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7"/>
  </p:notesMasterIdLst>
  <p:sldIdLst>
    <p:sldId id="257" r:id="rId5"/>
    <p:sldId id="569" r:id="rId6"/>
    <p:sldId id="271" r:id="rId7"/>
    <p:sldId id="272" r:id="rId8"/>
    <p:sldId id="273" r:id="rId9"/>
    <p:sldId id="274" r:id="rId10"/>
    <p:sldId id="275" r:id="rId11"/>
    <p:sldId id="276" r:id="rId12"/>
    <p:sldId id="277" r:id="rId13"/>
    <p:sldId id="281" r:id="rId14"/>
    <p:sldId id="278" r:id="rId15"/>
    <p:sldId id="282" r:id="rId16"/>
    <p:sldId id="331" r:id="rId17"/>
    <p:sldId id="285" r:id="rId18"/>
    <p:sldId id="329" r:id="rId19"/>
    <p:sldId id="287" r:id="rId20"/>
    <p:sldId id="328" r:id="rId21"/>
    <p:sldId id="288" r:id="rId22"/>
    <p:sldId id="332" r:id="rId23"/>
    <p:sldId id="333" r:id="rId24"/>
    <p:sldId id="325" r:id="rId25"/>
    <p:sldId id="334"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52A0927-78B2-4DDB-A99A-33F122FB9E0F}">
          <p14:sldIdLst>
            <p14:sldId id="257"/>
            <p14:sldId id="569"/>
            <p14:sldId id="271"/>
            <p14:sldId id="272"/>
            <p14:sldId id="273"/>
            <p14:sldId id="274"/>
            <p14:sldId id="275"/>
            <p14:sldId id="276"/>
            <p14:sldId id="277"/>
            <p14:sldId id="281"/>
            <p14:sldId id="278"/>
            <p14:sldId id="282"/>
            <p14:sldId id="331"/>
            <p14:sldId id="285"/>
            <p14:sldId id="329"/>
            <p14:sldId id="287"/>
            <p14:sldId id="328"/>
            <p14:sldId id="288"/>
            <p14:sldId id="332"/>
            <p14:sldId id="333"/>
            <p14:sldId id="325"/>
            <p14:sldId id="334"/>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C6FF309-6B83-0CDB-3427-E6B28EF8E5A9}" name="Meg Gravley" initials="" userId="S::mgravley@lexipol.com::c73ad58b-ba96-495f-874c-70ec7aba07c5" providerId="AD"/>
  <p188:author id="{7F88C63E-857D-5E5C-84BA-67F9D4F6D4AD}" name="Michelle Champagne" initials="MC" userId="S::mchampagne@lexipol.com::e880a94f-afd7-420f-9c3d-59bf8006ddc4" providerId="AD"/>
  <p188:author id="{FF133763-62AA-BAAB-7BFE-21A8B1C2DD85}" name="Lexie Silverman" initials="LS" userId="S::lsilverman@lexipol.com::5d31421b-b667-4770-982b-6fbe952e7cdc" providerId="AD"/>
  <p188:author id="{774C4697-C861-3D71-BE39-F978F2C7AE1E}" name="Ankush Grover" initials="AG" userId="S::agrover@lexipol.com::1792aa76-2673-45ad-9e7e-d11a6f376f5f" providerId="AD"/>
  <p188:author id="{219A9BBD-7A75-0E83-E98A-34760E228B5D}" name="Shannon Pieper" initials="SP" userId="S::spieper@lexipol.com::b7df5a23-7cb0-4977-899c-64d500277df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6BEC"/>
    <a:srgbClr val="014AA8"/>
    <a:srgbClr val="004B87"/>
    <a:srgbClr val="04294D"/>
    <a:srgbClr val="B95D00"/>
    <a:srgbClr val="EA7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BF472E7-E54B-4F1B-81D6-83ABC3F18C6E}" v="2" dt="2026-05-12T18:33:47.66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5915" autoAdjust="0"/>
  </p:normalViewPr>
  <p:slideViewPr>
    <p:cSldViewPr snapToGrid="0">
      <p:cViewPr>
        <p:scale>
          <a:sx n="90" d="100"/>
          <a:sy n="90" d="100"/>
        </p:scale>
        <p:origin x="308" y="3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phie DeHoff" userId="0275a2ad-7679-40b6-af7c-f0beaf9b9946" providerId="ADAL" clId="{3E57912A-45C6-4D15-AB2C-27994FFCCBE0}"/>
    <pc:docChg chg="addSld delSld modSld modSection">
      <pc:chgData name="Sophie DeHoff" userId="0275a2ad-7679-40b6-af7c-f0beaf9b9946" providerId="ADAL" clId="{3E57912A-45C6-4D15-AB2C-27994FFCCBE0}" dt="2026-05-12T18:34:17.751" v="47" actId="20577"/>
      <pc:docMkLst>
        <pc:docMk/>
      </pc:docMkLst>
      <pc:sldChg chg="new del">
        <pc:chgData name="Sophie DeHoff" userId="0275a2ad-7679-40b6-af7c-f0beaf9b9946" providerId="ADAL" clId="{3E57912A-45C6-4D15-AB2C-27994FFCCBE0}" dt="2026-05-12T18:32:09.477" v="2" actId="2696"/>
        <pc:sldMkLst>
          <pc:docMk/>
          <pc:sldMk cId="2677767325" sldId="335"/>
        </pc:sldMkLst>
      </pc:sldChg>
      <pc:sldChg chg="modSp add mod">
        <pc:chgData name="Sophie DeHoff" userId="0275a2ad-7679-40b6-af7c-f0beaf9b9946" providerId="ADAL" clId="{3E57912A-45C6-4D15-AB2C-27994FFCCBE0}" dt="2026-05-12T18:34:17.751" v="47" actId="20577"/>
        <pc:sldMkLst>
          <pc:docMk/>
          <pc:sldMk cId="0" sldId="569"/>
        </pc:sldMkLst>
        <pc:spChg chg="mod">
          <ac:chgData name="Sophie DeHoff" userId="0275a2ad-7679-40b6-af7c-f0beaf9b9946" providerId="ADAL" clId="{3E57912A-45C6-4D15-AB2C-27994FFCCBE0}" dt="2026-05-12T18:32:26.400" v="4" actId="14100"/>
          <ac:spMkLst>
            <pc:docMk/>
            <pc:sldMk cId="0" sldId="569"/>
            <ac:spMk id="2" creationId="{00000000-0000-0000-0000-000000000000}"/>
          </ac:spMkLst>
        </pc:spChg>
        <pc:spChg chg="mod">
          <ac:chgData name="Sophie DeHoff" userId="0275a2ad-7679-40b6-af7c-f0beaf9b9946" providerId="ADAL" clId="{3E57912A-45C6-4D15-AB2C-27994FFCCBE0}" dt="2026-05-12T18:34:17.751" v="47" actId="20577"/>
          <ac:spMkLst>
            <pc:docMk/>
            <pc:sldMk cId="0" sldId="569"/>
            <ac:spMk id="4" creationId="{00000000-0000-0000-0000-000000000000}"/>
          </ac:spMkLst>
        </pc:spChg>
        <pc:spChg chg="mod">
          <ac:chgData name="Sophie DeHoff" userId="0275a2ad-7679-40b6-af7c-f0beaf9b9946" providerId="ADAL" clId="{3E57912A-45C6-4D15-AB2C-27994FFCCBE0}" dt="2026-05-12T18:33:51.418" v="30" actId="14100"/>
          <ac:spMkLst>
            <pc:docMk/>
            <pc:sldMk cId="0" sldId="569"/>
            <ac:spMk id="5" creationId="{00000000-0000-0000-0000-000000000000}"/>
          </ac:spMkLst>
        </pc:spChg>
        <pc:spChg chg="mod">
          <ac:chgData name="Sophie DeHoff" userId="0275a2ad-7679-40b6-af7c-f0beaf9b9946" providerId="ADAL" clId="{3E57912A-45C6-4D15-AB2C-27994FFCCBE0}" dt="2026-05-12T18:32:35.328" v="6" actId="14100"/>
          <ac:spMkLst>
            <pc:docMk/>
            <pc:sldMk cId="0" sldId="569"/>
            <ac:spMk id="6"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D5C278-8BBD-44FC-8380-E95804BD1247}" type="doc">
      <dgm:prSet loTypeId="urn:diagrams.loki3.com/VaryingWidthList" loCatId="list" qsTypeId="urn:microsoft.com/office/officeart/2009/2/quickstyle/3d8" qsCatId="3D" csTypeId="urn:microsoft.com/office/officeart/2005/8/colors/accent1_2" csCatId="accent1" phldr="1"/>
      <dgm:spPr/>
      <dgm:t>
        <a:bodyPr/>
        <a:lstStyle/>
        <a:p>
          <a:endParaRPr lang="en-US"/>
        </a:p>
      </dgm:t>
    </dgm:pt>
    <dgm:pt modelId="{68D8CB02-B2D4-49E4-858A-B891FA76ADC8}">
      <dgm:prSet phldrT="[Text]"/>
      <dgm:spPr/>
      <dgm:t>
        <a:bodyPr/>
        <a:lstStyle/>
        <a:p>
          <a:pPr>
            <a:buNone/>
          </a:pPr>
          <a:r>
            <a:rPr lang="en-US" b="1" dirty="0"/>
            <a:t>LOCAL</a:t>
          </a:r>
          <a:br>
            <a:rPr lang="en-US" dirty="0"/>
          </a:br>
          <a:r>
            <a:rPr lang="en-US" i="1" dirty="0"/>
            <a:t>Assigned to the jurisdiction</a:t>
          </a:r>
          <a:br>
            <a:rPr lang="en-US" dirty="0"/>
          </a:br>
          <a:r>
            <a:rPr lang="en-US" i="1" dirty="0"/>
            <a:t>More discretion</a:t>
          </a:r>
          <a:endParaRPr lang="en-US" dirty="0"/>
        </a:p>
      </dgm:t>
    </dgm:pt>
    <dgm:pt modelId="{E76A4AE5-0D88-4BDC-A71B-927BAC4F25AE}" type="parTrans" cxnId="{10985352-57B0-4831-A8F8-9532D30DD71F}">
      <dgm:prSet/>
      <dgm:spPr/>
      <dgm:t>
        <a:bodyPr/>
        <a:lstStyle/>
        <a:p>
          <a:endParaRPr lang="en-US"/>
        </a:p>
      </dgm:t>
    </dgm:pt>
    <dgm:pt modelId="{95BF2C2A-FC70-40FE-83C4-F50158E460DC}" type="sibTrans" cxnId="{10985352-57B0-4831-A8F8-9532D30DD71F}">
      <dgm:prSet/>
      <dgm:spPr/>
      <dgm:t>
        <a:bodyPr/>
        <a:lstStyle/>
        <a:p>
          <a:endParaRPr lang="en-US"/>
        </a:p>
      </dgm:t>
    </dgm:pt>
    <dgm:pt modelId="{50A29B0C-00AE-47F1-8021-0BC05001EA8B}">
      <dgm:prSet phldrT="[Text]"/>
      <dgm:spPr/>
      <dgm:t>
        <a:bodyPr/>
        <a:lstStyle/>
        <a:p>
          <a:pPr>
            <a:buNone/>
          </a:pPr>
          <a:r>
            <a:rPr lang="en-US" b="1" dirty="0"/>
            <a:t>STATE</a:t>
          </a:r>
          <a:br>
            <a:rPr lang="en-US" dirty="0"/>
          </a:br>
          <a:r>
            <a:rPr lang="en-US" i="1" dirty="0" err="1"/>
            <a:t>State</a:t>
          </a:r>
          <a:r>
            <a:rPr lang="en-US" i="1" dirty="0"/>
            <a:t> priorities</a:t>
          </a:r>
          <a:br>
            <a:rPr lang="en-US" dirty="0"/>
          </a:br>
          <a:r>
            <a:rPr lang="en-US" i="1" dirty="0"/>
            <a:t>Longer cycle</a:t>
          </a:r>
          <a:endParaRPr lang="en-US" dirty="0"/>
        </a:p>
      </dgm:t>
    </dgm:pt>
    <dgm:pt modelId="{F2D29A2E-B997-48BF-8F5D-4E91AF71ED72}" type="parTrans" cxnId="{2821ECC8-9DDB-425F-B15B-6280A1EDC85E}">
      <dgm:prSet/>
      <dgm:spPr/>
      <dgm:t>
        <a:bodyPr/>
        <a:lstStyle/>
        <a:p>
          <a:endParaRPr lang="en-US"/>
        </a:p>
      </dgm:t>
    </dgm:pt>
    <dgm:pt modelId="{CE5F7792-3FFD-41A7-BA7A-C087E8B0F9A4}" type="sibTrans" cxnId="{2821ECC8-9DDB-425F-B15B-6280A1EDC85E}">
      <dgm:prSet/>
      <dgm:spPr/>
      <dgm:t>
        <a:bodyPr/>
        <a:lstStyle/>
        <a:p>
          <a:endParaRPr lang="en-US"/>
        </a:p>
      </dgm:t>
    </dgm:pt>
    <dgm:pt modelId="{3AFF53D1-2DAB-4AA9-A4E6-026AD1F97ADC}">
      <dgm:prSet phldrT="[Text]"/>
      <dgm:spPr/>
      <dgm:t>
        <a:bodyPr/>
        <a:lstStyle/>
        <a:p>
          <a:pPr>
            <a:buNone/>
          </a:pPr>
          <a:r>
            <a:rPr lang="en-US" b="1" dirty="0"/>
            <a:t>OTHER / SPECIAL</a:t>
          </a:r>
          <a:br>
            <a:rPr lang="en-US" dirty="0"/>
          </a:br>
          <a:r>
            <a:rPr lang="en-US" i="1" dirty="0"/>
            <a:t>Varies by state</a:t>
          </a:r>
          <a:endParaRPr lang="en-US" dirty="0"/>
        </a:p>
      </dgm:t>
    </dgm:pt>
    <dgm:pt modelId="{1D3247FF-8C10-48BA-B0CE-54FCBF5F5851}" type="parTrans" cxnId="{5DDEAE83-692E-456D-B840-59221B17980B}">
      <dgm:prSet/>
      <dgm:spPr/>
      <dgm:t>
        <a:bodyPr/>
        <a:lstStyle/>
        <a:p>
          <a:endParaRPr lang="en-US"/>
        </a:p>
      </dgm:t>
    </dgm:pt>
    <dgm:pt modelId="{316D298C-1BD7-4134-BB04-132BBE0A53BB}" type="sibTrans" cxnId="{5DDEAE83-692E-456D-B840-59221B17980B}">
      <dgm:prSet/>
      <dgm:spPr/>
      <dgm:t>
        <a:bodyPr/>
        <a:lstStyle/>
        <a:p>
          <a:endParaRPr lang="en-US"/>
        </a:p>
      </dgm:t>
    </dgm:pt>
    <dgm:pt modelId="{058E95B7-8C31-4AB0-B729-D2EBD1B01D80}" type="pres">
      <dgm:prSet presAssocID="{33D5C278-8BBD-44FC-8380-E95804BD1247}" presName="Name0" presStyleCnt="0">
        <dgm:presLayoutVars>
          <dgm:resizeHandles/>
        </dgm:presLayoutVars>
      </dgm:prSet>
      <dgm:spPr/>
    </dgm:pt>
    <dgm:pt modelId="{B32E957B-40BE-4EC9-A11D-AB981178E569}" type="pres">
      <dgm:prSet presAssocID="{68D8CB02-B2D4-49E4-858A-B891FA76ADC8}" presName="text" presStyleLbl="node1" presStyleIdx="0" presStyleCnt="3">
        <dgm:presLayoutVars>
          <dgm:bulletEnabled val="1"/>
        </dgm:presLayoutVars>
      </dgm:prSet>
      <dgm:spPr/>
    </dgm:pt>
    <dgm:pt modelId="{E081C86D-78F2-4DEF-A0AE-BBC911A615CC}" type="pres">
      <dgm:prSet presAssocID="{95BF2C2A-FC70-40FE-83C4-F50158E460DC}" presName="space" presStyleCnt="0"/>
      <dgm:spPr/>
    </dgm:pt>
    <dgm:pt modelId="{30A1B5B1-EECA-401D-B611-413F5F496111}" type="pres">
      <dgm:prSet presAssocID="{50A29B0C-00AE-47F1-8021-0BC05001EA8B}" presName="text" presStyleLbl="node1" presStyleIdx="1" presStyleCnt="3">
        <dgm:presLayoutVars>
          <dgm:bulletEnabled val="1"/>
        </dgm:presLayoutVars>
      </dgm:prSet>
      <dgm:spPr/>
    </dgm:pt>
    <dgm:pt modelId="{073FEF8B-AB94-4B27-936F-35DA131B428E}" type="pres">
      <dgm:prSet presAssocID="{CE5F7792-3FFD-41A7-BA7A-C087E8B0F9A4}" presName="space" presStyleCnt="0"/>
      <dgm:spPr/>
    </dgm:pt>
    <dgm:pt modelId="{12817C26-57C8-4766-AA90-5C2D4C7D8E93}" type="pres">
      <dgm:prSet presAssocID="{3AFF53D1-2DAB-4AA9-A4E6-026AD1F97ADC}" presName="text" presStyleLbl="node1" presStyleIdx="2" presStyleCnt="3">
        <dgm:presLayoutVars>
          <dgm:bulletEnabled val="1"/>
        </dgm:presLayoutVars>
      </dgm:prSet>
      <dgm:spPr/>
    </dgm:pt>
  </dgm:ptLst>
  <dgm:cxnLst>
    <dgm:cxn modelId="{ED20C414-0931-42E2-93DE-71EE64C6F066}" type="presOf" srcId="{33D5C278-8BBD-44FC-8380-E95804BD1247}" destId="{058E95B7-8C31-4AB0-B729-D2EBD1B01D80}" srcOrd="0" destOrd="0" presId="urn:diagrams.loki3.com/VaryingWidthList"/>
    <dgm:cxn modelId="{10985352-57B0-4831-A8F8-9532D30DD71F}" srcId="{33D5C278-8BBD-44FC-8380-E95804BD1247}" destId="{68D8CB02-B2D4-49E4-858A-B891FA76ADC8}" srcOrd="0" destOrd="0" parTransId="{E76A4AE5-0D88-4BDC-A71B-927BAC4F25AE}" sibTransId="{95BF2C2A-FC70-40FE-83C4-F50158E460DC}"/>
    <dgm:cxn modelId="{5DDEAE83-692E-456D-B840-59221B17980B}" srcId="{33D5C278-8BBD-44FC-8380-E95804BD1247}" destId="{3AFF53D1-2DAB-4AA9-A4E6-026AD1F97ADC}" srcOrd="2" destOrd="0" parTransId="{1D3247FF-8C10-48BA-B0CE-54FCBF5F5851}" sibTransId="{316D298C-1BD7-4134-BB04-132BBE0A53BB}"/>
    <dgm:cxn modelId="{2821ECC8-9DDB-425F-B15B-6280A1EDC85E}" srcId="{33D5C278-8BBD-44FC-8380-E95804BD1247}" destId="{50A29B0C-00AE-47F1-8021-0BC05001EA8B}" srcOrd="1" destOrd="0" parTransId="{F2D29A2E-B997-48BF-8F5D-4E91AF71ED72}" sibTransId="{CE5F7792-3FFD-41A7-BA7A-C087E8B0F9A4}"/>
    <dgm:cxn modelId="{D18D91CF-B61E-43D9-8ABC-52D97116C044}" type="presOf" srcId="{3AFF53D1-2DAB-4AA9-A4E6-026AD1F97ADC}" destId="{12817C26-57C8-4766-AA90-5C2D4C7D8E93}" srcOrd="0" destOrd="0" presId="urn:diagrams.loki3.com/VaryingWidthList"/>
    <dgm:cxn modelId="{F3FDC4F0-6BBC-4FA7-AEDB-E97960C3C8D7}" type="presOf" srcId="{68D8CB02-B2D4-49E4-858A-B891FA76ADC8}" destId="{B32E957B-40BE-4EC9-A11D-AB981178E569}" srcOrd="0" destOrd="0" presId="urn:diagrams.loki3.com/VaryingWidthList"/>
    <dgm:cxn modelId="{0562AFF1-0D88-409C-B261-5EFE40B12B70}" type="presOf" srcId="{50A29B0C-00AE-47F1-8021-0BC05001EA8B}" destId="{30A1B5B1-EECA-401D-B611-413F5F496111}" srcOrd="0" destOrd="0" presId="urn:diagrams.loki3.com/VaryingWidthList"/>
    <dgm:cxn modelId="{FDEB7275-3CFC-44AF-87ED-244A70624F92}" type="presParOf" srcId="{058E95B7-8C31-4AB0-B729-D2EBD1B01D80}" destId="{B32E957B-40BE-4EC9-A11D-AB981178E569}" srcOrd="0" destOrd="0" presId="urn:diagrams.loki3.com/VaryingWidthList"/>
    <dgm:cxn modelId="{D109EAF3-C3D0-42FE-9D2D-ECB6E05CAC26}" type="presParOf" srcId="{058E95B7-8C31-4AB0-B729-D2EBD1B01D80}" destId="{E081C86D-78F2-4DEF-A0AE-BBC911A615CC}" srcOrd="1" destOrd="0" presId="urn:diagrams.loki3.com/VaryingWidthList"/>
    <dgm:cxn modelId="{755109AA-9CE4-4ACD-BCA3-9381B3CE5790}" type="presParOf" srcId="{058E95B7-8C31-4AB0-B729-D2EBD1B01D80}" destId="{30A1B5B1-EECA-401D-B611-413F5F496111}" srcOrd="2" destOrd="0" presId="urn:diagrams.loki3.com/VaryingWidthList"/>
    <dgm:cxn modelId="{33ACBEB6-B90A-452C-BC72-8F7C084277EA}" type="presParOf" srcId="{058E95B7-8C31-4AB0-B729-D2EBD1B01D80}" destId="{073FEF8B-AB94-4B27-936F-35DA131B428E}" srcOrd="3" destOrd="0" presId="urn:diagrams.loki3.com/VaryingWidthList"/>
    <dgm:cxn modelId="{C4D63A8B-D66F-4A63-B37E-02938FE89DF2}" type="presParOf" srcId="{058E95B7-8C31-4AB0-B729-D2EBD1B01D80}" destId="{12817C26-57C8-4766-AA90-5C2D4C7D8E93}" srcOrd="4" destOrd="0" presId="urn:diagrams.loki3.com/VaryingWidth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A49A576-616F-484D-95C0-505FEAF1ABD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AFABC732-5107-4909-ADF0-A25AE8BF8907}">
      <dgm:prSet phldrT="[Text]"/>
      <dgm:spPr/>
      <dgm:t>
        <a:bodyPr/>
        <a:lstStyle/>
        <a:p>
          <a:pPr>
            <a:buNone/>
          </a:pPr>
          <a:r>
            <a:rPr lang="en-US" b="1" dirty="0">
              <a:latin typeface="+mj-lt"/>
            </a:rPr>
            <a:t>Policy + Procedures (Keep Current + Test Regularly)</a:t>
          </a:r>
        </a:p>
      </dgm:t>
    </dgm:pt>
    <dgm:pt modelId="{F86CB0A3-A001-4AE7-A37E-7CBF46236930}" type="parTrans" cxnId="{88750097-E81F-48BF-AB82-CF26127182F4}">
      <dgm:prSet/>
      <dgm:spPr/>
      <dgm:t>
        <a:bodyPr/>
        <a:lstStyle/>
        <a:p>
          <a:endParaRPr lang="en-US"/>
        </a:p>
      </dgm:t>
    </dgm:pt>
    <dgm:pt modelId="{8456FA2D-7274-4F47-AA5C-274FBDC7EFAA}" type="sibTrans" cxnId="{88750097-E81F-48BF-AB82-CF26127182F4}">
      <dgm:prSet/>
      <dgm:spPr/>
      <dgm:t>
        <a:bodyPr/>
        <a:lstStyle/>
        <a:p>
          <a:endParaRPr lang="en-US"/>
        </a:p>
      </dgm:t>
    </dgm:pt>
    <dgm:pt modelId="{13EAE4DE-3426-4214-8E39-0386F4C9D788}">
      <dgm:prSet phldrT="[Text]"/>
      <dgm:spPr/>
      <dgm:t>
        <a:bodyPr/>
        <a:lstStyle/>
        <a:p>
          <a:pPr>
            <a:buNone/>
          </a:pPr>
          <a:r>
            <a:rPr lang="en-US" dirty="0">
              <a:latin typeface="+mj-lt"/>
            </a:rPr>
            <a:t>Maintain up-to-date, jurisdiction-ready policy/procedure standards</a:t>
          </a:r>
        </a:p>
      </dgm:t>
    </dgm:pt>
    <dgm:pt modelId="{9A9E74F8-FE40-4CF1-BD9F-0F4503093954}" type="parTrans" cxnId="{F10BAEB8-76A5-4470-88EA-54EB8AB3EA4B}">
      <dgm:prSet/>
      <dgm:spPr/>
      <dgm:t>
        <a:bodyPr/>
        <a:lstStyle/>
        <a:p>
          <a:endParaRPr lang="en-US"/>
        </a:p>
      </dgm:t>
    </dgm:pt>
    <dgm:pt modelId="{432AC3D8-2179-4DA3-9DF6-322414F5660F}" type="sibTrans" cxnId="{F10BAEB8-76A5-4470-88EA-54EB8AB3EA4B}">
      <dgm:prSet/>
      <dgm:spPr/>
      <dgm:t>
        <a:bodyPr/>
        <a:lstStyle/>
        <a:p>
          <a:endParaRPr lang="en-US"/>
        </a:p>
      </dgm:t>
    </dgm:pt>
    <dgm:pt modelId="{D833242E-A1DD-4905-A734-F489D3AEE180}">
      <dgm:prSet phldrT="[Text]"/>
      <dgm:spPr/>
      <dgm:t>
        <a:bodyPr/>
        <a:lstStyle/>
        <a:p>
          <a:pPr>
            <a:buNone/>
          </a:pPr>
          <a:r>
            <a:rPr lang="en-US" dirty="0">
              <a:latin typeface="+mj-lt"/>
            </a:rPr>
            <a:t>Document distribution + acknowledgments to reduce “outdated training” liability</a:t>
          </a:r>
        </a:p>
      </dgm:t>
    </dgm:pt>
    <dgm:pt modelId="{E4BE53BE-CDBA-45EE-A1FA-7A82BE1AEE56}" type="parTrans" cxnId="{01923EE1-FE94-40AB-9A8F-DB5E0C4CA59B}">
      <dgm:prSet/>
      <dgm:spPr/>
      <dgm:t>
        <a:bodyPr/>
        <a:lstStyle/>
        <a:p>
          <a:endParaRPr lang="en-US"/>
        </a:p>
      </dgm:t>
    </dgm:pt>
    <dgm:pt modelId="{DBAE7B3E-A6AC-444E-BE43-3F67BC4A8F0A}" type="sibTrans" cxnId="{01923EE1-FE94-40AB-9A8F-DB5E0C4CA59B}">
      <dgm:prSet/>
      <dgm:spPr/>
      <dgm:t>
        <a:bodyPr/>
        <a:lstStyle/>
        <a:p>
          <a:endParaRPr lang="en-US"/>
        </a:p>
      </dgm:t>
    </dgm:pt>
    <dgm:pt modelId="{851AFBB6-7C60-4C4C-93E0-15C3370339B7}">
      <dgm:prSet phldrT="[Text]"/>
      <dgm:spPr/>
      <dgm:t>
        <a:bodyPr/>
        <a:lstStyle/>
        <a:p>
          <a:pPr>
            <a:buNone/>
          </a:pPr>
          <a:r>
            <a:rPr lang="en-US" b="1" dirty="0">
              <a:latin typeface="+mj-lt"/>
            </a:rPr>
            <a:t>Online Training (CE-Eligible + High-Risk Topics)</a:t>
          </a:r>
        </a:p>
      </dgm:t>
    </dgm:pt>
    <dgm:pt modelId="{03D19559-F446-4322-A430-C07364191970}" type="parTrans" cxnId="{7C09CE18-9501-40B6-BCD0-7F38F5DB318D}">
      <dgm:prSet/>
      <dgm:spPr/>
      <dgm:t>
        <a:bodyPr/>
        <a:lstStyle/>
        <a:p>
          <a:endParaRPr lang="en-US"/>
        </a:p>
      </dgm:t>
    </dgm:pt>
    <dgm:pt modelId="{BFB4A3F8-E8FB-4771-B130-7B12C475438E}" type="sibTrans" cxnId="{7C09CE18-9501-40B6-BCD0-7F38F5DB318D}">
      <dgm:prSet/>
      <dgm:spPr/>
      <dgm:t>
        <a:bodyPr/>
        <a:lstStyle/>
        <a:p>
          <a:endParaRPr lang="en-US"/>
        </a:p>
      </dgm:t>
    </dgm:pt>
    <dgm:pt modelId="{6CDABA6C-AB94-4858-99C9-776ABD6C91B7}">
      <dgm:prSet/>
      <dgm:spPr/>
      <dgm:t>
        <a:bodyPr/>
        <a:lstStyle/>
        <a:p>
          <a:pPr>
            <a:buNone/>
          </a:pPr>
          <a:r>
            <a:rPr lang="en-US" dirty="0">
              <a:latin typeface="+mj-lt"/>
            </a:rPr>
            <a:t>Test/validate understanding (scenario-based drills or daily reviews)</a:t>
          </a:r>
        </a:p>
      </dgm:t>
    </dgm:pt>
    <dgm:pt modelId="{72F88F12-35B1-4C91-BC05-00A85B40BB43}" type="parTrans" cxnId="{91EE83C1-EBC3-419A-B449-F74AF9D02AF1}">
      <dgm:prSet/>
      <dgm:spPr/>
      <dgm:t>
        <a:bodyPr/>
        <a:lstStyle/>
        <a:p>
          <a:endParaRPr lang="en-US"/>
        </a:p>
      </dgm:t>
    </dgm:pt>
    <dgm:pt modelId="{0625EBEE-26FD-4015-BCFB-0FEBF4E80E59}" type="sibTrans" cxnId="{91EE83C1-EBC3-419A-B449-F74AF9D02AF1}">
      <dgm:prSet/>
      <dgm:spPr/>
      <dgm:t>
        <a:bodyPr/>
        <a:lstStyle/>
        <a:p>
          <a:endParaRPr lang="en-US"/>
        </a:p>
      </dgm:t>
    </dgm:pt>
    <dgm:pt modelId="{26BCD179-5EDD-49FB-8309-99E55112955A}">
      <dgm:prSet phldrT="[Text]"/>
      <dgm:spPr/>
      <dgm:t>
        <a:bodyPr/>
        <a:lstStyle/>
        <a:p>
          <a:pPr>
            <a:buNone/>
          </a:pPr>
          <a:r>
            <a:rPr lang="en-US" dirty="0">
              <a:latin typeface="+mj-lt"/>
            </a:rPr>
            <a:t>Courses that support CEU requirements and recurring high-risk training needs</a:t>
          </a:r>
        </a:p>
      </dgm:t>
    </dgm:pt>
    <dgm:pt modelId="{41CC5705-9DD0-4958-93DD-1E855CD2772A}" type="parTrans" cxnId="{E8628340-9BE1-49DA-A33A-1D6E59F769F3}">
      <dgm:prSet/>
      <dgm:spPr/>
      <dgm:t>
        <a:bodyPr/>
        <a:lstStyle/>
        <a:p>
          <a:endParaRPr lang="en-US"/>
        </a:p>
      </dgm:t>
    </dgm:pt>
    <dgm:pt modelId="{0CFDBCEC-2C36-48D8-B24C-7F3DA8A4547A}" type="sibTrans" cxnId="{E8628340-9BE1-49DA-A33A-1D6E59F769F3}">
      <dgm:prSet/>
      <dgm:spPr/>
      <dgm:t>
        <a:bodyPr/>
        <a:lstStyle/>
        <a:p>
          <a:endParaRPr lang="en-US"/>
        </a:p>
      </dgm:t>
    </dgm:pt>
    <dgm:pt modelId="{C3D5ADD0-665D-42BE-B32F-53DEBAEA05FB}">
      <dgm:prSet/>
      <dgm:spPr/>
      <dgm:t>
        <a:bodyPr/>
        <a:lstStyle/>
        <a:p>
          <a:pPr>
            <a:buNone/>
          </a:pPr>
          <a:r>
            <a:rPr lang="en-US" dirty="0">
              <a:latin typeface="+mj-lt"/>
            </a:rPr>
            <a:t>Opioid response, de-escalation, exposure safety, and other high-risk areas</a:t>
          </a:r>
        </a:p>
      </dgm:t>
    </dgm:pt>
    <dgm:pt modelId="{EC67EF3B-8815-46E7-96F3-4259369F33B5}" type="parTrans" cxnId="{BDE1A5DC-8D8A-4BF3-91A8-627307C3C182}">
      <dgm:prSet/>
      <dgm:spPr/>
      <dgm:t>
        <a:bodyPr/>
        <a:lstStyle/>
        <a:p>
          <a:endParaRPr lang="en-US"/>
        </a:p>
      </dgm:t>
    </dgm:pt>
    <dgm:pt modelId="{C7B67947-0C47-4667-8FF5-45F0998C1819}" type="sibTrans" cxnId="{BDE1A5DC-8D8A-4BF3-91A8-627307C3C182}">
      <dgm:prSet/>
      <dgm:spPr/>
      <dgm:t>
        <a:bodyPr/>
        <a:lstStyle/>
        <a:p>
          <a:endParaRPr lang="en-US"/>
        </a:p>
      </dgm:t>
    </dgm:pt>
    <dgm:pt modelId="{4BBE9253-AD17-49C0-B257-8AA4AC3108CC}">
      <dgm:prSet/>
      <dgm:spPr/>
      <dgm:t>
        <a:bodyPr/>
        <a:lstStyle/>
        <a:p>
          <a:pPr>
            <a:buNone/>
          </a:pPr>
          <a:r>
            <a:rPr lang="en-US" b="1" dirty="0">
              <a:latin typeface="+mj-lt"/>
            </a:rPr>
            <a:t>Assignment + Completion Tracking (Proof, Not Promises)</a:t>
          </a:r>
        </a:p>
      </dgm:t>
    </dgm:pt>
    <dgm:pt modelId="{DFE540E8-73EB-4CC8-914F-1EB35830822A}" type="parTrans" cxnId="{E45DFE93-789C-488C-AC6A-9992BE2FF0D0}">
      <dgm:prSet/>
      <dgm:spPr/>
      <dgm:t>
        <a:bodyPr/>
        <a:lstStyle/>
        <a:p>
          <a:endParaRPr lang="en-US"/>
        </a:p>
      </dgm:t>
    </dgm:pt>
    <dgm:pt modelId="{CBDB7703-8AF3-4933-A1C8-E8AEAF9B50A4}" type="sibTrans" cxnId="{E45DFE93-789C-488C-AC6A-9992BE2FF0D0}">
      <dgm:prSet/>
      <dgm:spPr/>
      <dgm:t>
        <a:bodyPr/>
        <a:lstStyle/>
        <a:p>
          <a:endParaRPr lang="en-US"/>
        </a:p>
      </dgm:t>
    </dgm:pt>
    <dgm:pt modelId="{044E82CB-B855-439C-BCED-E41E1D089DDF}">
      <dgm:prSet/>
      <dgm:spPr/>
      <dgm:t>
        <a:bodyPr/>
        <a:lstStyle/>
        <a:p>
          <a:pPr>
            <a:buNone/>
          </a:pPr>
          <a:r>
            <a:rPr lang="en-US" dirty="0">
              <a:latin typeface="+mj-lt"/>
            </a:rPr>
            <a:t>Centralized assignment, completion, and acknowledgment records</a:t>
          </a:r>
        </a:p>
      </dgm:t>
    </dgm:pt>
    <dgm:pt modelId="{5A653AA0-DC43-493A-8BA2-5370FE1F4FAF}" type="parTrans" cxnId="{EBF2A04A-8585-4707-A84D-16C24F5BE12F}">
      <dgm:prSet/>
      <dgm:spPr/>
      <dgm:t>
        <a:bodyPr/>
        <a:lstStyle/>
        <a:p>
          <a:endParaRPr lang="en-US"/>
        </a:p>
      </dgm:t>
    </dgm:pt>
    <dgm:pt modelId="{50D17688-394D-4966-82C6-EE00BA62D0FE}" type="sibTrans" cxnId="{EBF2A04A-8585-4707-A84D-16C24F5BE12F}">
      <dgm:prSet/>
      <dgm:spPr/>
      <dgm:t>
        <a:bodyPr/>
        <a:lstStyle/>
        <a:p>
          <a:endParaRPr lang="en-US"/>
        </a:p>
      </dgm:t>
    </dgm:pt>
    <dgm:pt modelId="{2610EB0E-7DC2-4DA1-844D-EC62030D1E84}">
      <dgm:prSet/>
      <dgm:spPr/>
      <dgm:t>
        <a:bodyPr/>
        <a:lstStyle/>
        <a:p>
          <a:pPr>
            <a:buNone/>
          </a:pPr>
          <a:r>
            <a:rPr lang="en-US" dirty="0">
              <a:latin typeface="+mj-lt"/>
            </a:rPr>
            <a:t>Dashboards/exports to support audits, QA, and claims defensibility</a:t>
          </a:r>
        </a:p>
      </dgm:t>
    </dgm:pt>
    <dgm:pt modelId="{364E759C-8989-47B5-AC3D-F36409F6A501}" type="parTrans" cxnId="{9F9FE0BA-542F-42DD-9762-CBE842D8FEC5}">
      <dgm:prSet/>
      <dgm:spPr/>
      <dgm:t>
        <a:bodyPr/>
        <a:lstStyle/>
        <a:p>
          <a:endParaRPr lang="en-US"/>
        </a:p>
      </dgm:t>
    </dgm:pt>
    <dgm:pt modelId="{235D2446-DEAA-498D-A0F4-57D6D1FEE09E}" type="sibTrans" cxnId="{9F9FE0BA-542F-42DD-9762-CBE842D8FEC5}">
      <dgm:prSet/>
      <dgm:spPr/>
      <dgm:t>
        <a:bodyPr/>
        <a:lstStyle/>
        <a:p>
          <a:endParaRPr lang="en-US"/>
        </a:p>
      </dgm:t>
    </dgm:pt>
    <dgm:pt modelId="{8476E455-3414-43C1-BCEE-060761E4B45F}">
      <dgm:prSet/>
      <dgm:spPr/>
      <dgm:t>
        <a:bodyPr/>
        <a:lstStyle/>
        <a:p>
          <a:pPr>
            <a:buNone/>
          </a:pPr>
          <a:r>
            <a:rPr lang="en-US" b="1" dirty="0">
              <a:latin typeface="+mj-lt"/>
            </a:rPr>
            <a:t>Field Training (FTO) Modernization</a:t>
          </a:r>
        </a:p>
      </dgm:t>
    </dgm:pt>
    <dgm:pt modelId="{565205FA-87DE-44EB-BC02-B2A58183E31A}" type="parTrans" cxnId="{F3BF1796-80F9-48D1-8F13-08D98BAC06BF}">
      <dgm:prSet/>
      <dgm:spPr/>
      <dgm:t>
        <a:bodyPr/>
        <a:lstStyle/>
        <a:p>
          <a:endParaRPr lang="en-US"/>
        </a:p>
      </dgm:t>
    </dgm:pt>
    <dgm:pt modelId="{D8E1AD36-E6E4-4604-8CAE-EA54A929346E}" type="sibTrans" cxnId="{F3BF1796-80F9-48D1-8F13-08D98BAC06BF}">
      <dgm:prSet/>
      <dgm:spPr/>
      <dgm:t>
        <a:bodyPr/>
        <a:lstStyle/>
        <a:p>
          <a:endParaRPr lang="en-US"/>
        </a:p>
      </dgm:t>
    </dgm:pt>
    <dgm:pt modelId="{7A08EDB9-653D-4575-832A-6B4B43B012D1}">
      <dgm:prSet/>
      <dgm:spPr/>
      <dgm:t>
        <a:bodyPr/>
        <a:lstStyle/>
        <a:p>
          <a:pPr>
            <a:buNone/>
          </a:pPr>
          <a:r>
            <a:rPr lang="en-US" dirty="0">
              <a:latin typeface="+mj-lt"/>
            </a:rPr>
            <a:t>Digital observation/evaluation workflow that documents coaching and progress</a:t>
          </a:r>
        </a:p>
      </dgm:t>
    </dgm:pt>
    <dgm:pt modelId="{EC695335-FC77-4A86-9271-093AACA7F835}" type="parTrans" cxnId="{E75A93EC-805E-46CA-855F-95DDAEC6D277}">
      <dgm:prSet/>
      <dgm:spPr/>
      <dgm:t>
        <a:bodyPr/>
        <a:lstStyle/>
        <a:p>
          <a:endParaRPr lang="en-US"/>
        </a:p>
      </dgm:t>
    </dgm:pt>
    <dgm:pt modelId="{A6E8FBC7-33E7-41A8-95D2-FB874954A527}" type="sibTrans" cxnId="{E75A93EC-805E-46CA-855F-95DDAEC6D277}">
      <dgm:prSet/>
      <dgm:spPr/>
      <dgm:t>
        <a:bodyPr/>
        <a:lstStyle/>
        <a:p>
          <a:endParaRPr lang="en-US"/>
        </a:p>
      </dgm:t>
    </dgm:pt>
    <dgm:pt modelId="{4E6483C7-D53C-4BDD-9FE7-0916CBC41D74}">
      <dgm:prSet/>
      <dgm:spPr/>
      <dgm:t>
        <a:bodyPr/>
        <a:lstStyle/>
        <a:p>
          <a:pPr>
            <a:buNone/>
          </a:pPr>
          <a:r>
            <a:rPr lang="en-US" dirty="0">
              <a:latin typeface="+mj-lt"/>
            </a:rPr>
            <a:t>Standardizes field readiness and reduces training-related exposure</a:t>
          </a:r>
        </a:p>
      </dgm:t>
    </dgm:pt>
    <dgm:pt modelId="{548F8D19-F3F7-490B-AFEE-94AFDF10ACEC}" type="parTrans" cxnId="{AD0E42EF-6FAE-4857-B763-4C59A95ADE16}">
      <dgm:prSet/>
      <dgm:spPr/>
      <dgm:t>
        <a:bodyPr/>
        <a:lstStyle/>
        <a:p>
          <a:endParaRPr lang="en-US"/>
        </a:p>
      </dgm:t>
    </dgm:pt>
    <dgm:pt modelId="{6A3D2055-3D0D-44E8-8987-C1976C21E9B7}" type="sibTrans" cxnId="{AD0E42EF-6FAE-4857-B763-4C59A95ADE16}">
      <dgm:prSet/>
      <dgm:spPr/>
      <dgm:t>
        <a:bodyPr/>
        <a:lstStyle/>
        <a:p>
          <a:endParaRPr lang="en-US"/>
        </a:p>
      </dgm:t>
    </dgm:pt>
    <dgm:pt modelId="{118382E8-E403-482F-984F-3A1F2FBC6989}">
      <dgm:prSet/>
      <dgm:spPr/>
      <dgm:t>
        <a:bodyPr/>
        <a:lstStyle/>
        <a:p>
          <a:pPr>
            <a:buNone/>
          </a:pPr>
          <a:r>
            <a:rPr lang="en-US" b="1" dirty="0">
              <a:latin typeface="+mj-lt"/>
            </a:rPr>
            <a:t>Performance Visibility &amp; Early Flags</a:t>
          </a:r>
        </a:p>
      </dgm:t>
    </dgm:pt>
    <dgm:pt modelId="{6966463D-8887-4462-860F-EB0F02CBD80A}" type="parTrans" cxnId="{FFAA4EA5-F178-4F6E-B3E8-C4A3562539A7}">
      <dgm:prSet/>
      <dgm:spPr/>
      <dgm:t>
        <a:bodyPr/>
        <a:lstStyle/>
        <a:p>
          <a:endParaRPr lang="en-US"/>
        </a:p>
      </dgm:t>
    </dgm:pt>
    <dgm:pt modelId="{ADC0C058-837A-43E3-8D0F-5F5D513AB569}" type="sibTrans" cxnId="{FFAA4EA5-F178-4F6E-B3E8-C4A3562539A7}">
      <dgm:prSet/>
      <dgm:spPr/>
      <dgm:t>
        <a:bodyPr/>
        <a:lstStyle/>
        <a:p>
          <a:endParaRPr lang="en-US"/>
        </a:p>
      </dgm:t>
    </dgm:pt>
    <dgm:pt modelId="{E51E1DF5-72DF-488C-AE81-DE37A782C925}">
      <dgm:prSet/>
      <dgm:spPr/>
      <dgm:t>
        <a:bodyPr/>
        <a:lstStyle/>
        <a:p>
          <a:pPr>
            <a:buNone/>
          </a:pPr>
          <a:r>
            <a:rPr lang="en-US" dirty="0">
              <a:latin typeface="+mj-lt"/>
            </a:rPr>
            <a:t>Leadership reporting to spot trends and risk signals early</a:t>
          </a:r>
        </a:p>
      </dgm:t>
    </dgm:pt>
    <dgm:pt modelId="{0756E476-B390-44AC-BE2A-3AEFD11C4698}" type="parTrans" cxnId="{C2D6B56A-9C98-4829-B3A5-0C5A651B24BD}">
      <dgm:prSet/>
      <dgm:spPr/>
      <dgm:t>
        <a:bodyPr/>
        <a:lstStyle/>
        <a:p>
          <a:endParaRPr lang="en-US"/>
        </a:p>
      </dgm:t>
    </dgm:pt>
    <dgm:pt modelId="{46606FF7-BC22-493B-9326-AEA97FD9663A}" type="sibTrans" cxnId="{C2D6B56A-9C98-4829-B3A5-0C5A651B24BD}">
      <dgm:prSet/>
      <dgm:spPr/>
      <dgm:t>
        <a:bodyPr/>
        <a:lstStyle/>
        <a:p>
          <a:endParaRPr lang="en-US"/>
        </a:p>
      </dgm:t>
    </dgm:pt>
    <dgm:pt modelId="{FF1F04C9-7CA2-42F0-984B-2C52151CA1FC}">
      <dgm:prSet/>
      <dgm:spPr/>
      <dgm:t>
        <a:bodyPr/>
        <a:lstStyle/>
        <a:p>
          <a:pPr>
            <a:buNone/>
          </a:pPr>
          <a:r>
            <a:rPr lang="en-US" dirty="0">
              <a:latin typeface="+mj-lt"/>
            </a:rPr>
            <a:t>Supports proactive intervention and accountability</a:t>
          </a:r>
        </a:p>
      </dgm:t>
    </dgm:pt>
    <dgm:pt modelId="{9D06BE77-AF6A-4DC4-9E5A-44279624E46C}" type="parTrans" cxnId="{3F1A52D4-9336-4741-8DB8-E9E0FB9AB15A}">
      <dgm:prSet/>
      <dgm:spPr/>
      <dgm:t>
        <a:bodyPr/>
        <a:lstStyle/>
        <a:p>
          <a:endParaRPr lang="en-US"/>
        </a:p>
      </dgm:t>
    </dgm:pt>
    <dgm:pt modelId="{D5B7DF44-1EAB-411E-B19F-A865A536E703}" type="sibTrans" cxnId="{3F1A52D4-9336-4741-8DB8-E9E0FB9AB15A}">
      <dgm:prSet/>
      <dgm:spPr/>
      <dgm:t>
        <a:bodyPr/>
        <a:lstStyle/>
        <a:p>
          <a:endParaRPr lang="en-US"/>
        </a:p>
      </dgm:t>
    </dgm:pt>
    <dgm:pt modelId="{2CE180DD-E2C5-46C0-AA3B-4A8E4A2485FE}">
      <dgm:prSet/>
      <dgm:spPr/>
      <dgm:t>
        <a:bodyPr/>
        <a:lstStyle/>
        <a:p>
          <a:pPr>
            <a:buNone/>
          </a:pPr>
          <a:r>
            <a:rPr lang="en-US" b="1" dirty="0">
              <a:latin typeface="+mj-lt"/>
            </a:rPr>
            <a:t>Wellness &amp; Resiliency Supports</a:t>
          </a:r>
        </a:p>
      </dgm:t>
    </dgm:pt>
    <dgm:pt modelId="{1331651F-F1AF-4C0A-A612-31D11E2EFB45}" type="parTrans" cxnId="{0FF3F8C7-17AC-4A16-BE1D-925CE179BD2B}">
      <dgm:prSet/>
      <dgm:spPr/>
      <dgm:t>
        <a:bodyPr/>
        <a:lstStyle/>
        <a:p>
          <a:endParaRPr lang="en-US"/>
        </a:p>
      </dgm:t>
    </dgm:pt>
    <dgm:pt modelId="{F625E36C-CB9E-4714-A52D-D9CD81E8E42B}" type="sibTrans" cxnId="{0FF3F8C7-17AC-4A16-BE1D-925CE179BD2B}">
      <dgm:prSet/>
      <dgm:spPr/>
      <dgm:t>
        <a:bodyPr/>
        <a:lstStyle/>
        <a:p>
          <a:endParaRPr lang="en-US"/>
        </a:p>
      </dgm:t>
    </dgm:pt>
    <dgm:pt modelId="{7DF2FB10-4FB1-4A0A-BD09-57945734BD51}">
      <dgm:prSet/>
      <dgm:spPr/>
      <dgm:t>
        <a:bodyPr/>
        <a:lstStyle/>
        <a:p>
          <a:pPr>
            <a:buNone/>
          </a:pPr>
          <a:r>
            <a:rPr lang="en-US" dirty="0">
              <a:latin typeface="+mj-lt"/>
            </a:rPr>
            <a:t>Confidential resources + program support (peer support / secondary trauma)</a:t>
          </a:r>
        </a:p>
      </dgm:t>
    </dgm:pt>
    <dgm:pt modelId="{6E712C4F-C358-4EA2-9B61-83A32A07AE05}" type="parTrans" cxnId="{4FF77AB6-1FC9-45D5-9B9C-83F66619A2E9}">
      <dgm:prSet/>
      <dgm:spPr/>
      <dgm:t>
        <a:bodyPr/>
        <a:lstStyle/>
        <a:p>
          <a:endParaRPr lang="en-US"/>
        </a:p>
      </dgm:t>
    </dgm:pt>
    <dgm:pt modelId="{D50D719E-11BD-4FB3-83C8-D239C12C8A2D}" type="sibTrans" cxnId="{4FF77AB6-1FC9-45D5-9B9C-83F66619A2E9}">
      <dgm:prSet/>
      <dgm:spPr/>
      <dgm:t>
        <a:bodyPr/>
        <a:lstStyle/>
        <a:p>
          <a:endParaRPr lang="en-US"/>
        </a:p>
      </dgm:t>
    </dgm:pt>
    <dgm:pt modelId="{40768B3C-9ACF-46BF-B544-861664024FD5}">
      <dgm:prSet/>
      <dgm:spPr/>
      <dgm:t>
        <a:bodyPr/>
        <a:lstStyle/>
        <a:p>
          <a:pPr>
            <a:buNone/>
          </a:pPr>
          <a:r>
            <a:rPr lang="en-US" dirty="0">
              <a:latin typeface="+mj-lt"/>
            </a:rPr>
            <a:t>Strengthens readiness and reduces burnout-driven risk</a:t>
          </a:r>
        </a:p>
      </dgm:t>
    </dgm:pt>
    <dgm:pt modelId="{C141D29A-7479-40BA-BC1E-DC714C777B05}" type="parTrans" cxnId="{21474909-B048-468F-89A6-F36C593F83BB}">
      <dgm:prSet/>
      <dgm:spPr/>
      <dgm:t>
        <a:bodyPr/>
        <a:lstStyle/>
        <a:p>
          <a:endParaRPr lang="en-US"/>
        </a:p>
      </dgm:t>
    </dgm:pt>
    <dgm:pt modelId="{4CE5CC5D-06DA-48A8-8C12-3B71335A8534}" type="sibTrans" cxnId="{21474909-B048-468F-89A6-F36C593F83BB}">
      <dgm:prSet/>
      <dgm:spPr/>
      <dgm:t>
        <a:bodyPr/>
        <a:lstStyle/>
        <a:p>
          <a:endParaRPr lang="en-US"/>
        </a:p>
      </dgm:t>
    </dgm:pt>
    <dgm:pt modelId="{635A19E3-7694-4829-8C25-4EEC41198B65}" type="pres">
      <dgm:prSet presAssocID="{CA49A576-616F-484D-95C0-505FEAF1ABD9}" presName="linear" presStyleCnt="0">
        <dgm:presLayoutVars>
          <dgm:animLvl val="lvl"/>
          <dgm:resizeHandles val="exact"/>
        </dgm:presLayoutVars>
      </dgm:prSet>
      <dgm:spPr/>
    </dgm:pt>
    <dgm:pt modelId="{A408406D-71A2-4287-B86C-243753D72B9E}" type="pres">
      <dgm:prSet presAssocID="{AFABC732-5107-4909-ADF0-A25AE8BF8907}" presName="parentText" presStyleLbl="node1" presStyleIdx="0" presStyleCnt="6" custLinFactNeighborY="-4439">
        <dgm:presLayoutVars>
          <dgm:chMax val="0"/>
          <dgm:bulletEnabled val="1"/>
        </dgm:presLayoutVars>
      </dgm:prSet>
      <dgm:spPr/>
    </dgm:pt>
    <dgm:pt modelId="{726A51F8-C4F6-4103-BF00-EB46A87E1D16}" type="pres">
      <dgm:prSet presAssocID="{AFABC732-5107-4909-ADF0-A25AE8BF8907}" presName="childText" presStyleLbl="revTx" presStyleIdx="0" presStyleCnt="6">
        <dgm:presLayoutVars>
          <dgm:bulletEnabled val="1"/>
        </dgm:presLayoutVars>
      </dgm:prSet>
      <dgm:spPr/>
    </dgm:pt>
    <dgm:pt modelId="{8DABEF31-88C4-4D99-B52A-CA070C76CFF0}" type="pres">
      <dgm:prSet presAssocID="{851AFBB6-7C60-4C4C-93E0-15C3370339B7}" presName="parentText" presStyleLbl="node1" presStyleIdx="1" presStyleCnt="6">
        <dgm:presLayoutVars>
          <dgm:chMax val="0"/>
          <dgm:bulletEnabled val="1"/>
        </dgm:presLayoutVars>
      </dgm:prSet>
      <dgm:spPr/>
    </dgm:pt>
    <dgm:pt modelId="{E6FEE0AC-9C5E-45CE-A11C-C28CC3D2A30E}" type="pres">
      <dgm:prSet presAssocID="{851AFBB6-7C60-4C4C-93E0-15C3370339B7}" presName="childText" presStyleLbl="revTx" presStyleIdx="1" presStyleCnt="6">
        <dgm:presLayoutVars>
          <dgm:bulletEnabled val="1"/>
        </dgm:presLayoutVars>
      </dgm:prSet>
      <dgm:spPr/>
    </dgm:pt>
    <dgm:pt modelId="{F0B414FE-F3D7-4626-892C-29C29F0468A2}" type="pres">
      <dgm:prSet presAssocID="{4BBE9253-AD17-49C0-B257-8AA4AC3108CC}" presName="parentText" presStyleLbl="node1" presStyleIdx="2" presStyleCnt="6">
        <dgm:presLayoutVars>
          <dgm:chMax val="0"/>
          <dgm:bulletEnabled val="1"/>
        </dgm:presLayoutVars>
      </dgm:prSet>
      <dgm:spPr/>
    </dgm:pt>
    <dgm:pt modelId="{7EC1CB67-C60A-4255-BE50-3AAAD542ED41}" type="pres">
      <dgm:prSet presAssocID="{4BBE9253-AD17-49C0-B257-8AA4AC3108CC}" presName="childText" presStyleLbl="revTx" presStyleIdx="2" presStyleCnt="6">
        <dgm:presLayoutVars>
          <dgm:bulletEnabled val="1"/>
        </dgm:presLayoutVars>
      </dgm:prSet>
      <dgm:spPr/>
    </dgm:pt>
    <dgm:pt modelId="{A0BEC305-A5B1-412B-B4DA-AD00B2665293}" type="pres">
      <dgm:prSet presAssocID="{8476E455-3414-43C1-BCEE-060761E4B45F}" presName="parentText" presStyleLbl="node1" presStyleIdx="3" presStyleCnt="6">
        <dgm:presLayoutVars>
          <dgm:chMax val="0"/>
          <dgm:bulletEnabled val="1"/>
        </dgm:presLayoutVars>
      </dgm:prSet>
      <dgm:spPr/>
    </dgm:pt>
    <dgm:pt modelId="{DCF2AF07-55B9-4F3E-8714-EC9DE1E785A9}" type="pres">
      <dgm:prSet presAssocID="{8476E455-3414-43C1-BCEE-060761E4B45F}" presName="childText" presStyleLbl="revTx" presStyleIdx="3" presStyleCnt="6">
        <dgm:presLayoutVars>
          <dgm:bulletEnabled val="1"/>
        </dgm:presLayoutVars>
      </dgm:prSet>
      <dgm:spPr/>
    </dgm:pt>
    <dgm:pt modelId="{41C05971-AA70-4BD9-BB8C-9275E30D4D7C}" type="pres">
      <dgm:prSet presAssocID="{118382E8-E403-482F-984F-3A1F2FBC6989}" presName="parentText" presStyleLbl="node1" presStyleIdx="4" presStyleCnt="6">
        <dgm:presLayoutVars>
          <dgm:chMax val="0"/>
          <dgm:bulletEnabled val="1"/>
        </dgm:presLayoutVars>
      </dgm:prSet>
      <dgm:spPr/>
    </dgm:pt>
    <dgm:pt modelId="{E3A61734-2051-4D81-84DC-9A81213FD3D9}" type="pres">
      <dgm:prSet presAssocID="{118382E8-E403-482F-984F-3A1F2FBC6989}" presName="childText" presStyleLbl="revTx" presStyleIdx="4" presStyleCnt="6">
        <dgm:presLayoutVars>
          <dgm:bulletEnabled val="1"/>
        </dgm:presLayoutVars>
      </dgm:prSet>
      <dgm:spPr/>
    </dgm:pt>
    <dgm:pt modelId="{62CBC3EB-3C8D-49FE-AD43-166CCDBDA877}" type="pres">
      <dgm:prSet presAssocID="{2CE180DD-E2C5-46C0-AA3B-4A8E4A2485FE}" presName="parentText" presStyleLbl="node1" presStyleIdx="5" presStyleCnt="6">
        <dgm:presLayoutVars>
          <dgm:chMax val="0"/>
          <dgm:bulletEnabled val="1"/>
        </dgm:presLayoutVars>
      </dgm:prSet>
      <dgm:spPr/>
    </dgm:pt>
    <dgm:pt modelId="{CACA106B-59C8-483D-9F11-92EE60748F7A}" type="pres">
      <dgm:prSet presAssocID="{2CE180DD-E2C5-46C0-AA3B-4A8E4A2485FE}" presName="childText" presStyleLbl="revTx" presStyleIdx="5" presStyleCnt="6">
        <dgm:presLayoutVars>
          <dgm:bulletEnabled val="1"/>
        </dgm:presLayoutVars>
      </dgm:prSet>
      <dgm:spPr/>
    </dgm:pt>
  </dgm:ptLst>
  <dgm:cxnLst>
    <dgm:cxn modelId="{21474909-B048-468F-89A6-F36C593F83BB}" srcId="{2CE180DD-E2C5-46C0-AA3B-4A8E4A2485FE}" destId="{40768B3C-9ACF-46BF-B544-861664024FD5}" srcOrd="1" destOrd="0" parTransId="{C141D29A-7479-40BA-BC1E-DC714C777B05}" sibTransId="{4CE5CC5D-06DA-48A8-8C12-3B71335A8534}"/>
    <dgm:cxn modelId="{2272BB0F-8217-4EC5-8D55-16D30352DFB6}" type="presOf" srcId="{13EAE4DE-3426-4214-8E39-0386F4C9D788}" destId="{726A51F8-C4F6-4103-BF00-EB46A87E1D16}" srcOrd="0" destOrd="0" presId="urn:microsoft.com/office/officeart/2005/8/layout/vList2"/>
    <dgm:cxn modelId="{7C09CE18-9501-40B6-BCD0-7F38F5DB318D}" srcId="{CA49A576-616F-484D-95C0-505FEAF1ABD9}" destId="{851AFBB6-7C60-4C4C-93E0-15C3370339B7}" srcOrd="1" destOrd="0" parTransId="{03D19559-F446-4322-A430-C07364191970}" sibTransId="{BFB4A3F8-E8FB-4771-B130-7B12C475438E}"/>
    <dgm:cxn modelId="{E8628340-9BE1-49DA-A33A-1D6E59F769F3}" srcId="{851AFBB6-7C60-4C4C-93E0-15C3370339B7}" destId="{26BCD179-5EDD-49FB-8309-99E55112955A}" srcOrd="0" destOrd="0" parTransId="{41CC5705-9DD0-4958-93DD-1E855CD2772A}" sibTransId="{0CFDBCEC-2C36-48D8-B24C-7F3DA8A4547A}"/>
    <dgm:cxn modelId="{8867405B-6FDE-4C96-A8E3-73ACB7DC76BA}" type="presOf" srcId="{D833242E-A1DD-4905-A734-F489D3AEE180}" destId="{726A51F8-C4F6-4103-BF00-EB46A87E1D16}" srcOrd="0" destOrd="2" presId="urn:microsoft.com/office/officeart/2005/8/layout/vList2"/>
    <dgm:cxn modelId="{C3D8A561-D16E-4CF0-B2F8-D8A37D198016}" type="presOf" srcId="{C3D5ADD0-665D-42BE-B32F-53DEBAEA05FB}" destId="{E6FEE0AC-9C5E-45CE-A11C-C28CC3D2A30E}" srcOrd="0" destOrd="1" presId="urn:microsoft.com/office/officeart/2005/8/layout/vList2"/>
    <dgm:cxn modelId="{44451243-9652-4BCC-8B8F-9B88980D1E51}" type="presOf" srcId="{2CE180DD-E2C5-46C0-AA3B-4A8E4A2485FE}" destId="{62CBC3EB-3C8D-49FE-AD43-166CCDBDA877}" srcOrd="0" destOrd="0" presId="urn:microsoft.com/office/officeart/2005/8/layout/vList2"/>
    <dgm:cxn modelId="{EBF2A04A-8585-4707-A84D-16C24F5BE12F}" srcId="{4BBE9253-AD17-49C0-B257-8AA4AC3108CC}" destId="{044E82CB-B855-439C-BCED-E41E1D089DDF}" srcOrd="0" destOrd="0" parTransId="{5A653AA0-DC43-493A-8BA2-5370FE1F4FAF}" sibTransId="{50D17688-394D-4966-82C6-EE00BA62D0FE}"/>
    <dgm:cxn modelId="{C2D6B56A-9C98-4829-B3A5-0C5A651B24BD}" srcId="{118382E8-E403-482F-984F-3A1F2FBC6989}" destId="{E51E1DF5-72DF-488C-AE81-DE37A782C925}" srcOrd="0" destOrd="0" parTransId="{0756E476-B390-44AC-BE2A-3AEFD11C4698}" sibTransId="{46606FF7-BC22-493B-9326-AEA97FD9663A}"/>
    <dgm:cxn modelId="{1726776D-8DA5-47DD-8180-75D604046321}" type="presOf" srcId="{E51E1DF5-72DF-488C-AE81-DE37A782C925}" destId="{E3A61734-2051-4D81-84DC-9A81213FD3D9}" srcOrd="0" destOrd="0" presId="urn:microsoft.com/office/officeart/2005/8/layout/vList2"/>
    <dgm:cxn modelId="{90009474-7075-4F62-B708-1F5459728F81}" type="presOf" srcId="{851AFBB6-7C60-4C4C-93E0-15C3370339B7}" destId="{8DABEF31-88C4-4D99-B52A-CA070C76CFF0}" srcOrd="0" destOrd="0" presId="urn:microsoft.com/office/officeart/2005/8/layout/vList2"/>
    <dgm:cxn modelId="{1F19DE92-46F6-42AC-8339-7E821485AA1E}" type="presOf" srcId="{7A08EDB9-653D-4575-832A-6B4B43B012D1}" destId="{DCF2AF07-55B9-4F3E-8714-EC9DE1E785A9}" srcOrd="0" destOrd="0" presId="urn:microsoft.com/office/officeart/2005/8/layout/vList2"/>
    <dgm:cxn modelId="{E45DFE93-789C-488C-AC6A-9992BE2FF0D0}" srcId="{CA49A576-616F-484D-95C0-505FEAF1ABD9}" destId="{4BBE9253-AD17-49C0-B257-8AA4AC3108CC}" srcOrd="2" destOrd="0" parTransId="{DFE540E8-73EB-4CC8-914F-1EB35830822A}" sibTransId="{CBDB7703-8AF3-4933-A1C8-E8AEAF9B50A4}"/>
    <dgm:cxn modelId="{F3BF1796-80F9-48D1-8F13-08D98BAC06BF}" srcId="{CA49A576-616F-484D-95C0-505FEAF1ABD9}" destId="{8476E455-3414-43C1-BCEE-060761E4B45F}" srcOrd="3" destOrd="0" parTransId="{565205FA-87DE-44EB-BC02-B2A58183E31A}" sibTransId="{D8E1AD36-E6E4-4604-8CAE-EA54A929346E}"/>
    <dgm:cxn modelId="{88750097-E81F-48BF-AB82-CF26127182F4}" srcId="{CA49A576-616F-484D-95C0-505FEAF1ABD9}" destId="{AFABC732-5107-4909-ADF0-A25AE8BF8907}" srcOrd="0" destOrd="0" parTransId="{F86CB0A3-A001-4AE7-A37E-7CBF46236930}" sibTransId="{8456FA2D-7274-4F47-AA5C-274FBDC7EFAA}"/>
    <dgm:cxn modelId="{05918397-AD0A-4C2D-9512-9CF0FCE825DA}" type="presOf" srcId="{4BBE9253-AD17-49C0-B257-8AA4AC3108CC}" destId="{F0B414FE-F3D7-4626-892C-29C29F0468A2}" srcOrd="0" destOrd="0" presId="urn:microsoft.com/office/officeart/2005/8/layout/vList2"/>
    <dgm:cxn modelId="{CB219797-E060-4EC9-AEDA-915061D6B84E}" type="presOf" srcId="{4E6483C7-D53C-4BDD-9FE7-0916CBC41D74}" destId="{DCF2AF07-55B9-4F3E-8714-EC9DE1E785A9}" srcOrd="0" destOrd="1" presId="urn:microsoft.com/office/officeart/2005/8/layout/vList2"/>
    <dgm:cxn modelId="{31DEAB9B-A124-4714-896C-B2B5445C21C6}" type="presOf" srcId="{40768B3C-9ACF-46BF-B544-861664024FD5}" destId="{CACA106B-59C8-483D-9F11-92EE60748F7A}" srcOrd="0" destOrd="1" presId="urn:microsoft.com/office/officeart/2005/8/layout/vList2"/>
    <dgm:cxn modelId="{1BC6859C-7256-4160-B436-6C64A6FDBA9A}" type="presOf" srcId="{7DF2FB10-4FB1-4A0A-BD09-57945734BD51}" destId="{CACA106B-59C8-483D-9F11-92EE60748F7A}" srcOrd="0" destOrd="0" presId="urn:microsoft.com/office/officeart/2005/8/layout/vList2"/>
    <dgm:cxn modelId="{FFAA4EA5-F178-4F6E-B3E8-C4A3562539A7}" srcId="{CA49A576-616F-484D-95C0-505FEAF1ABD9}" destId="{118382E8-E403-482F-984F-3A1F2FBC6989}" srcOrd="4" destOrd="0" parTransId="{6966463D-8887-4462-860F-EB0F02CBD80A}" sibTransId="{ADC0C058-837A-43E3-8D0F-5F5D513AB569}"/>
    <dgm:cxn modelId="{8F38A1AD-95CD-4A6F-89D8-CDA268408D04}" type="presOf" srcId="{118382E8-E403-482F-984F-3A1F2FBC6989}" destId="{41C05971-AA70-4BD9-BB8C-9275E30D4D7C}" srcOrd="0" destOrd="0" presId="urn:microsoft.com/office/officeart/2005/8/layout/vList2"/>
    <dgm:cxn modelId="{4FF77AB6-1FC9-45D5-9B9C-83F66619A2E9}" srcId="{2CE180DD-E2C5-46C0-AA3B-4A8E4A2485FE}" destId="{7DF2FB10-4FB1-4A0A-BD09-57945734BD51}" srcOrd="0" destOrd="0" parTransId="{6E712C4F-C358-4EA2-9B61-83A32A07AE05}" sibTransId="{D50D719E-11BD-4FB3-83C8-D239C12C8A2D}"/>
    <dgm:cxn modelId="{F10BAEB8-76A5-4470-88EA-54EB8AB3EA4B}" srcId="{AFABC732-5107-4909-ADF0-A25AE8BF8907}" destId="{13EAE4DE-3426-4214-8E39-0386F4C9D788}" srcOrd="0" destOrd="0" parTransId="{9A9E74F8-FE40-4CF1-BD9F-0F4503093954}" sibTransId="{432AC3D8-2179-4DA3-9DF6-322414F5660F}"/>
    <dgm:cxn modelId="{0169D7B9-DD8A-4EDE-A94D-531D5147624D}" type="presOf" srcId="{FF1F04C9-7CA2-42F0-984B-2C52151CA1FC}" destId="{E3A61734-2051-4D81-84DC-9A81213FD3D9}" srcOrd="0" destOrd="1" presId="urn:microsoft.com/office/officeart/2005/8/layout/vList2"/>
    <dgm:cxn modelId="{9F9FE0BA-542F-42DD-9762-CBE842D8FEC5}" srcId="{4BBE9253-AD17-49C0-B257-8AA4AC3108CC}" destId="{2610EB0E-7DC2-4DA1-844D-EC62030D1E84}" srcOrd="1" destOrd="0" parTransId="{364E759C-8989-47B5-AC3D-F36409F6A501}" sibTransId="{235D2446-DEAA-498D-A0F4-57D6D1FEE09E}"/>
    <dgm:cxn modelId="{91EE83C1-EBC3-419A-B449-F74AF9D02AF1}" srcId="{AFABC732-5107-4909-ADF0-A25AE8BF8907}" destId="{6CDABA6C-AB94-4858-99C9-776ABD6C91B7}" srcOrd="1" destOrd="0" parTransId="{72F88F12-35B1-4C91-BC05-00A85B40BB43}" sibTransId="{0625EBEE-26FD-4015-BCFB-0FEBF4E80E59}"/>
    <dgm:cxn modelId="{CF8232C2-4822-4F1E-B097-F4B9C1563A66}" type="presOf" srcId="{CA49A576-616F-484D-95C0-505FEAF1ABD9}" destId="{635A19E3-7694-4829-8C25-4EEC41198B65}" srcOrd="0" destOrd="0" presId="urn:microsoft.com/office/officeart/2005/8/layout/vList2"/>
    <dgm:cxn modelId="{1D2232C5-CF67-411E-BFD8-92F9EA22ED33}" type="presOf" srcId="{AFABC732-5107-4909-ADF0-A25AE8BF8907}" destId="{A408406D-71A2-4287-B86C-243753D72B9E}" srcOrd="0" destOrd="0" presId="urn:microsoft.com/office/officeart/2005/8/layout/vList2"/>
    <dgm:cxn modelId="{0FF3F8C7-17AC-4A16-BE1D-925CE179BD2B}" srcId="{CA49A576-616F-484D-95C0-505FEAF1ABD9}" destId="{2CE180DD-E2C5-46C0-AA3B-4A8E4A2485FE}" srcOrd="5" destOrd="0" parTransId="{1331651F-F1AF-4C0A-A612-31D11E2EFB45}" sibTransId="{F625E36C-CB9E-4714-A52D-D9CD81E8E42B}"/>
    <dgm:cxn modelId="{417877CF-4452-4C1A-85EB-D799FD14D55C}" type="presOf" srcId="{2610EB0E-7DC2-4DA1-844D-EC62030D1E84}" destId="{7EC1CB67-C60A-4255-BE50-3AAAD542ED41}" srcOrd="0" destOrd="1" presId="urn:microsoft.com/office/officeart/2005/8/layout/vList2"/>
    <dgm:cxn modelId="{3F1A52D4-9336-4741-8DB8-E9E0FB9AB15A}" srcId="{118382E8-E403-482F-984F-3A1F2FBC6989}" destId="{FF1F04C9-7CA2-42F0-984B-2C52151CA1FC}" srcOrd="1" destOrd="0" parTransId="{9D06BE77-AF6A-4DC4-9E5A-44279624E46C}" sibTransId="{D5B7DF44-1EAB-411E-B19F-A865A536E703}"/>
    <dgm:cxn modelId="{BDE1A5DC-8D8A-4BF3-91A8-627307C3C182}" srcId="{851AFBB6-7C60-4C4C-93E0-15C3370339B7}" destId="{C3D5ADD0-665D-42BE-B32F-53DEBAEA05FB}" srcOrd="1" destOrd="0" parTransId="{EC67EF3B-8815-46E7-96F3-4259369F33B5}" sibTransId="{C7B67947-0C47-4667-8FF5-45F0998C1819}"/>
    <dgm:cxn modelId="{01923EE1-FE94-40AB-9A8F-DB5E0C4CA59B}" srcId="{AFABC732-5107-4909-ADF0-A25AE8BF8907}" destId="{D833242E-A1DD-4905-A734-F489D3AEE180}" srcOrd="2" destOrd="0" parTransId="{E4BE53BE-CDBA-45EE-A1FA-7A82BE1AEE56}" sibTransId="{DBAE7B3E-A6AC-444E-BE43-3F67BC4A8F0A}"/>
    <dgm:cxn modelId="{E75A93EC-805E-46CA-855F-95DDAEC6D277}" srcId="{8476E455-3414-43C1-BCEE-060761E4B45F}" destId="{7A08EDB9-653D-4575-832A-6B4B43B012D1}" srcOrd="0" destOrd="0" parTransId="{EC695335-FC77-4A86-9271-093AACA7F835}" sibTransId="{A6E8FBC7-33E7-41A8-95D2-FB874954A527}"/>
    <dgm:cxn modelId="{AD0E42EF-6FAE-4857-B763-4C59A95ADE16}" srcId="{8476E455-3414-43C1-BCEE-060761E4B45F}" destId="{4E6483C7-D53C-4BDD-9FE7-0916CBC41D74}" srcOrd="1" destOrd="0" parTransId="{548F8D19-F3F7-490B-AFEE-94AFDF10ACEC}" sibTransId="{6A3D2055-3D0D-44E8-8987-C1976C21E9B7}"/>
    <dgm:cxn modelId="{BF80A6F0-F31E-4788-A0DD-28AE3578AF02}" type="presOf" srcId="{26BCD179-5EDD-49FB-8309-99E55112955A}" destId="{E6FEE0AC-9C5E-45CE-A11C-C28CC3D2A30E}" srcOrd="0" destOrd="0" presId="urn:microsoft.com/office/officeart/2005/8/layout/vList2"/>
    <dgm:cxn modelId="{D482C8F3-C5E5-4989-BFBD-6EFF71292C31}" type="presOf" srcId="{044E82CB-B855-439C-BCED-E41E1D089DDF}" destId="{7EC1CB67-C60A-4255-BE50-3AAAD542ED41}" srcOrd="0" destOrd="0" presId="urn:microsoft.com/office/officeart/2005/8/layout/vList2"/>
    <dgm:cxn modelId="{8B50C7F4-6DD6-4AAF-8847-794D1D3BAC94}" type="presOf" srcId="{6CDABA6C-AB94-4858-99C9-776ABD6C91B7}" destId="{726A51F8-C4F6-4103-BF00-EB46A87E1D16}" srcOrd="0" destOrd="1" presId="urn:microsoft.com/office/officeart/2005/8/layout/vList2"/>
    <dgm:cxn modelId="{E1A8FDF6-5A50-485A-A550-B361214500BF}" type="presOf" srcId="{8476E455-3414-43C1-BCEE-060761E4B45F}" destId="{A0BEC305-A5B1-412B-B4DA-AD00B2665293}" srcOrd="0" destOrd="0" presId="urn:microsoft.com/office/officeart/2005/8/layout/vList2"/>
    <dgm:cxn modelId="{AB941A41-CF9D-4CA0-8FD8-22EF0B4563E1}" type="presParOf" srcId="{635A19E3-7694-4829-8C25-4EEC41198B65}" destId="{A408406D-71A2-4287-B86C-243753D72B9E}" srcOrd="0" destOrd="0" presId="urn:microsoft.com/office/officeart/2005/8/layout/vList2"/>
    <dgm:cxn modelId="{E8EC061E-1740-45AB-8F16-70452871B56B}" type="presParOf" srcId="{635A19E3-7694-4829-8C25-4EEC41198B65}" destId="{726A51F8-C4F6-4103-BF00-EB46A87E1D16}" srcOrd="1" destOrd="0" presId="urn:microsoft.com/office/officeart/2005/8/layout/vList2"/>
    <dgm:cxn modelId="{AA114116-13D1-45BE-8331-B64C1C7C86CE}" type="presParOf" srcId="{635A19E3-7694-4829-8C25-4EEC41198B65}" destId="{8DABEF31-88C4-4D99-B52A-CA070C76CFF0}" srcOrd="2" destOrd="0" presId="urn:microsoft.com/office/officeart/2005/8/layout/vList2"/>
    <dgm:cxn modelId="{0F443D10-A2FE-4238-959B-4768751F587C}" type="presParOf" srcId="{635A19E3-7694-4829-8C25-4EEC41198B65}" destId="{E6FEE0AC-9C5E-45CE-A11C-C28CC3D2A30E}" srcOrd="3" destOrd="0" presId="urn:microsoft.com/office/officeart/2005/8/layout/vList2"/>
    <dgm:cxn modelId="{6C76066D-6448-4654-A3E3-7FACB848350C}" type="presParOf" srcId="{635A19E3-7694-4829-8C25-4EEC41198B65}" destId="{F0B414FE-F3D7-4626-892C-29C29F0468A2}" srcOrd="4" destOrd="0" presId="urn:microsoft.com/office/officeart/2005/8/layout/vList2"/>
    <dgm:cxn modelId="{C6220C6A-6B08-49FB-9CD2-0A9E9B78B7DB}" type="presParOf" srcId="{635A19E3-7694-4829-8C25-4EEC41198B65}" destId="{7EC1CB67-C60A-4255-BE50-3AAAD542ED41}" srcOrd="5" destOrd="0" presId="urn:microsoft.com/office/officeart/2005/8/layout/vList2"/>
    <dgm:cxn modelId="{BC14416B-B5D0-4893-8D2A-85EE986B5084}" type="presParOf" srcId="{635A19E3-7694-4829-8C25-4EEC41198B65}" destId="{A0BEC305-A5B1-412B-B4DA-AD00B2665293}" srcOrd="6" destOrd="0" presId="urn:microsoft.com/office/officeart/2005/8/layout/vList2"/>
    <dgm:cxn modelId="{BB46C60E-17C1-43C7-A2B8-B460C83BFB3C}" type="presParOf" srcId="{635A19E3-7694-4829-8C25-4EEC41198B65}" destId="{DCF2AF07-55B9-4F3E-8714-EC9DE1E785A9}" srcOrd="7" destOrd="0" presId="urn:microsoft.com/office/officeart/2005/8/layout/vList2"/>
    <dgm:cxn modelId="{6BD90250-A72B-48DA-8FCC-CE11F93A32A3}" type="presParOf" srcId="{635A19E3-7694-4829-8C25-4EEC41198B65}" destId="{41C05971-AA70-4BD9-BB8C-9275E30D4D7C}" srcOrd="8" destOrd="0" presId="urn:microsoft.com/office/officeart/2005/8/layout/vList2"/>
    <dgm:cxn modelId="{1EE86488-81DF-441A-850C-E5A47A7F08FE}" type="presParOf" srcId="{635A19E3-7694-4829-8C25-4EEC41198B65}" destId="{E3A61734-2051-4D81-84DC-9A81213FD3D9}" srcOrd="9" destOrd="0" presId="urn:microsoft.com/office/officeart/2005/8/layout/vList2"/>
    <dgm:cxn modelId="{F8696F63-5D36-428A-9375-BB54BEC32072}" type="presParOf" srcId="{635A19E3-7694-4829-8C25-4EEC41198B65}" destId="{62CBC3EB-3C8D-49FE-AD43-166CCDBDA877}" srcOrd="10" destOrd="0" presId="urn:microsoft.com/office/officeart/2005/8/layout/vList2"/>
    <dgm:cxn modelId="{2D0C64E6-6385-4E79-BCC5-634673761DB6}" type="presParOf" srcId="{635A19E3-7694-4829-8C25-4EEC41198B65}" destId="{CACA106B-59C8-483D-9F11-92EE60748F7A}" srcOrd="1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2E957B-40BE-4EC9-A11D-AB981178E569}">
      <dsp:nvSpPr>
        <dsp:cNvPr id="0" name=""/>
        <dsp:cNvSpPr/>
      </dsp:nvSpPr>
      <dsp:spPr>
        <a:xfrm>
          <a:off x="259264" y="1876"/>
          <a:ext cx="3960000" cy="1238527"/>
        </a:xfrm>
        <a:prstGeom prst="rect">
          <a:avLst/>
        </a:prstGeom>
        <a:solidFill>
          <a:schemeClr val="accent1">
            <a:hueOff val="0"/>
            <a:satOff val="0"/>
            <a:lumOff val="0"/>
            <a:alphaOff val="0"/>
          </a:schemeClr>
        </a:solidFill>
        <a:ln>
          <a:noFill/>
        </a:ln>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66040" tIns="66040" rIns="66040" bIns="66040" numCol="1" spcCol="1270" anchor="ctr" anchorCtr="0">
          <a:noAutofit/>
        </a:bodyPr>
        <a:lstStyle/>
        <a:p>
          <a:pPr marL="0" lvl="0" indent="0" algn="ctr" defTabSz="1155700">
            <a:lnSpc>
              <a:spcPct val="90000"/>
            </a:lnSpc>
            <a:spcBef>
              <a:spcPct val="0"/>
            </a:spcBef>
            <a:spcAft>
              <a:spcPct val="35000"/>
            </a:spcAft>
            <a:buNone/>
          </a:pPr>
          <a:r>
            <a:rPr lang="en-US" sz="2600" b="1" kern="1200" dirty="0"/>
            <a:t>LOCAL</a:t>
          </a:r>
          <a:br>
            <a:rPr lang="en-US" sz="2600" kern="1200" dirty="0"/>
          </a:br>
          <a:r>
            <a:rPr lang="en-US" sz="2600" i="1" kern="1200" dirty="0"/>
            <a:t>Assigned to the jurisdiction</a:t>
          </a:r>
          <a:br>
            <a:rPr lang="en-US" sz="2600" kern="1200" dirty="0"/>
          </a:br>
          <a:r>
            <a:rPr lang="en-US" sz="2600" i="1" kern="1200" dirty="0"/>
            <a:t>More discretion</a:t>
          </a:r>
          <a:endParaRPr lang="en-US" sz="2600" kern="1200" dirty="0"/>
        </a:p>
      </dsp:txBody>
      <dsp:txXfrm>
        <a:off x="259264" y="1876"/>
        <a:ext cx="3960000" cy="1238527"/>
      </dsp:txXfrm>
    </dsp:sp>
    <dsp:sp modelId="{30A1B5B1-EECA-401D-B611-413F5F496111}">
      <dsp:nvSpPr>
        <dsp:cNvPr id="0" name=""/>
        <dsp:cNvSpPr/>
      </dsp:nvSpPr>
      <dsp:spPr>
        <a:xfrm>
          <a:off x="1136764" y="1302330"/>
          <a:ext cx="2205000" cy="1238527"/>
        </a:xfrm>
        <a:prstGeom prst="rect">
          <a:avLst/>
        </a:prstGeom>
        <a:solidFill>
          <a:schemeClr val="accent1">
            <a:hueOff val="0"/>
            <a:satOff val="0"/>
            <a:lumOff val="0"/>
            <a:alphaOff val="0"/>
          </a:schemeClr>
        </a:solidFill>
        <a:ln>
          <a:noFill/>
        </a:ln>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66040" tIns="66040" rIns="66040" bIns="66040" numCol="1" spcCol="1270" anchor="ctr" anchorCtr="0">
          <a:noAutofit/>
        </a:bodyPr>
        <a:lstStyle/>
        <a:p>
          <a:pPr marL="0" lvl="0" indent="0" algn="ctr" defTabSz="1155700">
            <a:lnSpc>
              <a:spcPct val="90000"/>
            </a:lnSpc>
            <a:spcBef>
              <a:spcPct val="0"/>
            </a:spcBef>
            <a:spcAft>
              <a:spcPct val="35000"/>
            </a:spcAft>
            <a:buNone/>
          </a:pPr>
          <a:r>
            <a:rPr lang="en-US" sz="2600" b="1" kern="1200" dirty="0"/>
            <a:t>STATE</a:t>
          </a:r>
          <a:br>
            <a:rPr lang="en-US" sz="2600" kern="1200" dirty="0"/>
          </a:br>
          <a:r>
            <a:rPr lang="en-US" sz="2600" i="1" kern="1200" dirty="0" err="1"/>
            <a:t>State</a:t>
          </a:r>
          <a:r>
            <a:rPr lang="en-US" sz="2600" i="1" kern="1200" dirty="0"/>
            <a:t> priorities</a:t>
          </a:r>
          <a:br>
            <a:rPr lang="en-US" sz="2600" kern="1200" dirty="0"/>
          </a:br>
          <a:r>
            <a:rPr lang="en-US" sz="2600" i="1" kern="1200" dirty="0"/>
            <a:t>Longer cycle</a:t>
          </a:r>
          <a:endParaRPr lang="en-US" sz="2600" kern="1200" dirty="0"/>
        </a:p>
      </dsp:txBody>
      <dsp:txXfrm>
        <a:off x="1136764" y="1302330"/>
        <a:ext cx="2205000" cy="1238527"/>
      </dsp:txXfrm>
    </dsp:sp>
    <dsp:sp modelId="{12817C26-57C8-4766-AA90-5C2D4C7D8E93}">
      <dsp:nvSpPr>
        <dsp:cNvPr id="0" name=""/>
        <dsp:cNvSpPr/>
      </dsp:nvSpPr>
      <dsp:spPr>
        <a:xfrm>
          <a:off x="1136764" y="2602784"/>
          <a:ext cx="2205000" cy="1238527"/>
        </a:xfrm>
        <a:prstGeom prst="rect">
          <a:avLst/>
        </a:prstGeom>
        <a:solidFill>
          <a:schemeClr val="accent1">
            <a:hueOff val="0"/>
            <a:satOff val="0"/>
            <a:lumOff val="0"/>
            <a:alphaOff val="0"/>
          </a:schemeClr>
        </a:solidFill>
        <a:ln>
          <a:noFill/>
        </a:ln>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66040" tIns="66040" rIns="66040" bIns="66040" numCol="1" spcCol="1270" anchor="ctr" anchorCtr="0">
          <a:noAutofit/>
        </a:bodyPr>
        <a:lstStyle/>
        <a:p>
          <a:pPr marL="0" lvl="0" indent="0" algn="ctr" defTabSz="1155700">
            <a:lnSpc>
              <a:spcPct val="90000"/>
            </a:lnSpc>
            <a:spcBef>
              <a:spcPct val="0"/>
            </a:spcBef>
            <a:spcAft>
              <a:spcPct val="35000"/>
            </a:spcAft>
            <a:buNone/>
          </a:pPr>
          <a:r>
            <a:rPr lang="en-US" sz="2600" b="1" kern="1200" dirty="0"/>
            <a:t>OTHER / SPECIAL</a:t>
          </a:r>
          <a:br>
            <a:rPr lang="en-US" sz="2600" kern="1200" dirty="0"/>
          </a:br>
          <a:r>
            <a:rPr lang="en-US" sz="2600" i="1" kern="1200" dirty="0"/>
            <a:t>Varies by state</a:t>
          </a:r>
          <a:endParaRPr lang="en-US" sz="2600" kern="1200" dirty="0"/>
        </a:p>
      </dsp:txBody>
      <dsp:txXfrm>
        <a:off x="1136764" y="2602784"/>
        <a:ext cx="2205000" cy="12385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08406D-71A2-4287-B86C-243753D72B9E}">
      <dsp:nvSpPr>
        <dsp:cNvPr id="0" name=""/>
        <dsp:cNvSpPr/>
      </dsp:nvSpPr>
      <dsp:spPr>
        <a:xfrm>
          <a:off x="0" y="22426"/>
          <a:ext cx="7075424" cy="40774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kern="1200" dirty="0">
              <a:latin typeface="+mj-lt"/>
            </a:rPr>
            <a:t>Policy + Procedures (Keep Current + Test Regularly)</a:t>
          </a:r>
        </a:p>
      </dsp:txBody>
      <dsp:txXfrm>
        <a:off x="19904" y="42330"/>
        <a:ext cx="7035616" cy="367937"/>
      </dsp:txXfrm>
    </dsp:sp>
    <dsp:sp modelId="{726A51F8-C4F6-4103-BF00-EB46A87E1D16}">
      <dsp:nvSpPr>
        <dsp:cNvPr id="0" name=""/>
        <dsp:cNvSpPr/>
      </dsp:nvSpPr>
      <dsp:spPr>
        <a:xfrm>
          <a:off x="0" y="459850"/>
          <a:ext cx="7075424" cy="668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4645" tIns="21590" rIns="120904" bIns="21590" numCol="1" spcCol="1270" anchor="t" anchorCtr="0">
          <a:noAutofit/>
        </a:bodyPr>
        <a:lstStyle/>
        <a:p>
          <a:pPr marL="114300" lvl="1" indent="-114300" algn="l" defTabSz="577850">
            <a:lnSpc>
              <a:spcPct val="90000"/>
            </a:lnSpc>
            <a:spcBef>
              <a:spcPct val="0"/>
            </a:spcBef>
            <a:spcAft>
              <a:spcPct val="20000"/>
            </a:spcAft>
            <a:buNone/>
          </a:pPr>
          <a:r>
            <a:rPr lang="en-US" sz="1300" kern="1200" dirty="0">
              <a:latin typeface="+mj-lt"/>
            </a:rPr>
            <a:t>Maintain up-to-date, jurisdiction-ready policy/procedure standards</a:t>
          </a:r>
        </a:p>
        <a:p>
          <a:pPr marL="114300" lvl="1" indent="-114300" algn="l" defTabSz="577850">
            <a:lnSpc>
              <a:spcPct val="90000"/>
            </a:lnSpc>
            <a:spcBef>
              <a:spcPct val="0"/>
            </a:spcBef>
            <a:spcAft>
              <a:spcPct val="20000"/>
            </a:spcAft>
            <a:buNone/>
          </a:pPr>
          <a:r>
            <a:rPr lang="en-US" sz="1300" kern="1200" dirty="0">
              <a:latin typeface="+mj-lt"/>
            </a:rPr>
            <a:t>Test/validate understanding (scenario-based drills or daily reviews)</a:t>
          </a:r>
        </a:p>
        <a:p>
          <a:pPr marL="114300" lvl="1" indent="-114300" algn="l" defTabSz="577850">
            <a:lnSpc>
              <a:spcPct val="90000"/>
            </a:lnSpc>
            <a:spcBef>
              <a:spcPct val="0"/>
            </a:spcBef>
            <a:spcAft>
              <a:spcPct val="20000"/>
            </a:spcAft>
            <a:buNone/>
          </a:pPr>
          <a:r>
            <a:rPr lang="en-US" sz="1300" kern="1200" dirty="0">
              <a:latin typeface="+mj-lt"/>
            </a:rPr>
            <a:t>Document distribution + acknowledgments to reduce “outdated training” liability</a:t>
          </a:r>
        </a:p>
      </dsp:txBody>
      <dsp:txXfrm>
        <a:off x="0" y="459850"/>
        <a:ext cx="7075424" cy="668609"/>
      </dsp:txXfrm>
    </dsp:sp>
    <dsp:sp modelId="{8DABEF31-88C4-4D99-B52A-CA070C76CFF0}">
      <dsp:nvSpPr>
        <dsp:cNvPr id="0" name=""/>
        <dsp:cNvSpPr/>
      </dsp:nvSpPr>
      <dsp:spPr>
        <a:xfrm>
          <a:off x="0" y="1128460"/>
          <a:ext cx="7075424" cy="40774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kern="1200" dirty="0">
              <a:latin typeface="+mj-lt"/>
            </a:rPr>
            <a:t>Online Training (CE-Eligible + High-Risk Topics)</a:t>
          </a:r>
        </a:p>
      </dsp:txBody>
      <dsp:txXfrm>
        <a:off x="19904" y="1148364"/>
        <a:ext cx="7035616" cy="367937"/>
      </dsp:txXfrm>
    </dsp:sp>
    <dsp:sp modelId="{E6FEE0AC-9C5E-45CE-A11C-C28CC3D2A30E}">
      <dsp:nvSpPr>
        <dsp:cNvPr id="0" name=""/>
        <dsp:cNvSpPr/>
      </dsp:nvSpPr>
      <dsp:spPr>
        <a:xfrm>
          <a:off x="0" y="1536205"/>
          <a:ext cx="7075424" cy="439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4645" tIns="21590" rIns="120904" bIns="21590" numCol="1" spcCol="1270" anchor="t" anchorCtr="0">
          <a:noAutofit/>
        </a:bodyPr>
        <a:lstStyle/>
        <a:p>
          <a:pPr marL="114300" lvl="1" indent="-114300" algn="l" defTabSz="577850">
            <a:lnSpc>
              <a:spcPct val="90000"/>
            </a:lnSpc>
            <a:spcBef>
              <a:spcPct val="0"/>
            </a:spcBef>
            <a:spcAft>
              <a:spcPct val="20000"/>
            </a:spcAft>
            <a:buNone/>
          </a:pPr>
          <a:r>
            <a:rPr lang="en-US" sz="1300" kern="1200" dirty="0">
              <a:latin typeface="+mj-lt"/>
            </a:rPr>
            <a:t>Courses that support CEU requirements and recurring high-risk training needs</a:t>
          </a:r>
        </a:p>
        <a:p>
          <a:pPr marL="114300" lvl="1" indent="-114300" algn="l" defTabSz="577850">
            <a:lnSpc>
              <a:spcPct val="90000"/>
            </a:lnSpc>
            <a:spcBef>
              <a:spcPct val="0"/>
            </a:spcBef>
            <a:spcAft>
              <a:spcPct val="20000"/>
            </a:spcAft>
            <a:buNone/>
          </a:pPr>
          <a:r>
            <a:rPr lang="en-US" sz="1300" kern="1200" dirty="0">
              <a:latin typeface="+mj-lt"/>
            </a:rPr>
            <a:t>Opioid response, de-escalation, exposure safety, and other high-risk areas</a:t>
          </a:r>
        </a:p>
      </dsp:txBody>
      <dsp:txXfrm>
        <a:off x="0" y="1536205"/>
        <a:ext cx="7075424" cy="439875"/>
      </dsp:txXfrm>
    </dsp:sp>
    <dsp:sp modelId="{F0B414FE-F3D7-4626-892C-29C29F0468A2}">
      <dsp:nvSpPr>
        <dsp:cNvPr id="0" name=""/>
        <dsp:cNvSpPr/>
      </dsp:nvSpPr>
      <dsp:spPr>
        <a:xfrm>
          <a:off x="0" y="1976080"/>
          <a:ext cx="7075424" cy="40774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kern="1200" dirty="0">
              <a:latin typeface="+mj-lt"/>
            </a:rPr>
            <a:t>Assignment + Completion Tracking (Proof, Not Promises)</a:t>
          </a:r>
        </a:p>
      </dsp:txBody>
      <dsp:txXfrm>
        <a:off x="19904" y="1995984"/>
        <a:ext cx="7035616" cy="367937"/>
      </dsp:txXfrm>
    </dsp:sp>
    <dsp:sp modelId="{7EC1CB67-C60A-4255-BE50-3AAAD542ED41}">
      <dsp:nvSpPr>
        <dsp:cNvPr id="0" name=""/>
        <dsp:cNvSpPr/>
      </dsp:nvSpPr>
      <dsp:spPr>
        <a:xfrm>
          <a:off x="0" y="2383826"/>
          <a:ext cx="7075424" cy="439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4645" tIns="21590" rIns="120904" bIns="21590" numCol="1" spcCol="1270" anchor="t" anchorCtr="0">
          <a:noAutofit/>
        </a:bodyPr>
        <a:lstStyle/>
        <a:p>
          <a:pPr marL="114300" lvl="1" indent="-114300" algn="l" defTabSz="577850">
            <a:lnSpc>
              <a:spcPct val="90000"/>
            </a:lnSpc>
            <a:spcBef>
              <a:spcPct val="0"/>
            </a:spcBef>
            <a:spcAft>
              <a:spcPct val="20000"/>
            </a:spcAft>
            <a:buNone/>
          </a:pPr>
          <a:r>
            <a:rPr lang="en-US" sz="1300" kern="1200" dirty="0">
              <a:latin typeface="+mj-lt"/>
            </a:rPr>
            <a:t>Centralized assignment, completion, and acknowledgment records</a:t>
          </a:r>
        </a:p>
        <a:p>
          <a:pPr marL="114300" lvl="1" indent="-114300" algn="l" defTabSz="577850">
            <a:lnSpc>
              <a:spcPct val="90000"/>
            </a:lnSpc>
            <a:spcBef>
              <a:spcPct val="0"/>
            </a:spcBef>
            <a:spcAft>
              <a:spcPct val="20000"/>
            </a:spcAft>
            <a:buNone/>
          </a:pPr>
          <a:r>
            <a:rPr lang="en-US" sz="1300" kern="1200" dirty="0">
              <a:latin typeface="+mj-lt"/>
            </a:rPr>
            <a:t>Dashboards/exports to support audits, QA, and claims defensibility</a:t>
          </a:r>
        </a:p>
      </dsp:txBody>
      <dsp:txXfrm>
        <a:off x="0" y="2383826"/>
        <a:ext cx="7075424" cy="439875"/>
      </dsp:txXfrm>
    </dsp:sp>
    <dsp:sp modelId="{A0BEC305-A5B1-412B-B4DA-AD00B2665293}">
      <dsp:nvSpPr>
        <dsp:cNvPr id="0" name=""/>
        <dsp:cNvSpPr/>
      </dsp:nvSpPr>
      <dsp:spPr>
        <a:xfrm>
          <a:off x="0" y="2823701"/>
          <a:ext cx="7075424" cy="40774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kern="1200" dirty="0">
              <a:latin typeface="+mj-lt"/>
            </a:rPr>
            <a:t>Field Training (FTO) Modernization</a:t>
          </a:r>
        </a:p>
      </dsp:txBody>
      <dsp:txXfrm>
        <a:off x="19904" y="2843605"/>
        <a:ext cx="7035616" cy="367937"/>
      </dsp:txXfrm>
    </dsp:sp>
    <dsp:sp modelId="{DCF2AF07-55B9-4F3E-8714-EC9DE1E785A9}">
      <dsp:nvSpPr>
        <dsp:cNvPr id="0" name=""/>
        <dsp:cNvSpPr/>
      </dsp:nvSpPr>
      <dsp:spPr>
        <a:xfrm>
          <a:off x="0" y="3231446"/>
          <a:ext cx="7075424" cy="439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4645" tIns="21590" rIns="120904" bIns="21590" numCol="1" spcCol="1270" anchor="t" anchorCtr="0">
          <a:noAutofit/>
        </a:bodyPr>
        <a:lstStyle/>
        <a:p>
          <a:pPr marL="114300" lvl="1" indent="-114300" algn="l" defTabSz="577850">
            <a:lnSpc>
              <a:spcPct val="90000"/>
            </a:lnSpc>
            <a:spcBef>
              <a:spcPct val="0"/>
            </a:spcBef>
            <a:spcAft>
              <a:spcPct val="20000"/>
            </a:spcAft>
            <a:buNone/>
          </a:pPr>
          <a:r>
            <a:rPr lang="en-US" sz="1300" kern="1200" dirty="0">
              <a:latin typeface="+mj-lt"/>
            </a:rPr>
            <a:t>Digital observation/evaluation workflow that documents coaching and progress</a:t>
          </a:r>
        </a:p>
        <a:p>
          <a:pPr marL="114300" lvl="1" indent="-114300" algn="l" defTabSz="577850">
            <a:lnSpc>
              <a:spcPct val="90000"/>
            </a:lnSpc>
            <a:spcBef>
              <a:spcPct val="0"/>
            </a:spcBef>
            <a:spcAft>
              <a:spcPct val="20000"/>
            </a:spcAft>
            <a:buNone/>
          </a:pPr>
          <a:r>
            <a:rPr lang="en-US" sz="1300" kern="1200" dirty="0">
              <a:latin typeface="+mj-lt"/>
            </a:rPr>
            <a:t>Standardizes field readiness and reduces training-related exposure</a:t>
          </a:r>
        </a:p>
      </dsp:txBody>
      <dsp:txXfrm>
        <a:off x="0" y="3231446"/>
        <a:ext cx="7075424" cy="439875"/>
      </dsp:txXfrm>
    </dsp:sp>
    <dsp:sp modelId="{41C05971-AA70-4BD9-BB8C-9275E30D4D7C}">
      <dsp:nvSpPr>
        <dsp:cNvPr id="0" name=""/>
        <dsp:cNvSpPr/>
      </dsp:nvSpPr>
      <dsp:spPr>
        <a:xfrm>
          <a:off x="0" y="3671321"/>
          <a:ext cx="7075424" cy="40774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kern="1200" dirty="0">
              <a:latin typeface="+mj-lt"/>
            </a:rPr>
            <a:t>Performance Visibility &amp; Early Flags</a:t>
          </a:r>
        </a:p>
      </dsp:txBody>
      <dsp:txXfrm>
        <a:off x="19904" y="3691225"/>
        <a:ext cx="7035616" cy="367937"/>
      </dsp:txXfrm>
    </dsp:sp>
    <dsp:sp modelId="{E3A61734-2051-4D81-84DC-9A81213FD3D9}">
      <dsp:nvSpPr>
        <dsp:cNvPr id="0" name=""/>
        <dsp:cNvSpPr/>
      </dsp:nvSpPr>
      <dsp:spPr>
        <a:xfrm>
          <a:off x="0" y="4079066"/>
          <a:ext cx="7075424" cy="439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4645" tIns="21590" rIns="120904" bIns="21590" numCol="1" spcCol="1270" anchor="t" anchorCtr="0">
          <a:noAutofit/>
        </a:bodyPr>
        <a:lstStyle/>
        <a:p>
          <a:pPr marL="114300" lvl="1" indent="-114300" algn="l" defTabSz="577850">
            <a:lnSpc>
              <a:spcPct val="90000"/>
            </a:lnSpc>
            <a:spcBef>
              <a:spcPct val="0"/>
            </a:spcBef>
            <a:spcAft>
              <a:spcPct val="20000"/>
            </a:spcAft>
            <a:buNone/>
          </a:pPr>
          <a:r>
            <a:rPr lang="en-US" sz="1300" kern="1200" dirty="0">
              <a:latin typeface="+mj-lt"/>
            </a:rPr>
            <a:t>Leadership reporting to spot trends and risk signals early</a:t>
          </a:r>
        </a:p>
        <a:p>
          <a:pPr marL="114300" lvl="1" indent="-114300" algn="l" defTabSz="577850">
            <a:lnSpc>
              <a:spcPct val="90000"/>
            </a:lnSpc>
            <a:spcBef>
              <a:spcPct val="0"/>
            </a:spcBef>
            <a:spcAft>
              <a:spcPct val="20000"/>
            </a:spcAft>
            <a:buNone/>
          </a:pPr>
          <a:r>
            <a:rPr lang="en-US" sz="1300" kern="1200" dirty="0">
              <a:latin typeface="+mj-lt"/>
            </a:rPr>
            <a:t>Supports proactive intervention and accountability</a:t>
          </a:r>
        </a:p>
      </dsp:txBody>
      <dsp:txXfrm>
        <a:off x="0" y="4079066"/>
        <a:ext cx="7075424" cy="439875"/>
      </dsp:txXfrm>
    </dsp:sp>
    <dsp:sp modelId="{62CBC3EB-3C8D-49FE-AD43-166CCDBDA877}">
      <dsp:nvSpPr>
        <dsp:cNvPr id="0" name=""/>
        <dsp:cNvSpPr/>
      </dsp:nvSpPr>
      <dsp:spPr>
        <a:xfrm>
          <a:off x="0" y="4518941"/>
          <a:ext cx="7075424" cy="40774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kern="1200" dirty="0">
              <a:latin typeface="+mj-lt"/>
            </a:rPr>
            <a:t>Wellness &amp; Resiliency Supports</a:t>
          </a:r>
        </a:p>
      </dsp:txBody>
      <dsp:txXfrm>
        <a:off x="19904" y="4538845"/>
        <a:ext cx="7035616" cy="367937"/>
      </dsp:txXfrm>
    </dsp:sp>
    <dsp:sp modelId="{CACA106B-59C8-483D-9F11-92EE60748F7A}">
      <dsp:nvSpPr>
        <dsp:cNvPr id="0" name=""/>
        <dsp:cNvSpPr/>
      </dsp:nvSpPr>
      <dsp:spPr>
        <a:xfrm>
          <a:off x="0" y="4926686"/>
          <a:ext cx="7075424" cy="439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4645" tIns="21590" rIns="120904" bIns="21590" numCol="1" spcCol="1270" anchor="t" anchorCtr="0">
          <a:noAutofit/>
        </a:bodyPr>
        <a:lstStyle/>
        <a:p>
          <a:pPr marL="114300" lvl="1" indent="-114300" algn="l" defTabSz="577850">
            <a:lnSpc>
              <a:spcPct val="90000"/>
            </a:lnSpc>
            <a:spcBef>
              <a:spcPct val="0"/>
            </a:spcBef>
            <a:spcAft>
              <a:spcPct val="20000"/>
            </a:spcAft>
            <a:buNone/>
          </a:pPr>
          <a:r>
            <a:rPr lang="en-US" sz="1300" kern="1200" dirty="0">
              <a:latin typeface="+mj-lt"/>
            </a:rPr>
            <a:t>Confidential resources + program support (peer support / secondary trauma)</a:t>
          </a:r>
        </a:p>
        <a:p>
          <a:pPr marL="114300" lvl="1" indent="-114300" algn="l" defTabSz="577850">
            <a:lnSpc>
              <a:spcPct val="90000"/>
            </a:lnSpc>
            <a:spcBef>
              <a:spcPct val="0"/>
            </a:spcBef>
            <a:spcAft>
              <a:spcPct val="20000"/>
            </a:spcAft>
            <a:buNone/>
          </a:pPr>
          <a:r>
            <a:rPr lang="en-US" sz="1300" kern="1200" dirty="0">
              <a:latin typeface="+mj-lt"/>
            </a:rPr>
            <a:t>Strengthens readiness and reduces burnout-driven risk</a:t>
          </a:r>
        </a:p>
      </dsp:txBody>
      <dsp:txXfrm>
        <a:off x="0" y="4926686"/>
        <a:ext cx="7075424" cy="439875"/>
      </dsp:txXfrm>
    </dsp:sp>
  </dsp:spTree>
</dsp:drawing>
</file>

<file path=ppt/diagrams/layout1.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70D64D-C4A2-46C9-AE0D-257799451D80}" type="datetimeFigureOut">
              <a:rPr lang="en-US" smtClean="0"/>
              <a:t>5/12/2026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6153EA-9E41-47FF-87A5-73FE3A1A40A9}" type="slidenum">
              <a:rPr lang="en-US" smtClean="0"/>
              <a:t>‹#›</a:t>
            </a:fld>
            <a:endParaRPr lang="en-US"/>
          </a:p>
        </p:txBody>
      </p:sp>
    </p:spTree>
    <p:extLst>
      <p:ext uri="{BB962C8B-B14F-4D97-AF65-F5344CB8AC3E}">
        <p14:creationId xmlns:p14="http://schemas.microsoft.com/office/powerpoint/2010/main" val="23096627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wrap="square"/>
          <a:lstStyle/>
          <a:p>
            <a:r>
              <a:rPr dirty="0"/>
              <a:t>Opening / framing</a:t>
            </a:r>
          </a:p>
          <a:p>
            <a:endParaRPr dirty="0"/>
          </a:p>
          <a:p>
            <a:r>
              <a:rPr dirty="0"/>
              <a:t>Thank everyone for </a:t>
            </a:r>
            <a:r>
              <a:rPr lang="en-US" dirty="0"/>
              <a:t>attending. </a:t>
            </a:r>
          </a:p>
          <a:p>
            <a:endParaRPr lang="en-US" dirty="0"/>
          </a:p>
          <a:p>
            <a:r>
              <a:rPr lang="en-US" dirty="0"/>
              <a:t>F</a:t>
            </a:r>
            <a:r>
              <a:rPr dirty="0"/>
              <a:t>rame the session around two hats. First, many attendees are pool trustees or governing board members with fiduciary responsibility for the pool. Second, many are also city managers, city employees, or local government leaders thinking about how this applies back home.</a:t>
            </a:r>
          </a:p>
          <a:p>
            <a:endParaRPr dirty="0"/>
          </a:p>
          <a:p>
            <a:r>
              <a:rPr dirty="0"/>
              <a:t>The main message is that opioid settlement funding is not just a public health funding stream. It can be a practical risk-control opportunity. About two-thirds of the discussion should stay focused on the pool/trustee lens: how pools can educate, influence, and support members so eligible dollars fund controls that reduce losses. About one-third should connect directly to the city steward lens: how a city can use the same concepts to strengthen its own public safety operations, responder readiness, wellness, and defensibility.</a:t>
            </a:r>
          </a:p>
          <a:p>
            <a:endParaRPr dirty="0"/>
          </a:p>
          <a:p>
            <a:r>
              <a:rPr dirty="0"/>
              <a:t>Invite questions throughout</a:t>
            </a:r>
            <a:r>
              <a:rPr lang="en-US" dirty="0"/>
              <a:t> – best a</a:t>
            </a:r>
            <a:r>
              <a:rPr dirty="0"/>
              <a:t>s a practical discussion because every state, pool, and local government may have a different allocation and approval structure.</a:t>
            </a:r>
          </a:p>
        </p:txBody>
      </p:sp>
      <p:sp>
        <p:nvSpPr>
          <p:cNvPr id="4" name="Slide Number Placeholder 3"/>
          <p:cNvSpPr>
            <a:spLocks noGrp="1"/>
          </p:cNvSpPr>
          <p:nvPr>
            <p:ph type="sldNum" sz="quarter" idx="5"/>
          </p:nvPr>
        </p:nvSpPr>
        <p:spPr/>
        <p:txBody>
          <a:bodyPr/>
          <a:lstStyle/>
          <a:p>
            <a:fld id="{9D6153EA-9E41-47FF-87A5-73FE3A1A40A9}" type="slidenum">
              <a:rPr lang="en-US" smtClean="0"/>
              <a:t>1</a:t>
            </a:fld>
            <a:endParaRPr lang="en-US"/>
          </a:p>
        </p:txBody>
      </p:sp>
    </p:spTree>
    <p:extLst>
      <p:ext uri="{BB962C8B-B14F-4D97-AF65-F5344CB8AC3E}">
        <p14:creationId xmlns:p14="http://schemas.microsoft.com/office/powerpoint/2010/main" val="17040937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wrap="square"/>
          <a:lstStyle/>
          <a:p>
            <a:r>
              <a:rPr dirty="0"/>
              <a:t>The local bucket is often the most direct route because the dollars have already been assigned to a city or county. That does not mean there is no process. It means the challenge is often prioritization and approval rather than competing for a new grant.</a:t>
            </a:r>
          </a:p>
          <a:p>
            <a:endParaRPr dirty="0"/>
          </a:p>
          <a:p>
            <a:r>
              <a:rPr dirty="0"/>
              <a:t>For trustees, the strategic move is to educate city and county leaders before local priorities are locked in. If the only voices at the table are treatment providers or public health departments, important public safety risk controls may be missed. Those other priorities may be valid, but public safety readiness is also part of abatement when properly tied to allowed strategies.</a:t>
            </a:r>
          </a:p>
          <a:p>
            <a:endParaRPr dirty="0"/>
          </a:p>
          <a:p>
            <a:r>
              <a:rPr dirty="0"/>
              <a:t>For city stewards, this is where action happens. Identify the local bucket, understand who approves expenditures, and frame the request around abatement, not simply equipment or training. The stronger the connection between allowed use, operational need, and documentation, the easier it is to defend the spend.</a:t>
            </a:r>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wrap="square"/>
          <a:lstStyle/>
          <a:p>
            <a:r>
              <a:rPr dirty="0"/>
              <a:t>This slide focuses the audience on why the local bucket is usually the fastest path to action. State programs may be valuable, but they often involve longer cycles, competitive applications, or state priorities. Special-purpose buckets vary. The local bucket can move faster because local leaders can connect the dollars to specific local operational needs.</a:t>
            </a:r>
          </a:p>
          <a:p>
            <a:endParaRPr dirty="0"/>
          </a:p>
          <a:p>
            <a:r>
              <a:rPr dirty="0"/>
              <a:t>For trustees, the local bucket is where pool influence can be most practical. A pool cannot dictate the decision, but it can provide members with examples, eligibility language, a risk-control menu, and documentation support. That shortens the distance between awareness and action.</a:t>
            </a:r>
          </a:p>
          <a:p>
            <a:endParaRPr dirty="0"/>
          </a:p>
          <a:p>
            <a:r>
              <a:rPr dirty="0"/>
              <a:t>For city stewards, this means you may not need to wait for a separate grant. If the city or county already has a share, the conversation becomes: what eligible controls should be prioritized, who needs to be in the room, and what evidence will show the investment was tied to opioid abatement?</a:t>
            </a:r>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1F2704-7478-EA76-5BD3-D92E509517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E3CB23-DBEF-5753-F8F7-24636BE8DA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14C19A-A78C-8B93-FEEE-A4CE074F6C85}"/>
              </a:ext>
            </a:extLst>
          </p:cNvPr>
          <p:cNvSpPr>
            <a:spLocks noGrp="1"/>
          </p:cNvSpPr>
          <p:nvPr>
            <p:ph type="body" idx="1"/>
          </p:nvPr>
        </p:nvSpPr>
        <p:spPr/>
        <p:txBody>
          <a:bodyPr wrap="square"/>
          <a:lstStyle/>
          <a:p>
            <a:r>
              <a:t>This is the core trustee case. Public safety exposures are often among the highest-severity exposures in a pool. A single critical incident, policy failure, training gap, documentation gap, or wellness-related performance issue can create claim volatility and reputational damage.</a:t>
            </a:r>
          </a:p>
          <a:p>
            <a:endParaRPr/>
          </a:p>
          <a:p>
            <a:r>
              <a:t>Settlement dollars create a rare opportunity to fund controls that members often struggle to budget for: current policies, recurring high-risk training, FTO modernization, performance visibility, responder wellness, and documentation systems. These are the types of controls that make safe practice repeatable and provable.</a:t>
            </a:r>
          </a:p>
          <a:p>
            <a:endParaRPr/>
          </a:p>
          <a:p>
            <a:r>
              <a:t>For city stewards, the same controls protect the community. Better readiness can reduce harm to residents, improve responder safety, increase consistency, strengthen trust, and make the city more defensible when decisions are scrutinized. The pool and city interests are aligned here.</a:t>
            </a:r>
          </a:p>
        </p:txBody>
      </p:sp>
      <p:sp>
        <p:nvSpPr>
          <p:cNvPr id="4" name="Slide Number Placeholder 3">
            <a:extLst>
              <a:ext uri="{FF2B5EF4-FFF2-40B4-BE49-F238E27FC236}">
                <a16:creationId xmlns:a16="http://schemas.microsoft.com/office/drawing/2014/main" id="{44DB1630-BF33-79C6-64C6-E8B7007D9394}"/>
              </a:ext>
            </a:extLst>
          </p:cNvPr>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41857277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wrap="square"/>
          <a:lstStyle/>
          <a:p>
            <a:r>
              <a:t>Exhibit E is the baseline guardrail for allowable opioid remediation uses. The key point for trustees is that Exhibit E defines what kinds of uses may qualify; it does not decide who gets money or who approves a request. That is determined through state and local structures.</a:t>
            </a:r>
          </a:p>
          <a:p>
            <a:endParaRPr/>
          </a:p>
          <a:p>
            <a:r>
              <a:t>A common mistake is to treat Exhibit E as a shopping list. It is better understood as a strategy list. That matters because risk-control investments may be eligible when they enable or support a permitted abatement strategy.</a:t>
            </a:r>
          </a:p>
          <a:p>
            <a:endParaRPr/>
          </a:p>
          <a:p>
            <a:r>
              <a:t>For cities, this means a request should not simply say, 'We want to buy training' or 'We want to update policy.' It should say how the investment supports overdose response readiness, first responder safety, prevention, harm reduction, data/reporting, public education, or another approved strategy. The more explicit the connection, the better.</a:t>
            </a:r>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2ED5CB-5F14-DE62-23E3-F25A7C5BAB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D929CD-990F-4A68-B030-A1DBD9E72E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285C838-11AD-82A4-1911-C4FADB24482F}"/>
              </a:ext>
            </a:extLst>
          </p:cNvPr>
          <p:cNvSpPr>
            <a:spLocks noGrp="1"/>
          </p:cNvSpPr>
          <p:nvPr>
            <p:ph type="body" idx="1"/>
          </p:nvPr>
        </p:nvSpPr>
        <p:spPr/>
        <p:txBody>
          <a:bodyPr wrap="square"/>
          <a:lstStyle/>
          <a:p>
            <a:r>
              <a:rPr dirty="0"/>
              <a:t>Exhibit E sets the floor, not the ceiling. States can be narrower, and local governments can add internal controls. That is why one member may get approval for a project while another member in a different state—or even a different county—may face additional review.</a:t>
            </a:r>
          </a:p>
          <a:p>
            <a:endParaRPr dirty="0"/>
          </a:p>
          <a:p>
            <a:r>
              <a:rPr dirty="0"/>
              <a:t>Trustees should encourage members to respect local rules while not giving up too quickly. The right question is not 'Can we buy this product?' The better question is 'What approved strategy does this enable, and what documentation would make the connection clear?'</a:t>
            </a:r>
          </a:p>
          <a:p>
            <a:endParaRPr dirty="0"/>
          </a:p>
          <a:p>
            <a:r>
              <a:rPr dirty="0"/>
              <a:t>For city stewards, this framing is useful in conversations with finance, legal, public health, city management, or elected officials. It keeps the proposal grounded in abatement rather than appearing like a general budget request.</a:t>
            </a:r>
          </a:p>
        </p:txBody>
      </p:sp>
      <p:sp>
        <p:nvSpPr>
          <p:cNvPr id="4" name="Slide Number Placeholder 3">
            <a:extLst>
              <a:ext uri="{FF2B5EF4-FFF2-40B4-BE49-F238E27FC236}">
                <a16:creationId xmlns:a16="http://schemas.microsoft.com/office/drawing/2014/main" id="{8DA45564-6DEA-30E3-7107-811A28C0F096}"/>
              </a:ext>
            </a:extLst>
          </p:cNvPr>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26602375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wrap="square"/>
          <a:lstStyle/>
          <a:p>
            <a:r>
              <a:t>This slide reframes Exhibit E as a strategy list. Treatment, recovery, harm reduction, and prevention are core categories. But the broader recognized strategies include first responder support, public education, data, planning, evaluation, and community-based prevention.</a:t>
            </a:r>
          </a:p>
          <a:p>
            <a:endParaRPr/>
          </a:p>
          <a:p>
            <a:r>
              <a:t>For trustees, the opportunity is to help members see that operational enablers can matter. Safe overdose response requires policies, training, PPE procedures, documentation, supervision, and wellness support. Those things may not look like traditional treatment or recovery programs, but they can support abatement outcomes.</a:t>
            </a:r>
          </a:p>
          <a:p>
            <a:endParaRPr/>
          </a:p>
          <a:p>
            <a:r>
              <a:t>For city stewards, the practical takeaway is to write the request in terms of outcomes and strategy. Do not lead with the vendor or product. Lead with the operational risk: overdose response, fentanyl exposure, inconsistent documentation, responder wellness, or training gaps. Then connect the proposed investment to the relevant abatement strategy.</a:t>
            </a:r>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020698-C7A8-5AE1-1045-E5548DE5E2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3FDF4F-051F-D0DE-4592-D1F6B60EC8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EF6847-C252-A8B3-0EBB-19294807FF4D}"/>
              </a:ext>
            </a:extLst>
          </p:cNvPr>
          <p:cNvSpPr>
            <a:spLocks noGrp="1"/>
          </p:cNvSpPr>
          <p:nvPr>
            <p:ph type="body" idx="1"/>
          </p:nvPr>
        </p:nvSpPr>
        <p:spPr/>
        <p:txBody>
          <a:bodyPr wrap="square"/>
          <a:lstStyle/>
          <a:p>
            <a:r>
              <a:t>First responders are an important bridge between opioid abatement and risk reduction. Law enforcement, fire, EMS, dispatch, and other frontline personnel experience the crisis operationally. They respond to overdoses, secure scenes, administer or support naloxone, handle fentanyl exposure concerns, document incidents, interact with families, and manage the emotional aftermath.</a:t>
            </a:r>
          </a:p>
          <a:p>
            <a:endParaRPr/>
          </a:p>
          <a:p>
            <a:r>
              <a:t>For trustees, first responder readiness is a direct loss-control issue. Policies, procedures, training, documentation, and wellness are not soft supports. They are controls that can reduce harm and improve claim defensibility.</a:t>
            </a:r>
          </a:p>
          <a:p>
            <a:endParaRPr/>
          </a:p>
          <a:p>
            <a:r>
              <a:t>For city stewards, this is also about service quality and public trust. A city that supports responder safety and readiness is better positioned to respond consistently, protect employees, and explain its decisions under scrutiny.</a:t>
            </a:r>
          </a:p>
        </p:txBody>
      </p:sp>
      <p:sp>
        <p:nvSpPr>
          <p:cNvPr id="4" name="Slide Number Placeholder 3">
            <a:extLst>
              <a:ext uri="{FF2B5EF4-FFF2-40B4-BE49-F238E27FC236}">
                <a16:creationId xmlns:a16="http://schemas.microsoft.com/office/drawing/2014/main" id="{1138FDAE-4A3C-20AD-EDB2-B16BF9EEF4EE}"/>
              </a:ext>
            </a:extLst>
          </p:cNvPr>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6780608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wrap="square"/>
          <a:lstStyle/>
          <a:p>
            <a:r>
              <a:t>Secondary trauma deserves specific attention because opioid response is not a single event for many responders. Repeated exposure to overdoses, deaths, family trauma, child welfare concerns, and death notifications can affect performance, judgment, retention, and interactions with the public.</a:t>
            </a:r>
          </a:p>
          <a:p>
            <a:endParaRPr/>
          </a:p>
          <a:p>
            <a:r>
              <a:t>For trustees, secondary trauma can become risk exposure. It may contribute to burnout, mistakes, poor decision-making, use-of-force escalation, absenteeism, or turnover. Wellness and peer support should be framed as readiness controls, not just employee benefits.</a:t>
            </a:r>
          </a:p>
          <a:p>
            <a:endParaRPr/>
          </a:p>
          <a:p>
            <a:r>
              <a:t>For city stewards, protecting responders protects the city’s ability to serve the community. A wellness investment connected to opioid response burden can support retention, decision-making, morale, and public trust. The city should document the connection between the opioid response burden and the wellness or peer-support strategy.</a:t>
            </a:r>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613D0D-38E3-3F65-02DB-EF178293A4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E58DF9-68BA-9FD0-E759-D0B7098DD3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9A8303-EB94-3398-4BDA-DD6A8B0C661C}"/>
              </a:ext>
            </a:extLst>
          </p:cNvPr>
          <p:cNvSpPr>
            <a:spLocks noGrp="1"/>
          </p:cNvSpPr>
          <p:nvPr>
            <p:ph type="body" idx="1"/>
          </p:nvPr>
        </p:nvSpPr>
        <p:spPr/>
        <p:txBody>
          <a:bodyPr wrap="square"/>
          <a:lstStyle/>
          <a:p>
            <a:r>
              <a:rPr dirty="0"/>
              <a:t>This slide brings the concept down to the program level. The most valuable public safety investments are often not one isolated purchase. They are combinations of controls that make safe practice repeatable: current policy, recurring training, completion tracking, field supervision, performance visibility, wellness support, and documentation.</a:t>
            </a:r>
          </a:p>
          <a:p>
            <a:endParaRPr dirty="0"/>
          </a:p>
          <a:p>
            <a:r>
              <a:rPr dirty="0"/>
              <a:t>For trustees, this is the menu that connects settlement funding to loss prevention. These are the areas that can reduce frequency, severity, and defensibility issues. They also help members prove that they trained, communicated, tracked, supervised, and followed up.</a:t>
            </a:r>
          </a:p>
          <a:p>
            <a:endParaRPr dirty="0"/>
          </a:p>
          <a:p>
            <a:r>
              <a:rPr dirty="0"/>
              <a:t>For city stewards, the same menu can become a city action plan. Start with the highest-risk operational gaps: overdose response readiness, fentanyl exposure protocols, training completion, documentation quality, supervisor visibility, and responder wellness. Then map those gaps to allowed abatement strategies and local approval requirements.</a:t>
            </a:r>
          </a:p>
        </p:txBody>
      </p:sp>
      <p:sp>
        <p:nvSpPr>
          <p:cNvPr id="4" name="Slide Number Placeholder 3">
            <a:extLst>
              <a:ext uri="{FF2B5EF4-FFF2-40B4-BE49-F238E27FC236}">
                <a16:creationId xmlns:a16="http://schemas.microsoft.com/office/drawing/2014/main" id="{203509E9-8C4C-B6E4-B4F4-7ADC95FB7EA9}"/>
              </a:ext>
            </a:extLst>
          </p:cNvPr>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823876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845448-61E5-D08B-58E0-C30EEFADDC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6FBC03-144F-62D8-E10D-12166D80C0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475B15-E203-AE69-1057-9DC7694D72FC}"/>
              </a:ext>
            </a:extLst>
          </p:cNvPr>
          <p:cNvSpPr>
            <a:spLocks noGrp="1"/>
          </p:cNvSpPr>
          <p:nvPr>
            <p:ph type="body" idx="1"/>
          </p:nvPr>
        </p:nvSpPr>
        <p:spPr/>
        <p:txBody>
          <a:bodyPr wrap="square"/>
          <a:lstStyle/>
          <a:p>
            <a:r>
              <a:rPr dirty="0"/>
              <a:t>This is the action slide. Trustees can activate the opportunity by treating it as a board-level member-service priority. That does not mean the pool decides how a city spends settlement dollars. It means the pool equips members to make informed, eligible, defensible decisions.</a:t>
            </a:r>
          </a:p>
          <a:p>
            <a:endParaRPr dirty="0"/>
          </a:p>
          <a:p>
            <a:r>
              <a:rPr dirty="0"/>
              <a:t>The first lever is education: brief city and county leaders, chiefs, HR, finance, and training leads. The second lever is a risk-control menu that translates settlement language into practical member projects. The third lever is making action easy with templates: justification language, documentation checklists, sample submissions, and simple talking points.</a:t>
            </a:r>
          </a:p>
          <a:p>
            <a:endParaRPr dirty="0"/>
          </a:p>
          <a:p>
            <a:r>
              <a:rPr dirty="0"/>
              <a:t>For city stewards, this is the same playbook you can take home. Identify the bucket, find the approver, bring the right people together, connect the need to abatement, and document the decision. The goal is to turn available dollars into prevention, readiness, wellness, and defensibility.</a:t>
            </a:r>
          </a:p>
        </p:txBody>
      </p:sp>
      <p:sp>
        <p:nvSpPr>
          <p:cNvPr id="4" name="Slide Number Placeholder 3">
            <a:extLst>
              <a:ext uri="{FF2B5EF4-FFF2-40B4-BE49-F238E27FC236}">
                <a16:creationId xmlns:a16="http://schemas.microsoft.com/office/drawing/2014/main" id="{9341A42D-0EBF-7BB5-9F1E-DF93B5B1F0C4}"/>
              </a:ext>
            </a:extLst>
          </p:cNvPr>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28119082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wrap="square"/>
          <a:lstStyle/>
          <a:p>
            <a:r>
              <a:rPr dirty="0"/>
              <a:t>The national opioid settlement is a series of civil settlements and court-approved agreements, not a federal grant program. The lawsuits were brought by states, tribes, counties, cities, and other subdivisions alleging deceptive marketing and oversight failures by companies in the opioid supply chain.</a:t>
            </a:r>
          </a:p>
          <a:p>
            <a:endParaRPr dirty="0"/>
          </a:p>
          <a:p>
            <a:r>
              <a:rPr dirty="0"/>
              <a:t>For trustees, the practical point is not to litigate the past. The practical point is that many member entities now have access to a predictable funding stream that may be used for opioid abatement. That can include prevention, response, and operational readiness investments that reduce exposure.</a:t>
            </a:r>
          </a:p>
          <a:p>
            <a:endParaRPr dirty="0"/>
          </a:p>
          <a:p>
            <a:r>
              <a:rPr dirty="0"/>
              <a:t>For city stewards in the room, this may mean your own jurisdiction has a local share, a county-administered share, or access to a state program. The pool</a:t>
            </a:r>
            <a:r>
              <a:rPr lang="en-US" dirty="0"/>
              <a:t> </a:t>
            </a:r>
            <a:r>
              <a:rPr dirty="0"/>
              <a:t>is not the applicant or recipient, but the pool can help members understand the opportunity and use funds in a way that is eligible, documented, and aligned with public safety risk reduction.</a:t>
            </a:r>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wrap="square"/>
          <a:lstStyle/>
          <a:p>
            <a:r>
              <a:t>Use the Q&amp;A to pull out both perspectives. For trustees, ask: What can the pool do to educate members? What are our highest public safety loss drivers? How can we help members use non-premium dollars for eligible controls?</a:t>
            </a:r>
          </a:p>
          <a:p>
            <a:endParaRPr/>
          </a:p>
          <a:p>
            <a:r>
              <a:t>For city stewards, ask: Where do our local settlement dollars sit? Who approves spending? What public safety controls are underfunded? What documentation would our finance, legal, or council leaders need?</a:t>
            </a:r>
          </a:p>
          <a:p>
            <a:endParaRPr/>
          </a:p>
          <a:p>
            <a:r>
              <a:t>Keep bringing questions back to the practical framework: eligible strategy, local decisioning, documentation, and risk-control impact.</a:t>
            </a:r>
          </a:p>
        </p:txBody>
      </p:sp>
      <p:sp>
        <p:nvSpPr>
          <p:cNvPr id="4" name="Slide Number Placeholder 3"/>
          <p:cNvSpPr>
            <a:spLocks noGrp="1"/>
          </p:cNvSpPr>
          <p:nvPr>
            <p:ph type="sldNum" sz="quarter" idx="10"/>
          </p:nvPr>
        </p:nvSpPr>
        <p:spPr/>
        <p:txBody>
          <a:bodyPr/>
          <a:lstStyle/>
          <a:p>
            <a:fld id="{F7021451-1387-4CA6-816F-3879F97B5CBC}" type="slidenum">
              <a:rPr lang="en-US"/>
              <a:t>21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2F4BA8-534A-1804-3EA4-23C7921FE5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BB3676-2BBE-B1CC-925A-32EEB955369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502D75-E744-607F-28BC-3C638A982476}"/>
              </a:ext>
            </a:extLst>
          </p:cNvPr>
          <p:cNvSpPr>
            <a:spLocks noGrp="1"/>
          </p:cNvSpPr>
          <p:nvPr>
            <p:ph type="body" idx="1"/>
          </p:nvPr>
        </p:nvSpPr>
        <p:spPr/>
        <p:txBody>
          <a:bodyPr wrap="square"/>
          <a:lstStyle/>
          <a:p>
            <a:r>
              <a:t>Close by pointing people to research starting points. Encourage attendees to use official settlement resources, state-specific guidance, local allocation exhibits, and settlement tracking tools. Remind them that national sources are starting points; the final answer often depends on state and local rules.</a:t>
            </a:r>
          </a:p>
          <a:p>
            <a:endParaRPr/>
          </a:p>
          <a:p>
            <a:r>
              <a:t>End with the central message: settlement dollars are intended for opioid abatement, but abatement includes the operational capabilities that make response safer, more consistent, and more defensible. Trustees can help members see the opportunity. City stewards can bring the opportunity home and turn it into action.</a:t>
            </a:r>
          </a:p>
        </p:txBody>
      </p:sp>
      <p:sp>
        <p:nvSpPr>
          <p:cNvPr id="4" name="Slide Number Placeholder 3">
            <a:extLst>
              <a:ext uri="{FF2B5EF4-FFF2-40B4-BE49-F238E27FC236}">
                <a16:creationId xmlns:a16="http://schemas.microsoft.com/office/drawing/2014/main" id="{3B50A364-4262-C0C7-C754-30C1C6C050EE}"/>
              </a:ext>
            </a:extLst>
          </p:cNvPr>
          <p:cNvSpPr>
            <a:spLocks noGrp="1"/>
          </p:cNvSpPr>
          <p:nvPr>
            <p:ph type="sldNum" sz="quarter" idx="10"/>
          </p:nvPr>
        </p:nvSpPr>
        <p:spPr/>
        <p:txBody>
          <a:bodyPr/>
          <a:lstStyle/>
          <a:p>
            <a:fld id="{F7021451-1387-4CA6-816F-3879F97B5CBC}" type="slidenum">
              <a:rPr lang="en-US"/>
              <a:t>22</a:t>
            </a:fld>
            <a:endParaRPr lang="en-US"/>
          </a:p>
        </p:txBody>
      </p:sp>
    </p:spTree>
    <p:extLst>
      <p:ext uri="{BB962C8B-B14F-4D97-AF65-F5344CB8AC3E}">
        <p14:creationId xmlns:p14="http://schemas.microsoft.com/office/powerpoint/2010/main" val="33484197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wrap="square"/>
          <a:lstStyle/>
          <a:p>
            <a:r>
              <a:rPr dirty="0"/>
              <a:t>This slide tells the simple story behind the dollars. Communities bore a significant share of the operational and human costs of the opioid crisis: overdoses, emergency response, law enforcement response, death investigations, family impact, secondary trauma, and strain on local systems.</a:t>
            </a:r>
          </a:p>
          <a:p>
            <a:endParaRPr dirty="0"/>
          </a:p>
          <a:p>
            <a:r>
              <a:rPr dirty="0"/>
              <a:t>The settlements were created to support opioid abatement: mitigation, response, recovery, prevention, and related strategies. For public safety, abatement is not limited to naloxone or treatment programs. It can also include the operational systems that make safe response repeatable: policy, training, documentation, responder wellness, and readiness.</a:t>
            </a:r>
          </a:p>
          <a:p>
            <a:endParaRPr dirty="0"/>
          </a:p>
          <a:p>
            <a:r>
              <a:rPr dirty="0"/>
              <a:t>For trustees, this is a mission-aligned opportunity. Funding eligible controls can reduce harm in member communities while also reducing the frequency, severity, and defensibility issues that show up in pooled losses. For city stewards, the same investments make the city better prepared and better able to show that it acted responsibly.</a:t>
            </a:r>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wrap="square"/>
          <a:lstStyle/>
          <a:p>
            <a:r>
              <a:rPr dirty="0"/>
              <a:t>The litigation was led primarily by state attorneys general and local governments. Cities and counties were key participants either through state participation agreements or direct local litigation. Defendants varied across settlements, which is why this is not one single pot of money or one single set of timing rules.</a:t>
            </a:r>
          </a:p>
          <a:p>
            <a:endParaRPr dirty="0"/>
          </a:p>
          <a:p>
            <a:r>
              <a:rPr dirty="0"/>
              <a:t>The trustee point is important: pools generally do not control the local settlement dollars. But pools have an enormous opportunity to influence how those dollars are understood and prioritized. Trustees can help make member education a governance priority without directing a member’s local spending.</a:t>
            </a:r>
          </a:p>
          <a:p>
            <a:endParaRPr dirty="0"/>
          </a:p>
          <a:p>
            <a:r>
              <a:rPr dirty="0"/>
              <a:t>The city steward point is equally practical: if you serve in a city role, you may be closer to the actual approval path. You can ask: Where is our share? Who approves expenditures? What documentation is required? Can we connect an eligible abatement strategy to public safety loss drivers such as response readiness, exposure safety, training, wellness, and reporting?</a:t>
            </a:r>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wrap="square"/>
          <a:lstStyle/>
          <a:p>
            <a:r>
              <a:rPr dirty="0"/>
              <a:t>The settlement anatomy matters because good intent is not enough. Members need to understand the payment timeline, allowable-use restrictions, reporting expectations, and local procurement requirements. Exhibit E provides a baseline for allowable uses, but state and local rules may create additional layers.</a:t>
            </a:r>
          </a:p>
          <a:p>
            <a:endParaRPr dirty="0"/>
          </a:p>
          <a:p>
            <a:r>
              <a:rPr dirty="0"/>
              <a:t>Trustees should listen for three practical questions: What is allowed? Who decides? What proof will the member need later? A project may be substantively eligible but still fail internally if no one can explain the abatement connection or produce a simple record of the decision.</a:t>
            </a:r>
          </a:p>
          <a:p>
            <a:endParaRPr dirty="0"/>
          </a:p>
          <a:p>
            <a:r>
              <a:rPr dirty="0"/>
              <a:t>Pools can add value by translating complexity into usable tools: a member briefing, an eligibility explainer, a project menu, and documentation templates. For cities, the same discipline protects the local government from audit concerns, political criticism, and reputational risk.</a:t>
            </a:r>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wrap="square"/>
          <a:lstStyle/>
          <a:p>
            <a:r>
              <a:t>This is one of the most important trustee education slides. Many members have already formed opinions based on outdated or incomplete information. Some think the money is a grant. Some think they were rejected once and the answer is final. Some think only health departments can use the money. Others assume that because the dollars are local, any department can buy directly.</a:t>
            </a:r>
          </a:p>
          <a:p>
            <a:endParaRPr/>
          </a:p>
          <a:p>
            <a:r>
              <a:t>The pool’s role is not to give legal advice or override local counsel. The pool’s role is to help members ask better questions and recognize eligible opportunities. The best trustee message is: do not treat confusion as a dead end. Treat it as a reason to create a simple playbook.</a:t>
            </a:r>
          </a:p>
          <a:p>
            <a:endParaRPr/>
          </a:p>
          <a:p>
            <a:r>
              <a:t>For city stewards, this slide is a reminder that local procurement, council approval, finance review, or committee review may still apply. The opportunity is real, but it has to be brought forward in a way that aligns with the allowed strategies and the jurisdiction’s approval process.</a:t>
            </a:r>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wrap="square"/>
          <a:lstStyle/>
          <a:p>
            <a:r>
              <a:t>The multi-year nature of settlement payments is important because risk control works best when it is repeated. A one-time purchase may help, but sustainable loss reduction usually comes from policy currency, recurring training, readiness checks, wellness resources, and documentation discipline.</a:t>
            </a:r>
          </a:p>
          <a:p>
            <a:endParaRPr/>
          </a:p>
          <a:p>
            <a:r>
              <a:t>For trustees, this is where settlement funding connects to long-term pool stability. If members use recurring abatement dollars to strengthen public safety controls year after year, the pool benefits through reduced volatility and better claim defensibility.</a:t>
            </a:r>
          </a:p>
          <a:p>
            <a:endParaRPr/>
          </a:p>
          <a:p>
            <a:r>
              <a:t>For city stewards, the multi-year structure creates planning confidence. Instead of viewing settlement dollars as a small one-time award, local leaders can create a phased plan: year one education and policy, year two training and tracking, year three wellness and evaluation, and so on. The key is to make the plan eligible, documented, and tied to opioid abatement outcomes.</a:t>
            </a:r>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wrap="square"/>
          <a:lstStyle/>
          <a:p>
            <a:r>
              <a:rPr dirty="0"/>
              <a:t>Allocations were not simply divided equally. National formulas attempted to account for opioid impact, including population and measures such as overdose deaths, prescription volume, and opioid distribution. Then states made their own choices about how dollars would flow locally.</a:t>
            </a:r>
          </a:p>
          <a:p>
            <a:endParaRPr dirty="0"/>
          </a:p>
          <a:p>
            <a:r>
              <a:rPr dirty="0"/>
              <a:t>For trustees, this variation explains why members are confused and why a national answer rarely works. A pool’s value is to help members navigate the state and local structure in which they actually operate.</a:t>
            </a:r>
          </a:p>
          <a:p>
            <a:endParaRPr dirty="0"/>
          </a:p>
          <a:p>
            <a:r>
              <a:rPr dirty="0"/>
              <a:t>For city stewards, the question is often not whether your city was affected; the question is where your city’s dollars or access points sit. It may be a city allocation, a county-controlled allocation, a state-administered program, or a local committee. City leaders can use this slide to start the internal conversation with finance, the city manager’s office, public safety, HR, and legal counsel.</a:t>
            </a:r>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wrap="square"/>
          <a:lstStyle/>
          <a:p>
            <a:r>
              <a:t>This slide makes the complexity tangible. The baseline settlement framework may be common, but states chose different splits and oversight models. Then local governments may add their own rules: committees, applications, procurement thresholds, council approvals, or departmental review.</a:t>
            </a:r>
          </a:p>
          <a:p>
            <a:endParaRPr/>
          </a:p>
          <a:p>
            <a:r>
              <a:t>Trustees should see this as a member-service opportunity. If members are confused, settlement dollars may remain unused or may be used only in narrow ways that miss high-impact public safety controls. Pools can reduce friction by creating a consistent framework: who decides, what is allowed, what documents to keep, and how to tie a request to loss drivers.</a:t>
            </a:r>
          </a:p>
          <a:p>
            <a:endParaRPr/>
          </a:p>
          <a:p>
            <a:r>
              <a:t>For city stewards, this is also an internal implementation playbook. The same questions can be asked inside your own jurisdiction: who owns the funds, who influences priorities, what public safety risks are most urgent, and what documentation would make the request defensible?</a:t>
            </a:r>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sv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sv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sv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2.sv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sv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sv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sv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sv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sv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sv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sv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Presenters">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126F83CB-9CF4-D4FF-D2C7-E388DCCA389B}"/>
              </a:ext>
            </a:extLst>
          </p:cNvPr>
          <p:cNvPicPr>
            <a:picLocks noChangeAspect="1"/>
          </p:cNvPicPr>
          <p:nvPr/>
        </p:nvPicPr>
        <p:blipFill>
          <a:blip>
            <a:extLst>
              <a:ext uri="{96DAC541-7B7A-43D3-8B79-37D633B846F1}">
                <asvg:svgBlip xmlns:asvg="http://schemas.microsoft.com/office/drawing/2016/SVG/main" r:embed="rId2"/>
              </a:ext>
            </a:extLst>
          </a:blip>
          <a:srcRect l="608" t="9321" r="2028" b="16122"/>
          <a:stretch>
            <a:fillRect/>
          </a:stretch>
        </p:blipFill>
        <p:spPr>
          <a:xfrm>
            <a:off x="0" y="-1"/>
            <a:ext cx="12192000" cy="6858001"/>
          </a:xfrm>
          <a:prstGeom prst="rect">
            <a:avLst/>
          </a:prstGeom>
        </p:spPr>
      </p:pic>
      <p:pic>
        <p:nvPicPr>
          <p:cNvPr id="6" name="Graphic 5">
            <a:extLst>
              <a:ext uri="{FF2B5EF4-FFF2-40B4-BE49-F238E27FC236}">
                <a16:creationId xmlns:a16="http://schemas.microsoft.com/office/drawing/2014/main" id="{D51DB73B-A42C-09F8-0094-5A79B085EF5F}"/>
              </a:ext>
            </a:extLst>
          </p:cNvPr>
          <p:cNvPicPr>
            <a:picLocks noChangeAspect="1"/>
          </p:cNvPicPr>
          <p:nvPr/>
        </p:nvPicPr>
        <p:blipFill>
          <a:blip>
            <a:extLst>
              <a:ext uri="{96DAC541-7B7A-43D3-8B79-37D633B846F1}">
                <asvg:svgBlip xmlns:asvg="http://schemas.microsoft.com/office/drawing/2016/SVG/main" r:embed="rId3"/>
              </a:ext>
            </a:extLst>
          </a:blip>
          <a:srcRect l="160" t="47924" r="2027" b="49160"/>
          <a:stretch>
            <a:fillRect/>
          </a:stretch>
        </p:blipFill>
        <p:spPr>
          <a:xfrm>
            <a:off x="243068" y="6161820"/>
            <a:ext cx="11730942" cy="464136"/>
          </a:xfrm>
          <a:prstGeom prst="roundRect">
            <a:avLst>
              <a:gd name="adj" fmla="val 16907"/>
            </a:avLst>
          </a:prstGeom>
        </p:spPr>
      </p:pic>
      <p:sp>
        <p:nvSpPr>
          <p:cNvPr id="16" name="Title 1">
            <a:extLst>
              <a:ext uri="{FF2B5EF4-FFF2-40B4-BE49-F238E27FC236}">
                <a16:creationId xmlns:a16="http://schemas.microsoft.com/office/drawing/2014/main" id="{829C42DB-E896-DBAA-8BFE-21CD31000044}"/>
              </a:ext>
            </a:extLst>
          </p:cNvPr>
          <p:cNvSpPr>
            <a:spLocks noGrp="1"/>
          </p:cNvSpPr>
          <p:nvPr>
            <p:ph type="title"/>
          </p:nvPr>
        </p:nvSpPr>
        <p:spPr>
          <a:xfrm>
            <a:off x="276198" y="365760"/>
            <a:ext cx="10515600" cy="1016780"/>
          </a:xfrm>
        </p:spPr>
        <p:txBody>
          <a:bodyPr anchor="ctr" anchorCtr="0"/>
          <a:lstStyle>
            <a:lvl1pPr>
              <a:defRPr sz="3600" b="0">
                <a:gradFill>
                  <a:gsLst>
                    <a:gs pos="0">
                      <a:schemeClr val="accent1"/>
                    </a:gs>
                    <a:gs pos="52000">
                      <a:srgbClr val="014AA8"/>
                    </a:gs>
                  </a:gsLst>
                  <a:lin ang="10800000" scaled="0"/>
                </a:gradFill>
                <a:latin typeface="Sora ExtraBold" pitchFamily="2" charset="0"/>
                <a:ea typeface="Roboto Black" panose="02000000000000000000" pitchFamily="2" charset="0"/>
                <a:cs typeface="Sora ExtraBold" pitchFamily="2" charset="0"/>
              </a:defRPr>
            </a:lvl1pPr>
          </a:lstStyle>
          <a:p>
            <a:r>
              <a:rPr lang="en-US"/>
              <a:t>Click to edit Master title style</a:t>
            </a:r>
          </a:p>
        </p:txBody>
      </p:sp>
      <p:pic>
        <p:nvPicPr>
          <p:cNvPr id="11" name="Graphic 10">
            <a:extLst>
              <a:ext uri="{FF2B5EF4-FFF2-40B4-BE49-F238E27FC236}">
                <a16:creationId xmlns:a16="http://schemas.microsoft.com/office/drawing/2014/main" id="{72FEB108-0BFC-7066-8060-355CC6132124}"/>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399507" y="6286301"/>
            <a:ext cx="1125416" cy="227874"/>
          </a:xfrm>
          <a:prstGeom prst="rect">
            <a:avLst/>
          </a:prstGeom>
        </p:spPr>
      </p:pic>
      <p:sp>
        <p:nvSpPr>
          <p:cNvPr id="13" name="Slide Number Placeholder 11">
            <a:extLst>
              <a:ext uri="{FF2B5EF4-FFF2-40B4-BE49-F238E27FC236}">
                <a16:creationId xmlns:a16="http://schemas.microsoft.com/office/drawing/2014/main" id="{E680D8B3-E656-F3CE-DEC6-EF250861A301}"/>
              </a:ext>
            </a:extLst>
          </p:cNvPr>
          <p:cNvSpPr>
            <a:spLocks noGrp="1"/>
          </p:cNvSpPr>
          <p:nvPr>
            <p:ph type="sldNum" sz="quarter" idx="12"/>
          </p:nvPr>
        </p:nvSpPr>
        <p:spPr>
          <a:xfrm>
            <a:off x="11150009" y="6221673"/>
            <a:ext cx="791784" cy="365125"/>
          </a:xfrm>
        </p:spPr>
        <p:txBody>
          <a:bodyPr/>
          <a:lstStyle>
            <a:lvl1pPr>
              <a:defRPr>
                <a:solidFill>
                  <a:schemeClr val="bg1"/>
                </a:solidFill>
              </a:defRPr>
            </a:lvl1pPr>
          </a:lstStyle>
          <a:p>
            <a:fld id="{ECFD4487-FD4C-4EB6-97B8-F62DE0E3DE9C}" type="slidenum">
              <a:rPr lang="en-US" smtClean="0"/>
              <a:t>‹#›</a:t>
            </a:fld>
            <a:endParaRPr lang="en-US"/>
          </a:p>
        </p:txBody>
      </p:sp>
      <p:sp>
        <p:nvSpPr>
          <p:cNvPr id="8" name="Picture Placeholder 22">
            <a:extLst>
              <a:ext uri="{FF2B5EF4-FFF2-40B4-BE49-F238E27FC236}">
                <a16:creationId xmlns:a16="http://schemas.microsoft.com/office/drawing/2014/main" id="{CA9ADF7D-7E11-0BC9-5F43-1C1F100A7D61}"/>
              </a:ext>
            </a:extLst>
          </p:cNvPr>
          <p:cNvSpPr>
            <a:spLocks noGrp="1"/>
          </p:cNvSpPr>
          <p:nvPr>
            <p:ph type="pic" sz="quarter" idx="11"/>
          </p:nvPr>
        </p:nvSpPr>
        <p:spPr>
          <a:xfrm>
            <a:off x="1234178" y="2238007"/>
            <a:ext cx="1834613" cy="1834613"/>
          </a:xfrm>
          <a:prstGeom prst="ellipse">
            <a:avLst/>
          </a:prstGeom>
          <a:solidFill>
            <a:schemeClr val="bg2"/>
          </a:solidFill>
          <a:ln w="25400" cmpd="sng">
            <a:solidFill>
              <a:schemeClr val="accent2"/>
            </a:solidFill>
            <a:prstDash val="solid"/>
          </a:ln>
          <a:effectLst>
            <a:outerShdw blurRad="203200" dist="127000" dir="2700000" algn="tl" rotWithShape="0">
              <a:schemeClr val="tx2">
                <a:alpha val="12000"/>
              </a:schemeClr>
            </a:outerShdw>
          </a:effectLst>
        </p:spPr>
        <p:txBody>
          <a:bodyPr/>
          <a:lstStyle/>
          <a:p>
            <a:r>
              <a:rPr lang="en-US"/>
              <a:t>Click icon to add picture</a:t>
            </a:r>
          </a:p>
        </p:txBody>
      </p:sp>
      <p:sp>
        <p:nvSpPr>
          <p:cNvPr id="9" name="Picture Placeholder 22">
            <a:extLst>
              <a:ext uri="{FF2B5EF4-FFF2-40B4-BE49-F238E27FC236}">
                <a16:creationId xmlns:a16="http://schemas.microsoft.com/office/drawing/2014/main" id="{04AE3276-54D4-31EA-3B17-62E94DA8BCA6}"/>
              </a:ext>
            </a:extLst>
          </p:cNvPr>
          <p:cNvSpPr>
            <a:spLocks noGrp="1"/>
          </p:cNvSpPr>
          <p:nvPr>
            <p:ph type="pic" sz="quarter" idx="13"/>
          </p:nvPr>
        </p:nvSpPr>
        <p:spPr>
          <a:xfrm>
            <a:off x="4003990" y="2238007"/>
            <a:ext cx="1834613" cy="1834613"/>
          </a:xfrm>
          <a:prstGeom prst="ellipse">
            <a:avLst/>
          </a:prstGeom>
          <a:solidFill>
            <a:schemeClr val="bg2"/>
          </a:solidFill>
          <a:ln w="25400" cmpd="sng">
            <a:solidFill>
              <a:schemeClr val="accent2"/>
            </a:solidFill>
          </a:ln>
          <a:effectLst>
            <a:outerShdw blurRad="203200" dist="127000" dir="2700000" algn="ctr" rotWithShape="0">
              <a:srgbClr val="000000">
                <a:alpha val="12000"/>
              </a:srgbClr>
            </a:outerShdw>
          </a:effectLst>
        </p:spPr>
        <p:txBody>
          <a:bodyPr/>
          <a:lstStyle/>
          <a:p>
            <a:r>
              <a:rPr lang="en-US"/>
              <a:t>Click icon to add picture</a:t>
            </a:r>
          </a:p>
        </p:txBody>
      </p:sp>
      <p:sp>
        <p:nvSpPr>
          <p:cNvPr id="12" name="Picture Placeholder 22">
            <a:extLst>
              <a:ext uri="{FF2B5EF4-FFF2-40B4-BE49-F238E27FC236}">
                <a16:creationId xmlns:a16="http://schemas.microsoft.com/office/drawing/2014/main" id="{33022877-03E4-9886-AE4E-7EEBCFAAD945}"/>
              </a:ext>
            </a:extLst>
          </p:cNvPr>
          <p:cNvSpPr>
            <a:spLocks noGrp="1"/>
          </p:cNvSpPr>
          <p:nvPr>
            <p:ph type="pic" sz="quarter" idx="14"/>
          </p:nvPr>
        </p:nvSpPr>
        <p:spPr>
          <a:xfrm>
            <a:off x="6773802" y="2238007"/>
            <a:ext cx="1834613" cy="1834613"/>
          </a:xfrm>
          <a:prstGeom prst="ellipse">
            <a:avLst/>
          </a:prstGeom>
          <a:solidFill>
            <a:schemeClr val="bg2"/>
          </a:solidFill>
          <a:ln w="25400" cmpd="sng">
            <a:solidFill>
              <a:schemeClr val="accent2"/>
            </a:solidFill>
          </a:ln>
          <a:effectLst>
            <a:outerShdw blurRad="203200" dist="127000" dir="2700000" algn="ctr" rotWithShape="0">
              <a:srgbClr val="000000">
                <a:alpha val="12000"/>
              </a:srgbClr>
            </a:outerShdw>
          </a:effectLst>
        </p:spPr>
        <p:txBody>
          <a:bodyPr/>
          <a:lstStyle/>
          <a:p>
            <a:r>
              <a:rPr lang="en-US"/>
              <a:t>Click icon to add picture</a:t>
            </a:r>
          </a:p>
        </p:txBody>
      </p:sp>
      <p:sp>
        <p:nvSpPr>
          <p:cNvPr id="14" name="Picture Placeholder 22">
            <a:extLst>
              <a:ext uri="{FF2B5EF4-FFF2-40B4-BE49-F238E27FC236}">
                <a16:creationId xmlns:a16="http://schemas.microsoft.com/office/drawing/2014/main" id="{4F31D7AB-71AF-2D0D-9A75-7DE72382DA61}"/>
              </a:ext>
            </a:extLst>
          </p:cNvPr>
          <p:cNvSpPr>
            <a:spLocks noGrp="1"/>
          </p:cNvSpPr>
          <p:nvPr>
            <p:ph type="pic" sz="quarter" idx="15"/>
          </p:nvPr>
        </p:nvSpPr>
        <p:spPr>
          <a:xfrm>
            <a:off x="9543613" y="2238007"/>
            <a:ext cx="1834613" cy="1834613"/>
          </a:xfrm>
          <a:prstGeom prst="ellipse">
            <a:avLst/>
          </a:prstGeom>
          <a:solidFill>
            <a:schemeClr val="bg2"/>
          </a:solidFill>
          <a:ln w="25400" cmpd="sng">
            <a:solidFill>
              <a:schemeClr val="accent2"/>
            </a:solidFill>
          </a:ln>
          <a:effectLst>
            <a:outerShdw blurRad="203200" dist="127000" dir="2700000" algn="ctr" rotWithShape="0">
              <a:srgbClr val="000000">
                <a:alpha val="12000"/>
              </a:srgbClr>
            </a:outerShdw>
          </a:effectLst>
        </p:spPr>
        <p:txBody>
          <a:bodyPr/>
          <a:lstStyle/>
          <a:p>
            <a:r>
              <a:rPr lang="en-US"/>
              <a:t>Click icon to add picture</a:t>
            </a:r>
          </a:p>
        </p:txBody>
      </p:sp>
      <p:sp>
        <p:nvSpPr>
          <p:cNvPr id="24" name="Text Placeholder 2">
            <a:extLst>
              <a:ext uri="{FF2B5EF4-FFF2-40B4-BE49-F238E27FC236}">
                <a16:creationId xmlns:a16="http://schemas.microsoft.com/office/drawing/2014/main" id="{A61A7E3D-58BE-F3A3-9978-5B1C1B672C52}"/>
              </a:ext>
            </a:extLst>
          </p:cNvPr>
          <p:cNvSpPr>
            <a:spLocks noGrp="1"/>
          </p:cNvSpPr>
          <p:nvPr>
            <p:ph type="body" idx="1" hasCustomPrompt="1"/>
          </p:nvPr>
        </p:nvSpPr>
        <p:spPr>
          <a:xfrm>
            <a:off x="841248" y="4293961"/>
            <a:ext cx="2620472" cy="468843"/>
          </a:xfrm>
        </p:spPr>
        <p:txBody>
          <a:bodyPr anchor="b">
            <a:noAutofit/>
          </a:bodyPr>
          <a:lstStyle>
            <a:lvl1pPr marL="0" indent="0" algn="ctr">
              <a:buNone/>
              <a:defRPr sz="1600" b="0">
                <a:solidFill>
                  <a:schemeClr val="tx2"/>
                </a:solidFill>
                <a:latin typeface="Roboto Black" panose="02000000000000000000" pitchFamily="2" charset="0"/>
                <a:ea typeface="Roboto Black" panose="02000000000000000000" pitchFamily="2" charset="0"/>
                <a:cs typeface="Roboto Black"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text</a:t>
            </a:r>
          </a:p>
        </p:txBody>
      </p:sp>
      <p:sp>
        <p:nvSpPr>
          <p:cNvPr id="25" name="Text Placeholder 13">
            <a:extLst>
              <a:ext uri="{FF2B5EF4-FFF2-40B4-BE49-F238E27FC236}">
                <a16:creationId xmlns:a16="http://schemas.microsoft.com/office/drawing/2014/main" id="{E192B87B-817C-32DD-A760-9FE3A8DC98D2}"/>
              </a:ext>
            </a:extLst>
          </p:cNvPr>
          <p:cNvSpPr>
            <a:spLocks noGrp="1"/>
          </p:cNvSpPr>
          <p:nvPr>
            <p:ph type="body" sz="quarter" idx="16" hasCustomPrompt="1"/>
          </p:nvPr>
        </p:nvSpPr>
        <p:spPr>
          <a:xfrm>
            <a:off x="841248" y="4788446"/>
            <a:ext cx="2620472" cy="1097439"/>
          </a:xfrm>
        </p:spPr>
        <p:txBody>
          <a:bodyPr>
            <a:noAutofit/>
          </a:bodyPr>
          <a:lstStyle>
            <a:lvl1pPr marL="0" indent="0" algn="ctr">
              <a:buNone/>
              <a:defRPr sz="1400"/>
            </a:lvl1pPr>
          </a:lstStyle>
          <a:p>
            <a:pPr lvl="0"/>
            <a:r>
              <a:rPr lang="en-US"/>
              <a:t>Click to edit text</a:t>
            </a:r>
          </a:p>
        </p:txBody>
      </p:sp>
      <p:sp>
        <p:nvSpPr>
          <p:cNvPr id="26" name="Text Placeholder 2">
            <a:extLst>
              <a:ext uri="{FF2B5EF4-FFF2-40B4-BE49-F238E27FC236}">
                <a16:creationId xmlns:a16="http://schemas.microsoft.com/office/drawing/2014/main" id="{852E73C7-AEAC-7D1C-74DA-92C83A563097}"/>
              </a:ext>
            </a:extLst>
          </p:cNvPr>
          <p:cNvSpPr>
            <a:spLocks noGrp="1"/>
          </p:cNvSpPr>
          <p:nvPr>
            <p:ph type="body" idx="17" hasCustomPrompt="1"/>
          </p:nvPr>
        </p:nvSpPr>
        <p:spPr>
          <a:xfrm>
            <a:off x="3611060" y="4293961"/>
            <a:ext cx="2620472" cy="468843"/>
          </a:xfrm>
        </p:spPr>
        <p:txBody>
          <a:bodyPr anchor="b">
            <a:noAutofit/>
          </a:bodyPr>
          <a:lstStyle>
            <a:lvl1pPr marL="0" indent="0" algn="ctr">
              <a:buNone/>
              <a:defRPr sz="1600" b="0">
                <a:solidFill>
                  <a:schemeClr val="tx2"/>
                </a:solidFill>
                <a:latin typeface="Roboto Black" panose="02000000000000000000" pitchFamily="2" charset="0"/>
                <a:ea typeface="Roboto Black" panose="02000000000000000000" pitchFamily="2" charset="0"/>
                <a:cs typeface="Roboto Black"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text</a:t>
            </a:r>
          </a:p>
        </p:txBody>
      </p:sp>
      <p:sp>
        <p:nvSpPr>
          <p:cNvPr id="27" name="Text Placeholder 13">
            <a:extLst>
              <a:ext uri="{FF2B5EF4-FFF2-40B4-BE49-F238E27FC236}">
                <a16:creationId xmlns:a16="http://schemas.microsoft.com/office/drawing/2014/main" id="{BBDF140D-0BE6-E53F-AF26-B48F55192729}"/>
              </a:ext>
            </a:extLst>
          </p:cNvPr>
          <p:cNvSpPr>
            <a:spLocks noGrp="1"/>
          </p:cNvSpPr>
          <p:nvPr>
            <p:ph type="body" sz="quarter" idx="18" hasCustomPrompt="1"/>
          </p:nvPr>
        </p:nvSpPr>
        <p:spPr>
          <a:xfrm>
            <a:off x="3611060" y="4788446"/>
            <a:ext cx="2620472" cy="1097439"/>
          </a:xfrm>
        </p:spPr>
        <p:txBody>
          <a:bodyPr>
            <a:noAutofit/>
          </a:bodyPr>
          <a:lstStyle>
            <a:lvl1pPr marL="0" indent="0" algn="ctr">
              <a:buNone/>
              <a:defRPr sz="1400"/>
            </a:lvl1pPr>
          </a:lstStyle>
          <a:p>
            <a:pPr lvl="0"/>
            <a:r>
              <a:rPr lang="en-US"/>
              <a:t>Click to edit text</a:t>
            </a:r>
          </a:p>
        </p:txBody>
      </p:sp>
      <p:sp>
        <p:nvSpPr>
          <p:cNvPr id="28" name="Text Placeholder 2">
            <a:extLst>
              <a:ext uri="{FF2B5EF4-FFF2-40B4-BE49-F238E27FC236}">
                <a16:creationId xmlns:a16="http://schemas.microsoft.com/office/drawing/2014/main" id="{C5719F50-6AC4-6DA9-D344-0C5C131E4972}"/>
              </a:ext>
            </a:extLst>
          </p:cNvPr>
          <p:cNvSpPr>
            <a:spLocks noGrp="1"/>
          </p:cNvSpPr>
          <p:nvPr>
            <p:ph type="body" idx="19" hasCustomPrompt="1"/>
          </p:nvPr>
        </p:nvSpPr>
        <p:spPr>
          <a:xfrm>
            <a:off x="6380872" y="4293961"/>
            <a:ext cx="2620472" cy="468843"/>
          </a:xfrm>
        </p:spPr>
        <p:txBody>
          <a:bodyPr anchor="b">
            <a:noAutofit/>
          </a:bodyPr>
          <a:lstStyle>
            <a:lvl1pPr marL="0" indent="0" algn="ctr">
              <a:buNone/>
              <a:defRPr sz="1600" b="0">
                <a:solidFill>
                  <a:schemeClr val="tx2"/>
                </a:solidFill>
                <a:latin typeface="Roboto Black" panose="02000000000000000000" pitchFamily="2" charset="0"/>
                <a:ea typeface="Roboto Black" panose="02000000000000000000" pitchFamily="2" charset="0"/>
                <a:cs typeface="Roboto Black"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text</a:t>
            </a:r>
          </a:p>
        </p:txBody>
      </p:sp>
      <p:sp>
        <p:nvSpPr>
          <p:cNvPr id="29" name="Text Placeholder 13">
            <a:extLst>
              <a:ext uri="{FF2B5EF4-FFF2-40B4-BE49-F238E27FC236}">
                <a16:creationId xmlns:a16="http://schemas.microsoft.com/office/drawing/2014/main" id="{73F5F82C-A230-CECD-38B2-701A78D225BD}"/>
              </a:ext>
            </a:extLst>
          </p:cNvPr>
          <p:cNvSpPr>
            <a:spLocks noGrp="1"/>
          </p:cNvSpPr>
          <p:nvPr>
            <p:ph type="body" sz="quarter" idx="20" hasCustomPrompt="1"/>
          </p:nvPr>
        </p:nvSpPr>
        <p:spPr>
          <a:xfrm>
            <a:off x="6380872" y="4788446"/>
            <a:ext cx="2620472" cy="1097439"/>
          </a:xfrm>
        </p:spPr>
        <p:txBody>
          <a:bodyPr>
            <a:noAutofit/>
          </a:bodyPr>
          <a:lstStyle>
            <a:lvl1pPr marL="0" indent="0" algn="ctr">
              <a:buNone/>
              <a:defRPr sz="1400"/>
            </a:lvl1pPr>
          </a:lstStyle>
          <a:p>
            <a:pPr lvl="0"/>
            <a:r>
              <a:rPr lang="en-US"/>
              <a:t>Click to edit text</a:t>
            </a:r>
          </a:p>
        </p:txBody>
      </p:sp>
      <p:sp>
        <p:nvSpPr>
          <p:cNvPr id="30" name="Text Placeholder 2">
            <a:extLst>
              <a:ext uri="{FF2B5EF4-FFF2-40B4-BE49-F238E27FC236}">
                <a16:creationId xmlns:a16="http://schemas.microsoft.com/office/drawing/2014/main" id="{067CFDCC-3EF1-2BFC-9CB1-8ACE1B9A56FD}"/>
              </a:ext>
            </a:extLst>
          </p:cNvPr>
          <p:cNvSpPr>
            <a:spLocks noGrp="1"/>
          </p:cNvSpPr>
          <p:nvPr>
            <p:ph type="body" idx="21" hasCustomPrompt="1"/>
          </p:nvPr>
        </p:nvSpPr>
        <p:spPr>
          <a:xfrm>
            <a:off x="9150683" y="4293961"/>
            <a:ext cx="2620472" cy="468843"/>
          </a:xfrm>
        </p:spPr>
        <p:txBody>
          <a:bodyPr anchor="b">
            <a:noAutofit/>
          </a:bodyPr>
          <a:lstStyle>
            <a:lvl1pPr marL="0" indent="0" algn="ctr">
              <a:buNone/>
              <a:defRPr sz="1600" b="0">
                <a:solidFill>
                  <a:schemeClr val="tx2"/>
                </a:solidFill>
                <a:latin typeface="Roboto Black" panose="02000000000000000000" pitchFamily="2" charset="0"/>
                <a:ea typeface="Roboto Black" panose="02000000000000000000" pitchFamily="2" charset="0"/>
                <a:cs typeface="Roboto Black"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text</a:t>
            </a:r>
          </a:p>
        </p:txBody>
      </p:sp>
      <p:sp>
        <p:nvSpPr>
          <p:cNvPr id="31" name="Text Placeholder 13">
            <a:extLst>
              <a:ext uri="{FF2B5EF4-FFF2-40B4-BE49-F238E27FC236}">
                <a16:creationId xmlns:a16="http://schemas.microsoft.com/office/drawing/2014/main" id="{C70108F9-BC2C-2421-33BA-DDC1F13714FC}"/>
              </a:ext>
            </a:extLst>
          </p:cNvPr>
          <p:cNvSpPr>
            <a:spLocks noGrp="1"/>
          </p:cNvSpPr>
          <p:nvPr>
            <p:ph type="body" sz="quarter" idx="22" hasCustomPrompt="1"/>
          </p:nvPr>
        </p:nvSpPr>
        <p:spPr>
          <a:xfrm>
            <a:off x="9150683" y="4788446"/>
            <a:ext cx="2620472" cy="1097439"/>
          </a:xfrm>
        </p:spPr>
        <p:txBody>
          <a:bodyPr>
            <a:noAutofit/>
          </a:bodyPr>
          <a:lstStyle>
            <a:lvl1pPr marL="0" indent="0" algn="ctr">
              <a:buNone/>
              <a:defRPr sz="1400"/>
            </a:lvl1pPr>
          </a:lstStyle>
          <a:p>
            <a:pPr lvl="0"/>
            <a:r>
              <a:rPr lang="en-US"/>
              <a:t>Click to edit text</a:t>
            </a:r>
          </a:p>
        </p:txBody>
      </p:sp>
    </p:spTree>
    <p:extLst>
      <p:ext uri="{BB962C8B-B14F-4D97-AF65-F5344CB8AC3E}">
        <p14:creationId xmlns:p14="http://schemas.microsoft.com/office/powerpoint/2010/main" val="130186736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Three Content w Subheads">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CB50B0BC-31C6-0FDF-8AC5-7DA1897E56C3}"/>
              </a:ext>
            </a:extLst>
          </p:cNvPr>
          <p:cNvPicPr>
            <a:picLocks noChangeAspect="1"/>
          </p:cNvPicPr>
          <p:nvPr/>
        </p:nvPicPr>
        <p:blipFill>
          <a:blip>
            <a:extLst>
              <a:ext uri="{96DAC541-7B7A-43D3-8B79-37D633B846F1}">
                <asvg:svgBlip xmlns:asvg="http://schemas.microsoft.com/office/drawing/2016/SVG/main" r:embed="rId2"/>
              </a:ext>
            </a:extLst>
          </a:blip>
          <a:srcRect l="608" t="9321" r="2028" b="16122"/>
          <a:stretch>
            <a:fillRect/>
          </a:stretch>
        </p:blipFill>
        <p:spPr>
          <a:xfrm>
            <a:off x="0" y="-1"/>
            <a:ext cx="12192000" cy="6858001"/>
          </a:xfrm>
          <a:prstGeom prst="rect">
            <a:avLst/>
          </a:prstGeom>
        </p:spPr>
      </p:pic>
      <p:pic>
        <p:nvPicPr>
          <p:cNvPr id="8" name="Graphic 7">
            <a:extLst>
              <a:ext uri="{FF2B5EF4-FFF2-40B4-BE49-F238E27FC236}">
                <a16:creationId xmlns:a16="http://schemas.microsoft.com/office/drawing/2014/main" id="{75EFAD24-DE5B-76F6-1EEA-630AF9960DC9}"/>
              </a:ext>
            </a:extLst>
          </p:cNvPr>
          <p:cNvPicPr>
            <a:picLocks noChangeAspect="1"/>
          </p:cNvPicPr>
          <p:nvPr/>
        </p:nvPicPr>
        <p:blipFill>
          <a:blip>
            <a:extLst>
              <a:ext uri="{96DAC541-7B7A-43D3-8B79-37D633B846F1}">
                <asvg:svgBlip xmlns:asvg="http://schemas.microsoft.com/office/drawing/2016/SVG/main" r:embed="rId3"/>
              </a:ext>
            </a:extLst>
          </a:blip>
          <a:srcRect l="160" t="47924" r="2027" b="49160"/>
          <a:stretch>
            <a:fillRect/>
          </a:stretch>
        </p:blipFill>
        <p:spPr>
          <a:xfrm>
            <a:off x="243068" y="6161820"/>
            <a:ext cx="11730942" cy="464136"/>
          </a:xfrm>
          <a:prstGeom prst="roundRect">
            <a:avLst>
              <a:gd name="adj" fmla="val 16907"/>
            </a:avLst>
          </a:prstGeom>
        </p:spPr>
      </p:pic>
      <p:sp>
        <p:nvSpPr>
          <p:cNvPr id="3" name="Content Placeholder 2">
            <a:extLst>
              <a:ext uri="{FF2B5EF4-FFF2-40B4-BE49-F238E27FC236}">
                <a16:creationId xmlns:a16="http://schemas.microsoft.com/office/drawing/2014/main" id="{B13E3EA8-FF67-5495-A2B8-68D9FFF66A1C}"/>
              </a:ext>
            </a:extLst>
          </p:cNvPr>
          <p:cNvSpPr>
            <a:spLocks noGrp="1"/>
          </p:cNvSpPr>
          <p:nvPr>
            <p:ph sz="half" idx="1"/>
          </p:nvPr>
        </p:nvSpPr>
        <p:spPr>
          <a:xfrm>
            <a:off x="274319" y="1844047"/>
            <a:ext cx="3657600" cy="4263019"/>
          </a:xfrm>
        </p:spPr>
        <p:txBody>
          <a:bodyPr>
            <a:normAutofit/>
          </a:bodyPr>
          <a:lstStyle>
            <a:lvl1pPr>
              <a:lnSpc>
                <a:spcPct val="100000"/>
              </a:lnSpc>
              <a:defRPr sz="2000">
                <a:solidFill>
                  <a:srgbClr val="717370"/>
                </a:solidFill>
                <a:latin typeface="Roboto Light" panose="02000000000000000000" pitchFamily="2" charset="0"/>
                <a:ea typeface="Roboto Light" panose="02000000000000000000" pitchFamily="2" charset="0"/>
                <a:cs typeface="Roboto Light" panose="02000000000000000000" pitchFamily="2" charset="0"/>
              </a:defRPr>
            </a:lvl1pPr>
            <a:lvl2pPr>
              <a:lnSpc>
                <a:spcPct val="100000"/>
              </a:lnSpc>
              <a:defRPr sz="1800">
                <a:solidFill>
                  <a:srgbClr val="717370"/>
                </a:solidFill>
                <a:latin typeface="Roboto Light" panose="02000000000000000000" pitchFamily="2" charset="0"/>
                <a:ea typeface="Roboto Light" panose="02000000000000000000" pitchFamily="2" charset="0"/>
                <a:cs typeface="Roboto Light" panose="02000000000000000000" pitchFamily="2" charset="0"/>
              </a:defRPr>
            </a:lvl2pPr>
            <a:lvl3pPr>
              <a:lnSpc>
                <a:spcPct val="100000"/>
              </a:lnSpc>
              <a:defRPr sz="1600">
                <a:solidFill>
                  <a:srgbClr val="717370"/>
                </a:solidFill>
                <a:latin typeface="Roboto Light" panose="02000000000000000000" pitchFamily="2" charset="0"/>
                <a:ea typeface="Roboto Light" panose="02000000000000000000" pitchFamily="2" charset="0"/>
                <a:cs typeface="Roboto Light" panose="02000000000000000000" pitchFamily="2" charset="0"/>
              </a:defRPr>
            </a:lvl3pPr>
            <a:lvl4pPr>
              <a:lnSpc>
                <a:spcPct val="100000"/>
              </a:lnSpc>
              <a:defRPr sz="1400">
                <a:solidFill>
                  <a:srgbClr val="717370"/>
                </a:solidFill>
                <a:latin typeface="Roboto Light" panose="02000000000000000000" pitchFamily="2" charset="0"/>
                <a:ea typeface="Roboto Light" panose="02000000000000000000" pitchFamily="2" charset="0"/>
                <a:cs typeface="Roboto Light" panose="02000000000000000000" pitchFamily="2" charset="0"/>
              </a:defRPr>
            </a:lvl4pPr>
            <a:lvl5pPr>
              <a:lnSpc>
                <a:spcPct val="100000"/>
              </a:lnSpc>
              <a:defRPr sz="1400">
                <a:solidFill>
                  <a:srgbClr val="717370"/>
                </a:solidFill>
                <a:latin typeface="Roboto Light" panose="02000000000000000000" pitchFamily="2" charset="0"/>
                <a:ea typeface="Roboto Light" panose="02000000000000000000" pitchFamily="2" charset="0"/>
                <a:cs typeface="Roboto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F9E99C36-E96D-51AF-5C44-B2AF0D7173B1}"/>
              </a:ext>
            </a:extLst>
          </p:cNvPr>
          <p:cNvSpPr>
            <a:spLocks noGrp="1"/>
          </p:cNvSpPr>
          <p:nvPr>
            <p:ph type="title"/>
          </p:nvPr>
        </p:nvSpPr>
        <p:spPr>
          <a:xfrm>
            <a:off x="274319" y="365760"/>
            <a:ext cx="11643361" cy="1016780"/>
          </a:xfrm>
        </p:spPr>
        <p:txBody>
          <a:bodyPr/>
          <a:lstStyle>
            <a:lvl1pPr>
              <a:defRPr sz="3600" b="0">
                <a:gradFill>
                  <a:gsLst>
                    <a:gs pos="0">
                      <a:schemeClr val="accent1"/>
                    </a:gs>
                    <a:gs pos="52000">
                      <a:srgbClr val="014AA8"/>
                    </a:gs>
                  </a:gsLst>
                  <a:lin ang="10800000" scaled="0"/>
                </a:gradFill>
                <a:latin typeface="Sora ExtraBold" pitchFamily="2" charset="0"/>
                <a:ea typeface="Roboto Black" panose="02000000000000000000" pitchFamily="2" charset="0"/>
                <a:cs typeface="Sora ExtraBold" pitchFamily="2" charset="0"/>
              </a:defRPr>
            </a:lvl1pPr>
          </a:lstStyle>
          <a:p>
            <a:r>
              <a:rPr lang="en-US"/>
              <a:t>Click to edit Master title style</a:t>
            </a:r>
          </a:p>
        </p:txBody>
      </p:sp>
      <p:sp>
        <p:nvSpPr>
          <p:cNvPr id="11" name="Content Placeholder 2">
            <a:extLst>
              <a:ext uri="{FF2B5EF4-FFF2-40B4-BE49-F238E27FC236}">
                <a16:creationId xmlns:a16="http://schemas.microsoft.com/office/drawing/2014/main" id="{C89E71AF-F973-FFFB-7D9D-075D8FB60146}"/>
              </a:ext>
            </a:extLst>
          </p:cNvPr>
          <p:cNvSpPr>
            <a:spLocks noGrp="1"/>
          </p:cNvSpPr>
          <p:nvPr>
            <p:ph sz="half" idx="13"/>
          </p:nvPr>
        </p:nvSpPr>
        <p:spPr>
          <a:xfrm>
            <a:off x="4267200" y="1844046"/>
            <a:ext cx="3657600" cy="4263019"/>
          </a:xfrm>
        </p:spPr>
        <p:txBody>
          <a:bodyPr>
            <a:normAutofit/>
          </a:bodyPr>
          <a:lstStyle>
            <a:lvl1pPr>
              <a:lnSpc>
                <a:spcPct val="100000"/>
              </a:lnSpc>
              <a:defRPr sz="2000">
                <a:solidFill>
                  <a:srgbClr val="717370"/>
                </a:solidFill>
                <a:latin typeface="Roboto Light" panose="02000000000000000000" pitchFamily="2" charset="0"/>
                <a:ea typeface="Roboto Light" panose="02000000000000000000" pitchFamily="2" charset="0"/>
                <a:cs typeface="Roboto Light" panose="02000000000000000000" pitchFamily="2" charset="0"/>
              </a:defRPr>
            </a:lvl1pPr>
            <a:lvl2pPr>
              <a:lnSpc>
                <a:spcPct val="100000"/>
              </a:lnSpc>
              <a:defRPr sz="1800">
                <a:solidFill>
                  <a:srgbClr val="717370"/>
                </a:solidFill>
                <a:latin typeface="Roboto Light" panose="02000000000000000000" pitchFamily="2" charset="0"/>
                <a:ea typeface="Roboto Light" panose="02000000000000000000" pitchFamily="2" charset="0"/>
                <a:cs typeface="Roboto Light" panose="02000000000000000000" pitchFamily="2" charset="0"/>
              </a:defRPr>
            </a:lvl2pPr>
            <a:lvl3pPr>
              <a:lnSpc>
                <a:spcPct val="100000"/>
              </a:lnSpc>
              <a:defRPr sz="1600">
                <a:solidFill>
                  <a:srgbClr val="717370"/>
                </a:solidFill>
                <a:latin typeface="Roboto Light" panose="02000000000000000000" pitchFamily="2" charset="0"/>
                <a:ea typeface="Roboto Light" panose="02000000000000000000" pitchFamily="2" charset="0"/>
                <a:cs typeface="Roboto Light" panose="02000000000000000000" pitchFamily="2" charset="0"/>
              </a:defRPr>
            </a:lvl3pPr>
            <a:lvl4pPr>
              <a:lnSpc>
                <a:spcPct val="100000"/>
              </a:lnSpc>
              <a:defRPr sz="1400">
                <a:solidFill>
                  <a:srgbClr val="717370"/>
                </a:solidFill>
                <a:latin typeface="Roboto Light" panose="02000000000000000000" pitchFamily="2" charset="0"/>
                <a:ea typeface="Roboto Light" panose="02000000000000000000" pitchFamily="2" charset="0"/>
                <a:cs typeface="Roboto Light" panose="02000000000000000000" pitchFamily="2" charset="0"/>
              </a:defRPr>
            </a:lvl4pPr>
            <a:lvl5pPr>
              <a:lnSpc>
                <a:spcPct val="100000"/>
              </a:lnSpc>
              <a:defRPr sz="1400">
                <a:solidFill>
                  <a:srgbClr val="717370"/>
                </a:solidFill>
                <a:latin typeface="Roboto Light" panose="02000000000000000000" pitchFamily="2" charset="0"/>
                <a:ea typeface="Roboto Light" panose="02000000000000000000" pitchFamily="2" charset="0"/>
                <a:cs typeface="Roboto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2">
            <a:extLst>
              <a:ext uri="{FF2B5EF4-FFF2-40B4-BE49-F238E27FC236}">
                <a16:creationId xmlns:a16="http://schemas.microsoft.com/office/drawing/2014/main" id="{436C377D-8258-0F85-3ED0-F634304F7D93}"/>
              </a:ext>
            </a:extLst>
          </p:cNvPr>
          <p:cNvSpPr>
            <a:spLocks noGrp="1"/>
          </p:cNvSpPr>
          <p:nvPr>
            <p:ph sz="half" idx="14"/>
          </p:nvPr>
        </p:nvSpPr>
        <p:spPr>
          <a:xfrm>
            <a:off x="8260081" y="1844046"/>
            <a:ext cx="3657600" cy="4263019"/>
          </a:xfrm>
        </p:spPr>
        <p:txBody>
          <a:bodyPr>
            <a:normAutofit/>
          </a:bodyPr>
          <a:lstStyle>
            <a:lvl1pPr>
              <a:lnSpc>
                <a:spcPct val="100000"/>
              </a:lnSpc>
              <a:defRPr sz="2000">
                <a:solidFill>
                  <a:srgbClr val="717370"/>
                </a:solidFill>
                <a:latin typeface="Roboto Light" panose="02000000000000000000" pitchFamily="2" charset="0"/>
                <a:ea typeface="Roboto Light" panose="02000000000000000000" pitchFamily="2" charset="0"/>
                <a:cs typeface="Roboto Light" panose="02000000000000000000" pitchFamily="2" charset="0"/>
              </a:defRPr>
            </a:lvl1pPr>
            <a:lvl2pPr>
              <a:lnSpc>
                <a:spcPct val="100000"/>
              </a:lnSpc>
              <a:defRPr sz="1800">
                <a:solidFill>
                  <a:srgbClr val="717370"/>
                </a:solidFill>
                <a:latin typeface="Roboto Light" panose="02000000000000000000" pitchFamily="2" charset="0"/>
                <a:ea typeface="Roboto Light" panose="02000000000000000000" pitchFamily="2" charset="0"/>
                <a:cs typeface="Roboto Light" panose="02000000000000000000" pitchFamily="2" charset="0"/>
              </a:defRPr>
            </a:lvl2pPr>
            <a:lvl3pPr>
              <a:lnSpc>
                <a:spcPct val="100000"/>
              </a:lnSpc>
              <a:defRPr sz="1600">
                <a:solidFill>
                  <a:srgbClr val="717370"/>
                </a:solidFill>
                <a:latin typeface="Roboto Light" panose="02000000000000000000" pitchFamily="2" charset="0"/>
                <a:ea typeface="Roboto Light" panose="02000000000000000000" pitchFamily="2" charset="0"/>
                <a:cs typeface="Roboto Light" panose="02000000000000000000" pitchFamily="2" charset="0"/>
              </a:defRPr>
            </a:lvl3pPr>
            <a:lvl4pPr>
              <a:lnSpc>
                <a:spcPct val="100000"/>
              </a:lnSpc>
              <a:defRPr sz="1400">
                <a:solidFill>
                  <a:srgbClr val="717370"/>
                </a:solidFill>
                <a:latin typeface="Roboto Light" panose="02000000000000000000" pitchFamily="2" charset="0"/>
                <a:ea typeface="Roboto Light" panose="02000000000000000000" pitchFamily="2" charset="0"/>
                <a:cs typeface="Roboto Light" panose="02000000000000000000" pitchFamily="2" charset="0"/>
              </a:defRPr>
            </a:lvl4pPr>
            <a:lvl5pPr>
              <a:lnSpc>
                <a:spcPct val="100000"/>
              </a:lnSpc>
              <a:defRPr sz="1400">
                <a:solidFill>
                  <a:srgbClr val="717370"/>
                </a:solidFill>
                <a:latin typeface="Roboto Light" panose="02000000000000000000" pitchFamily="2" charset="0"/>
                <a:ea typeface="Roboto Light" panose="02000000000000000000" pitchFamily="2" charset="0"/>
                <a:cs typeface="Roboto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2">
            <a:extLst>
              <a:ext uri="{FF2B5EF4-FFF2-40B4-BE49-F238E27FC236}">
                <a16:creationId xmlns:a16="http://schemas.microsoft.com/office/drawing/2014/main" id="{D04C7D4A-5A4F-4A06-F058-FDBDB806C5C3}"/>
              </a:ext>
            </a:extLst>
          </p:cNvPr>
          <p:cNvSpPr>
            <a:spLocks noGrp="1"/>
          </p:cNvSpPr>
          <p:nvPr>
            <p:ph sz="half" idx="15"/>
          </p:nvPr>
        </p:nvSpPr>
        <p:spPr>
          <a:xfrm>
            <a:off x="274320" y="1439719"/>
            <a:ext cx="3657599" cy="317762"/>
          </a:xfrm>
        </p:spPr>
        <p:txBody>
          <a:bodyPr anchor="ctr">
            <a:noAutofit/>
          </a:bodyPr>
          <a:lstStyle>
            <a:lvl1pPr marL="0" indent="0">
              <a:lnSpc>
                <a:spcPct val="100000"/>
              </a:lnSpc>
              <a:buNone/>
              <a:defRPr sz="2000">
                <a:solidFill>
                  <a:srgbClr val="02C7D4"/>
                </a:solidFill>
                <a:latin typeface="Sora Light" pitchFamily="2" charset="0"/>
                <a:ea typeface="Roboto Light" panose="02000000000000000000" pitchFamily="2" charset="0"/>
                <a:cs typeface="Sora Light" pitchFamily="2" charset="0"/>
              </a:defRPr>
            </a:lvl1pPr>
            <a:lvl2pPr marL="457200" indent="0">
              <a:lnSpc>
                <a:spcPct val="100000"/>
              </a:lnSpc>
              <a:buNone/>
              <a:defRPr sz="2000">
                <a:solidFill>
                  <a:srgbClr val="717370"/>
                </a:solidFill>
                <a:latin typeface="Roboto Light" panose="02000000000000000000" pitchFamily="2" charset="0"/>
                <a:ea typeface="Roboto Light" panose="02000000000000000000" pitchFamily="2" charset="0"/>
                <a:cs typeface="Roboto Light" panose="02000000000000000000" pitchFamily="2" charset="0"/>
              </a:defRPr>
            </a:lvl2pPr>
            <a:lvl3pPr marL="914400" indent="0">
              <a:lnSpc>
                <a:spcPct val="100000"/>
              </a:lnSpc>
              <a:buNone/>
              <a:defRPr sz="1800">
                <a:solidFill>
                  <a:srgbClr val="717370"/>
                </a:solidFill>
                <a:latin typeface="Roboto Light" panose="02000000000000000000" pitchFamily="2" charset="0"/>
                <a:ea typeface="Roboto Light" panose="02000000000000000000" pitchFamily="2" charset="0"/>
                <a:cs typeface="Roboto Light" panose="02000000000000000000" pitchFamily="2" charset="0"/>
              </a:defRPr>
            </a:lvl3pPr>
            <a:lvl4pPr marL="1371600" indent="0">
              <a:lnSpc>
                <a:spcPct val="100000"/>
              </a:lnSpc>
              <a:buNone/>
              <a:defRPr sz="1600">
                <a:solidFill>
                  <a:srgbClr val="717370"/>
                </a:solidFill>
                <a:latin typeface="Roboto Light" panose="02000000000000000000" pitchFamily="2" charset="0"/>
                <a:ea typeface="Roboto Light" panose="02000000000000000000" pitchFamily="2" charset="0"/>
                <a:cs typeface="Roboto Light" panose="02000000000000000000" pitchFamily="2" charset="0"/>
              </a:defRPr>
            </a:lvl4pPr>
            <a:lvl5pPr marL="1828800" indent="0">
              <a:lnSpc>
                <a:spcPct val="100000"/>
              </a:lnSpc>
              <a:buNone/>
              <a:defRPr sz="1600">
                <a:solidFill>
                  <a:srgbClr val="717370"/>
                </a:solidFill>
                <a:latin typeface="Roboto Light" panose="02000000000000000000" pitchFamily="2" charset="0"/>
                <a:ea typeface="Roboto Light" panose="02000000000000000000" pitchFamily="2" charset="0"/>
                <a:cs typeface="Roboto Light" panose="02000000000000000000" pitchFamily="2" charset="0"/>
              </a:defRPr>
            </a:lvl5pPr>
          </a:lstStyle>
          <a:p>
            <a:pPr lvl="0"/>
            <a:r>
              <a:rPr lang="en-US"/>
              <a:t>Click to edit Master text styles</a:t>
            </a:r>
          </a:p>
        </p:txBody>
      </p:sp>
      <p:sp>
        <p:nvSpPr>
          <p:cNvPr id="6" name="Content Placeholder 2">
            <a:extLst>
              <a:ext uri="{FF2B5EF4-FFF2-40B4-BE49-F238E27FC236}">
                <a16:creationId xmlns:a16="http://schemas.microsoft.com/office/drawing/2014/main" id="{0B80BE71-C861-71EA-C1BE-8F29834014D0}"/>
              </a:ext>
            </a:extLst>
          </p:cNvPr>
          <p:cNvSpPr>
            <a:spLocks noGrp="1"/>
          </p:cNvSpPr>
          <p:nvPr>
            <p:ph sz="half" idx="16"/>
          </p:nvPr>
        </p:nvSpPr>
        <p:spPr>
          <a:xfrm>
            <a:off x="4267200" y="1439718"/>
            <a:ext cx="3657599" cy="317762"/>
          </a:xfrm>
        </p:spPr>
        <p:txBody>
          <a:bodyPr anchor="ctr">
            <a:noAutofit/>
          </a:bodyPr>
          <a:lstStyle>
            <a:lvl1pPr marL="0" indent="0">
              <a:lnSpc>
                <a:spcPct val="100000"/>
              </a:lnSpc>
              <a:buNone/>
              <a:defRPr sz="2000">
                <a:solidFill>
                  <a:srgbClr val="02C7D4"/>
                </a:solidFill>
                <a:latin typeface="Sora Light" pitchFamily="2" charset="0"/>
                <a:ea typeface="Roboto Light" panose="02000000000000000000" pitchFamily="2" charset="0"/>
                <a:cs typeface="Sora Light" pitchFamily="2" charset="0"/>
              </a:defRPr>
            </a:lvl1pPr>
            <a:lvl2pPr marL="457200" indent="0">
              <a:lnSpc>
                <a:spcPct val="100000"/>
              </a:lnSpc>
              <a:buNone/>
              <a:defRPr sz="2000">
                <a:solidFill>
                  <a:srgbClr val="717370"/>
                </a:solidFill>
                <a:latin typeface="Roboto Light" panose="02000000000000000000" pitchFamily="2" charset="0"/>
                <a:ea typeface="Roboto Light" panose="02000000000000000000" pitchFamily="2" charset="0"/>
                <a:cs typeface="Roboto Light" panose="02000000000000000000" pitchFamily="2" charset="0"/>
              </a:defRPr>
            </a:lvl2pPr>
            <a:lvl3pPr marL="914400" indent="0">
              <a:lnSpc>
                <a:spcPct val="100000"/>
              </a:lnSpc>
              <a:buNone/>
              <a:defRPr sz="1800">
                <a:solidFill>
                  <a:srgbClr val="717370"/>
                </a:solidFill>
                <a:latin typeface="Roboto Light" panose="02000000000000000000" pitchFamily="2" charset="0"/>
                <a:ea typeface="Roboto Light" panose="02000000000000000000" pitchFamily="2" charset="0"/>
                <a:cs typeface="Roboto Light" panose="02000000000000000000" pitchFamily="2" charset="0"/>
              </a:defRPr>
            </a:lvl3pPr>
            <a:lvl4pPr marL="1371600" indent="0">
              <a:lnSpc>
                <a:spcPct val="100000"/>
              </a:lnSpc>
              <a:buNone/>
              <a:defRPr sz="1600">
                <a:solidFill>
                  <a:srgbClr val="717370"/>
                </a:solidFill>
                <a:latin typeface="Roboto Light" panose="02000000000000000000" pitchFamily="2" charset="0"/>
                <a:ea typeface="Roboto Light" panose="02000000000000000000" pitchFamily="2" charset="0"/>
                <a:cs typeface="Roboto Light" panose="02000000000000000000" pitchFamily="2" charset="0"/>
              </a:defRPr>
            </a:lvl4pPr>
            <a:lvl5pPr marL="1828800" indent="0">
              <a:lnSpc>
                <a:spcPct val="100000"/>
              </a:lnSpc>
              <a:buNone/>
              <a:defRPr sz="1600">
                <a:solidFill>
                  <a:srgbClr val="717370"/>
                </a:solidFill>
                <a:latin typeface="Roboto Light" panose="02000000000000000000" pitchFamily="2" charset="0"/>
                <a:ea typeface="Roboto Light" panose="02000000000000000000" pitchFamily="2" charset="0"/>
                <a:cs typeface="Roboto Light" panose="02000000000000000000" pitchFamily="2" charset="0"/>
              </a:defRPr>
            </a:lvl5pPr>
          </a:lstStyle>
          <a:p>
            <a:pPr lvl="0"/>
            <a:r>
              <a:rPr lang="en-US"/>
              <a:t>Click to edit Master text styles</a:t>
            </a:r>
          </a:p>
        </p:txBody>
      </p:sp>
      <p:sp>
        <p:nvSpPr>
          <p:cNvPr id="12" name="Content Placeholder 2">
            <a:extLst>
              <a:ext uri="{FF2B5EF4-FFF2-40B4-BE49-F238E27FC236}">
                <a16:creationId xmlns:a16="http://schemas.microsoft.com/office/drawing/2014/main" id="{E0593493-AD1D-EA00-46E6-BDE810758124}"/>
              </a:ext>
            </a:extLst>
          </p:cNvPr>
          <p:cNvSpPr>
            <a:spLocks noGrp="1"/>
          </p:cNvSpPr>
          <p:nvPr>
            <p:ph sz="half" idx="17"/>
          </p:nvPr>
        </p:nvSpPr>
        <p:spPr>
          <a:xfrm>
            <a:off x="8260081" y="1439718"/>
            <a:ext cx="3657599" cy="317762"/>
          </a:xfrm>
        </p:spPr>
        <p:txBody>
          <a:bodyPr anchor="ctr">
            <a:noAutofit/>
          </a:bodyPr>
          <a:lstStyle>
            <a:lvl1pPr marL="0" indent="0">
              <a:lnSpc>
                <a:spcPct val="100000"/>
              </a:lnSpc>
              <a:buNone/>
              <a:defRPr sz="2000">
                <a:solidFill>
                  <a:srgbClr val="02C7D4"/>
                </a:solidFill>
                <a:latin typeface="Sora Light" pitchFamily="2" charset="0"/>
                <a:ea typeface="Roboto Light" panose="02000000000000000000" pitchFamily="2" charset="0"/>
                <a:cs typeface="Sora Light" pitchFamily="2" charset="0"/>
              </a:defRPr>
            </a:lvl1pPr>
            <a:lvl2pPr marL="457200" indent="0">
              <a:lnSpc>
                <a:spcPct val="100000"/>
              </a:lnSpc>
              <a:buNone/>
              <a:defRPr sz="2000">
                <a:solidFill>
                  <a:srgbClr val="717370"/>
                </a:solidFill>
                <a:latin typeface="Roboto Light" panose="02000000000000000000" pitchFamily="2" charset="0"/>
                <a:ea typeface="Roboto Light" panose="02000000000000000000" pitchFamily="2" charset="0"/>
                <a:cs typeface="Roboto Light" panose="02000000000000000000" pitchFamily="2" charset="0"/>
              </a:defRPr>
            </a:lvl2pPr>
            <a:lvl3pPr marL="914400" indent="0">
              <a:lnSpc>
                <a:spcPct val="100000"/>
              </a:lnSpc>
              <a:buNone/>
              <a:defRPr sz="1800">
                <a:solidFill>
                  <a:srgbClr val="717370"/>
                </a:solidFill>
                <a:latin typeface="Roboto Light" panose="02000000000000000000" pitchFamily="2" charset="0"/>
                <a:ea typeface="Roboto Light" panose="02000000000000000000" pitchFamily="2" charset="0"/>
                <a:cs typeface="Roboto Light" panose="02000000000000000000" pitchFamily="2" charset="0"/>
              </a:defRPr>
            </a:lvl3pPr>
            <a:lvl4pPr marL="1371600" indent="0">
              <a:lnSpc>
                <a:spcPct val="100000"/>
              </a:lnSpc>
              <a:buNone/>
              <a:defRPr sz="1600">
                <a:solidFill>
                  <a:srgbClr val="717370"/>
                </a:solidFill>
                <a:latin typeface="Roboto Light" panose="02000000000000000000" pitchFamily="2" charset="0"/>
                <a:ea typeface="Roboto Light" panose="02000000000000000000" pitchFamily="2" charset="0"/>
                <a:cs typeface="Roboto Light" panose="02000000000000000000" pitchFamily="2" charset="0"/>
              </a:defRPr>
            </a:lvl4pPr>
            <a:lvl5pPr marL="1828800" indent="0">
              <a:lnSpc>
                <a:spcPct val="100000"/>
              </a:lnSpc>
              <a:buNone/>
              <a:defRPr sz="1600">
                <a:solidFill>
                  <a:srgbClr val="717370"/>
                </a:solidFill>
                <a:latin typeface="Roboto Light" panose="02000000000000000000" pitchFamily="2" charset="0"/>
                <a:ea typeface="Roboto Light" panose="02000000000000000000" pitchFamily="2" charset="0"/>
                <a:cs typeface="Roboto Light" panose="02000000000000000000" pitchFamily="2" charset="0"/>
              </a:defRPr>
            </a:lvl5pPr>
          </a:lstStyle>
          <a:p>
            <a:pPr lvl="0"/>
            <a:r>
              <a:rPr lang="en-US"/>
              <a:t>Click to edit Master text styles</a:t>
            </a:r>
          </a:p>
        </p:txBody>
      </p:sp>
      <p:pic>
        <p:nvPicPr>
          <p:cNvPr id="20" name="Graphic 19">
            <a:extLst>
              <a:ext uri="{FF2B5EF4-FFF2-40B4-BE49-F238E27FC236}">
                <a16:creationId xmlns:a16="http://schemas.microsoft.com/office/drawing/2014/main" id="{71F98DF3-92DE-0AA6-38B9-FEE3F967F413}"/>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399507" y="6286301"/>
            <a:ext cx="1125416" cy="227874"/>
          </a:xfrm>
          <a:prstGeom prst="rect">
            <a:avLst/>
          </a:prstGeom>
        </p:spPr>
      </p:pic>
      <p:sp>
        <p:nvSpPr>
          <p:cNvPr id="21" name="Slide Number Placeholder 11">
            <a:extLst>
              <a:ext uri="{FF2B5EF4-FFF2-40B4-BE49-F238E27FC236}">
                <a16:creationId xmlns:a16="http://schemas.microsoft.com/office/drawing/2014/main" id="{07DE4961-22DF-8B4B-603A-468F834C1F77}"/>
              </a:ext>
            </a:extLst>
          </p:cNvPr>
          <p:cNvSpPr>
            <a:spLocks noGrp="1"/>
          </p:cNvSpPr>
          <p:nvPr>
            <p:ph type="sldNum" sz="quarter" idx="12"/>
          </p:nvPr>
        </p:nvSpPr>
        <p:spPr>
          <a:xfrm>
            <a:off x="11150009" y="6221673"/>
            <a:ext cx="791784" cy="365125"/>
          </a:xfrm>
        </p:spPr>
        <p:txBody>
          <a:bodyPr/>
          <a:lstStyle>
            <a:lvl1pPr>
              <a:defRPr>
                <a:solidFill>
                  <a:schemeClr val="bg1"/>
                </a:solidFill>
              </a:defRPr>
            </a:lvl1pPr>
          </a:lstStyle>
          <a:p>
            <a:fld id="{ECFD4487-FD4C-4EB6-97B8-F62DE0E3DE9C}" type="slidenum">
              <a:rPr lang="en-US" smtClean="0"/>
              <a:t>‹#›</a:t>
            </a:fld>
            <a:endParaRPr lang="en-US"/>
          </a:p>
        </p:txBody>
      </p:sp>
    </p:spTree>
    <p:extLst>
      <p:ext uri="{BB962C8B-B14F-4D97-AF65-F5344CB8AC3E}">
        <p14:creationId xmlns:p14="http://schemas.microsoft.com/office/powerpoint/2010/main" val="102956546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_Three Content w Subtitle">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6A71995D-277F-BA8C-A66D-E1E8D1DFD224}"/>
              </a:ext>
            </a:extLst>
          </p:cNvPr>
          <p:cNvPicPr>
            <a:picLocks noChangeAspect="1"/>
          </p:cNvPicPr>
          <p:nvPr/>
        </p:nvPicPr>
        <p:blipFill>
          <a:blip>
            <a:extLst>
              <a:ext uri="{96DAC541-7B7A-43D3-8B79-37D633B846F1}">
                <asvg:svgBlip xmlns:asvg="http://schemas.microsoft.com/office/drawing/2016/SVG/main" r:embed="rId2"/>
              </a:ext>
            </a:extLst>
          </a:blip>
          <a:srcRect l="608" t="9321" r="2028" b="16122"/>
          <a:stretch>
            <a:fillRect/>
          </a:stretch>
        </p:blipFill>
        <p:spPr>
          <a:xfrm>
            <a:off x="0" y="-1"/>
            <a:ext cx="12192000" cy="6858001"/>
          </a:xfrm>
          <a:prstGeom prst="rect">
            <a:avLst/>
          </a:prstGeom>
        </p:spPr>
      </p:pic>
      <p:pic>
        <p:nvPicPr>
          <p:cNvPr id="7" name="Graphic 6">
            <a:extLst>
              <a:ext uri="{FF2B5EF4-FFF2-40B4-BE49-F238E27FC236}">
                <a16:creationId xmlns:a16="http://schemas.microsoft.com/office/drawing/2014/main" id="{2E079875-1580-F54D-A8BC-6822DF7091A8}"/>
              </a:ext>
            </a:extLst>
          </p:cNvPr>
          <p:cNvPicPr>
            <a:picLocks noChangeAspect="1"/>
          </p:cNvPicPr>
          <p:nvPr/>
        </p:nvPicPr>
        <p:blipFill>
          <a:blip>
            <a:extLst>
              <a:ext uri="{96DAC541-7B7A-43D3-8B79-37D633B846F1}">
                <asvg:svgBlip xmlns:asvg="http://schemas.microsoft.com/office/drawing/2016/SVG/main" r:embed="rId3"/>
              </a:ext>
            </a:extLst>
          </a:blip>
          <a:srcRect l="160" t="47924" r="2027" b="49160"/>
          <a:stretch>
            <a:fillRect/>
          </a:stretch>
        </p:blipFill>
        <p:spPr>
          <a:xfrm>
            <a:off x="243068" y="6161820"/>
            <a:ext cx="11730942" cy="464136"/>
          </a:xfrm>
          <a:prstGeom prst="roundRect">
            <a:avLst>
              <a:gd name="adj" fmla="val 16907"/>
            </a:avLst>
          </a:prstGeom>
        </p:spPr>
      </p:pic>
      <p:sp>
        <p:nvSpPr>
          <p:cNvPr id="3" name="Content Placeholder 2">
            <a:extLst>
              <a:ext uri="{FF2B5EF4-FFF2-40B4-BE49-F238E27FC236}">
                <a16:creationId xmlns:a16="http://schemas.microsoft.com/office/drawing/2014/main" id="{B13E3EA8-FF67-5495-A2B8-68D9FFF66A1C}"/>
              </a:ext>
            </a:extLst>
          </p:cNvPr>
          <p:cNvSpPr>
            <a:spLocks noGrp="1"/>
          </p:cNvSpPr>
          <p:nvPr>
            <p:ph sz="half" idx="1"/>
          </p:nvPr>
        </p:nvSpPr>
        <p:spPr>
          <a:xfrm>
            <a:off x="274320" y="1844047"/>
            <a:ext cx="3657600" cy="4263019"/>
          </a:xfrm>
        </p:spPr>
        <p:txBody>
          <a:bodyPr>
            <a:normAutofit/>
          </a:bodyPr>
          <a:lstStyle>
            <a:lvl1pPr>
              <a:lnSpc>
                <a:spcPct val="100000"/>
              </a:lnSpc>
              <a:defRPr sz="2000">
                <a:solidFill>
                  <a:srgbClr val="717370"/>
                </a:solidFill>
                <a:latin typeface="Roboto Light" panose="02000000000000000000" pitchFamily="2" charset="0"/>
                <a:ea typeface="Roboto Light" panose="02000000000000000000" pitchFamily="2" charset="0"/>
                <a:cs typeface="Roboto Light" panose="02000000000000000000" pitchFamily="2" charset="0"/>
              </a:defRPr>
            </a:lvl1pPr>
            <a:lvl2pPr>
              <a:lnSpc>
                <a:spcPct val="100000"/>
              </a:lnSpc>
              <a:defRPr sz="1800">
                <a:solidFill>
                  <a:srgbClr val="717370"/>
                </a:solidFill>
                <a:latin typeface="Roboto Light" panose="02000000000000000000" pitchFamily="2" charset="0"/>
                <a:ea typeface="Roboto Light" panose="02000000000000000000" pitchFamily="2" charset="0"/>
                <a:cs typeface="Roboto Light" panose="02000000000000000000" pitchFamily="2" charset="0"/>
              </a:defRPr>
            </a:lvl2pPr>
            <a:lvl3pPr>
              <a:lnSpc>
                <a:spcPct val="100000"/>
              </a:lnSpc>
              <a:defRPr sz="1600">
                <a:solidFill>
                  <a:srgbClr val="717370"/>
                </a:solidFill>
                <a:latin typeface="Roboto Light" panose="02000000000000000000" pitchFamily="2" charset="0"/>
                <a:ea typeface="Roboto Light" panose="02000000000000000000" pitchFamily="2" charset="0"/>
                <a:cs typeface="Roboto Light" panose="02000000000000000000" pitchFamily="2" charset="0"/>
              </a:defRPr>
            </a:lvl3pPr>
            <a:lvl4pPr>
              <a:lnSpc>
                <a:spcPct val="100000"/>
              </a:lnSpc>
              <a:defRPr sz="1400">
                <a:solidFill>
                  <a:srgbClr val="717370"/>
                </a:solidFill>
                <a:latin typeface="Roboto Light" panose="02000000000000000000" pitchFamily="2" charset="0"/>
                <a:ea typeface="Roboto Light" panose="02000000000000000000" pitchFamily="2" charset="0"/>
                <a:cs typeface="Roboto Light" panose="02000000000000000000" pitchFamily="2" charset="0"/>
              </a:defRPr>
            </a:lvl4pPr>
            <a:lvl5pPr>
              <a:lnSpc>
                <a:spcPct val="100000"/>
              </a:lnSpc>
              <a:defRPr sz="1400">
                <a:solidFill>
                  <a:srgbClr val="717370"/>
                </a:solidFill>
                <a:latin typeface="Roboto Light" panose="02000000000000000000" pitchFamily="2" charset="0"/>
                <a:ea typeface="Roboto Light" panose="02000000000000000000" pitchFamily="2" charset="0"/>
                <a:cs typeface="Roboto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F9E99C36-E96D-51AF-5C44-B2AF0D7173B1}"/>
              </a:ext>
            </a:extLst>
          </p:cNvPr>
          <p:cNvSpPr>
            <a:spLocks noGrp="1"/>
          </p:cNvSpPr>
          <p:nvPr>
            <p:ph type="title"/>
          </p:nvPr>
        </p:nvSpPr>
        <p:spPr>
          <a:xfrm>
            <a:off x="274320" y="365760"/>
            <a:ext cx="11464676" cy="1016780"/>
          </a:xfrm>
        </p:spPr>
        <p:txBody>
          <a:bodyPr anchor="ctr" anchorCtr="0"/>
          <a:lstStyle>
            <a:lvl1pPr>
              <a:defRPr sz="3600" b="0">
                <a:gradFill>
                  <a:gsLst>
                    <a:gs pos="0">
                      <a:schemeClr val="accent1"/>
                    </a:gs>
                    <a:gs pos="52000">
                      <a:srgbClr val="014AA8"/>
                    </a:gs>
                  </a:gsLst>
                  <a:lin ang="10800000" scaled="0"/>
                </a:gradFill>
                <a:latin typeface="Sora ExtraBold" pitchFamily="2" charset="0"/>
                <a:ea typeface="Roboto Black" panose="02000000000000000000" pitchFamily="2" charset="0"/>
                <a:cs typeface="Sora ExtraBold" pitchFamily="2" charset="0"/>
              </a:defRPr>
            </a:lvl1pPr>
          </a:lstStyle>
          <a:p>
            <a:r>
              <a:rPr lang="en-US"/>
              <a:t>Click to edit Master title style</a:t>
            </a:r>
          </a:p>
        </p:txBody>
      </p:sp>
      <p:sp>
        <p:nvSpPr>
          <p:cNvPr id="11" name="Content Placeholder 2">
            <a:extLst>
              <a:ext uri="{FF2B5EF4-FFF2-40B4-BE49-F238E27FC236}">
                <a16:creationId xmlns:a16="http://schemas.microsoft.com/office/drawing/2014/main" id="{C89E71AF-F973-FFFB-7D9D-075D8FB60146}"/>
              </a:ext>
            </a:extLst>
          </p:cNvPr>
          <p:cNvSpPr>
            <a:spLocks noGrp="1"/>
          </p:cNvSpPr>
          <p:nvPr>
            <p:ph sz="half" idx="13"/>
          </p:nvPr>
        </p:nvSpPr>
        <p:spPr>
          <a:xfrm>
            <a:off x="4177859" y="1844046"/>
            <a:ext cx="3657600" cy="4263019"/>
          </a:xfrm>
        </p:spPr>
        <p:txBody>
          <a:bodyPr>
            <a:normAutofit/>
          </a:bodyPr>
          <a:lstStyle>
            <a:lvl1pPr>
              <a:lnSpc>
                <a:spcPct val="100000"/>
              </a:lnSpc>
              <a:defRPr sz="2000">
                <a:solidFill>
                  <a:srgbClr val="717370"/>
                </a:solidFill>
                <a:latin typeface="Roboto Light" panose="02000000000000000000" pitchFamily="2" charset="0"/>
                <a:ea typeface="Roboto Light" panose="02000000000000000000" pitchFamily="2" charset="0"/>
                <a:cs typeface="Roboto Light" panose="02000000000000000000" pitchFamily="2" charset="0"/>
              </a:defRPr>
            </a:lvl1pPr>
            <a:lvl2pPr>
              <a:lnSpc>
                <a:spcPct val="100000"/>
              </a:lnSpc>
              <a:defRPr sz="1800">
                <a:solidFill>
                  <a:srgbClr val="717370"/>
                </a:solidFill>
                <a:latin typeface="Roboto Light" panose="02000000000000000000" pitchFamily="2" charset="0"/>
                <a:ea typeface="Roboto Light" panose="02000000000000000000" pitchFamily="2" charset="0"/>
                <a:cs typeface="Roboto Light" panose="02000000000000000000" pitchFamily="2" charset="0"/>
              </a:defRPr>
            </a:lvl2pPr>
            <a:lvl3pPr>
              <a:lnSpc>
                <a:spcPct val="100000"/>
              </a:lnSpc>
              <a:defRPr sz="1600">
                <a:solidFill>
                  <a:srgbClr val="717370"/>
                </a:solidFill>
                <a:latin typeface="Roboto Light" panose="02000000000000000000" pitchFamily="2" charset="0"/>
                <a:ea typeface="Roboto Light" panose="02000000000000000000" pitchFamily="2" charset="0"/>
                <a:cs typeface="Roboto Light" panose="02000000000000000000" pitchFamily="2" charset="0"/>
              </a:defRPr>
            </a:lvl3pPr>
            <a:lvl4pPr>
              <a:lnSpc>
                <a:spcPct val="100000"/>
              </a:lnSpc>
              <a:defRPr sz="1400">
                <a:solidFill>
                  <a:srgbClr val="717370"/>
                </a:solidFill>
                <a:latin typeface="Roboto Light" panose="02000000000000000000" pitchFamily="2" charset="0"/>
                <a:ea typeface="Roboto Light" panose="02000000000000000000" pitchFamily="2" charset="0"/>
                <a:cs typeface="Roboto Light" panose="02000000000000000000" pitchFamily="2" charset="0"/>
              </a:defRPr>
            </a:lvl4pPr>
            <a:lvl5pPr>
              <a:lnSpc>
                <a:spcPct val="100000"/>
              </a:lnSpc>
              <a:defRPr sz="1400">
                <a:solidFill>
                  <a:srgbClr val="717370"/>
                </a:solidFill>
                <a:latin typeface="Roboto Light" panose="02000000000000000000" pitchFamily="2" charset="0"/>
                <a:ea typeface="Roboto Light" panose="02000000000000000000" pitchFamily="2" charset="0"/>
                <a:cs typeface="Roboto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2">
            <a:extLst>
              <a:ext uri="{FF2B5EF4-FFF2-40B4-BE49-F238E27FC236}">
                <a16:creationId xmlns:a16="http://schemas.microsoft.com/office/drawing/2014/main" id="{436C377D-8258-0F85-3ED0-F634304F7D93}"/>
              </a:ext>
            </a:extLst>
          </p:cNvPr>
          <p:cNvSpPr>
            <a:spLocks noGrp="1"/>
          </p:cNvSpPr>
          <p:nvPr>
            <p:ph sz="half" idx="14"/>
          </p:nvPr>
        </p:nvSpPr>
        <p:spPr>
          <a:xfrm>
            <a:off x="8081397" y="1844046"/>
            <a:ext cx="3657600" cy="4263019"/>
          </a:xfrm>
        </p:spPr>
        <p:txBody>
          <a:bodyPr>
            <a:normAutofit/>
          </a:bodyPr>
          <a:lstStyle>
            <a:lvl1pPr>
              <a:lnSpc>
                <a:spcPct val="100000"/>
              </a:lnSpc>
              <a:defRPr sz="2000">
                <a:solidFill>
                  <a:srgbClr val="717370"/>
                </a:solidFill>
                <a:latin typeface="Roboto Light" panose="02000000000000000000" pitchFamily="2" charset="0"/>
                <a:ea typeface="Roboto Light" panose="02000000000000000000" pitchFamily="2" charset="0"/>
                <a:cs typeface="Roboto Light" panose="02000000000000000000" pitchFamily="2" charset="0"/>
              </a:defRPr>
            </a:lvl1pPr>
            <a:lvl2pPr>
              <a:lnSpc>
                <a:spcPct val="100000"/>
              </a:lnSpc>
              <a:defRPr sz="1800">
                <a:solidFill>
                  <a:srgbClr val="717370"/>
                </a:solidFill>
                <a:latin typeface="Roboto Light" panose="02000000000000000000" pitchFamily="2" charset="0"/>
                <a:ea typeface="Roboto Light" panose="02000000000000000000" pitchFamily="2" charset="0"/>
                <a:cs typeface="Roboto Light" panose="02000000000000000000" pitchFamily="2" charset="0"/>
              </a:defRPr>
            </a:lvl2pPr>
            <a:lvl3pPr>
              <a:lnSpc>
                <a:spcPct val="100000"/>
              </a:lnSpc>
              <a:defRPr sz="1600">
                <a:solidFill>
                  <a:srgbClr val="717370"/>
                </a:solidFill>
                <a:latin typeface="Roboto Light" panose="02000000000000000000" pitchFamily="2" charset="0"/>
                <a:ea typeface="Roboto Light" panose="02000000000000000000" pitchFamily="2" charset="0"/>
                <a:cs typeface="Roboto Light" panose="02000000000000000000" pitchFamily="2" charset="0"/>
              </a:defRPr>
            </a:lvl3pPr>
            <a:lvl4pPr>
              <a:lnSpc>
                <a:spcPct val="100000"/>
              </a:lnSpc>
              <a:defRPr sz="1400">
                <a:solidFill>
                  <a:srgbClr val="717370"/>
                </a:solidFill>
                <a:latin typeface="Roboto Light" panose="02000000000000000000" pitchFamily="2" charset="0"/>
                <a:ea typeface="Roboto Light" panose="02000000000000000000" pitchFamily="2" charset="0"/>
                <a:cs typeface="Roboto Light" panose="02000000000000000000" pitchFamily="2" charset="0"/>
              </a:defRPr>
            </a:lvl4pPr>
            <a:lvl5pPr>
              <a:lnSpc>
                <a:spcPct val="100000"/>
              </a:lnSpc>
              <a:defRPr sz="1400">
                <a:solidFill>
                  <a:srgbClr val="717370"/>
                </a:solidFill>
                <a:latin typeface="Roboto Light" panose="02000000000000000000" pitchFamily="2" charset="0"/>
                <a:ea typeface="Roboto Light" panose="02000000000000000000" pitchFamily="2" charset="0"/>
                <a:cs typeface="Roboto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2">
            <a:extLst>
              <a:ext uri="{FF2B5EF4-FFF2-40B4-BE49-F238E27FC236}">
                <a16:creationId xmlns:a16="http://schemas.microsoft.com/office/drawing/2014/main" id="{D04C7D4A-5A4F-4A06-F058-FDBDB806C5C3}"/>
              </a:ext>
            </a:extLst>
          </p:cNvPr>
          <p:cNvSpPr>
            <a:spLocks noGrp="1"/>
          </p:cNvSpPr>
          <p:nvPr>
            <p:ph sz="half" idx="15"/>
          </p:nvPr>
        </p:nvSpPr>
        <p:spPr>
          <a:xfrm>
            <a:off x="274319" y="1439719"/>
            <a:ext cx="11464677" cy="317762"/>
          </a:xfrm>
        </p:spPr>
        <p:txBody>
          <a:bodyPr anchor="ctr">
            <a:noAutofit/>
          </a:bodyPr>
          <a:lstStyle>
            <a:lvl1pPr marL="0" indent="0">
              <a:lnSpc>
                <a:spcPct val="100000"/>
              </a:lnSpc>
              <a:buNone/>
              <a:defRPr sz="2000">
                <a:solidFill>
                  <a:srgbClr val="02C7D4"/>
                </a:solidFill>
                <a:latin typeface="Sora Light" pitchFamily="2" charset="0"/>
                <a:ea typeface="Roboto Light" panose="02000000000000000000" pitchFamily="2" charset="0"/>
                <a:cs typeface="Sora Light" pitchFamily="2" charset="0"/>
              </a:defRPr>
            </a:lvl1pPr>
            <a:lvl2pPr marL="457200" indent="0">
              <a:lnSpc>
                <a:spcPct val="100000"/>
              </a:lnSpc>
              <a:buNone/>
              <a:defRPr sz="2000">
                <a:solidFill>
                  <a:srgbClr val="717370"/>
                </a:solidFill>
                <a:latin typeface="Roboto Light" panose="02000000000000000000" pitchFamily="2" charset="0"/>
                <a:ea typeface="Roboto Light" panose="02000000000000000000" pitchFamily="2" charset="0"/>
                <a:cs typeface="Roboto Light" panose="02000000000000000000" pitchFamily="2" charset="0"/>
              </a:defRPr>
            </a:lvl2pPr>
            <a:lvl3pPr marL="914400" indent="0">
              <a:lnSpc>
                <a:spcPct val="100000"/>
              </a:lnSpc>
              <a:buNone/>
              <a:defRPr sz="1800">
                <a:solidFill>
                  <a:srgbClr val="717370"/>
                </a:solidFill>
                <a:latin typeface="Roboto Light" panose="02000000000000000000" pitchFamily="2" charset="0"/>
                <a:ea typeface="Roboto Light" panose="02000000000000000000" pitchFamily="2" charset="0"/>
                <a:cs typeface="Roboto Light" panose="02000000000000000000" pitchFamily="2" charset="0"/>
              </a:defRPr>
            </a:lvl3pPr>
            <a:lvl4pPr marL="1371600" indent="0">
              <a:lnSpc>
                <a:spcPct val="100000"/>
              </a:lnSpc>
              <a:buNone/>
              <a:defRPr sz="1600">
                <a:solidFill>
                  <a:srgbClr val="717370"/>
                </a:solidFill>
                <a:latin typeface="Roboto Light" panose="02000000000000000000" pitchFamily="2" charset="0"/>
                <a:ea typeface="Roboto Light" panose="02000000000000000000" pitchFamily="2" charset="0"/>
                <a:cs typeface="Roboto Light" panose="02000000000000000000" pitchFamily="2" charset="0"/>
              </a:defRPr>
            </a:lvl4pPr>
            <a:lvl5pPr marL="1828800" indent="0">
              <a:lnSpc>
                <a:spcPct val="100000"/>
              </a:lnSpc>
              <a:buNone/>
              <a:defRPr sz="1600">
                <a:solidFill>
                  <a:srgbClr val="717370"/>
                </a:solidFill>
                <a:latin typeface="Roboto Light" panose="02000000000000000000" pitchFamily="2" charset="0"/>
                <a:ea typeface="Roboto Light" panose="02000000000000000000" pitchFamily="2" charset="0"/>
                <a:cs typeface="Roboto Light" panose="02000000000000000000" pitchFamily="2" charset="0"/>
              </a:defRPr>
            </a:lvl5pPr>
          </a:lstStyle>
          <a:p>
            <a:pPr lvl="0"/>
            <a:r>
              <a:rPr lang="en-US"/>
              <a:t>Click to edit Master text styles</a:t>
            </a:r>
          </a:p>
        </p:txBody>
      </p:sp>
      <p:pic>
        <p:nvPicPr>
          <p:cNvPr id="16" name="Graphic 15">
            <a:extLst>
              <a:ext uri="{FF2B5EF4-FFF2-40B4-BE49-F238E27FC236}">
                <a16:creationId xmlns:a16="http://schemas.microsoft.com/office/drawing/2014/main" id="{25AC6958-B0FA-59C1-B36A-898F4D5A4E1D}"/>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399507" y="6286301"/>
            <a:ext cx="1125416" cy="227874"/>
          </a:xfrm>
          <a:prstGeom prst="rect">
            <a:avLst/>
          </a:prstGeom>
        </p:spPr>
      </p:pic>
      <p:sp>
        <p:nvSpPr>
          <p:cNvPr id="17" name="Slide Number Placeholder 11">
            <a:extLst>
              <a:ext uri="{FF2B5EF4-FFF2-40B4-BE49-F238E27FC236}">
                <a16:creationId xmlns:a16="http://schemas.microsoft.com/office/drawing/2014/main" id="{9F3BB7F0-3B0C-0A85-4CBC-E4BF1DE45A49}"/>
              </a:ext>
            </a:extLst>
          </p:cNvPr>
          <p:cNvSpPr>
            <a:spLocks noGrp="1"/>
          </p:cNvSpPr>
          <p:nvPr>
            <p:ph type="sldNum" sz="quarter" idx="12"/>
          </p:nvPr>
        </p:nvSpPr>
        <p:spPr>
          <a:xfrm>
            <a:off x="11150009" y="6221673"/>
            <a:ext cx="791784" cy="365125"/>
          </a:xfrm>
        </p:spPr>
        <p:txBody>
          <a:bodyPr/>
          <a:lstStyle>
            <a:lvl1pPr>
              <a:defRPr>
                <a:solidFill>
                  <a:schemeClr val="bg1"/>
                </a:solidFill>
              </a:defRPr>
            </a:lvl1pPr>
          </a:lstStyle>
          <a:p>
            <a:fld id="{ECFD4487-FD4C-4EB6-97B8-F62DE0E3DE9C}" type="slidenum">
              <a:rPr lang="en-US" smtClean="0"/>
              <a:t>‹#›</a:t>
            </a:fld>
            <a:endParaRPr lang="en-US"/>
          </a:p>
        </p:txBody>
      </p:sp>
    </p:spTree>
    <p:extLst>
      <p:ext uri="{BB962C8B-B14F-4D97-AF65-F5344CB8AC3E}">
        <p14:creationId xmlns:p14="http://schemas.microsoft.com/office/powerpoint/2010/main" val="11817714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 blue wash">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8C9A5863-C66C-6842-8F45-8A0223B4BD71}"/>
              </a:ext>
            </a:extLst>
          </p:cNvPr>
          <p:cNvPicPr>
            <a:picLocks noChangeAspect="1"/>
          </p:cNvPicPr>
          <p:nvPr/>
        </p:nvPicPr>
        <p:blipFill>
          <a:blip>
            <a:extLst>
              <a:ext uri="{96DAC541-7B7A-43D3-8B79-37D633B846F1}">
                <asvg:svgBlip xmlns:asvg="http://schemas.microsoft.com/office/drawing/2016/SVG/main" r:embed="rId2"/>
              </a:ext>
            </a:extLst>
          </a:blip>
          <a:srcRect l="608" t="9321" r="2028" b="16122"/>
          <a:stretch>
            <a:fillRect/>
          </a:stretch>
        </p:blipFill>
        <p:spPr>
          <a:xfrm>
            <a:off x="0" y="-1"/>
            <a:ext cx="12192000" cy="6858001"/>
          </a:xfrm>
          <a:prstGeom prst="rect">
            <a:avLst/>
          </a:prstGeom>
        </p:spPr>
      </p:pic>
    </p:spTree>
    <p:extLst>
      <p:ext uri="{BB962C8B-B14F-4D97-AF65-F5344CB8AC3E}">
        <p14:creationId xmlns:p14="http://schemas.microsoft.com/office/powerpoint/2010/main" val="366224977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 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62676183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ve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371CDEF-0C08-27D3-5CF5-551AD9CBFCE0}"/>
              </a:ext>
            </a:extLst>
          </p:cNvPr>
          <p:cNvSpPr/>
          <p:nvPr/>
        </p:nvSpPr>
        <p:spPr>
          <a:xfrm>
            <a:off x="0" y="0"/>
            <a:ext cx="12192000" cy="6858000"/>
          </a:xfrm>
          <a:prstGeom prst="rect">
            <a:avLst/>
          </a:prstGeom>
          <a:gradFill flip="none" rotWithShape="1">
            <a:gsLst>
              <a:gs pos="0">
                <a:srgbClr val="2DC0CE"/>
              </a:gs>
              <a:gs pos="38000">
                <a:srgbClr val="004987"/>
              </a:gs>
              <a:gs pos="100000">
                <a:srgbClr val="000F2F"/>
              </a:gs>
            </a:gsLst>
            <a:lin ang="117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Roboto Light" panose="02000000000000000000" pitchFamily="2" charset="0"/>
              <a:ea typeface="Roboto Light" panose="02000000000000000000" pitchFamily="2" charset="0"/>
              <a:cs typeface="Roboto Light" panose="02000000000000000000" pitchFamily="2" charset="0"/>
            </a:endParaRPr>
          </a:p>
        </p:txBody>
      </p:sp>
      <p:pic>
        <p:nvPicPr>
          <p:cNvPr id="4" name="Graphic 3">
            <a:extLst>
              <a:ext uri="{FF2B5EF4-FFF2-40B4-BE49-F238E27FC236}">
                <a16:creationId xmlns:a16="http://schemas.microsoft.com/office/drawing/2014/main" id="{2EDE5B89-DB2E-E8E4-040A-6A072B337D4C}"/>
              </a:ext>
            </a:extLst>
          </p:cNvPr>
          <p:cNvPicPr>
            <a:picLocks noChangeAspect="1"/>
          </p:cNvPicPr>
          <p:nvPr/>
        </p:nvPicPr>
        <p:blipFill>
          <a:blip>
            <a:alphaModFix amt="35000"/>
            <a:extLst>
              <a:ext uri="{96DAC541-7B7A-43D3-8B79-37D633B846F1}">
                <asvg:svgBlip xmlns:asvg="http://schemas.microsoft.com/office/drawing/2016/SVG/main" r:embed="rId2"/>
              </a:ext>
            </a:extLst>
          </a:blip>
          <a:srcRect t="8102" r="1133" b="50000"/>
          <a:stretch>
            <a:fillRect/>
          </a:stretch>
        </p:blipFill>
        <p:spPr>
          <a:xfrm>
            <a:off x="0" y="0"/>
            <a:ext cx="12192000" cy="6858000"/>
          </a:xfrm>
          <a:prstGeom prst="rect">
            <a:avLst/>
          </a:prstGeom>
        </p:spPr>
      </p:pic>
      <p:sp>
        <p:nvSpPr>
          <p:cNvPr id="5" name="Picture Placeholder 4">
            <a:extLst>
              <a:ext uri="{FF2B5EF4-FFF2-40B4-BE49-F238E27FC236}">
                <a16:creationId xmlns:a16="http://schemas.microsoft.com/office/drawing/2014/main" id="{1E9A0911-A119-46F8-839D-9D7D4F0DFFEB}"/>
              </a:ext>
            </a:extLst>
          </p:cNvPr>
          <p:cNvSpPr>
            <a:spLocks noGrp="1"/>
          </p:cNvSpPr>
          <p:nvPr>
            <p:ph type="pic" sz="quarter" idx="11"/>
          </p:nvPr>
        </p:nvSpPr>
        <p:spPr>
          <a:xfrm>
            <a:off x="5929045" y="2037755"/>
            <a:ext cx="2786801" cy="2782491"/>
          </a:xfrm>
          <a:custGeom>
            <a:avLst/>
            <a:gdLst>
              <a:gd name="connsiteX0" fmla="*/ 1630151 w 3260301"/>
              <a:gd name="connsiteY0" fmla="*/ 0 h 3260300"/>
              <a:gd name="connsiteX1" fmla="*/ 3260301 w 3260301"/>
              <a:gd name="connsiteY1" fmla="*/ 1630150 h 3260300"/>
              <a:gd name="connsiteX2" fmla="*/ 1630151 w 3260301"/>
              <a:gd name="connsiteY2" fmla="*/ 3260300 h 3260300"/>
              <a:gd name="connsiteX3" fmla="*/ 0 w 3260301"/>
              <a:gd name="connsiteY3" fmla="*/ 1630150 h 3260300"/>
            </a:gdLst>
            <a:ahLst/>
            <a:cxnLst>
              <a:cxn ang="0">
                <a:pos x="connsiteX0" y="connsiteY0"/>
              </a:cxn>
              <a:cxn ang="0">
                <a:pos x="connsiteX1" y="connsiteY1"/>
              </a:cxn>
              <a:cxn ang="0">
                <a:pos x="connsiteX2" y="connsiteY2"/>
              </a:cxn>
              <a:cxn ang="0">
                <a:pos x="connsiteX3" y="connsiteY3"/>
              </a:cxn>
            </a:cxnLst>
            <a:rect l="l" t="t" r="r" b="b"/>
            <a:pathLst>
              <a:path w="3260301" h="3260300">
                <a:moveTo>
                  <a:pt x="1630151" y="0"/>
                </a:moveTo>
                <a:lnTo>
                  <a:pt x="3260301" y="1630150"/>
                </a:lnTo>
                <a:lnTo>
                  <a:pt x="1630151" y="3260300"/>
                </a:lnTo>
                <a:lnTo>
                  <a:pt x="0" y="1630150"/>
                </a:lnTo>
                <a:close/>
              </a:path>
            </a:pathLst>
          </a:custGeom>
          <a:solidFill>
            <a:schemeClr val="bg1">
              <a:lumMod val="95000"/>
            </a:schemeClr>
          </a:solidFill>
        </p:spPr>
        <p:txBody>
          <a:bodyPr wrap="square">
            <a:noAutofit/>
          </a:bodyPr>
          <a:lstStyle>
            <a:lvl1pPr marL="0" indent="0" algn="ctr">
              <a:buNone/>
              <a:defRPr sz="1500">
                <a:solidFill>
                  <a:schemeClr val="tx1">
                    <a:lumMod val="65000"/>
                    <a:lumOff val="35000"/>
                  </a:schemeClr>
                </a:solidFill>
              </a:defRPr>
            </a:lvl1pPr>
          </a:lstStyle>
          <a:p>
            <a:r>
              <a:rPr lang="en-US"/>
              <a:t>Click icon to add picture</a:t>
            </a:r>
            <a:endParaRPr lang="id-ID"/>
          </a:p>
        </p:txBody>
      </p:sp>
      <p:sp>
        <p:nvSpPr>
          <p:cNvPr id="6" name="Picture Placeholder 5">
            <a:extLst>
              <a:ext uri="{FF2B5EF4-FFF2-40B4-BE49-F238E27FC236}">
                <a16:creationId xmlns:a16="http://schemas.microsoft.com/office/drawing/2014/main" id="{0BF88216-D996-4DD7-8F12-04A56C46DB3B}"/>
              </a:ext>
            </a:extLst>
          </p:cNvPr>
          <p:cNvSpPr>
            <a:spLocks noGrp="1"/>
          </p:cNvSpPr>
          <p:nvPr>
            <p:ph type="pic" sz="quarter" idx="12"/>
          </p:nvPr>
        </p:nvSpPr>
        <p:spPr>
          <a:xfrm>
            <a:off x="8715846" y="2037754"/>
            <a:ext cx="2786801" cy="2782491"/>
          </a:xfrm>
          <a:custGeom>
            <a:avLst/>
            <a:gdLst>
              <a:gd name="connsiteX0" fmla="*/ 1630151 w 3260301"/>
              <a:gd name="connsiteY0" fmla="*/ 0 h 3260300"/>
              <a:gd name="connsiteX1" fmla="*/ 3260301 w 3260301"/>
              <a:gd name="connsiteY1" fmla="*/ 1630150 h 3260300"/>
              <a:gd name="connsiteX2" fmla="*/ 1630151 w 3260301"/>
              <a:gd name="connsiteY2" fmla="*/ 3260300 h 3260300"/>
              <a:gd name="connsiteX3" fmla="*/ 0 w 3260301"/>
              <a:gd name="connsiteY3" fmla="*/ 1630150 h 3260300"/>
            </a:gdLst>
            <a:ahLst/>
            <a:cxnLst>
              <a:cxn ang="0">
                <a:pos x="connsiteX0" y="connsiteY0"/>
              </a:cxn>
              <a:cxn ang="0">
                <a:pos x="connsiteX1" y="connsiteY1"/>
              </a:cxn>
              <a:cxn ang="0">
                <a:pos x="connsiteX2" y="connsiteY2"/>
              </a:cxn>
              <a:cxn ang="0">
                <a:pos x="connsiteX3" y="connsiteY3"/>
              </a:cxn>
            </a:cxnLst>
            <a:rect l="l" t="t" r="r" b="b"/>
            <a:pathLst>
              <a:path w="3260301" h="3260300">
                <a:moveTo>
                  <a:pt x="1630151" y="0"/>
                </a:moveTo>
                <a:lnTo>
                  <a:pt x="3260301" y="1630150"/>
                </a:lnTo>
                <a:lnTo>
                  <a:pt x="1630151" y="3260300"/>
                </a:lnTo>
                <a:lnTo>
                  <a:pt x="0" y="1630150"/>
                </a:lnTo>
                <a:close/>
              </a:path>
            </a:pathLst>
          </a:custGeom>
          <a:solidFill>
            <a:schemeClr val="bg1">
              <a:lumMod val="95000"/>
            </a:schemeClr>
          </a:solidFill>
        </p:spPr>
        <p:txBody>
          <a:bodyPr wrap="square">
            <a:noAutofit/>
          </a:bodyPr>
          <a:lstStyle>
            <a:lvl1pPr marL="0" indent="0" algn="ctr">
              <a:buNone/>
              <a:defRPr sz="1500">
                <a:solidFill>
                  <a:schemeClr val="tx1">
                    <a:lumMod val="65000"/>
                    <a:lumOff val="35000"/>
                  </a:schemeClr>
                </a:solidFill>
              </a:defRPr>
            </a:lvl1pPr>
          </a:lstStyle>
          <a:p>
            <a:r>
              <a:rPr lang="en-US"/>
              <a:t>Click icon to add picture</a:t>
            </a:r>
            <a:endParaRPr lang="id-ID"/>
          </a:p>
        </p:txBody>
      </p:sp>
      <p:sp>
        <p:nvSpPr>
          <p:cNvPr id="3" name="Picture Placeholder 2">
            <a:extLst>
              <a:ext uri="{FF2B5EF4-FFF2-40B4-BE49-F238E27FC236}">
                <a16:creationId xmlns:a16="http://schemas.microsoft.com/office/drawing/2014/main" id="{ECC8546E-78EF-FDBD-8FC9-9AC73096B180}"/>
              </a:ext>
            </a:extLst>
          </p:cNvPr>
          <p:cNvSpPr>
            <a:spLocks noGrp="1"/>
          </p:cNvSpPr>
          <p:nvPr>
            <p:ph type="pic" sz="quarter" idx="13"/>
          </p:nvPr>
        </p:nvSpPr>
        <p:spPr>
          <a:xfrm>
            <a:off x="7323628" y="643589"/>
            <a:ext cx="2784436" cy="2784436"/>
          </a:xfrm>
          <a:prstGeom prst="diamond">
            <a:avLst/>
          </a:prstGeom>
          <a:solidFill>
            <a:schemeClr val="bg1">
              <a:lumMod val="95000"/>
            </a:schemeClr>
          </a:solidFill>
        </p:spPr>
        <p:txBody>
          <a:bodyPr>
            <a:noAutofit/>
          </a:bodyPr>
          <a:lstStyle>
            <a:lvl1pPr marL="0" indent="0" algn="ctr">
              <a:buNone/>
              <a:defRPr sz="1200"/>
            </a:lvl1pPr>
          </a:lstStyle>
          <a:p>
            <a:r>
              <a:rPr lang="en-US"/>
              <a:t>Click icon to add picture</a:t>
            </a:r>
          </a:p>
        </p:txBody>
      </p:sp>
      <p:sp>
        <p:nvSpPr>
          <p:cNvPr id="7" name="Picture Placeholder 6">
            <a:extLst>
              <a:ext uri="{FF2B5EF4-FFF2-40B4-BE49-F238E27FC236}">
                <a16:creationId xmlns:a16="http://schemas.microsoft.com/office/drawing/2014/main" id="{7E7D71B2-6F65-37AC-2C1F-75E512B90C35}"/>
              </a:ext>
            </a:extLst>
          </p:cNvPr>
          <p:cNvSpPr>
            <a:spLocks noGrp="1"/>
          </p:cNvSpPr>
          <p:nvPr>
            <p:ph type="pic" sz="quarter" idx="14"/>
          </p:nvPr>
        </p:nvSpPr>
        <p:spPr>
          <a:xfrm>
            <a:off x="7324811" y="3429974"/>
            <a:ext cx="2784436" cy="2784436"/>
          </a:xfrm>
          <a:prstGeom prst="diamond">
            <a:avLst/>
          </a:prstGeom>
          <a:solidFill>
            <a:schemeClr val="bg1">
              <a:lumMod val="95000"/>
            </a:schemeClr>
          </a:solidFill>
        </p:spPr>
        <p:txBody>
          <a:bodyPr>
            <a:normAutofit/>
          </a:bodyPr>
          <a:lstStyle>
            <a:lvl1pPr marL="0" indent="0" algn="ctr">
              <a:buNone/>
              <a:defRPr sz="1200"/>
            </a:lvl1pPr>
          </a:lstStyle>
          <a:p>
            <a:r>
              <a:rPr lang="en-US"/>
              <a:t>Click icon to add picture</a:t>
            </a:r>
          </a:p>
        </p:txBody>
      </p:sp>
      <p:pic>
        <p:nvPicPr>
          <p:cNvPr id="2" name="Graphic 1">
            <a:extLst>
              <a:ext uri="{FF2B5EF4-FFF2-40B4-BE49-F238E27FC236}">
                <a16:creationId xmlns:a16="http://schemas.microsoft.com/office/drawing/2014/main" id="{6A7A55D5-94A7-F9DB-926C-645A584FCB9D}"/>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951046" y="5572435"/>
            <a:ext cx="2174514" cy="440294"/>
          </a:xfrm>
          <a:prstGeom prst="rect">
            <a:avLst/>
          </a:prstGeom>
        </p:spPr>
      </p:pic>
      <p:sp>
        <p:nvSpPr>
          <p:cNvPr id="9" name="Text Placeholder 8">
            <a:extLst>
              <a:ext uri="{FF2B5EF4-FFF2-40B4-BE49-F238E27FC236}">
                <a16:creationId xmlns:a16="http://schemas.microsoft.com/office/drawing/2014/main" id="{D4F21351-F046-DF35-D6AC-3084181C310B}"/>
              </a:ext>
            </a:extLst>
          </p:cNvPr>
          <p:cNvSpPr>
            <a:spLocks noGrp="1"/>
          </p:cNvSpPr>
          <p:nvPr>
            <p:ph type="body" sz="quarter" idx="15"/>
          </p:nvPr>
        </p:nvSpPr>
        <p:spPr>
          <a:xfrm>
            <a:off x="836613" y="1486315"/>
            <a:ext cx="4279214" cy="1941710"/>
          </a:xfrm>
        </p:spPr>
        <p:txBody>
          <a:bodyPr/>
          <a:lstStyle>
            <a:lvl1pPr marL="0" indent="0">
              <a:buNone/>
              <a:defRPr sz="4000">
                <a:solidFill>
                  <a:schemeClr val="bg1"/>
                </a:solidFill>
                <a:latin typeface="Sora ExtraBold" pitchFamily="2" charset="0"/>
                <a:cs typeface="Sora ExtraBold" pitchFamily="2" charset="0"/>
              </a:defRPr>
            </a:lvl1pPr>
          </a:lstStyle>
          <a:p>
            <a:pPr lvl="0"/>
            <a:r>
              <a:rPr lang="en-US"/>
              <a:t>Click to edit Master text styles</a:t>
            </a:r>
          </a:p>
        </p:txBody>
      </p:sp>
      <p:sp>
        <p:nvSpPr>
          <p:cNvPr id="11" name="Text Placeholder 8">
            <a:extLst>
              <a:ext uri="{FF2B5EF4-FFF2-40B4-BE49-F238E27FC236}">
                <a16:creationId xmlns:a16="http://schemas.microsoft.com/office/drawing/2014/main" id="{972F578E-8A25-310A-FCBC-EE8822A113ED}"/>
              </a:ext>
            </a:extLst>
          </p:cNvPr>
          <p:cNvSpPr>
            <a:spLocks noGrp="1"/>
          </p:cNvSpPr>
          <p:nvPr>
            <p:ph type="body" sz="quarter" idx="16"/>
          </p:nvPr>
        </p:nvSpPr>
        <p:spPr>
          <a:xfrm>
            <a:off x="836613" y="3754438"/>
            <a:ext cx="4279214" cy="1246188"/>
          </a:xfrm>
        </p:spPr>
        <p:txBody>
          <a:bodyPr/>
          <a:lstStyle>
            <a:lvl1pPr marL="0" indent="0">
              <a:buNone/>
              <a:defRPr sz="2400">
                <a:solidFill>
                  <a:schemeClr val="bg1"/>
                </a:solidFill>
                <a:latin typeface="Sora Light" pitchFamily="2" charset="0"/>
                <a:cs typeface="Sora Light" pitchFamily="2" charset="0"/>
              </a:defRPr>
            </a:lvl1pPr>
          </a:lstStyle>
          <a:p>
            <a:pPr lvl="0"/>
            <a:r>
              <a:rPr lang="en-US"/>
              <a:t>Click to edit Master text styles</a:t>
            </a:r>
          </a:p>
        </p:txBody>
      </p:sp>
    </p:spTree>
    <p:extLst>
      <p:ext uri="{BB962C8B-B14F-4D97-AF65-F5344CB8AC3E}">
        <p14:creationId xmlns:p14="http://schemas.microsoft.com/office/powerpoint/2010/main" val="39754471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ection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A4A13DC-30A7-B01C-06DC-61DB4D6750FB}"/>
              </a:ext>
            </a:extLst>
          </p:cNvPr>
          <p:cNvSpPr/>
          <p:nvPr/>
        </p:nvSpPr>
        <p:spPr>
          <a:xfrm rot="10800000">
            <a:off x="0" y="0"/>
            <a:ext cx="12192000" cy="6858000"/>
          </a:xfrm>
          <a:prstGeom prst="rect">
            <a:avLst/>
          </a:prstGeom>
          <a:gradFill flip="none" rotWithShape="1">
            <a:gsLst>
              <a:gs pos="0">
                <a:srgbClr val="2DC0CE"/>
              </a:gs>
              <a:gs pos="38000">
                <a:srgbClr val="004987"/>
              </a:gs>
              <a:gs pos="100000">
                <a:srgbClr val="000F2F"/>
              </a:gs>
            </a:gsLst>
            <a:lin ang="117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Roboto Light" panose="02000000000000000000" pitchFamily="2" charset="0"/>
              <a:ea typeface="Roboto Light" panose="02000000000000000000" pitchFamily="2" charset="0"/>
              <a:cs typeface="Roboto Light" panose="02000000000000000000" pitchFamily="2" charset="0"/>
            </a:endParaRPr>
          </a:p>
        </p:txBody>
      </p:sp>
      <p:pic>
        <p:nvPicPr>
          <p:cNvPr id="2" name="Graphic 1">
            <a:extLst>
              <a:ext uri="{FF2B5EF4-FFF2-40B4-BE49-F238E27FC236}">
                <a16:creationId xmlns:a16="http://schemas.microsoft.com/office/drawing/2014/main" id="{2FF0B095-F58F-5670-346D-FBF206CEA448}"/>
              </a:ext>
            </a:extLst>
          </p:cNvPr>
          <p:cNvPicPr>
            <a:picLocks noChangeAspect="1"/>
          </p:cNvPicPr>
          <p:nvPr/>
        </p:nvPicPr>
        <p:blipFill>
          <a:blip>
            <a:alphaModFix amt="35000"/>
            <a:extLst>
              <a:ext uri="{96DAC541-7B7A-43D3-8B79-37D633B846F1}">
                <asvg:svgBlip xmlns:asvg="http://schemas.microsoft.com/office/drawing/2016/SVG/main" r:embed="rId2"/>
              </a:ext>
            </a:extLst>
          </a:blip>
          <a:srcRect t="8102" r="1133" b="50000"/>
          <a:stretch>
            <a:fillRect/>
          </a:stretch>
        </p:blipFill>
        <p:spPr>
          <a:xfrm>
            <a:off x="0" y="0"/>
            <a:ext cx="12192000" cy="6858000"/>
          </a:xfrm>
          <a:prstGeom prst="rect">
            <a:avLst/>
          </a:prstGeom>
        </p:spPr>
      </p:pic>
      <p:sp>
        <p:nvSpPr>
          <p:cNvPr id="5" name="Picture Placeholder 4">
            <a:extLst>
              <a:ext uri="{FF2B5EF4-FFF2-40B4-BE49-F238E27FC236}">
                <a16:creationId xmlns:a16="http://schemas.microsoft.com/office/drawing/2014/main" id="{1E9A0911-A119-46F8-839D-9D7D4F0DFFEB}"/>
              </a:ext>
            </a:extLst>
          </p:cNvPr>
          <p:cNvSpPr>
            <a:spLocks noGrp="1" noChangeAspect="1"/>
          </p:cNvSpPr>
          <p:nvPr>
            <p:ph type="pic" sz="quarter" idx="11"/>
          </p:nvPr>
        </p:nvSpPr>
        <p:spPr>
          <a:xfrm>
            <a:off x="6607960" y="2506086"/>
            <a:ext cx="2011575" cy="2008465"/>
          </a:xfrm>
          <a:custGeom>
            <a:avLst/>
            <a:gdLst>
              <a:gd name="connsiteX0" fmla="*/ 1630151 w 3260301"/>
              <a:gd name="connsiteY0" fmla="*/ 0 h 3260300"/>
              <a:gd name="connsiteX1" fmla="*/ 3260301 w 3260301"/>
              <a:gd name="connsiteY1" fmla="*/ 1630150 h 3260300"/>
              <a:gd name="connsiteX2" fmla="*/ 1630151 w 3260301"/>
              <a:gd name="connsiteY2" fmla="*/ 3260300 h 3260300"/>
              <a:gd name="connsiteX3" fmla="*/ 0 w 3260301"/>
              <a:gd name="connsiteY3" fmla="*/ 1630150 h 3260300"/>
            </a:gdLst>
            <a:ahLst/>
            <a:cxnLst>
              <a:cxn ang="0">
                <a:pos x="connsiteX0" y="connsiteY0"/>
              </a:cxn>
              <a:cxn ang="0">
                <a:pos x="connsiteX1" y="connsiteY1"/>
              </a:cxn>
              <a:cxn ang="0">
                <a:pos x="connsiteX2" y="connsiteY2"/>
              </a:cxn>
              <a:cxn ang="0">
                <a:pos x="connsiteX3" y="connsiteY3"/>
              </a:cxn>
            </a:cxnLst>
            <a:rect l="l" t="t" r="r" b="b"/>
            <a:pathLst>
              <a:path w="3260301" h="3260300">
                <a:moveTo>
                  <a:pt x="1630151" y="0"/>
                </a:moveTo>
                <a:lnTo>
                  <a:pt x="3260301" y="1630150"/>
                </a:lnTo>
                <a:lnTo>
                  <a:pt x="1630151" y="3260300"/>
                </a:lnTo>
                <a:lnTo>
                  <a:pt x="0" y="1630150"/>
                </a:lnTo>
                <a:close/>
              </a:path>
            </a:pathLst>
          </a:custGeom>
          <a:solidFill>
            <a:schemeClr val="bg1">
              <a:lumMod val="95000"/>
            </a:schemeClr>
          </a:solidFill>
        </p:spPr>
        <p:txBody>
          <a:bodyPr wrap="square">
            <a:noAutofit/>
          </a:bodyPr>
          <a:lstStyle>
            <a:lvl1pPr marL="0" indent="0" algn="ctr">
              <a:buNone/>
              <a:defRPr sz="1500">
                <a:solidFill>
                  <a:schemeClr val="tx1">
                    <a:lumMod val="65000"/>
                    <a:lumOff val="35000"/>
                  </a:schemeClr>
                </a:solidFill>
              </a:defRPr>
            </a:lvl1pPr>
          </a:lstStyle>
          <a:p>
            <a:r>
              <a:rPr lang="en-US"/>
              <a:t>Click icon to add picture</a:t>
            </a:r>
            <a:endParaRPr lang="id-ID"/>
          </a:p>
        </p:txBody>
      </p:sp>
      <p:sp>
        <p:nvSpPr>
          <p:cNvPr id="6" name="Picture Placeholder 5">
            <a:extLst>
              <a:ext uri="{FF2B5EF4-FFF2-40B4-BE49-F238E27FC236}">
                <a16:creationId xmlns:a16="http://schemas.microsoft.com/office/drawing/2014/main" id="{0BF88216-D996-4DD7-8F12-04A56C46DB3B}"/>
              </a:ext>
            </a:extLst>
          </p:cNvPr>
          <p:cNvSpPr>
            <a:spLocks noGrp="1" noChangeAspect="1"/>
          </p:cNvSpPr>
          <p:nvPr>
            <p:ph type="pic" sz="quarter" idx="12"/>
          </p:nvPr>
        </p:nvSpPr>
        <p:spPr>
          <a:xfrm>
            <a:off x="8618681" y="2506085"/>
            <a:ext cx="2011575" cy="2008465"/>
          </a:xfrm>
          <a:custGeom>
            <a:avLst/>
            <a:gdLst>
              <a:gd name="connsiteX0" fmla="*/ 1630151 w 3260301"/>
              <a:gd name="connsiteY0" fmla="*/ 0 h 3260300"/>
              <a:gd name="connsiteX1" fmla="*/ 3260301 w 3260301"/>
              <a:gd name="connsiteY1" fmla="*/ 1630150 h 3260300"/>
              <a:gd name="connsiteX2" fmla="*/ 1630151 w 3260301"/>
              <a:gd name="connsiteY2" fmla="*/ 3260300 h 3260300"/>
              <a:gd name="connsiteX3" fmla="*/ 0 w 3260301"/>
              <a:gd name="connsiteY3" fmla="*/ 1630150 h 3260300"/>
            </a:gdLst>
            <a:ahLst/>
            <a:cxnLst>
              <a:cxn ang="0">
                <a:pos x="connsiteX0" y="connsiteY0"/>
              </a:cxn>
              <a:cxn ang="0">
                <a:pos x="connsiteX1" y="connsiteY1"/>
              </a:cxn>
              <a:cxn ang="0">
                <a:pos x="connsiteX2" y="connsiteY2"/>
              </a:cxn>
              <a:cxn ang="0">
                <a:pos x="connsiteX3" y="connsiteY3"/>
              </a:cxn>
            </a:cxnLst>
            <a:rect l="l" t="t" r="r" b="b"/>
            <a:pathLst>
              <a:path w="3260301" h="3260300">
                <a:moveTo>
                  <a:pt x="1630151" y="0"/>
                </a:moveTo>
                <a:lnTo>
                  <a:pt x="3260301" y="1630150"/>
                </a:lnTo>
                <a:lnTo>
                  <a:pt x="1630151" y="3260300"/>
                </a:lnTo>
                <a:lnTo>
                  <a:pt x="0" y="1630150"/>
                </a:lnTo>
                <a:close/>
              </a:path>
            </a:pathLst>
          </a:custGeom>
          <a:solidFill>
            <a:schemeClr val="bg1">
              <a:lumMod val="95000"/>
            </a:schemeClr>
          </a:solidFill>
        </p:spPr>
        <p:txBody>
          <a:bodyPr wrap="square">
            <a:noAutofit/>
          </a:bodyPr>
          <a:lstStyle>
            <a:lvl1pPr marL="0" indent="0" algn="ctr">
              <a:buNone/>
              <a:defRPr sz="1500">
                <a:solidFill>
                  <a:schemeClr val="tx1">
                    <a:lumMod val="65000"/>
                    <a:lumOff val="35000"/>
                  </a:schemeClr>
                </a:solidFill>
              </a:defRPr>
            </a:lvl1pPr>
          </a:lstStyle>
          <a:p>
            <a:r>
              <a:rPr lang="en-US"/>
              <a:t>Click icon to add picture</a:t>
            </a:r>
            <a:endParaRPr lang="id-ID"/>
          </a:p>
        </p:txBody>
      </p:sp>
      <p:sp>
        <p:nvSpPr>
          <p:cNvPr id="3" name="Picture Placeholder 2">
            <a:extLst>
              <a:ext uri="{FF2B5EF4-FFF2-40B4-BE49-F238E27FC236}">
                <a16:creationId xmlns:a16="http://schemas.microsoft.com/office/drawing/2014/main" id="{ECC8546E-78EF-FDBD-8FC9-9AC73096B180}"/>
              </a:ext>
            </a:extLst>
          </p:cNvPr>
          <p:cNvSpPr>
            <a:spLocks noGrp="1" noChangeAspect="1"/>
          </p:cNvSpPr>
          <p:nvPr>
            <p:ph type="pic" sz="quarter" idx="13"/>
          </p:nvPr>
        </p:nvSpPr>
        <p:spPr>
          <a:xfrm>
            <a:off x="7613747" y="1499748"/>
            <a:ext cx="2009868" cy="2009868"/>
          </a:xfrm>
          <a:prstGeom prst="diamond">
            <a:avLst/>
          </a:prstGeom>
          <a:solidFill>
            <a:schemeClr val="bg1">
              <a:lumMod val="95000"/>
            </a:schemeClr>
          </a:solidFill>
        </p:spPr>
        <p:txBody>
          <a:bodyPr>
            <a:noAutofit/>
          </a:bodyPr>
          <a:lstStyle>
            <a:lvl1pPr marL="0" indent="0" algn="ctr">
              <a:buNone/>
              <a:defRPr sz="1200"/>
            </a:lvl1pPr>
          </a:lstStyle>
          <a:p>
            <a:r>
              <a:rPr lang="en-US"/>
              <a:t>Click icon to add picture</a:t>
            </a:r>
          </a:p>
        </p:txBody>
      </p:sp>
      <p:sp>
        <p:nvSpPr>
          <p:cNvPr id="7" name="Picture Placeholder 6">
            <a:extLst>
              <a:ext uri="{FF2B5EF4-FFF2-40B4-BE49-F238E27FC236}">
                <a16:creationId xmlns:a16="http://schemas.microsoft.com/office/drawing/2014/main" id="{7E7D71B2-6F65-37AC-2C1F-75E512B90C35}"/>
              </a:ext>
            </a:extLst>
          </p:cNvPr>
          <p:cNvSpPr>
            <a:spLocks noGrp="1" noChangeAspect="1"/>
          </p:cNvSpPr>
          <p:nvPr>
            <p:ph type="pic" sz="quarter" idx="14"/>
          </p:nvPr>
        </p:nvSpPr>
        <p:spPr>
          <a:xfrm>
            <a:off x="7614601" y="3510318"/>
            <a:ext cx="2009868" cy="2009868"/>
          </a:xfrm>
          <a:prstGeom prst="diamond">
            <a:avLst/>
          </a:prstGeom>
          <a:solidFill>
            <a:schemeClr val="bg1">
              <a:lumMod val="95000"/>
            </a:schemeClr>
          </a:solidFill>
        </p:spPr>
        <p:txBody>
          <a:bodyPr>
            <a:normAutofit/>
          </a:bodyPr>
          <a:lstStyle>
            <a:lvl1pPr marL="0" indent="0" algn="ctr">
              <a:buNone/>
              <a:defRPr sz="1200"/>
            </a:lvl1pPr>
          </a:lstStyle>
          <a:p>
            <a:r>
              <a:rPr lang="en-US"/>
              <a:t>Click icon to add picture</a:t>
            </a:r>
          </a:p>
        </p:txBody>
      </p:sp>
      <p:sp>
        <p:nvSpPr>
          <p:cNvPr id="9" name="Text Placeholder 8">
            <a:extLst>
              <a:ext uri="{FF2B5EF4-FFF2-40B4-BE49-F238E27FC236}">
                <a16:creationId xmlns:a16="http://schemas.microsoft.com/office/drawing/2014/main" id="{4003AD36-B6FA-70B9-2A1B-615D2EB70E32}"/>
              </a:ext>
            </a:extLst>
          </p:cNvPr>
          <p:cNvSpPr>
            <a:spLocks noGrp="1"/>
          </p:cNvSpPr>
          <p:nvPr>
            <p:ph type="body" sz="quarter" idx="15"/>
          </p:nvPr>
        </p:nvSpPr>
        <p:spPr>
          <a:xfrm>
            <a:off x="982386" y="2805906"/>
            <a:ext cx="4477509" cy="1246188"/>
          </a:xfrm>
        </p:spPr>
        <p:txBody>
          <a:bodyPr/>
          <a:lstStyle>
            <a:lvl1pPr marL="0" indent="0" algn="ctr">
              <a:buNone/>
              <a:defRPr sz="3600">
                <a:solidFill>
                  <a:schemeClr val="bg1"/>
                </a:solidFill>
                <a:latin typeface="Sora ExtraBold" pitchFamily="2" charset="0"/>
                <a:cs typeface="Sora ExtraBold" pitchFamily="2" charset="0"/>
              </a:defRPr>
            </a:lvl1pPr>
          </a:lstStyle>
          <a:p>
            <a:pPr lvl="0"/>
            <a:r>
              <a:rPr lang="en-US"/>
              <a:t>Click to edit Master text styles</a:t>
            </a:r>
          </a:p>
        </p:txBody>
      </p:sp>
    </p:spTree>
    <p:extLst>
      <p:ext uri="{BB962C8B-B14F-4D97-AF65-F5344CB8AC3E}">
        <p14:creationId xmlns:p14="http://schemas.microsoft.com/office/powerpoint/2010/main" val="21511565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7_Title Slid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65B38E-4A7B-7287-90FF-BD37C9D825FB}"/>
              </a:ext>
            </a:extLst>
          </p:cNvPr>
          <p:cNvSpPr/>
          <p:nvPr/>
        </p:nvSpPr>
        <p:spPr>
          <a:xfrm>
            <a:off x="0" y="0"/>
            <a:ext cx="12192000" cy="6858000"/>
          </a:xfrm>
          <a:prstGeom prst="rect">
            <a:avLst/>
          </a:prstGeom>
          <a:gradFill flip="none" rotWithShape="1">
            <a:gsLst>
              <a:gs pos="29000">
                <a:srgbClr val="2DC0CE"/>
              </a:gs>
              <a:gs pos="68000">
                <a:srgbClr val="004987"/>
              </a:gs>
              <a:gs pos="100000">
                <a:srgbClr val="000F2F"/>
              </a:gs>
            </a:gsLst>
            <a:path path="circle">
              <a:fillToRect l="50000" t="-80000" r="50000" b="18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Roboto Light" panose="02000000000000000000" pitchFamily="2" charset="0"/>
              <a:ea typeface="Roboto Light" panose="02000000000000000000" pitchFamily="2" charset="0"/>
              <a:cs typeface="Roboto Light" panose="02000000000000000000" pitchFamily="2" charset="0"/>
            </a:endParaRPr>
          </a:p>
        </p:txBody>
      </p:sp>
      <p:pic>
        <p:nvPicPr>
          <p:cNvPr id="2" name="Graphic 1">
            <a:extLst>
              <a:ext uri="{FF2B5EF4-FFF2-40B4-BE49-F238E27FC236}">
                <a16:creationId xmlns:a16="http://schemas.microsoft.com/office/drawing/2014/main" id="{B1201639-82C9-E165-19BB-817551346801}"/>
              </a:ext>
            </a:extLst>
          </p:cNvPr>
          <p:cNvPicPr>
            <a:picLocks noChangeAspect="1"/>
          </p:cNvPicPr>
          <p:nvPr/>
        </p:nvPicPr>
        <p:blipFill>
          <a:blip>
            <a:alphaModFix amt="25000"/>
            <a:extLst>
              <a:ext uri="{96DAC541-7B7A-43D3-8B79-37D633B846F1}">
                <asvg:svgBlip xmlns:asvg="http://schemas.microsoft.com/office/drawing/2016/SVG/main" r:embed="rId2"/>
              </a:ext>
            </a:extLst>
          </a:blip>
          <a:srcRect t="8102" r="1133" b="50000"/>
          <a:stretch>
            <a:fillRect/>
          </a:stretch>
        </p:blipFill>
        <p:spPr>
          <a:xfrm>
            <a:off x="0" y="0"/>
            <a:ext cx="12192000" cy="6858000"/>
          </a:xfrm>
          <a:prstGeom prst="rect">
            <a:avLst/>
          </a:prstGeom>
        </p:spPr>
      </p:pic>
      <p:sp>
        <p:nvSpPr>
          <p:cNvPr id="5" name="Picture Placeholder 4">
            <a:extLst>
              <a:ext uri="{FF2B5EF4-FFF2-40B4-BE49-F238E27FC236}">
                <a16:creationId xmlns:a16="http://schemas.microsoft.com/office/drawing/2014/main" id="{1E9A0911-A119-46F8-839D-9D7D4F0DFFEB}"/>
              </a:ext>
            </a:extLst>
          </p:cNvPr>
          <p:cNvSpPr>
            <a:spLocks noGrp="1"/>
          </p:cNvSpPr>
          <p:nvPr>
            <p:ph type="pic" sz="quarter" idx="11"/>
          </p:nvPr>
        </p:nvSpPr>
        <p:spPr>
          <a:xfrm>
            <a:off x="6096000" y="2274427"/>
            <a:ext cx="2375873" cy="2372199"/>
          </a:xfrm>
          <a:custGeom>
            <a:avLst/>
            <a:gdLst>
              <a:gd name="connsiteX0" fmla="*/ 1630151 w 3260301"/>
              <a:gd name="connsiteY0" fmla="*/ 0 h 3260300"/>
              <a:gd name="connsiteX1" fmla="*/ 3260301 w 3260301"/>
              <a:gd name="connsiteY1" fmla="*/ 1630150 h 3260300"/>
              <a:gd name="connsiteX2" fmla="*/ 1630151 w 3260301"/>
              <a:gd name="connsiteY2" fmla="*/ 3260300 h 3260300"/>
              <a:gd name="connsiteX3" fmla="*/ 0 w 3260301"/>
              <a:gd name="connsiteY3" fmla="*/ 1630150 h 3260300"/>
            </a:gdLst>
            <a:ahLst/>
            <a:cxnLst>
              <a:cxn ang="0">
                <a:pos x="connsiteX0" y="connsiteY0"/>
              </a:cxn>
              <a:cxn ang="0">
                <a:pos x="connsiteX1" y="connsiteY1"/>
              </a:cxn>
              <a:cxn ang="0">
                <a:pos x="connsiteX2" y="connsiteY2"/>
              </a:cxn>
              <a:cxn ang="0">
                <a:pos x="connsiteX3" y="connsiteY3"/>
              </a:cxn>
            </a:cxnLst>
            <a:rect l="l" t="t" r="r" b="b"/>
            <a:pathLst>
              <a:path w="3260301" h="3260300">
                <a:moveTo>
                  <a:pt x="1630151" y="0"/>
                </a:moveTo>
                <a:lnTo>
                  <a:pt x="3260301" y="1630150"/>
                </a:lnTo>
                <a:lnTo>
                  <a:pt x="1630151" y="3260300"/>
                </a:lnTo>
                <a:lnTo>
                  <a:pt x="0" y="1630150"/>
                </a:lnTo>
                <a:close/>
              </a:path>
            </a:pathLst>
          </a:custGeom>
          <a:solidFill>
            <a:schemeClr val="bg1">
              <a:lumMod val="95000"/>
            </a:schemeClr>
          </a:solidFill>
          <a:effectLst>
            <a:outerShdw blurRad="279400" sx="102000" sy="102000" algn="ctr" rotWithShape="0">
              <a:schemeClr val="tx2">
                <a:alpha val="74000"/>
              </a:schemeClr>
            </a:outerShdw>
          </a:effectLst>
        </p:spPr>
        <p:txBody>
          <a:bodyPr wrap="square">
            <a:noAutofit/>
          </a:bodyPr>
          <a:lstStyle>
            <a:lvl1pPr marL="0" indent="0" algn="ctr">
              <a:buNone/>
              <a:defRPr sz="1500">
                <a:solidFill>
                  <a:schemeClr val="tx1">
                    <a:lumMod val="65000"/>
                    <a:lumOff val="35000"/>
                  </a:schemeClr>
                </a:solidFill>
              </a:defRPr>
            </a:lvl1pPr>
          </a:lstStyle>
          <a:p>
            <a:r>
              <a:rPr lang="en-US"/>
              <a:t>Click icon to add picture</a:t>
            </a:r>
            <a:endParaRPr lang="id-ID"/>
          </a:p>
        </p:txBody>
      </p:sp>
      <p:sp>
        <p:nvSpPr>
          <p:cNvPr id="6" name="Picture Placeholder 5">
            <a:extLst>
              <a:ext uri="{FF2B5EF4-FFF2-40B4-BE49-F238E27FC236}">
                <a16:creationId xmlns:a16="http://schemas.microsoft.com/office/drawing/2014/main" id="{0BF88216-D996-4DD7-8F12-04A56C46DB3B}"/>
              </a:ext>
            </a:extLst>
          </p:cNvPr>
          <p:cNvSpPr>
            <a:spLocks noGrp="1"/>
          </p:cNvSpPr>
          <p:nvPr>
            <p:ph type="pic" sz="quarter" idx="12"/>
          </p:nvPr>
        </p:nvSpPr>
        <p:spPr>
          <a:xfrm>
            <a:off x="8882801" y="2274426"/>
            <a:ext cx="2375873" cy="2372199"/>
          </a:xfrm>
          <a:custGeom>
            <a:avLst/>
            <a:gdLst>
              <a:gd name="connsiteX0" fmla="*/ 1630151 w 3260301"/>
              <a:gd name="connsiteY0" fmla="*/ 0 h 3260300"/>
              <a:gd name="connsiteX1" fmla="*/ 3260301 w 3260301"/>
              <a:gd name="connsiteY1" fmla="*/ 1630150 h 3260300"/>
              <a:gd name="connsiteX2" fmla="*/ 1630151 w 3260301"/>
              <a:gd name="connsiteY2" fmla="*/ 3260300 h 3260300"/>
              <a:gd name="connsiteX3" fmla="*/ 0 w 3260301"/>
              <a:gd name="connsiteY3" fmla="*/ 1630150 h 3260300"/>
            </a:gdLst>
            <a:ahLst/>
            <a:cxnLst>
              <a:cxn ang="0">
                <a:pos x="connsiteX0" y="connsiteY0"/>
              </a:cxn>
              <a:cxn ang="0">
                <a:pos x="connsiteX1" y="connsiteY1"/>
              </a:cxn>
              <a:cxn ang="0">
                <a:pos x="connsiteX2" y="connsiteY2"/>
              </a:cxn>
              <a:cxn ang="0">
                <a:pos x="connsiteX3" y="connsiteY3"/>
              </a:cxn>
            </a:cxnLst>
            <a:rect l="l" t="t" r="r" b="b"/>
            <a:pathLst>
              <a:path w="3260301" h="3260300">
                <a:moveTo>
                  <a:pt x="1630151" y="0"/>
                </a:moveTo>
                <a:lnTo>
                  <a:pt x="3260301" y="1630150"/>
                </a:lnTo>
                <a:lnTo>
                  <a:pt x="1630151" y="3260300"/>
                </a:lnTo>
                <a:lnTo>
                  <a:pt x="0" y="1630150"/>
                </a:lnTo>
                <a:close/>
              </a:path>
            </a:pathLst>
          </a:custGeom>
          <a:solidFill>
            <a:schemeClr val="bg1">
              <a:lumMod val="95000"/>
            </a:schemeClr>
          </a:solidFill>
          <a:effectLst>
            <a:outerShdw blurRad="279400" sx="102000" sy="102000" algn="ctr" rotWithShape="0">
              <a:schemeClr val="tx2">
                <a:alpha val="74000"/>
              </a:schemeClr>
            </a:outerShdw>
          </a:effectLst>
        </p:spPr>
        <p:txBody>
          <a:bodyPr wrap="square">
            <a:noAutofit/>
          </a:bodyPr>
          <a:lstStyle>
            <a:lvl1pPr marL="0" indent="0" algn="ctr">
              <a:buNone/>
              <a:defRPr sz="1500">
                <a:solidFill>
                  <a:schemeClr val="tx1">
                    <a:lumMod val="65000"/>
                    <a:lumOff val="35000"/>
                  </a:schemeClr>
                </a:solidFill>
              </a:defRPr>
            </a:lvl1pPr>
          </a:lstStyle>
          <a:p>
            <a:r>
              <a:rPr lang="en-US"/>
              <a:t>Click icon to add picture</a:t>
            </a:r>
            <a:endParaRPr lang="id-ID"/>
          </a:p>
        </p:txBody>
      </p:sp>
      <p:sp>
        <p:nvSpPr>
          <p:cNvPr id="3" name="Picture Placeholder 2">
            <a:extLst>
              <a:ext uri="{FF2B5EF4-FFF2-40B4-BE49-F238E27FC236}">
                <a16:creationId xmlns:a16="http://schemas.microsoft.com/office/drawing/2014/main" id="{ECC8546E-78EF-FDBD-8FC9-9AC73096B180}"/>
              </a:ext>
            </a:extLst>
          </p:cNvPr>
          <p:cNvSpPr>
            <a:spLocks noGrp="1"/>
          </p:cNvSpPr>
          <p:nvPr>
            <p:ph type="pic" sz="quarter" idx="13"/>
          </p:nvPr>
        </p:nvSpPr>
        <p:spPr>
          <a:xfrm>
            <a:off x="7490583" y="880547"/>
            <a:ext cx="2373857" cy="2373857"/>
          </a:xfrm>
          <a:prstGeom prst="diamond">
            <a:avLst/>
          </a:prstGeom>
          <a:solidFill>
            <a:schemeClr val="bg1">
              <a:lumMod val="95000"/>
            </a:schemeClr>
          </a:solidFill>
          <a:effectLst>
            <a:outerShdw blurRad="279400" sx="102000" sy="102000" algn="ctr" rotWithShape="0">
              <a:schemeClr val="tx2">
                <a:alpha val="74000"/>
              </a:schemeClr>
            </a:outerShdw>
          </a:effectLst>
        </p:spPr>
        <p:txBody>
          <a:bodyPr>
            <a:noAutofit/>
          </a:bodyPr>
          <a:lstStyle>
            <a:lvl1pPr marL="0" indent="0" algn="ctr">
              <a:buNone/>
              <a:defRPr sz="1200"/>
            </a:lvl1pPr>
          </a:lstStyle>
          <a:p>
            <a:r>
              <a:rPr lang="en-US"/>
              <a:t>Click icon to add picture</a:t>
            </a:r>
          </a:p>
        </p:txBody>
      </p:sp>
      <p:sp>
        <p:nvSpPr>
          <p:cNvPr id="7" name="Picture Placeholder 6">
            <a:extLst>
              <a:ext uri="{FF2B5EF4-FFF2-40B4-BE49-F238E27FC236}">
                <a16:creationId xmlns:a16="http://schemas.microsoft.com/office/drawing/2014/main" id="{7E7D71B2-6F65-37AC-2C1F-75E512B90C35}"/>
              </a:ext>
            </a:extLst>
          </p:cNvPr>
          <p:cNvSpPr>
            <a:spLocks noGrp="1"/>
          </p:cNvSpPr>
          <p:nvPr>
            <p:ph type="pic" sz="quarter" idx="14"/>
          </p:nvPr>
        </p:nvSpPr>
        <p:spPr>
          <a:xfrm>
            <a:off x="7491766" y="3666932"/>
            <a:ext cx="2373857" cy="2373857"/>
          </a:xfrm>
          <a:prstGeom prst="diamond">
            <a:avLst/>
          </a:prstGeom>
          <a:solidFill>
            <a:schemeClr val="bg1">
              <a:lumMod val="95000"/>
            </a:schemeClr>
          </a:solidFill>
          <a:effectLst>
            <a:outerShdw blurRad="279400" sx="102000" sy="102000" algn="ctr" rotWithShape="0">
              <a:schemeClr val="tx2">
                <a:alpha val="74000"/>
              </a:schemeClr>
            </a:outerShdw>
          </a:effectLst>
        </p:spPr>
        <p:txBody>
          <a:bodyPr>
            <a:normAutofit/>
          </a:bodyPr>
          <a:lstStyle>
            <a:lvl1pPr marL="0" indent="0" algn="ctr">
              <a:buNone/>
              <a:defRPr sz="1200"/>
            </a:lvl1pPr>
          </a:lstStyle>
          <a:p>
            <a:r>
              <a:rPr lang="en-US"/>
              <a:t>Click icon to add picture</a:t>
            </a:r>
          </a:p>
        </p:txBody>
      </p:sp>
    </p:spTree>
    <p:extLst>
      <p:ext uri="{BB962C8B-B14F-4D97-AF65-F5344CB8AC3E}">
        <p14:creationId xmlns:p14="http://schemas.microsoft.com/office/powerpoint/2010/main" val="6164985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Blank - Blurred backgroun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65B38E-4A7B-7287-90FF-BD37C9D825FB}"/>
              </a:ext>
            </a:extLst>
          </p:cNvPr>
          <p:cNvSpPr/>
          <p:nvPr/>
        </p:nvSpPr>
        <p:spPr>
          <a:xfrm>
            <a:off x="0" y="0"/>
            <a:ext cx="12192000" cy="6858000"/>
          </a:xfrm>
          <a:prstGeom prst="rect">
            <a:avLst/>
          </a:prstGeom>
          <a:gradFill flip="none" rotWithShape="1">
            <a:gsLst>
              <a:gs pos="29000">
                <a:srgbClr val="2DC0CE"/>
              </a:gs>
              <a:gs pos="68000">
                <a:srgbClr val="004987"/>
              </a:gs>
              <a:gs pos="100000">
                <a:srgbClr val="000F2F"/>
              </a:gs>
            </a:gsLst>
            <a:path path="circle">
              <a:fillToRect l="50000" t="-80000" r="50000" b="18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Roboto Light" panose="02000000000000000000" pitchFamily="2" charset="0"/>
              <a:ea typeface="Roboto Light" panose="02000000000000000000" pitchFamily="2" charset="0"/>
              <a:cs typeface="Roboto Light" panose="02000000000000000000" pitchFamily="2" charset="0"/>
            </a:endParaRPr>
          </a:p>
        </p:txBody>
      </p:sp>
      <p:pic>
        <p:nvPicPr>
          <p:cNvPr id="2" name="Graphic 1">
            <a:extLst>
              <a:ext uri="{FF2B5EF4-FFF2-40B4-BE49-F238E27FC236}">
                <a16:creationId xmlns:a16="http://schemas.microsoft.com/office/drawing/2014/main" id="{B1201639-82C9-E165-19BB-817551346801}"/>
              </a:ext>
            </a:extLst>
          </p:cNvPr>
          <p:cNvPicPr>
            <a:picLocks noChangeAspect="1"/>
          </p:cNvPicPr>
          <p:nvPr/>
        </p:nvPicPr>
        <p:blipFill>
          <a:blip>
            <a:alphaModFix amt="35000"/>
            <a:extLst>
              <a:ext uri="{96DAC541-7B7A-43D3-8B79-37D633B846F1}">
                <asvg:svgBlip xmlns:asvg="http://schemas.microsoft.com/office/drawing/2016/SVG/main" r:embed="rId2"/>
              </a:ext>
            </a:extLst>
          </a:blip>
          <a:srcRect t="8102" r="1133" b="50000"/>
          <a:stretch>
            <a:fillRect/>
          </a:stretch>
        </p:blipFill>
        <p:spPr>
          <a:xfrm>
            <a:off x="0" y="0"/>
            <a:ext cx="12192000" cy="6858000"/>
          </a:xfrm>
          <a:prstGeom prst="rect">
            <a:avLst/>
          </a:prstGeom>
        </p:spPr>
      </p:pic>
    </p:spTree>
    <p:extLst>
      <p:ext uri="{BB962C8B-B14F-4D97-AF65-F5344CB8AC3E}">
        <p14:creationId xmlns:p14="http://schemas.microsoft.com/office/powerpoint/2010/main" val="30523133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hank You 01">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564F712-F622-D2D0-7CC6-1B4A84566D60}"/>
              </a:ext>
            </a:extLst>
          </p:cNvPr>
          <p:cNvSpPr/>
          <p:nvPr/>
        </p:nvSpPr>
        <p:spPr>
          <a:xfrm>
            <a:off x="0" y="0"/>
            <a:ext cx="12192000" cy="6858000"/>
          </a:xfrm>
          <a:prstGeom prst="rect">
            <a:avLst/>
          </a:prstGeom>
          <a:gradFill flip="none" rotWithShape="1">
            <a:gsLst>
              <a:gs pos="29000">
                <a:srgbClr val="2DC0CE"/>
              </a:gs>
              <a:gs pos="68000">
                <a:srgbClr val="004987"/>
              </a:gs>
              <a:gs pos="100000">
                <a:srgbClr val="000F2F"/>
              </a:gs>
            </a:gsLst>
            <a:path path="circle">
              <a:fillToRect l="50000" t="-80000" r="50000" b="18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Roboto Light" panose="02000000000000000000" pitchFamily="2" charset="0"/>
              <a:ea typeface="Roboto Light" panose="02000000000000000000" pitchFamily="2" charset="0"/>
              <a:cs typeface="Roboto Light" panose="02000000000000000000" pitchFamily="2" charset="0"/>
            </a:endParaRPr>
          </a:p>
        </p:txBody>
      </p:sp>
      <p:pic>
        <p:nvPicPr>
          <p:cNvPr id="7" name="Graphic 6">
            <a:extLst>
              <a:ext uri="{FF2B5EF4-FFF2-40B4-BE49-F238E27FC236}">
                <a16:creationId xmlns:a16="http://schemas.microsoft.com/office/drawing/2014/main" id="{764825FF-D18E-B95B-EC28-D894ED67E86B}"/>
              </a:ext>
            </a:extLst>
          </p:cNvPr>
          <p:cNvPicPr>
            <a:picLocks noChangeAspect="1"/>
          </p:cNvPicPr>
          <p:nvPr/>
        </p:nvPicPr>
        <p:blipFill>
          <a:blip>
            <a:alphaModFix amt="27000"/>
            <a:extLst>
              <a:ext uri="{96DAC541-7B7A-43D3-8B79-37D633B846F1}">
                <asvg:svgBlip xmlns:asvg="http://schemas.microsoft.com/office/drawing/2016/SVG/main" r:embed="rId2"/>
              </a:ext>
            </a:extLst>
          </a:blip>
          <a:srcRect t="8102" r="1133" b="50000"/>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9012EFE-C12C-5A5E-AAC1-0F2CA9B5CD05}"/>
              </a:ext>
            </a:extLst>
          </p:cNvPr>
          <p:cNvSpPr>
            <a:spLocks noGrp="1"/>
          </p:cNvSpPr>
          <p:nvPr>
            <p:ph type="ctrTitle"/>
          </p:nvPr>
        </p:nvSpPr>
        <p:spPr>
          <a:xfrm>
            <a:off x="5095461" y="2010884"/>
            <a:ext cx="5638800" cy="1784739"/>
          </a:xfrm>
        </p:spPr>
        <p:txBody>
          <a:bodyPr anchor="ctr"/>
          <a:lstStyle>
            <a:lvl1pPr algn="ctr">
              <a:defRPr sz="4400" b="1">
                <a:gradFill>
                  <a:gsLst>
                    <a:gs pos="0">
                      <a:schemeClr val="accent1">
                        <a:lumMod val="40000"/>
                        <a:lumOff val="60000"/>
                      </a:schemeClr>
                    </a:gs>
                    <a:gs pos="100000">
                      <a:schemeClr val="bg1"/>
                    </a:gs>
                  </a:gsLst>
                  <a:lin ang="0" scaled="0"/>
                </a:gradFill>
                <a:latin typeface="Sora ExtraBold" pitchFamily="2" charset="0"/>
                <a:ea typeface="Roboto Light" panose="02000000000000000000" pitchFamily="2" charset="0"/>
                <a:cs typeface="Sora ExtraBold" pitchFamily="2" charset="0"/>
              </a:defRPr>
            </a:lvl1pPr>
          </a:lstStyle>
          <a:p>
            <a:r>
              <a:rPr lang="en-US"/>
              <a:t>Click to edit Master title style</a:t>
            </a:r>
          </a:p>
        </p:txBody>
      </p:sp>
      <p:sp>
        <p:nvSpPr>
          <p:cNvPr id="3" name="Subtitle 2">
            <a:extLst>
              <a:ext uri="{FF2B5EF4-FFF2-40B4-BE49-F238E27FC236}">
                <a16:creationId xmlns:a16="http://schemas.microsoft.com/office/drawing/2014/main" id="{D558A8BB-76D7-25D5-5724-7AE924008266}"/>
              </a:ext>
            </a:extLst>
          </p:cNvPr>
          <p:cNvSpPr>
            <a:spLocks noGrp="1"/>
          </p:cNvSpPr>
          <p:nvPr>
            <p:ph type="subTitle" idx="1"/>
          </p:nvPr>
        </p:nvSpPr>
        <p:spPr>
          <a:xfrm>
            <a:off x="5095461" y="3795623"/>
            <a:ext cx="5638799" cy="427427"/>
          </a:xfrm>
        </p:spPr>
        <p:txBody>
          <a:bodyPr/>
          <a:lstStyle>
            <a:lvl1pPr marL="0" indent="0" algn="ctr">
              <a:buNone/>
              <a:defRPr sz="2400">
                <a:solidFill>
                  <a:schemeClr val="bg1"/>
                </a:solidFill>
                <a:latin typeface="Roboto Thin" panose="02000000000000000000" pitchFamily="2" charset="0"/>
                <a:ea typeface="Roboto Thin" panose="02000000000000000000" pitchFamily="2" charset="0"/>
                <a:cs typeface="Roboto Thin"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5" name="Graphic 4">
            <a:extLst>
              <a:ext uri="{FF2B5EF4-FFF2-40B4-BE49-F238E27FC236}">
                <a16:creationId xmlns:a16="http://schemas.microsoft.com/office/drawing/2014/main" id="{C2D56F29-976B-74BD-70B2-6EFB055B8748}"/>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868087" y="2078722"/>
            <a:ext cx="1628775" cy="1838325"/>
          </a:xfrm>
          <a:prstGeom prst="rect">
            <a:avLst/>
          </a:prstGeom>
        </p:spPr>
      </p:pic>
    </p:spTree>
    <p:extLst>
      <p:ext uri="{BB962C8B-B14F-4D97-AF65-F5344CB8AC3E}">
        <p14:creationId xmlns:p14="http://schemas.microsoft.com/office/powerpoint/2010/main" val="402360300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hank You 0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7B7D08C-5209-78B8-03DA-825E6122F4A5}"/>
              </a:ext>
            </a:extLst>
          </p:cNvPr>
          <p:cNvSpPr/>
          <p:nvPr/>
        </p:nvSpPr>
        <p:spPr>
          <a:xfrm>
            <a:off x="0" y="0"/>
            <a:ext cx="12192000" cy="6858000"/>
          </a:xfrm>
          <a:prstGeom prst="rect">
            <a:avLst/>
          </a:prstGeom>
          <a:gradFill flip="none" rotWithShape="1">
            <a:gsLst>
              <a:gs pos="29000">
                <a:srgbClr val="2DC0CE"/>
              </a:gs>
              <a:gs pos="68000">
                <a:srgbClr val="004987"/>
              </a:gs>
              <a:gs pos="100000">
                <a:srgbClr val="000F2F"/>
              </a:gs>
            </a:gsLst>
            <a:path path="circle">
              <a:fillToRect l="50000" t="-80000" r="50000" b="18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Roboto Light" panose="02000000000000000000" pitchFamily="2" charset="0"/>
              <a:ea typeface="Roboto Light" panose="02000000000000000000" pitchFamily="2" charset="0"/>
              <a:cs typeface="Roboto Light" panose="02000000000000000000" pitchFamily="2" charset="0"/>
            </a:endParaRPr>
          </a:p>
        </p:txBody>
      </p:sp>
      <p:pic>
        <p:nvPicPr>
          <p:cNvPr id="5" name="Graphic 4">
            <a:extLst>
              <a:ext uri="{FF2B5EF4-FFF2-40B4-BE49-F238E27FC236}">
                <a16:creationId xmlns:a16="http://schemas.microsoft.com/office/drawing/2014/main" id="{37010377-FC44-1204-BDB3-4F48070DE3F2}"/>
              </a:ext>
            </a:extLst>
          </p:cNvPr>
          <p:cNvPicPr>
            <a:picLocks noChangeAspect="1"/>
          </p:cNvPicPr>
          <p:nvPr/>
        </p:nvPicPr>
        <p:blipFill>
          <a:blip>
            <a:alphaModFix amt="27000"/>
            <a:extLst>
              <a:ext uri="{96DAC541-7B7A-43D3-8B79-37D633B846F1}">
                <asvg:svgBlip xmlns:asvg="http://schemas.microsoft.com/office/drawing/2016/SVG/main" r:embed="rId2"/>
              </a:ext>
            </a:extLst>
          </a:blip>
          <a:srcRect t="8102" r="1133" b="50000"/>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9012EFE-C12C-5A5E-AAC1-0F2CA9B5CD05}"/>
              </a:ext>
            </a:extLst>
          </p:cNvPr>
          <p:cNvSpPr>
            <a:spLocks noGrp="1"/>
          </p:cNvSpPr>
          <p:nvPr>
            <p:ph type="ctrTitle"/>
          </p:nvPr>
        </p:nvSpPr>
        <p:spPr>
          <a:xfrm>
            <a:off x="3167270" y="1360191"/>
            <a:ext cx="5970103" cy="1416139"/>
          </a:xfrm>
        </p:spPr>
        <p:txBody>
          <a:bodyPr anchor="ctr"/>
          <a:lstStyle>
            <a:lvl1pPr algn="ctr">
              <a:defRPr sz="4400" b="0">
                <a:gradFill>
                  <a:gsLst>
                    <a:gs pos="0">
                      <a:schemeClr val="accent1">
                        <a:lumMod val="40000"/>
                        <a:lumOff val="60000"/>
                      </a:schemeClr>
                    </a:gs>
                    <a:gs pos="100000">
                      <a:schemeClr val="bg1"/>
                    </a:gs>
                  </a:gsLst>
                  <a:lin ang="0" scaled="0"/>
                </a:gradFill>
                <a:latin typeface="Sora ExtraBold" pitchFamily="2" charset="0"/>
                <a:ea typeface="Roboto Light" panose="02000000000000000000" pitchFamily="2" charset="0"/>
                <a:cs typeface="Sora ExtraBold" pitchFamily="2" charset="0"/>
              </a:defRPr>
            </a:lvl1pPr>
          </a:lstStyle>
          <a:p>
            <a:r>
              <a:rPr lang="en-US"/>
              <a:t>Click to edit Master title style</a:t>
            </a:r>
          </a:p>
        </p:txBody>
      </p:sp>
      <p:sp>
        <p:nvSpPr>
          <p:cNvPr id="3" name="Subtitle 2">
            <a:extLst>
              <a:ext uri="{FF2B5EF4-FFF2-40B4-BE49-F238E27FC236}">
                <a16:creationId xmlns:a16="http://schemas.microsoft.com/office/drawing/2014/main" id="{D558A8BB-76D7-25D5-5724-7AE924008266}"/>
              </a:ext>
            </a:extLst>
          </p:cNvPr>
          <p:cNvSpPr>
            <a:spLocks noGrp="1"/>
          </p:cNvSpPr>
          <p:nvPr>
            <p:ph type="subTitle" idx="1"/>
          </p:nvPr>
        </p:nvSpPr>
        <p:spPr>
          <a:xfrm>
            <a:off x="3638909" y="3297005"/>
            <a:ext cx="4914181" cy="427427"/>
          </a:xfrm>
        </p:spPr>
        <p:txBody>
          <a:bodyPr/>
          <a:lstStyle>
            <a:lvl1pPr marL="0" indent="0" algn="ctr">
              <a:buNone/>
              <a:defRPr sz="2400">
                <a:solidFill>
                  <a:schemeClr val="bg1"/>
                </a:solidFill>
                <a:latin typeface="Roboto Thin" panose="02000000000000000000" pitchFamily="2" charset="0"/>
                <a:ea typeface="Roboto Thin" panose="02000000000000000000" pitchFamily="2" charset="0"/>
                <a:cs typeface="Roboto Thin"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7" name="Graphic 6">
            <a:extLst>
              <a:ext uri="{FF2B5EF4-FFF2-40B4-BE49-F238E27FC236}">
                <a16:creationId xmlns:a16="http://schemas.microsoft.com/office/drawing/2014/main" id="{F47485ED-E16E-4785-0316-3A827B362F48}"/>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4351784" y="5227194"/>
            <a:ext cx="3488432" cy="706335"/>
          </a:xfrm>
          <a:prstGeom prst="rect">
            <a:avLst/>
          </a:prstGeom>
        </p:spPr>
      </p:pic>
    </p:spTree>
    <p:extLst>
      <p:ext uri="{BB962C8B-B14F-4D97-AF65-F5344CB8AC3E}">
        <p14:creationId xmlns:p14="http://schemas.microsoft.com/office/powerpoint/2010/main" val="170955600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pic>
        <p:nvPicPr>
          <p:cNvPr id="51" name="Graphic 50">
            <a:extLst>
              <a:ext uri="{FF2B5EF4-FFF2-40B4-BE49-F238E27FC236}">
                <a16:creationId xmlns:a16="http://schemas.microsoft.com/office/drawing/2014/main" id="{5B9F2F05-43FF-D8DA-EA1E-9CA44A0B68F3}"/>
              </a:ext>
            </a:extLst>
          </p:cNvPr>
          <p:cNvPicPr>
            <a:picLocks noChangeAspect="1"/>
          </p:cNvPicPr>
          <p:nvPr/>
        </p:nvPicPr>
        <p:blipFill>
          <a:blip>
            <a:extLst>
              <a:ext uri="{96DAC541-7B7A-43D3-8B79-37D633B846F1}">
                <asvg:svgBlip xmlns:asvg="http://schemas.microsoft.com/office/drawing/2016/SVG/main" r:embed="rId2"/>
              </a:ext>
            </a:extLst>
          </a:blip>
          <a:srcRect l="160" t="47924" r="2027" b="49160"/>
          <a:stretch>
            <a:fillRect/>
          </a:stretch>
        </p:blipFill>
        <p:spPr>
          <a:xfrm>
            <a:off x="243068" y="6161820"/>
            <a:ext cx="11730942" cy="464136"/>
          </a:xfrm>
          <a:prstGeom prst="roundRect">
            <a:avLst>
              <a:gd name="adj" fmla="val 16907"/>
            </a:avLst>
          </a:prstGeom>
        </p:spPr>
      </p:pic>
      <p:pic>
        <p:nvPicPr>
          <p:cNvPr id="10" name="Graphic 9">
            <a:extLst>
              <a:ext uri="{FF2B5EF4-FFF2-40B4-BE49-F238E27FC236}">
                <a16:creationId xmlns:a16="http://schemas.microsoft.com/office/drawing/2014/main" id="{15D208B6-7079-F12B-17FD-1FFA4151C1EE}"/>
              </a:ext>
            </a:extLst>
          </p:cNvPr>
          <p:cNvPicPr>
            <a:picLocks noChangeAspect="1"/>
          </p:cNvPicPr>
          <p:nvPr/>
        </p:nvPicPr>
        <p:blipFill>
          <a:blip>
            <a:extLst>
              <a:ext uri="{96DAC541-7B7A-43D3-8B79-37D633B846F1}">
                <asvg:svgBlip xmlns:asvg="http://schemas.microsoft.com/office/drawing/2016/SVG/main" r:embed="rId3"/>
              </a:ext>
            </a:extLst>
          </a:blip>
          <a:srcRect l="608" t="9321" r="2028" b="16122"/>
          <a:stretch>
            <a:fillRect/>
          </a:stretch>
        </p:blipFill>
        <p:spPr>
          <a:xfrm>
            <a:off x="0" y="-1"/>
            <a:ext cx="12192000" cy="6858001"/>
          </a:xfrm>
          <a:prstGeom prst="rect">
            <a:avLst/>
          </a:prstGeom>
        </p:spPr>
      </p:pic>
      <p:pic>
        <p:nvPicPr>
          <p:cNvPr id="5" name="Graphic 4">
            <a:extLst>
              <a:ext uri="{FF2B5EF4-FFF2-40B4-BE49-F238E27FC236}">
                <a16:creationId xmlns:a16="http://schemas.microsoft.com/office/drawing/2014/main" id="{DC37D7B5-AF3C-E51A-FECA-7C2105406C07}"/>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399507" y="6286301"/>
            <a:ext cx="1125416" cy="227874"/>
          </a:xfrm>
          <a:prstGeom prst="rect">
            <a:avLst/>
          </a:prstGeom>
        </p:spPr>
      </p:pic>
      <p:sp>
        <p:nvSpPr>
          <p:cNvPr id="6" name="Slide Number Placeholder 11">
            <a:extLst>
              <a:ext uri="{FF2B5EF4-FFF2-40B4-BE49-F238E27FC236}">
                <a16:creationId xmlns:a16="http://schemas.microsoft.com/office/drawing/2014/main" id="{A1D51C5E-2B08-4D3F-14F8-3324D673E035}"/>
              </a:ext>
            </a:extLst>
          </p:cNvPr>
          <p:cNvSpPr>
            <a:spLocks noGrp="1"/>
          </p:cNvSpPr>
          <p:nvPr>
            <p:ph type="sldNum" sz="quarter" idx="12"/>
          </p:nvPr>
        </p:nvSpPr>
        <p:spPr>
          <a:xfrm>
            <a:off x="11150009" y="6221673"/>
            <a:ext cx="791784" cy="365125"/>
          </a:xfrm>
        </p:spPr>
        <p:txBody>
          <a:bodyPr/>
          <a:lstStyle>
            <a:lvl1pPr>
              <a:defRPr>
                <a:solidFill>
                  <a:schemeClr val="bg1"/>
                </a:solidFill>
              </a:defRPr>
            </a:lvl1pPr>
          </a:lstStyle>
          <a:p>
            <a:fld id="{ECFD4487-FD4C-4EB6-97B8-F62DE0E3DE9C}" type="slidenum">
              <a:rPr lang="en-US" smtClean="0"/>
              <a:t>‹#›</a:t>
            </a:fld>
            <a:endParaRPr lang="en-US"/>
          </a:p>
        </p:txBody>
      </p:sp>
      <p:sp>
        <p:nvSpPr>
          <p:cNvPr id="33" name="Text Placeholder 13">
            <a:extLst>
              <a:ext uri="{FF2B5EF4-FFF2-40B4-BE49-F238E27FC236}">
                <a16:creationId xmlns:a16="http://schemas.microsoft.com/office/drawing/2014/main" id="{7E055954-F8FE-A0F1-EC02-514A8392DBBB}"/>
              </a:ext>
            </a:extLst>
          </p:cNvPr>
          <p:cNvSpPr>
            <a:spLocks noGrp="1"/>
          </p:cNvSpPr>
          <p:nvPr>
            <p:ph type="body" sz="quarter" idx="16" hasCustomPrompt="1"/>
          </p:nvPr>
        </p:nvSpPr>
        <p:spPr>
          <a:xfrm>
            <a:off x="1089330" y="1720565"/>
            <a:ext cx="3376651" cy="1004737"/>
          </a:xfrm>
        </p:spPr>
        <p:txBody>
          <a:bodyPr>
            <a:noAutofit/>
          </a:bodyPr>
          <a:lstStyle>
            <a:lvl1pPr marL="0" indent="0" algn="l">
              <a:buNone/>
              <a:defRPr sz="1800"/>
            </a:lvl1pPr>
          </a:lstStyle>
          <a:p>
            <a:pPr lvl="0"/>
            <a:r>
              <a:rPr lang="en-US"/>
              <a:t>Click to edit text</a:t>
            </a:r>
          </a:p>
        </p:txBody>
      </p:sp>
      <p:sp>
        <p:nvSpPr>
          <p:cNvPr id="35" name="Text Placeholder 13">
            <a:extLst>
              <a:ext uri="{FF2B5EF4-FFF2-40B4-BE49-F238E27FC236}">
                <a16:creationId xmlns:a16="http://schemas.microsoft.com/office/drawing/2014/main" id="{9598B4FC-099B-7B5B-2CAD-B724FD4A8634}"/>
              </a:ext>
            </a:extLst>
          </p:cNvPr>
          <p:cNvSpPr>
            <a:spLocks noGrp="1"/>
          </p:cNvSpPr>
          <p:nvPr>
            <p:ph type="body" sz="quarter" idx="17" hasCustomPrompt="1"/>
          </p:nvPr>
        </p:nvSpPr>
        <p:spPr>
          <a:xfrm>
            <a:off x="1089330" y="2871208"/>
            <a:ext cx="3376651" cy="952302"/>
          </a:xfrm>
        </p:spPr>
        <p:txBody>
          <a:bodyPr>
            <a:noAutofit/>
          </a:bodyPr>
          <a:lstStyle>
            <a:lvl1pPr marL="0" indent="0" algn="l">
              <a:buNone/>
              <a:defRPr sz="1800"/>
            </a:lvl1pPr>
          </a:lstStyle>
          <a:p>
            <a:pPr lvl="0"/>
            <a:r>
              <a:rPr lang="en-US"/>
              <a:t>Click to edit text</a:t>
            </a:r>
          </a:p>
        </p:txBody>
      </p:sp>
      <p:sp>
        <p:nvSpPr>
          <p:cNvPr id="37" name="Text Placeholder 13">
            <a:extLst>
              <a:ext uri="{FF2B5EF4-FFF2-40B4-BE49-F238E27FC236}">
                <a16:creationId xmlns:a16="http://schemas.microsoft.com/office/drawing/2014/main" id="{42E724B8-C17D-6E74-28B5-2CE15C18FB44}"/>
              </a:ext>
            </a:extLst>
          </p:cNvPr>
          <p:cNvSpPr>
            <a:spLocks noGrp="1"/>
          </p:cNvSpPr>
          <p:nvPr>
            <p:ph type="body" sz="quarter" idx="18" hasCustomPrompt="1"/>
          </p:nvPr>
        </p:nvSpPr>
        <p:spPr>
          <a:xfrm>
            <a:off x="1089330" y="3986507"/>
            <a:ext cx="3376651" cy="991067"/>
          </a:xfrm>
        </p:spPr>
        <p:txBody>
          <a:bodyPr>
            <a:noAutofit/>
          </a:bodyPr>
          <a:lstStyle>
            <a:lvl1pPr marL="0" indent="0" algn="l">
              <a:buNone/>
              <a:defRPr sz="1800"/>
            </a:lvl1pPr>
          </a:lstStyle>
          <a:p>
            <a:pPr lvl="0"/>
            <a:r>
              <a:rPr lang="en-US"/>
              <a:t>Click to edit text</a:t>
            </a:r>
          </a:p>
        </p:txBody>
      </p:sp>
      <p:sp>
        <p:nvSpPr>
          <p:cNvPr id="41" name="Text Placeholder 13">
            <a:extLst>
              <a:ext uri="{FF2B5EF4-FFF2-40B4-BE49-F238E27FC236}">
                <a16:creationId xmlns:a16="http://schemas.microsoft.com/office/drawing/2014/main" id="{10674055-170A-F59F-56E5-41412F49033D}"/>
              </a:ext>
            </a:extLst>
          </p:cNvPr>
          <p:cNvSpPr>
            <a:spLocks noGrp="1"/>
          </p:cNvSpPr>
          <p:nvPr>
            <p:ph type="body" sz="quarter" idx="19" hasCustomPrompt="1"/>
          </p:nvPr>
        </p:nvSpPr>
        <p:spPr>
          <a:xfrm>
            <a:off x="5775037" y="1720565"/>
            <a:ext cx="3740024" cy="1004737"/>
          </a:xfrm>
        </p:spPr>
        <p:txBody>
          <a:bodyPr>
            <a:noAutofit/>
          </a:bodyPr>
          <a:lstStyle>
            <a:lvl1pPr marL="0" indent="0" algn="l">
              <a:buNone/>
              <a:defRPr sz="1800"/>
            </a:lvl1pPr>
          </a:lstStyle>
          <a:p>
            <a:pPr lvl="0"/>
            <a:r>
              <a:rPr lang="en-US"/>
              <a:t>Click to edit text</a:t>
            </a:r>
          </a:p>
        </p:txBody>
      </p:sp>
      <p:sp>
        <p:nvSpPr>
          <p:cNvPr id="42" name="Text Placeholder 13">
            <a:extLst>
              <a:ext uri="{FF2B5EF4-FFF2-40B4-BE49-F238E27FC236}">
                <a16:creationId xmlns:a16="http://schemas.microsoft.com/office/drawing/2014/main" id="{A776BB95-8160-2EC3-BCA8-C2E4BAE91C97}"/>
              </a:ext>
            </a:extLst>
          </p:cNvPr>
          <p:cNvSpPr>
            <a:spLocks noGrp="1"/>
          </p:cNvSpPr>
          <p:nvPr>
            <p:ph type="body" sz="quarter" idx="20" hasCustomPrompt="1"/>
          </p:nvPr>
        </p:nvSpPr>
        <p:spPr>
          <a:xfrm>
            <a:off x="5775037" y="2871208"/>
            <a:ext cx="3740024" cy="952302"/>
          </a:xfrm>
        </p:spPr>
        <p:txBody>
          <a:bodyPr>
            <a:noAutofit/>
          </a:bodyPr>
          <a:lstStyle>
            <a:lvl1pPr marL="0" indent="0" algn="l">
              <a:buNone/>
              <a:defRPr sz="1800"/>
            </a:lvl1pPr>
          </a:lstStyle>
          <a:p>
            <a:pPr lvl="0"/>
            <a:r>
              <a:rPr lang="en-US"/>
              <a:t>Click to edit text</a:t>
            </a:r>
          </a:p>
        </p:txBody>
      </p:sp>
      <p:sp>
        <p:nvSpPr>
          <p:cNvPr id="43" name="Text Placeholder 13">
            <a:extLst>
              <a:ext uri="{FF2B5EF4-FFF2-40B4-BE49-F238E27FC236}">
                <a16:creationId xmlns:a16="http://schemas.microsoft.com/office/drawing/2014/main" id="{EEC30C15-491C-D33C-832F-4422D14BD3F7}"/>
              </a:ext>
            </a:extLst>
          </p:cNvPr>
          <p:cNvSpPr>
            <a:spLocks noGrp="1"/>
          </p:cNvSpPr>
          <p:nvPr>
            <p:ph type="body" sz="quarter" idx="21" hasCustomPrompt="1"/>
          </p:nvPr>
        </p:nvSpPr>
        <p:spPr>
          <a:xfrm>
            <a:off x="5775037" y="3986507"/>
            <a:ext cx="3740024" cy="991067"/>
          </a:xfrm>
        </p:spPr>
        <p:txBody>
          <a:bodyPr>
            <a:noAutofit/>
          </a:bodyPr>
          <a:lstStyle>
            <a:lvl1pPr marL="0" indent="0" algn="l">
              <a:buNone/>
              <a:defRPr sz="1800"/>
            </a:lvl1pPr>
          </a:lstStyle>
          <a:p>
            <a:pPr lvl="0"/>
            <a:r>
              <a:rPr lang="en-US"/>
              <a:t>Click to edit text</a:t>
            </a:r>
          </a:p>
        </p:txBody>
      </p:sp>
      <p:sp>
        <p:nvSpPr>
          <p:cNvPr id="45" name="Text Placeholder 13">
            <a:extLst>
              <a:ext uri="{FF2B5EF4-FFF2-40B4-BE49-F238E27FC236}">
                <a16:creationId xmlns:a16="http://schemas.microsoft.com/office/drawing/2014/main" id="{68A4F2D7-02E7-C21B-715A-06CE2F12C5B8}"/>
              </a:ext>
            </a:extLst>
          </p:cNvPr>
          <p:cNvSpPr>
            <a:spLocks noGrp="1"/>
          </p:cNvSpPr>
          <p:nvPr>
            <p:ph type="body" sz="quarter" idx="22" hasCustomPrompt="1"/>
          </p:nvPr>
        </p:nvSpPr>
        <p:spPr>
          <a:xfrm>
            <a:off x="1089330" y="5136732"/>
            <a:ext cx="3376651" cy="873130"/>
          </a:xfrm>
        </p:spPr>
        <p:txBody>
          <a:bodyPr>
            <a:noAutofit/>
          </a:bodyPr>
          <a:lstStyle>
            <a:lvl1pPr marL="0" indent="0" algn="l">
              <a:buNone/>
              <a:defRPr sz="1800"/>
            </a:lvl1pPr>
          </a:lstStyle>
          <a:p>
            <a:pPr lvl="0"/>
            <a:r>
              <a:rPr lang="en-US"/>
              <a:t>Click to edit text</a:t>
            </a:r>
          </a:p>
        </p:txBody>
      </p:sp>
      <p:sp>
        <p:nvSpPr>
          <p:cNvPr id="47" name="Text Placeholder 13">
            <a:extLst>
              <a:ext uri="{FF2B5EF4-FFF2-40B4-BE49-F238E27FC236}">
                <a16:creationId xmlns:a16="http://schemas.microsoft.com/office/drawing/2014/main" id="{195B2173-854A-8A13-36C2-ADE23E887F90}"/>
              </a:ext>
            </a:extLst>
          </p:cNvPr>
          <p:cNvSpPr>
            <a:spLocks noGrp="1"/>
          </p:cNvSpPr>
          <p:nvPr>
            <p:ph type="body" sz="quarter" idx="23" hasCustomPrompt="1"/>
          </p:nvPr>
        </p:nvSpPr>
        <p:spPr>
          <a:xfrm>
            <a:off x="5775037" y="5136732"/>
            <a:ext cx="3740024" cy="873130"/>
          </a:xfrm>
        </p:spPr>
        <p:txBody>
          <a:bodyPr>
            <a:noAutofit/>
          </a:bodyPr>
          <a:lstStyle>
            <a:lvl1pPr marL="0" indent="0" algn="l">
              <a:buNone/>
              <a:defRPr sz="1800"/>
            </a:lvl1pPr>
          </a:lstStyle>
          <a:p>
            <a:pPr lvl="0"/>
            <a:r>
              <a:rPr lang="en-US"/>
              <a:t>Click to edit text</a:t>
            </a:r>
          </a:p>
        </p:txBody>
      </p:sp>
      <p:sp>
        <p:nvSpPr>
          <p:cNvPr id="49" name="Title 1">
            <a:extLst>
              <a:ext uri="{FF2B5EF4-FFF2-40B4-BE49-F238E27FC236}">
                <a16:creationId xmlns:a16="http://schemas.microsoft.com/office/drawing/2014/main" id="{D74F6F9A-7AE3-7EF7-5EC2-07A5C7F5F086}"/>
              </a:ext>
            </a:extLst>
          </p:cNvPr>
          <p:cNvSpPr>
            <a:spLocks noGrp="1"/>
          </p:cNvSpPr>
          <p:nvPr>
            <p:ph type="title"/>
          </p:nvPr>
        </p:nvSpPr>
        <p:spPr>
          <a:xfrm>
            <a:off x="274320" y="365760"/>
            <a:ext cx="10515600" cy="1016780"/>
          </a:xfrm>
        </p:spPr>
        <p:txBody>
          <a:bodyPr/>
          <a:lstStyle>
            <a:lvl1pPr>
              <a:defRPr sz="3600" b="0">
                <a:gradFill>
                  <a:gsLst>
                    <a:gs pos="0">
                      <a:schemeClr val="accent1"/>
                    </a:gs>
                    <a:gs pos="52000">
                      <a:srgbClr val="014AA8"/>
                    </a:gs>
                  </a:gsLst>
                  <a:lin ang="10800000" scaled="0"/>
                </a:gradFill>
                <a:latin typeface="Sora ExtraBold" pitchFamily="2" charset="0"/>
                <a:ea typeface="Roboto Black" panose="02000000000000000000" pitchFamily="2" charset="0"/>
                <a:cs typeface="Sora ExtraBold" pitchFamily="2" charset="0"/>
              </a:defRPr>
            </a:lvl1pPr>
          </a:lstStyle>
          <a:p>
            <a:r>
              <a:rPr lang="en-US"/>
              <a:t>Click to edit Master title style</a:t>
            </a:r>
          </a:p>
        </p:txBody>
      </p:sp>
      <p:sp>
        <p:nvSpPr>
          <p:cNvPr id="52" name="Text Placeholder 13">
            <a:extLst>
              <a:ext uri="{FF2B5EF4-FFF2-40B4-BE49-F238E27FC236}">
                <a16:creationId xmlns:a16="http://schemas.microsoft.com/office/drawing/2014/main" id="{2F351106-6B85-4C53-82B7-BD2CCE643A62}"/>
              </a:ext>
            </a:extLst>
          </p:cNvPr>
          <p:cNvSpPr>
            <a:spLocks noGrp="1"/>
          </p:cNvSpPr>
          <p:nvPr>
            <p:ph type="body" sz="quarter" idx="24" hasCustomPrompt="1"/>
          </p:nvPr>
        </p:nvSpPr>
        <p:spPr>
          <a:xfrm>
            <a:off x="274320" y="1603509"/>
            <a:ext cx="1055002" cy="1004737"/>
          </a:xfrm>
        </p:spPr>
        <p:txBody>
          <a:bodyPr>
            <a:noAutofit/>
          </a:bodyPr>
          <a:lstStyle>
            <a:lvl1pPr marL="0" indent="0" algn="l">
              <a:buNone/>
              <a:defRPr sz="3600">
                <a:gradFill>
                  <a:gsLst>
                    <a:gs pos="0">
                      <a:schemeClr val="accent1"/>
                    </a:gs>
                    <a:gs pos="100000">
                      <a:schemeClr val="tx2"/>
                    </a:gs>
                  </a:gsLst>
                  <a:lin ang="10800000" scaled="0"/>
                </a:gradFill>
                <a:latin typeface="Sora ExtraBold" pitchFamily="2" charset="0"/>
                <a:cs typeface="Sora ExtraBold" pitchFamily="2" charset="0"/>
              </a:defRPr>
            </a:lvl1pPr>
          </a:lstStyle>
          <a:p>
            <a:pPr lvl="0"/>
            <a:r>
              <a:rPr lang="en-US"/>
              <a:t>Click to edit text</a:t>
            </a:r>
          </a:p>
        </p:txBody>
      </p:sp>
      <p:sp>
        <p:nvSpPr>
          <p:cNvPr id="53" name="Text Placeholder 13">
            <a:extLst>
              <a:ext uri="{FF2B5EF4-FFF2-40B4-BE49-F238E27FC236}">
                <a16:creationId xmlns:a16="http://schemas.microsoft.com/office/drawing/2014/main" id="{5A88E7BC-8522-71BC-8976-99CA26874281}"/>
              </a:ext>
            </a:extLst>
          </p:cNvPr>
          <p:cNvSpPr>
            <a:spLocks noGrp="1"/>
          </p:cNvSpPr>
          <p:nvPr>
            <p:ph type="body" sz="quarter" idx="25" hasCustomPrompt="1"/>
          </p:nvPr>
        </p:nvSpPr>
        <p:spPr>
          <a:xfrm>
            <a:off x="274320" y="2754151"/>
            <a:ext cx="1055002" cy="1004737"/>
          </a:xfrm>
        </p:spPr>
        <p:txBody>
          <a:bodyPr>
            <a:noAutofit/>
          </a:bodyPr>
          <a:lstStyle>
            <a:lvl1pPr marL="0" indent="0" algn="l">
              <a:buNone/>
              <a:defRPr sz="3600">
                <a:gradFill>
                  <a:gsLst>
                    <a:gs pos="0">
                      <a:schemeClr val="accent1"/>
                    </a:gs>
                    <a:gs pos="100000">
                      <a:schemeClr val="tx2"/>
                    </a:gs>
                  </a:gsLst>
                  <a:lin ang="10800000" scaled="0"/>
                </a:gradFill>
                <a:latin typeface="Sora ExtraBold" pitchFamily="2" charset="0"/>
                <a:cs typeface="Sora ExtraBold" pitchFamily="2" charset="0"/>
              </a:defRPr>
            </a:lvl1pPr>
          </a:lstStyle>
          <a:p>
            <a:pPr lvl="0"/>
            <a:r>
              <a:rPr lang="en-US"/>
              <a:t>Click to edit text</a:t>
            </a:r>
          </a:p>
        </p:txBody>
      </p:sp>
      <p:sp>
        <p:nvSpPr>
          <p:cNvPr id="54" name="Text Placeholder 13">
            <a:extLst>
              <a:ext uri="{FF2B5EF4-FFF2-40B4-BE49-F238E27FC236}">
                <a16:creationId xmlns:a16="http://schemas.microsoft.com/office/drawing/2014/main" id="{72F81369-F796-7D84-E9BA-81B0E125C38D}"/>
              </a:ext>
            </a:extLst>
          </p:cNvPr>
          <p:cNvSpPr>
            <a:spLocks noGrp="1"/>
          </p:cNvSpPr>
          <p:nvPr>
            <p:ph type="body" sz="quarter" idx="26" hasCustomPrompt="1"/>
          </p:nvPr>
        </p:nvSpPr>
        <p:spPr>
          <a:xfrm>
            <a:off x="274320" y="3869451"/>
            <a:ext cx="1055002" cy="1004737"/>
          </a:xfrm>
        </p:spPr>
        <p:txBody>
          <a:bodyPr>
            <a:noAutofit/>
          </a:bodyPr>
          <a:lstStyle>
            <a:lvl1pPr marL="0" indent="0" algn="l">
              <a:buNone/>
              <a:defRPr sz="3600">
                <a:gradFill>
                  <a:gsLst>
                    <a:gs pos="0">
                      <a:schemeClr val="accent1"/>
                    </a:gs>
                    <a:gs pos="100000">
                      <a:schemeClr val="tx2"/>
                    </a:gs>
                  </a:gsLst>
                  <a:lin ang="10800000" scaled="0"/>
                </a:gradFill>
                <a:latin typeface="Sora ExtraBold" pitchFamily="2" charset="0"/>
                <a:cs typeface="Sora ExtraBold" pitchFamily="2" charset="0"/>
              </a:defRPr>
            </a:lvl1pPr>
          </a:lstStyle>
          <a:p>
            <a:pPr lvl="0"/>
            <a:r>
              <a:rPr lang="en-US"/>
              <a:t>Click to edit text</a:t>
            </a:r>
          </a:p>
        </p:txBody>
      </p:sp>
      <p:sp>
        <p:nvSpPr>
          <p:cNvPr id="55" name="Text Placeholder 13">
            <a:extLst>
              <a:ext uri="{FF2B5EF4-FFF2-40B4-BE49-F238E27FC236}">
                <a16:creationId xmlns:a16="http://schemas.microsoft.com/office/drawing/2014/main" id="{FFD8C6A8-7357-7086-4E1E-C7757FDC05F6}"/>
              </a:ext>
            </a:extLst>
          </p:cNvPr>
          <p:cNvSpPr>
            <a:spLocks noGrp="1"/>
          </p:cNvSpPr>
          <p:nvPr>
            <p:ph type="body" sz="quarter" idx="27" hasCustomPrompt="1"/>
          </p:nvPr>
        </p:nvSpPr>
        <p:spPr>
          <a:xfrm>
            <a:off x="274320" y="5019675"/>
            <a:ext cx="1055002" cy="1004737"/>
          </a:xfrm>
        </p:spPr>
        <p:txBody>
          <a:bodyPr>
            <a:noAutofit/>
          </a:bodyPr>
          <a:lstStyle>
            <a:lvl1pPr marL="0" indent="0" algn="l">
              <a:buNone/>
              <a:defRPr sz="3600">
                <a:gradFill>
                  <a:gsLst>
                    <a:gs pos="0">
                      <a:schemeClr val="accent1"/>
                    </a:gs>
                    <a:gs pos="100000">
                      <a:schemeClr val="tx2"/>
                    </a:gs>
                  </a:gsLst>
                  <a:lin ang="10800000" scaled="0"/>
                </a:gradFill>
                <a:latin typeface="Sora ExtraBold" pitchFamily="2" charset="0"/>
                <a:cs typeface="Sora ExtraBold" pitchFamily="2" charset="0"/>
              </a:defRPr>
            </a:lvl1pPr>
          </a:lstStyle>
          <a:p>
            <a:pPr lvl="0"/>
            <a:r>
              <a:rPr lang="en-US"/>
              <a:t>Click to edit text</a:t>
            </a:r>
          </a:p>
        </p:txBody>
      </p:sp>
      <p:sp>
        <p:nvSpPr>
          <p:cNvPr id="56" name="Text Placeholder 13">
            <a:extLst>
              <a:ext uri="{FF2B5EF4-FFF2-40B4-BE49-F238E27FC236}">
                <a16:creationId xmlns:a16="http://schemas.microsoft.com/office/drawing/2014/main" id="{3ACE701B-A9DC-410D-78EC-BCB2F3E52A2B}"/>
              </a:ext>
            </a:extLst>
          </p:cNvPr>
          <p:cNvSpPr>
            <a:spLocks noGrp="1"/>
          </p:cNvSpPr>
          <p:nvPr>
            <p:ph type="body" sz="quarter" idx="28" hasCustomPrompt="1"/>
          </p:nvPr>
        </p:nvSpPr>
        <p:spPr>
          <a:xfrm>
            <a:off x="4974978" y="1603509"/>
            <a:ext cx="1055002" cy="1004737"/>
          </a:xfrm>
        </p:spPr>
        <p:txBody>
          <a:bodyPr>
            <a:noAutofit/>
          </a:bodyPr>
          <a:lstStyle>
            <a:lvl1pPr marL="0" indent="0" algn="l">
              <a:buNone/>
              <a:defRPr sz="3600">
                <a:gradFill>
                  <a:gsLst>
                    <a:gs pos="0">
                      <a:schemeClr val="accent1"/>
                    </a:gs>
                    <a:gs pos="100000">
                      <a:schemeClr val="tx2"/>
                    </a:gs>
                  </a:gsLst>
                  <a:lin ang="10800000" scaled="0"/>
                </a:gradFill>
                <a:latin typeface="Sora ExtraBold" pitchFamily="2" charset="0"/>
                <a:cs typeface="Sora ExtraBold" pitchFamily="2" charset="0"/>
              </a:defRPr>
            </a:lvl1pPr>
          </a:lstStyle>
          <a:p>
            <a:pPr lvl="0"/>
            <a:r>
              <a:rPr lang="en-US"/>
              <a:t>Click to edit text</a:t>
            </a:r>
          </a:p>
        </p:txBody>
      </p:sp>
      <p:sp>
        <p:nvSpPr>
          <p:cNvPr id="57" name="Text Placeholder 13">
            <a:extLst>
              <a:ext uri="{FF2B5EF4-FFF2-40B4-BE49-F238E27FC236}">
                <a16:creationId xmlns:a16="http://schemas.microsoft.com/office/drawing/2014/main" id="{D9AFA78B-306F-F540-4DE7-28E5A0C74AB8}"/>
              </a:ext>
            </a:extLst>
          </p:cNvPr>
          <p:cNvSpPr>
            <a:spLocks noGrp="1"/>
          </p:cNvSpPr>
          <p:nvPr>
            <p:ph type="body" sz="quarter" idx="29" hasCustomPrompt="1"/>
          </p:nvPr>
        </p:nvSpPr>
        <p:spPr>
          <a:xfrm>
            <a:off x="4974978" y="2754151"/>
            <a:ext cx="1055002" cy="1004737"/>
          </a:xfrm>
        </p:spPr>
        <p:txBody>
          <a:bodyPr>
            <a:noAutofit/>
          </a:bodyPr>
          <a:lstStyle>
            <a:lvl1pPr marL="0" indent="0" algn="l">
              <a:buNone/>
              <a:defRPr sz="3600">
                <a:gradFill>
                  <a:gsLst>
                    <a:gs pos="0">
                      <a:schemeClr val="accent1"/>
                    </a:gs>
                    <a:gs pos="100000">
                      <a:schemeClr val="tx2"/>
                    </a:gs>
                  </a:gsLst>
                  <a:lin ang="10800000" scaled="0"/>
                </a:gradFill>
                <a:latin typeface="Sora ExtraBold" pitchFamily="2" charset="0"/>
                <a:cs typeface="Sora ExtraBold" pitchFamily="2" charset="0"/>
              </a:defRPr>
            </a:lvl1pPr>
          </a:lstStyle>
          <a:p>
            <a:pPr lvl="0"/>
            <a:r>
              <a:rPr lang="en-US"/>
              <a:t>Click to edit text</a:t>
            </a:r>
          </a:p>
        </p:txBody>
      </p:sp>
      <p:sp>
        <p:nvSpPr>
          <p:cNvPr id="58" name="Text Placeholder 13">
            <a:extLst>
              <a:ext uri="{FF2B5EF4-FFF2-40B4-BE49-F238E27FC236}">
                <a16:creationId xmlns:a16="http://schemas.microsoft.com/office/drawing/2014/main" id="{26465497-B97B-AC78-018E-11758DF58A1F}"/>
              </a:ext>
            </a:extLst>
          </p:cNvPr>
          <p:cNvSpPr>
            <a:spLocks noGrp="1"/>
          </p:cNvSpPr>
          <p:nvPr>
            <p:ph type="body" sz="quarter" idx="30" hasCustomPrompt="1"/>
          </p:nvPr>
        </p:nvSpPr>
        <p:spPr>
          <a:xfrm>
            <a:off x="4974978" y="3869451"/>
            <a:ext cx="1055002" cy="1004737"/>
          </a:xfrm>
        </p:spPr>
        <p:txBody>
          <a:bodyPr>
            <a:noAutofit/>
          </a:bodyPr>
          <a:lstStyle>
            <a:lvl1pPr marL="0" indent="0" algn="l">
              <a:buNone/>
              <a:defRPr sz="3600">
                <a:gradFill>
                  <a:gsLst>
                    <a:gs pos="0">
                      <a:schemeClr val="accent1"/>
                    </a:gs>
                    <a:gs pos="100000">
                      <a:schemeClr val="tx2"/>
                    </a:gs>
                  </a:gsLst>
                  <a:lin ang="10800000" scaled="0"/>
                </a:gradFill>
                <a:latin typeface="Sora ExtraBold" pitchFamily="2" charset="0"/>
                <a:cs typeface="Sora ExtraBold" pitchFamily="2" charset="0"/>
              </a:defRPr>
            </a:lvl1pPr>
          </a:lstStyle>
          <a:p>
            <a:pPr lvl="0"/>
            <a:r>
              <a:rPr lang="en-US"/>
              <a:t>Click to edit text</a:t>
            </a:r>
          </a:p>
        </p:txBody>
      </p:sp>
      <p:sp>
        <p:nvSpPr>
          <p:cNvPr id="59" name="Text Placeholder 13">
            <a:extLst>
              <a:ext uri="{FF2B5EF4-FFF2-40B4-BE49-F238E27FC236}">
                <a16:creationId xmlns:a16="http://schemas.microsoft.com/office/drawing/2014/main" id="{CEBAB34E-1C8C-F3DE-4CBF-08805847EC8E}"/>
              </a:ext>
            </a:extLst>
          </p:cNvPr>
          <p:cNvSpPr>
            <a:spLocks noGrp="1"/>
          </p:cNvSpPr>
          <p:nvPr>
            <p:ph type="body" sz="quarter" idx="31" hasCustomPrompt="1"/>
          </p:nvPr>
        </p:nvSpPr>
        <p:spPr>
          <a:xfrm>
            <a:off x="4974978" y="5019675"/>
            <a:ext cx="1055002" cy="1004737"/>
          </a:xfrm>
        </p:spPr>
        <p:txBody>
          <a:bodyPr>
            <a:noAutofit/>
          </a:bodyPr>
          <a:lstStyle>
            <a:lvl1pPr marL="0" indent="0" algn="l">
              <a:buNone/>
              <a:defRPr sz="3600">
                <a:gradFill>
                  <a:gsLst>
                    <a:gs pos="0">
                      <a:schemeClr val="accent1"/>
                    </a:gs>
                    <a:gs pos="100000">
                      <a:schemeClr val="tx2"/>
                    </a:gs>
                  </a:gsLst>
                  <a:lin ang="10800000" scaled="0"/>
                </a:gradFill>
                <a:latin typeface="Sora ExtraBold" pitchFamily="2" charset="0"/>
                <a:cs typeface="Sora ExtraBold" pitchFamily="2" charset="0"/>
              </a:defRPr>
            </a:lvl1pPr>
          </a:lstStyle>
          <a:p>
            <a:pPr lvl="0"/>
            <a:r>
              <a:rPr lang="en-US"/>
              <a:t>Click to edit text</a:t>
            </a:r>
          </a:p>
        </p:txBody>
      </p:sp>
    </p:spTree>
    <p:extLst>
      <p:ext uri="{BB962C8B-B14F-4D97-AF65-F5344CB8AC3E}">
        <p14:creationId xmlns:p14="http://schemas.microsoft.com/office/powerpoint/2010/main" val="275505130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26_Custom Layout">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F6E5E2FB-9AC3-47A8-837B-9062E65016CA}"/>
              </a:ext>
            </a:extLst>
          </p:cNvPr>
          <p:cNvSpPr>
            <a:spLocks noGrp="1"/>
          </p:cNvSpPr>
          <p:nvPr>
            <p:ph type="title"/>
          </p:nvPr>
        </p:nvSpPr>
        <p:spPr>
          <a:xfrm>
            <a:off x="2028825" y="946702"/>
            <a:ext cx="4067175" cy="1249845"/>
          </a:xfrm>
        </p:spPr>
        <p:txBody>
          <a:bodyPr/>
          <a:lstStyle/>
          <a:p>
            <a:r>
              <a:rPr lang="en-US"/>
              <a:t>Click to edit Master title style</a:t>
            </a:r>
          </a:p>
        </p:txBody>
      </p:sp>
      <p:sp>
        <p:nvSpPr>
          <p:cNvPr id="19" name="Picture Placeholder 13">
            <a:extLst>
              <a:ext uri="{FF2B5EF4-FFF2-40B4-BE49-F238E27FC236}">
                <a16:creationId xmlns:a16="http://schemas.microsoft.com/office/drawing/2014/main" id="{9C2CA87D-C1FE-46A8-85A5-303C2E708F74}"/>
              </a:ext>
            </a:extLst>
          </p:cNvPr>
          <p:cNvSpPr>
            <a:spLocks noGrp="1"/>
          </p:cNvSpPr>
          <p:nvPr>
            <p:ph type="pic" sz="quarter" idx="49"/>
          </p:nvPr>
        </p:nvSpPr>
        <p:spPr>
          <a:xfrm>
            <a:off x="2593393" y="4257675"/>
            <a:ext cx="898313" cy="1935956"/>
          </a:xfrm>
          <a:prstGeom prst="roundRect">
            <a:avLst>
              <a:gd name="adj" fmla="val 8708"/>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
        <p:nvSpPr>
          <p:cNvPr id="20" name="Picture Placeholder 13">
            <a:extLst>
              <a:ext uri="{FF2B5EF4-FFF2-40B4-BE49-F238E27FC236}">
                <a16:creationId xmlns:a16="http://schemas.microsoft.com/office/drawing/2014/main" id="{A9043157-FC0E-4800-B3D7-0C60EB32AA44}"/>
              </a:ext>
            </a:extLst>
          </p:cNvPr>
          <p:cNvSpPr>
            <a:spLocks noGrp="1"/>
          </p:cNvSpPr>
          <p:nvPr>
            <p:ph type="pic" sz="quarter" idx="50"/>
          </p:nvPr>
        </p:nvSpPr>
        <p:spPr>
          <a:xfrm>
            <a:off x="9910761" y="3686174"/>
            <a:ext cx="1180212" cy="2509838"/>
          </a:xfrm>
          <a:prstGeom prst="roundRect">
            <a:avLst>
              <a:gd name="adj" fmla="val 8708"/>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
        <p:nvSpPr>
          <p:cNvPr id="21" name="Picture Placeholder 13">
            <a:extLst>
              <a:ext uri="{FF2B5EF4-FFF2-40B4-BE49-F238E27FC236}">
                <a16:creationId xmlns:a16="http://schemas.microsoft.com/office/drawing/2014/main" id="{D92C5223-F5CA-4BA3-861F-CD7F2F0C2CB1}"/>
              </a:ext>
            </a:extLst>
          </p:cNvPr>
          <p:cNvSpPr>
            <a:spLocks noGrp="1"/>
          </p:cNvSpPr>
          <p:nvPr>
            <p:ph type="pic" sz="quarter" idx="51"/>
          </p:nvPr>
        </p:nvSpPr>
        <p:spPr>
          <a:xfrm>
            <a:off x="5121990" y="2393155"/>
            <a:ext cx="5217398" cy="3286126"/>
          </a:xfrm>
          <a:prstGeom prst="roundRect">
            <a:avLst>
              <a:gd name="adj" fmla="val 0"/>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
        <p:nvSpPr>
          <p:cNvPr id="23" name="Picture Placeholder 13">
            <a:extLst>
              <a:ext uri="{FF2B5EF4-FFF2-40B4-BE49-F238E27FC236}">
                <a16:creationId xmlns:a16="http://schemas.microsoft.com/office/drawing/2014/main" id="{69D24123-B323-4700-865D-A93F67A26416}"/>
              </a:ext>
            </a:extLst>
          </p:cNvPr>
          <p:cNvSpPr>
            <a:spLocks noGrp="1"/>
          </p:cNvSpPr>
          <p:nvPr>
            <p:ph type="pic" sz="quarter" idx="52"/>
          </p:nvPr>
        </p:nvSpPr>
        <p:spPr>
          <a:xfrm>
            <a:off x="3392417" y="3848899"/>
            <a:ext cx="3020290" cy="2269286"/>
          </a:xfrm>
          <a:prstGeom prst="roundRect">
            <a:avLst>
              <a:gd name="adj" fmla="val 0"/>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Tree>
    <p:extLst>
      <p:ext uri="{BB962C8B-B14F-4D97-AF65-F5344CB8AC3E}">
        <p14:creationId xmlns:p14="http://schemas.microsoft.com/office/powerpoint/2010/main" val="1168410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75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par>
                                <p:cTn id="8" presetID="6" presetClass="emph" presetSubtype="0" accel="50000" decel="50000" autoRev="1" fill="hold" grpId="1" nodeType="withEffect">
                                  <p:stCondLst>
                                    <p:cond delay="750"/>
                                  </p:stCondLst>
                                  <p:childTnLst>
                                    <p:animScale>
                                      <p:cBhvr>
                                        <p:cTn id="9" dur="500" fill="hold"/>
                                        <p:tgtEl>
                                          <p:spTgt spid="21"/>
                                        </p:tgtEl>
                                      </p:cBhvr>
                                      <p:by x="102000" y="102000"/>
                                    </p:animScale>
                                  </p:childTnLst>
                                </p:cTn>
                              </p:par>
                              <p:par>
                                <p:cTn id="10" presetID="22" presetClass="entr" presetSubtype="4" fill="hold" grpId="0" nodeType="withEffect">
                                  <p:stCondLst>
                                    <p:cond delay="1000"/>
                                  </p:stCondLst>
                                  <p:childTnLst>
                                    <p:set>
                                      <p:cBhvr>
                                        <p:cTn id="11" dur="1" fill="hold">
                                          <p:stCondLst>
                                            <p:cond delay="0"/>
                                          </p:stCondLst>
                                        </p:cTn>
                                        <p:tgtEl>
                                          <p:spTgt spid="23"/>
                                        </p:tgtEl>
                                        <p:attrNameLst>
                                          <p:attrName>style.visibility</p:attrName>
                                        </p:attrNameLst>
                                      </p:cBhvr>
                                      <p:to>
                                        <p:strVal val="visible"/>
                                      </p:to>
                                    </p:set>
                                    <p:animEffect transition="in" filter="wipe(down)">
                                      <p:cBhvr>
                                        <p:cTn id="12" dur="500"/>
                                        <p:tgtEl>
                                          <p:spTgt spid="23"/>
                                        </p:tgtEl>
                                      </p:cBhvr>
                                    </p:animEffect>
                                  </p:childTnLst>
                                </p:cTn>
                              </p:par>
                              <p:par>
                                <p:cTn id="13" presetID="6" presetClass="emph" presetSubtype="0" accel="50000" decel="50000" autoRev="1" fill="hold" grpId="1" nodeType="withEffect">
                                  <p:stCondLst>
                                    <p:cond delay="1000"/>
                                  </p:stCondLst>
                                  <p:childTnLst>
                                    <p:animScale>
                                      <p:cBhvr>
                                        <p:cTn id="14" dur="500" fill="hold"/>
                                        <p:tgtEl>
                                          <p:spTgt spid="23"/>
                                        </p:tgtEl>
                                      </p:cBhvr>
                                      <p:by x="102000" y="102000"/>
                                    </p:animScale>
                                  </p:childTnLst>
                                </p:cTn>
                              </p:par>
                              <p:par>
                                <p:cTn id="15" presetID="22" presetClass="entr" presetSubtype="4" fill="hold" grpId="0" nodeType="withEffect">
                                  <p:stCondLst>
                                    <p:cond delay="1250"/>
                                  </p:stCondLst>
                                  <p:childTnLst>
                                    <p:set>
                                      <p:cBhvr>
                                        <p:cTn id="16" dur="1" fill="hold">
                                          <p:stCondLst>
                                            <p:cond delay="0"/>
                                          </p:stCondLst>
                                        </p:cTn>
                                        <p:tgtEl>
                                          <p:spTgt spid="20"/>
                                        </p:tgtEl>
                                        <p:attrNameLst>
                                          <p:attrName>style.visibility</p:attrName>
                                        </p:attrNameLst>
                                      </p:cBhvr>
                                      <p:to>
                                        <p:strVal val="visible"/>
                                      </p:to>
                                    </p:set>
                                    <p:animEffect transition="in" filter="wipe(down)">
                                      <p:cBhvr>
                                        <p:cTn id="17" dur="500"/>
                                        <p:tgtEl>
                                          <p:spTgt spid="20"/>
                                        </p:tgtEl>
                                      </p:cBhvr>
                                    </p:animEffect>
                                  </p:childTnLst>
                                </p:cTn>
                              </p:par>
                              <p:par>
                                <p:cTn id="18" presetID="6" presetClass="emph" presetSubtype="0" accel="50000" decel="50000" autoRev="1" fill="hold" grpId="1" nodeType="withEffect">
                                  <p:stCondLst>
                                    <p:cond delay="1250"/>
                                  </p:stCondLst>
                                  <p:childTnLst>
                                    <p:animScale>
                                      <p:cBhvr>
                                        <p:cTn id="19" dur="500" fill="hold"/>
                                        <p:tgtEl>
                                          <p:spTgt spid="20"/>
                                        </p:tgtEl>
                                      </p:cBhvr>
                                      <p:by x="102000" y="102000"/>
                                    </p:animScale>
                                  </p:childTnLst>
                                </p:cTn>
                              </p:par>
                              <p:par>
                                <p:cTn id="20" presetID="22" presetClass="entr" presetSubtype="4" fill="hold" grpId="0" nodeType="withEffect">
                                  <p:stCondLst>
                                    <p:cond delay="1500"/>
                                  </p:stCondLst>
                                  <p:childTnLst>
                                    <p:set>
                                      <p:cBhvr>
                                        <p:cTn id="21" dur="1" fill="hold">
                                          <p:stCondLst>
                                            <p:cond delay="0"/>
                                          </p:stCondLst>
                                        </p:cTn>
                                        <p:tgtEl>
                                          <p:spTgt spid="19"/>
                                        </p:tgtEl>
                                        <p:attrNameLst>
                                          <p:attrName>style.visibility</p:attrName>
                                        </p:attrNameLst>
                                      </p:cBhvr>
                                      <p:to>
                                        <p:strVal val="visible"/>
                                      </p:to>
                                    </p:set>
                                    <p:animEffect transition="in" filter="wipe(down)">
                                      <p:cBhvr>
                                        <p:cTn id="22" dur="500"/>
                                        <p:tgtEl>
                                          <p:spTgt spid="19"/>
                                        </p:tgtEl>
                                      </p:cBhvr>
                                    </p:animEffect>
                                  </p:childTnLst>
                                </p:cTn>
                              </p:par>
                              <p:par>
                                <p:cTn id="23" presetID="6" presetClass="emph" presetSubtype="0" accel="50000" decel="50000" autoRev="1" fill="hold" grpId="1" nodeType="withEffect">
                                  <p:stCondLst>
                                    <p:cond delay="1500"/>
                                  </p:stCondLst>
                                  <p:childTnLst>
                                    <p:animScale>
                                      <p:cBhvr>
                                        <p:cTn id="24" dur="500" fill="hold"/>
                                        <p:tgtEl>
                                          <p:spTgt spid="19"/>
                                        </p:tgtEl>
                                      </p:cBhvr>
                                      <p:by x="102000" y="102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9" grpId="1" animBg="1"/>
      <p:bldP spid="20" grpId="0" animBg="1"/>
      <p:bldP spid="20" grpId="1" animBg="1"/>
      <p:bldP spid="21" grpId="0" animBg="1"/>
      <p:bldP spid="21" grpId="1" animBg="1"/>
      <p:bldP spid="23" grpId="0" animBg="1"/>
      <p:bldP spid="23" grpId="1"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DEFAUL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7205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Gradient Title and Content">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15D208B6-7079-F12B-17FD-1FFA4151C1EE}"/>
              </a:ext>
            </a:extLst>
          </p:cNvPr>
          <p:cNvPicPr>
            <a:picLocks noChangeAspect="1"/>
          </p:cNvPicPr>
          <p:nvPr/>
        </p:nvPicPr>
        <p:blipFill>
          <a:blip>
            <a:extLst>
              <a:ext uri="{96DAC541-7B7A-43D3-8B79-37D633B846F1}">
                <asvg:svgBlip xmlns:asvg="http://schemas.microsoft.com/office/drawing/2016/SVG/main" r:embed="rId2"/>
              </a:ext>
            </a:extLst>
          </a:blip>
          <a:srcRect l="608" t="9321" r="2028" b="16122"/>
          <a:stretch>
            <a:fillRect/>
          </a:stretch>
        </p:blipFill>
        <p:spPr>
          <a:xfrm>
            <a:off x="0" y="-1"/>
            <a:ext cx="12192000" cy="6858001"/>
          </a:xfrm>
          <a:prstGeom prst="rect">
            <a:avLst/>
          </a:prstGeom>
        </p:spPr>
      </p:pic>
      <p:pic>
        <p:nvPicPr>
          <p:cNvPr id="9" name="Graphic 8">
            <a:extLst>
              <a:ext uri="{FF2B5EF4-FFF2-40B4-BE49-F238E27FC236}">
                <a16:creationId xmlns:a16="http://schemas.microsoft.com/office/drawing/2014/main" id="{D22D2ECC-F707-4483-2C17-AA1A6BAD2BEA}"/>
              </a:ext>
            </a:extLst>
          </p:cNvPr>
          <p:cNvPicPr>
            <a:picLocks noChangeAspect="1"/>
          </p:cNvPicPr>
          <p:nvPr/>
        </p:nvPicPr>
        <p:blipFill>
          <a:blip>
            <a:extLst>
              <a:ext uri="{96DAC541-7B7A-43D3-8B79-37D633B846F1}">
                <asvg:svgBlip xmlns:asvg="http://schemas.microsoft.com/office/drawing/2016/SVG/main" r:embed="rId3"/>
              </a:ext>
            </a:extLst>
          </a:blip>
          <a:srcRect l="160" t="47924" r="2027" b="49160"/>
          <a:stretch>
            <a:fillRect/>
          </a:stretch>
        </p:blipFill>
        <p:spPr>
          <a:xfrm>
            <a:off x="243068" y="6161820"/>
            <a:ext cx="11730942" cy="464136"/>
          </a:xfrm>
          <a:prstGeom prst="roundRect">
            <a:avLst>
              <a:gd name="adj" fmla="val 16907"/>
            </a:avLst>
          </a:prstGeom>
        </p:spPr>
      </p:pic>
      <p:sp>
        <p:nvSpPr>
          <p:cNvPr id="16" name="Title 1">
            <a:extLst>
              <a:ext uri="{FF2B5EF4-FFF2-40B4-BE49-F238E27FC236}">
                <a16:creationId xmlns:a16="http://schemas.microsoft.com/office/drawing/2014/main" id="{829C42DB-E896-DBAA-8BFE-21CD31000044}"/>
              </a:ext>
            </a:extLst>
          </p:cNvPr>
          <p:cNvSpPr>
            <a:spLocks noGrp="1"/>
          </p:cNvSpPr>
          <p:nvPr>
            <p:ph type="title"/>
          </p:nvPr>
        </p:nvSpPr>
        <p:spPr>
          <a:xfrm>
            <a:off x="274320" y="365760"/>
            <a:ext cx="10515600" cy="1016780"/>
          </a:xfrm>
        </p:spPr>
        <p:txBody>
          <a:bodyPr/>
          <a:lstStyle>
            <a:lvl1pPr>
              <a:defRPr sz="3600" b="0">
                <a:gradFill>
                  <a:gsLst>
                    <a:gs pos="0">
                      <a:schemeClr val="accent1"/>
                    </a:gs>
                    <a:gs pos="52000">
                      <a:srgbClr val="014AA8"/>
                    </a:gs>
                  </a:gsLst>
                  <a:lin ang="10800000" scaled="0"/>
                </a:gradFill>
                <a:latin typeface="Sora ExtraBold" pitchFamily="2" charset="0"/>
                <a:ea typeface="Roboto Black" panose="02000000000000000000" pitchFamily="2" charset="0"/>
                <a:cs typeface="Sora ExtraBold" pitchFamily="2" charset="0"/>
              </a:defRPr>
            </a:lvl1pPr>
          </a:lstStyle>
          <a:p>
            <a:r>
              <a:rPr lang="en-US"/>
              <a:t>Click to edit Master title style</a:t>
            </a:r>
          </a:p>
        </p:txBody>
      </p:sp>
      <p:sp>
        <p:nvSpPr>
          <p:cNvPr id="18" name="Text Placeholder 17">
            <a:extLst>
              <a:ext uri="{FF2B5EF4-FFF2-40B4-BE49-F238E27FC236}">
                <a16:creationId xmlns:a16="http://schemas.microsoft.com/office/drawing/2014/main" id="{42DEAE09-011E-247B-3F94-C376B9D76DDD}"/>
              </a:ext>
            </a:extLst>
          </p:cNvPr>
          <p:cNvSpPr>
            <a:spLocks noGrp="1"/>
          </p:cNvSpPr>
          <p:nvPr>
            <p:ph type="body" sz="quarter" idx="13"/>
          </p:nvPr>
        </p:nvSpPr>
        <p:spPr>
          <a:xfrm>
            <a:off x="274320" y="1433513"/>
            <a:ext cx="10852150" cy="4389120"/>
          </a:xfrm>
        </p:spPr>
        <p:txBody>
          <a:bodyPr/>
          <a:lstStyle>
            <a:lvl1pPr>
              <a:lnSpc>
                <a:spcPct val="100000"/>
              </a:lnSpc>
              <a:defRPr>
                <a:solidFill>
                  <a:srgbClr val="717370"/>
                </a:solidFill>
                <a:latin typeface="Roboto Light" panose="02000000000000000000" pitchFamily="2" charset="0"/>
                <a:ea typeface="Roboto Light" panose="02000000000000000000" pitchFamily="2" charset="0"/>
                <a:cs typeface="Roboto Light" panose="02000000000000000000" pitchFamily="2" charset="0"/>
              </a:defRPr>
            </a:lvl1pPr>
            <a:lvl2pPr>
              <a:lnSpc>
                <a:spcPct val="100000"/>
              </a:lnSpc>
              <a:defRPr>
                <a:solidFill>
                  <a:srgbClr val="717370"/>
                </a:solidFill>
                <a:latin typeface="Roboto Light" panose="02000000000000000000" pitchFamily="2" charset="0"/>
                <a:ea typeface="Roboto Light" panose="02000000000000000000" pitchFamily="2" charset="0"/>
                <a:cs typeface="Roboto Light" panose="02000000000000000000" pitchFamily="2" charset="0"/>
              </a:defRPr>
            </a:lvl2pPr>
            <a:lvl3pPr>
              <a:lnSpc>
                <a:spcPct val="100000"/>
              </a:lnSpc>
              <a:defRPr>
                <a:solidFill>
                  <a:srgbClr val="717370"/>
                </a:solidFill>
                <a:latin typeface="Roboto Light" panose="02000000000000000000" pitchFamily="2" charset="0"/>
                <a:ea typeface="Roboto Light" panose="02000000000000000000" pitchFamily="2" charset="0"/>
                <a:cs typeface="Roboto Light" panose="02000000000000000000" pitchFamily="2" charset="0"/>
              </a:defRPr>
            </a:lvl3pPr>
            <a:lvl4pPr>
              <a:lnSpc>
                <a:spcPct val="100000"/>
              </a:lnSpc>
              <a:defRPr>
                <a:solidFill>
                  <a:srgbClr val="717370"/>
                </a:solidFill>
                <a:latin typeface="Roboto Light" panose="02000000000000000000" pitchFamily="2" charset="0"/>
                <a:ea typeface="Roboto Light" panose="02000000000000000000" pitchFamily="2" charset="0"/>
                <a:cs typeface="Roboto Light" panose="02000000000000000000" pitchFamily="2" charset="0"/>
              </a:defRPr>
            </a:lvl4pPr>
            <a:lvl5pPr>
              <a:lnSpc>
                <a:spcPct val="100000"/>
              </a:lnSpc>
              <a:defRPr>
                <a:solidFill>
                  <a:srgbClr val="717370"/>
                </a:solidFill>
                <a:latin typeface="Roboto Light" panose="02000000000000000000" pitchFamily="2" charset="0"/>
                <a:ea typeface="Roboto Light" panose="02000000000000000000" pitchFamily="2" charset="0"/>
                <a:cs typeface="Roboto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Graphic 4">
            <a:extLst>
              <a:ext uri="{FF2B5EF4-FFF2-40B4-BE49-F238E27FC236}">
                <a16:creationId xmlns:a16="http://schemas.microsoft.com/office/drawing/2014/main" id="{DC37D7B5-AF3C-E51A-FECA-7C2105406C07}"/>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399507" y="6286301"/>
            <a:ext cx="1125416" cy="227874"/>
          </a:xfrm>
          <a:prstGeom prst="rect">
            <a:avLst/>
          </a:prstGeom>
        </p:spPr>
      </p:pic>
      <p:sp>
        <p:nvSpPr>
          <p:cNvPr id="6" name="Slide Number Placeholder 11">
            <a:extLst>
              <a:ext uri="{FF2B5EF4-FFF2-40B4-BE49-F238E27FC236}">
                <a16:creationId xmlns:a16="http://schemas.microsoft.com/office/drawing/2014/main" id="{A1D51C5E-2B08-4D3F-14F8-3324D673E035}"/>
              </a:ext>
            </a:extLst>
          </p:cNvPr>
          <p:cNvSpPr>
            <a:spLocks noGrp="1"/>
          </p:cNvSpPr>
          <p:nvPr>
            <p:ph type="sldNum" sz="quarter" idx="12"/>
          </p:nvPr>
        </p:nvSpPr>
        <p:spPr>
          <a:xfrm>
            <a:off x="11150009" y="6221673"/>
            <a:ext cx="791784" cy="365125"/>
          </a:xfrm>
        </p:spPr>
        <p:txBody>
          <a:bodyPr/>
          <a:lstStyle>
            <a:lvl1pPr>
              <a:defRPr>
                <a:solidFill>
                  <a:schemeClr val="bg1"/>
                </a:solidFill>
              </a:defRPr>
            </a:lvl1pPr>
          </a:lstStyle>
          <a:p>
            <a:fld id="{ECFD4487-FD4C-4EB6-97B8-F62DE0E3DE9C}" type="slidenum">
              <a:rPr lang="en-US" smtClean="0"/>
              <a:t>‹#›</a:t>
            </a:fld>
            <a:endParaRPr lang="en-US"/>
          </a:p>
        </p:txBody>
      </p:sp>
    </p:spTree>
    <p:extLst>
      <p:ext uri="{BB962C8B-B14F-4D97-AF65-F5344CB8AC3E}">
        <p14:creationId xmlns:p14="http://schemas.microsoft.com/office/powerpoint/2010/main" val="95565816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_Title and Content w Subtitle">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126F83CB-9CF4-D4FF-D2C7-E388DCCA389B}"/>
              </a:ext>
            </a:extLst>
          </p:cNvPr>
          <p:cNvPicPr>
            <a:picLocks noChangeAspect="1"/>
          </p:cNvPicPr>
          <p:nvPr/>
        </p:nvPicPr>
        <p:blipFill>
          <a:blip>
            <a:extLst>
              <a:ext uri="{96DAC541-7B7A-43D3-8B79-37D633B846F1}">
                <asvg:svgBlip xmlns:asvg="http://schemas.microsoft.com/office/drawing/2016/SVG/main" r:embed="rId2"/>
              </a:ext>
            </a:extLst>
          </a:blip>
          <a:srcRect l="608" t="9321" r="2028" b="16122"/>
          <a:stretch>
            <a:fillRect/>
          </a:stretch>
        </p:blipFill>
        <p:spPr>
          <a:xfrm>
            <a:off x="0" y="-1"/>
            <a:ext cx="12192000" cy="6858001"/>
          </a:xfrm>
          <a:prstGeom prst="rect">
            <a:avLst/>
          </a:prstGeom>
        </p:spPr>
      </p:pic>
      <p:pic>
        <p:nvPicPr>
          <p:cNvPr id="3" name="Graphic 2">
            <a:extLst>
              <a:ext uri="{FF2B5EF4-FFF2-40B4-BE49-F238E27FC236}">
                <a16:creationId xmlns:a16="http://schemas.microsoft.com/office/drawing/2014/main" id="{3E41F858-BE74-3AF1-5B54-146EDBB61884}"/>
              </a:ext>
            </a:extLst>
          </p:cNvPr>
          <p:cNvPicPr>
            <a:picLocks noChangeAspect="1"/>
          </p:cNvPicPr>
          <p:nvPr/>
        </p:nvPicPr>
        <p:blipFill>
          <a:blip>
            <a:extLst>
              <a:ext uri="{96DAC541-7B7A-43D3-8B79-37D633B846F1}">
                <asvg:svgBlip xmlns:asvg="http://schemas.microsoft.com/office/drawing/2016/SVG/main" r:embed="rId3"/>
              </a:ext>
            </a:extLst>
          </a:blip>
          <a:srcRect l="160" t="47924" r="2027" b="49160"/>
          <a:stretch>
            <a:fillRect/>
          </a:stretch>
        </p:blipFill>
        <p:spPr>
          <a:xfrm>
            <a:off x="243068" y="6161820"/>
            <a:ext cx="11730942" cy="464136"/>
          </a:xfrm>
          <a:prstGeom prst="roundRect">
            <a:avLst>
              <a:gd name="adj" fmla="val 16907"/>
            </a:avLst>
          </a:prstGeom>
        </p:spPr>
      </p:pic>
      <p:sp>
        <p:nvSpPr>
          <p:cNvPr id="16" name="Title 1">
            <a:extLst>
              <a:ext uri="{FF2B5EF4-FFF2-40B4-BE49-F238E27FC236}">
                <a16:creationId xmlns:a16="http://schemas.microsoft.com/office/drawing/2014/main" id="{829C42DB-E896-DBAA-8BFE-21CD31000044}"/>
              </a:ext>
            </a:extLst>
          </p:cNvPr>
          <p:cNvSpPr>
            <a:spLocks noGrp="1"/>
          </p:cNvSpPr>
          <p:nvPr>
            <p:ph type="title"/>
          </p:nvPr>
        </p:nvSpPr>
        <p:spPr>
          <a:xfrm>
            <a:off x="274320" y="365760"/>
            <a:ext cx="10515600" cy="1016780"/>
          </a:xfrm>
        </p:spPr>
        <p:txBody>
          <a:bodyPr anchor="ctr" anchorCtr="0"/>
          <a:lstStyle>
            <a:lvl1pPr>
              <a:defRPr sz="3600" b="0">
                <a:gradFill>
                  <a:gsLst>
                    <a:gs pos="0">
                      <a:schemeClr val="accent1"/>
                    </a:gs>
                    <a:gs pos="52000">
                      <a:srgbClr val="014AA8"/>
                    </a:gs>
                  </a:gsLst>
                  <a:lin ang="10800000" scaled="0"/>
                </a:gradFill>
                <a:latin typeface="Sora ExtraBold" pitchFamily="2" charset="0"/>
                <a:ea typeface="Roboto Black" panose="02000000000000000000" pitchFamily="2" charset="0"/>
                <a:cs typeface="Sora ExtraBold" pitchFamily="2" charset="0"/>
              </a:defRPr>
            </a:lvl1pPr>
          </a:lstStyle>
          <a:p>
            <a:r>
              <a:rPr lang="en-US"/>
              <a:t>Click to edit Master title style</a:t>
            </a:r>
          </a:p>
        </p:txBody>
      </p:sp>
      <p:sp>
        <p:nvSpPr>
          <p:cNvPr id="18" name="Text Placeholder 17">
            <a:extLst>
              <a:ext uri="{FF2B5EF4-FFF2-40B4-BE49-F238E27FC236}">
                <a16:creationId xmlns:a16="http://schemas.microsoft.com/office/drawing/2014/main" id="{42DEAE09-011E-247B-3F94-C376B9D76DDD}"/>
              </a:ext>
            </a:extLst>
          </p:cNvPr>
          <p:cNvSpPr>
            <a:spLocks noGrp="1"/>
          </p:cNvSpPr>
          <p:nvPr>
            <p:ph type="body" sz="quarter" idx="13"/>
          </p:nvPr>
        </p:nvSpPr>
        <p:spPr>
          <a:xfrm>
            <a:off x="274320" y="1818167"/>
            <a:ext cx="10852150" cy="4206240"/>
          </a:xfrm>
        </p:spPr>
        <p:txBody>
          <a:bodyPr/>
          <a:lstStyle>
            <a:lvl1pPr>
              <a:lnSpc>
                <a:spcPct val="100000"/>
              </a:lnSpc>
              <a:defRPr>
                <a:solidFill>
                  <a:srgbClr val="717370"/>
                </a:solidFill>
                <a:latin typeface="Roboto Light" panose="02000000000000000000" pitchFamily="2" charset="0"/>
                <a:ea typeface="Roboto Light" panose="02000000000000000000" pitchFamily="2" charset="0"/>
                <a:cs typeface="Roboto Light" panose="02000000000000000000" pitchFamily="2" charset="0"/>
              </a:defRPr>
            </a:lvl1pPr>
            <a:lvl2pPr>
              <a:lnSpc>
                <a:spcPct val="100000"/>
              </a:lnSpc>
              <a:defRPr>
                <a:solidFill>
                  <a:srgbClr val="717370"/>
                </a:solidFill>
                <a:latin typeface="Roboto Light" panose="02000000000000000000" pitchFamily="2" charset="0"/>
                <a:ea typeface="Roboto Light" panose="02000000000000000000" pitchFamily="2" charset="0"/>
                <a:cs typeface="Roboto Light" panose="02000000000000000000" pitchFamily="2" charset="0"/>
              </a:defRPr>
            </a:lvl2pPr>
            <a:lvl3pPr>
              <a:lnSpc>
                <a:spcPct val="100000"/>
              </a:lnSpc>
              <a:defRPr>
                <a:solidFill>
                  <a:srgbClr val="717370"/>
                </a:solidFill>
                <a:latin typeface="Roboto Light" panose="02000000000000000000" pitchFamily="2" charset="0"/>
                <a:ea typeface="Roboto Light" panose="02000000000000000000" pitchFamily="2" charset="0"/>
                <a:cs typeface="Roboto Light" panose="02000000000000000000" pitchFamily="2" charset="0"/>
              </a:defRPr>
            </a:lvl3pPr>
            <a:lvl4pPr>
              <a:lnSpc>
                <a:spcPct val="100000"/>
              </a:lnSpc>
              <a:defRPr>
                <a:solidFill>
                  <a:srgbClr val="717370"/>
                </a:solidFill>
                <a:latin typeface="Roboto Light" panose="02000000000000000000" pitchFamily="2" charset="0"/>
                <a:ea typeface="Roboto Light" panose="02000000000000000000" pitchFamily="2" charset="0"/>
                <a:cs typeface="Roboto Light" panose="02000000000000000000" pitchFamily="2" charset="0"/>
              </a:defRPr>
            </a:lvl4pPr>
            <a:lvl5pPr>
              <a:lnSpc>
                <a:spcPct val="100000"/>
              </a:lnSpc>
              <a:defRPr>
                <a:solidFill>
                  <a:srgbClr val="717370"/>
                </a:solidFill>
                <a:latin typeface="Roboto Light" panose="02000000000000000000" pitchFamily="2" charset="0"/>
                <a:ea typeface="Roboto Light" panose="02000000000000000000" pitchFamily="2" charset="0"/>
                <a:cs typeface="Roboto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Content Placeholder 2">
            <a:extLst>
              <a:ext uri="{FF2B5EF4-FFF2-40B4-BE49-F238E27FC236}">
                <a16:creationId xmlns:a16="http://schemas.microsoft.com/office/drawing/2014/main" id="{C58C8B52-A86B-D2C4-3CF0-C1EADC43EF19}"/>
              </a:ext>
            </a:extLst>
          </p:cNvPr>
          <p:cNvSpPr>
            <a:spLocks noGrp="1"/>
          </p:cNvSpPr>
          <p:nvPr>
            <p:ph sz="half" idx="14"/>
          </p:nvPr>
        </p:nvSpPr>
        <p:spPr>
          <a:xfrm>
            <a:off x="274320" y="1371328"/>
            <a:ext cx="10941168" cy="381929"/>
          </a:xfrm>
        </p:spPr>
        <p:txBody>
          <a:bodyPr>
            <a:normAutofit/>
          </a:bodyPr>
          <a:lstStyle>
            <a:lvl1pPr marL="0" indent="0">
              <a:lnSpc>
                <a:spcPct val="100000"/>
              </a:lnSpc>
              <a:buNone/>
              <a:defRPr sz="2400">
                <a:solidFill>
                  <a:srgbClr val="02C7D4"/>
                </a:solidFill>
                <a:latin typeface="Sora Light" pitchFamily="2" charset="0"/>
                <a:ea typeface="Roboto Light" panose="02000000000000000000" pitchFamily="2" charset="0"/>
                <a:cs typeface="Sora Light" pitchFamily="2" charset="0"/>
              </a:defRPr>
            </a:lvl1pPr>
            <a:lvl2pPr>
              <a:lnSpc>
                <a:spcPct val="100000"/>
              </a:lnSpc>
              <a:defRPr sz="2000">
                <a:solidFill>
                  <a:srgbClr val="717370"/>
                </a:solidFill>
                <a:latin typeface="Roboto Light" panose="02000000000000000000" pitchFamily="2" charset="0"/>
                <a:ea typeface="Roboto Light" panose="02000000000000000000" pitchFamily="2" charset="0"/>
                <a:cs typeface="Roboto Light" panose="02000000000000000000" pitchFamily="2" charset="0"/>
              </a:defRPr>
            </a:lvl2pPr>
            <a:lvl3pPr>
              <a:lnSpc>
                <a:spcPct val="100000"/>
              </a:lnSpc>
              <a:defRPr sz="1800">
                <a:solidFill>
                  <a:srgbClr val="717370"/>
                </a:solidFill>
                <a:latin typeface="Roboto Light" panose="02000000000000000000" pitchFamily="2" charset="0"/>
                <a:ea typeface="Roboto Light" panose="02000000000000000000" pitchFamily="2" charset="0"/>
                <a:cs typeface="Roboto Light" panose="02000000000000000000" pitchFamily="2" charset="0"/>
              </a:defRPr>
            </a:lvl3pPr>
            <a:lvl4pPr>
              <a:lnSpc>
                <a:spcPct val="100000"/>
              </a:lnSpc>
              <a:defRPr sz="1600">
                <a:solidFill>
                  <a:srgbClr val="717370"/>
                </a:solidFill>
                <a:latin typeface="Roboto Light" panose="02000000000000000000" pitchFamily="2" charset="0"/>
                <a:ea typeface="Roboto Light" panose="02000000000000000000" pitchFamily="2" charset="0"/>
                <a:cs typeface="Roboto Light" panose="02000000000000000000" pitchFamily="2" charset="0"/>
              </a:defRPr>
            </a:lvl4pPr>
            <a:lvl5pPr>
              <a:lnSpc>
                <a:spcPct val="100000"/>
              </a:lnSpc>
              <a:defRPr sz="1600">
                <a:solidFill>
                  <a:srgbClr val="717370"/>
                </a:solidFill>
                <a:latin typeface="Roboto Light" panose="02000000000000000000" pitchFamily="2" charset="0"/>
                <a:ea typeface="Roboto Light" panose="02000000000000000000" pitchFamily="2" charset="0"/>
                <a:cs typeface="Roboto Light" panose="02000000000000000000" pitchFamily="2" charset="0"/>
              </a:defRPr>
            </a:lvl5pPr>
          </a:lstStyle>
          <a:p>
            <a:pPr lvl="0"/>
            <a:r>
              <a:rPr lang="en-US"/>
              <a:t>Click to edit Master text styles</a:t>
            </a:r>
          </a:p>
        </p:txBody>
      </p:sp>
      <p:pic>
        <p:nvPicPr>
          <p:cNvPr id="11" name="Graphic 10">
            <a:extLst>
              <a:ext uri="{FF2B5EF4-FFF2-40B4-BE49-F238E27FC236}">
                <a16:creationId xmlns:a16="http://schemas.microsoft.com/office/drawing/2014/main" id="{72FEB108-0BFC-7066-8060-355CC6132124}"/>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399507" y="6286301"/>
            <a:ext cx="1125416" cy="227874"/>
          </a:xfrm>
          <a:prstGeom prst="rect">
            <a:avLst/>
          </a:prstGeom>
        </p:spPr>
      </p:pic>
      <p:sp>
        <p:nvSpPr>
          <p:cNvPr id="13" name="Slide Number Placeholder 11">
            <a:extLst>
              <a:ext uri="{FF2B5EF4-FFF2-40B4-BE49-F238E27FC236}">
                <a16:creationId xmlns:a16="http://schemas.microsoft.com/office/drawing/2014/main" id="{E680D8B3-E656-F3CE-DEC6-EF250861A301}"/>
              </a:ext>
            </a:extLst>
          </p:cNvPr>
          <p:cNvSpPr>
            <a:spLocks noGrp="1"/>
          </p:cNvSpPr>
          <p:nvPr>
            <p:ph type="sldNum" sz="quarter" idx="12"/>
          </p:nvPr>
        </p:nvSpPr>
        <p:spPr>
          <a:xfrm>
            <a:off x="11150009" y="6221673"/>
            <a:ext cx="791784" cy="365125"/>
          </a:xfrm>
        </p:spPr>
        <p:txBody>
          <a:bodyPr/>
          <a:lstStyle>
            <a:lvl1pPr>
              <a:defRPr>
                <a:solidFill>
                  <a:schemeClr val="bg1"/>
                </a:solidFill>
              </a:defRPr>
            </a:lvl1pPr>
          </a:lstStyle>
          <a:p>
            <a:fld id="{ECFD4487-FD4C-4EB6-97B8-F62DE0E3DE9C}" type="slidenum">
              <a:rPr lang="en-US" smtClean="0"/>
              <a:t>‹#›</a:t>
            </a:fld>
            <a:endParaRPr lang="en-US"/>
          </a:p>
        </p:txBody>
      </p:sp>
    </p:spTree>
    <p:extLst>
      <p:ext uri="{BB962C8B-B14F-4D97-AF65-F5344CB8AC3E}">
        <p14:creationId xmlns:p14="http://schemas.microsoft.com/office/powerpoint/2010/main" val="311388334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Footer only">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262A2990-3BE9-9B45-0468-76C7FE89D67F}"/>
              </a:ext>
            </a:extLst>
          </p:cNvPr>
          <p:cNvPicPr>
            <a:picLocks noChangeAspect="1"/>
          </p:cNvPicPr>
          <p:nvPr/>
        </p:nvPicPr>
        <p:blipFill>
          <a:blip>
            <a:extLst>
              <a:ext uri="{96DAC541-7B7A-43D3-8B79-37D633B846F1}">
                <asvg:svgBlip xmlns:asvg="http://schemas.microsoft.com/office/drawing/2016/SVG/main" r:embed="rId2"/>
              </a:ext>
            </a:extLst>
          </a:blip>
          <a:srcRect l="608" t="9321" r="2028" b="16122"/>
          <a:stretch>
            <a:fillRect/>
          </a:stretch>
        </p:blipFill>
        <p:spPr>
          <a:xfrm>
            <a:off x="0" y="-1"/>
            <a:ext cx="12192000" cy="6858001"/>
          </a:xfrm>
          <a:prstGeom prst="rect">
            <a:avLst/>
          </a:prstGeom>
        </p:spPr>
      </p:pic>
      <p:pic>
        <p:nvPicPr>
          <p:cNvPr id="9" name="Graphic 8">
            <a:extLst>
              <a:ext uri="{FF2B5EF4-FFF2-40B4-BE49-F238E27FC236}">
                <a16:creationId xmlns:a16="http://schemas.microsoft.com/office/drawing/2014/main" id="{7B758612-34EF-2A3A-B2BA-FCD6B7B9DC07}"/>
              </a:ext>
            </a:extLst>
          </p:cNvPr>
          <p:cNvPicPr>
            <a:picLocks noChangeAspect="1"/>
          </p:cNvPicPr>
          <p:nvPr/>
        </p:nvPicPr>
        <p:blipFill>
          <a:blip>
            <a:extLst>
              <a:ext uri="{96DAC541-7B7A-43D3-8B79-37D633B846F1}">
                <asvg:svgBlip xmlns:asvg="http://schemas.microsoft.com/office/drawing/2016/SVG/main" r:embed="rId3"/>
              </a:ext>
            </a:extLst>
          </a:blip>
          <a:srcRect l="160" t="47924" r="2027" b="49160"/>
          <a:stretch>
            <a:fillRect/>
          </a:stretch>
        </p:blipFill>
        <p:spPr>
          <a:xfrm>
            <a:off x="243068" y="6161820"/>
            <a:ext cx="11730942" cy="464136"/>
          </a:xfrm>
          <a:prstGeom prst="roundRect">
            <a:avLst>
              <a:gd name="adj" fmla="val 16907"/>
            </a:avLst>
          </a:prstGeom>
        </p:spPr>
      </p:pic>
      <p:pic>
        <p:nvPicPr>
          <p:cNvPr id="11" name="Graphic 10">
            <a:extLst>
              <a:ext uri="{FF2B5EF4-FFF2-40B4-BE49-F238E27FC236}">
                <a16:creationId xmlns:a16="http://schemas.microsoft.com/office/drawing/2014/main" id="{F8A65C0E-0BC5-D535-EE3C-D56B70E13712}"/>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399507" y="6286301"/>
            <a:ext cx="1125416" cy="227874"/>
          </a:xfrm>
          <a:prstGeom prst="rect">
            <a:avLst/>
          </a:prstGeom>
        </p:spPr>
      </p:pic>
      <p:sp>
        <p:nvSpPr>
          <p:cNvPr id="13" name="Slide Number Placeholder 11">
            <a:extLst>
              <a:ext uri="{FF2B5EF4-FFF2-40B4-BE49-F238E27FC236}">
                <a16:creationId xmlns:a16="http://schemas.microsoft.com/office/drawing/2014/main" id="{3B5FDD87-54AC-0451-9C84-770DA0602DE0}"/>
              </a:ext>
            </a:extLst>
          </p:cNvPr>
          <p:cNvSpPr>
            <a:spLocks noGrp="1"/>
          </p:cNvSpPr>
          <p:nvPr>
            <p:ph type="sldNum" sz="quarter" idx="12"/>
          </p:nvPr>
        </p:nvSpPr>
        <p:spPr>
          <a:xfrm>
            <a:off x="11150009" y="6221673"/>
            <a:ext cx="791784" cy="365125"/>
          </a:xfrm>
        </p:spPr>
        <p:txBody>
          <a:bodyPr/>
          <a:lstStyle>
            <a:lvl1pPr>
              <a:defRPr>
                <a:solidFill>
                  <a:schemeClr val="bg1"/>
                </a:solidFill>
              </a:defRPr>
            </a:lvl1pPr>
          </a:lstStyle>
          <a:p>
            <a:fld id="{ECFD4487-FD4C-4EB6-97B8-F62DE0E3DE9C}" type="slidenum">
              <a:rPr lang="en-US" smtClean="0"/>
              <a:t>‹#›</a:t>
            </a:fld>
            <a:endParaRPr lang="en-US"/>
          </a:p>
        </p:txBody>
      </p:sp>
    </p:spTree>
    <p:extLst>
      <p:ext uri="{BB962C8B-B14F-4D97-AF65-F5344CB8AC3E}">
        <p14:creationId xmlns:p14="http://schemas.microsoft.com/office/powerpoint/2010/main" val="41478130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Footer only">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262A2990-3BE9-9B45-0468-76C7FE89D67F}"/>
              </a:ext>
            </a:extLst>
          </p:cNvPr>
          <p:cNvPicPr>
            <a:picLocks noChangeAspect="1"/>
          </p:cNvPicPr>
          <p:nvPr/>
        </p:nvPicPr>
        <p:blipFill>
          <a:blip>
            <a:extLst>
              <a:ext uri="{96DAC541-7B7A-43D3-8B79-37D633B846F1}">
                <asvg:svgBlip xmlns:asvg="http://schemas.microsoft.com/office/drawing/2016/SVG/main" r:embed="rId2"/>
              </a:ext>
            </a:extLst>
          </a:blip>
          <a:srcRect l="608" t="9321" r="2028" b="16122"/>
          <a:stretch>
            <a:fillRect/>
          </a:stretch>
        </p:blipFill>
        <p:spPr>
          <a:xfrm>
            <a:off x="0" y="-1"/>
            <a:ext cx="12192000" cy="6858001"/>
          </a:xfrm>
          <a:prstGeom prst="rect">
            <a:avLst/>
          </a:prstGeom>
        </p:spPr>
      </p:pic>
      <p:sp>
        <p:nvSpPr>
          <p:cNvPr id="2" name="Rectangle 1">
            <a:extLst>
              <a:ext uri="{FF2B5EF4-FFF2-40B4-BE49-F238E27FC236}">
                <a16:creationId xmlns:a16="http://schemas.microsoft.com/office/drawing/2014/main" id="{7B8608A5-6C48-F4E1-60F5-DFE0FA7D4F0E}"/>
              </a:ext>
            </a:extLst>
          </p:cNvPr>
          <p:cNvSpPr/>
          <p:nvPr/>
        </p:nvSpPr>
        <p:spPr>
          <a:xfrm>
            <a:off x="6096000" y="0"/>
            <a:ext cx="6096000" cy="6858000"/>
          </a:xfrm>
          <a:prstGeom prst="rect">
            <a:avLst/>
          </a:prstGeom>
          <a:gradFill flip="none" rotWithShape="1">
            <a:gsLst>
              <a:gs pos="29000">
                <a:srgbClr val="2DC0CE"/>
              </a:gs>
              <a:gs pos="68000">
                <a:srgbClr val="004987"/>
              </a:gs>
              <a:gs pos="100000">
                <a:srgbClr val="000F2F"/>
              </a:gs>
            </a:gsLst>
            <a:path path="circle">
              <a:fillToRect l="50000" t="-80000" r="50000" b="18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Roboto Light" panose="02000000000000000000" pitchFamily="2" charset="0"/>
              <a:ea typeface="Roboto Light" panose="02000000000000000000" pitchFamily="2" charset="0"/>
              <a:cs typeface="Roboto Light" panose="02000000000000000000" pitchFamily="2" charset="0"/>
            </a:endParaRPr>
          </a:p>
        </p:txBody>
      </p:sp>
      <p:pic>
        <p:nvPicPr>
          <p:cNvPr id="3" name="Graphic 2">
            <a:extLst>
              <a:ext uri="{FF2B5EF4-FFF2-40B4-BE49-F238E27FC236}">
                <a16:creationId xmlns:a16="http://schemas.microsoft.com/office/drawing/2014/main" id="{96C7131C-A0FA-DF69-C920-5E8414EAFFBE}"/>
              </a:ext>
            </a:extLst>
          </p:cNvPr>
          <p:cNvPicPr>
            <a:picLocks noChangeAspect="1"/>
          </p:cNvPicPr>
          <p:nvPr/>
        </p:nvPicPr>
        <p:blipFill>
          <a:blip>
            <a:alphaModFix amt="38000"/>
            <a:extLst>
              <a:ext uri="{96DAC541-7B7A-43D3-8B79-37D633B846F1}">
                <asvg:svgBlip xmlns:asvg="http://schemas.microsoft.com/office/drawing/2016/SVG/main" r:embed="rId3"/>
              </a:ext>
            </a:extLst>
          </a:blip>
          <a:srcRect t="11991" r="1182" b="4252"/>
          <a:stretch>
            <a:fillRect/>
          </a:stretch>
        </p:blipFill>
        <p:spPr>
          <a:xfrm>
            <a:off x="6096000" y="0"/>
            <a:ext cx="6096000" cy="6858000"/>
          </a:xfrm>
          <a:prstGeom prst="rect">
            <a:avLst/>
          </a:prstGeom>
        </p:spPr>
      </p:pic>
      <p:pic>
        <p:nvPicPr>
          <p:cNvPr id="11" name="Graphic 10">
            <a:extLst>
              <a:ext uri="{FF2B5EF4-FFF2-40B4-BE49-F238E27FC236}">
                <a16:creationId xmlns:a16="http://schemas.microsoft.com/office/drawing/2014/main" id="{F8A65C0E-0BC5-D535-EE3C-D56B70E13712}"/>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323276" y="6286301"/>
            <a:ext cx="1125416" cy="227874"/>
          </a:xfrm>
          <a:prstGeom prst="rect">
            <a:avLst/>
          </a:prstGeom>
        </p:spPr>
      </p:pic>
      <p:sp>
        <p:nvSpPr>
          <p:cNvPr id="13" name="Slide Number Placeholder 11">
            <a:extLst>
              <a:ext uri="{FF2B5EF4-FFF2-40B4-BE49-F238E27FC236}">
                <a16:creationId xmlns:a16="http://schemas.microsoft.com/office/drawing/2014/main" id="{3B5FDD87-54AC-0451-9C84-770DA0602DE0}"/>
              </a:ext>
            </a:extLst>
          </p:cNvPr>
          <p:cNvSpPr>
            <a:spLocks noGrp="1"/>
          </p:cNvSpPr>
          <p:nvPr>
            <p:ph type="sldNum" sz="quarter" idx="12"/>
          </p:nvPr>
        </p:nvSpPr>
        <p:spPr>
          <a:xfrm>
            <a:off x="11150009" y="6221673"/>
            <a:ext cx="791784" cy="365125"/>
          </a:xfrm>
        </p:spPr>
        <p:txBody>
          <a:bodyPr/>
          <a:lstStyle>
            <a:lvl1pPr>
              <a:defRPr>
                <a:solidFill>
                  <a:schemeClr val="bg1"/>
                </a:solidFill>
              </a:defRPr>
            </a:lvl1pPr>
          </a:lstStyle>
          <a:p>
            <a:fld id="{ECFD4487-FD4C-4EB6-97B8-F62DE0E3DE9C}" type="slidenum">
              <a:rPr lang="en-US" smtClean="0"/>
              <a:t>‹#›</a:t>
            </a:fld>
            <a:endParaRPr lang="en-US"/>
          </a:p>
        </p:txBody>
      </p:sp>
      <p:sp>
        <p:nvSpPr>
          <p:cNvPr id="4" name="Title 1">
            <a:extLst>
              <a:ext uri="{FF2B5EF4-FFF2-40B4-BE49-F238E27FC236}">
                <a16:creationId xmlns:a16="http://schemas.microsoft.com/office/drawing/2014/main" id="{F1F7CDCD-EBC8-9B50-A48C-8178E7150F60}"/>
              </a:ext>
            </a:extLst>
          </p:cNvPr>
          <p:cNvSpPr>
            <a:spLocks noGrp="1"/>
          </p:cNvSpPr>
          <p:nvPr>
            <p:ph type="title"/>
          </p:nvPr>
        </p:nvSpPr>
        <p:spPr>
          <a:xfrm>
            <a:off x="274320" y="610922"/>
            <a:ext cx="5543384" cy="1016780"/>
          </a:xfrm>
        </p:spPr>
        <p:txBody>
          <a:bodyPr anchor="t" anchorCtr="0"/>
          <a:lstStyle>
            <a:lvl1pPr>
              <a:defRPr b="0">
                <a:gradFill>
                  <a:gsLst>
                    <a:gs pos="0">
                      <a:schemeClr val="accent1"/>
                    </a:gs>
                    <a:gs pos="52000">
                      <a:srgbClr val="014AA8"/>
                    </a:gs>
                  </a:gsLst>
                  <a:lin ang="10800000" scaled="0"/>
                </a:gradFill>
                <a:latin typeface="Sora ExtraBold" pitchFamily="2" charset="0"/>
                <a:ea typeface="Roboto Black" panose="02000000000000000000" pitchFamily="2" charset="0"/>
                <a:cs typeface="Sora ExtraBold" pitchFamily="2" charset="0"/>
              </a:defRPr>
            </a:lvl1pPr>
          </a:lstStyle>
          <a:p>
            <a:r>
              <a:rPr lang="en-US"/>
              <a:t>Click to edit Master title style</a:t>
            </a:r>
          </a:p>
        </p:txBody>
      </p:sp>
    </p:spTree>
    <p:extLst>
      <p:ext uri="{BB962C8B-B14F-4D97-AF65-F5344CB8AC3E}">
        <p14:creationId xmlns:p14="http://schemas.microsoft.com/office/powerpoint/2010/main" val="357594255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BCE55ADE-9ADB-7330-D1FA-C76134B7D2C6}"/>
              </a:ext>
            </a:extLst>
          </p:cNvPr>
          <p:cNvPicPr>
            <a:picLocks noChangeAspect="1"/>
          </p:cNvPicPr>
          <p:nvPr/>
        </p:nvPicPr>
        <p:blipFill>
          <a:blip>
            <a:extLst>
              <a:ext uri="{96DAC541-7B7A-43D3-8B79-37D633B846F1}">
                <asvg:svgBlip xmlns:asvg="http://schemas.microsoft.com/office/drawing/2016/SVG/main" r:embed="rId2"/>
              </a:ext>
            </a:extLst>
          </a:blip>
          <a:srcRect l="608" t="9321" r="2028" b="16122"/>
          <a:stretch>
            <a:fillRect/>
          </a:stretch>
        </p:blipFill>
        <p:spPr>
          <a:xfrm>
            <a:off x="0" y="-1"/>
            <a:ext cx="12192000" cy="6858001"/>
          </a:xfrm>
          <a:prstGeom prst="rect">
            <a:avLst/>
          </a:prstGeom>
        </p:spPr>
      </p:pic>
      <p:pic>
        <p:nvPicPr>
          <p:cNvPr id="5" name="Graphic 4">
            <a:extLst>
              <a:ext uri="{FF2B5EF4-FFF2-40B4-BE49-F238E27FC236}">
                <a16:creationId xmlns:a16="http://schemas.microsoft.com/office/drawing/2014/main" id="{69F59E84-95A0-E216-E7C6-B3639AA16B5C}"/>
              </a:ext>
            </a:extLst>
          </p:cNvPr>
          <p:cNvPicPr>
            <a:picLocks noChangeAspect="1"/>
          </p:cNvPicPr>
          <p:nvPr/>
        </p:nvPicPr>
        <p:blipFill>
          <a:blip>
            <a:extLst>
              <a:ext uri="{96DAC541-7B7A-43D3-8B79-37D633B846F1}">
                <asvg:svgBlip xmlns:asvg="http://schemas.microsoft.com/office/drawing/2016/SVG/main" r:embed="rId3"/>
              </a:ext>
            </a:extLst>
          </a:blip>
          <a:srcRect l="160" t="47924" r="2027" b="49160"/>
          <a:stretch>
            <a:fillRect/>
          </a:stretch>
        </p:blipFill>
        <p:spPr>
          <a:xfrm>
            <a:off x="243068" y="6161820"/>
            <a:ext cx="11730942" cy="464136"/>
          </a:xfrm>
          <a:prstGeom prst="roundRect">
            <a:avLst>
              <a:gd name="adj" fmla="val 16907"/>
            </a:avLst>
          </a:prstGeom>
        </p:spPr>
      </p:pic>
      <p:sp>
        <p:nvSpPr>
          <p:cNvPr id="3" name="Content Placeholder 2">
            <a:extLst>
              <a:ext uri="{FF2B5EF4-FFF2-40B4-BE49-F238E27FC236}">
                <a16:creationId xmlns:a16="http://schemas.microsoft.com/office/drawing/2014/main" id="{B13E3EA8-FF67-5495-A2B8-68D9FFF66A1C}"/>
              </a:ext>
            </a:extLst>
          </p:cNvPr>
          <p:cNvSpPr>
            <a:spLocks noGrp="1"/>
          </p:cNvSpPr>
          <p:nvPr>
            <p:ph sz="half" idx="1"/>
          </p:nvPr>
        </p:nvSpPr>
        <p:spPr>
          <a:xfrm>
            <a:off x="274320" y="1508738"/>
            <a:ext cx="4918323" cy="4598329"/>
          </a:xfrm>
        </p:spPr>
        <p:txBody>
          <a:bodyPr>
            <a:normAutofit/>
          </a:bodyPr>
          <a:lstStyle>
            <a:lvl1pPr>
              <a:lnSpc>
                <a:spcPct val="100000"/>
              </a:lnSpc>
              <a:defRPr sz="2400">
                <a:solidFill>
                  <a:srgbClr val="717370"/>
                </a:solidFill>
                <a:latin typeface="Roboto Light" panose="02000000000000000000" pitchFamily="2" charset="0"/>
                <a:ea typeface="Roboto Light" panose="02000000000000000000" pitchFamily="2" charset="0"/>
                <a:cs typeface="Roboto Light" panose="02000000000000000000" pitchFamily="2" charset="0"/>
              </a:defRPr>
            </a:lvl1pPr>
            <a:lvl2pPr>
              <a:lnSpc>
                <a:spcPct val="100000"/>
              </a:lnSpc>
              <a:defRPr sz="2000">
                <a:solidFill>
                  <a:srgbClr val="717370"/>
                </a:solidFill>
                <a:latin typeface="Roboto Light" panose="02000000000000000000" pitchFamily="2" charset="0"/>
                <a:ea typeface="Roboto Light" panose="02000000000000000000" pitchFamily="2" charset="0"/>
                <a:cs typeface="Roboto Light" panose="02000000000000000000" pitchFamily="2" charset="0"/>
              </a:defRPr>
            </a:lvl2pPr>
            <a:lvl3pPr>
              <a:lnSpc>
                <a:spcPct val="100000"/>
              </a:lnSpc>
              <a:defRPr sz="1800">
                <a:solidFill>
                  <a:srgbClr val="717370"/>
                </a:solidFill>
                <a:latin typeface="Roboto Light" panose="02000000000000000000" pitchFamily="2" charset="0"/>
                <a:ea typeface="Roboto Light" panose="02000000000000000000" pitchFamily="2" charset="0"/>
                <a:cs typeface="Roboto Light" panose="02000000000000000000" pitchFamily="2" charset="0"/>
              </a:defRPr>
            </a:lvl3pPr>
            <a:lvl4pPr>
              <a:lnSpc>
                <a:spcPct val="100000"/>
              </a:lnSpc>
              <a:defRPr sz="1600">
                <a:solidFill>
                  <a:srgbClr val="717370"/>
                </a:solidFill>
                <a:latin typeface="Roboto Light" panose="02000000000000000000" pitchFamily="2" charset="0"/>
                <a:ea typeface="Roboto Light" panose="02000000000000000000" pitchFamily="2" charset="0"/>
                <a:cs typeface="Roboto Light" panose="02000000000000000000" pitchFamily="2" charset="0"/>
              </a:defRPr>
            </a:lvl4pPr>
            <a:lvl5pPr>
              <a:lnSpc>
                <a:spcPct val="100000"/>
              </a:lnSpc>
              <a:defRPr sz="1600">
                <a:solidFill>
                  <a:srgbClr val="717370"/>
                </a:solidFill>
                <a:latin typeface="Roboto Light" panose="02000000000000000000" pitchFamily="2" charset="0"/>
                <a:ea typeface="Roboto Light" panose="02000000000000000000" pitchFamily="2" charset="0"/>
                <a:cs typeface="Roboto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F9E99C36-E96D-51AF-5C44-B2AF0D7173B1}"/>
              </a:ext>
            </a:extLst>
          </p:cNvPr>
          <p:cNvSpPr>
            <a:spLocks noGrp="1"/>
          </p:cNvSpPr>
          <p:nvPr>
            <p:ph type="title"/>
          </p:nvPr>
        </p:nvSpPr>
        <p:spPr>
          <a:xfrm>
            <a:off x="274320" y="365760"/>
            <a:ext cx="10515600" cy="1016780"/>
          </a:xfrm>
        </p:spPr>
        <p:txBody>
          <a:bodyPr anchor="ctr" anchorCtr="0"/>
          <a:lstStyle>
            <a:lvl1pPr>
              <a:defRPr sz="3600" b="0">
                <a:gradFill>
                  <a:gsLst>
                    <a:gs pos="0">
                      <a:schemeClr val="accent1"/>
                    </a:gs>
                    <a:gs pos="52000">
                      <a:srgbClr val="014AA8"/>
                    </a:gs>
                  </a:gsLst>
                  <a:lin ang="10800000" scaled="0"/>
                </a:gradFill>
                <a:latin typeface="Sora ExtraBold" pitchFamily="2" charset="0"/>
                <a:ea typeface="Roboto Black" panose="02000000000000000000" pitchFamily="2" charset="0"/>
                <a:cs typeface="Sora ExtraBold" pitchFamily="2" charset="0"/>
              </a:defRPr>
            </a:lvl1pPr>
          </a:lstStyle>
          <a:p>
            <a:r>
              <a:rPr lang="en-US"/>
              <a:t>Click to edit Master title style</a:t>
            </a:r>
          </a:p>
        </p:txBody>
      </p:sp>
      <p:sp>
        <p:nvSpPr>
          <p:cNvPr id="11" name="Content Placeholder 2">
            <a:extLst>
              <a:ext uri="{FF2B5EF4-FFF2-40B4-BE49-F238E27FC236}">
                <a16:creationId xmlns:a16="http://schemas.microsoft.com/office/drawing/2014/main" id="{C89E71AF-F973-FFFB-7D9D-075D8FB60146}"/>
              </a:ext>
            </a:extLst>
          </p:cNvPr>
          <p:cNvSpPr>
            <a:spLocks noGrp="1"/>
          </p:cNvSpPr>
          <p:nvPr>
            <p:ph sz="half" idx="13"/>
          </p:nvPr>
        </p:nvSpPr>
        <p:spPr>
          <a:xfrm>
            <a:off x="6435477" y="1508737"/>
            <a:ext cx="4918323" cy="4598329"/>
          </a:xfrm>
        </p:spPr>
        <p:txBody>
          <a:bodyPr>
            <a:normAutofit/>
          </a:bodyPr>
          <a:lstStyle>
            <a:lvl1pPr>
              <a:lnSpc>
                <a:spcPct val="100000"/>
              </a:lnSpc>
              <a:defRPr sz="2400">
                <a:solidFill>
                  <a:srgbClr val="717370"/>
                </a:solidFill>
                <a:latin typeface="Roboto Light" panose="02000000000000000000" pitchFamily="2" charset="0"/>
                <a:ea typeface="Roboto Light" panose="02000000000000000000" pitchFamily="2" charset="0"/>
                <a:cs typeface="Roboto Light" panose="02000000000000000000" pitchFamily="2" charset="0"/>
              </a:defRPr>
            </a:lvl1pPr>
            <a:lvl2pPr>
              <a:lnSpc>
                <a:spcPct val="100000"/>
              </a:lnSpc>
              <a:defRPr sz="2000">
                <a:solidFill>
                  <a:srgbClr val="717370"/>
                </a:solidFill>
                <a:latin typeface="Roboto Light" panose="02000000000000000000" pitchFamily="2" charset="0"/>
                <a:ea typeface="Roboto Light" panose="02000000000000000000" pitchFamily="2" charset="0"/>
                <a:cs typeface="Roboto Light" panose="02000000000000000000" pitchFamily="2" charset="0"/>
              </a:defRPr>
            </a:lvl2pPr>
            <a:lvl3pPr>
              <a:lnSpc>
                <a:spcPct val="100000"/>
              </a:lnSpc>
              <a:defRPr sz="1800">
                <a:solidFill>
                  <a:srgbClr val="717370"/>
                </a:solidFill>
                <a:latin typeface="Roboto Light" panose="02000000000000000000" pitchFamily="2" charset="0"/>
                <a:ea typeface="Roboto Light" panose="02000000000000000000" pitchFamily="2" charset="0"/>
                <a:cs typeface="Roboto Light" panose="02000000000000000000" pitchFamily="2" charset="0"/>
              </a:defRPr>
            </a:lvl3pPr>
            <a:lvl4pPr>
              <a:lnSpc>
                <a:spcPct val="100000"/>
              </a:lnSpc>
              <a:defRPr sz="1600">
                <a:solidFill>
                  <a:srgbClr val="717370"/>
                </a:solidFill>
                <a:latin typeface="Roboto Light" panose="02000000000000000000" pitchFamily="2" charset="0"/>
                <a:ea typeface="Roboto Light" panose="02000000000000000000" pitchFamily="2" charset="0"/>
                <a:cs typeface="Roboto Light" panose="02000000000000000000" pitchFamily="2" charset="0"/>
              </a:defRPr>
            </a:lvl4pPr>
            <a:lvl5pPr>
              <a:lnSpc>
                <a:spcPct val="100000"/>
              </a:lnSpc>
              <a:defRPr sz="1600">
                <a:solidFill>
                  <a:srgbClr val="717370"/>
                </a:solidFill>
                <a:latin typeface="Roboto Light" panose="02000000000000000000" pitchFamily="2" charset="0"/>
                <a:ea typeface="Roboto Light" panose="02000000000000000000" pitchFamily="2" charset="0"/>
                <a:cs typeface="Roboto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Graphic 13">
            <a:extLst>
              <a:ext uri="{FF2B5EF4-FFF2-40B4-BE49-F238E27FC236}">
                <a16:creationId xmlns:a16="http://schemas.microsoft.com/office/drawing/2014/main" id="{28806963-181B-D7BD-B501-263B463EDA3F}"/>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399507" y="6286301"/>
            <a:ext cx="1125416" cy="227874"/>
          </a:xfrm>
          <a:prstGeom prst="rect">
            <a:avLst/>
          </a:prstGeom>
        </p:spPr>
      </p:pic>
      <p:sp>
        <p:nvSpPr>
          <p:cNvPr id="15" name="Slide Number Placeholder 11">
            <a:extLst>
              <a:ext uri="{FF2B5EF4-FFF2-40B4-BE49-F238E27FC236}">
                <a16:creationId xmlns:a16="http://schemas.microsoft.com/office/drawing/2014/main" id="{321DDB7F-7081-8A5A-7F59-BA23815BA441}"/>
              </a:ext>
            </a:extLst>
          </p:cNvPr>
          <p:cNvSpPr>
            <a:spLocks noGrp="1"/>
          </p:cNvSpPr>
          <p:nvPr>
            <p:ph type="sldNum" sz="quarter" idx="12"/>
          </p:nvPr>
        </p:nvSpPr>
        <p:spPr>
          <a:xfrm>
            <a:off x="11150009" y="6221673"/>
            <a:ext cx="791784" cy="365125"/>
          </a:xfrm>
        </p:spPr>
        <p:txBody>
          <a:bodyPr/>
          <a:lstStyle>
            <a:lvl1pPr>
              <a:defRPr>
                <a:solidFill>
                  <a:schemeClr val="bg1"/>
                </a:solidFill>
              </a:defRPr>
            </a:lvl1pPr>
          </a:lstStyle>
          <a:p>
            <a:fld id="{ECFD4487-FD4C-4EB6-97B8-F62DE0E3DE9C}" type="slidenum">
              <a:rPr lang="en-US" smtClean="0"/>
              <a:t>‹#›</a:t>
            </a:fld>
            <a:endParaRPr lang="en-US"/>
          </a:p>
        </p:txBody>
      </p:sp>
    </p:spTree>
    <p:extLst>
      <p:ext uri="{BB962C8B-B14F-4D97-AF65-F5344CB8AC3E}">
        <p14:creationId xmlns:p14="http://schemas.microsoft.com/office/powerpoint/2010/main" val="105413801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3_Two Content">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A1EC3AA1-D105-49B3-3CF6-62373A095850}"/>
              </a:ext>
            </a:extLst>
          </p:cNvPr>
          <p:cNvPicPr>
            <a:picLocks noChangeAspect="1"/>
          </p:cNvPicPr>
          <p:nvPr/>
        </p:nvPicPr>
        <p:blipFill>
          <a:blip>
            <a:extLst>
              <a:ext uri="{96DAC541-7B7A-43D3-8B79-37D633B846F1}">
                <asvg:svgBlip xmlns:asvg="http://schemas.microsoft.com/office/drawing/2016/SVG/main" r:embed="rId2"/>
              </a:ext>
            </a:extLst>
          </a:blip>
          <a:srcRect l="608" t="9321" r="2028" b="16122"/>
          <a:stretch>
            <a:fillRect/>
          </a:stretch>
        </p:blipFill>
        <p:spPr>
          <a:xfrm>
            <a:off x="0" y="-1"/>
            <a:ext cx="12192000" cy="6858001"/>
          </a:xfrm>
          <a:prstGeom prst="rect">
            <a:avLst/>
          </a:prstGeom>
        </p:spPr>
      </p:pic>
      <p:pic>
        <p:nvPicPr>
          <p:cNvPr id="7" name="Graphic 6">
            <a:extLst>
              <a:ext uri="{FF2B5EF4-FFF2-40B4-BE49-F238E27FC236}">
                <a16:creationId xmlns:a16="http://schemas.microsoft.com/office/drawing/2014/main" id="{F86998FF-D601-B5A0-2BFF-3FDBE71B444D}"/>
              </a:ext>
            </a:extLst>
          </p:cNvPr>
          <p:cNvPicPr>
            <a:picLocks noChangeAspect="1"/>
          </p:cNvPicPr>
          <p:nvPr/>
        </p:nvPicPr>
        <p:blipFill>
          <a:blip>
            <a:extLst>
              <a:ext uri="{96DAC541-7B7A-43D3-8B79-37D633B846F1}">
                <asvg:svgBlip xmlns:asvg="http://schemas.microsoft.com/office/drawing/2016/SVG/main" r:embed="rId3"/>
              </a:ext>
            </a:extLst>
          </a:blip>
          <a:srcRect l="160" t="47924" r="2027" b="49160"/>
          <a:stretch>
            <a:fillRect/>
          </a:stretch>
        </p:blipFill>
        <p:spPr>
          <a:xfrm>
            <a:off x="243068" y="6161820"/>
            <a:ext cx="11730942" cy="464136"/>
          </a:xfrm>
          <a:prstGeom prst="roundRect">
            <a:avLst>
              <a:gd name="adj" fmla="val 16907"/>
            </a:avLst>
          </a:prstGeom>
        </p:spPr>
      </p:pic>
      <p:sp>
        <p:nvSpPr>
          <p:cNvPr id="3" name="Content Placeholder 2">
            <a:extLst>
              <a:ext uri="{FF2B5EF4-FFF2-40B4-BE49-F238E27FC236}">
                <a16:creationId xmlns:a16="http://schemas.microsoft.com/office/drawing/2014/main" id="{B13E3EA8-FF67-5495-A2B8-68D9FFF66A1C}"/>
              </a:ext>
            </a:extLst>
          </p:cNvPr>
          <p:cNvSpPr>
            <a:spLocks noGrp="1"/>
          </p:cNvSpPr>
          <p:nvPr>
            <p:ph sz="half" idx="1"/>
          </p:nvPr>
        </p:nvSpPr>
        <p:spPr>
          <a:xfrm>
            <a:off x="274320" y="1818167"/>
            <a:ext cx="5007461" cy="4288900"/>
          </a:xfrm>
        </p:spPr>
        <p:txBody>
          <a:bodyPr>
            <a:normAutofit/>
          </a:bodyPr>
          <a:lstStyle>
            <a:lvl1pPr>
              <a:lnSpc>
                <a:spcPct val="100000"/>
              </a:lnSpc>
              <a:defRPr sz="2000">
                <a:solidFill>
                  <a:srgbClr val="717370"/>
                </a:solidFill>
                <a:latin typeface="Roboto Light" panose="02000000000000000000" pitchFamily="2" charset="0"/>
                <a:ea typeface="Roboto Light" panose="02000000000000000000" pitchFamily="2" charset="0"/>
                <a:cs typeface="Roboto Light" panose="02000000000000000000" pitchFamily="2" charset="0"/>
              </a:defRPr>
            </a:lvl1pPr>
            <a:lvl2pPr>
              <a:lnSpc>
                <a:spcPct val="100000"/>
              </a:lnSpc>
              <a:defRPr sz="1800">
                <a:solidFill>
                  <a:srgbClr val="717370"/>
                </a:solidFill>
                <a:latin typeface="Roboto Light" panose="02000000000000000000" pitchFamily="2" charset="0"/>
                <a:ea typeface="Roboto Light" panose="02000000000000000000" pitchFamily="2" charset="0"/>
                <a:cs typeface="Roboto Light" panose="02000000000000000000" pitchFamily="2" charset="0"/>
              </a:defRPr>
            </a:lvl2pPr>
            <a:lvl3pPr>
              <a:lnSpc>
                <a:spcPct val="100000"/>
              </a:lnSpc>
              <a:defRPr sz="1600">
                <a:solidFill>
                  <a:srgbClr val="717370"/>
                </a:solidFill>
                <a:latin typeface="Roboto Light" panose="02000000000000000000" pitchFamily="2" charset="0"/>
                <a:ea typeface="Roboto Light" panose="02000000000000000000" pitchFamily="2" charset="0"/>
                <a:cs typeface="Roboto Light" panose="02000000000000000000" pitchFamily="2" charset="0"/>
              </a:defRPr>
            </a:lvl3pPr>
            <a:lvl4pPr>
              <a:lnSpc>
                <a:spcPct val="100000"/>
              </a:lnSpc>
              <a:defRPr sz="1400">
                <a:solidFill>
                  <a:srgbClr val="717370"/>
                </a:solidFill>
                <a:latin typeface="Roboto Light" panose="02000000000000000000" pitchFamily="2" charset="0"/>
                <a:ea typeface="Roboto Light" panose="02000000000000000000" pitchFamily="2" charset="0"/>
                <a:cs typeface="Roboto Light" panose="02000000000000000000" pitchFamily="2" charset="0"/>
              </a:defRPr>
            </a:lvl4pPr>
            <a:lvl5pPr>
              <a:lnSpc>
                <a:spcPct val="100000"/>
              </a:lnSpc>
              <a:defRPr sz="1400">
                <a:solidFill>
                  <a:srgbClr val="717370"/>
                </a:solidFill>
                <a:latin typeface="Roboto Light" panose="02000000000000000000" pitchFamily="2" charset="0"/>
                <a:ea typeface="Roboto Light" panose="02000000000000000000" pitchFamily="2" charset="0"/>
                <a:cs typeface="Roboto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F9E99C36-E96D-51AF-5C44-B2AF0D7173B1}"/>
              </a:ext>
            </a:extLst>
          </p:cNvPr>
          <p:cNvSpPr>
            <a:spLocks noGrp="1"/>
          </p:cNvSpPr>
          <p:nvPr>
            <p:ph type="title"/>
          </p:nvPr>
        </p:nvSpPr>
        <p:spPr>
          <a:xfrm>
            <a:off x="274320" y="365760"/>
            <a:ext cx="10515600" cy="1016780"/>
          </a:xfrm>
        </p:spPr>
        <p:txBody>
          <a:bodyPr anchor="ctr" anchorCtr="0"/>
          <a:lstStyle>
            <a:lvl1pPr>
              <a:defRPr sz="3600" b="0">
                <a:gradFill>
                  <a:gsLst>
                    <a:gs pos="0">
                      <a:schemeClr val="accent1"/>
                    </a:gs>
                    <a:gs pos="52000">
                      <a:srgbClr val="014AA8"/>
                    </a:gs>
                  </a:gsLst>
                  <a:lin ang="10800000" scaled="0"/>
                </a:gradFill>
                <a:latin typeface="Sora ExtraBold" pitchFamily="2" charset="0"/>
                <a:ea typeface="Roboto Black" panose="02000000000000000000" pitchFamily="2" charset="0"/>
                <a:cs typeface="Sora ExtraBold" pitchFamily="2" charset="0"/>
              </a:defRPr>
            </a:lvl1pPr>
          </a:lstStyle>
          <a:p>
            <a:r>
              <a:rPr lang="en-US"/>
              <a:t>Click to edit Master title style</a:t>
            </a:r>
          </a:p>
        </p:txBody>
      </p:sp>
      <p:sp>
        <p:nvSpPr>
          <p:cNvPr id="11" name="Content Placeholder 2">
            <a:extLst>
              <a:ext uri="{FF2B5EF4-FFF2-40B4-BE49-F238E27FC236}">
                <a16:creationId xmlns:a16="http://schemas.microsoft.com/office/drawing/2014/main" id="{C89E71AF-F973-FFFB-7D9D-075D8FB60146}"/>
              </a:ext>
            </a:extLst>
          </p:cNvPr>
          <p:cNvSpPr>
            <a:spLocks noGrp="1"/>
          </p:cNvSpPr>
          <p:nvPr>
            <p:ph sz="half" idx="13"/>
          </p:nvPr>
        </p:nvSpPr>
        <p:spPr>
          <a:xfrm>
            <a:off x="6095999" y="1818166"/>
            <a:ext cx="5346939" cy="4288900"/>
          </a:xfrm>
        </p:spPr>
        <p:txBody>
          <a:bodyPr>
            <a:normAutofit/>
          </a:bodyPr>
          <a:lstStyle>
            <a:lvl1pPr>
              <a:lnSpc>
                <a:spcPct val="100000"/>
              </a:lnSpc>
              <a:defRPr sz="2000">
                <a:solidFill>
                  <a:srgbClr val="717370"/>
                </a:solidFill>
                <a:latin typeface="Roboto Light" panose="02000000000000000000" pitchFamily="2" charset="0"/>
                <a:ea typeface="Roboto Light" panose="02000000000000000000" pitchFamily="2" charset="0"/>
                <a:cs typeface="Roboto Light" panose="02000000000000000000" pitchFamily="2" charset="0"/>
              </a:defRPr>
            </a:lvl1pPr>
            <a:lvl2pPr>
              <a:lnSpc>
                <a:spcPct val="100000"/>
              </a:lnSpc>
              <a:defRPr sz="1800">
                <a:solidFill>
                  <a:srgbClr val="717370"/>
                </a:solidFill>
                <a:latin typeface="Roboto Light" panose="02000000000000000000" pitchFamily="2" charset="0"/>
                <a:ea typeface="Roboto Light" panose="02000000000000000000" pitchFamily="2" charset="0"/>
                <a:cs typeface="Roboto Light" panose="02000000000000000000" pitchFamily="2" charset="0"/>
              </a:defRPr>
            </a:lvl2pPr>
            <a:lvl3pPr>
              <a:lnSpc>
                <a:spcPct val="100000"/>
              </a:lnSpc>
              <a:defRPr sz="1600">
                <a:solidFill>
                  <a:srgbClr val="717370"/>
                </a:solidFill>
                <a:latin typeface="Roboto Light" panose="02000000000000000000" pitchFamily="2" charset="0"/>
                <a:ea typeface="Roboto Light" panose="02000000000000000000" pitchFamily="2" charset="0"/>
                <a:cs typeface="Roboto Light" panose="02000000000000000000" pitchFamily="2" charset="0"/>
              </a:defRPr>
            </a:lvl3pPr>
            <a:lvl4pPr>
              <a:lnSpc>
                <a:spcPct val="100000"/>
              </a:lnSpc>
              <a:defRPr sz="1400">
                <a:solidFill>
                  <a:srgbClr val="717370"/>
                </a:solidFill>
                <a:latin typeface="Roboto Light" panose="02000000000000000000" pitchFamily="2" charset="0"/>
                <a:ea typeface="Roboto Light" panose="02000000000000000000" pitchFamily="2" charset="0"/>
                <a:cs typeface="Roboto Light" panose="02000000000000000000" pitchFamily="2" charset="0"/>
              </a:defRPr>
            </a:lvl4pPr>
            <a:lvl5pPr>
              <a:lnSpc>
                <a:spcPct val="100000"/>
              </a:lnSpc>
              <a:defRPr sz="1400">
                <a:solidFill>
                  <a:srgbClr val="717370"/>
                </a:solidFill>
                <a:latin typeface="Roboto Light" panose="02000000000000000000" pitchFamily="2" charset="0"/>
                <a:ea typeface="Roboto Light" panose="02000000000000000000" pitchFamily="2" charset="0"/>
                <a:cs typeface="Roboto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2">
            <a:extLst>
              <a:ext uri="{FF2B5EF4-FFF2-40B4-BE49-F238E27FC236}">
                <a16:creationId xmlns:a16="http://schemas.microsoft.com/office/drawing/2014/main" id="{0C1CDFCA-315E-95EB-E120-23C1DE1C5DAD}"/>
              </a:ext>
            </a:extLst>
          </p:cNvPr>
          <p:cNvSpPr>
            <a:spLocks noGrp="1"/>
          </p:cNvSpPr>
          <p:nvPr>
            <p:ph sz="half" idx="14"/>
          </p:nvPr>
        </p:nvSpPr>
        <p:spPr>
          <a:xfrm>
            <a:off x="274320" y="1371328"/>
            <a:ext cx="5007461" cy="381929"/>
          </a:xfrm>
        </p:spPr>
        <p:txBody>
          <a:bodyPr>
            <a:normAutofit/>
          </a:bodyPr>
          <a:lstStyle>
            <a:lvl1pPr marL="0" indent="0">
              <a:lnSpc>
                <a:spcPct val="100000"/>
              </a:lnSpc>
              <a:buNone/>
              <a:defRPr sz="2400">
                <a:solidFill>
                  <a:srgbClr val="02C7D4"/>
                </a:solidFill>
                <a:latin typeface="Sora Light" pitchFamily="2" charset="0"/>
                <a:ea typeface="Roboto Light" panose="02000000000000000000" pitchFamily="2" charset="0"/>
                <a:cs typeface="Sora Light" pitchFamily="2" charset="0"/>
              </a:defRPr>
            </a:lvl1pPr>
            <a:lvl2pPr>
              <a:lnSpc>
                <a:spcPct val="100000"/>
              </a:lnSpc>
              <a:defRPr sz="2000">
                <a:solidFill>
                  <a:srgbClr val="717370"/>
                </a:solidFill>
                <a:latin typeface="Roboto Light" panose="02000000000000000000" pitchFamily="2" charset="0"/>
                <a:ea typeface="Roboto Light" panose="02000000000000000000" pitchFamily="2" charset="0"/>
                <a:cs typeface="Roboto Light" panose="02000000000000000000" pitchFamily="2" charset="0"/>
              </a:defRPr>
            </a:lvl2pPr>
            <a:lvl3pPr>
              <a:lnSpc>
                <a:spcPct val="100000"/>
              </a:lnSpc>
              <a:defRPr sz="1800">
                <a:solidFill>
                  <a:srgbClr val="717370"/>
                </a:solidFill>
                <a:latin typeface="Roboto Light" panose="02000000000000000000" pitchFamily="2" charset="0"/>
                <a:ea typeface="Roboto Light" panose="02000000000000000000" pitchFamily="2" charset="0"/>
                <a:cs typeface="Roboto Light" panose="02000000000000000000" pitchFamily="2" charset="0"/>
              </a:defRPr>
            </a:lvl3pPr>
            <a:lvl4pPr>
              <a:lnSpc>
                <a:spcPct val="100000"/>
              </a:lnSpc>
              <a:defRPr sz="1600">
                <a:solidFill>
                  <a:srgbClr val="717370"/>
                </a:solidFill>
                <a:latin typeface="Roboto Light" panose="02000000000000000000" pitchFamily="2" charset="0"/>
                <a:ea typeface="Roboto Light" panose="02000000000000000000" pitchFamily="2" charset="0"/>
                <a:cs typeface="Roboto Light" panose="02000000000000000000" pitchFamily="2" charset="0"/>
              </a:defRPr>
            </a:lvl4pPr>
            <a:lvl5pPr>
              <a:lnSpc>
                <a:spcPct val="100000"/>
              </a:lnSpc>
              <a:defRPr sz="1600">
                <a:solidFill>
                  <a:srgbClr val="717370"/>
                </a:solidFill>
                <a:latin typeface="Roboto Light" panose="02000000000000000000" pitchFamily="2" charset="0"/>
                <a:ea typeface="Roboto Light" panose="02000000000000000000" pitchFamily="2" charset="0"/>
                <a:cs typeface="Roboto Light" panose="02000000000000000000" pitchFamily="2" charset="0"/>
              </a:defRPr>
            </a:lvl5pPr>
          </a:lstStyle>
          <a:p>
            <a:pPr lvl="0"/>
            <a:r>
              <a:rPr lang="en-US"/>
              <a:t>Click to edit Master text styles</a:t>
            </a:r>
          </a:p>
        </p:txBody>
      </p:sp>
      <p:sp>
        <p:nvSpPr>
          <p:cNvPr id="5" name="Content Placeholder 2">
            <a:extLst>
              <a:ext uri="{FF2B5EF4-FFF2-40B4-BE49-F238E27FC236}">
                <a16:creationId xmlns:a16="http://schemas.microsoft.com/office/drawing/2014/main" id="{4C86F809-EFF6-5EE3-42FD-DAD4074EB3C5}"/>
              </a:ext>
            </a:extLst>
          </p:cNvPr>
          <p:cNvSpPr>
            <a:spLocks noGrp="1"/>
          </p:cNvSpPr>
          <p:nvPr>
            <p:ph sz="half" idx="15"/>
          </p:nvPr>
        </p:nvSpPr>
        <p:spPr>
          <a:xfrm>
            <a:off x="6095998" y="1371985"/>
            <a:ext cx="5346939" cy="381929"/>
          </a:xfrm>
        </p:spPr>
        <p:txBody>
          <a:bodyPr>
            <a:normAutofit/>
          </a:bodyPr>
          <a:lstStyle>
            <a:lvl1pPr marL="0" indent="0">
              <a:lnSpc>
                <a:spcPct val="100000"/>
              </a:lnSpc>
              <a:buNone/>
              <a:defRPr sz="2400">
                <a:solidFill>
                  <a:srgbClr val="02C7D4"/>
                </a:solidFill>
                <a:latin typeface="Sora Light" pitchFamily="2" charset="0"/>
                <a:ea typeface="Roboto Light" panose="02000000000000000000" pitchFamily="2" charset="0"/>
                <a:cs typeface="Sora Light" pitchFamily="2" charset="0"/>
              </a:defRPr>
            </a:lvl1pPr>
            <a:lvl2pPr>
              <a:lnSpc>
                <a:spcPct val="100000"/>
              </a:lnSpc>
              <a:defRPr sz="2000">
                <a:solidFill>
                  <a:srgbClr val="717370"/>
                </a:solidFill>
                <a:latin typeface="Roboto Light" panose="02000000000000000000" pitchFamily="2" charset="0"/>
                <a:ea typeface="Roboto Light" panose="02000000000000000000" pitchFamily="2" charset="0"/>
                <a:cs typeface="Roboto Light" panose="02000000000000000000" pitchFamily="2" charset="0"/>
              </a:defRPr>
            </a:lvl2pPr>
            <a:lvl3pPr>
              <a:lnSpc>
                <a:spcPct val="100000"/>
              </a:lnSpc>
              <a:defRPr sz="1800">
                <a:solidFill>
                  <a:srgbClr val="717370"/>
                </a:solidFill>
                <a:latin typeface="Roboto Light" panose="02000000000000000000" pitchFamily="2" charset="0"/>
                <a:ea typeface="Roboto Light" panose="02000000000000000000" pitchFamily="2" charset="0"/>
                <a:cs typeface="Roboto Light" panose="02000000000000000000" pitchFamily="2" charset="0"/>
              </a:defRPr>
            </a:lvl3pPr>
            <a:lvl4pPr>
              <a:lnSpc>
                <a:spcPct val="100000"/>
              </a:lnSpc>
              <a:defRPr sz="1600">
                <a:solidFill>
                  <a:srgbClr val="717370"/>
                </a:solidFill>
                <a:latin typeface="Roboto Light" panose="02000000000000000000" pitchFamily="2" charset="0"/>
                <a:ea typeface="Roboto Light" panose="02000000000000000000" pitchFamily="2" charset="0"/>
                <a:cs typeface="Roboto Light" panose="02000000000000000000" pitchFamily="2" charset="0"/>
              </a:defRPr>
            </a:lvl4pPr>
            <a:lvl5pPr>
              <a:lnSpc>
                <a:spcPct val="100000"/>
              </a:lnSpc>
              <a:defRPr sz="1600">
                <a:solidFill>
                  <a:srgbClr val="717370"/>
                </a:solidFill>
                <a:latin typeface="Roboto Light" panose="02000000000000000000" pitchFamily="2" charset="0"/>
                <a:ea typeface="Roboto Light" panose="02000000000000000000" pitchFamily="2" charset="0"/>
                <a:cs typeface="Roboto Light" panose="02000000000000000000" pitchFamily="2" charset="0"/>
              </a:defRPr>
            </a:lvl5pPr>
          </a:lstStyle>
          <a:p>
            <a:pPr lvl="0"/>
            <a:r>
              <a:rPr lang="en-US"/>
              <a:t>Click to edit Master text styles</a:t>
            </a:r>
          </a:p>
        </p:txBody>
      </p:sp>
      <p:pic>
        <p:nvPicPr>
          <p:cNvPr id="16" name="Graphic 15">
            <a:extLst>
              <a:ext uri="{FF2B5EF4-FFF2-40B4-BE49-F238E27FC236}">
                <a16:creationId xmlns:a16="http://schemas.microsoft.com/office/drawing/2014/main" id="{B5BF4A22-3C08-0E42-43F6-35B4BC0CFFD8}"/>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399507" y="6286301"/>
            <a:ext cx="1125416" cy="227874"/>
          </a:xfrm>
          <a:prstGeom prst="rect">
            <a:avLst/>
          </a:prstGeom>
        </p:spPr>
      </p:pic>
      <p:sp>
        <p:nvSpPr>
          <p:cNvPr id="17" name="Slide Number Placeholder 11">
            <a:extLst>
              <a:ext uri="{FF2B5EF4-FFF2-40B4-BE49-F238E27FC236}">
                <a16:creationId xmlns:a16="http://schemas.microsoft.com/office/drawing/2014/main" id="{DBF0EF1B-54F6-22AB-07CA-B6E77A0881C6}"/>
              </a:ext>
            </a:extLst>
          </p:cNvPr>
          <p:cNvSpPr>
            <a:spLocks noGrp="1"/>
          </p:cNvSpPr>
          <p:nvPr>
            <p:ph type="sldNum" sz="quarter" idx="12"/>
          </p:nvPr>
        </p:nvSpPr>
        <p:spPr>
          <a:xfrm>
            <a:off x="11150009" y="6221673"/>
            <a:ext cx="791784" cy="365125"/>
          </a:xfrm>
        </p:spPr>
        <p:txBody>
          <a:bodyPr/>
          <a:lstStyle>
            <a:lvl1pPr>
              <a:defRPr>
                <a:solidFill>
                  <a:schemeClr val="bg1"/>
                </a:solidFill>
              </a:defRPr>
            </a:lvl1pPr>
          </a:lstStyle>
          <a:p>
            <a:fld id="{ECFD4487-FD4C-4EB6-97B8-F62DE0E3DE9C}" type="slidenum">
              <a:rPr lang="en-US" smtClean="0"/>
              <a:t>‹#›</a:t>
            </a:fld>
            <a:endParaRPr lang="en-US"/>
          </a:p>
        </p:txBody>
      </p:sp>
    </p:spTree>
    <p:extLst>
      <p:ext uri="{BB962C8B-B14F-4D97-AF65-F5344CB8AC3E}">
        <p14:creationId xmlns:p14="http://schemas.microsoft.com/office/powerpoint/2010/main" val="16781450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_Two Content w Subtitle">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3170B09A-344A-26D6-2BDD-1AF251A4E616}"/>
              </a:ext>
            </a:extLst>
          </p:cNvPr>
          <p:cNvPicPr>
            <a:picLocks noChangeAspect="1"/>
          </p:cNvPicPr>
          <p:nvPr/>
        </p:nvPicPr>
        <p:blipFill>
          <a:blip>
            <a:extLst>
              <a:ext uri="{96DAC541-7B7A-43D3-8B79-37D633B846F1}">
                <asvg:svgBlip xmlns:asvg="http://schemas.microsoft.com/office/drawing/2016/SVG/main" r:embed="rId2"/>
              </a:ext>
            </a:extLst>
          </a:blip>
          <a:srcRect l="608" t="9321" r="2028" b="16122"/>
          <a:stretch>
            <a:fillRect/>
          </a:stretch>
        </p:blipFill>
        <p:spPr>
          <a:xfrm>
            <a:off x="0" y="-1"/>
            <a:ext cx="12192000" cy="6858001"/>
          </a:xfrm>
          <a:prstGeom prst="rect">
            <a:avLst/>
          </a:prstGeom>
        </p:spPr>
      </p:pic>
      <p:pic>
        <p:nvPicPr>
          <p:cNvPr id="6" name="Graphic 5">
            <a:extLst>
              <a:ext uri="{FF2B5EF4-FFF2-40B4-BE49-F238E27FC236}">
                <a16:creationId xmlns:a16="http://schemas.microsoft.com/office/drawing/2014/main" id="{FEA630C4-B976-9FA5-B0C4-6980BC89AFA4}"/>
              </a:ext>
            </a:extLst>
          </p:cNvPr>
          <p:cNvPicPr>
            <a:picLocks noChangeAspect="1"/>
          </p:cNvPicPr>
          <p:nvPr/>
        </p:nvPicPr>
        <p:blipFill>
          <a:blip>
            <a:extLst>
              <a:ext uri="{96DAC541-7B7A-43D3-8B79-37D633B846F1}">
                <asvg:svgBlip xmlns:asvg="http://schemas.microsoft.com/office/drawing/2016/SVG/main" r:embed="rId3"/>
              </a:ext>
            </a:extLst>
          </a:blip>
          <a:srcRect l="160" t="47924" r="2027" b="49160"/>
          <a:stretch>
            <a:fillRect/>
          </a:stretch>
        </p:blipFill>
        <p:spPr>
          <a:xfrm>
            <a:off x="243068" y="6161820"/>
            <a:ext cx="11730942" cy="464136"/>
          </a:xfrm>
          <a:prstGeom prst="roundRect">
            <a:avLst>
              <a:gd name="adj" fmla="val 16907"/>
            </a:avLst>
          </a:prstGeom>
        </p:spPr>
      </p:pic>
      <p:sp>
        <p:nvSpPr>
          <p:cNvPr id="3" name="Content Placeholder 2">
            <a:extLst>
              <a:ext uri="{FF2B5EF4-FFF2-40B4-BE49-F238E27FC236}">
                <a16:creationId xmlns:a16="http://schemas.microsoft.com/office/drawing/2014/main" id="{B13E3EA8-FF67-5495-A2B8-68D9FFF66A1C}"/>
              </a:ext>
            </a:extLst>
          </p:cNvPr>
          <p:cNvSpPr>
            <a:spLocks noGrp="1"/>
          </p:cNvSpPr>
          <p:nvPr>
            <p:ph sz="half" idx="1"/>
          </p:nvPr>
        </p:nvSpPr>
        <p:spPr>
          <a:xfrm>
            <a:off x="274320" y="1818167"/>
            <a:ext cx="5013557" cy="4288900"/>
          </a:xfrm>
        </p:spPr>
        <p:txBody>
          <a:bodyPr>
            <a:normAutofit/>
          </a:bodyPr>
          <a:lstStyle>
            <a:lvl1pPr>
              <a:lnSpc>
                <a:spcPct val="100000"/>
              </a:lnSpc>
              <a:defRPr sz="2000">
                <a:solidFill>
                  <a:srgbClr val="717370"/>
                </a:solidFill>
                <a:latin typeface="Roboto Light" panose="02000000000000000000" pitchFamily="2" charset="0"/>
                <a:ea typeface="Roboto Light" panose="02000000000000000000" pitchFamily="2" charset="0"/>
                <a:cs typeface="Roboto Light" panose="02000000000000000000" pitchFamily="2" charset="0"/>
              </a:defRPr>
            </a:lvl1pPr>
            <a:lvl2pPr>
              <a:lnSpc>
                <a:spcPct val="100000"/>
              </a:lnSpc>
              <a:defRPr sz="1800">
                <a:solidFill>
                  <a:srgbClr val="717370"/>
                </a:solidFill>
                <a:latin typeface="Roboto Light" panose="02000000000000000000" pitchFamily="2" charset="0"/>
                <a:ea typeface="Roboto Light" panose="02000000000000000000" pitchFamily="2" charset="0"/>
                <a:cs typeface="Roboto Light" panose="02000000000000000000" pitchFamily="2" charset="0"/>
              </a:defRPr>
            </a:lvl2pPr>
            <a:lvl3pPr>
              <a:lnSpc>
                <a:spcPct val="100000"/>
              </a:lnSpc>
              <a:defRPr sz="1600">
                <a:solidFill>
                  <a:srgbClr val="717370"/>
                </a:solidFill>
                <a:latin typeface="Roboto Light" panose="02000000000000000000" pitchFamily="2" charset="0"/>
                <a:ea typeface="Roboto Light" panose="02000000000000000000" pitchFamily="2" charset="0"/>
                <a:cs typeface="Roboto Light" panose="02000000000000000000" pitchFamily="2" charset="0"/>
              </a:defRPr>
            </a:lvl3pPr>
            <a:lvl4pPr>
              <a:lnSpc>
                <a:spcPct val="100000"/>
              </a:lnSpc>
              <a:defRPr sz="1400">
                <a:solidFill>
                  <a:srgbClr val="717370"/>
                </a:solidFill>
                <a:latin typeface="Roboto Light" panose="02000000000000000000" pitchFamily="2" charset="0"/>
                <a:ea typeface="Roboto Light" panose="02000000000000000000" pitchFamily="2" charset="0"/>
                <a:cs typeface="Roboto Light" panose="02000000000000000000" pitchFamily="2" charset="0"/>
              </a:defRPr>
            </a:lvl4pPr>
            <a:lvl5pPr>
              <a:lnSpc>
                <a:spcPct val="100000"/>
              </a:lnSpc>
              <a:defRPr sz="1400">
                <a:solidFill>
                  <a:srgbClr val="717370"/>
                </a:solidFill>
                <a:latin typeface="Roboto Light" panose="02000000000000000000" pitchFamily="2" charset="0"/>
                <a:ea typeface="Roboto Light" panose="02000000000000000000" pitchFamily="2" charset="0"/>
                <a:cs typeface="Roboto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F9E99C36-E96D-51AF-5C44-B2AF0D7173B1}"/>
              </a:ext>
            </a:extLst>
          </p:cNvPr>
          <p:cNvSpPr>
            <a:spLocks noGrp="1"/>
          </p:cNvSpPr>
          <p:nvPr>
            <p:ph type="title"/>
          </p:nvPr>
        </p:nvSpPr>
        <p:spPr>
          <a:xfrm>
            <a:off x="274320" y="365760"/>
            <a:ext cx="10515600" cy="1016780"/>
          </a:xfrm>
        </p:spPr>
        <p:txBody>
          <a:bodyPr anchor="ctr" anchorCtr="0"/>
          <a:lstStyle>
            <a:lvl1pPr>
              <a:defRPr sz="3600" b="0">
                <a:gradFill>
                  <a:gsLst>
                    <a:gs pos="0">
                      <a:schemeClr val="accent1"/>
                    </a:gs>
                    <a:gs pos="52000">
                      <a:srgbClr val="014AA8"/>
                    </a:gs>
                  </a:gsLst>
                  <a:lin ang="10800000" scaled="0"/>
                </a:gradFill>
                <a:latin typeface="Sora ExtraBold" pitchFamily="2" charset="0"/>
                <a:ea typeface="Roboto Black" panose="02000000000000000000" pitchFamily="2" charset="0"/>
                <a:cs typeface="Sora ExtraBold" pitchFamily="2" charset="0"/>
              </a:defRPr>
            </a:lvl1pPr>
          </a:lstStyle>
          <a:p>
            <a:r>
              <a:rPr lang="en-US"/>
              <a:t>Click to edit Master title style</a:t>
            </a:r>
          </a:p>
        </p:txBody>
      </p:sp>
      <p:sp>
        <p:nvSpPr>
          <p:cNvPr id="11" name="Content Placeholder 2">
            <a:extLst>
              <a:ext uri="{FF2B5EF4-FFF2-40B4-BE49-F238E27FC236}">
                <a16:creationId xmlns:a16="http://schemas.microsoft.com/office/drawing/2014/main" id="{C89E71AF-F973-FFFB-7D9D-075D8FB60146}"/>
              </a:ext>
            </a:extLst>
          </p:cNvPr>
          <p:cNvSpPr>
            <a:spLocks noGrp="1"/>
          </p:cNvSpPr>
          <p:nvPr>
            <p:ph sz="half" idx="13"/>
          </p:nvPr>
        </p:nvSpPr>
        <p:spPr>
          <a:xfrm>
            <a:off x="6429381" y="1818166"/>
            <a:ext cx="5013557" cy="4288900"/>
          </a:xfrm>
        </p:spPr>
        <p:txBody>
          <a:bodyPr>
            <a:normAutofit/>
          </a:bodyPr>
          <a:lstStyle>
            <a:lvl1pPr>
              <a:lnSpc>
                <a:spcPct val="100000"/>
              </a:lnSpc>
              <a:defRPr sz="2000">
                <a:solidFill>
                  <a:srgbClr val="717370"/>
                </a:solidFill>
                <a:latin typeface="Roboto Light" panose="02000000000000000000" pitchFamily="2" charset="0"/>
                <a:ea typeface="Roboto Light" panose="02000000000000000000" pitchFamily="2" charset="0"/>
                <a:cs typeface="Roboto Light" panose="02000000000000000000" pitchFamily="2" charset="0"/>
              </a:defRPr>
            </a:lvl1pPr>
            <a:lvl2pPr>
              <a:lnSpc>
                <a:spcPct val="100000"/>
              </a:lnSpc>
              <a:defRPr sz="1800">
                <a:solidFill>
                  <a:srgbClr val="717370"/>
                </a:solidFill>
                <a:latin typeface="Roboto Light" panose="02000000000000000000" pitchFamily="2" charset="0"/>
                <a:ea typeface="Roboto Light" panose="02000000000000000000" pitchFamily="2" charset="0"/>
                <a:cs typeface="Roboto Light" panose="02000000000000000000" pitchFamily="2" charset="0"/>
              </a:defRPr>
            </a:lvl2pPr>
            <a:lvl3pPr>
              <a:lnSpc>
                <a:spcPct val="100000"/>
              </a:lnSpc>
              <a:defRPr sz="1600">
                <a:solidFill>
                  <a:srgbClr val="717370"/>
                </a:solidFill>
                <a:latin typeface="Roboto Light" panose="02000000000000000000" pitchFamily="2" charset="0"/>
                <a:ea typeface="Roboto Light" panose="02000000000000000000" pitchFamily="2" charset="0"/>
                <a:cs typeface="Roboto Light" panose="02000000000000000000" pitchFamily="2" charset="0"/>
              </a:defRPr>
            </a:lvl3pPr>
            <a:lvl4pPr>
              <a:lnSpc>
                <a:spcPct val="100000"/>
              </a:lnSpc>
              <a:defRPr sz="1400">
                <a:solidFill>
                  <a:srgbClr val="717370"/>
                </a:solidFill>
                <a:latin typeface="Roboto Light" panose="02000000000000000000" pitchFamily="2" charset="0"/>
                <a:ea typeface="Roboto Light" panose="02000000000000000000" pitchFamily="2" charset="0"/>
                <a:cs typeface="Roboto Light" panose="02000000000000000000" pitchFamily="2" charset="0"/>
              </a:defRPr>
            </a:lvl4pPr>
            <a:lvl5pPr>
              <a:lnSpc>
                <a:spcPct val="100000"/>
              </a:lnSpc>
              <a:defRPr sz="1400">
                <a:solidFill>
                  <a:srgbClr val="717370"/>
                </a:solidFill>
                <a:latin typeface="Roboto Light" panose="02000000000000000000" pitchFamily="2" charset="0"/>
                <a:ea typeface="Roboto Light" panose="02000000000000000000" pitchFamily="2" charset="0"/>
                <a:cs typeface="Roboto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2">
            <a:extLst>
              <a:ext uri="{FF2B5EF4-FFF2-40B4-BE49-F238E27FC236}">
                <a16:creationId xmlns:a16="http://schemas.microsoft.com/office/drawing/2014/main" id="{0C1CDFCA-315E-95EB-E120-23C1DE1C5DAD}"/>
              </a:ext>
            </a:extLst>
          </p:cNvPr>
          <p:cNvSpPr>
            <a:spLocks noGrp="1"/>
          </p:cNvSpPr>
          <p:nvPr>
            <p:ph sz="half" idx="14"/>
          </p:nvPr>
        </p:nvSpPr>
        <p:spPr>
          <a:xfrm>
            <a:off x="274320" y="1371328"/>
            <a:ext cx="10607786" cy="381929"/>
          </a:xfrm>
        </p:spPr>
        <p:txBody>
          <a:bodyPr>
            <a:normAutofit/>
          </a:bodyPr>
          <a:lstStyle>
            <a:lvl1pPr marL="0" indent="0">
              <a:lnSpc>
                <a:spcPct val="100000"/>
              </a:lnSpc>
              <a:buNone/>
              <a:defRPr sz="2400">
                <a:solidFill>
                  <a:srgbClr val="02C7D4"/>
                </a:solidFill>
                <a:latin typeface="Sora Light" pitchFamily="2" charset="0"/>
                <a:ea typeface="Roboto Light" panose="02000000000000000000" pitchFamily="2" charset="0"/>
                <a:cs typeface="Sora Light" pitchFamily="2" charset="0"/>
              </a:defRPr>
            </a:lvl1pPr>
            <a:lvl2pPr>
              <a:lnSpc>
                <a:spcPct val="100000"/>
              </a:lnSpc>
              <a:defRPr sz="2000">
                <a:solidFill>
                  <a:srgbClr val="717370"/>
                </a:solidFill>
                <a:latin typeface="Roboto Light" panose="02000000000000000000" pitchFamily="2" charset="0"/>
                <a:ea typeface="Roboto Light" panose="02000000000000000000" pitchFamily="2" charset="0"/>
                <a:cs typeface="Roboto Light" panose="02000000000000000000" pitchFamily="2" charset="0"/>
              </a:defRPr>
            </a:lvl2pPr>
            <a:lvl3pPr>
              <a:lnSpc>
                <a:spcPct val="100000"/>
              </a:lnSpc>
              <a:defRPr sz="1800">
                <a:solidFill>
                  <a:srgbClr val="717370"/>
                </a:solidFill>
                <a:latin typeface="Roboto Light" panose="02000000000000000000" pitchFamily="2" charset="0"/>
                <a:ea typeface="Roboto Light" panose="02000000000000000000" pitchFamily="2" charset="0"/>
                <a:cs typeface="Roboto Light" panose="02000000000000000000" pitchFamily="2" charset="0"/>
              </a:defRPr>
            </a:lvl3pPr>
            <a:lvl4pPr>
              <a:lnSpc>
                <a:spcPct val="100000"/>
              </a:lnSpc>
              <a:defRPr sz="1600">
                <a:solidFill>
                  <a:srgbClr val="717370"/>
                </a:solidFill>
                <a:latin typeface="Roboto Light" panose="02000000000000000000" pitchFamily="2" charset="0"/>
                <a:ea typeface="Roboto Light" panose="02000000000000000000" pitchFamily="2" charset="0"/>
                <a:cs typeface="Roboto Light" panose="02000000000000000000" pitchFamily="2" charset="0"/>
              </a:defRPr>
            </a:lvl4pPr>
            <a:lvl5pPr>
              <a:lnSpc>
                <a:spcPct val="100000"/>
              </a:lnSpc>
              <a:defRPr sz="1600">
                <a:solidFill>
                  <a:srgbClr val="717370"/>
                </a:solidFill>
                <a:latin typeface="Roboto Light" panose="02000000000000000000" pitchFamily="2" charset="0"/>
                <a:ea typeface="Roboto Light" panose="02000000000000000000" pitchFamily="2" charset="0"/>
                <a:cs typeface="Roboto Light" panose="02000000000000000000" pitchFamily="2" charset="0"/>
              </a:defRPr>
            </a:lvl5pPr>
          </a:lstStyle>
          <a:p>
            <a:pPr lvl="0"/>
            <a:r>
              <a:rPr lang="en-US"/>
              <a:t>Click to edit Master text styles</a:t>
            </a:r>
          </a:p>
        </p:txBody>
      </p:sp>
      <p:pic>
        <p:nvPicPr>
          <p:cNvPr id="15" name="Graphic 14">
            <a:extLst>
              <a:ext uri="{FF2B5EF4-FFF2-40B4-BE49-F238E27FC236}">
                <a16:creationId xmlns:a16="http://schemas.microsoft.com/office/drawing/2014/main" id="{5FE5532D-0F26-3816-926B-574D599DA500}"/>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399507" y="6286301"/>
            <a:ext cx="1125416" cy="227874"/>
          </a:xfrm>
          <a:prstGeom prst="rect">
            <a:avLst/>
          </a:prstGeom>
        </p:spPr>
      </p:pic>
      <p:sp>
        <p:nvSpPr>
          <p:cNvPr id="16" name="Slide Number Placeholder 11">
            <a:extLst>
              <a:ext uri="{FF2B5EF4-FFF2-40B4-BE49-F238E27FC236}">
                <a16:creationId xmlns:a16="http://schemas.microsoft.com/office/drawing/2014/main" id="{DE163365-7B2B-AFC8-FD9F-DB0F972EB4FB}"/>
              </a:ext>
            </a:extLst>
          </p:cNvPr>
          <p:cNvSpPr>
            <a:spLocks noGrp="1"/>
          </p:cNvSpPr>
          <p:nvPr>
            <p:ph type="sldNum" sz="quarter" idx="12"/>
          </p:nvPr>
        </p:nvSpPr>
        <p:spPr>
          <a:xfrm>
            <a:off x="11150009" y="6221673"/>
            <a:ext cx="791784" cy="365125"/>
          </a:xfrm>
        </p:spPr>
        <p:txBody>
          <a:bodyPr/>
          <a:lstStyle>
            <a:lvl1pPr>
              <a:defRPr>
                <a:solidFill>
                  <a:schemeClr val="bg1"/>
                </a:solidFill>
              </a:defRPr>
            </a:lvl1pPr>
          </a:lstStyle>
          <a:p>
            <a:fld id="{ECFD4487-FD4C-4EB6-97B8-F62DE0E3DE9C}" type="slidenum">
              <a:rPr lang="en-US" smtClean="0"/>
              <a:t>‹#›</a:t>
            </a:fld>
            <a:endParaRPr lang="en-US"/>
          </a:p>
        </p:txBody>
      </p:sp>
    </p:spTree>
    <p:extLst>
      <p:ext uri="{BB962C8B-B14F-4D97-AF65-F5344CB8AC3E}">
        <p14:creationId xmlns:p14="http://schemas.microsoft.com/office/powerpoint/2010/main" val="326662167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498D24C-AEB1-339E-0C36-E0B4DBA91A2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chorCtr="0">
            <a:noAutofit/>
          </a:bodyPr>
          <a:lstStyle/>
          <a:p>
            <a:r>
              <a:rPr lang="en-US"/>
              <a:t>Click to edit Master title style</a:t>
            </a:r>
          </a:p>
        </p:txBody>
      </p:sp>
      <p:sp>
        <p:nvSpPr>
          <p:cNvPr id="3" name="Text Placeholder 2">
            <a:extLst>
              <a:ext uri="{FF2B5EF4-FFF2-40B4-BE49-F238E27FC236}">
                <a16:creationId xmlns:a16="http://schemas.microsoft.com/office/drawing/2014/main" id="{C168D7F7-1C22-E13E-823A-B2DE1D715C68}"/>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BAB049-0CF6-6062-86AD-BC0744AFCBD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6E7FB15-AB3C-452A-8BD4-69B53204263A}" type="datetimeFigureOut">
              <a:rPr lang="en-US" smtClean="0"/>
              <a:t>5/12/2026</a:t>
            </a:fld>
            <a:endParaRPr lang="en-US"/>
          </a:p>
        </p:txBody>
      </p:sp>
      <p:sp>
        <p:nvSpPr>
          <p:cNvPr id="5" name="Footer Placeholder 4">
            <a:extLst>
              <a:ext uri="{FF2B5EF4-FFF2-40B4-BE49-F238E27FC236}">
                <a16:creationId xmlns:a16="http://schemas.microsoft.com/office/drawing/2014/main" id="{0DA674AF-A420-4D44-C0D1-9B64895AB8F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23689115-1E2E-79A9-80B9-2F897E68EE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CFD4487-FD4C-4EB6-97B8-F62DE0E3DE9C}" type="slidenum">
              <a:rPr lang="en-US" smtClean="0"/>
              <a:t>‹#›</a:t>
            </a:fld>
            <a:endParaRPr lang="en-US"/>
          </a:p>
        </p:txBody>
      </p:sp>
    </p:spTree>
    <p:extLst>
      <p:ext uri="{BB962C8B-B14F-4D97-AF65-F5344CB8AC3E}">
        <p14:creationId xmlns:p14="http://schemas.microsoft.com/office/powerpoint/2010/main" val="25101383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2" r:id="rId20"/>
    <p:sldLayoutId id="2147483683" r:id="rId21"/>
  </p:sldLayoutIdLst>
  <p:txStyles>
    <p:titleStyle>
      <a:lvl1pPr algn="l" defTabSz="914400" rtl="0" eaLnBrk="1" latinLnBrk="0" hangingPunct="1">
        <a:lnSpc>
          <a:spcPct val="90000"/>
        </a:lnSpc>
        <a:spcBef>
          <a:spcPct val="0"/>
        </a:spcBef>
        <a:buNone/>
        <a:defRPr sz="3200" kern="1200">
          <a:solidFill>
            <a:schemeClr val="accent1"/>
          </a:solidFill>
          <a:latin typeface="Sora ExtraBold" pitchFamily="2" charset="0"/>
          <a:ea typeface="Roboto Black" panose="02000000000000000000" pitchFamily="2" charset="0"/>
          <a:cs typeface="Sora ExtraBold"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Placeholder 22" descr="A low angle view of United States Supreme Court Building&#10;&#10;AI-generated content may be incorrect.">
            <a:extLst>
              <a:ext uri="{FF2B5EF4-FFF2-40B4-BE49-F238E27FC236}">
                <a16:creationId xmlns:a16="http://schemas.microsoft.com/office/drawing/2014/main" id="{C1E01E1A-A109-ADA7-44AC-0B23D320AA3D}"/>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16806" r="16806"/>
          <a:stretch>
            <a:fillRect/>
          </a:stretch>
        </p:blipFill>
        <p:spPr/>
      </p:pic>
      <p:pic>
        <p:nvPicPr>
          <p:cNvPr id="19" name="Picture Placeholder 18" descr="A ambulance with a stretcher next to a building&#10;&#10;AI-generated content may be incorrect.">
            <a:extLst>
              <a:ext uri="{FF2B5EF4-FFF2-40B4-BE49-F238E27FC236}">
                <a16:creationId xmlns:a16="http://schemas.microsoft.com/office/drawing/2014/main" id="{D141EBD1-A7B9-A626-9F1E-F15237F32BCE}"/>
              </a:ext>
            </a:extLst>
          </p:cNvPr>
          <p:cNvPicPr>
            <a:picLocks noGrp="1" noChangeAspect="1"/>
          </p:cNvPicPr>
          <p:nvPr>
            <p:ph type="pic" sz="quarter" idx="12"/>
          </p:nvPr>
        </p:nvPicPr>
        <p:blipFill>
          <a:blip r:embed="rId4">
            <a:extLst>
              <a:ext uri="{28A0092B-C50C-407E-A947-70E740481C1C}">
                <a14:useLocalDpi xmlns:a14="http://schemas.microsoft.com/office/drawing/2010/main" val="0"/>
              </a:ext>
            </a:extLst>
          </a:blip>
          <a:srcRect l="16115" r="16115"/>
          <a:stretch>
            <a:fillRect/>
          </a:stretch>
        </p:blipFill>
        <p:spPr/>
      </p:pic>
      <p:pic>
        <p:nvPicPr>
          <p:cNvPr id="17" name="Picture Placeholder 16" descr="A police car with lights on&#10;&#10;AI-generated content may be incorrect.">
            <a:extLst>
              <a:ext uri="{FF2B5EF4-FFF2-40B4-BE49-F238E27FC236}">
                <a16:creationId xmlns:a16="http://schemas.microsoft.com/office/drawing/2014/main" id="{233E2655-2EDA-FD93-C86B-928F491A9E8E}"/>
              </a:ext>
            </a:extLst>
          </p:cNvPr>
          <p:cNvPicPr>
            <a:picLocks noGrp="1" noChangeAspect="1"/>
          </p:cNvPicPr>
          <p:nvPr>
            <p:ph type="pic" sz="quarter" idx="13"/>
          </p:nvPr>
        </p:nvPicPr>
        <p:blipFill>
          <a:blip r:embed="rId5">
            <a:extLst>
              <a:ext uri="{28A0092B-C50C-407E-A947-70E740481C1C}">
                <a14:useLocalDpi xmlns:a14="http://schemas.microsoft.com/office/drawing/2010/main" val="0"/>
              </a:ext>
            </a:extLst>
          </a:blip>
          <a:srcRect l="16667" r="16667"/>
          <a:stretch>
            <a:fillRect/>
          </a:stretch>
        </p:blipFill>
        <p:spPr/>
      </p:pic>
      <p:pic>
        <p:nvPicPr>
          <p:cNvPr id="21" name="Picture Placeholder 20" descr="A firefighter spraying a fire&#10;&#10;AI-generated content may be incorrect.">
            <a:extLst>
              <a:ext uri="{FF2B5EF4-FFF2-40B4-BE49-F238E27FC236}">
                <a16:creationId xmlns:a16="http://schemas.microsoft.com/office/drawing/2014/main" id="{0259D67A-A190-516D-1145-913A1F0E6564}"/>
              </a:ext>
            </a:extLst>
          </p:cNvPr>
          <p:cNvPicPr>
            <a:picLocks noGrp="1" noChangeAspect="1"/>
          </p:cNvPicPr>
          <p:nvPr>
            <p:ph type="pic" sz="quarter" idx="14"/>
          </p:nvPr>
        </p:nvPicPr>
        <p:blipFill>
          <a:blip r:embed="rId6">
            <a:extLst>
              <a:ext uri="{28A0092B-C50C-407E-A947-70E740481C1C}">
                <a14:useLocalDpi xmlns:a14="http://schemas.microsoft.com/office/drawing/2010/main" val="0"/>
              </a:ext>
            </a:extLst>
          </a:blip>
          <a:srcRect l="16667" r="16667"/>
          <a:stretch>
            <a:fillRect/>
          </a:stretch>
        </p:blipFill>
        <p:spPr/>
      </p:pic>
      <p:sp>
        <p:nvSpPr>
          <p:cNvPr id="10" name="Subtitle 2">
            <a:extLst>
              <a:ext uri="{FF2B5EF4-FFF2-40B4-BE49-F238E27FC236}">
                <a16:creationId xmlns:a16="http://schemas.microsoft.com/office/drawing/2014/main" id="{475C755C-1467-E572-516B-E2C632EC4293}"/>
              </a:ext>
            </a:extLst>
          </p:cNvPr>
          <p:cNvSpPr>
            <a:spLocks noGrp="1"/>
          </p:cNvSpPr>
          <p:nvPr>
            <p:ph type="body" sz="quarter" idx="15"/>
          </p:nvPr>
        </p:nvSpPr>
        <p:spPr>
          <a:xfrm>
            <a:off x="836613" y="1062573"/>
            <a:ext cx="4380846" cy="1941710"/>
          </a:xfrm>
        </p:spPr>
        <p:txBody>
          <a:bodyPr wrap="square" lIns="91440" tIns="45720" rIns="91440" bIns="45720" anchor="t"/>
          <a:lstStyle/>
          <a:p>
            <a:pPr algn="ctr"/>
            <a:r>
              <a:rPr sz="4400" b="1" dirty="0">
                <a:solidFill>
                  <a:srgbClr val="FFFFFF"/>
                </a:solidFill>
              </a:rPr>
              <a:t>Opioid Settlement</a:t>
            </a:r>
          </a:p>
          <a:p>
            <a:pPr algn="ctr"/>
            <a:r>
              <a:rPr sz="4400" b="1" dirty="0">
                <a:solidFill>
                  <a:srgbClr val="FFFFFF"/>
                </a:solidFill>
              </a:rPr>
              <a:t>Funding</a:t>
            </a:r>
          </a:p>
        </p:txBody>
      </p:sp>
      <p:sp>
        <p:nvSpPr>
          <p:cNvPr id="3" name="Text Placeholder 2">
            <a:extLst>
              <a:ext uri="{FF2B5EF4-FFF2-40B4-BE49-F238E27FC236}">
                <a16:creationId xmlns:a16="http://schemas.microsoft.com/office/drawing/2014/main" id="{AE06938D-CEBB-D93F-C884-5853CADFDFE7}"/>
              </a:ext>
            </a:extLst>
          </p:cNvPr>
          <p:cNvSpPr>
            <a:spLocks noGrp="1"/>
          </p:cNvSpPr>
          <p:nvPr>
            <p:ph type="body" sz="quarter" idx="16"/>
          </p:nvPr>
        </p:nvSpPr>
        <p:spPr>
          <a:xfrm>
            <a:off x="1129637" y="4119139"/>
            <a:ext cx="4025214" cy="572112"/>
          </a:xfrm>
        </p:spPr>
        <p:txBody>
          <a:bodyPr wrap="square"/>
          <a:lstStyle/>
          <a:p>
            <a:pPr algn="ctr"/>
            <a:r>
              <a:rPr sz="2200" dirty="0">
                <a:solidFill>
                  <a:srgbClr val="FFFFFF"/>
                </a:solidFill>
              </a:rPr>
              <a:t>A trustee playbook for pool and city risk reduction</a:t>
            </a:r>
          </a:p>
        </p:txBody>
      </p:sp>
    </p:spTree>
    <p:extLst>
      <p:ext uri="{BB962C8B-B14F-4D97-AF65-F5344CB8AC3E}">
        <p14:creationId xmlns:p14="http://schemas.microsoft.com/office/powerpoint/2010/main" val="2840865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1"/>
          <p:cNvSpPr/>
          <p:nvPr/>
        </p:nvSpPr>
        <p:spPr>
          <a:xfrm>
            <a:off x="340354" y="1489621"/>
            <a:ext cx="3657599" cy="3038963"/>
          </a:xfrm>
          <a:prstGeom prst="rect">
            <a:avLst/>
          </a:prstGeom>
        </p:spPr>
        <p:txBody>
          <a:bodyPr vert="horz" wrap="square" lIns="91440" tIns="45720" rIns="91440" bIns="45720" rtlCol="0" anchor="ctr">
            <a:normAutofit/>
          </a:bodyPr>
          <a:lstStyle/>
          <a:p>
            <a:pPr algn="ctr">
              <a:spcBef>
                <a:spcPts val="1000"/>
              </a:spcBef>
              <a:buClr>
                <a:schemeClr val="bg2">
                  <a:lumMod val="40000"/>
                  <a:lumOff val="60000"/>
                </a:schemeClr>
              </a:buClr>
              <a:buSzPct val="80000"/>
            </a:pPr>
            <a:r>
              <a:rPr sz="3200" b="1" i="0" u="sng">
                <a:latin typeface="+mj-lt"/>
              </a:rPr>
              <a:t>Same settlement baseline, different state and local choices</a:t>
            </a:r>
          </a:p>
        </p:txBody>
      </p:sp>
      <p:sp>
        <p:nvSpPr>
          <p:cNvPr id="3" name="Text 0"/>
          <p:cNvSpPr/>
          <p:nvPr/>
        </p:nvSpPr>
        <p:spPr>
          <a:xfrm>
            <a:off x="178807" y="51318"/>
            <a:ext cx="11752998" cy="1630016"/>
          </a:xfrm>
          <a:prstGeom prst="rect">
            <a:avLst/>
          </a:prstGeom>
        </p:spPr>
        <p:txBody>
          <a:bodyPr vert="horz" wrap="square" lIns="91440" tIns="45720" rIns="91440" bIns="45720" rtlCol="0" anchor="ctr">
            <a:normAutofit/>
          </a:bodyPr>
          <a:lstStyle/>
          <a:p>
            <a:pPr marL="0" marR="0" indent="0" defTabSz="914400" rtl="0" eaLnBrk="1" fontAlgn="auto" latinLnBrk="0" hangingPunct="1">
              <a:lnSpc>
                <a:spcPct val="100000"/>
              </a:lnSpc>
              <a:spcBef>
                <a:spcPct val="0"/>
              </a:spcBef>
              <a:spcAft>
                <a:spcPts val="600"/>
              </a:spcAft>
              <a:buClrTx/>
              <a:buSzTx/>
              <a:buFontTx/>
              <a:buNone/>
              <a:tabLst/>
              <a:defRPr/>
            </a:pPr>
            <a:r>
              <a:rPr sz="3000" b="1">
                <a:solidFill>
                  <a:srgbClr val="333333"/>
                </a:solidFill>
              </a:rPr>
              <a:t>Why Members Get Confused – And Where Trustees Add Value</a:t>
            </a:r>
            <a:endParaRPr kumimoji="0" lang="en-US" sz="3200" b="1" i="0" u="sng" strike="noStrike" kern="1200" cap="none" spc="0" normalizeH="0" baseline="0" noProof="0" dirty="0">
              <a:ln>
                <a:noFill/>
              </a:ln>
              <a:solidFill>
                <a:srgbClr val="DDE3FF">
                  <a:lumMod val="25000"/>
                </a:srgbClr>
              </a:solidFill>
              <a:effectLst/>
              <a:uLnTx/>
              <a:uFillTx/>
              <a:latin typeface="Roboto"/>
              <a:ea typeface="+mn-ea"/>
              <a:cs typeface="+mn-cs"/>
            </a:endParaRPr>
          </a:p>
        </p:txBody>
      </p:sp>
      <p:sp>
        <p:nvSpPr>
          <p:cNvPr id="5" name="Text 2"/>
          <p:cNvSpPr/>
          <p:nvPr/>
        </p:nvSpPr>
        <p:spPr>
          <a:xfrm>
            <a:off x="4369848" y="1473211"/>
            <a:ext cx="7643345" cy="1402080"/>
          </a:xfrm>
          <a:prstGeom prst="rect">
            <a:avLst/>
          </a:prstGeom>
          <a:noFill/>
          <a:ln/>
        </p:spPr>
        <p:txBody>
          <a:bodyPr wrap="square" rtlCol="0" anchor="t"/>
          <a:lstStyle/>
          <a:p>
            <a:pPr>
              <a:lnSpc>
                <a:spcPct val="120000"/>
              </a:lnSpc>
              <a:spcAft>
                <a:spcPts val="600"/>
              </a:spcAft>
              <a:buSzPct val="100000"/>
            </a:pPr>
            <a:r>
              <a:rPr sz="1700" dirty="0">
                <a:solidFill>
                  <a:srgbClr val="333333"/>
                </a:solidFill>
              </a:rPr>
              <a:t>States choose the split</a:t>
            </a:r>
          </a:p>
          <a:p>
            <a:pPr marL="640080" lvl="1" indent="-182880">
              <a:lnSpc>
                <a:spcPct val="120000"/>
              </a:lnSpc>
              <a:spcAft>
                <a:spcPts val="600"/>
              </a:spcAft>
              <a:buSzPct val="100000"/>
              <a:buChar char="•"/>
            </a:pPr>
            <a:r>
              <a:rPr sz="1700" dirty="0">
                <a:solidFill>
                  <a:srgbClr val="333333"/>
                </a:solidFill>
              </a:rPr>
              <a:t>State • local • special buckets</a:t>
            </a:r>
            <a:endParaRPr lang="en-US" sz="1600" dirty="0"/>
          </a:p>
          <a:p>
            <a:pPr>
              <a:lnSpc>
                <a:spcPct val="120000"/>
              </a:lnSpc>
              <a:spcAft>
                <a:spcPts val="600"/>
              </a:spcAft>
              <a:buSzPct val="100000"/>
            </a:pPr>
            <a:endParaRPr lang="en-US" sz="1100" b="1" dirty="0">
              <a:latin typeface="Aptos" pitchFamily="34" charset="0"/>
              <a:ea typeface="Aptos" pitchFamily="34" charset="-122"/>
              <a:cs typeface="Aptos" pitchFamily="34" charset="-120"/>
            </a:endParaRPr>
          </a:p>
          <a:p>
            <a:pPr>
              <a:lnSpc>
                <a:spcPct val="120000"/>
              </a:lnSpc>
              <a:spcAft>
                <a:spcPts val="600"/>
              </a:spcAft>
              <a:buSzPct val="100000"/>
            </a:pPr>
            <a:r>
              <a:rPr sz="1700" dirty="0">
                <a:solidFill>
                  <a:srgbClr val="333333"/>
                </a:solidFill>
              </a:rPr>
              <a:t>AG / legislature sets oversight model</a:t>
            </a:r>
          </a:p>
          <a:p>
            <a:pPr marL="640080" lvl="1" indent="-182880">
              <a:lnSpc>
                <a:spcPct val="120000"/>
              </a:lnSpc>
              <a:spcAft>
                <a:spcPts val="600"/>
              </a:spcAft>
              <a:buSzPct val="100000"/>
              <a:buChar char="•"/>
            </a:pPr>
            <a:endParaRPr lang="en-US" sz="1600" dirty="0"/>
          </a:p>
          <a:p>
            <a:pPr>
              <a:lnSpc>
                <a:spcPct val="120000"/>
              </a:lnSpc>
              <a:spcAft>
                <a:spcPts val="600"/>
              </a:spcAft>
              <a:buSzPct val="100000"/>
            </a:pPr>
            <a:r>
              <a:rPr sz="1700" dirty="0">
                <a:solidFill>
                  <a:srgbClr val="333333"/>
                </a:solidFill>
              </a:rPr>
              <a:t>Local governments may add controls</a:t>
            </a:r>
            <a:endParaRPr lang="en-US" sz="1100" b="1" dirty="0">
              <a:latin typeface="Aptos" pitchFamily="34" charset="0"/>
              <a:ea typeface="Aptos" pitchFamily="34" charset="-122"/>
              <a:cs typeface="Aptos" pitchFamily="34" charset="-120"/>
            </a:endParaRPr>
          </a:p>
          <a:p>
            <a:pPr>
              <a:lnSpc>
                <a:spcPct val="120000"/>
              </a:lnSpc>
              <a:spcAft>
                <a:spcPts val="600"/>
              </a:spcAft>
              <a:buSzPct val="100000"/>
            </a:pPr>
            <a:r>
              <a:rPr sz="1700" dirty="0">
                <a:solidFill>
                  <a:srgbClr val="333333"/>
                </a:solidFill>
              </a:rPr>
              <a:t>Committees • mini-grants • finance/procurement review</a:t>
            </a:r>
          </a:p>
          <a:p>
            <a:pPr marL="640080" lvl="1" indent="-182880">
              <a:lnSpc>
                <a:spcPct val="120000"/>
              </a:lnSpc>
              <a:spcAft>
                <a:spcPts val="600"/>
              </a:spcAft>
              <a:buSzPct val="100000"/>
              <a:buChar char="•"/>
            </a:pPr>
            <a:endParaRPr lang="en-US" sz="1200" dirty="0">
              <a:latin typeface="Aptos" pitchFamily="34" charset="0"/>
              <a:ea typeface="Aptos" pitchFamily="34" charset="-122"/>
              <a:cs typeface="Aptos" pitchFamily="34" charset="-120"/>
            </a:endParaRPr>
          </a:p>
          <a:p>
            <a:pPr>
              <a:lnSpc>
                <a:spcPct val="120000"/>
              </a:lnSpc>
              <a:spcAft>
                <a:spcPts val="600"/>
              </a:spcAft>
              <a:buSzPct val="100000"/>
            </a:pPr>
            <a:r>
              <a:rPr sz="1700" dirty="0">
                <a:solidFill>
                  <a:srgbClr val="333333"/>
                </a:solidFill>
              </a:rPr>
              <a:t>Pool </a:t>
            </a:r>
            <a:r>
              <a:rPr lang="en-US" sz="1700" dirty="0">
                <a:solidFill>
                  <a:srgbClr val="333333"/>
                </a:solidFill>
              </a:rPr>
              <a:t>educational </a:t>
            </a:r>
            <a:r>
              <a:rPr sz="1700" dirty="0">
                <a:solidFill>
                  <a:srgbClr val="333333"/>
                </a:solidFill>
              </a:rPr>
              <a:t>value:</a:t>
            </a:r>
            <a:endParaRPr lang="en-US" sz="2000" b="1" dirty="0">
              <a:latin typeface="Aptos" pitchFamily="34" charset="0"/>
              <a:ea typeface="Aptos" pitchFamily="34" charset="-122"/>
              <a:cs typeface="Aptos" pitchFamily="34" charset="-120"/>
            </a:endParaRPr>
          </a:p>
          <a:p>
            <a:pPr indent="-285750">
              <a:lnSpc>
                <a:spcPct val="120000"/>
              </a:lnSpc>
              <a:buSzPct val="100000"/>
              <a:buFont typeface="Arial" panose="020B0604020202020204" pitchFamily="34" charset="0"/>
              <a:buChar char="•"/>
            </a:pPr>
            <a:r>
              <a:rPr sz="1700" dirty="0">
                <a:solidFill>
                  <a:srgbClr val="333333"/>
                </a:solidFill>
              </a:rPr>
              <a:t>Who decides?</a:t>
            </a:r>
            <a:endParaRPr lang="en-US" sz="1600" dirty="0">
              <a:latin typeface="Aptos" pitchFamily="34" charset="0"/>
              <a:ea typeface="Aptos" pitchFamily="34" charset="-122"/>
              <a:cs typeface="Aptos" pitchFamily="34" charset="-120"/>
            </a:endParaRPr>
          </a:p>
          <a:p>
            <a:pPr indent="-285750">
              <a:buFont typeface="Arial" panose="020B0604020202020204" pitchFamily="34" charset="0"/>
              <a:buChar char="•"/>
            </a:pPr>
            <a:r>
              <a:rPr sz="1700" dirty="0">
                <a:solidFill>
                  <a:srgbClr val="333333"/>
                </a:solidFill>
              </a:rPr>
              <a:t>What’s allowed?</a:t>
            </a:r>
          </a:p>
          <a:p>
            <a:pPr indent="-285750">
              <a:buFont typeface="Arial" panose="020B0604020202020204" pitchFamily="34" charset="0"/>
              <a:buChar char="•"/>
            </a:pPr>
            <a:r>
              <a:rPr sz="1700" dirty="0">
                <a:solidFill>
                  <a:srgbClr val="333333"/>
                </a:solidFill>
              </a:rPr>
              <a:t>What proof is needed?</a:t>
            </a:r>
          </a:p>
          <a:p>
            <a:pPr indent="-285750">
              <a:buFont typeface="Arial" panose="020B0604020202020204" pitchFamily="34" charset="0"/>
              <a:buChar char="•"/>
            </a:pPr>
            <a:r>
              <a:rPr sz="1700" dirty="0">
                <a:solidFill>
                  <a:srgbClr val="333333"/>
                </a:solidFill>
              </a:rPr>
              <a:t>How does spend reduce losses?</a:t>
            </a:r>
          </a:p>
        </p:txBody>
      </p:sp>
      <p:sp>
        <p:nvSpPr>
          <p:cNvPr id="2" name="TextBox 1">
            <a:extLst>
              <a:ext uri="{FF2B5EF4-FFF2-40B4-BE49-F238E27FC236}">
                <a16:creationId xmlns:a16="http://schemas.microsoft.com/office/drawing/2014/main" id="{D573593E-B7B2-DEC0-B33A-957D88085A07}"/>
              </a:ext>
            </a:extLst>
          </p:cNvPr>
          <p:cNvSpPr txBox="1"/>
          <p:nvPr/>
        </p:nvSpPr>
        <p:spPr>
          <a:xfrm>
            <a:off x="858513" y="4643448"/>
            <a:ext cx="2621280" cy="1323439"/>
          </a:xfrm>
          <a:prstGeom prst="rect">
            <a:avLst/>
          </a:prstGeom>
          <a:solidFill>
            <a:schemeClr val="accent2">
              <a:lumMod val="75000"/>
              <a:lumOff val="25000"/>
            </a:schemeClr>
          </a:solidFill>
          <a:scene3d>
            <a:camera prst="orthographicFront"/>
            <a:lightRig rig="threePt" dir="t"/>
          </a:scene3d>
          <a:sp3d>
            <a:bevelT prst="relaxedInset"/>
          </a:sp3d>
        </p:spPr>
        <p:txBody>
          <a:bodyPr wrap="square" rtlCol="0">
            <a:spAutoFit/>
          </a:bodyPr>
          <a:lstStyle/>
          <a:p>
            <a:pPr algn="ctr"/>
            <a:r>
              <a:rPr sz="1400" b="1">
                <a:solidFill>
                  <a:srgbClr val="FFFFFF"/>
                </a:solidFill>
                <a:latin typeface="+mj-lt"/>
              </a:rPr>
              <a:t>Trustee Takeaway: Reducing confusion increases eligible utilization on controls that lower member risk and pool losses.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1"/>
          <p:cNvSpPr/>
          <p:nvPr/>
        </p:nvSpPr>
        <p:spPr>
          <a:xfrm>
            <a:off x="744136" y="1453048"/>
            <a:ext cx="3201731" cy="2617149"/>
          </a:xfrm>
          <a:prstGeom prst="rect">
            <a:avLst/>
          </a:prstGeom>
        </p:spPr>
        <p:txBody>
          <a:bodyPr vert="horz" wrap="square" lIns="91440" tIns="45720" rIns="91440" bIns="45720" rtlCol="0" anchor="ctr">
            <a:normAutofit/>
          </a:bodyPr>
          <a:lstStyle/>
          <a:p>
            <a:pPr algn="ctr">
              <a:spcBef>
                <a:spcPts val="1000"/>
              </a:spcBef>
              <a:buClr>
                <a:schemeClr val="bg2">
                  <a:lumMod val="40000"/>
                  <a:lumOff val="60000"/>
                </a:schemeClr>
              </a:buClr>
              <a:buSzPct val="80000"/>
            </a:pPr>
            <a:r>
              <a:rPr sz="2800" b="1" i="0" u="sng">
                <a:latin typeface="+mj-lt"/>
              </a:rPr>
              <a:t>Each state used a distribution approach for its “local bucket.”</a:t>
            </a:r>
          </a:p>
        </p:txBody>
      </p:sp>
      <p:sp>
        <p:nvSpPr>
          <p:cNvPr id="3" name="Text 0"/>
          <p:cNvSpPr/>
          <p:nvPr/>
        </p:nvSpPr>
        <p:spPr>
          <a:xfrm>
            <a:off x="402265" y="151015"/>
            <a:ext cx="10971769" cy="1158240"/>
          </a:xfrm>
          <a:prstGeom prst="rect">
            <a:avLst/>
          </a:prstGeom>
        </p:spPr>
        <p:txBody>
          <a:bodyPr vert="horz" wrap="square" lIns="91440" tIns="45720" rIns="91440" bIns="45720" rtlCol="0" anchor="ctr">
            <a:normAutofit/>
          </a:bodyPr>
          <a:lstStyle/>
          <a:p>
            <a:pPr>
              <a:spcBef>
                <a:spcPct val="0"/>
              </a:spcBef>
              <a:spcAft>
                <a:spcPts val="600"/>
              </a:spcAft>
              <a:defRPr/>
            </a:pPr>
            <a:r>
              <a:rPr sz="3200" b="1" u="sng">
                <a:solidFill>
                  <a:srgbClr val="333333"/>
                </a:solidFill>
                <a:latin typeface="Roboto"/>
              </a:rPr>
              <a:t>How Local Governments Receive Their Share</a:t>
            </a:r>
          </a:p>
        </p:txBody>
      </p:sp>
      <p:sp>
        <p:nvSpPr>
          <p:cNvPr id="5" name="Text 2"/>
          <p:cNvSpPr/>
          <p:nvPr/>
        </p:nvSpPr>
        <p:spPr>
          <a:xfrm>
            <a:off x="4356686" y="1225345"/>
            <a:ext cx="7576233" cy="1158240"/>
          </a:xfrm>
          <a:prstGeom prst="rect">
            <a:avLst/>
          </a:prstGeom>
          <a:noFill/>
          <a:ln/>
        </p:spPr>
        <p:txBody>
          <a:bodyPr wrap="square" rtlCol="0" anchor="t"/>
          <a:lstStyle/>
          <a:p>
            <a:pPr marL="342900" indent="-342900">
              <a:lnSpc>
                <a:spcPct val="120000"/>
              </a:lnSpc>
              <a:spcAft>
                <a:spcPts val="600"/>
              </a:spcAft>
              <a:buSzPct val="100000"/>
              <a:buFont typeface="Arial" panose="020B0604020202020204" pitchFamily="34" charset="0"/>
              <a:buChar char="•"/>
            </a:pPr>
            <a:r>
              <a:rPr sz="2000" dirty="0">
                <a:solidFill>
                  <a:srgbClr val="333333"/>
                </a:solidFill>
              </a:rPr>
              <a:t>Most states distribute local shares by formula.</a:t>
            </a:r>
          </a:p>
          <a:p>
            <a:pPr marL="342900" indent="-342900">
              <a:lnSpc>
                <a:spcPct val="120000"/>
              </a:lnSpc>
              <a:spcAft>
                <a:spcPts val="600"/>
              </a:spcAft>
              <a:buSzPct val="100000"/>
              <a:buFont typeface="Arial" panose="020B0604020202020204" pitchFamily="34" charset="0"/>
              <a:buChar char="•"/>
            </a:pPr>
            <a:endParaRPr sz="2000" dirty="0">
              <a:solidFill>
                <a:srgbClr val="333333"/>
              </a:solidFill>
            </a:endParaRPr>
          </a:p>
          <a:p>
            <a:pPr marL="342900" indent="-342900">
              <a:lnSpc>
                <a:spcPct val="120000"/>
              </a:lnSpc>
              <a:spcAft>
                <a:spcPts val="600"/>
              </a:spcAft>
              <a:buSzPct val="100000"/>
              <a:buFont typeface="Arial" panose="020B0604020202020204" pitchFamily="34" charset="0"/>
              <a:buChar char="•"/>
            </a:pPr>
            <a:r>
              <a:rPr sz="2000" dirty="0">
                <a:solidFill>
                  <a:srgbClr val="333333"/>
                </a:solidFill>
              </a:rPr>
              <a:t>Many publish local allocation exhibits.</a:t>
            </a:r>
          </a:p>
          <a:p>
            <a:pPr marL="342900" indent="-342900">
              <a:lnSpc>
                <a:spcPct val="120000"/>
              </a:lnSpc>
              <a:spcAft>
                <a:spcPts val="600"/>
              </a:spcAft>
              <a:buSzPct val="100000"/>
              <a:buFont typeface="Arial" panose="020B0604020202020204" pitchFamily="34" charset="0"/>
              <a:buChar char="•"/>
            </a:pPr>
            <a:endParaRPr sz="2000" dirty="0">
              <a:solidFill>
                <a:srgbClr val="333333"/>
              </a:solidFill>
            </a:endParaRPr>
          </a:p>
          <a:p>
            <a:pPr marL="342900" indent="-342900">
              <a:lnSpc>
                <a:spcPct val="120000"/>
              </a:lnSpc>
              <a:spcAft>
                <a:spcPts val="600"/>
              </a:spcAft>
              <a:buSzPct val="100000"/>
              <a:buFont typeface="Arial" panose="020B0604020202020204" pitchFamily="34" charset="0"/>
              <a:buChar char="•"/>
            </a:pPr>
            <a:r>
              <a:rPr sz="2000" dirty="0">
                <a:solidFill>
                  <a:srgbClr val="333333"/>
                </a:solidFill>
              </a:rPr>
              <a:t>“Not competitive” means jurisdictions usually are not competing for their share.</a:t>
            </a:r>
          </a:p>
          <a:p>
            <a:pPr>
              <a:lnSpc>
                <a:spcPct val="120000"/>
              </a:lnSpc>
              <a:spcAft>
                <a:spcPts val="600"/>
              </a:spcAft>
              <a:buSzPct val="100000"/>
            </a:pPr>
            <a:endParaRPr sz="2000" dirty="0">
              <a:solidFill>
                <a:srgbClr val="333333"/>
              </a:solidFill>
            </a:endParaRPr>
          </a:p>
          <a:p>
            <a:r>
              <a:rPr sz="2000" b="1" dirty="0">
                <a:solidFill>
                  <a:srgbClr val="333333"/>
                </a:solidFill>
              </a:rPr>
              <a:t>But priorities compete internally:</a:t>
            </a:r>
            <a:r>
              <a:rPr lang="en-US" sz="2000" b="1" dirty="0">
                <a:solidFill>
                  <a:srgbClr val="333333"/>
                </a:solidFill>
              </a:rPr>
              <a:t> </a:t>
            </a:r>
            <a:r>
              <a:rPr sz="2000" dirty="0">
                <a:solidFill>
                  <a:srgbClr val="333333"/>
                </a:solidFill>
              </a:rPr>
              <a:t>public health • fire/EMS • law enforcement • courts • HR</a:t>
            </a:r>
          </a:p>
          <a:p>
            <a:endParaRPr sz="2000" dirty="0">
              <a:solidFill>
                <a:srgbClr val="333333"/>
              </a:solidFill>
            </a:endParaRPr>
          </a:p>
          <a:p>
            <a:r>
              <a:rPr sz="2000" b="1" dirty="0">
                <a:solidFill>
                  <a:srgbClr val="333333"/>
                </a:solidFill>
              </a:rPr>
              <a:t>Key step:</a:t>
            </a:r>
            <a:r>
              <a:rPr lang="en-US" sz="2000" b="1" dirty="0">
                <a:solidFill>
                  <a:srgbClr val="333333"/>
                </a:solidFill>
              </a:rPr>
              <a:t> </a:t>
            </a:r>
            <a:r>
              <a:rPr sz="2000" dirty="0">
                <a:solidFill>
                  <a:srgbClr val="333333"/>
                </a:solidFill>
              </a:rPr>
              <a:t>city leadership controls approvals and procurement.</a:t>
            </a:r>
          </a:p>
        </p:txBody>
      </p:sp>
      <p:sp>
        <p:nvSpPr>
          <p:cNvPr id="9" name="TextBox 8">
            <a:extLst>
              <a:ext uri="{FF2B5EF4-FFF2-40B4-BE49-F238E27FC236}">
                <a16:creationId xmlns:a16="http://schemas.microsoft.com/office/drawing/2014/main" id="{C6FA77FF-F44A-557C-1038-2FEFCE8497B1}"/>
              </a:ext>
            </a:extLst>
          </p:cNvPr>
          <p:cNvSpPr txBox="1"/>
          <p:nvPr/>
        </p:nvSpPr>
        <p:spPr>
          <a:xfrm>
            <a:off x="1034361" y="4337824"/>
            <a:ext cx="2621280" cy="1569660"/>
          </a:xfrm>
          <a:prstGeom prst="rect">
            <a:avLst/>
          </a:prstGeom>
          <a:solidFill>
            <a:schemeClr val="accent2">
              <a:lumMod val="75000"/>
              <a:lumOff val="25000"/>
            </a:schemeClr>
          </a:solidFill>
          <a:scene3d>
            <a:camera prst="orthographicFront"/>
            <a:lightRig rig="threePt" dir="t"/>
          </a:scene3d>
          <a:sp3d>
            <a:bevelT prst="relaxedInset"/>
          </a:sp3d>
        </p:spPr>
        <p:txBody>
          <a:bodyPr wrap="square" rtlCol="0">
            <a:spAutoFit/>
          </a:bodyPr>
          <a:lstStyle/>
          <a:p>
            <a:pPr algn="ctr"/>
            <a:r>
              <a:rPr sz="1400" b="1">
                <a:solidFill>
                  <a:srgbClr val="FFFFFF"/>
                </a:solidFill>
                <a:latin typeface="+mj-lt"/>
              </a:rPr>
              <a:t>Trustee Takeaway: </a:t>
            </a:r>
          </a:p>
          <a:p>
            <a:pPr algn="ctr"/>
            <a:r>
              <a:rPr sz="1400" b="1">
                <a:solidFill>
                  <a:srgbClr val="FFFFFF"/>
                </a:solidFill>
                <a:latin typeface="+mj-lt"/>
              </a:rPr>
              <a:t>Settlement funds can pay for high-risk controls—pools can help leaders see the opportunity and city stewards can bring it home.</a:t>
            </a:r>
            <a:endParaRPr lang="en-US" sz="1600" dirty="0">
              <a:solidFill>
                <a:schemeClr val="bg1"/>
              </a:solidFill>
              <a:latin typeface="+mj-l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0"/>
          <p:cNvSpPr/>
          <p:nvPr/>
        </p:nvSpPr>
        <p:spPr>
          <a:xfrm>
            <a:off x="640080" y="548640"/>
            <a:ext cx="10154300" cy="548640"/>
          </a:xfrm>
          <a:prstGeom prst="rect">
            <a:avLst/>
          </a:prstGeom>
          <a:noFill/>
          <a:ln/>
        </p:spPr>
        <p:txBody>
          <a:bodyPr wrap="square" rtlCol="0" anchor="ctr"/>
          <a:lstStyle/>
          <a:p>
            <a:pPr>
              <a:spcBef>
                <a:spcPct val="0"/>
              </a:spcBef>
              <a:spcAft>
                <a:spcPts val="600"/>
              </a:spcAft>
              <a:defRPr/>
            </a:pPr>
            <a:r>
              <a:rPr sz="2800" b="1" u="sng">
                <a:solidFill>
                  <a:srgbClr val="333333"/>
                </a:solidFill>
                <a:latin typeface="Roboto"/>
              </a:rPr>
              <a:t>Why the Local Bucket is the Fastest Path to Action</a:t>
            </a:r>
          </a:p>
        </p:txBody>
      </p:sp>
      <p:sp>
        <p:nvSpPr>
          <p:cNvPr id="4" name="Text 1"/>
          <p:cNvSpPr/>
          <p:nvPr/>
        </p:nvSpPr>
        <p:spPr>
          <a:xfrm>
            <a:off x="640079" y="1234440"/>
            <a:ext cx="9237251" cy="457200"/>
          </a:xfrm>
          <a:prstGeom prst="rect">
            <a:avLst/>
          </a:prstGeom>
          <a:noFill/>
          <a:ln/>
        </p:spPr>
        <p:txBody>
          <a:bodyPr wrap="square" rtlCol="0" anchor="ctr"/>
          <a:lstStyle/>
          <a:p>
            <a:pPr marL="0" indent="0">
              <a:buNone/>
            </a:pPr>
            <a:r>
              <a:rPr sz="2400">
                <a:solidFill>
                  <a:srgbClr val="333333"/>
                </a:solidFill>
                <a:latin typeface="Aptos"/>
              </a:rPr>
              <a:t>Funds are typically organized into multiple “buckets,” each with different owners and processes.</a:t>
            </a:r>
            <a:endParaRPr lang="en-US" sz="1800" dirty="0"/>
          </a:p>
        </p:txBody>
      </p:sp>
      <p:graphicFrame>
        <p:nvGraphicFramePr>
          <p:cNvPr id="15" name="Diagram 14">
            <a:extLst>
              <a:ext uri="{FF2B5EF4-FFF2-40B4-BE49-F238E27FC236}">
                <a16:creationId xmlns:a16="http://schemas.microsoft.com/office/drawing/2014/main" id="{DB65A6E8-8CED-8AD7-6BF5-F8D472DC3E14}"/>
              </a:ext>
            </a:extLst>
          </p:cNvPr>
          <p:cNvGraphicFramePr/>
          <p:nvPr/>
        </p:nvGraphicFramePr>
        <p:xfrm>
          <a:off x="614680" y="2148840"/>
          <a:ext cx="4478528" cy="38431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Text 2">
            <a:extLst>
              <a:ext uri="{FF2B5EF4-FFF2-40B4-BE49-F238E27FC236}">
                <a16:creationId xmlns:a16="http://schemas.microsoft.com/office/drawing/2014/main" id="{0B3FB691-AFC9-2D22-E3EC-DDCFEF1BDD1B}"/>
              </a:ext>
            </a:extLst>
          </p:cNvPr>
          <p:cNvSpPr/>
          <p:nvPr/>
        </p:nvSpPr>
        <p:spPr>
          <a:xfrm>
            <a:off x="4709289" y="1828800"/>
            <a:ext cx="7155609" cy="1158240"/>
          </a:xfrm>
          <a:prstGeom prst="rect">
            <a:avLst/>
          </a:prstGeom>
          <a:noFill/>
          <a:ln/>
        </p:spPr>
        <p:txBody>
          <a:bodyPr wrap="square" rtlCol="0" anchor="t"/>
          <a:lstStyle/>
          <a:p>
            <a:pPr algn="ctr">
              <a:lnSpc>
                <a:spcPct val="120000"/>
              </a:lnSpc>
              <a:spcAft>
                <a:spcPts val="600"/>
              </a:spcAft>
              <a:buSzPct val="100000"/>
            </a:pPr>
            <a:r>
              <a:rPr sz="1800" b="1" dirty="0">
                <a:solidFill>
                  <a:srgbClr val="333333"/>
                </a:solidFill>
              </a:rPr>
              <a:t>Why We Focus on the Local Bucket</a:t>
            </a:r>
          </a:p>
          <a:p>
            <a:pPr marL="342900" indent="-342900">
              <a:lnSpc>
                <a:spcPct val="120000"/>
              </a:lnSpc>
              <a:spcAft>
                <a:spcPts val="600"/>
              </a:spcAft>
              <a:buSzPct val="100000"/>
              <a:buFont typeface="Arial" panose="020B0604020202020204" pitchFamily="34" charset="0"/>
              <a:buChar char="•"/>
            </a:pPr>
            <a:r>
              <a:rPr sz="1800" dirty="0">
                <a:solidFill>
                  <a:srgbClr val="333333"/>
                </a:solidFill>
              </a:rPr>
              <a:t>Already allocated to the city</a:t>
            </a:r>
          </a:p>
          <a:p>
            <a:pPr marL="342900" indent="-342900">
              <a:lnSpc>
                <a:spcPct val="120000"/>
              </a:lnSpc>
              <a:spcAft>
                <a:spcPts val="600"/>
              </a:spcAft>
              <a:buSzPct val="100000"/>
              <a:buFont typeface="Arial" panose="020B0604020202020204" pitchFamily="34" charset="0"/>
              <a:buChar char="•"/>
            </a:pPr>
            <a:r>
              <a:rPr sz="1800" dirty="0">
                <a:solidFill>
                  <a:srgbClr val="333333"/>
                </a:solidFill>
              </a:rPr>
              <a:t>Local decisioning; no competitive grant</a:t>
            </a:r>
          </a:p>
          <a:p>
            <a:pPr marL="342900" indent="-342900">
              <a:lnSpc>
                <a:spcPct val="120000"/>
              </a:lnSpc>
              <a:spcAft>
                <a:spcPts val="600"/>
              </a:spcAft>
              <a:buSzPct val="100000"/>
              <a:buFont typeface="Arial" panose="020B0604020202020204" pitchFamily="34" charset="0"/>
              <a:buChar char="•"/>
            </a:pPr>
            <a:r>
              <a:rPr sz="1800" dirty="0">
                <a:solidFill>
                  <a:srgbClr val="333333"/>
                </a:solidFill>
              </a:rPr>
              <a:t>Faster action on approved uses</a:t>
            </a:r>
          </a:p>
          <a:p>
            <a:pPr marL="342900" indent="-342900">
              <a:lnSpc>
                <a:spcPct val="120000"/>
              </a:lnSpc>
              <a:spcAft>
                <a:spcPts val="600"/>
              </a:spcAft>
              <a:buSzPct val="100000"/>
              <a:buFont typeface="Arial" panose="020B0604020202020204" pitchFamily="34" charset="0"/>
              <a:buChar char="•"/>
            </a:pPr>
            <a:r>
              <a:rPr sz="1800" dirty="0">
                <a:solidFill>
                  <a:srgbClr val="333333"/>
                </a:solidFill>
              </a:rPr>
              <a:t>Clearest path to fund high-risk controls</a:t>
            </a:r>
          </a:p>
          <a:p>
            <a:endParaRPr lang="en-US" sz="1800" dirty="0">
              <a:solidFill>
                <a:srgbClr val="333333"/>
              </a:solidFill>
            </a:endParaRPr>
          </a:p>
          <a:p>
            <a:r>
              <a:rPr sz="2400" b="1" dirty="0">
                <a:solidFill>
                  <a:srgbClr val="333333"/>
                </a:solidFill>
              </a:rPr>
              <a:t>Links pool priorities to city action</a:t>
            </a:r>
          </a:p>
        </p:txBody>
      </p:sp>
      <p:sp>
        <p:nvSpPr>
          <p:cNvPr id="18" name="TextBox 17">
            <a:extLst>
              <a:ext uri="{FF2B5EF4-FFF2-40B4-BE49-F238E27FC236}">
                <a16:creationId xmlns:a16="http://schemas.microsoft.com/office/drawing/2014/main" id="{EEBA88A6-BDEC-9C25-9256-8A66EAA267D5}"/>
              </a:ext>
            </a:extLst>
          </p:cNvPr>
          <p:cNvSpPr txBox="1"/>
          <p:nvPr/>
        </p:nvSpPr>
        <p:spPr>
          <a:xfrm>
            <a:off x="7098794" y="4724540"/>
            <a:ext cx="4478528" cy="1092607"/>
          </a:xfrm>
          <a:prstGeom prst="rect">
            <a:avLst/>
          </a:prstGeom>
          <a:solidFill>
            <a:schemeClr val="accent2">
              <a:lumMod val="75000"/>
              <a:lumOff val="25000"/>
            </a:schemeClr>
          </a:solidFill>
          <a:scene3d>
            <a:camera prst="orthographicFront"/>
            <a:lightRig rig="threePt" dir="t"/>
          </a:scene3d>
          <a:sp3d>
            <a:bevelT prst="relaxedInset"/>
          </a:sp3d>
        </p:spPr>
        <p:txBody>
          <a:bodyPr wrap="square" rtlCol="0">
            <a:spAutoFit/>
          </a:bodyPr>
          <a:lstStyle/>
          <a:p>
            <a:pPr algn="ctr"/>
            <a:r>
              <a:rPr sz="1300" b="1" dirty="0">
                <a:solidFill>
                  <a:srgbClr val="FFFFFF"/>
                </a:solidFill>
                <a:latin typeface="+mj-lt"/>
              </a:rPr>
              <a:t>Trustee Takeaway: </a:t>
            </a:r>
          </a:p>
          <a:p>
            <a:pPr algn="ctr"/>
            <a:r>
              <a:rPr sz="1300" b="1" dirty="0">
                <a:solidFill>
                  <a:srgbClr val="FFFFFF"/>
                </a:solidFill>
                <a:latin typeface="+mj-lt"/>
              </a:rPr>
              <a:t>Local settlement funds give cities flexibility to invest in high-risk drivers—policy, training, readiness, wellness, and documentation—that affect claims, premiums, and community trust.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B5AEEA-DE6A-EBA8-40C3-E7C1C96E365F}"/>
            </a:ext>
          </a:extLst>
        </p:cNvPr>
        <p:cNvGrpSpPr/>
        <p:nvPr/>
      </p:nvGrpSpPr>
      <p:grpSpPr>
        <a:xfrm>
          <a:off x="0" y="0"/>
          <a:ext cx="0" cy="0"/>
          <a:chOff x="0" y="0"/>
          <a:chExt cx="0" cy="0"/>
        </a:xfrm>
      </p:grpSpPr>
      <p:sp>
        <p:nvSpPr>
          <p:cNvPr id="3" name="Text 0">
            <a:extLst>
              <a:ext uri="{FF2B5EF4-FFF2-40B4-BE49-F238E27FC236}">
                <a16:creationId xmlns:a16="http://schemas.microsoft.com/office/drawing/2014/main" id="{3F6198DF-6CD0-8574-1910-625ABB7FE717}"/>
              </a:ext>
            </a:extLst>
          </p:cNvPr>
          <p:cNvSpPr/>
          <p:nvPr/>
        </p:nvSpPr>
        <p:spPr>
          <a:xfrm>
            <a:off x="640080" y="548640"/>
            <a:ext cx="8321040" cy="548640"/>
          </a:xfrm>
          <a:prstGeom prst="rect">
            <a:avLst/>
          </a:prstGeom>
          <a:noFill/>
          <a:ln/>
        </p:spPr>
        <p:txBody>
          <a:bodyPr wrap="square" rtlCol="0" anchor="ctr"/>
          <a:lstStyle/>
          <a:p>
            <a:pPr marL="0" indent="0">
              <a:buNone/>
            </a:pPr>
            <a:r>
              <a:rPr sz="3000" b="1" u="sng">
                <a:latin typeface="Aptos"/>
              </a:rPr>
              <a:t>Why Risk Pools Should Care</a:t>
            </a:r>
            <a:endParaRPr lang="en-US" sz="3000" u="sng" dirty="0">
              <a:solidFill>
                <a:schemeClr val="bg2">
                  <a:lumMod val="25000"/>
                </a:schemeClr>
              </a:solidFill>
            </a:endParaRPr>
          </a:p>
        </p:txBody>
      </p:sp>
      <p:sp>
        <p:nvSpPr>
          <p:cNvPr id="16" name="Text 2">
            <a:extLst>
              <a:ext uri="{FF2B5EF4-FFF2-40B4-BE49-F238E27FC236}">
                <a16:creationId xmlns:a16="http://schemas.microsoft.com/office/drawing/2014/main" id="{5EDFEF9B-CE35-B3A4-DEBD-8F603521558B}"/>
              </a:ext>
            </a:extLst>
          </p:cNvPr>
          <p:cNvSpPr/>
          <p:nvPr/>
        </p:nvSpPr>
        <p:spPr>
          <a:xfrm>
            <a:off x="640080" y="1399965"/>
            <a:ext cx="8321040" cy="1263396"/>
          </a:xfrm>
          <a:prstGeom prst="rect">
            <a:avLst/>
          </a:prstGeom>
          <a:noFill/>
          <a:ln/>
        </p:spPr>
        <p:txBody>
          <a:bodyPr wrap="square" rtlCol="0" anchor="t"/>
          <a:lstStyle/>
          <a:p>
            <a:pPr marL="342900" indent="-342900">
              <a:lnSpc>
                <a:spcPct val="120000"/>
              </a:lnSpc>
              <a:spcAft>
                <a:spcPts val="600"/>
              </a:spcAft>
              <a:buSzPct val="100000"/>
              <a:buFont typeface="Arial" panose="020B0604020202020204" pitchFamily="34" charset="0"/>
              <a:buChar char="•"/>
            </a:pPr>
            <a:r>
              <a:rPr sz="2200" dirty="0">
                <a:solidFill>
                  <a:srgbClr val="333333"/>
                </a:solidFill>
              </a:rPr>
              <a:t>Public safety drives high-severity pooled risk</a:t>
            </a:r>
          </a:p>
          <a:p>
            <a:pPr marL="342900" indent="-342900">
              <a:lnSpc>
                <a:spcPct val="120000"/>
              </a:lnSpc>
              <a:spcAft>
                <a:spcPts val="600"/>
              </a:spcAft>
              <a:buSzPct val="100000"/>
              <a:buFont typeface="Arial" panose="020B0604020202020204" pitchFamily="34" charset="0"/>
              <a:buChar char="•"/>
            </a:pPr>
            <a:r>
              <a:rPr sz="2200" dirty="0">
                <a:solidFill>
                  <a:srgbClr val="333333"/>
                </a:solidFill>
              </a:rPr>
              <a:t>Incidents create volatility for pooled programs</a:t>
            </a:r>
          </a:p>
          <a:p>
            <a:pPr marL="342900" indent="-342900">
              <a:lnSpc>
                <a:spcPct val="120000"/>
              </a:lnSpc>
              <a:spcAft>
                <a:spcPts val="600"/>
              </a:spcAft>
              <a:buSzPct val="100000"/>
              <a:buFont typeface="Arial" panose="020B0604020202020204" pitchFamily="34" charset="0"/>
              <a:buChar char="•"/>
            </a:pPr>
            <a:r>
              <a:rPr sz="2200" dirty="0">
                <a:solidFill>
                  <a:srgbClr val="333333"/>
                </a:solidFill>
              </a:rPr>
              <a:t>Settlement dollars can fund controls members struggle to budget for</a:t>
            </a:r>
          </a:p>
          <a:p>
            <a:pPr marL="342900" indent="-342900">
              <a:lnSpc>
                <a:spcPct val="120000"/>
              </a:lnSpc>
              <a:spcAft>
                <a:spcPts val="600"/>
              </a:spcAft>
              <a:buSzPct val="100000"/>
              <a:buFont typeface="Arial" panose="020B0604020202020204" pitchFamily="34" charset="0"/>
              <a:buChar char="•"/>
            </a:pPr>
            <a:r>
              <a:rPr sz="2200" dirty="0">
                <a:solidFill>
                  <a:srgbClr val="333333"/>
                </a:solidFill>
              </a:rPr>
              <a:t>Pools can guide eligible, defensible spending</a:t>
            </a:r>
          </a:p>
          <a:p>
            <a:pPr marL="342900" indent="-342900">
              <a:lnSpc>
                <a:spcPct val="120000"/>
              </a:lnSpc>
              <a:spcAft>
                <a:spcPts val="600"/>
              </a:spcAft>
              <a:buSzPct val="100000"/>
              <a:buFont typeface="Arial" panose="020B0604020202020204" pitchFamily="34" charset="0"/>
              <a:buChar char="•"/>
            </a:pPr>
            <a:r>
              <a:rPr sz="2200" dirty="0">
                <a:solidFill>
                  <a:srgbClr val="333333"/>
                </a:solidFill>
              </a:rPr>
              <a:t>Better controls → fewer/severe incidents + stronger defensibility</a:t>
            </a:r>
          </a:p>
          <a:p>
            <a:endParaRPr lang="en-US" sz="2200" dirty="0">
              <a:solidFill>
                <a:srgbClr val="333333"/>
              </a:solidFill>
            </a:endParaRPr>
          </a:p>
          <a:p>
            <a:r>
              <a:rPr sz="2200" b="1" dirty="0">
                <a:solidFill>
                  <a:srgbClr val="333333"/>
                </a:solidFill>
              </a:rPr>
              <a:t>City lens:</a:t>
            </a:r>
            <a:r>
              <a:rPr sz="2200" dirty="0">
                <a:solidFill>
                  <a:srgbClr val="333333"/>
                </a:solidFill>
              </a:rPr>
              <a:t> safer responders, stronger community trust</a:t>
            </a:r>
          </a:p>
        </p:txBody>
      </p:sp>
      <p:sp>
        <p:nvSpPr>
          <p:cNvPr id="5" name="TextBox 4">
            <a:extLst>
              <a:ext uri="{FF2B5EF4-FFF2-40B4-BE49-F238E27FC236}">
                <a16:creationId xmlns:a16="http://schemas.microsoft.com/office/drawing/2014/main" id="{3D54B5C3-42FE-0DF4-7FDD-B48FA3AE13EC}"/>
              </a:ext>
            </a:extLst>
          </p:cNvPr>
          <p:cNvSpPr txBox="1"/>
          <p:nvPr/>
        </p:nvSpPr>
        <p:spPr>
          <a:xfrm>
            <a:off x="8961120" y="4493569"/>
            <a:ext cx="2694068" cy="1263395"/>
          </a:xfrm>
          <a:prstGeom prst="rect">
            <a:avLst/>
          </a:prstGeom>
          <a:solidFill>
            <a:schemeClr val="accent2">
              <a:lumMod val="75000"/>
              <a:lumOff val="25000"/>
            </a:schemeClr>
          </a:solidFill>
          <a:scene3d>
            <a:camera prst="orthographicFront"/>
            <a:lightRig rig="threePt" dir="t"/>
          </a:scene3d>
          <a:sp3d>
            <a:bevelT prst="relaxedInset"/>
          </a:sp3d>
        </p:spPr>
        <p:txBody>
          <a:bodyPr wrap="square" rtlCol="0">
            <a:spAutoFit/>
          </a:bodyPr>
          <a:lstStyle/>
          <a:p>
            <a:pPr algn="ctr"/>
            <a:r>
              <a:rPr sz="1250" b="1" dirty="0">
                <a:solidFill>
                  <a:srgbClr val="FFFFFF"/>
                </a:solidFill>
                <a:latin typeface="+mj-lt"/>
              </a:rPr>
              <a:t>Trustee Takeaway: </a:t>
            </a:r>
          </a:p>
          <a:p>
            <a:pPr algn="ctr"/>
            <a:r>
              <a:rPr sz="1250" b="1" dirty="0">
                <a:solidFill>
                  <a:srgbClr val="FFFFFF"/>
                </a:solidFill>
                <a:latin typeface="+mj-lt"/>
              </a:rPr>
              <a:t>This is a rare chance to fund loss prevention with non-premium dollars and align the pool’s mission with member community outcomes.</a:t>
            </a:r>
          </a:p>
        </p:txBody>
      </p:sp>
    </p:spTree>
    <p:extLst>
      <p:ext uri="{BB962C8B-B14F-4D97-AF65-F5344CB8AC3E}">
        <p14:creationId xmlns:p14="http://schemas.microsoft.com/office/powerpoint/2010/main" val="3799972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0"/>
          <p:cNvSpPr/>
          <p:nvPr/>
        </p:nvSpPr>
        <p:spPr>
          <a:xfrm>
            <a:off x="521208" y="548640"/>
            <a:ext cx="10085832" cy="548640"/>
          </a:xfrm>
          <a:prstGeom prst="rect">
            <a:avLst/>
          </a:prstGeom>
          <a:noFill/>
          <a:ln/>
        </p:spPr>
        <p:txBody>
          <a:bodyPr wrap="square" rtlCol="0" anchor="ctr"/>
          <a:lstStyle/>
          <a:p>
            <a:r>
              <a:rPr sz="3200" b="1" u="sng">
                <a:latin typeface="+mj-lt"/>
              </a:rPr>
              <a:t>Exhibit E: What the Money Can Be Used For (and Why)</a:t>
            </a:r>
            <a:endParaRPr lang="en-US" sz="3200" u="sng" dirty="0">
              <a:solidFill>
                <a:schemeClr val="bg2">
                  <a:lumMod val="25000"/>
                </a:schemeClr>
              </a:solidFill>
              <a:latin typeface="+mj-lt"/>
            </a:endParaRPr>
          </a:p>
        </p:txBody>
      </p:sp>
      <p:sp>
        <p:nvSpPr>
          <p:cNvPr id="4" name="Text 1"/>
          <p:cNvSpPr/>
          <p:nvPr/>
        </p:nvSpPr>
        <p:spPr>
          <a:xfrm>
            <a:off x="640080" y="1234440"/>
            <a:ext cx="10305288" cy="457200"/>
          </a:xfrm>
          <a:prstGeom prst="rect">
            <a:avLst/>
          </a:prstGeom>
          <a:noFill/>
          <a:ln/>
        </p:spPr>
        <p:txBody>
          <a:bodyPr wrap="square" rtlCol="0" anchor="ctr"/>
          <a:lstStyle/>
          <a:p>
            <a:r>
              <a:rPr sz="1600" b="1">
                <a:solidFill>
                  <a:srgbClr val="333333"/>
                </a:solidFill>
              </a:rPr>
              <a:t>Exhibit E defines allowable uses of opioid settlement funds — preventing the money from becoming general budget and establishing what qualifies as opioid remediation.</a:t>
            </a:r>
            <a:endParaRPr lang="en-US" sz="1800" b="1" dirty="0"/>
          </a:p>
        </p:txBody>
      </p:sp>
      <p:pic>
        <p:nvPicPr>
          <p:cNvPr id="6" name="Image 1" descr="/mnt/data/exhibit_e_png/page-01.png"/>
          <p:cNvPicPr>
            <a:picLocks noChangeAspect="1"/>
          </p:cNvPicPr>
          <p:nvPr/>
        </p:nvPicPr>
        <p:blipFill>
          <a:blip r:embed="rId3"/>
          <a:stretch>
            <a:fillRect/>
          </a:stretch>
        </p:blipFill>
        <p:spPr>
          <a:xfrm>
            <a:off x="1115122" y="1904837"/>
            <a:ext cx="3195284" cy="4135074"/>
          </a:xfrm>
          <a:prstGeom prst="rect">
            <a:avLst/>
          </a:prstGeom>
        </p:spPr>
      </p:pic>
      <p:cxnSp>
        <p:nvCxnSpPr>
          <p:cNvPr id="8" name="Straight Arrow Connector 7">
            <a:extLst>
              <a:ext uri="{FF2B5EF4-FFF2-40B4-BE49-F238E27FC236}">
                <a16:creationId xmlns:a16="http://schemas.microsoft.com/office/drawing/2014/main" id="{CD85EFEE-DC68-53E1-C173-95ABA2F6C42B}"/>
              </a:ext>
            </a:extLst>
          </p:cNvPr>
          <p:cNvCxnSpPr>
            <a:cxnSpLocks/>
          </p:cNvCxnSpPr>
          <p:nvPr/>
        </p:nvCxnSpPr>
        <p:spPr>
          <a:xfrm flipH="1">
            <a:off x="3115349" y="2393721"/>
            <a:ext cx="1195057" cy="0"/>
          </a:xfrm>
          <a:prstGeom prst="straightConnector1">
            <a:avLst/>
          </a:prstGeom>
          <a:ln w="76200">
            <a:solidFill>
              <a:srgbClr val="FF0000"/>
            </a:solidFill>
            <a:tailEnd type="triangle"/>
          </a:ln>
        </p:spPr>
        <p:style>
          <a:lnRef idx="1">
            <a:schemeClr val="accent3"/>
          </a:lnRef>
          <a:fillRef idx="0">
            <a:schemeClr val="accent3"/>
          </a:fillRef>
          <a:effectRef idx="0">
            <a:schemeClr val="accent3"/>
          </a:effectRef>
          <a:fontRef idx="minor">
            <a:schemeClr val="tx1"/>
          </a:fontRef>
        </p:style>
      </p:cxnSp>
      <p:sp>
        <p:nvSpPr>
          <p:cNvPr id="2" name="Text 2">
            <a:extLst>
              <a:ext uri="{FF2B5EF4-FFF2-40B4-BE49-F238E27FC236}">
                <a16:creationId xmlns:a16="http://schemas.microsoft.com/office/drawing/2014/main" id="{9AE049D1-B998-E3EC-5C17-513D2AD03C5E}"/>
              </a:ext>
            </a:extLst>
          </p:cNvPr>
          <p:cNvSpPr/>
          <p:nvPr/>
        </p:nvSpPr>
        <p:spPr>
          <a:xfrm>
            <a:off x="5336082" y="2066786"/>
            <a:ext cx="4919472" cy="3653790"/>
          </a:xfrm>
          <a:prstGeom prst="rect">
            <a:avLst/>
          </a:prstGeom>
          <a:noFill/>
          <a:ln/>
        </p:spPr>
        <p:txBody>
          <a:bodyPr wrap="square" rtlCol="0" anchor="t"/>
          <a:lstStyle/>
          <a:p>
            <a:pPr marL="342900" indent="-342900">
              <a:lnSpc>
                <a:spcPct val="120000"/>
              </a:lnSpc>
              <a:spcAft>
                <a:spcPts val="600"/>
              </a:spcAft>
              <a:buSzPct val="100000"/>
              <a:buFont typeface="Arial" panose="020B0604020202020204" pitchFamily="34" charset="0"/>
              <a:buChar char="•"/>
            </a:pPr>
            <a:r>
              <a:rPr sz="2200" dirty="0">
                <a:solidFill>
                  <a:srgbClr val="333333"/>
                </a:solidFill>
              </a:rPr>
              <a:t>Applies across states as a baseline guardrail</a:t>
            </a:r>
          </a:p>
          <a:p>
            <a:pPr marL="342900" indent="-342900">
              <a:lnSpc>
                <a:spcPct val="120000"/>
              </a:lnSpc>
              <a:spcAft>
                <a:spcPts val="600"/>
              </a:spcAft>
              <a:buSzPct val="100000"/>
              <a:buFont typeface="Arial" panose="020B0604020202020204" pitchFamily="34" charset="0"/>
              <a:buChar char="•"/>
            </a:pPr>
            <a:endParaRPr lang="en-US" sz="2400" dirty="0">
              <a:latin typeface="Aptos" pitchFamily="34" charset="0"/>
              <a:ea typeface="Aptos" pitchFamily="34" charset="-122"/>
              <a:cs typeface="Aptos" pitchFamily="34" charset="-120"/>
            </a:endParaRPr>
          </a:p>
          <a:p>
            <a:pPr marL="342900" indent="-342900">
              <a:lnSpc>
                <a:spcPct val="120000"/>
              </a:lnSpc>
              <a:spcAft>
                <a:spcPts val="600"/>
              </a:spcAft>
              <a:buSzPct val="100000"/>
              <a:buFont typeface="Arial" panose="020B0604020202020204" pitchFamily="34" charset="0"/>
              <a:buChar char="•"/>
            </a:pPr>
            <a:r>
              <a:rPr sz="2200" dirty="0">
                <a:solidFill>
                  <a:srgbClr val="333333"/>
                </a:solidFill>
              </a:rPr>
              <a:t>Defines what qualifies, not who receives funds</a:t>
            </a:r>
          </a:p>
          <a:p>
            <a:pPr marL="342900" indent="-342900">
              <a:lnSpc>
                <a:spcPct val="120000"/>
              </a:lnSpc>
              <a:spcAft>
                <a:spcPts val="600"/>
              </a:spcAft>
              <a:buSzPct val="100000"/>
              <a:buFont typeface="Arial" panose="020B0604020202020204" pitchFamily="34" charset="0"/>
              <a:buChar char="•"/>
            </a:pPr>
            <a:endParaRPr lang="en-US" sz="2400" b="1" dirty="0">
              <a:latin typeface="Aptos" pitchFamily="34" charset="0"/>
              <a:ea typeface="Aptos" pitchFamily="34" charset="-122"/>
              <a:cs typeface="Aptos" pitchFamily="34" charset="-120"/>
            </a:endParaRPr>
          </a:p>
          <a:p>
            <a:pPr marL="342900" indent="-342900">
              <a:lnSpc>
                <a:spcPct val="120000"/>
              </a:lnSpc>
              <a:spcAft>
                <a:spcPts val="600"/>
              </a:spcAft>
              <a:buSzPct val="100000"/>
              <a:buFont typeface="Arial" panose="020B0604020202020204" pitchFamily="34" charset="0"/>
              <a:buChar char="•"/>
            </a:pPr>
            <a:r>
              <a:rPr sz="2200" dirty="0">
                <a:solidFill>
                  <a:srgbClr val="333333"/>
                </a:solidFill>
              </a:rPr>
              <a:t>Defines strategies, not shopping lists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C75230-F648-5EB7-4971-F7662262D935}"/>
            </a:ext>
          </a:extLst>
        </p:cNvPr>
        <p:cNvGrpSpPr/>
        <p:nvPr/>
      </p:nvGrpSpPr>
      <p:grpSpPr>
        <a:xfrm>
          <a:off x="0" y="0"/>
          <a:ext cx="0" cy="0"/>
          <a:chOff x="0" y="0"/>
          <a:chExt cx="0" cy="0"/>
        </a:xfrm>
      </p:grpSpPr>
      <p:sp>
        <p:nvSpPr>
          <p:cNvPr id="3" name="Text 0">
            <a:extLst>
              <a:ext uri="{FF2B5EF4-FFF2-40B4-BE49-F238E27FC236}">
                <a16:creationId xmlns:a16="http://schemas.microsoft.com/office/drawing/2014/main" id="{CE2F0D8D-42D8-049A-1DDE-EC8684E0DB75}"/>
              </a:ext>
            </a:extLst>
          </p:cNvPr>
          <p:cNvSpPr/>
          <p:nvPr/>
        </p:nvSpPr>
        <p:spPr>
          <a:xfrm>
            <a:off x="640080" y="434340"/>
            <a:ext cx="8677656" cy="548640"/>
          </a:xfrm>
          <a:prstGeom prst="rect">
            <a:avLst/>
          </a:prstGeom>
          <a:noFill/>
          <a:ln/>
        </p:spPr>
        <p:txBody>
          <a:bodyPr wrap="square" rtlCol="0" anchor="ctr"/>
          <a:lstStyle/>
          <a:p>
            <a:r>
              <a:rPr sz="3000" b="1" u="sng">
                <a:latin typeface="+mj-lt"/>
              </a:rPr>
              <a:t>Why Exhibit E Exists (and Why States Tighten It)</a:t>
            </a:r>
            <a:endParaRPr lang="en-US" sz="3000" u="sng" dirty="0">
              <a:solidFill>
                <a:schemeClr val="bg2">
                  <a:lumMod val="25000"/>
                </a:schemeClr>
              </a:solidFill>
              <a:latin typeface="+mj-lt"/>
            </a:endParaRPr>
          </a:p>
        </p:txBody>
      </p:sp>
      <p:sp>
        <p:nvSpPr>
          <p:cNvPr id="5" name="Text 2">
            <a:extLst>
              <a:ext uri="{FF2B5EF4-FFF2-40B4-BE49-F238E27FC236}">
                <a16:creationId xmlns:a16="http://schemas.microsoft.com/office/drawing/2014/main" id="{1B17C8F1-A77F-2B03-75A5-852B8E2E37D2}"/>
              </a:ext>
            </a:extLst>
          </p:cNvPr>
          <p:cNvSpPr/>
          <p:nvPr/>
        </p:nvSpPr>
        <p:spPr>
          <a:xfrm>
            <a:off x="640080" y="1305358"/>
            <a:ext cx="9308592" cy="1402080"/>
          </a:xfrm>
          <a:prstGeom prst="rect">
            <a:avLst/>
          </a:prstGeom>
          <a:noFill/>
          <a:ln/>
        </p:spPr>
        <p:txBody>
          <a:bodyPr wrap="square" rtlCol="0" anchor="t"/>
          <a:lstStyle/>
          <a:p>
            <a:pPr>
              <a:lnSpc>
                <a:spcPct val="120000"/>
              </a:lnSpc>
              <a:buSzPct val="100000"/>
            </a:pPr>
            <a:r>
              <a:rPr sz="1600" dirty="0">
                <a:solidFill>
                  <a:srgbClr val="333333"/>
                </a:solidFill>
              </a:rPr>
              <a:t>Exhibit E sets the floor</a:t>
            </a:r>
          </a:p>
          <a:p>
            <a:pPr marL="800100" lvl="1" indent="-342900">
              <a:lnSpc>
                <a:spcPct val="120000"/>
              </a:lnSpc>
              <a:buSzPct val="100000"/>
              <a:buFont typeface="Arial" panose="020B0604020202020204" pitchFamily="34" charset="0"/>
              <a:buChar char="•"/>
            </a:pPr>
            <a:r>
              <a:rPr sz="1600" dirty="0">
                <a:solidFill>
                  <a:srgbClr val="333333"/>
                </a:solidFill>
              </a:rPr>
              <a:t>Baseline allowable-use guardrail</a:t>
            </a:r>
          </a:p>
          <a:p>
            <a:pPr marL="1257300" lvl="2" indent="-342900">
              <a:lnSpc>
                <a:spcPct val="120000"/>
              </a:lnSpc>
              <a:buSzPct val="100000"/>
              <a:buFont typeface="Courier New" panose="02070309020205020404" pitchFamily="49" charset="0"/>
              <a:buChar char="o"/>
            </a:pPr>
            <a:r>
              <a:rPr sz="1600" dirty="0">
                <a:solidFill>
                  <a:srgbClr val="333333"/>
                </a:solidFill>
              </a:rPr>
              <a:t>Broad abatement strategies</a:t>
            </a:r>
          </a:p>
          <a:p>
            <a:pPr>
              <a:lnSpc>
                <a:spcPct val="120000"/>
              </a:lnSpc>
              <a:buSzPct val="100000"/>
            </a:pPr>
            <a:endParaRPr sz="1600" dirty="0">
              <a:solidFill>
                <a:srgbClr val="333333"/>
              </a:solidFill>
            </a:endParaRPr>
          </a:p>
          <a:p>
            <a:pPr marL="800100" lvl="1" indent="-342900">
              <a:lnSpc>
                <a:spcPct val="120000"/>
              </a:lnSpc>
              <a:buSzPct val="100000"/>
              <a:buFont typeface="Arial" panose="020B0604020202020204" pitchFamily="34" charset="0"/>
              <a:buChar char="•"/>
            </a:pPr>
            <a:r>
              <a:rPr sz="1600" dirty="0">
                <a:solidFill>
                  <a:srgbClr val="333333"/>
                </a:solidFill>
              </a:rPr>
              <a:t>States may tighten</a:t>
            </a:r>
          </a:p>
          <a:p>
            <a:pPr marL="1257300" lvl="2" indent="-342900">
              <a:lnSpc>
                <a:spcPct val="120000"/>
              </a:lnSpc>
              <a:buSzPct val="100000"/>
              <a:buFont typeface="Courier New" panose="02070309020205020404" pitchFamily="49" charset="0"/>
              <a:buChar char="o"/>
            </a:pPr>
            <a:r>
              <a:rPr sz="1600" dirty="0">
                <a:solidFill>
                  <a:srgbClr val="333333"/>
                </a:solidFill>
              </a:rPr>
              <a:t>Narrower categories</a:t>
            </a:r>
          </a:p>
          <a:p>
            <a:pPr marL="1257300" lvl="2" indent="-342900">
              <a:lnSpc>
                <a:spcPct val="120000"/>
              </a:lnSpc>
              <a:buSzPct val="100000"/>
              <a:buFont typeface="Courier New" panose="02070309020205020404" pitchFamily="49" charset="0"/>
              <a:buChar char="o"/>
            </a:pPr>
            <a:r>
              <a:rPr sz="1600" dirty="0">
                <a:solidFill>
                  <a:srgbClr val="333333"/>
                </a:solidFill>
              </a:rPr>
              <a:t>Extra approvals / reporting</a:t>
            </a:r>
          </a:p>
          <a:p>
            <a:pPr>
              <a:lnSpc>
                <a:spcPct val="120000"/>
              </a:lnSpc>
              <a:buSzPct val="100000"/>
            </a:pPr>
            <a:endParaRPr sz="1600" dirty="0">
              <a:solidFill>
                <a:srgbClr val="333333"/>
              </a:solidFill>
            </a:endParaRPr>
          </a:p>
          <a:p>
            <a:pPr marL="800100" lvl="1" indent="-342900">
              <a:lnSpc>
                <a:spcPct val="120000"/>
              </a:lnSpc>
              <a:buSzPct val="100000"/>
              <a:buFont typeface="Arial" panose="020B0604020202020204" pitchFamily="34" charset="0"/>
              <a:buChar char="•"/>
            </a:pPr>
            <a:r>
              <a:rPr sz="1600" dirty="0">
                <a:solidFill>
                  <a:srgbClr val="333333"/>
                </a:solidFill>
              </a:rPr>
              <a:t>Locals may tighten further</a:t>
            </a:r>
          </a:p>
          <a:p>
            <a:pPr marL="1257300" lvl="2" indent="-342900">
              <a:lnSpc>
                <a:spcPct val="120000"/>
              </a:lnSpc>
              <a:buSzPct val="100000"/>
              <a:buFont typeface="Courier New" panose="02070309020205020404" pitchFamily="49" charset="0"/>
              <a:buChar char="o"/>
            </a:pPr>
            <a:r>
              <a:rPr sz="1600" dirty="0">
                <a:solidFill>
                  <a:srgbClr val="333333"/>
                </a:solidFill>
              </a:rPr>
              <a:t>Committees</a:t>
            </a:r>
            <a:endParaRPr lang="en-US" sz="1600" dirty="0">
              <a:solidFill>
                <a:srgbClr val="333333"/>
              </a:solidFill>
            </a:endParaRPr>
          </a:p>
          <a:p>
            <a:pPr marL="1257300" lvl="2" indent="-342900">
              <a:lnSpc>
                <a:spcPct val="120000"/>
              </a:lnSpc>
              <a:buSzPct val="100000"/>
              <a:buFont typeface="Courier New" panose="02070309020205020404" pitchFamily="49" charset="0"/>
              <a:buChar char="o"/>
            </a:pPr>
            <a:r>
              <a:rPr sz="1600" dirty="0">
                <a:solidFill>
                  <a:srgbClr val="333333"/>
                </a:solidFill>
              </a:rPr>
              <a:t>Internal prioritization</a:t>
            </a:r>
            <a:endParaRPr lang="en-US" dirty="0"/>
          </a:p>
          <a:p>
            <a:pPr marL="1257300" lvl="2" indent="-342900">
              <a:lnSpc>
                <a:spcPct val="120000"/>
              </a:lnSpc>
              <a:buSzPct val="100000"/>
              <a:buFont typeface="Courier New" panose="02070309020205020404" pitchFamily="49" charset="0"/>
              <a:buChar char="o"/>
            </a:pPr>
            <a:r>
              <a:rPr sz="1600" dirty="0">
                <a:solidFill>
                  <a:srgbClr val="333333"/>
                </a:solidFill>
              </a:rPr>
              <a:t>Department-level controls</a:t>
            </a:r>
          </a:p>
          <a:p>
            <a:endParaRPr sz="1600" dirty="0">
              <a:solidFill>
                <a:srgbClr val="333333"/>
              </a:solidFill>
            </a:endParaRPr>
          </a:p>
          <a:p>
            <a:r>
              <a:rPr sz="1600" b="1" dirty="0">
                <a:solidFill>
                  <a:srgbClr val="333333"/>
                </a:solidFill>
              </a:rPr>
              <a:t>Ask: </a:t>
            </a:r>
            <a:r>
              <a:rPr sz="1600" dirty="0">
                <a:solidFill>
                  <a:srgbClr val="333333"/>
                </a:solidFill>
              </a:rPr>
              <a:t>What strategy does this enable?</a:t>
            </a:r>
            <a:r>
              <a:rPr lang="en-US" sz="1600" dirty="0">
                <a:solidFill>
                  <a:srgbClr val="333333"/>
                </a:solidFill>
              </a:rPr>
              <a:t> </a:t>
            </a:r>
            <a:r>
              <a:rPr sz="1600" dirty="0">
                <a:solidFill>
                  <a:srgbClr val="333333"/>
                </a:solidFill>
              </a:rPr>
              <a:t>What proof will we keep?</a:t>
            </a:r>
          </a:p>
        </p:txBody>
      </p:sp>
    </p:spTree>
    <p:extLst>
      <p:ext uri="{BB962C8B-B14F-4D97-AF65-F5344CB8AC3E}">
        <p14:creationId xmlns:p14="http://schemas.microsoft.com/office/powerpoint/2010/main" val="17958450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0"/>
          <p:cNvSpPr/>
          <p:nvPr/>
        </p:nvSpPr>
        <p:spPr>
          <a:xfrm>
            <a:off x="640080" y="381375"/>
            <a:ext cx="9581282" cy="548640"/>
          </a:xfrm>
          <a:prstGeom prst="rect">
            <a:avLst/>
          </a:prstGeom>
          <a:noFill/>
          <a:ln/>
        </p:spPr>
        <p:txBody>
          <a:bodyPr wrap="square" rtlCol="0" anchor="ctr"/>
          <a:lstStyle/>
          <a:p>
            <a:r>
              <a:rPr sz="3200" b="1" u="sng">
                <a:latin typeface="+mj-lt"/>
              </a:rPr>
              <a:t>Exhibit E Is A STRATEGY LIST – Not a Product List </a:t>
            </a:r>
            <a:endParaRPr lang="en-US" sz="3000" b="1" u="sng" dirty="0">
              <a:solidFill>
                <a:schemeClr val="bg2">
                  <a:lumMod val="25000"/>
                </a:schemeClr>
              </a:solidFill>
              <a:latin typeface="+mj-lt"/>
            </a:endParaRPr>
          </a:p>
        </p:txBody>
      </p:sp>
      <p:sp>
        <p:nvSpPr>
          <p:cNvPr id="5" name="Text 2"/>
          <p:cNvSpPr/>
          <p:nvPr/>
        </p:nvSpPr>
        <p:spPr>
          <a:xfrm>
            <a:off x="640080" y="1021193"/>
            <a:ext cx="11256264" cy="1158240"/>
          </a:xfrm>
          <a:prstGeom prst="rect">
            <a:avLst/>
          </a:prstGeom>
          <a:noFill/>
          <a:ln/>
        </p:spPr>
        <p:txBody>
          <a:bodyPr wrap="square" rtlCol="0" anchor="t"/>
          <a:lstStyle/>
          <a:p>
            <a:r>
              <a:rPr sz="1600" b="1" dirty="0">
                <a:solidFill>
                  <a:srgbClr val="333333"/>
                </a:solidFill>
                <a:latin typeface="Aptos"/>
              </a:rPr>
              <a:t>Core Strategies (Primary Abatement Categories)</a:t>
            </a:r>
          </a:p>
          <a:p>
            <a:pPr marL="800100" lvl="1" indent="-342900">
              <a:buFont typeface="Arial" panose="020B0604020202020204" pitchFamily="34" charset="0"/>
              <a:buChar char="•"/>
            </a:pPr>
            <a:r>
              <a:rPr sz="1600" dirty="0">
                <a:solidFill>
                  <a:srgbClr val="333333"/>
                </a:solidFill>
                <a:latin typeface="Aptos"/>
              </a:rPr>
              <a:t>Treatment</a:t>
            </a:r>
          </a:p>
          <a:p>
            <a:pPr marL="800100" lvl="1" indent="-342900">
              <a:buFont typeface="Arial" panose="020B0604020202020204" pitchFamily="34" charset="0"/>
              <a:buChar char="•"/>
            </a:pPr>
            <a:r>
              <a:rPr sz="1600" dirty="0">
                <a:solidFill>
                  <a:srgbClr val="333333"/>
                </a:solidFill>
                <a:latin typeface="Aptos"/>
              </a:rPr>
              <a:t>Recovery</a:t>
            </a:r>
          </a:p>
          <a:p>
            <a:pPr marL="800100" lvl="1" indent="-342900">
              <a:buFont typeface="Arial" panose="020B0604020202020204" pitchFamily="34" charset="0"/>
              <a:buChar char="•"/>
            </a:pPr>
            <a:r>
              <a:rPr sz="1600" dirty="0">
                <a:solidFill>
                  <a:srgbClr val="333333"/>
                </a:solidFill>
                <a:latin typeface="Aptos"/>
              </a:rPr>
              <a:t>Harm reduction</a:t>
            </a:r>
          </a:p>
          <a:p>
            <a:pPr marL="800100" lvl="1" indent="-342900">
              <a:buFont typeface="Arial" panose="020B0604020202020204" pitchFamily="34" charset="0"/>
              <a:buChar char="•"/>
            </a:pPr>
            <a:r>
              <a:rPr sz="1600" dirty="0">
                <a:solidFill>
                  <a:srgbClr val="333333"/>
                </a:solidFill>
                <a:latin typeface="Aptos"/>
              </a:rPr>
              <a:t>Prevention</a:t>
            </a:r>
          </a:p>
          <a:p>
            <a:r>
              <a:rPr sz="1600" i="1" dirty="0">
                <a:solidFill>
                  <a:srgbClr val="333333"/>
                </a:solidFill>
                <a:latin typeface="Aptos"/>
              </a:rPr>
              <a:t>Outcome-focused strategies — not purchasing instructions.</a:t>
            </a:r>
          </a:p>
          <a:p>
            <a:endParaRPr lang="en-US" sz="1600" dirty="0">
              <a:latin typeface="Aptos" panose="020B0004020202020204" pitchFamily="34" charset="0"/>
            </a:endParaRPr>
          </a:p>
          <a:p>
            <a:r>
              <a:rPr sz="1600" b="1" dirty="0">
                <a:solidFill>
                  <a:srgbClr val="333333"/>
                </a:solidFill>
                <a:latin typeface="Aptos"/>
              </a:rPr>
              <a:t>Other Recognized Strategies (Also Eligible)</a:t>
            </a:r>
          </a:p>
          <a:p>
            <a:pPr marL="800100" lvl="1" indent="-342900">
              <a:buFont typeface="Arial" panose="020B0604020202020204" pitchFamily="34" charset="0"/>
              <a:buChar char="•"/>
            </a:pPr>
            <a:r>
              <a:rPr sz="1600" dirty="0">
                <a:solidFill>
                  <a:srgbClr val="333333"/>
                </a:solidFill>
                <a:latin typeface="Aptos"/>
              </a:rPr>
              <a:t>First-responder support</a:t>
            </a:r>
          </a:p>
          <a:p>
            <a:pPr marL="800100" lvl="1" indent="-342900">
              <a:buFont typeface="Arial" panose="020B0604020202020204" pitchFamily="34" charset="0"/>
              <a:buChar char="•"/>
            </a:pPr>
            <a:r>
              <a:rPr sz="1600" dirty="0">
                <a:solidFill>
                  <a:srgbClr val="333333"/>
                </a:solidFill>
                <a:latin typeface="Aptos"/>
              </a:rPr>
              <a:t>Public education &amp; awareness</a:t>
            </a:r>
          </a:p>
          <a:p>
            <a:pPr marL="800100" lvl="1" indent="-342900">
              <a:buFont typeface="Arial" panose="020B0604020202020204" pitchFamily="34" charset="0"/>
              <a:buChar char="•"/>
            </a:pPr>
            <a:r>
              <a:rPr sz="1600" dirty="0">
                <a:solidFill>
                  <a:srgbClr val="333333"/>
                </a:solidFill>
                <a:latin typeface="Aptos"/>
              </a:rPr>
              <a:t>Data, planning, and evaluation</a:t>
            </a:r>
          </a:p>
          <a:p>
            <a:pPr marL="800100" lvl="1" indent="-342900">
              <a:buFont typeface="Arial" panose="020B0604020202020204" pitchFamily="34" charset="0"/>
              <a:buChar char="•"/>
            </a:pPr>
            <a:r>
              <a:rPr sz="1600" dirty="0">
                <a:solidFill>
                  <a:srgbClr val="333333"/>
                </a:solidFill>
                <a:latin typeface="Aptos"/>
              </a:rPr>
              <a:t>Community-based prevention efforts</a:t>
            </a:r>
          </a:p>
          <a:p>
            <a:r>
              <a:rPr sz="1600" i="1" dirty="0">
                <a:solidFill>
                  <a:srgbClr val="333333"/>
                </a:solidFill>
                <a:latin typeface="Aptos"/>
              </a:rPr>
              <a:t>Operational safety and readiness</a:t>
            </a:r>
          </a:p>
          <a:p>
            <a:endParaRPr lang="en-US" sz="1600" dirty="0">
              <a:latin typeface="Aptos" panose="020B0004020202020204" pitchFamily="34" charset="0"/>
            </a:endParaRPr>
          </a:p>
          <a:p>
            <a:r>
              <a:rPr sz="1600" b="1" dirty="0">
                <a:solidFill>
                  <a:srgbClr val="333333"/>
                </a:solidFill>
                <a:latin typeface="Aptos"/>
              </a:rPr>
              <a:t>What This Means in Practice</a:t>
            </a:r>
          </a:p>
          <a:p>
            <a:pPr marL="742950" lvl="1" indent="-285750">
              <a:buFont typeface="Arial" panose="020B0604020202020204" pitchFamily="34" charset="0"/>
              <a:buChar char="•"/>
            </a:pPr>
            <a:r>
              <a:rPr sz="1600" dirty="0">
                <a:solidFill>
                  <a:srgbClr val="333333"/>
                </a:solidFill>
                <a:latin typeface="Aptos"/>
              </a:rPr>
              <a:t>Strategies include the enablers that make response safer and more consistent:</a:t>
            </a:r>
          </a:p>
          <a:p>
            <a:pPr marL="742950" lvl="1" indent="-285750">
              <a:buFont typeface="Arial" panose="020B0604020202020204" pitchFamily="34" charset="0"/>
              <a:buChar char="•"/>
            </a:pPr>
            <a:r>
              <a:rPr sz="1600" dirty="0">
                <a:solidFill>
                  <a:srgbClr val="333333"/>
                </a:solidFill>
                <a:latin typeface="Aptos"/>
              </a:rPr>
              <a:t>Overdose response readiness</a:t>
            </a:r>
          </a:p>
          <a:p>
            <a:pPr marL="742950" lvl="1" indent="-285750">
              <a:buFont typeface="Arial" panose="020B0604020202020204" pitchFamily="34" charset="0"/>
              <a:buChar char="•"/>
            </a:pPr>
            <a:r>
              <a:rPr sz="1600" dirty="0">
                <a:solidFill>
                  <a:srgbClr val="333333"/>
                </a:solidFill>
                <a:latin typeface="Aptos"/>
              </a:rPr>
              <a:t>Fentanyl exposure safety</a:t>
            </a:r>
          </a:p>
          <a:p>
            <a:pPr marL="742950" lvl="1" indent="-285750">
              <a:buFont typeface="Arial" panose="020B0604020202020204" pitchFamily="34" charset="0"/>
              <a:buChar char="•"/>
            </a:pPr>
            <a:r>
              <a:rPr sz="1600" dirty="0">
                <a:solidFill>
                  <a:srgbClr val="333333"/>
                </a:solidFill>
                <a:latin typeface="Aptos"/>
              </a:rPr>
              <a:t>Policy and training that standardize safe response</a:t>
            </a:r>
          </a:p>
          <a:p>
            <a:pPr marL="742950" lvl="1" indent="-285750">
              <a:buFont typeface="Arial" panose="020B0604020202020204" pitchFamily="34" charset="0"/>
              <a:buChar char="•"/>
            </a:pPr>
            <a:r>
              <a:rPr sz="1600" dirty="0">
                <a:solidFill>
                  <a:srgbClr val="333333"/>
                </a:solidFill>
                <a:latin typeface="Aptos"/>
              </a:rPr>
              <a:t>Wellness and operational readiness for first responders</a:t>
            </a:r>
            <a:endParaRPr lang="en-US" sz="1400" dirty="0">
              <a:latin typeface="Aptos" panose="020B0004020202020204" pitchFamily="34" charset="0"/>
            </a:endParaRPr>
          </a:p>
        </p:txBody>
      </p:sp>
      <p:sp>
        <p:nvSpPr>
          <p:cNvPr id="2" name="TextBox 1">
            <a:extLst>
              <a:ext uri="{FF2B5EF4-FFF2-40B4-BE49-F238E27FC236}">
                <a16:creationId xmlns:a16="http://schemas.microsoft.com/office/drawing/2014/main" id="{C96FEDE5-E6FE-A0D5-A937-D8A154C8BCAC}"/>
              </a:ext>
            </a:extLst>
          </p:cNvPr>
          <p:cNvSpPr txBox="1"/>
          <p:nvPr/>
        </p:nvSpPr>
        <p:spPr>
          <a:xfrm>
            <a:off x="9034246" y="4348846"/>
            <a:ext cx="2730123" cy="1292662"/>
          </a:xfrm>
          <a:prstGeom prst="rect">
            <a:avLst/>
          </a:prstGeom>
          <a:solidFill>
            <a:schemeClr val="accent2">
              <a:lumMod val="75000"/>
              <a:lumOff val="25000"/>
            </a:schemeClr>
          </a:solidFill>
          <a:scene3d>
            <a:camera prst="orthographicFront"/>
            <a:lightRig rig="threePt" dir="t"/>
          </a:scene3d>
          <a:sp3d>
            <a:bevelT prst="relaxedInset"/>
          </a:sp3d>
        </p:spPr>
        <p:txBody>
          <a:bodyPr wrap="square" rtlCol="0">
            <a:spAutoFit/>
          </a:bodyPr>
          <a:lstStyle/>
          <a:p>
            <a:pPr algn="ctr"/>
            <a:r>
              <a:rPr sz="1300" b="1">
                <a:solidFill>
                  <a:srgbClr val="FFFFFF"/>
                </a:solidFill>
                <a:latin typeface="+mj-lt"/>
              </a:rPr>
              <a:t>Trustee Takeaway: </a:t>
            </a:r>
          </a:p>
          <a:p>
            <a:pPr algn="ctr"/>
            <a:r>
              <a:rPr sz="1300" b="1">
                <a:solidFill>
                  <a:srgbClr val="FFFFFF"/>
                </a:solidFill>
                <a:latin typeface="+mj-lt"/>
              </a:rPr>
              <a:t>If an investment enables a permitted strategy and reduces exposure, it may be eligible—even if it doesn’t look like a traditional “program.”</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E034D5-BB59-135F-E61A-4CC094F5958B}"/>
            </a:ext>
          </a:extLst>
        </p:cNvPr>
        <p:cNvGrpSpPr/>
        <p:nvPr/>
      </p:nvGrpSpPr>
      <p:grpSpPr>
        <a:xfrm>
          <a:off x="0" y="0"/>
          <a:ext cx="0" cy="0"/>
          <a:chOff x="0" y="0"/>
          <a:chExt cx="0" cy="0"/>
        </a:xfrm>
      </p:grpSpPr>
      <p:sp>
        <p:nvSpPr>
          <p:cNvPr id="3" name="Text 0">
            <a:extLst>
              <a:ext uri="{FF2B5EF4-FFF2-40B4-BE49-F238E27FC236}">
                <a16:creationId xmlns:a16="http://schemas.microsoft.com/office/drawing/2014/main" id="{FEAD2E2E-ACAD-C2F8-BF58-F72C18EE1816}"/>
              </a:ext>
            </a:extLst>
          </p:cNvPr>
          <p:cNvSpPr/>
          <p:nvPr/>
        </p:nvSpPr>
        <p:spPr>
          <a:xfrm>
            <a:off x="360044" y="320040"/>
            <a:ext cx="9674351" cy="548640"/>
          </a:xfrm>
          <a:prstGeom prst="rect">
            <a:avLst/>
          </a:prstGeom>
          <a:noFill/>
          <a:ln/>
        </p:spPr>
        <p:txBody>
          <a:bodyPr wrap="square" rtlCol="0" anchor="ctr"/>
          <a:lstStyle/>
          <a:p>
            <a:pPr marL="0" indent="0">
              <a:buNone/>
            </a:pPr>
            <a:r>
              <a:rPr sz="3200" b="1" u="sng">
                <a:latin typeface="+mj-lt"/>
              </a:rPr>
              <a:t>First Responders Are Explicitly Included in Exhibit E</a:t>
            </a:r>
            <a:endParaRPr lang="en-US" sz="3200" u="sng" dirty="0">
              <a:solidFill>
                <a:schemeClr val="bg2">
                  <a:lumMod val="25000"/>
                </a:schemeClr>
              </a:solidFill>
              <a:latin typeface="+mj-lt"/>
            </a:endParaRPr>
          </a:p>
        </p:txBody>
      </p:sp>
      <p:sp>
        <p:nvSpPr>
          <p:cNvPr id="4" name="Text 1">
            <a:extLst>
              <a:ext uri="{FF2B5EF4-FFF2-40B4-BE49-F238E27FC236}">
                <a16:creationId xmlns:a16="http://schemas.microsoft.com/office/drawing/2014/main" id="{D5C6D3E0-8A47-CEB9-CD31-39A63EEBB431}"/>
              </a:ext>
            </a:extLst>
          </p:cNvPr>
          <p:cNvSpPr/>
          <p:nvPr/>
        </p:nvSpPr>
        <p:spPr>
          <a:xfrm>
            <a:off x="640080" y="1234440"/>
            <a:ext cx="9674352" cy="457200"/>
          </a:xfrm>
          <a:prstGeom prst="rect">
            <a:avLst/>
          </a:prstGeom>
          <a:noFill/>
          <a:ln/>
        </p:spPr>
        <p:txBody>
          <a:bodyPr wrap="square" rtlCol="0" anchor="ctr"/>
          <a:lstStyle/>
          <a:p>
            <a:pPr>
              <a:buNone/>
            </a:pPr>
            <a:r>
              <a:rPr sz="2200" b="1">
                <a:solidFill>
                  <a:srgbClr val="333333"/>
                </a:solidFill>
              </a:rPr>
              <a:t>This is where “abatement” meets operational risk reduction.</a:t>
            </a:r>
            <a:endParaRPr lang="en-US" sz="2400" dirty="0"/>
          </a:p>
        </p:txBody>
      </p:sp>
      <p:sp>
        <p:nvSpPr>
          <p:cNvPr id="5" name="Text 2">
            <a:extLst>
              <a:ext uri="{FF2B5EF4-FFF2-40B4-BE49-F238E27FC236}">
                <a16:creationId xmlns:a16="http://schemas.microsoft.com/office/drawing/2014/main" id="{D58E59D9-ADE7-FDF4-76A0-DB6B7B39E2BA}"/>
              </a:ext>
            </a:extLst>
          </p:cNvPr>
          <p:cNvSpPr/>
          <p:nvPr/>
        </p:nvSpPr>
        <p:spPr>
          <a:xfrm>
            <a:off x="640080" y="1874520"/>
            <a:ext cx="8138160" cy="1402080"/>
          </a:xfrm>
          <a:prstGeom prst="rect">
            <a:avLst/>
          </a:prstGeom>
          <a:noFill/>
          <a:ln/>
        </p:spPr>
        <p:txBody>
          <a:bodyPr wrap="square" rtlCol="0" anchor="t"/>
          <a:lstStyle/>
          <a:p>
            <a:r>
              <a:rPr sz="1900" dirty="0">
                <a:solidFill>
                  <a:srgbClr val="333333"/>
                </a:solidFill>
              </a:rPr>
              <a:t>Safety &amp; Exposure</a:t>
            </a:r>
          </a:p>
          <a:p>
            <a:pPr marL="742950" lvl="1" indent="-285750">
              <a:buFont typeface="Arial" panose="020B0604020202020204" pitchFamily="34" charset="0"/>
              <a:buChar char="•"/>
            </a:pPr>
            <a:r>
              <a:rPr sz="1900" dirty="0">
                <a:solidFill>
                  <a:srgbClr val="333333"/>
                </a:solidFill>
              </a:rPr>
              <a:t>Fentanyl precautions</a:t>
            </a:r>
          </a:p>
          <a:p>
            <a:pPr marL="742950" lvl="1" indent="-285750">
              <a:buFont typeface="Arial" panose="020B0604020202020204" pitchFamily="34" charset="0"/>
              <a:buChar char="•"/>
            </a:pPr>
            <a:r>
              <a:rPr sz="1900" dirty="0">
                <a:solidFill>
                  <a:srgbClr val="333333"/>
                </a:solidFill>
              </a:rPr>
              <a:t>PPE + procedures</a:t>
            </a:r>
          </a:p>
          <a:p>
            <a:endParaRPr lang="en-US" sz="2000" b="1" dirty="0">
              <a:latin typeface="Aptos" panose="020B0004020202020204" pitchFamily="34" charset="0"/>
            </a:endParaRPr>
          </a:p>
          <a:p>
            <a:r>
              <a:rPr sz="1900" dirty="0">
                <a:solidFill>
                  <a:srgbClr val="333333"/>
                </a:solidFill>
              </a:rPr>
              <a:t>Training &amp; Readiness</a:t>
            </a:r>
          </a:p>
          <a:p>
            <a:pPr marL="742950" lvl="1" indent="-285750">
              <a:buFont typeface="Arial" panose="020B0604020202020204" pitchFamily="34" charset="0"/>
              <a:buChar char="•"/>
            </a:pPr>
            <a:r>
              <a:rPr sz="1900" dirty="0">
                <a:solidFill>
                  <a:srgbClr val="333333"/>
                </a:solidFill>
              </a:rPr>
              <a:t>Overdose response readiness</a:t>
            </a:r>
          </a:p>
          <a:p>
            <a:pPr marL="742950" lvl="1" indent="-285750">
              <a:buFont typeface="Arial" panose="020B0604020202020204" pitchFamily="34" charset="0"/>
              <a:buChar char="•"/>
            </a:pPr>
            <a:r>
              <a:rPr sz="1900" dirty="0">
                <a:solidFill>
                  <a:srgbClr val="333333"/>
                </a:solidFill>
              </a:rPr>
              <a:t>Documentation &amp; protocols</a:t>
            </a:r>
          </a:p>
          <a:p>
            <a:endParaRPr lang="en-US" sz="2000" b="1" dirty="0">
              <a:latin typeface="Aptos" panose="020B0004020202020204" pitchFamily="34" charset="0"/>
            </a:endParaRPr>
          </a:p>
          <a:p>
            <a:r>
              <a:rPr sz="1900" dirty="0">
                <a:solidFill>
                  <a:srgbClr val="333333"/>
                </a:solidFill>
              </a:rPr>
              <a:t>Wellness &amp; Resiliency</a:t>
            </a:r>
          </a:p>
          <a:p>
            <a:pPr marL="742950" lvl="1" indent="-285750">
              <a:buFont typeface="Arial" panose="020B0604020202020204" pitchFamily="34" charset="0"/>
              <a:buChar char="•"/>
            </a:pPr>
            <a:r>
              <a:rPr sz="1900" dirty="0">
                <a:solidFill>
                  <a:srgbClr val="333333"/>
                </a:solidFill>
              </a:rPr>
              <a:t>Peer support</a:t>
            </a:r>
          </a:p>
          <a:p>
            <a:pPr marL="742950" lvl="1" indent="-285750">
              <a:buFont typeface="Arial" panose="020B0604020202020204" pitchFamily="34" charset="0"/>
              <a:buChar char="•"/>
            </a:pPr>
            <a:r>
              <a:rPr sz="1900" dirty="0">
                <a:solidFill>
                  <a:srgbClr val="333333"/>
                </a:solidFill>
              </a:rPr>
              <a:t>Secondary trauma mitigation</a:t>
            </a:r>
          </a:p>
          <a:p>
            <a:pPr marL="742950" lvl="1" indent="-285750">
              <a:buFont typeface="Arial" panose="020B0604020202020204" pitchFamily="34" charset="0"/>
              <a:buChar char="•"/>
            </a:pPr>
            <a:endParaRPr sz="1900" dirty="0">
              <a:solidFill>
                <a:srgbClr val="333333"/>
              </a:solidFill>
            </a:endParaRPr>
          </a:p>
          <a:p>
            <a:r>
              <a:rPr sz="1900" dirty="0">
                <a:solidFill>
                  <a:srgbClr val="333333"/>
                </a:solidFill>
              </a:rPr>
              <a:t>Governance &amp; Accountability</a:t>
            </a:r>
          </a:p>
          <a:p>
            <a:r>
              <a:rPr sz="1900" dirty="0">
                <a:solidFill>
                  <a:srgbClr val="333333"/>
                </a:solidFill>
              </a:rPr>
              <a:t>Tracking, reporting, repeatable proof</a:t>
            </a:r>
          </a:p>
        </p:txBody>
      </p:sp>
      <p:sp>
        <p:nvSpPr>
          <p:cNvPr id="6" name="TextBox 5">
            <a:extLst>
              <a:ext uri="{FF2B5EF4-FFF2-40B4-BE49-F238E27FC236}">
                <a16:creationId xmlns:a16="http://schemas.microsoft.com/office/drawing/2014/main" id="{D640DC1C-DFD2-6B8D-B2D1-095550738604}"/>
              </a:ext>
            </a:extLst>
          </p:cNvPr>
          <p:cNvSpPr txBox="1"/>
          <p:nvPr/>
        </p:nvSpPr>
        <p:spPr>
          <a:xfrm>
            <a:off x="9003792" y="4192892"/>
            <a:ext cx="2621280" cy="1569660"/>
          </a:xfrm>
          <a:prstGeom prst="rect">
            <a:avLst/>
          </a:prstGeom>
          <a:solidFill>
            <a:schemeClr val="accent2">
              <a:lumMod val="75000"/>
              <a:lumOff val="25000"/>
            </a:schemeClr>
          </a:solidFill>
          <a:scene3d>
            <a:camera prst="orthographicFront"/>
            <a:lightRig rig="threePt" dir="t"/>
          </a:scene3d>
          <a:sp3d>
            <a:bevelT prst="relaxedInset"/>
          </a:sp3d>
        </p:spPr>
        <p:txBody>
          <a:bodyPr wrap="square" rtlCol="0">
            <a:spAutoFit/>
          </a:bodyPr>
          <a:lstStyle/>
          <a:p>
            <a:pPr algn="ctr"/>
            <a:r>
              <a:rPr sz="1250" b="1" dirty="0">
                <a:solidFill>
                  <a:srgbClr val="FFFFFF"/>
                </a:solidFill>
                <a:latin typeface="+mj-lt"/>
              </a:rPr>
              <a:t>Trustee Takeaway: These are high-frequency / high-severity controls that influence claims defensibility, responder readiness, and community outcomes.</a:t>
            </a:r>
          </a:p>
        </p:txBody>
      </p:sp>
    </p:spTree>
    <p:extLst>
      <p:ext uri="{BB962C8B-B14F-4D97-AF65-F5344CB8AC3E}">
        <p14:creationId xmlns:p14="http://schemas.microsoft.com/office/powerpoint/2010/main" val="1851694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0"/>
          <p:cNvSpPr/>
          <p:nvPr/>
        </p:nvSpPr>
        <p:spPr>
          <a:xfrm>
            <a:off x="640080" y="548640"/>
            <a:ext cx="10444232" cy="548640"/>
          </a:xfrm>
          <a:prstGeom prst="rect">
            <a:avLst/>
          </a:prstGeom>
          <a:noFill/>
          <a:ln/>
        </p:spPr>
        <p:txBody>
          <a:bodyPr wrap="square" rtlCol="0" anchor="ctr"/>
          <a:lstStyle/>
          <a:p>
            <a:pPr marL="0" indent="0">
              <a:buNone/>
            </a:pPr>
            <a:r>
              <a:rPr sz="3000" b="1">
                <a:latin typeface="+mj-lt"/>
              </a:rPr>
              <a:t>Secondary Trauma: Why It Matters for Readiness and Risk</a:t>
            </a:r>
            <a:endParaRPr lang="en-US" sz="3000" dirty="0">
              <a:solidFill>
                <a:schemeClr val="bg2">
                  <a:lumMod val="25000"/>
                </a:schemeClr>
              </a:solidFill>
              <a:latin typeface="+mj-lt"/>
            </a:endParaRPr>
          </a:p>
        </p:txBody>
      </p:sp>
      <p:sp>
        <p:nvSpPr>
          <p:cNvPr id="4" name="Text 1"/>
          <p:cNvSpPr/>
          <p:nvPr/>
        </p:nvSpPr>
        <p:spPr>
          <a:xfrm>
            <a:off x="640080" y="3470373"/>
            <a:ext cx="6336792" cy="457200"/>
          </a:xfrm>
          <a:prstGeom prst="rect">
            <a:avLst/>
          </a:prstGeom>
          <a:noFill/>
          <a:ln/>
        </p:spPr>
        <p:txBody>
          <a:bodyPr wrap="square" rtlCol="0" anchor="ctr"/>
          <a:lstStyle/>
          <a:p>
            <a:pPr marL="285750" indent="-285750">
              <a:buFont typeface="Arial" panose="020B0604020202020204" pitchFamily="34" charset="0"/>
              <a:buChar char="•"/>
            </a:pPr>
            <a:r>
              <a:rPr sz="1800">
                <a:solidFill>
                  <a:srgbClr val="333333"/>
                </a:solidFill>
              </a:rPr>
              <a:t>Repeated trauma can affect performance, decision-making, retention, and public interactions.</a:t>
            </a:r>
          </a:p>
          <a:p>
            <a:pPr marL="285750" indent="-285750">
              <a:buFont typeface="Arial" panose="020B0604020202020204" pitchFamily="34" charset="0"/>
              <a:buChar char="•"/>
            </a:pPr>
            <a:endParaRPr lang="en-US" sz="2800" dirty="0">
              <a:latin typeface="Aptos" pitchFamily="34" charset="0"/>
              <a:ea typeface="Aptos" pitchFamily="34" charset="-122"/>
              <a:cs typeface="Aptos" pitchFamily="34" charset="-120"/>
            </a:endParaRPr>
          </a:p>
          <a:p>
            <a:pPr marL="285750" indent="-285750">
              <a:buFont typeface="Arial" panose="020B0604020202020204" pitchFamily="34" charset="0"/>
              <a:buChar char="•"/>
            </a:pPr>
            <a:r>
              <a:rPr sz="1800">
                <a:solidFill>
                  <a:srgbClr val="333333"/>
                </a:solidFill>
              </a:rPr>
              <a:t>Exhibit E recognizes first responders as secondary victims.</a:t>
            </a:r>
            <a:endParaRPr lang="en-US" sz="2800" b="1" dirty="0">
              <a:latin typeface="Aptos" pitchFamily="34" charset="0"/>
              <a:ea typeface="Aptos" pitchFamily="34" charset="-122"/>
              <a:cs typeface="Aptos" pitchFamily="34" charset="-120"/>
            </a:endParaRPr>
          </a:p>
          <a:p>
            <a:pPr marL="285750" indent="-285750">
              <a:buFont typeface="Arial" panose="020B0604020202020204" pitchFamily="34" charset="0"/>
              <a:buChar char="•"/>
            </a:pPr>
            <a:endParaRPr lang="en-US" sz="2800" dirty="0">
              <a:latin typeface="Aptos" pitchFamily="34" charset="0"/>
              <a:ea typeface="Aptos" pitchFamily="34" charset="-122"/>
              <a:cs typeface="Aptos" pitchFamily="34" charset="-120"/>
            </a:endParaRPr>
          </a:p>
          <a:p>
            <a:pPr marL="285750" indent="-285750">
              <a:buFont typeface="Arial" panose="020B0604020202020204" pitchFamily="34" charset="0"/>
              <a:buChar char="•"/>
            </a:pPr>
            <a:r>
              <a:rPr sz="1800">
                <a:solidFill>
                  <a:srgbClr val="333333"/>
                </a:solidFill>
              </a:rPr>
              <a:t>Wellness and peer support tied to opioid response burden are readiness controls.</a:t>
            </a:r>
            <a:endParaRPr lang="en-US" sz="2800" dirty="0"/>
          </a:p>
        </p:txBody>
      </p:sp>
      <p:sp>
        <p:nvSpPr>
          <p:cNvPr id="7" name="Text 3"/>
          <p:cNvSpPr/>
          <p:nvPr/>
        </p:nvSpPr>
        <p:spPr>
          <a:xfrm>
            <a:off x="640080" y="6263640"/>
            <a:ext cx="8138160" cy="320040"/>
          </a:xfrm>
          <a:prstGeom prst="rect">
            <a:avLst/>
          </a:prstGeom>
          <a:noFill/>
          <a:ln/>
        </p:spPr>
        <p:txBody>
          <a:bodyPr wrap="square" rtlCol="0" anchor="ctr"/>
          <a:lstStyle/>
          <a:p>
            <a:pPr marL="0" indent="0">
              <a:buNone/>
            </a:pPr>
            <a:endParaRPr lang="en-US" sz="1200" dirty="0"/>
          </a:p>
        </p:txBody>
      </p:sp>
      <p:pic>
        <p:nvPicPr>
          <p:cNvPr id="9" name="Picture 8">
            <a:extLst>
              <a:ext uri="{FF2B5EF4-FFF2-40B4-BE49-F238E27FC236}">
                <a16:creationId xmlns:a16="http://schemas.microsoft.com/office/drawing/2014/main" id="{E7A6BD0F-2319-C079-5308-D26EEA1B9E5B}"/>
              </a:ext>
            </a:extLst>
          </p:cNvPr>
          <p:cNvPicPr>
            <a:picLocks noChangeAspect="1"/>
          </p:cNvPicPr>
          <p:nvPr/>
        </p:nvPicPr>
        <p:blipFill>
          <a:blip r:embed="rId3"/>
          <a:stretch>
            <a:fillRect/>
          </a:stretch>
        </p:blipFill>
        <p:spPr>
          <a:xfrm>
            <a:off x="7093907" y="1365607"/>
            <a:ext cx="4609405" cy="2209695"/>
          </a:xfrm>
          <a:prstGeom prst="rect">
            <a:avLst/>
          </a:prstGeom>
        </p:spPr>
      </p:pic>
      <p:cxnSp>
        <p:nvCxnSpPr>
          <p:cNvPr id="8" name="Straight Arrow Connector 7">
            <a:extLst>
              <a:ext uri="{FF2B5EF4-FFF2-40B4-BE49-F238E27FC236}">
                <a16:creationId xmlns:a16="http://schemas.microsoft.com/office/drawing/2014/main" id="{2D4C6526-36E7-9E14-78DE-2DEDCB19B133}"/>
              </a:ext>
            </a:extLst>
          </p:cNvPr>
          <p:cNvCxnSpPr>
            <a:cxnSpLocks/>
          </p:cNvCxnSpPr>
          <p:nvPr/>
        </p:nvCxnSpPr>
        <p:spPr>
          <a:xfrm flipV="1">
            <a:off x="6510422" y="3387627"/>
            <a:ext cx="1013359" cy="52166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BE77E753-161B-60CF-CCB4-B0822D97F9CF}"/>
              </a:ext>
            </a:extLst>
          </p:cNvPr>
          <p:cNvSpPr txBox="1"/>
          <p:nvPr/>
        </p:nvSpPr>
        <p:spPr>
          <a:xfrm>
            <a:off x="8087969" y="4257751"/>
            <a:ext cx="2621280" cy="1323439"/>
          </a:xfrm>
          <a:prstGeom prst="rect">
            <a:avLst/>
          </a:prstGeom>
          <a:solidFill>
            <a:schemeClr val="accent2">
              <a:lumMod val="75000"/>
              <a:lumOff val="25000"/>
            </a:schemeClr>
          </a:solidFill>
          <a:scene3d>
            <a:camera prst="orthographicFront"/>
            <a:lightRig rig="threePt" dir="t"/>
          </a:scene3d>
          <a:sp3d>
            <a:bevelT prst="relaxedInset"/>
          </a:sp3d>
        </p:spPr>
        <p:txBody>
          <a:bodyPr wrap="square" rtlCol="0">
            <a:spAutoFit/>
          </a:bodyPr>
          <a:lstStyle/>
          <a:p>
            <a:pPr algn="ctr"/>
            <a:r>
              <a:rPr sz="1250" b="1">
                <a:solidFill>
                  <a:srgbClr val="FFFFFF"/>
                </a:solidFill>
                <a:latin typeface="+mj-lt"/>
              </a:rPr>
              <a:t>Trustee Takeaway: Wellness investments can reduce preventable incidents, stabilize staffing, and limit long-tail exposure.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F57D39-9436-F5A6-DF44-A2A3E6EFF0AC}"/>
            </a:ext>
          </a:extLst>
        </p:cNvPr>
        <p:cNvGrpSpPr/>
        <p:nvPr/>
      </p:nvGrpSpPr>
      <p:grpSpPr>
        <a:xfrm>
          <a:off x="0" y="0"/>
          <a:ext cx="0" cy="0"/>
          <a:chOff x="0" y="0"/>
          <a:chExt cx="0" cy="0"/>
        </a:xfrm>
      </p:grpSpPr>
      <p:sp>
        <p:nvSpPr>
          <p:cNvPr id="3" name="Text 0">
            <a:extLst>
              <a:ext uri="{FF2B5EF4-FFF2-40B4-BE49-F238E27FC236}">
                <a16:creationId xmlns:a16="http://schemas.microsoft.com/office/drawing/2014/main" id="{C99859E1-B359-8286-5DA7-51149CF5E7F0}"/>
              </a:ext>
            </a:extLst>
          </p:cNvPr>
          <p:cNvSpPr/>
          <p:nvPr/>
        </p:nvSpPr>
        <p:spPr>
          <a:xfrm>
            <a:off x="360044" y="237262"/>
            <a:ext cx="9798939" cy="548640"/>
          </a:xfrm>
          <a:prstGeom prst="rect">
            <a:avLst/>
          </a:prstGeom>
          <a:noFill/>
          <a:ln/>
        </p:spPr>
        <p:txBody>
          <a:bodyPr wrap="square" rtlCol="0" anchor="ctr"/>
          <a:lstStyle/>
          <a:p>
            <a:pPr marL="0" indent="0">
              <a:buNone/>
            </a:pPr>
            <a:r>
              <a:rPr sz="3200" b="1" u="sng">
                <a:latin typeface="+mj-lt"/>
              </a:rPr>
              <a:t>Eligible Public Safety Investments That Reduce Risk</a:t>
            </a:r>
            <a:endParaRPr lang="en-US" sz="3200" u="sng" dirty="0">
              <a:solidFill>
                <a:schemeClr val="bg2">
                  <a:lumMod val="25000"/>
                </a:schemeClr>
              </a:solidFill>
              <a:latin typeface="+mj-lt"/>
            </a:endParaRPr>
          </a:p>
        </p:txBody>
      </p:sp>
      <p:sp>
        <p:nvSpPr>
          <p:cNvPr id="4" name="Text 1">
            <a:extLst>
              <a:ext uri="{FF2B5EF4-FFF2-40B4-BE49-F238E27FC236}">
                <a16:creationId xmlns:a16="http://schemas.microsoft.com/office/drawing/2014/main" id="{D3EDD053-2483-63CE-4667-9CBD617A977C}"/>
              </a:ext>
            </a:extLst>
          </p:cNvPr>
          <p:cNvSpPr/>
          <p:nvPr/>
        </p:nvSpPr>
        <p:spPr>
          <a:xfrm>
            <a:off x="6524578" y="2054724"/>
            <a:ext cx="4671246" cy="457200"/>
          </a:xfrm>
          <a:prstGeom prst="rect">
            <a:avLst/>
          </a:prstGeom>
          <a:noFill/>
          <a:ln/>
        </p:spPr>
        <p:txBody>
          <a:bodyPr wrap="square" rtlCol="0" anchor="ctr"/>
          <a:lstStyle/>
          <a:p>
            <a:pPr>
              <a:buNone/>
            </a:pPr>
            <a:endParaRPr lang="en-US" sz="2400" dirty="0"/>
          </a:p>
        </p:txBody>
      </p:sp>
      <p:sp>
        <p:nvSpPr>
          <p:cNvPr id="6" name="TextBox 5">
            <a:extLst>
              <a:ext uri="{FF2B5EF4-FFF2-40B4-BE49-F238E27FC236}">
                <a16:creationId xmlns:a16="http://schemas.microsoft.com/office/drawing/2014/main" id="{80F4D938-1584-058C-4CDE-F574FDA8359F}"/>
              </a:ext>
            </a:extLst>
          </p:cNvPr>
          <p:cNvSpPr txBox="1"/>
          <p:nvPr/>
        </p:nvSpPr>
        <p:spPr>
          <a:xfrm>
            <a:off x="8443032" y="4243249"/>
            <a:ext cx="3221008" cy="1246495"/>
          </a:xfrm>
          <a:prstGeom prst="rect">
            <a:avLst/>
          </a:prstGeom>
          <a:solidFill>
            <a:schemeClr val="accent2">
              <a:lumMod val="75000"/>
              <a:lumOff val="25000"/>
            </a:schemeClr>
          </a:solidFill>
          <a:scene3d>
            <a:camera prst="orthographicFront"/>
            <a:lightRig rig="threePt" dir="t"/>
          </a:scene3d>
          <a:sp3d>
            <a:bevelT prst="relaxedInset"/>
          </a:sp3d>
        </p:spPr>
        <p:txBody>
          <a:bodyPr wrap="square" rtlCol="0">
            <a:spAutoFit/>
          </a:bodyPr>
          <a:lstStyle/>
          <a:p>
            <a:pPr algn="ctr"/>
            <a:r>
              <a:rPr sz="1250" b="1">
                <a:solidFill>
                  <a:srgbClr val="FFFFFF"/>
                </a:solidFill>
                <a:latin typeface="+mj-lt"/>
              </a:rPr>
              <a:t>Trustee Takeaway: </a:t>
            </a:r>
          </a:p>
          <a:p>
            <a:pPr algn="ctr"/>
            <a:r>
              <a:rPr sz="1250" b="1">
                <a:solidFill>
                  <a:srgbClr val="FFFFFF"/>
                </a:solidFill>
                <a:latin typeface="+mj-lt"/>
              </a:rPr>
              <a:t>These fund high-risk controls that make safe practice repeatable and provable—policy currency, recurring training, readiness testing, wellness, and documentation.</a:t>
            </a:r>
          </a:p>
        </p:txBody>
      </p:sp>
      <p:graphicFrame>
        <p:nvGraphicFramePr>
          <p:cNvPr id="9" name="Diagram 8">
            <a:extLst>
              <a:ext uri="{FF2B5EF4-FFF2-40B4-BE49-F238E27FC236}">
                <a16:creationId xmlns:a16="http://schemas.microsoft.com/office/drawing/2014/main" id="{4FBD21E5-C766-053E-B542-E1DD5EE2E838}"/>
              </a:ext>
            </a:extLst>
          </p:cNvPr>
          <p:cNvGraphicFramePr/>
          <p:nvPr>
            <p:extLst>
              <p:ext uri="{D42A27DB-BD31-4B8C-83A1-F6EECF244321}">
                <p14:modId xmlns:p14="http://schemas.microsoft.com/office/powerpoint/2010/main" val="1794077055"/>
              </p:ext>
            </p:extLst>
          </p:nvPr>
        </p:nvGraphicFramePr>
        <p:xfrm>
          <a:off x="481534" y="785902"/>
          <a:ext cx="7075424"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CE351F3B-D2B7-006D-29C1-08ED41CA83CF}"/>
              </a:ext>
            </a:extLst>
          </p:cNvPr>
          <p:cNvSpPr txBox="1"/>
          <p:nvPr/>
        </p:nvSpPr>
        <p:spPr>
          <a:xfrm>
            <a:off x="8173844" y="1137424"/>
            <a:ext cx="3434576" cy="1477328"/>
          </a:xfrm>
          <a:prstGeom prst="rect">
            <a:avLst/>
          </a:prstGeom>
          <a:noFill/>
        </p:spPr>
        <p:txBody>
          <a:bodyPr wrap="square" rtlCol="0">
            <a:spAutoFit/>
          </a:bodyPr>
          <a:lstStyle/>
          <a:p>
            <a:pPr algn="ctr"/>
            <a:r>
              <a:rPr sz="2400" b="1" dirty="0">
                <a:latin typeface="Aptos"/>
              </a:rPr>
              <a:t>Program-level controls:</a:t>
            </a:r>
            <a:endParaRPr lang="en-US" sz="2400" dirty="0">
              <a:latin typeface="Aptos" panose="020B0004020202020204" pitchFamily="34" charset="0"/>
            </a:endParaRPr>
          </a:p>
          <a:p>
            <a:r>
              <a:rPr sz="2400" b="1" dirty="0">
                <a:latin typeface="Aptos"/>
              </a:rPr>
              <a:t>policy + training + tracking + wellness + governance proof.</a:t>
            </a:r>
            <a:endParaRPr lang="en-US" dirty="0"/>
          </a:p>
        </p:txBody>
      </p:sp>
    </p:spTree>
    <p:extLst>
      <p:ext uri="{BB962C8B-B14F-4D97-AF65-F5344CB8AC3E}">
        <p14:creationId xmlns:p14="http://schemas.microsoft.com/office/powerpoint/2010/main" val="28287880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56756"/>
            <a:ext cx="12192000" cy="6971512"/>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r="-39270" b="-64958"/>
            </a:stretch>
          </a:blipFill>
        </p:spPr>
        <p:txBody>
          <a:bodyPr/>
          <a:lstStyle/>
          <a:p>
            <a:pPr defTabSz="457223"/>
            <a:endParaRPr lang="en-US" sz="900">
              <a:solidFill>
                <a:prstClr val="black"/>
              </a:solidFill>
              <a:latin typeface="Calibri"/>
            </a:endParaRPr>
          </a:p>
        </p:txBody>
      </p:sp>
      <p:sp>
        <p:nvSpPr>
          <p:cNvPr id="4" name="TextBox 4"/>
          <p:cNvSpPr txBox="1"/>
          <p:nvPr/>
        </p:nvSpPr>
        <p:spPr>
          <a:xfrm>
            <a:off x="900224" y="5826642"/>
            <a:ext cx="5255995" cy="244747"/>
          </a:xfrm>
          <a:prstGeom prst="rect">
            <a:avLst/>
          </a:prstGeom>
        </p:spPr>
        <p:txBody>
          <a:bodyPr wrap="square" lIns="0" tIns="0" rIns="0" bIns="0" rtlCol="0" anchor="t">
            <a:spAutoFit/>
          </a:bodyPr>
          <a:lstStyle/>
          <a:p>
            <a:pPr defTabSz="457223">
              <a:lnSpc>
                <a:spcPts val="1690"/>
              </a:lnSpc>
            </a:pPr>
            <a:r>
              <a:rPr lang="en-US" sz="2400" b="1" dirty="0">
                <a:solidFill>
                  <a:srgbClr val="0055B8"/>
                </a:solidFill>
                <a:latin typeface="Klinic Slab 2"/>
                <a:ea typeface="Klinic Slab 2"/>
                <a:cs typeface="Klinic Slab 2"/>
                <a:sym typeface="Klinic Slab 2"/>
              </a:rPr>
              <a:t>Thursday, May 14</a:t>
            </a:r>
            <a:r>
              <a:rPr lang="en-US" sz="2400" b="1" baseline="30000" dirty="0">
                <a:solidFill>
                  <a:srgbClr val="0055B8"/>
                </a:solidFill>
                <a:latin typeface="Klinic Slab 2"/>
                <a:ea typeface="Klinic Slab 2"/>
                <a:cs typeface="Klinic Slab 2"/>
                <a:sym typeface="Klinic Slab 2"/>
              </a:rPr>
              <a:t>th</a:t>
            </a:r>
            <a:r>
              <a:rPr lang="en-US" sz="2400" b="1" dirty="0">
                <a:solidFill>
                  <a:srgbClr val="0055B8"/>
                </a:solidFill>
                <a:latin typeface="Klinic Slab 2"/>
                <a:ea typeface="Klinic Slab 2"/>
                <a:cs typeface="Klinic Slab 2"/>
                <a:sym typeface="Klinic Slab 2"/>
              </a:rPr>
              <a:t> | 10:45am</a:t>
            </a:r>
          </a:p>
        </p:txBody>
      </p:sp>
      <p:sp>
        <p:nvSpPr>
          <p:cNvPr id="5" name="TextBox 5"/>
          <p:cNvSpPr txBox="1"/>
          <p:nvPr/>
        </p:nvSpPr>
        <p:spPr>
          <a:xfrm>
            <a:off x="900224" y="1946703"/>
            <a:ext cx="9381698" cy="2233625"/>
          </a:xfrm>
          <a:prstGeom prst="rect">
            <a:avLst/>
          </a:prstGeom>
        </p:spPr>
        <p:txBody>
          <a:bodyPr wrap="square" lIns="0" tIns="0" rIns="0" bIns="0" rtlCol="0" anchor="t">
            <a:spAutoFit/>
          </a:bodyPr>
          <a:lstStyle/>
          <a:p>
            <a:pPr defTabSz="457223">
              <a:lnSpc>
                <a:spcPts val="5688"/>
              </a:lnSpc>
            </a:pPr>
            <a:r>
              <a:rPr lang="en-US" sz="6600" b="1" dirty="0">
                <a:solidFill>
                  <a:srgbClr val="0055B8"/>
                </a:solidFill>
                <a:latin typeface="Gotham"/>
                <a:ea typeface="Gotham"/>
                <a:cs typeface="Gotham"/>
                <a:sym typeface="Gotham"/>
              </a:rPr>
              <a:t>Turning Opioid Settlement Funds into Sustainable Risk Management</a:t>
            </a:r>
          </a:p>
        </p:txBody>
      </p:sp>
      <p:sp>
        <p:nvSpPr>
          <p:cNvPr id="6" name="AutoShape 6"/>
          <p:cNvSpPr/>
          <p:nvPr/>
        </p:nvSpPr>
        <p:spPr>
          <a:xfrm flipV="1">
            <a:off x="-1" y="0"/>
            <a:ext cx="12191999" cy="0"/>
          </a:xfrm>
          <a:prstGeom prst="line">
            <a:avLst/>
          </a:prstGeom>
          <a:ln w="85725" cap="flat">
            <a:solidFill>
              <a:srgbClr val="4DBFAA"/>
            </a:solidFill>
            <a:prstDash val="solid"/>
            <a:headEnd type="none" w="sm" len="sm"/>
            <a:tailEnd type="none" w="sm" len="sm"/>
          </a:ln>
        </p:spPr>
        <p:txBody>
          <a:bodyPr/>
          <a:lstStyle/>
          <a:p>
            <a:pPr defTabSz="457223"/>
            <a:endParaRPr lang="en-US" sz="900">
              <a:solidFill>
                <a:prstClr val="black"/>
              </a:solidFill>
              <a:latin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188037-6876-A1C2-96F3-1D17864208A8}"/>
            </a:ext>
          </a:extLst>
        </p:cNvPr>
        <p:cNvGrpSpPr/>
        <p:nvPr/>
      </p:nvGrpSpPr>
      <p:grpSpPr>
        <a:xfrm>
          <a:off x="0" y="0"/>
          <a:ext cx="0" cy="0"/>
          <a:chOff x="0" y="0"/>
          <a:chExt cx="0" cy="0"/>
        </a:xfrm>
      </p:grpSpPr>
      <p:sp>
        <p:nvSpPr>
          <p:cNvPr id="3" name="Text 0">
            <a:extLst>
              <a:ext uri="{FF2B5EF4-FFF2-40B4-BE49-F238E27FC236}">
                <a16:creationId xmlns:a16="http://schemas.microsoft.com/office/drawing/2014/main" id="{AD75F7FA-CA88-1CAE-04CF-D65DD1474A5E}"/>
              </a:ext>
            </a:extLst>
          </p:cNvPr>
          <p:cNvSpPr/>
          <p:nvPr/>
        </p:nvSpPr>
        <p:spPr>
          <a:xfrm>
            <a:off x="640080" y="470916"/>
            <a:ext cx="8138160" cy="548640"/>
          </a:xfrm>
          <a:prstGeom prst="rect">
            <a:avLst/>
          </a:prstGeom>
          <a:noFill/>
          <a:ln/>
        </p:spPr>
        <p:txBody>
          <a:bodyPr wrap="square" rtlCol="0" anchor="ctr"/>
          <a:lstStyle/>
          <a:p>
            <a:r>
              <a:rPr sz="3200" b="1" u="sng">
                <a:latin typeface="+mj-lt"/>
              </a:rPr>
              <a:t>How Trustees Activate Settlement Funds</a:t>
            </a:r>
            <a:endParaRPr lang="en-US" sz="3200" u="sng" dirty="0">
              <a:solidFill>
                <a:schemeClr val="bg2">
                  <a:lumMod val="25000"/>
                </a:schemeClr>
              </a:solidFill>
              <a:latin typeface="+mj-lt"/>
            </a:endParaRPr>
          </a:p>
        </p:txBody>
      </p:sp>
      <p:sp>
        <p:nvSpPr>
          <p:cNvPr id="5" name="Text 2">
            <a:extLst>
              <a:ext uri="{FF2B5EF4-FFF2-40B4-BE49-F238E27FC236}">
                <a16:creationId xmlns:a16="http://schemas.microsoft.com/office/drawing/2014/main" id="{7B049F81-A404-2ED4-A72F-7DB4D731EA29}"/>
              </a:ext>
            </a:extLst>
          </p:cNvPr>
          <p:cNvSpPr/>
          <p:nvPr/>
        </p:nvSpPr>
        <p:spPr>
          <a:xfrm>
            <a:off x="603504" y="1046988"/>
            <a:ext cx="9628632" cy="1402080"/>
          </a:xfrm>
          <a:prstGeom prst="rect">
            <a:avLst/>
          </a:prstGeom>
          <a:noFill/>
          <a:ln/>
        </p:spPr>
        <p:txBody>
          <a:bodyPr wrap="square" rtlCol="0" anchor="t"/>
          <a:lstStyle/>
          <a:p>
            <a:pPr>
              <a:lnSpc>
                <a:spcPct val="120000"/>
              </a:lnSpc>
              <a:buSzPct val="100000"/>
            </a:pPr>
            <a:r>
              <a:rPr sz="1600" b="1" dirty="0">
                <a:solidFill>
                  <a:srgbClr val="333333"/>
                </a:solidFill>
              </a:rPr>
              <a:t>Educate decision-makers</a:t>
            </a:r>
          </a:p>
          <a:p>
            <a:pPr marL="742950" lvl="1" indent="-285750">
              <a:lnSpc>
                <a:spcPct val="120000"/>
              </a:lnSpc>
              <a:buSzPct val="100000"/>
              <a:buFont typeface="Arial" panose="020B0604020202020204" pitchFamily="34" charset="0"/>
              <a:buChar char="•"/>
            </a:pPr>
            <a:r>
              <a:rPr sz="1600" dirty="0">
                <a:solidFill>
                  <a:srgbClr val="333333"/>
                </a:solidFill>
              </a:rPr>
              <a:t>Board/member briefing</a:t>
            </a:r>
          </a:p>
          <a:p>
            <a:pPr marL="742950" lvl="1" indent="-285750">
              <a:lnSpc>
                <a:spcPct val="120000"/>
              </a:lnSpc>
              <a:buSzPct val="100000"/>
              <a:buFont typeface="Arial" panose="020B0604020202020204" pitchFamily="34" charset="0"/>
              <a:buChar char="•"/>
            </a:pPr>
            <a:r>
              <a:rPr sz="1600" dirty="0">
                <a:solidFill>
                  <a:srgbClr val="333333"/>
                </a:solidFill>
              </a:rPr>
              <a:t>Manager + finance + police/fire + HR session</a:t>
            </a:r>
          </a:p>
          <a:p>
            <a:pPr marL="742950" lvl="1" indent="-285750">
              <a:lnSpc>
                <a:spcPct val="120000"/>
              </a:lnSpc>
              <a:buSzPct val="100000"/>
              <a:buFont typeface="Arial" panose="020B0604020202020204" pitchFamily="34" charset="0"/>
              <a:buChar char="•"/>
            </a:pPr>
            <a:r>
              <a:rPr sz="1600" dirty="0">
                <a:solidFill>
                  <a:srgbClr val="333333"/>
                </a:solidFill>
              </a:rPr>
              <a:t>Myth-busting FAQ</a:t>
            </a:r>
          </a:p>
          <a:p>
            <a:pPr marL="742950" lvl="1" indent="-285750">
              <a:lnSpc>
                <a:spcPct val="120000"/>
              </a:lnSpc>
              <a:buSzPct val="100000"/>
              <a:buFont typeface="Arial" panose="020B0604020202020204" pitchFamily="34" charset="0"/>
              <a:buChar char="•"/>
            </a:pPr>
            <a:r>
              <a:rPr sz="1600" dirty="0">
                <a:solidFill>
                  <a:srgbClr val="333333"/>
                </a:solidFill>
              </a:rPr>
              <a:t>What-to-fund checklist</a:t>
            </a:r>
          </a:p>
          <a:p>
            <a:pPr lvl="1">
              <a:lnSpc>
                <a:spcPct val="120000"/>
              </a:lnSpc>
              <a:buSzPct val="100000"/>
            </a:pPr>
            <a:endParaRPr lang="en-US" sz="1600" dirty="0">
              <a:solidFill>
                <a:srgbClr val="333333"/>
              </a:solidFill>
            </a:endParaRPr>
          </a:p>
          <a:p>
            <a:pPr>
              <a:lnSpc>
                <a:spcPct val="120000"/>
              </a:lnSpc>
              <a:buSzPct val="100000"/>
            </a:pPr>
            <a:r>
              <a:rPr sz="1600" b="1" dirty="0">
                <a:solidFill>
                  <a:srgbClr val="333333"/>
                </a:solidFill>
              </a:rPr>
              <a:t>Provide a Risk Control Menu</a:t>
            </a:r>
          </a:p>
          <a:p>
            <a:pPr marL="742950" lvl="1" indent="-285750">
              <a:lnSpc>
                <a:spcPct val="120000"/>
              </a:lnSpc>
              <a:buSzPct val="100000"/>
              <a:buFont typeface="Arial" panose="020B0604020202020204" pitchFamily="34" charset="0"/>
              <a:buChar char="•"/>
            </a:pPr>
            <a:r>
              <a:rPr sz="1600" dirty="0">
                <a:solidFill>
                  <a:srgbClr val="333333"/>
                </a:solidFill>
              </a:rPr>
              <a:t>Policy + training + documentation</a:t>
            </a:r>
          </a:p>
          <a:p>
            <a:pPr marL="742950" lvl="1" indent="-285750">
              <a:lnSpc>
                <a:spcPct val="120000"/>
              </a:lnSpc>
              <a:buSzPct val="100000"/>
              <a:buFont typeface="Arial" panose="020B0604020202020204" pitchFamily="34" charset="0"/>
              <a:buChar char="•"/>
            </a:pPr>
            <a:r>
              <a:rPr sz="1600" dirty="0">
                <a:solidFill>
                  <a:srgbClr val="333333"/>
                </a:solidFill>
              </a:rPr>
              <a:t>Exposure safety + response readiness</a:t>
            </a:r>
          </a:p>
          <a:p>
            <a:pPr marL="742950" lvl="1" indent="-285750">
              <a:lnSpc>
                <a:spcPct val="120000"/>
              </a:lnSpc>
              <a:buSzPct val="100000"/>
              <a:buFont typeface="Arial" panose="020B0604020202020204" pitchFamily="34" charset="0"/>
              <a:buChar char="•"/>
            </a:pPr>
            <a:r>
              <a:rPr sz="1600" dirty="0">
                <a:solidFill>
                  <a:srgbClr val="333333"/>
                </a:solidFill>
              </a:rPr>
              <a:t>Wellness + resiliency</a:t>
            </a:r>
          </a:p>
          <a:p>
            <a:pPr marL="742950" lvl="1" indent="-285750">
              <a:lnSpc>
                <a:spcPct val="120000"/>
              </a:lnSpc>
              <a:buSzPct val="100000"/>
              <a:buFont typeface="Arial" panose="020B0604020202020204" pitchFamily="34" charset="0"/>
              <a:buChar char="•"/>
            </a:pPr>
            <a:r>
              <a:rPr sz="1600" dirty="0">
                <a:solidFill>
                  <a:srgbClr val="333333"/>
                </a:solidFill>
              </a:rPr>
              <a:t>Field training modernization</a:t>
            </a:r>
          </a:p>
          <a:p>
            <a:pPr marL="742950" lvl="1" indent="-285750">
              <a:lnSpc>
                <a:spcPct val="120000"/>
              </a:lnSpc>
              <a:buSzPct val="100000"/>
              <a:buFont typeface="Arial" panose="020B0604020202020204" pitchFamily="34" charset="0"/>
              <a:buChar char="•"/>
            </a:pPr>
            <a:r>
              <a:rPr sz="1600" dirty="0">
                <a:solidFill>
                  <a:srgbClr val="333333"/>
                </a:solidFill>
              </a:rPr>
              <a:t>Performance visibility</a:t>
            </a:r>
            <a:endParaRPr lang="en-US" sz="1600" dirty="0">
              <a:solidFill>
                <a:srgbClr val="333333"/>
              </a:solidFill>
            </a:endParaRPr>
          </a:p>
          <a:p>
            <a:pPr>
              <a:lnSpc>
                <a:spcPct val="120000"/>
              </a:lnSpc>
              <a:buSzPct val="100000"/>
            </a:pPr>
            <a:endParaRPr lang="en-US" sz="1600" dirty="0">
              <a:solidFill>
                <a:srgbClr val="333333"/>
              </a:solidFill>
            </a:endParaRPr>
          </a:p>
          <a:p>
            <a:pPr>
              <a:lnSpc>
                <a:spcPct val="120000"/>
              </a:lnSpc>
              <a:buSzPct val="100000"/>
            </a:pPr>
            <a:r>
              <a:rPr sz="1600" b="1" dirty="0">
                <a:solidFill>
                  <a:srgbClr val="333333"/>
                </a:solidFill>
              </a:rPr>
              <a:t>Give ready-to-submit tools</a:t>
            </a:r>
            <a:endParaRPr lang="en-US" sz="1600" b="1" dirty="0">
              <a:solidFill>
                <a:srgbClr val="333333"/>
              </a:solidFill>
            </a:endParaRPr>
          </a:p>
          <a:p>
            <a:pPr marL="742950" lvl="1" indent="-285750">
              <a:lnSpc>
                <a:spcPct val="120000"/>
              </a:lnSpc>
              <a:buSzPct val="100000"/>
              <a:buFont typeface="Arial" panose="020B0604020202020204" pitchFamily="34" charset="0"/>
              <a:buChar char="•"/>
            </a:pPr>
            <a:r>
              <a:rPr sz="1600" dirty="0">
                <a:solidFill>
                  <a:srgbClr val="333333"/>
                </a:solidFill>
              </a:rPr>
              <a:t>Justification template</a:t>
            </a:r>
            <a:endParaRPr lang="en-US" dirty="0"/>
          </a:p>
          <a:p>
            <a:pPr marL="742950" lvl="1" indent="-285750">
              <a:buFont typeface="Arial" panose="020B0604020202020204" pitchFamily="34" charset="0"/>
              <a:buChar char="•"/>
            </a:pPr>
            <a:r>
              <a:rPr sz="1600" dirty="0">
                <a:solidFill>
                  <a:srgbClr val="333333"/>
                </a:solidFill>
              </a:rPr>
              <a:t>Documentation checklist</a:t>
            </a:r>
          </a:p>
          <a:p>
            <a:pPr marL="742950" lvl="1" indent="-285750">
              <a:buFont typeface="Arial" panose="020B0604020202020204" pitchFamily="34" charset="0"/>
              <a:buChar char="•"/>
            </a:pPr>
            <a:r>
              <a:rPr sz="1600" dirty="0">
                <a:solidFill>
                  <a:srgbClr val="333333"/>
                </a:solidFill>
              </a:rPr>
              <a:t>Sample one-page request</a:t>
            </a:r>
          </a:p>
        </p:txBody>
      </p:sp>
      <p:sp>
        <p:nvSpPr>
          <p:cNvPr id="2" name="TextBox 1">
            <a:extLst>
              <a:ext uri="{FF2B5EF4-FFF2-40B4-BE49-F238E27FC236}">
                <a16:creationId xmlns:a16="http://schemas.microsoft.com/office/drawing/2014/main" id="{65655504-812D-4E51-B292-E1BA3F2DCECF}"/>
              </a:ext>
            </a:extLst>
          </p:cNvPr>
          <p:cNvSpPr txBox="1"/>
          <p:nvPr/>
        </p:nvSpPr>
        <p:spPr>
          <a:xfrm>
            <a:off x="9028696" y="3429000"/>
            <a:ext cx="2770632" cy="2308324"/>
          </a:xfrm>
          <a:prstGeom prst="rect">
            <a:avLst/>
          </a:prstGeom>
          <a:solidFill>
            <a:schemeClr val="accent2">
              <a:lumMod val="75000"/>
              <a:lumOff val="25000"/>
            </a:schemeClr>
          </a:solidFill>
          <a:scene3d>
            <a:camera prst="orthographicFront"/>
            <a:lightRig rig="threePt" dir="t"/>
          </a:scene3d>
          <a:sp3d>
            <a:bevelT prst="relaxedInset"/>
          </a:sp3d>
        </p:spPr>
        <p:txBody>
          <a:bodyPr wrap="square" rtlCol="0">
            <a:spAutoFit/>
          </a:bodyPr>
          <a:lstStyle/>
          <a:p>
            <a:pPr algn="ctr"/>
            <a:r>
              <a:rPr sz="1250" b="1">
                <a:solidFill>
                  <a:srgbClr val="FFFFFF"/>
                </a:solidFill>
                <a:latin typeface="+mj-lt"/>
              </a:rPr>
              <a:t>Trustee Takeaway: </a:t>
            </a:r>
          </a:p>
          <a:p>
            <a:pPr algn="ctr"/>
            <a:r>
              <a:rPr sz="1250" b="1">
                <a:solidFill>
                  <a:srgbClr val="FFFFFF"/>
                </a:solidFill>
                <a:latin typeface="+mj-lt"/>
              </a:rPr>
              <a:t>Pools have direct access to decision-makers—and city stewards in this room can activate the same playbook locally. Lexipol can support any step.</a:t>
            </a:r>
          </a:p>
        </p:txBody>
      </p:sp>
    </p:spTree>
    <p:extLst>
      <p:ext uri="{BB962C8B-B14F-4D97-AF65-F5344CB8AC3E}">
        <p14:creationId xmlns:p14="http://schemas.microsoft.com/office/powerpoint/2010/main" val="1694417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0"/>
          <p:cNvSpPr/>
          <p:nvPr/>
        </p:nvSpPr>
        <p:spPr>
          <a:xfrm>
            <a:off x="1866372" y="2913134"/>
            <a:ext cx="8138160" cy="548640"/>
          </a:xfrm>
          <a:prstGeom prst="rect">
            <a:avLst/>
          </a:prstGeom>
          <a:noFill/>
          <a:ln/>
        </p:spPr>
        <p:txBody>
          <a:bodyPr wrap="square" rtlCol="0" anchor="ctr"/>
          <a:lstStyle/>
          <a:p>
            <a:pPr algn="ctr"/>
            <a:r>
              <a:rPr sz="6600" b="1" dirty="0">
                <a:latin typeface="+mj-lt"/>
              </a:rPr>
              <a:t>Q&amp;A: </a:t>
            </a:r>
          </a:p>
          <a:p>
            <a:pPr algn="ctr"/>
            <a:r>
              <a:rPr sz="6000" b="1" dirty="0">
                <a:latin typeface="+mj-lt"/>
              </a:rPr>
              <a:t>Turning Settlement Funds into Risk Reduction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02AA3E-426E-63E5-B3F4-5C2B4D7593DA}"/>
            </a:ext>
          </a:extLst>
        </p:cNvPr>
        <p:cNvGrpSpPr/>
        <p:nvPr/>
      </p:nvGrpSpPr>
      <p:grpSpPr>
        <a:xfrm>
          <a:off x="0" y="0"/>
          <a:ext cx="0" cy="0"/>
          <a:chOff x="0" y="0"/>
          <a:chExt cx="0" cy="0"/>
        </a:xfrm>
      </p:grpSpPr>
      <p:sp>
        <p:nvSpPr>
          <p:cNvPr id="3" name="Text 0">
            <a:extLst>
              <a:ext uri="{FF2B5EF4-FFF2-40B4-BE49-F238E27FC236}">
                <a16:creationId xmlns:a16="http://schemas.microsoft.com/office/drawing/2014/main" id="{562436A8-3C86-9D67-3213-E5216838D8C7}"/>
              </a:ext>
            </a:extLst>
          </p:cNvPr>
          <p:cNvSpPr/>
          <p:nvPr/>
        </p:nvSpPr>
        <p:spPr>
          <a:xfrm>
            <a:off x="640080" y="571500"/>
            <a:ext cx="8138160" cy="548640"/>
          </a:xfrm>
          <a:prstGeom prst="rect">
            <a:avLst/>
          </a:prstGeom>
          <a:noFill/>
          <a:ln/>
        </p:spPr>
        <p:txBody>
          <a:bodyPr wrap="square" rtlCol="0" anchor="ctr"/>
          <a:lstStyle/>
          <a:p>
            <a:r>
              <a:rPr sz="3200" b="1" u="sng">
                <a:latin typeface="Aptos"/>
              </a:rPr>
              <a:t>Research Starting Points</a:t>
            </a:r>
          </a:p>
        </p:txBody>
      </p:sp>
      <p:sp>
        <p:nvSpPr>
          <p:cNvPr id="5" name="Text 2">
            <a:extLst>
              <a:ext uri="{FF2B5EF4-FFF2-40B4-BE49-F238E27FC236}">
                <a16:creationId xmlns:a16="http://schemas.microsoft.com/office/drawing/2014/main" id="{AC0B66A2-FFA6-F0D9-4AEE-14C3137B03EC}"/>
              </a:ext>
            </a:extLst>
          </p:cNvPr>
          <p:cNvSpPr/>
          <p:nvPr/>
        </p:nvSpPr>
        <p:spPr>
          <a:xfrm>
            <a:off x="640080" y="1120140"/>
            <a:ext cx="8138160" cy="1402080"/>
          </a:xfrm>
          <a:prstGeom prst="rect">
            <a:avLst/>
          </a:prstGeom>
          <a:noFill/>
          <a:ln/>
        </p:spPr>
        <p:txBody>
          <a:bodyPr wrap="square" rtlCol="0" anchor="t"/>
          <a:lstStyle/>
          <a:p>
            <a:pPr>
              <a:lnSpc>
                <a:spcPct val="120000"/>
              </a:lnSpc>
              <a:buSzPct val="100000"/>
            </a:pPr>
            <a:endParaRPr lang="en-US" sz="2400" b="1" dirty="0">
              <a:latin typeface="Aptos" pitchFamily="34" charset="0"/>
              <a:ea typeface="Aptos" pitchFamily="34" charset="-122"/>
              <a:cs typeface="Aptos" pitchFamily="34" charset="-120"/>
            </a:endParaRPr>
          </a:p>
          <a:p>
            <a:endParaRPr lang="en-US" dirty="0"/>
          </a:p>
        </p:txBody>
      </p:sp>
      <p:sp>
        <p:nvSpPr>
          <p:cNvPr id="2" name="Text 2">
            <a:extLst>
              <a:ext uri="{FF2B5EF4-FFF2-40B4-BE49-F238E27FC236}">
                <a16:creationId xmlns:a16="http://schemas.microsoft.com/office/drawing/2014/main" id="{80C42401-8B47-FD41-C080-EEDED3E833C6}"/>
              </a:ext>
            </a:extLst>
          </p:cNvPr>
          <p:cNvSpPr/>
          <p:nvPr/>
        </p:nvSpPr>
        <p:spPr>
          <a:xfrm>
            <a:off x="1442308" y="1543833"/>
            <a:ext cx="8696758" cy="1527027"/>
          </a:xfrm>
          <a:prstGeom prst="rect">
            <a:avLst/>
          </a:prstGeom>
          <a:noFill/>
          <a:ln w="38100">
            <a:solidFill>
              <a:schemeClr val="tx1"/>
            </a:solidFill>
          </a:ln>
        </p:spPr>
        <p:txBody>
          <a:bodyPr wrap="square" rtlCol="0" anchor="t"/>
          <a:lstStyle/>
          <a:p>
            <a:pPr algn="ctr"/>
            <a:r>
              <a:rPr sz="1300" b="1">
                <a:solidFill>
                  <a:srgbClr val="333333"/>
                </a:solidFill>
              </a:rPr>
              <a:t>NLC-RISC Trustees Conference page</a:t>
            </a:r>
          </a:p>
          <a:p>
            <a:pPr algn="ctr"/>
            <a:r>
              <a:rPr sz="1300" b="1">
                <a:solidFill>
                  <a:srgbClr val="333333"/>
                </a:solidFill>
              </a:rPr>
              <a:t>nationalopioidsettlement.com</a:t>
            </a:r>
          </a:p>
          <a:p>
            <a:pPr algn="ctr"/>
            <a:r>
              <a:rPr sz="1300" b="1">
                <a:solidFill>
                  <a:srgbClr val="333333"/>
                </a:solidFill>
              </a:rPr>
              <a:t>opioidsettlementguides.com</a:t>
            </a:r>
          </a:p>
          <a:p>
            <a:pPr algn="ctr"/>
            <a:r>
              <a:rPr sz="1300" b="1">
                <a:solidFill>
                  <a:srgbClr val="333333"/>
                </a:solidFill>
              </a:rPr>
              <a:t>KFF Health News: Tracking the Opioid Settlement Cash</a:t>
            </a:r>
          </a:p>
          <a:p>
            <a:pPr algn="ctr"/>
            <a:r>
              <a:rPr sz="1300" b="1">
                <a:solidFill>
                  <a:srgbClr val="333333"/>
                </a:solidFill>
              </a:rPr>
              <a:t>Opioid Settlement Tracker</a:t>
            </a:r>
          </a:p>
        </p:txBody>
      </p:sp>
      <p:sp>
        <p:nvSpPr>
          <p:cNvPr id="6" name="TextBox 5"/>
          <p:cNvSpPr txBox="1"/>
          <p:nvPr/>
        </p:nvSpPr>
        <p:spPr>
          <a:xfrm>
            <a:off x="3600000" y="3600000"/>
            <a:ext cx="5000000" cy="900000"/>
          </a:xfrm>
          <a:prstGeom prst="rect">
            <a:avLst/>
          </a:prstGeom>
          <a:noFill/>
        </p:spPr>
        <p:txBody>
          <a:bodyPr wrap="none">
            <a:spAutoFit/>
          </a:bodyPr>
          <a:lstStyle/>
          <a:p>
            <a:pPr algn="ctr"/>
            <a:r>
              <a:rPr sz="1600" b="1">
                <a:solidFill>
                  <a:srgbClr val="333333"/>
                </a:solidFill>
              </a:rPr>
              <a:t>Marco DeLeon</a:t>
            </a:r>
          </a:p>
          <a:p>
            <a:pPr algn="ctr"/>
            <a:r>
              <a:rPr sz="1600" b="1">
                <a:solidFill>
                  <a:srgbClr val="333333"/>
                </a:solidFill>
              </a:rPr>
              <a:t>Chief Industry Officer, Lexipol</a:t>
            </a:r>
          </a:p>
          <a:p>
            <a:pPr algn="ctr"/>
            <a:r>
              <a:rPr sz="1600" b="1">
                <a:solidFill>
                  <a:srgbClr val="333333"/>
                </a:solidFill>
              </a:rPr>
              <a:t>MDeLeon@Lexipol.com</a:t>
            </a:r>
          </a:p>
          <a:p>
            <a:pPr algn="ctr"/>
            <a:r>
              <a:rPr sz="1600" b="1">
                <a:solidFill>
                  <a:srgbClr val="333333"/>
                </a:solidFill>
              </a:rPr>
              <a:t>940-594-8262</a:t>
            </a:r>
          </a:p>
        </p:txBody>
      </p:sp>
    </p:spTree>
    <p:extLst>
      <p:ext uri="{BB962C8B-B14F-4D97-AF65-F5344CB8AC3E}">
        <p14:creationId xmlns:p14="http://schemas.microsoft.com/office/powerpoint/2010/main" val="26920870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0"/>
          <p:cNvSpPr/>
          <p:nvPr/>
        </p:nvSpPr>
        <p:spPr>
          <a:xfrm>
            <a:off x="640080" y="548640"/>
            <a:ext cx="8138160" cy="548640"/>
          </a:xfrm>
          <a:prstGeom prst="rect">
            <a:avLst/>
          </a:prstGeom>
          <a:noFill/>
          <a:ln/>
        </p:spPr>
        <p:txBody>
          <a:bodyPr wrap="square" rtlCol="0" anchor="ctr"/>
          <a:lstStyle/>
          <a:p>
            <a:pPr marL="0" indent="0">
              <a:buNone/>
            </a:pPr>
            <a:r>
              <a:rPr sz="3200" b="1" u="sng">
                <a:latin typeface="Aptos"/>
              </a:rPr>
              <a:t>What is the “national opioid settlement”?</a:t>
            </a:r>
            <a:endParaRPr lang="en-US" sz="3200" u="sng" dirty="0">
              <a:solidFill>
                <a:schemeClr val="bg2">
                  <a:lumMod val="25000"/>
                </a:schemeClr>
              </a:solidFill>
            </a:endParaRPr>
          </a:p>
        </p:txBody>
      </p:sp>
      <p:sp>
        <p:nvSpPr>
          <p:cNvPr id="4" name="Text 1"/>
          <p:cNvSpPr/>
          <p:nvPr/>
        </p:nvSpPr>
        <p:spPr>
          <a:xfrm>
            <a:off x="640080" y="1234440"/>
            <a:ext cx="8138160" cy="457200"/>
          </a:xfrm>
          <a:prstGeom prst="rect">
            <a:avLst/>
          </a:prstGeom>
          <a:noFill/>
          <a:ln/>
        </p:spPr>
        <p:txBody>
          <a:bodyPr wrap="square" rtlCol="0" anchor="ctr"/>
          <a:lstStyle/>
          <a:p>
            <a:pPr marL="0" indent="0">
              <a:buNone/>
            </a:pPr>
            <a:r>
              <a:rPr sz="1800" dirty="0">
                <a:latin typeface="+mj-lt"/>
              </a:rPr>
              <a:t>Civil settlements + court-approved agreements + long-term payments.</a:t>
            </a:r>
            <a:endParaRPr lang="en-US" sz="1800" dirty="0">
              <a:latin typeface="+mj-lt"/>
            </a:endParaRPr>
          </a:p>
        </p:txBody>
      </p:sp>
      <p:sp>
        <p:nvSpPr>
          <p:cNvPr id="5" name="Text 2"/>
          <p:cNvSpPr/>
          <p:nvPr/>
        </p:nvSpPr>
        <p:spPr>
          <a:xfrm>
            <a:off x="640079" y="1794053"/>
            <a:ext cx="11145022" cy="1158240"/>
          </a:xfrm>
          <a:prstGeom prst="rect">
            <a:avLst/>
          </a:prstGeom>
          <a:noFill/>
          <a:ln/>
        </p:spPr>
        <p:txBody>
          <a:bodyPr wrap="square" rtlCol="0" anchor="t"/>
          <a:lstStyle/>
          <a:p>
            <a:pPr>
              <a:lnSpc>
                <a:spcPct val="120000"/>
              </a:lnSpc>
              <a:buSzPct val="100000"/>
            </a:pPr>
            <a:r>
              <a:rPr sz="1500" b="1" dirty="0">
                <a:solidFill>
                  <a:srgbClr val="333333"/>
                </a:solidFill>
                <a:latin typeface="Aptos"/>
              </a:rPr>
              <a:t>Thousands of lawsuits by states, tribes, counties, and cities</a:t>
            </a:r>
          </a:p>
          <a:p>
            <a:pPr marL="640080" lvl="1" indent="-182880">
              <a:lnSpc>
                <a:spcPct val="120000"/>
              </a:lnSpc>
              <a:buSzPct val="100000"/>
              <a:buChar char="•"/>
            </a:pPr>
            <a:r>
              <a:rPr sz="1500" dirty="0">
                <a:solidFill>
                  <a:srgbClr val="333333"/>
                </a:solidFill>
                <a:latin typeface="Aptos"/>
              </a:rPr>
              <a:t>Alleged deceptive marketing and failures in oversight.</a:t>
            </a:r>
            <a:endParaRPr lang="en-US" dirty="0">
              <a:latin typeface="Aptos" panose="020B0004020202020204" pitchFamily="34" charset="0"/>
            </a:endParaRPr>
          </a:p>
          <a:p>
            <a:pPr>
              <a:lnSpc>
                <a:spcPct val="120000"/>
              </a:lnSpc>
              <a:buSzPct val="100000"/>
            </a:pPr>
            <a:endParaRPr lang="en-US" sz="900" b="1" dirty="0">
              <a:latin typeface="Aptos" panose="020B0004020202020204" pitchFamily="34" charset="0"/>
              <a:ea typeface="Aptos" pitchFamily="34" charset="-122"/>
              <a:cs typeface="Aptos" pitchFamily="34" charset="-120"/>
            </a:endParaRPr>
          </a:p>
          <a:p>
            <a:pPr>
              <a:lnSpc>
                <a:spcPct val="120000"/>
              </a:lnSpc>
              <a:buSzPct val="100000"/>
            </a:pPr>
            <a:r>
              <a:rPr sz="1500" b="1" dirty="0">
                <a:solidFill>
                  <a:srgbClr val="333333"/>
                </a:solidFill>
                <a:latin typeface="Aptos"/>
              </a:rPr>
              <a:t>National agreements resolved large portions of litigation</a:t>
            </a:r>
          </a:p>
          <a:p>
            <a:pPr marL="640080" lvl="1" indent="-182880">
              <a:lnSpc>
                <a:spcPct val="120000"/>
              </a:lnSpc>
              <a:buSzPct val="100000"/>
              <a:buChar char="•"/>
            </a:pPr>
            <a:r>
              <a:rPr sz="1500" dirty="0">
                <a:solidFill>
                  <a:srgbClr val="333333"/>
                </a:solidFill>
                <a:latin typeface="Aptos"/>
              </a:rPr>
              <a:t>Payments over many years + injunctive relief (business practice changes).</a:t>
            </a:r>
            <a:endParaRPr lang="en-US" dirty="0">
              <a:latin typeface="Aptos" panose="020B0004020202020204" pitchFamily="34" charset="0"/>
            </a:endParaRPr>
          </a:p>
          <a:p>
            <a:pPr>
              <a:lnSpc>
                <a:spcPct val="120000"/>
              </a:lnSpc>
              <a:buSzPct val="100000"/>
            </a:pPr>
            <a:endParaRPr lang="en-US" sz="900" b="1" dirty="0">
              <a:latin typeface="Aptos" panose="020B0004020202020204" pitchFamily="34" charset="0"/>
              <a:ea typeface="Aptos" pitchFamily="34" charset="-122"/>
              <a:cs typeface="Aptos" pitchFamily="34" charset="-120"/>
            </a:endParaRPr>
          </a:p>
          <a:p>
            <a:pPr>
              <a:lnSpc>
                <a:spcPct val="120000"/>
              </a:lnSpc>
              <a:buSzPct val="100000"/>
            </a:pPr>
            <a:r>
              <a:rPr sz="1500" b="1" dirty="0">
                <a:solidFill>
                  <a:srgbClr val="333333"/>
                </a:solidFill>
                <a:latin typeface="Aptos"/>
              </a:rPr>
              <a:t>Multiple settlements exist (not one single pot)</a:t>
            </a:r>
          </a:p>
          <a:p>
            <a:pPr marL="640080" lvl="1" indent="-182880">
              <a:lnSpc>
                <a:spcPct val="120000"/>
              </a:lnSpc>
              <a:buSzPct val="100000"/>
              <a:buChar char="•"/>
            </a:pPr>
            <a:r>
              <a:rPr sz="1500" dirty="0">
                <a:solidFill>
                  <a:srgbClr val="333333"/>
                </a:solidFill>
                <a:latin typeface="Aptos"/>
              </a:rPr>
              <a:t>Totals have grown as additional defendants settle.</a:t>
            </a:r>
          </a:p>
          <a:p>
            <a:pPr>
              <a:lnSpc>
                <a:spcPct val="120000"/>
              </a:lnSpc>
              <a:buSzPct val="100000"/>
            </a:pPr>
            <a:endParaRPr lang="en-US" sz="900" b="1" dirty="0">
              <a:latin typeface="Aptos" panose="020B0004020202020204" pitchFamily="34" charset="0"/>
              <a:ea typeface="Aptos" pitchFamily="34" charset="-122"/>
              <a:cs typeface="Aptos" pitchFamily="34" charset="-120"/>
            </a:endParaRPr>
          </a:p>
          <a:p>
            <a:pPr>
              <a:lnSpc>
                <a:spcPct val="120000"/>
              </a:lnSpc>
              <a:buSzPct val="100000"/>
            </a:pPr>
            <a:r>
              <a:rPr sz="1500" b="1" dirty="0">
                <a:solidFill>
                  <a:srgbClr val="333333"/>
                </a:solidFill>
                <a:latin typeface="Aptos"/>
              </a:rPr>
              <a:t>Payments are distributed over many years</a:t>
            </a:r>
          </a:p>
          <a:p>
            <a:pPr marL="640080" lvl="1" indent="-182880">
              <a:lnSpc>
                <a:spcPct val="120000"/>
              </a:lnSpc>
              <a:buSzPct val="100000"/>
              <a:buChar char="•"/>
            </a:pPr>
            <a:r>
              <a:rPr sz="1500" dirty="0">
                <a:solidFill>
                  <a:srgbClr val="333333"/>
                </a:solidFill>
                <a:latin typeface="Aptos"/>
              </a:rPr>
              <a:t>Vary by agreement and state/local allocation.</a:t>
            </a:r>
          </a:p>
          <a:p>
            <a:pPr>
              <a:lnSpc>
                <a:spcPct val="120000"/>
              </a:lnSpc>
              <a:buSzPct val="100000"/>
            </a:pPr>
            <a:endParaRPr lang="en-US" b="1" dirty="0">
              <a:latin typeface="Aptos" panose="020B0004020202020204" pitchFamily="34" charset="0"/>
            </a:endParaRPr>
          </a:p>
          <a:p>
            <a:pPr>
              <a:lnSpc>
                <a:spcPct val="120000"/>
              </a:lnSpc>
              <a:buSzPct val="100000"/>
            </a:pPr>
            <a:r>
              <a:rPr sz="1500" dirty="0">
                <a:solidFill>
                  <a:srgbClr val="333333"/>
                </a:solidFill>
                <a:latin typeface="Aptos"/>
              </a:rPr>
              <a:t>For trustees: predictable member-accessible funding to support prevention controls.</a:t>
            </a:r>
            <a:endParaRPr lang="en-US" dirty="0">
              <a:latin typeface="Aptos" panose="020B0004020202020204" pitchFamily="34" charset="0"/>
            </a:endParaRPr>
          </a:p>
          <a:p>
            <a:r>
              <a:rPr sz="1500" dirty="0">
                <a:solidFill>
                  <a:srgbClr val="333333"/>
                </a:solidFill>
                <a:latin typeface="Aptos"/>
              </a:rPr>
              <a:t>For city stewards: a local opportunity to fund readiness without waiting on the pool.</a:t>
            </a:r>
          </a:p>
        </p:txBody>
      </p:sp>
      <p:sp>
        <p:nvSpPr>
          <p:cNvPr id="6" name="TextBox 5">
            <a:extLst>
              <a:ext uri="{FF2B5EF4-FFF2-40B4-BE49-F238E27FC236}">
                <a16:creationId xmlns:a16="http://schemas.microsoft.com/office/drawing/2014/main" id="{92194F58-1943-0AE0-97A6-90EC7C539A1D}"/>
              </a:ext>
            </a:extLst>
          </p:cNvPr>
          <p:cNvSpPr txBox="1"/>
          <p:nvPr/>
        </p:nvSpPr>
        <p:spPr>
          <a:xfrm>
            <a:off x="9432045" y="3054706"/>
            <a:ext cx="2353056" cy="1569660"/>
          </a:xfrm>
          <a:prstGeom prst="rect">
            <a:avLst/>
          </a:prstGeom>
          <a:solidFill>
            <a:schemeClr val="accent2">
              <a:lumMod val="75000"/>
              <a:lumOff val="25000"/>
            </a:schemeClr>
          </a:solidFill>
          <a:scene3d>
            <a:camera prst="orthographicFront"/>
            <a:lightRig rig="threePt" dir="t"/>
          </a:scene3d>
          <a:sp3d>
            <a:bevelT prst="relaxedInset"/>
          </a:sp3d>
        </p:spPr>
        <p:txBody>
          <a:bodyPr wrap="square" rtlCol="0">
            <a:spAutoFit/>
          </a:bodyPr>
          <a:lstStyle/>
          <a:p>
            <a:pPr algn="ctr" defTabSz="914400">
              <a:defRPr/>
            </a:pPr>
            <a:r>
              <a:rPr sz="1250" b="1">
                <a:solidFill>
                  <a:srgbClr val="FFFFFF"/>
                </a:solidFill>
                <a:latin typeface="+mj-lt"/>
              </a:rPr>
              <a:t>Trustee Takeaway: This is member-accessible funding that can reduce pool loss drivers while strengthening each community’s public safety response.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0"/>
          <p:cNvSpPr/>
          <p:nvPr/>
        </p:nvSpPr>
        <p:spPr>
          <a:xfrm>
            <a:off x="806195" y="804672"/>
            <a:ext cx="3521359" cy="2624328"/>
          </a:xfrm>
          <a:prstGeom prst="rect">
            <a:avLst/>
          </a:prstGeom>
        </p:spPr>
        <p:txBody>
          <a:bodyPr vert="horz" wrap="square" lIns="91440" tIns="45720" rIns="91440" bIns="45720" rtlCol="0" anchor="ctr">
            <a:normAutofit/>
          </a:bodyPr>
          <a:lstStyle/>
          <a:p>
            <a:pPr marL="0" indent="0" algn="ctr">
              <a:spcBef>
                <a:spcPct val="0"/>
              </a:spcBef>
              <a:spcAft>
                <a:spcPts val="600"/>
              </a:spcAft>
            </a:pPr>
            <a:r>
              <a:rPr sz="4200" b="1" i="0" u="sng">
                <a:latin typeface="+mj-lt"/>
              </a:rPr>
              <a:t>Why this money exists  </a:t>
            </a:r>
          </a:p>
          <a:p>
            <a:pPr marL="0" indent="0" algn="ctr">
              <a:spcBef>
                <a:spcPct val="0"/>
              </a:spcBef>
              <a:spcAft>
                <a:spcPts val="600"/>
              </a:spcAft>
            </a:pPr>
            <a:r>
              <a:rPr sz="3600" b="1" i="1">
                <a:latin typeface="+mj-lt"/>
              </a:rPr>
              <a:t>the simple story</a:t>
            </a:r>
          </a:p>
        </p:txBody>
      </p:sp>
      <p:sp>
        <p:nvSpPr>
          <p:cNvPr id="2" name="TextBox 1">
            <a:extLst>
              <a:ext uri="{FF2B5EF4-FFF2-40B4-BE49-F238E27FC236}">
                <a16:creationId xmlns:a16="http://schemas.microsoft.com/office/drawing/2014/main" id="{C90468C6-9E6E-9878-073A-E92E24EDA258}"/>
              </a:ext>
            </a:extLst>
          </p:cNvPr>
          <p:cNvSpPr txBox="1"/>
          <p:nvPr/>
        </p:nvSpPr>
        <p:spPr>
          <a:xfrm>
            <a:off x="1037033" y="3962333"/>
            <a:ext cx="3059682" cy="1569660"/>
          </a:xfrm>
          <a:prstGeom prst="rect">
            <a:avLst/>
          </a:prstGeom>
          <a:solidFill>
            <a:schemeClr val="accent2">
              <a:lumMod val="75000"/>
              <a:lumOff val="25000"/>
            </a:schemeClr>
          </a:solidFill>
          <a:scene3d>
            <a:camera prst="orthographicFront"/>
            <a:lightRig rig="threePt" dir="t"/>
          </a:scene3d>
          <a:sp3d>
            <a:bevelT prst="relaxedInset"/>
          </a:sp3d>
        </p:spPr>
        <p:txBody>
          <a:bodyPr wrap="square" rtlCol="0">
            <a:spAutoFit/>
          </a:bodyPr>
          <a:lstStyle/>
          <a:p>
            <a:pPr algn="ctr"/>
            <a:r>
              <a:rPr sz="1400" b="1">
                <a:solidFill>
                  <a:srgbClr val="FFFFFF"/>
                </a:solidFill>
                <a:latin typeface="+mj-lt"/>
              </a:rPr>
              <a:t>Trustee Takeaway: </a:t>
            </a:r>
          </a:p>
          <a:p>
            <a:pPr algn="ctr"/>
            <a:r>
              <a:rPr sz="1400" b="1">
                <a:solidFill>
                  <a:srgbClr val="FFFFFF"/>
                </a:solidFill>
                <a:latin typeface="+mj-lt"/>
              </a:rPr>
              <a:t>This is where fiduciary stewardship and community stewardship align—use the money to reduce harm, loss volatility, and defensibility risk.</a:t>
            </a:r>
          </a:p>
        </p:txBody>
      </p:sp>
      <p:sp>
        <p:nvSpPr>
          <p:cNvPr id="4" name="TextBox 3">
            <a:extLst>
              <a:ext uri="{FF2B5EF4-FFF2-40B4-BE49-F238E27FC236}">
                <a16:creationId xmlns:a16="http://schemas.microsoft.com/office/drawing/2014/main" id="{F4000709-1B2A-6554-189E-05FD35632B0F}"/>
              </a:ext>
            </a:extLst>
          </p:cNvPr>
          <p:cNvSpPr txBox="1"/>
          <p:nvPr/>
        </p:nvSpPr>
        <p:spPr>
          <a:xfrm>
            <a:off x="5319132" y="804672"/>
            <a:ext cx="6200078" cy="4570482"/>
          </a:xfrm>
          <a:prstGeom prst="rect">
            <a:avLst/>
          </a:prstGeom>
          <a:noFill/>
        </p:spPr>
        <p:txBody>
          <a:bodyPr wrap="square" rtlCol="0">
            <a:spAutoFit/>
          </a:bodyPr>
          <a:lstStyle/>
          <a:p>
            <a:pPr marL="342900" indent="-342900">
              <a:spcBef>
                <a:spcPts val="1000"/>
              </a:spcBef>
              <a:buSzPct val="80000"/>
              <a:buFont typeface="Arial" panose="020B0604020202020204" pitchFamily="34" charset="0"/>
              <a:buChar char="•"/>
            </a:pPr>
            <a:r>
              <a:rPr sz="1800" dirty="0">
                <a:solidFill>
                  <a:srgbClr val="333333"/>
                </a:solidFill>
              </a:rPr>
              <a:t>The opioid epidemic created:</a:t>
            </a:r>
          </a:p>
          <a:p>
            <a:pPr marL="800100" lvl="1" indent="-342900">
              <a:spcBef>
                <a:spcPts val="1000"/>
              </a:spcBef>
              <a:buSzPct val="80000"/>
              <a:buFont typeface="Courier New" panose="02070309020205020404" pitchFamily="49" charset="0"/>
              <a:buChar char="o"/>
            </a:pPr>
            <a:r>
              <a:rPr sz="1800" dirty="0">
                <a:solidFill>
                  <a:srgbClr val="333333"/>
                </a:solidFill>
              </a:rPr>
              <a:t>Massive public health + public safety costs</a:t>
            </a:r>
          </a:p>
          <a:p>
            <a:pPr marL="800100" lvl="1" indent="-342900">
              <a:spcBef>
                <a:spcPts val="1000"/>
              </a:spcBef>
              <a:buSzPct val="80000"/>
              <a:buFont typeface="Courier New" panose="02070309020205020404" pitchFamily="49" charset="0"/>
              <a:buChar char="o"/>
            </a:pPr>
            <a:r>
              <a:rPr dirty="0">
                <a:solidFill>
                  <a:srgbClr val="333333"/>
                </a:solidFill>
              </a:rPr>
              <a:t>Operational burden for cities and counties</a:t>
            </a:r>
          </a:p>
          <a:p>
            <a:pPr marL="800100" lvl="1" indent="-342900">
              <a:spcBef>
                <a:spcPts val="1000"/>
              </a:spcBef>
              <a:buSzPct val="80000"/>
              <a:buFont typeface="Arial" panose="020B0604020202020204" pitchFamily="34" charset="0"/>
              <a:buChar char="•"/>
            </a:pPr>
            <a:endParaRPr sz="1800" dirty="0">
              <a:solidFill>
                <a:srgbClr val="333333"/>
              </a:solidFill>
            </a:endParaRPr>
          </a:p>
          <a:p>
            <a:pPr marL="342900" indent="-342900">
              <a:spcBef>
                <a:spcPts val="1000"/>
              </a:spcBef>
              <a:buSzPct val="80000"/>
              <a:buFont typeface="Arial" panose="020B0604020202020204" pitchFamily="34" charset="0"/>
              <a:buChar char="•"/>
            </a:pPr>
            <a:r>
              <a:rPr sz="1800" dirty="0">
                <a:solidFill>
                  <a:srgbClr val="333333"/>
                </a:solidFill>
              </a:rPr>
              <a:t>Settlements created long-term payments for:</a:t>
            </a:r>
          </a:p>
          <a:p>
            <a:pPr marL="800100" lvl="1" indent="-342900">
              <a:spcBef>
                <a:spcPts val="1000"/>
              </a:spcBef>
              <a:buSzPct val="80000"/>
              <a:buFont typeface="Arial" panose="020B0604020202020204" pitchFamily="34" charset="0"/>
              <a:buChar char="•"/>
            </a:pPr>
            <a:r>
              <a:rPr sz="1800" dirty="0">
                <a:solidFill>
                  <a:srgbClr val="333333"/>
                </a:solidFill>
              </a:rPr>
              <a:t>Mitigation</a:t>
            </a:r>
          </a:p>
          <a:p>
            <a:pPr marL="800100" lvl="1" indent="-342900">
              <a:spcBef>
                <a:spcPts val="1000"/>
              </a:spcBef>
              <a:buSzPct val="80000"/>
              <a:buFont typeface="Arial" panose="020B0604020202020204" pitchFamily="34" charset="0"/>
              <a:buChar char="•"/>
            </a:pPr>
            <a:r>
              <a:rPr dirty="0">
                <a:solidFill>
                  <a:srgbClr val="333333"/>
                </a:solidFill>
              </a:rPr>
              <a:t>Response</a:t>
            </a:r>
          </a:p>
          <a:p>
            <a:pPr marL="800100" lvl="1" indent="-342900">
              <a:spcBef>
                <a:spcPts val="1000"/>
              </a:spcBef>
              <a:buSzPct val="80000"/>
              <a:buFont typeface="Arial" panose="020B0604020202020204" pitchFamily="34" charset="0"/>
              <a:buChar char="•"/>
            </a:pPr>
            <a:r>
              <a:rPr sz="1800" dirty="0">
                <a:solidFill>
                  <a:srgbClr val="333333"/>
                </a:solidFill>
              </a:rPr>
              <a:t>Recovery</a:t>
            </a:r>
          </a:p>
          <a:p>
            <a:pPr marL="800100" lvl="1" indent="-342900">
              <a:spcBef>
                <a:spcPts val="1000"/>
              </a:spcBef>
              <a:buSzPct val="80000"/>
              <a:buFont typeface="Arial" panose="020B0604020202020204" pitchFamily="34" charset="0"/>
              <a:buChar char="•"/>
            </a:pPr>
            <a:r>
              <a:rPr dirty="0">
                <a:solidFill>
                  <a:srgbClr val="333333"/>
                </a:solidFill>
              </a:rPr>
              <a:t>Prevention</a:t>
            </a:r>
          </a:p>
          <a:p>
            <a:pPr marL="342900" indent="-342900">
              <a:spcBef>
                <a:spcPts val="1000"/>
              </a:spcBef>
              <a:buSzPct val="80000"/>
              <a:buFont typeface="Arial" panose="020B0604020202020204" pitchFamily="34" charset="0"/>
              <a:buChar char="•"/>
            </a:pPr>
            <a:endParaRPr sz="1800" dirty="0">
              <a:solidFill>
                <a:srgbClr val="333333"/>
              </a:solidFill>
            </a:endParaRPr>
          </a:p>
          <a:p>
            <a:pPr marL="285750" indent="-285750">
              <a:buFont typeface="Arial" panose="020B0604020202020204" pitchFamily="34" charset="0"/>
              <a:buChar char="•"/>
            </a:pPr>
            <a:r>
              <a:rPr sz="1800" dirty="0">
                <a:solidFill>
                  <a:srgbClr val="333333"/>
                </a:solidFill>
              </a:rPr>
              <a:t>Not general spending. Not a grant.</a:t>
            </a:r>
            <a:r>
              <a:rPr lang="en-US" sz="1800" dirty="0">
                <a:solidFill>
                  <a:srgbClr val="333333"/>
                </a:solidFill>
              </a:rPr>
              <a:t> </a:t>
            </a:r>
            <a:r>
              <a:rPr sz="1800" dirty="0">
                <a:solidFill>
                  <a:srgbClr val="333333"/>
                </a:solidFill>
              </a:rPr>
              <a:t>Abatement funding—with rules.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0"/>
          <p:cNvSpPr/>
          <p:nvPr/>
        </p:nvSpPr>
        <p:spPr>
          <a:xfrm>
            <a:off x="806195" y="-27432"/>
            <a:ext cx="3795479" cy="4108778"/>
          </a:xfrm>
          <a:prstGeom prst="rect">
            <a:avLst/>
          </a:prstGeom>
        </p:spPr>
        <p:txBody>
          <a:bodyPr vert="horz" wrap="square" lIns="91440" tIns="45720" rIns="91440" bIns="45720" rtlCol="0" anchor="ctr">
            <a:normAutofit/>
          </a:bodyPr>
          <a:lstStyle/>
          <a:p>
            <a:pPr marL="0" indent="0" algn="ctr">
              <a:spcBef>
                <a:spcPct val="0"/>
              </a:spcBef>
              <a:spcAft>
                <a:spcPts val="600"/>
              </a:spcAft>
            </a:pPr>
            <a:r>
              <a:rPr sz="4200" b="1" i="0" u="sng">
                <a:latin typeface="+mj-lt"/>
              </a:rPr>
              <a:t>Who led it—and where trustees can influence</a:t>
            </a:r>
          </a:p>
        </p:txBody>
      </p:sp>
      <p:sp>
        <p:nvSpPr>
          <p:cNvPr id="5" name="Text 2"/>
          <p:cNvSpPr/>
          <p:nvPr/>
        </p:nvSpPr>
        <p:spPr>
          <a:xfrm>
            <a:off x="4985875" y="602370"/>
            <a:ext cx="6399930" cy="5248657"/>
          </a:xfrm>
          <a:prstGeom prst="rect">
            <a:avLst/>
          </a:prstGeom>
        </p:spPr>
        <p:txBody>
          <a:bodyPr vert="horz" wrap="square" lIns="91440" tIns="45720" rIns="91440" bIns="45720" rtlCol="0" anchor="ctr">
            <a:normAutofit/>
          </a:bodyPr>
          <a:lstStyle/>
          <a:p>
            <a:pPr marL="285750" indent="-285750">
              <a:spcBef>
                <a:spcPts val="1000"/>
              </a:spcBef>
              <a:buClr>
                <a:schemeClr val="tx1"/>
              </a:buClr>
              <a:buSzPct val="80000"/>
              <a:buFont typeface="Arial" panose="020B0604020202020204" pitchFamily="34" charset="0"/>
              <a:buChar char="•"/>
            </a:pPr>
            <a:r>
              <a:rPr lang="en-US" sz="1700" dirty="0">
                <a:solidFill>
                  <a:srgbClr val="333333"/>
                </a:solidFill>
                <a:latin typeface="Aptos"/>
              </a:rPr>
              <a:t>Coordinated many state actions through </a:t>
            </a:r>
            <a:r>
              <a:rPr sz="1700" dirty="0">
                <a:solidFill>
                  <a:srgbClr val="333333"/>
                </a:solidFill>
                <a:latin typeface="Aptos"/>
              </a:rPr>
              <a:t>State </a:t>
            </a:r>
            <a:r>
              <a:rPr lang="en-US" sz="1700" dirty="0">
                <a:solidFill>
                  <a:srgbClr val="333333"/>
                </a:solidFill>
                <a:latin typeface="Aptos"/>
              </a:rPr>
              <a:t>AG’s</a:t>
            </a:r>
          </a:p>
          <a:p>
            <a:pPr marL="285750" indent="-285750">
              <a:spcBef>
                <a:spcPts val="1000"/>
              </a:spcBef>
              <a:buClr>
                <a:schemeClr val="tx1"/>
              </a:buClr>
              <a:buSzPct val="80000"/>
              <a:buFont typeface="Arial" panose="020B0604020202020204" pitchFamily="34" charset="0"/>
              <a:buChar char="•"/>
            </a:pPr>
            <a:r>
              <a:rPr sz="1700" dirty="0">
                <a:solidFill>
                  <a:srgbClr val="333333"/>
                </a:solidFill>
                <a:latin typeface="Aptos"/>
              </a:rPr>
              <a:t>Local governments (cities</a:t>
            </a:r>
            <a:r>
              <a:rPr lang="en-US" sz="1700" dirty="0">
                <a:solidFill>
                  <a:srgbClr val="333333"/>
                </a:solidFill>
                <a:latin typeface="Aptos"/>
              </a:rPr>
              <a:t>, counties, special districts</a:t>
            </a:r>
            <a:r>
              <a:rPr sz="1700" dirty="0">
                <a:solidFill>
                  <a:srgbClr val="333333"/>
                </a:solidFill>
                <a:latin typeface="Aptos"/>
              </a:rPr>
              <a:t>)</a:t>
            </a:r>
            <a:r>
              <a:rPr lang="en-US" sz="1700" dirty="0">
                <a:solidFill>
                  <a:srgbClr val="333333"/>
                </a:solidFill>
                <a:latin typeface="Aptos"/>
              </a:rPr>
              <a:t> j</a:t>
            </a:r>
            <a:r>
              <a:rPr sz="1700" dirty="0">
                <a:solidFill>
                  <a:srgbClr val="333333"/>
                </a:solidFill>
                <a:latin typeface="Aptos"/>
              </a:rPr>
              <a:t>oined through state agreements and/or direct local litigation</a:t>
            </a:r>
            <a:r>
              <a:rPr lang="en-US" sz="1700" dirty="0">
                <a:solidFill>
                  <a:srgbClr val="333333"/>
                </a:solidFill>
                <a:latin typeface="Aptos"/>
              </a:rPr>
              <a:t> – eventually all rolled in together</a:t>
            </a:r>
            <a:endParaRPr sz="1700" dirty="0">
              <a:solidFill>
                <a:srgbClr val="333333"/>
              </a:solidFill>
              <a:latin typeface="Aptos"/>
            </a:endParaRPr>
          </a:p>
          <a:p>
            <a:pPr marL="285750" indent="-285750">
              <a:spcBef>
                <a:spcPts val="1000"/>
              </a:spcBef>
              <a:buClr>
                <a:schemeClr val="tx1"/>
              </a:buClr>
              <a:buSzPct val="80000"/>
              <a:buFont typeface="Wingdings" panose="05000000000000000000" pitchFamily="2" charset="2"/>
              <a:buChar char="§"/>
            </a:pPr>
            <a:r>
              <a:rPr sz="1700" dirty="0">
                <a:solidFill>
                  <a:srgbClr val="333333"/>
                </a:solidFill>
                <a:latin typeface="Aptos"/>
              </a:rPr>
              <a:t>Defendants varied by settlement </a:t>
            </a:r>
          </a:p>
          <a:p>
            <a:pPr marL="742950" lvl="1" indent="-285750">
              <a:spcBef>
                <a:spcPts val="1000"/>
              </a:spcBef>
              <a:buClr>
                <a:schemeClr val="tx1"/>
              </a:buClr>
              <a:buSzPct val="80000"/>
              <a:buFont typeface="Courier New" panose="02070309020205020404" pitchFamily="49" charset="0"/>
              <a:buChar char="o"/>
            </a:pPr>
            <a:r>
              <a:rPr sz="1700" dirty="0">
                <a:solidFill>
                  <a:srgbClr val="333333"/>
                </a:solidFill>
                <a:latin typeface="Aptos"/>
              </a:rPr>
              <a:t>Distributors, manufacturers, pharmacies, consultants, others</a:t>
            </a:r>
            <a:endParaRPr lang="en-US" sz="1700" dirty="0">
              <a:solidFill>
                <a:srgbClr val="333333"/>
              </a:solidFill>
              <a:latin typeface="Aptos"/>
            </a:endParaRPr>
          </a:p>
          <a:p>
            <a:pPr marL="285750" indent="-285750">
              <a:spcBef>
                <a:spcPts val="1000"/>
              </a:spcBef>
              <a:buClr>
                <a:schemeClr val="tx1"/>
              </a:buClr>
              <a:buSzPct val="80000"/>
              <a:buFont typeface="Arial" panose="020B0604020202020204" pitchFamily="34" charset="0"/>
              <a:buChar char="•"/>
            </a:pPr>
            <a:r>
              <a:rPr sz="1700" dirty="0">
                <a:solidFill>
                  <a:srgbClr val="333333"/>
                </a:solidFill>
                <a:latin typeface="Aptos"/>
              </a:rPr>
              <a:t>Result: multi-settlement landscape </a:t>
            </a:r>
          </a:p>
          <a:p>
            <a:pPr marL="742950" lvl="1" indent="-285750">
              <a:buFont typeface="Courier New" panose="02070309020205020404" pitchFamily="49" charset="0"/>
              <a:buChar char="o"/>
            </a:pPr>
            <a:r>
              <a:rPr sz="1700" dirty="0">
                <a:solidFill>
                  <a:srgbClr val="333333"/>
                </a:solidFill>
                <a:latin typeface="Aptos"/>
              </a:rPr>
              <a:t>Not a single “one-and-done” deal</a:t>
            </a:r>
            <a:endParaRPr lang="en-US" sz="1700" dirty="0">
              <a:solidFill>
                <a:srgbClr val="333333"/>
              </a:solidFill>
              <a:latin typeface="Aptos"/>
            </a:endParaRPr>
          </a:p>
          <a:p>
            <a:pPr marL="285750" indent="-285750">
              <a:buFont typeface="Arial" panose="020B0604020202020204" pitchFamily="34" charset="0"/>
              <a:buChar char="•"/>
            </a:pPr>
            <a:endParaRPr lang="en-US" sz="1700" dirty="0">
              <a:solidFill>
                <a:srgbClr val="333333"/>
              </a:solidFill>
              <a:latin typeface="Aptos"/>
            </a:endParaRPr>
          </a:p>
          <a:p>
            <a:pPr marL="285750" indent="-285750">
              <a:buFont typeface="Arial" panose="020B0604020202020204" pitchFamily="34" charset="0"/>
              <a:buChar char="•"/>
            </a:pPr>
            <a:r>
              <a:rPr sz="1700" dirty="0">
                <a:solidFill>
                  <a:srgbClr val="333333"/>
                </a:solidFill>
                <a:latin typeface="Aptos"/>
              </a:rPr>
              <a:t>What matters now is where discretion lives:</a:t>
            </a:r>
          </a:p>
          <a:p>
            <a:pPr marL="742950" lvl="1" indent="-285750">
              <a:buFont typeface="Courier New" panose="02070309020205020404" pitchFamily="49" charset="0"/>
              <a:buChar char="o"/>
            </a:pPr>
            <a:r>
              <a:rPr sz="1700" dirty="0">
                <a:solidFill>
                  <a:srgbClr val="333333"/>
                </a:solidFill>
                <a:latin typeface="Aptos"/>
              </a:rPr>
              <a:t>Mostly state and local government, not the pool</a:t>
            </a:r>
          </a:p>
          <a:p>
            <a:pPr marL="742950" lvl="1" indent="-285750">
              <a:buFont typeface="Courier New" panose="02070309020205020404" pitchFamily="49" charset="0"/>
              <a:buChar char="o"/>
            </a:pPr>
            <a:r>
              <a:rPr sz="1700" dirty="0">
                <a:solidFill>
                  <a:srgbClr val="333333"/>
                </a:solidFill>
                <a:latin typeface="Aptos"/>
              </a:rPr>
              <a:t>Pools influence outcomes through member education, not by “applying”</a:t>
            </a:r>
          </a:p>
        </p:txBody>
      </p:sp>
      <p:sp>
        <p:nvSpPr>
          <p:cNvPr id="2" name="TextBox 1">
            <a:extLst>
              <a:ext uri="{FF2B5EF4-FFF2-40B4-BE49-F238E27FC236}">
                <a16:creationId xmlns:a16="http://schemas.microsoft.com/office/drawing/2014/main" id="{01881D19-AFF5-037F-6566-90E040D8A78A}"/>
              </a:ext>
            </a:extLst>
          </p:cNvPr>
          <p:cNvSpPr txBox="1"/>
          <p:nvPr/>
        </p:nvSpPr>
        <p:spPr>
          <a:xfrm>
            <a:off x="1393294" y="3913845"/>
            <a:ext cx="2621280" cy="1569660"/>
          </a:xfrm>
          <a:prstGeom prst="rect">
            <a:avLst/>
          </a:prstGeom>
          <a:solidFill>
            <a:schemeClr val="accent2">
              <a:lumMod val="75000"/>
              <a:lumOff val="25000"/>
            </a:schemeClr>
          </a:solidFill>
          <a:scene3d>
            <a:camera prst="orthographicFront"/>
            <a:lightRig rig="threePt" dir="t"/>
          </a:scene3d>
          <a:sp3d>
            <a:bevelT prst="relaxedInset"/>
          </a:sp3d>
        </p:spPr>
        <p:txBody>
          <a:bodyPr wrap="square" rtlCol="0">
            <a:spAutoFit/>
          </a:bodyPr>
          <a:lstStyle/>
          <a:p>
            <a:pPr algn="ctr"/>
            <a:r>
              <a:rPr sz="1400" b="1">
                <a:solidFill>
                  <a:srgbClr val="FFFFFF"/>
                </a:solidFill>
                <a:latin typeface="+mj-lt"/>
              </a:rPr>
              <a:t>Trustee Takeaway: Success is guiding city/county decision-makers toward eligible, high-impact controls—while respecting local authority.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0"/>
          <p:cNvSpPr/>
          <p:nvPr/>
        </p:nvSpPr>
        <p:spPr>
          <a:xfrm>
            <a:off x="806195" y="748410"/>
            <a:ext cx="3521359" cy="3433297"/>
          </a:xfrm>
          <a:prstGeom prst="rect">
            <a:avLst/>
          </a:prstGeom>
        </p:spPr>
        <p:txBody>
          <a:bodyPr vert="horz" wrap="square" lIns="91440" tIns="45720" rIns="91440" bIns="45720" rtlCol="0" anchor="ctr">
            <a:normAutofit/>
          </a:bodyPr>
          <a:lstStyle/>
          <a:p>
            <a:pPr marL="0" indent="0" algn="ctr">
              <a:spcBef>
                <a:spcPct val="0"/>
              </a:spcBef>
              <a:spcAft>
                <a:spcPts val="600"/>
              </a:spcAft>
            </a:pPr>
            <a:r>
              <a:rPr sz="4200" b="1" i="0" u="sng">
                <a:latin typeface="+mj-lt"/>
              </a:rPr>
              <a:t>Settlement Anatomy: What’s in it</a:t>
            </a:r>
          </a:p>
        </p:txBody>
      </p:sp>
      <p:sp>
        <p:nvSpPr>
          <p:cNvPr id="5" name="Text 2"/>
          <p:cNvSpPr/>
          <p:nvPr/>
        </p:nvSpPr>
        <p:spPr>
          <a:xfrm>
            <a:off x="4985875" y="493614"/>
            <a:ext cx="6399930" cy="5470216"/>
          </a:xfrm>
          <a:prstGeom prst="rect">
            <a:avLst/>
          </a:prstGeom>
        </p:spPr>
        <p:txBody>
          <a:bodyPr vert="horz" wrap="square" lIns="91440" tIns="45720" rIns="91440" bIns="45720" rtlCol="0" anchor="ctr">
            <a:noAutofit/>
          </a:bodyPr>
          <a:lstStyle/>
          <a:p>
            <a:pPr marL="285750" indent="-285750">
              <a:spcBef>
                <a:spcPts val="1000"/>
              </a:spcBef>
              <a:buClr>
                <a:schemeClr val="tx1"/>
              </a:buClr>
              <a:buSzPct val="80000"/>
              <a:buFont typeface="Wingdings" panose="05000000000000000000" pitchFamily="2" charset="2"/>
              <a:buChar char="§"/>
            </a:pPr>
            <a:r>
              <a:rPr sz="1800" dirty="0">
                <a:solidFill>
                  <a:srgbClr val="333333"/>
                </a:solidFill>
              </a:rPr>
              <a:t>Payments over many years</a:t>
            </a:r>
          </a:p>
          <a:p>
            <a:pPr marL="742950" lvl="1" indent="-285750">
              <a:spcBef>
                <a:spcPts val="1000"/>
              </a:spcBef>
              <a:buClr>
                <a:schemeClr val="tx1"/>
              </a:buClr>
              <a:buSzPct val="80000"/>
              <a:buFont typeface="Courier New" panose="02070309020205020404" pitchFamily="49" charset="0"/>
              <a:buChar char="o"/>
            </a:pPr>
            <a:r>
              <a:rPr sz="1800" dirty="0">
                <a:solidFill>
                  <a:srgbClr val="333333"/>
                </a:solidFill>
              </a:rPr>
              <a:t>Use restrictions (abatement / Exhibit E)</a:t>
            </a:r>
          </a:p>
          <a:p>
            <a:pPr marL="285750" indent="-285750">
              <a:spcBef>
                <a:spcPts val="1000"/>
              </a:spcBef>
              <a:buClr>
                <a:schemeClr val="tx1"/>
              </a:buClr>
              <a:buSzPct val="80000"/>
              <a:buFont typeface="Wingdings" panose="05000000000000000000" pitchFamily="2" charset="2"/>
              <a:buChar char="§"/>
            </a:pPr>
            <a:r>
              <a:rPr sz="1800" dirty="0">
                <a:solidFill>
                  <a:srgbClr val="333333"/>
                </a:solidFill>
              </a:rPr>
              <a:t>Reporting and oversight layers</a:t>
            </a:r>
          </a:p>
          <a:p>
            <a:pPr marL="742950" lvl="1" indent="-285750">
              <a:spcBef>
                <a:spcPts val="1000"/>
              </a:spcBef>
              <a:buClr>
                <a:schemeClr val="tx1"/>
              </a:buClr>
              <a:buSzPct val="80000"/>
              <a:buFont typeface="Courier New" panose="02070309020205020404" pitchFamily="49" charset="0"/>
              <a:buChar char="o"/>
            </a:pPr>
            <a:r>
              <a:rPr sz="1800" dirty="0">
                <a:solidFill>
                  <a:srgbClr val="333333"/>
                </a:solidFill>
              </a:rPr>
              <a:t>Local approval + procurement still apply</a:t>
            </a:r>
          </a:p>
          <a:p>
            <a:pPr marL="285750" indent="-285750">
              <a:spcBef>
                <a:spcPts val="1000"/>
              </a:spcBef>
              <a:buClr>
                <a:schemeClr val="tx1"/>
              </a:buClr>
              <a:buSzPct val="80000"/>
              <a:buFont typeface="Wingdings" panose="05000000000000000000" pitchFamily="2" charset="2"/>
              <a:buChar char="§"/>
            </a:pPr>
            <a:r>
              <a:rPr sz="1800" dirty="0">
                <a:solidFill>
                  <a:srgbClr val="333333"/>
                </a:solidFill>
              </a:rPr>
              <a:t>Compliance matters: document eligible use + outcomes</a:t>
            </a:r>
          </a:p>
          <a:p>
            <a:pPr marL="742950" lvl="1" indent="-285750">
              <a:spcBef>
                <a:spcPts val="1000"/>
              </a:spcBef>
              <a:buClr>
                <a:schemeClr val="tx1"/>
              </a:buClr>
              <a:buSzPct val="80000"/>
              <a:buFont typeface="Wingdings" panose="05000000000000000000" pitchFamily="2" charset="2"/>
              <a:buChar char="q"/>
            </a:pPr>
            <a:endParaRPr sz="1800" dirty="0">
              <a:solidFill>
                <a:srgbClr val="333333"/>
              </a:solidFill>
            </a:endParaRPr>
          </a:p>
          <a:p>
            <a:pPr marL="285750" indent="-285750">
              <a:spcBef>
                <a:spcPts val="1000"/>
              </a:spcBef>
              <a:buClr>
                <a:schemeClr val="tx1"/>
              </a:buClr>
              <a:buSzPct val="80000"/>
              <a:buFont typeface="Wingdings" panose="05000000000000000000" pitchFamily="2" charset="2"/>
              <a:buChar char="§"/>
            </a:pPr>
            <a:r>
              <a:rPr sz="1800" dirty="0">
                <a:solidFill>
                  <a:srgbClr val="333333"/>
                </a:solidFill>
              </a:rPr>
              <a:t>What trustees should notice:</a:t>
            </a:r>
          </a:p>
          <a:p>
            <a:pPr marL="742950" lvl="1" indent="-285750">
              <a:spcBef>
                <a:spcPts val="1000"/>
              </a:spcBef>
              <a:buClr>
                <a:schemeClr val="tx1"/>
              </a:buClr>
              <a:buSzPct val="80000"/>
              <a:buFont typeface="Courier New" panose="02070309020205020404" pitchFamily="49" charset="0"/>
              <a:buChar char="o"/>
            </a:pPr>
            <a:r>
              <a:rPr sz="1800" dirty="0">
                <a:solidFill>
                  <a:srgbClr val="333333"/>
                </a:solidFill>
              </a:rPr>
              <a:t>What is allowed?</a:t>
            </a:r>
          </a:p>
          <a:p>
            <a:pPr marL="742950" lvl="1" indent="-285750">
              <a:spcBef>
                <a:spcPts val="1000"/>
              </a:spcBef>
              <a:buClr>
                <a:schemeClr val="tx1"/>
              </a:buClr>
              <a:buSzPct val="80000"/>
              <a:buFont typeface="Courier New" panose="02070309020205020404" pitchFamily="49" charset="0"/>
              <a:buChar char="o"/>
            </a:pPr>
            <a:r>
              <a:rPr dirty="0">
                <a:solidFill>
                  <a:srgbClr val="333333"/>
                </a:solidFill>
              </a:rPr>
              <a:t>Who approves?</a:t>
            </a:r>
          </a:p>
          <a:p>
            <a:pPr marL="742950" lvl="1" indent="-285750">
              <a:spcBef>
                <a:spcPts val="1000"/>
              </a:spcBef>
              <a:buClr>
                <a:schemeClr val="tx1"/>
              </a:buClr>
              <a:buSzPct val="80000"/>
              <a:buFont typeface="Courier New" panose="02070309020205020404" pitchFamily="49" charset="0"/>
              <a:buChar char="o"/>
            </a:pPr>
            <a:r>
              <a:rPr sz="1800" dirty="0">
                <a:solidFill>
                  <a:srgbClr val="333333"/>
                </a:solidFill>
              </a:rPr>
              <a:t>What proof is needed later?</a:t>
            </a:r>
            <a:endParaRPr lang="en-US" sz="1800" dirty="0">
              <a:solidFill>
                <a:srgbClr val="333333"/>
              </a:solidFill>
            </a:endParaRPr>
          </a:p>
          <a:p>
            <a:pPr marL="742950" lvl="1" indent="-285750">
              <a:spcBef>
                <a:spcPts val="1000"/>
              </a:spcBef>
              <a:buClr>
                <a:schemeClr val="tx1"/>
              </a:buClr>
              <a:buSzPct val="80000"/>
              <a:buFont typeface="Courier New" panose="02070309020205020404" pitchFamily="49" charset="0"/>
              <a:buChar char="o"/>
            </a:pPr>
            <a:r>
              <a:rPr lang="en-US" dirty="0">
                <a:solidFill>
                  <a:srgbClr val="333333"/>
                </a:solidFill>
              </a:rPr>
              <a:t>Reporting/compliance requirements</a:t>
            </a:r>
            <a:endParaRPr dirty="0">
              <a:solidFill>
                <a:srgbClr val="333333"/>
              </a:solidFill>
            </a:endParaRPr>
          </a:p>
        </p:txBody>
      </p:sp>
      <p:sp>
        <p:nvSpPr>
          <p:cNvPr id="2" name="TextBox 1">
            <a:extLst>
              <a:ext uri="{FF2B5EF4-FFF2-40B4-BE49-F238E27FC236}">
                <a16:creationId xmlns:a16="http://schemas.microsoft.com/office/drawing/2014/main" id="{1966B99E-6724-85F9-EB39-21D3F4EF4594}"/>
              </a:ext>
            </a:extLst>
          </p:cNvPr>
          <p:cNvSpPr txBox="1"/>
          <p:nvPr/>
        </p:nvSpPr>
        <p:spPr>
          <a:xfrm>
            <a:off x="1256234" y="4305754"/>
            <a:ext cx="2621280" cy="1323439"/>
          </a:xfrm>
          <a:prstGeom prst="rect">
            <a:avLst/>
          </a:prstGeom>
          <a:solidFill>
            <a:schemeClr val="accent2">
              <a:lumMod val="75000"/>
              <a:lumOff val="25000"/>
            </a:schemeClr>
          </a:solidFill>
          <a:scene3d>
            <a:camera prst="orthographicFront"/>
            <a:lightRig rig="threePt" dir="t"/>
          </a:scene3d>
          <a:sp3d>
            <a:bevelT prst="relaxedInset"/>
          </a:sp3d>
        </p:spPr>
        <p:txBody>
          <a:bodyPr wrap="square" rtlCol="0">
            <a:spAutoFit/>
          </a:bodyPr>
          <a:lstStyle/>
          <a:p>
            <a:pPr algn="ctr"/>
            <a:r>
              <a:rPr sz="1400" b="1">
                <a:solidFill>
                  <a:srgbClr val="FFFFFF"/>
                </a:solidFill>
                <a:latin typeface="+mj-lt"/>
              </a:rPr>
              <a:t>Trustee Takeaway: Pools can be the “safe use” translator—eligible spend, simple documentation, and stronger defensibility.</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0"/>
          <p:cNvSpPr/>
          <p:nvPr/>
        </p:nvSpPr>
        <p:spPr>
          <a:xfrm>
            <a:off x="654519" y="804670"/>
            <a:ext cx="3999776" cy="2529249"/>
          </a:xfrm>
          <a:prstGeom prst="rect">
            <a:avLst/>
          </a:prstGeom>
        </p:spPr>
        <p:txBody>
          <a:bodyPr vert="horz" wrap="square" lIns="91440" tIns="45720" rIns="91440" bIns="45720" rtlCol="0" anchor="ctr">
            <a:normAutofit/>
          </a:bodyPr>
          <a:lstStyle/>
          <a:p>
            <a:pPr algn="ctr">
              <a:spcBef>
                <a:spcPct val="0"/>
              </a:spcBef>
              <a:spcAft>
                <a:spcPts val="600"/>
              </a:spcAft>
            </a:pPr>
            <a:r>
              <a:rPr sz="3600" b="1" u="sng">
                <a:latin typeface="+mj-lt"/>
              </a:rPr>
              <a:t>Common Misconceptions (Myth vs. Reality)</a:t>
            </a:r>
          </a:p>
        </p:txBody>
      </p:sp>
      <p:sp>
        <p:nvSpPr>
          <p:cNvPr id="5" name="Text 2"/>
          <p:cNvSpPr/>
          <p:nvPr/>
        </p:nvSpPr>
        <p:spPr>
          <a:xfrm>
            <a:off x="4975861" y="804671"/>
            <a:ext cx="7061464" cy="5248657"/>
          </a:xfrm>
          <a:prstGeom prst="rect">
            <a:avLst/>
          </a:prstGeom>
        </p:spPr>
        <p:txBody>
          <a:bodyPr vert="horz" wrap="square" lIns="91440" tIns="45720" rIns="91440" bIns="45720" rtlCol="0" anchor="ctr">
            <a:noAutofit/>
          </a:bodyPr>
          <a:lstStyle/>
          <a:p>
            <a:pPr>
              <a:lnSpc>
                <a:spcPct val="90000"/>
              </a:lnSpc>
              <a:spcBef>
                <a:spcPts val="1000"/>
              </a:spcBef>
              <a:buClr>
                <a:schemeClr val="tx1"/>
              </a:buClr>
              <a:buSzPct val="80000"/>
            </a:pPr>
            <a:r>
              <a:rPr sz="1600" b="1" dirty="0">
                <a:solidFill>
                  <a:srgbClr val="333333"/>
                </a:solidFill>
                <a:latin typeface="Aptos"/>
              </a:rPr>
              <a:t>“This is a grant program.”</a:t>
            </a:r>
          </a:p>
          <a:p>
            <a:pPr lvl="1">
              <a:lnSpc>
                <a:spcPct val="90000"/>
              </a:lnSpc>
              <a:spcBef>
                <a:spcPts val="1000"/>
              </a:spcBef>
              <a:buClr>
                <a:schemeClr val="tx1"/>
              </a:buClr>
              <a:buSzPct val="80000"/>
            </a:pPr>
            <a:r>
              <a:rPr sz="1600" dirty="0">
                <a:solidFill>
                  <a:srgbClr val="333333"/>
                </a:solidFill>
                <a:latin typeface="Aptos"/>
              </a:rPr>
              <a:t>→ It’s settlement abatement funding with allowable-use rules (Exhibit E + state/local guidance).</a:t>
            </a:r>
            <a:endParaRPr lang="en-US" sz="1600" dirty="0">
              <a:solidFill>
                <a:srgbClr val="333333"/>
              </a:solidFill>
              <a:latin typeface="Aptos"/>
            </a:endParaRPr>
          </a:p>
          <a:p>
            <a:pPr>
              <a:lnSpc>
                <a:spcPct val="90000"/>
              </a:lnSpc>
              <a:spcBef>
                <a:spcPts val="1000"/>
              </a:spcBef>
              <a:buClr>
                <a:schemeClr val="tx1"/>
              </a:buClr>
              <a:buSzPct val="80000"/>
            </a:pPr>
            <a:r>
              <a:rPr sz="1600" b="1" i="0" u="none" dirty="0">
                <a:solidFill>
                  <a:srgbClr val="333333"/>
                </a:solidFill>
                <a:latin typeface="Aptos"/>
              </a:rPr>
              <a:t>“</a:t>
            </a:r>
            <a:r>
              <a:rPr lang="en-US" sz="1600" b="1" i="0" u="none" dirty="0">
                <a:solidFill>
                  <a:srgbClr val="333333"/>
                </a:solidFill>
                <a:latin typeface="Aptos"/>
              </a:rPr>
              <a:t>It can only be used for treatment</a:t>
            </a:r>
            <a:r>
              <a:rPr sz="1600" b="1" i="0" u="none" dirty="0">
                <a:solidFill>
                  <a:srgbClr val="333333"/>
                </a:solidFill>
                <a:latin typeface="Aptos"/>
              </a:rPr>
              <a:t>.”</a:t>
            </a:r>
          </a:p>
          <a:p>
            <a:pPr lvl="1">
              <a:lnSpc>
                <a:spcPct val="90000"/>
              </a:lnSpc>
              <a:spcBef>
                <a:spcPts val="1000"/>
              </a:spcBef>
              <a:buClr>
                <a:srgbClr val="373A36"/>
              </a:buClr>
              <a:buSzPct val="80000"/>
              <a:defRPr/>
            </a:pPr>
            <a:r>
              <a:rPr sz="1600" dirty="0">
                <a:solidFill>
                  <a:srgbClr val="333333"/>
                </a:solidFill>
                <a:latin typeface="Aptos"/>
              </a:rPr>
              <a:t>→ Guidance has matured; new settlements and local processes may create fresh opportunities</a:t>
            </a:r>
            <a:r>
              <a:rPr lang="en-US" sz="1600" dirty="0">
                <a:solidFill>
                  <a:srgbClr val="333333"/>
                </a:solidFill>
                <a:latin typeface="Aptos"/>
              </a:rPr>
              <a:t> for risk control solutions</a:t>
            </a:r>
            <a:r>
              <a:rPr sz="1600" dirty="0">
                <a:solidFill>
                  <a:srgbClr val="333333"/>
                </a:solidFill>
                <a:latin typeface="Aptos"/>
              </a:rPr>
              <a:t>.</a:t>
            </a:r>
          </a:p>
          <a:p>
            <a:pPr>
              <a:lnSpc>
                <a:spcPct val="90000"/>
              </a:lnSpc>
              <a:spcBef>
                <a:spcPts val="1000"/>
              </a:spcBef>
              <a:buClr>
                <a:schemeClr val="tx1"/>
              </a:buClr>
              <a:buSzPct val="80000"/>
            </a:pPr>
            <a:r>
              <a:rPr sz="1600" b="1" dirty="0">
                <a:solidFill>
                  <a:srgbClr val="333333"/>
                </a:solidFill>
                <a:latin typeface="Aptos"/>
              </a:rPr>
              <a:t>“We can spend it on anything.”</a:t>
            </a:r>
            <a:endParaRPr lang="en-US" sz="1600" b="1" dirty="0">
              <a:solidFill>
                <a:srgbClr val="333333"/>
              </a:solidFill>
              <a:latin typeface="Aptos"/>
            </a:endParaRPr>
          </a:p>
          <a:p>
            <a:pPr lvl="1">
              <a:lnSpc>
                <a:spcPct val="90000"/>
              </a:lnSpc>
              <a:spcBef>
                <a:spcPts val="1000"/>
              </a:spcBef>
              <a:buClr>
                <a:schemeClr val="tx1"/>
              </a:buClr>
              <a:buSzPct val="80000"/>
            </a:pPr>
            <a:r>
              <a:rPr lang="en-US" sz="1600" dirty="0">
                <a:solidFill>
                  <a:srgbClr val="333333"/>
                </a:solidFill>
                <a:latin typeface="Aptos"/>
              </a:rPr>
              <a:t>→ Spending must align to allowable uses and may require documentation/reporting.</a:t>
            </a:r>
          </a:p>
          <a:p>
            <a:pPr>
              <a:lnSpc>
                <a:spcPct val="90000"/>
              </a:lnSpc>
              <a:spcBef>
                <a:spcPts val="1000"/>
              </a:spcBef>
              <a:buClr>
                <a:schemeClr val="tx1"/>
              </a:buClr>
              <a:buSzPct val="80000"/>
            </a:pPr>
            <a:r>
              <a:rPr sz="1600" b="1" dirty="0">
                <a:solidFill>
                  <a:srgbClr val="333333"/>
                </a:solidFill>
                <a:latin typeface="Aptos"/>
              </a:rPr>
              <a:t>“If it’s local, the agency can buy directly.”</a:t>
            </a:r>
          </a:p>
          <a:p>
            <a:pPr lvl="1">
              <a:lnSpc>
                <a:spcPct val="90000"/>
              </a:lnSpc>
              <a:spcBef>
                <a:spcPts val="1000"/>
              </a:spcBef>
              <a:buClr>
                <a:schemeClr val="tx1"/>
              </a:buClr>
              <a:buSzPct val="80000"/>
            </a:pPr>
            <a:r>
              <a:rPr sz="1600" dirty="0">
                <a:solidFill>
                  <a:srgbClr val="333333"/>
                </a:solidFill>
                <a:latin typeface="Aptos"/>
              </a:rPr>
              <a:t>→ City</a:t>
            </a:r>
            <a:r>
              <a:rPr lang="en-US" sz="1600" dirty="0">
                <a:solidFill>
                  <a:srgbClr val="333333"/>
                </a:solidFill>
                <a:latin typeface="Aptos"/>
              </a:rPr>
              <a:t> </a:t>
            </a:r>
            <a:r>
              <a:rPr sz="1600" dirty="0">
                <a:solidFill>
                  <a:srgbClr val="333333"/>
                </a:solidFill>
                <a:latin typeface="Aptos"/>
              </a:rPr>
              <a:t>approvals + procurement rules still apply.</a:t>
            </a:r>
          </a:p>
          <a:p>
            <a:r>
              <a:rPr sz="1600" b="1" dirty="0">
                <a:solidFill>
                  <a:srgbClr val="333333"/>
                </a:solidFill>
                <a:latin typeface="Aptos"/>
              </a:rPr>
              <a:t>“We have to apply to get it.” / “It’s competitive.”</a:t>
            </a:r>
          </a:p>
          <a:p>
            <a:pPr lvl="1"/>
            <a:r>
              <a:rPr sz="1600" dirty="0">
                <a:solidFill>
                  <a:srgbClr val="333333"/>
                </a:solidFill>
                <a:latin typeface="Aptos"/>
              </a:rPr>
              <a:t>In </a:t>
            </a:r>
            <a:r>
              <a:rPr lang="en-US" sz="1600" dirty="0">
                <a:solidFill>
                  <a:srgbClr val="333333"/>
                </a:solidFill>
                <a:latin typeface="Aptos"/>
              </a:rPr>
              <a:t>most </a:t>
            </a:r>
            <a:r>
              <a:rPr sz="1600" dirty="0">
                <a:solidFill>
                  <a:srgbClr val="333333"/>
                </a:solidFill>
                <a:latin typeface="Aptos"/>
              </a:rPr>
              <a:t>states, local dollars are already allocated; the work is prioritization and compliant use.</a:t>
            </a:r>
          </a:p>
          <a:p>
            <a:r>
              <a:rPr sz="1600" b="1" dirty="0">
                <a:solidFill>
                  <a:srgbClr val="333333"/>
                </a:solidFill>
                <a:latin typeface="Aptos"/>
              </a:rPr>
              <a:t>“All buckets work the same.”</a:t>
            </a:r>
          </a:p>
          <a:p>
            <a:pPr lvl="1"/>
            <a:r>
              <a:rPr sz="1600" dirty="0">
                <a:solidFill>
                  <a:srgbClr val="333333"/>
                </a:solidFill>
                <a:latin typeface="Aptos"/>
              </a:rPr>
              <a:t>→</a:t>
            </a:r>
            <a:r>
              <a:rPr lang="en-US" sz="1600" dirty="0">
                <a:solidFill>
                  <a:srgbClr val="333333"/>
                </a:solidFill>
                <a:latin typeface="Aptos"/>
              </a:rPr>
              <a:t> </a:t>
            </a:r>
            <a:r>
              <a:rPr sz="1600" dirty="0">
                <a:solidFill>
                  <a:srgbClr val="333333"/>
                </a:solidFill>
                <a:latin typeface="Aptos"/>
              </a:rPr>
              <a:t>Different buckets have different owners, timelines, and oversight.</a:t>
            </a:r>
          </a:p>
        </p:txBody>
      </p:sp>
      <p:sp>
        <p:nvSpPr>
          <p:cNvPr id="4" name="TextBox 3">
            <a:extLst>
              <a:ext uri="{FF2B5EF4-FFF2-40B4-BE49-F238E27FC236}">
                <a16:creationId xmlns:a16="http://schemas.microsoft.com/office/drawing/2014/main" id="{DB8FAE42-E0AC-02C0-2974-962AF4A48B9F}"/>
              </a:ext>
            </a:extLst>
          </p:cNvPr>
          <p:cNvSpPr txBox="1"/>
          <p:nvPr/>
        </p:nvSpPr>
        <p:spPr>
          <a:xfrm>
            <a:off x="794799" y="3881397"/>
            <a:ext cx="3719215" cy="1815882"/>
          </a:xfrm>
          <a:prstGeom prst="rect">
            <a:avLst/>
          </a:prstGeom>
          <a:solidFill>
            <a:schemeClr val="accent2">
              <a:lumMod val="75000"/>
              <a:lumOff val="25000"/>
            </a:schemeClr>
          </a:solidFill>
          <a:scene3d>
            <a:camera prst="orthographicFront"/>
            <a:lightRig rig="threePt" dir="t"/>
          </a:scene3d>
          <a:sp3d>
            <a:bevelT prst="relaxedInset"/>
          </a:sp3d>
        </p:spPr>
        <p:txBody>
          <a:bodyPr wrap="square" rtlCol="0">
            <a:spAutoFit/>
          </a:bodyPr>
          <a:lstStyle/>
          <a:p>
            <a:pPr algn="ctr"/>
            <a:r>
              <a:rPr sz="1400" b="1">
                <a:solidFill>
                  <a:srgbClr val="FFFFFF"/>
                </a:solidFill>
                <a:latin typeface="+mj-lt"/>
              </a:rPr>
              <a:t>Trustee Takeaway: </a:t>
            </a:r>
          </a:p>
          <a:p>
            <a:pPr algn="ctr"/>
            <a:r>
              <a:rPr sz="1400" b="1">
                <a:solidFill>
                  <a:srgbClr val="FFFFFF"/>
                </a:solidFill>
                <a:latin typeface="+mj-lt"/>
              </a:rPr>
              <a:t>Pools can help members move from “we don’t think we can” to “we can fund eligible controls the right way.”</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0"/>
          <p:cNvSpPr/>
          <p:nvPr/>
        </p:nvSpPr>
        <p:spPr>
          <a:xfrm>
            <a:off x="806195" y="182880"/>
            <a:ext cx="3521359" cy="3708896"/>
          </a:xfrm>
          <a:prstGeom prst="rect">
            <a:avLst/>
          </a:prstGeom>
        </p:spPr>
        <p:txBody>
          <a:bodyPr vert="horz" wrap="square" lIns="91440" tIns="45720" rIns="91440" bIns="45720" rtlCol="0" anchor="ctr">
            <a:normAutofit/>
          </a:bodyPr>
          <a:lstStyle/>
          <a:p>
            <a:pPr marL="0" indent="0" algn="ctr">
              <a:spcBef>
                <a:spcPct val="0"/>
              </a:spcBef>
              <a:spcAft>
                <a:spcPts val="600"/>
              </a:spcAft>
            </a:pPr>
            <a:r>
              <a:rPr sz="3600" b="1" i="0" u="sng">
                <a:latin typeface="+mj-lt"/>
              </a:rPr>
              <a:t>A Predictable Funding Stream for Multi-Year Risk Reduction</a:t>
            </a:r>
          </a:p>
        </p:txBody>
      </p:sp>
      <p:sp>
        <p:nvSpPr>
          <p:cNvPr id="5" name="Text 2"/>
          <p:cNvSpPr/>
          <p:nvPr/>
        </p:nvSpPr>
        <p:spPr>
          <a:xfrm>
            <a:off x="4975861" y="475488"/>
            <a:ext cx="6399930" cy="4397596"/>
          </a:xfrm>
          <a:prstGeom prst="rect">
            <a:avLst/>
          </a:prstGeom>
        </p:spPr>
        <p:txBody>
          <a:bodyPr vert="horz" wrap="square" lIns="91440" tIns="45720" rIns="91440" bIns="45720" rtlCol="0" anchor="ctr">
            <a:normAutofit fontScale="85000" lnSpcReduction="20000"/>
          </a:bodyPr>
          <a:lstStyle/>
          <a:p>
            <a:pPr marL="285750" indent="-285750">
              <a:spcBef>
                <a:spcPts val="1000"/>
              </a:spcBef>
              <a:buClr>
                <a:schemeClr val="tx1"/>
              </a:buClr>
              <a:buSzPct val="80000"/>
              <a:buFont typeface="Wingdings" panose="05000000000000000000" pitchFamily="2" charset="2"/>
              <a:buChar char="Ø"/>
            </a:pPr>
            <a:r>
              <a:rPr lang="en-US" sz="1800" dirty="0">
                <a:solidFill>
                  <a:srgbClr val="333333"/>
                </a:solidFill>
                <a:latin typeface="Aptos"/>
              </a:rPr>
              <a:t> </a:t>
            </a:r>
            <a:r>
              <a:rPr sz="1800" dirty="0">
                <a:solidFill>
                  <a:srgbClr val="333333"/>
                </a:solidFill>
                <a:latin typeface="Aptos"/>
              </a:rPr>
              <a:t>Predictable funding supports repeatable controls—not one-off purchases.</a:t>
            </a:r>
          </a:p>
          <a:p>
            <a:pPr marL="285750" indent="-285750">
              <a:spcBef>
                <a:spcPts val="1000"/>
              </a:spcBef>
              <a:buClr>
                <a:schemeClr val="tx1"/>
              </a:buClr>
              <a:buSzPct val="80000"/>
              <a:buFont typeface="Wingdings" panose="05000000000000000000" pitchFamily="2" charset="2"/>
              <a:buChar char="Ø"/>
            </a:pPr>
            <a:endParaRPr lang="en-US" sz="1800" dirty="0">
              <a:solidFill>
                <a:srgbClr val="333333"/>
              </a:solidFill>
              <a:latin typeface="Aptos"/>
            </a:endParaRPr>
          </a:p>
          <a:p>
            <a:pPr marL="285750" indent="-285750">
              <a:spcBef>
                <a:spcPts val="1000"/>
              </a:spcBef>
              <a:buClr>
                <a:schemeClr val="tx1"/>
              </a:buClr>
              <a:buSzPct val="80000"/>
              <a:buFont typeface="Wingdings" panose="05000000000000000000" pitchFamily="2" charset="2"/>
              <a:buChar char="Ø"/>
            </a:pPr>
            <a:r>
              <a:rPr lang="en-US" sz="1800" dirty="0">
                <a:solidFill>
                  <a:srgbClr val="333333"/>
                </a:solidFill>
                <a:latin typeface="Aptos"/>
              </a:rPr>
              <a:t> </a:t>
            </a:r>
            <a:r>
              <a:rPr sz="1800" dirty="0">
                <a:solidFill>
                  <a:srgbClr val="333333"/>
                </a:solidFill>
                <a:latin typeface="Aptos"/>
              </a:rPr>
              <a:t>Opioid settlement funds are delivered through annual, recurring payments.</a:t>
            </a:r>
          </a:p>
          <a:p>
            <a:pPr marL="285750" indent="-285750">
              <a:spcBef>
                <a:spcPts val="1000"/>
              </a:spcBef>
              <a:buClr>
                <a:schemeClr val="tx1"/>
              </a:buClr>
              <a:buSzPct val="80000"/>
              <a:buFont typeface="Wingdings" panose="05000000000000000000" pitchFamily="2" charset="2"/>
              <a:buChar char="Ø"/>
            </a:pPr>
            <a:endParaRPr lang="en-US" sz="1800" dirty="0">
              <a:solidFill>
                <a:srgbClr val="333333"/>
              </a:solidFill>
              <a:latin typeface="Aptos"/>
            </a:endParaRPr>
          </a:p>
          <a:p>
            <a:pPr marL="285750" indent="-285750">
              <a:spcBef>
                <a:spcPts val="1000"/>
              </a:spcBef>
              <a:buClr>
                <a:schemeClr val="tx1"/>
              </a:buClr>
              <a:buSzPct val="80000"/>
              <a:buFont typeface="Wingdings" panose="05000000000000000000" pitchFamily="2" charset="2"/>
              <a:buChar char="Ø"/>
            </a:pPr>
            <a:r>
              <a:rPr lang="en-US" sz="1800" dirty="0">
                <a:solidFill>
                  <a:srgbClr val="333333"/>
                </a:solidFill>
                <a:latin typeface="Aptos"/>
              </a:rPr>
              <a:t> </a:t>
            </a:r>
            <a:r>
              <a:rPr sz="1800" dirty="0">
                <a:solidFill>
                  <a:srgbClr val="333333"/>
                </a:solidFill>
                <a:latin typeface="Aptos"/>
              </a:rPr>
              <a:t>Payments are scheduled over a multi-year horizon; some major settlements extend up to 18 years.</a:t>
            </a:r>
            <a:endParaRPr lang="en-US" sz="1800" dirty="0">
              <a:solidFill>
                <a:srgbClr val="333333"/>
              </a:solidFill>
              <a:latin typeface="Aptos"/>
            </a:endParaRPr>
          </a:p>
          <a:p>
            <a:pPr marL="285750" indent="-285750">
              <a:spcBef>
                <a:spcPts val="1000"/>
              </a:spcBef>
              <a:buClr>
                <a:schemeClr val="tx1"/>
              </a:buClr>
              <a:buSzPct val="80000"/>
              <a:buFont typeface="Wingdings" panose="05000000000000000000" pitchFamily="2" charset="2"/>
              <a:buChar char="Ø"/>
            </a:pPr>
            <a:endParaRPr lang="en-US" dirty="0">
              <a:solidFill>
                <a:srgbClr val="333333"/>
              </a:solidFill>
              <a:latin typeface="Aptos"/>
            </a:endParaRPr>
          </a:p>
          <a:p>
            <a:pPr marL="285750" indent="-285750">
              <a:spcBef>
                <a:spcPts val="1000"/>
              </a:spcBef>
              <a:buClr>
                <a:schemeClr val="tx1"/>
              </a:buClr>
              <a:buSzPct val="80000"/>
              <a:buFont typeface="Wingdings" panose="05000000000000000000" pitchFamily="2" charset="2"/>
              <a:buChar char="Ø"/>
            </a:pPr>
            <a:r>
              <a:rPr sz="1800" dirty="0">
                <a:solidFill>
                  <a:srgbClr val="333333"/>
                </a:solidFill>
                <a:latin typeface="Aptos"/>
              </a:rPr>
              <a:t>Funding continues year after year, enabling long-term planning.</a:t>
            </a:r>
          </a:p>
          <a:p>
            <a:pPr marL="285750" indent="-285750">
              <a:buFont typeface="Wingdings" panose="05000000000000000000" pitchFamily="2" charset="2"/>
              <a:buChar char="Ø"/>
            </a:pPr>
            <a:endParaRPr sz="1800" dirty="0">
              <a:solidFill>
                <a:srgbClr val="333333"/>
              </a:solidFill>
              <a:latin typeface="Aptos"/>
            </a:endParaRPr>
          </a:p>
          <a:p>
            <a:pPr marL="285750" indent="-285750">
              <a:buFont typeface="Wingdings" panose="05000000000000000000" pitchFamily="2" charset="2"/>
              <a:buChar char="Ø"/>
            </a:pPr>
            <a:endParaRPr lang="en-US" sz="1800" dirty="0">
              <a:solidFill>
                <a:srgbClr val="333333"/>
              </a:solidFill>
              <a:latin typeface="Aptos"/>
            </a:endParaRPr>
          </a:p>
          <a:p>
            <a:pPr marL="285750" indent="-285750">
              <a:buFont typeface="Wingdings" panose="05000000000000000000" pitchFamily="2" charset="2"/>
              <a:buChar char="Ø"/>
            </a:pPr>
            <a:r>
              <a:rPr sz="1800" dirty="0">
                <a:solidFill>
                  <a:srgbClr val="333333"/>
                </a:solidFill>
                <a:latin typeface="Aptos"/>
              </a:rPr>
              <a:t>Local governments can plan policy refresh, recurring training, readiness checks, wellness supports, and documentation.</a:t>
            </a:r>
          </a:p>
          <a:p>
            <a:pPr marL="285750" indent="-285750">
              <a:buFont typeface="Wingdings" panose="05000000000000000000" pitchFamily="2" charset="2"/>
              <a:buChar char="Ø"/>
            </a:pPr>
            <a:endParaRPr sz="1800" dirty="0">
              <a:solidFill>
                <a:srgbClr val="333333"/>
              </a:solidFill>
              <a:latin typeface="Aptos"/>
            </a:endParaRPr>
          </a:p>
          <a:p>
            <a:pPr marL="285750" indent="-285750">
              <a:buFont typeface="Wingdings" panose="05000000000000000000" pitchFamily="2" charset="2"/>
              <a:buChar char="Ø"/>
            </a:pPr>
            <a:endParaRPr lang="en-US" sz="1800" dirty="0">
              <a:solidFill>
                <a:srgbClr val="333333"/>
              </a:solidFill>
              <a:latin typeface="Aptos"/>
            </a:endParaRPr>
          </a:p>
          <a:p>
            <a:pPr marL="285750" indent="-285750">
              <a:buFont typeface="Wingdings" panose="05000000000000000000" pitchFamily="2" charset="2"/>
              <a:buChar char="Ø"/>
            </a:pPr>
            <a:r>
              <a:rPr sz="1800" dirty="0">
                <a:solidFill>
                  <a:srgbClr val="333333"/>
                </a:solidFill>
                <a:latin typeface="Aptos"/>
              </a:rPr>
              <a:t>Total abatement resources can change as additional settlements are finalized.</a:t>
            </a:r>
          </a:p>
        </p:txBody>
      </p:sp>
      <p:sp>
        <p:nvSpPr>
          <p:cNvPr id="2" name="TextBox 1">
            <a:extLst>
              <a:ext uri="{FF2B5EF4-FFF2-40B4-BE49-F238E27FC236}">
                <a16:creationId xmlns:a16="http://schemas.microsoft.com/office/drawing/2014/main" id="{EDBEF78B-B841-1A99-BD5E-AFE4F6E64BAD}"/>
              </a:ext>
            </a:extLst>
          </p:cNvPr>
          <p:cNvSpPr txBox="1"/>
          <p:nvPr/>
        </p:nvSpPr>
        <p:spPr>
          <a:xfrm>
            <a:off x="843460" y="3891776"/>
            <a:ext cx="3446828" cy="1815882"/>
          </a:xfrm>
          <a:prstGeom prst="rect">
            <a:avLst/>
          </a:prstGeom>
          <a:solidFill>
            <a:schemeClr val="accent2">
              <a:lumMod val="75000"/>
              <a:lumOff val="25000"/>
            </a:schemeClr>
          </a:solidFill>
          <a:scene3d>
            <a:camera prst="orthographicFront"/>
            <a:lightRig rig="threePt" dir="t"/>
          </a:scene3d>
          <a:sp3d>
            <a:bevelT prst="relaxedInset"/>
          </a:sp3d>
        </p:spPr>
        <p:txBody>
          <a:bodyPr wrap="square" rtlCol="0">
            <a:spAutoFit/>
          </a:bodyPr>
          <a:lstStyle/>
          <a:p>
            <a:pPr algn="ctr"/>
            <a:r>
              <a:rPr sz="1400" b="1">
                <a:solidFill>
                  <a:srgbClr val="FFFFFF"/>
                </a:solidFill>
                <a:latin typeface="+mj-lt"/>
              </a:rPr>
              <a:t>Trustee Takeaway: Multi-year dollars support sustainable loss-control adoption—policy + training + documentation + wellness—at both the pool and city level.</a:t>
            </a:r>
          </a:p>
        </p:txBody>
      </p:sp>
      <p:pic>
        <p:nvPicPr>
          <p:cNvPr id="6" name="Picture 5">
            <a:extLst>
              <a:ext uri="{FF2B5EF4-FFF2-40B4-BE49-F238E27FC236}">
                <a16:creationId xmlns:a16="http://schemas.microsoft.com/office/drawing/2014/main" id="{3FDFE473-C35C-D7F7-D897-99A21958448F}"/>
              </a:ext>
            </a:extLst>
          </p:cNvPr>
          <p:cNvPicPr>
            <a:picLocks noChangeAspect="1"/>
          </p:cNvPicPr>
          <p:nvPr/>
        </p:nvPicPr>
        <p:blipFill>
          <a:blip r:embed="rId3"/>
          <a:stretch>
            <a:fillRect/>
          </a:stretch>
        </p:blipFill>
        <p:spPr>
          <a:xfrm>
            <a:off x="7649737" y="4873084"/>
            <a:ext cx="4259989" cy="1209033"/>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0"/>
          <p:cNvSpPr/>
          <p:nvPr/>
        </p:nvSpPr>
        <p:spPr>
          <a:xfrm>
            <a:off x="806195" y="173736"/>
            <a:ext cx="3521359" cy="3539620"/>
          </a:xfrm>
          <a:prstGeom prst="rect">
            <a:avLst/>
          </a:prstGeom>
        </p:spPr>
        <p:txBody>
          <a:bodyPr vert="horz" wrap="square" lIns="91440" tIns="45720" rIns="91440" bIns="45720" rtlCol="0" anchor="ctr">
            <a:normAutofit/>
          </a:bodyPr>
          <a:lstStyle/>
          <a:p>
            <a:pPr marL="0" indent="0" algn="ctr">
              <a:spcBef>
                <a:spcPct val="0"/>
              </a:spcBef>
              <a:spcAft>
                <a:spcPts val="600"/>
              </a:spcAft>
            </a:pPr>
            <a:r>
              <a:rPr sz="4200" b="1" i="0" u="sng">
                <a:latin typeface="+mj-lt"/>
              </a:rPr>
              <a:t>How Opioid Settlement Funds Were Allocated</a:t>
            </a:r>
          </a:p>
        </p:txBody>
      </p:sp>
      <p:sp>
        <p:nvSpPr>
          <p:cNvPr id="5" name="Text 2"/>
          <p:cNvSpPr/>
          <p:nvPr/>
        </p:nvSpPr>
        <p:spPr>
          <a:xfrm>
            <a:off x="4985875" y="525445"/>
            <a:ext cx="6399930" cy="4912648"/>
          </a:xfrm>
          <a:prstGeom prst="rect">
            <a:avLst/>
          </a:prstGeom>
        </p:spPr>
        <p:txBody>
          <a:bodyPr vert="horz" wrap="square" lIns="91440" tIns="45720" rIns="91440" bIns="45720" rtlCol="0" anchor="ctr">
            <a:normAutofit lnSpcReduction="10000"/>
          </a:bodyPr>
          <a:lstStyle/>
          <a:p>
            <a:pPr marL="285750" indent="-285750">
              <a:spcBef>
                <a:spcPts val="1000"/>
              </a:spcBef>
              <a:buClr>
                <a:schemeClr val="tx1"/>
              </a:buClr>
              <a:buSzPct val="80000"/>
              <a:buFont typeface="Wingdings" panose="05000000000000000000" pitchFamily="2" charset="2"/>
              <a:buChar char="§"/>
            </a:pPr>
            <a:r>
              <a:rPr sz="1600" dirty="0">
                <a:solidFill>
                  <a:srgbClr val="333333"/>
                </a:solidFill>
                <a:latin typeface="Aptos"/>
              </a:rPr>
              <a:t>Impact-Based Framework</a:t>
            </a:r>
          </a:p>
          <a:p>
            <a:pPr marL="742950" lvl="1" indent="-285750">
              <a:spcBef>
                <a:spcPts val="1000"/>
              </a:spcBef>
              <a:buClr>
                <a:schemeClr val="tx1"/>
              </a:buClr>
              <a:buSzPct val="80000"/>
              <a:buFont typeface="Courier New" panose="02070309020205020404" pitchFamily="49" charset="0"/>
              <a:buChar char="o"/>
            </a:pPr>
            <a:r>
              <a:rPr sz="1600" dirty="0">
                <a:solidFill>
                  <a:srgbClr val="333333"/>
                </a:solidFill>
                <a:latin typeface="Aptos"/>
              </a:rPr>
              <a:t>National formulas were designed to reflect opioid impact, not equal distribution. </a:t>
            </a:r>
          </a:p>
          <a:p>
            <a:pPr marL="742950" lvl="1" indent="-285750">
              <a:spcBef>
                <a:spcPts val="1000"/>
              </a:spcBef>
              <a:buClr>
                <a:schemeClr val="tx1"/>
              </a:buClr>
              <a:buSzPct val="80000"/>
              <a:buFont typeface="Courier New" panose="02070309020205020404" pitchFamily="49" charset="0"/>
              <a:buChar char="o"/>
            </a:pPr>
            <a:r>
              <a:rPr sz="1600" dirty="0">
                <a:solidFill>
                  <a:srgbClr val="333333"/>
                </a:solidFill>
                <a:latin typeface="Aptos"/>
              </a:rPr>
              <a:t>Allocations considered population alongside indicators of opioid harm and exposure.</a:t>
            </a:r>
          </a:p>
          <a:p>
            <a:pPr marL="742950" lvl="1" indent="-285750">
              <a:spcBef>
                <a:spcPts val="1000"/>
              </a:spcBef>
              <a:buClr>
                <a:schemeClr val="tx1"/>
              </a:buClr>
              <a:buSzPct val="80000"/>
              <a:buFont typeface="Courier New" panose="02070309020205020404" pitchFamily="49" charset="0"/>
              <a:buChar char="o"/>
            </a:pPr>
            <a:r>
              <a:rPr sz="1600" dirty="0">
                <a:solidFill>
                  <a:srgbClr val="333333"/>
                </a:solidFill>
                <a:latin typeface="Aptos"/>
              </a:rPr>
              <a:t>Core Data Inputs</a:t>
            </a:r>
          </a:p>
          <a:p>
            <a:pPr marL="285750" indent="-285750">
              <a:spcBef>
                <a:spcPts val="1000"/>
              </a:spcBef>
              <a:buClr>
                <a:schemeClr val="tx1"/>
              </a:buClr>
              <a:buSzPct val="80000"/>
              <a:buFont typeface="Wingdings" panose="05000000000000000000" pitchFamily="2" charset="2"/>
              <a:buChar char="§"/>
            </a:pPr>
            <a:r>
              <a:rPr sz="1600" dirty="0">
                <a:solidFill>
                  <a:srgbClr val="333333"/>
                </a:solidFill>
                <a:latin typeface="Aptos"/>
              </a:rPr>
              <a:t>Factors included overdose death rates, opioid prescription volume, and historical opioid distribution—meant to approximate scale and severity.</a:t>
            </a:r>
          </a:p>
          <a:p>
            <a:pPr marL="742950" lvl="1" indent="-285750">
              <a:spcBef>
                <a:spcPts val="1000"/>
              </a:spcBef>
              <a:buClr>
                <a:schemeClr val="tx1"/>
              </a:buClr>
              <a:buSzPct val="80000"/>
              <a:buFont typeface="Wingdings" panose="05000000000000000000" pitchFamily="2" charset="2"/>
              <a:buChar char="q"/>
            </a:pPr>
            <a:endParaRPr sz="1600" dirty="0">
              <a:solidFill>
                <a:srgbClr val="333333"/>
              </a:solidFill>
              <a:latin typeface="Aptos"/>
            </a:endParaRPr>
          </a:p>
          <a:p>
            <a:pPr marL="285750" indent="-285750">
              <a:buFont typeface="Arial" panose="020B0604020202020204" pitchFamily="34" charset="0"/>
              <a:buChar char="•"/>
            </a:pPr>
            <a:r>
              <a:rPr sz="1600" dirty="0">
                <a:solidFill>
                  <a:srgbClr val="333333"/>
                </a:solidFill>
                <a:latin typeface="Aptos"/>
              </a:rPr>
              <a:t>State-Controlled Distribution</a:t>
            </a:r>
          </a:p>
          <a:p>
            <a:pPr marL="742950" lvl="1" indent="-285750">
              <a:buFont typeface="Courier New" panose="02070309020205020404" pitchFamily="49" charset="0"/>
              <a:buChar char="o"/>
            </a:pPr>
            <a:r>
              <a:rPr sz="1600" dirty="0">
                <a:solidFill>
                  <a:srgbClr val="333333"/>
                </a:solidFill>
                <a:latin typeface="Aptos"/>
              </a:rPr>
              <a:t>States determine how settlement dollars flow to counties, cities, and agencies, often using their own blend of population and impact measures.</a:t>
            </a:r>
          </a:p>
          <a:p>
            <a:endParaRPr sz="1600" dirty="0">
              <a:solidFill>
                <a:srgbClr val="333333"/>
              </a:solidFill>
              <a:latin typeface="Aptos"/>
            </a:endParaRPr>
          </a:p>
          <a:p>
            <a:pPr marL="285750" indent="-285750">
              <a:buFont typeface="Arial" panose="020B0604020202020204" pitchFamily="34" charset="0"/>
              <a:buChar char="•"/>
            </a:pPr>
            <a:r>
              <a:rPr sz="1600" dirty="0">
                <a:solidFill>
                  <a:srgbClr val="333333"/>
                </a:solidFill>
                <a:latin typeface="Aptos"/>
              </a:rPr>
              <a:t>City Steward Lens</a:t>
            </a:r>
          </a:p>
          <a:p>
            <a:pPr marL="742950" lvl="1" indent="-285750">
              <a:buFont typeface="Courier New" panose="02070309020205020404" pitchFamily="49" charset="0"/>
              <a:buChar char="o"/>
            </a:pPr>
            <a:r>
              <a:rPr sz="1600" dirty="0">
                <a:solidFill>
                  <a:srgbClr val="333333"/>
                </a:solidFill>
                <a:latin typeface="Aptos"/>
              </a:rPr>
              <a:t>Your city may have a defined share, but the approval path may sit with finance, </a:t>
            </a:r>
            <a:r>
              <a:rPr lang="en-US" sz="1600" dirty="0">
                <a:solidFill>
                  <a:srgbClr val="333333"/>
                </a:solidFill>
                <a:latin typeface="Aptos"/>
              </a:rPr>
              <a:t>already </a:t>
            </a:r>
            <a:r>
              <a:rPr sz="1600" dirty="0">
                <a:solidFill>
                  <a:srgbClr val="333333"/>
                </a:solidFill>
                <a:latin typeface="Aptos"/>
              </a:rPr>
              <a:t>council, manager, or a committee.</a:t>
            </a:r>
          </a:p>
        </p:txBody>
      </p:sp>
      <p:sp>
        <p:nvSpPr>
          <p:cNvPr id="2" name="TextBox 1">
            <a:extLst>
              <a:ext uri="{FF2B5EF4-FFF2-40B4-BE49-F238E27FC236}">
                <a16:creationId xmlns:a16="http://schemas.microsoft.com/office/drawing/2014/main" id="{547E195C-760A-4219-9E2B-7FE0ED8A5B13}"/>
              </a:ext>
            </a:extLst>
          </p:cNvPr>
          <p:cNvSpPr txBox="1"/>
          <p:nvPr/>
        </p:nvSpPr>
        <p:spPr>
          <a:xfrm>
            <a:off x="1256234" y="3868432"/>
            <a:ext cx="2621280" cy="1569660"/>
          </a:xfrm>
          <a:prstGeom prst="rect">
            <a:avLst/>
          </a:prstGeom>
          <a:solidFill>
            <a:schemeClr val="accent2">
              <a:lumMod val="75000"/>
              <a:lumOff val="25000"/>
            </a:schemeClr>
          </a:solidFill>
          <a:scene3d>
            <a:camera prst="orthographicFront"/>
            <a:lightRig rig="threePt" dir="t"/>
          </a:scene3d>
          <a:sp3d>
            <a:bevelT prst="relaxedInset"/>
          </a:sp3d>
        </p:spPr>
        <p:txBody>
          <a:bodyPr wrap="square" rtlCol="0">
            <a:spAutoFit/>
          </a:bodyPr>
          <a:lstStyle/>
          <a:p>
            <a:pPr algn="ctr"/>
            <a:r>
              <a:rPr sz="1400" b="1">
                <a:solidFill>
                  <a:srgbClr val="FFFFFF"/>
                </a:solidFill>
                <a:latin typeface="+mj-lt"/>
              </a:rPr>
              <a:t>Trustee Takeaway: Variation is why members need a trusted interpreter—this is a direct value-add opportunity for the pool.</a:t>
            </a:r>
          </a:p>
        </p:txBody>
      </p:sp>
      <p:sp>
        <p:nvSpPr>
          <p:cNvPr id="4" name="TextBox 3">
            <a:extLst>
              <a:ext uri="{FF2B5EF4-FFF2-40B4-BE49-F238E27FC236}">
                <a16:creationId xmlns:a16="http://schemas.microsoft.com/office/drawing/2014/main" id="{D5E5A713-7D22-7706-2EEF-E65E7DAFA050}"/>
              </a:ext>
            </a:extLst>
          </p:cNvPr>
          <p:cNvSpPr txBox="1"/>
          <p:nvPr/>
        </p:nvSpPr>
        <p:spPr>
          <a:xfrm>
            <a:off x="4985874" y="5438092"/>
            <a:ext cx="6678301" cy="646331"/>
          </a:xfrm>
          <a:prstGeom prst="rect">
            <a:avLst/>
          </a:prstGeom>
          <a:noFill/>
        </p:spPr>
        <p:txBody>
          <a:bodyPr wrap="square" rtlCol="0">
            <a:spAutoFit/>
          </a:bodyPr>
          <a:lstStyle/>
          <a:p>
            <a:r>
              <a:rPr sz="1700">
                <a:solidFill>
                  <a:srgbClr val="333333"/>
                </a:solidFill>
                <a:latin typeface="Aptos"/>
              </a:rPr>
              <a:t>This explains why allocations vary—and why trustees can help members ask the right local questions.</a:t>
            </a:r>
          </a:p>
        </p:txBody>
      </p:sp>
    </p:spTree>
  </p:cSld>
  <p:clrMapOvr>
    <a:masterClrMapping/>
  </p:clrMapOvr>
</p:sld>
</file>

<file path=ppt/theme/theme1.xml><?xml version="1.0" encoding="utf-8"?>
<a:theme xmlns:a="http://schemas.openxmlformats.org/drawingml/2006/main" name="Lexipol 2025 Template Rebrand">
  <a:themeElements>
    <a:clrScheme name="Custom 1">
      <a:dk1>
        <a:srgbClr val="373A36"/>
      </a:dk1>
      <a:lt1>
        <a:sysClr val="window" lastClr="FFFFFF"/>
      </a:lt1>
      <a:dk2>
        <a:srgbClr val="002B69"/>
      </a:dk2>
      <a:lt2>
        <a:srgbClr val="DDE3FF"/>
      </a:lt2>
      <a:accent1>
        <a:srgbClr val="026BEC"/>
      </a:accent1>
      <a:accent2>
        <a:srgbClr val="000F2F"/>
      </a:accent2>
      <a:accent3>
        <a:srgbClr val="6691FF"/>
      </a:accent3>
      <a:accent4>
        <a:srgbClr val="D50032"/>
      </a:accent4>
      <a:accent5>
        <a:srgbClr val="FFB81C"/>
      </a:accent5>
      <a:accent6>
        <a:srgbClr val="84C341"/>
      </a:accent6>
      <a:hlink>
        <a:srgbClr val="02C7D4"/>
      </a:hlink>
      <a:folHlink>
        <a:srgbClr val="F27421"/>
      </a:folHlink>
    </a:clrScheme>
    <a:fontScheme name="Lexipol">
      <a:majorFont>
        <a:latin typeface="Roboto"/>
        <a:ea typeface=""/>
        <a:cs typeface=""/>
      </a:majorFont>
      <a:minorFont>
        <a:latin typeface="Robo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Lexipol 2025 Template Rebrand" id="{EFDD39FF-6A1A-43F8-AFB5-6B77C55ECDBA}" vid="{A3FA2C81-A6FE-4873-B331-C91B7409386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lcf76f155ced4ddcb4097134ff3c332f xmlns="3311db4f-c83e-4f19-9b1a-85740e60a0ff">
      <Terms xmlns="http://schemas.microsoft.com/office/infopath/2007/PartnerControls"/>
    </lcf76f155ced4ddcb4097134ff3c332f>
    <TaxCatchAll xmlns="d3176b68-ad26-48d2-8a37-5330accca0f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C16E2FBB7F9D84FA6316A872BA0EAA1" ma:contentTypeVersion="21" ma:contentTypeDescription="Create a new document." ma:contentTypeScope="" ma:versionID="f32a0eaf7fc2e76b6b8e981f079b6e64">
  <xsd:schema xmlns:xsd="http://www.w3.org/2001/XMLSchema" xmlns:xs="http://www.w3.org/2001/XMLSchema" xmlns:p="http://schemas.microsoft.com/office/2006/metadata/properties" xmlns:ns1="http://schemas.microsoft.com/sharepoint/v3" xmlns:ns2="3311db4f-c83e-4f19-9b1a-85740e60a0ff" xmlns:ns3="d3176b68-ad26-48d2-8a37-5330accca0f9" targetNamespace="http://schemas.microsoft.com/office/2006/metadata/properties" ma:root="true" ma:fieldsID="386c881864e3ff887009f62c50d3dd5e" ns1:_="" ns2:_="" ns3:_="">
    <xsd:import namespace="http://schemas.microsoft.com/sharepoint/v3"/>
    <xsd:import namespace="3311db4f-c83e-4f19-9b1a-85740e60a0ff"/>
    <xsd:import namespace="d3176b68-ad26-48d2-8a37-5330accca0f9"/>
    <xsd:element name="properties">
      <xsd:complexType>
        <xsd:sequence>
          <xsd:element name="documentManagement">
            <xsd:complexType>
              <xsd:all>
                <xsd:element ref="ns2:MediaServiceMetadata" minOccurs="0"/>
                <xsd:element ref="ns2:MediaServiceFastMetadata" minOccurs="0"/>
                <xsd:element ref="ns2:MediaServiceGenerationTime" minOccurs="0"/>
                <xsd:element ref="ns2:MediaServiceEventHashCode" minOccurs="0"/>
                <xsd:element ref="ns2:MediaServiceOCR" minOccurs="0"/>
                <xsd:element ref="ns2:MediaServiceDateTaken" minOccurs="0"/>
                <xsd:element ref="ns2:MediaServiceAutoKeyPoints" minOccurs="0"/>
                <xsd:element ref="ns2:MediaServiceKeyPoints" minOccurs="0"/>
                <xsd:element ref="ns2:MediaServiceLocation" minOccurs="0"/>
                <xsd:element ref="ns3:SharedWithUsers" minOccurs="0"/>
                <xsd:element ref="ns3:SharedWithDetails" minOccurs="0"/>
                <xsd:element ref="ns2:lcf76f155ced4ddcb4097134ff3c332f" minOccurs="0"/>
                <xsd:element ref="ns3:TaxCatchAll" minOccurs="0"/>
                <xsd:element ref="ns1:_ip_UnifiedCompliancePolicyProperties" minOccurs="0"/>
                <xsd:element ref="ns1:_ip_UnifiedCompliancePolicyUIAction" minOccurs="0"/>
                <xsd:element ref="ns2:MediaLengthInSeconds"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2" nillable="true" ma:displayName="Unified Compliance Policy Properties" ma:hidden="true" ma:internalName="_ip_UnifiedCompliancePolicyProperties">
      <xsd:simpleType>
        <xsd:restriction base="dms:Note"/>
      </xsd:simpleType>
    </xsd:element>
    <xsd:element name="_ip_UnifiedCompliancePolicyUIAction" ma:index="2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311db4f-c83e-4f19-9b1a-85740e60a0f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GenerationTime" ma:index="10" nillable="true" ma:displayName="MediaServiceGenerationTime" ma:hidden="true" ma:internalName="MediaServiceGenerationTime" ma:readOnly="true">
      <xsd:simpleType>
        <xsd:restriction base="dms:Text"/>
      </xsd:simpleType>
    </xsd:element>
    <xsd:element name="MediaServiceEventHashCode" ma:index="11" nillable="true" ma:displayName="MediaServiceEventHashCode" ma:hidden="true" ma:internalName="MediaServiceEventHashCode"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502fdde3-36bb-4ef3-ba84-14838d4c46b0" ma:termSetId="09814cd3-568e-fe90-9814-8d621ff8fb84" ma:anchorId="fba54fb3-c3e1-fe81-a776-ca4b69148c4d" ma:open="true" ma:isKeyword="false">
      <xsd:complexType>
        <xsd:sequence>
          <xsd:element ref="pc:Terms" minOccurs="0" maxOccurs="1"/>
        </xsd:sequence>
      </xsd:complexType>
    </xsd:element>
    <xsd:element name="MediaLengthInSeconds" ma:index="24" nillable="true" ma:displayName="MediaLengthInSeconds" ma:hidden="true" ma:internalName="MediaLengthInSeconds" ma:readOnly="true">
      <xsd:simpleType>
        <xsd:restriction base="dms:Unknown"/>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3176b68-ad26-48d2-8a37-5330accca0f9"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564e64a3-c6c1-41d2-af2c-b5f80cdca4d7}" ma:internalName="TaxCatchAll" ma:showField="CatchAllData" ma:web="d3176b68-ad26-48d2-8a37-5330accca0f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8710C61-585E-4168-A7F4-25BE81861C53}">
  <ds:schemaRefs>
    <ds:schemaRef ds:uri="http://schemas.microsoft.com/office/2006/metadata/properties"/>
    <ds:schemaRef ds:uri="http://purl.org/dc/dcmitype/"/>
    <ds:schemaRef ds:uri="http://purl.org/dc/terms/"/>
    <ds:schemaRef ds:uri="http://purl.org/dc/elements/1.1/"/>
    <ds:schemaRef ds:uri="cfff2983-10ef-43f1-bc55-68614ef4f644"/>
    <ds:schemaRef ds:uri="http://schemas.microsoft.com/office/infopath/2007/PartnerControls"/>
    <ds:schemaRef ds:uri="http://www.w3.org/XML/1998/namespace"/>
    <ds:schemaRef ds:uri="http://schemas.microsoft.com/office/2006/documentManagement/types"/>
    <ds:schemaRef ds:uri="http://schemas.openxmlformats.org/package/2006/metadata/core-properties"/>
    <ds:schemaRef ds:uri="f1d991b8-3ea7-47e3-a764-518343388535"/>
    <ds:schemaRef ds:uri="http://schemas.microsoft.com/sharepoint/v3"/>
    <ds:schemaRef ds:uri="3311db4f-c83e-4f19-9b1a-85740e60a0ff"/>
    <ds:schemaRef ds:uri="d3176b68-ad26-48d2-8a37-5330accca0f9"/>
  </ds:schemaRefs>
</ds:datastoreItem>
</file>

<file path=customXml/itemProps2.xml><?xml version="1.0" encoding="utf-8"?>
<ds:datastoreItem xmlns:ds="http://schemas.openxmlformats.org/officeDocument/2006/customXml" ds:itemID="{4395CAE6-2871-4E12-BABA-AFC6D2D960A0}">
  <ds:schemaRefs>
    <ds:schemaRef ds:uri="http://schemas.microsoft.com/sharepoint/v3/contenttype/forms"/>
  </ds:schemaRefs>
</ds:datastoreItem>
</file>

<file path=customXml/itemProps3.xml><?xml version="1.0" encoding="utf-8"?>
<ds:datastoreItem xmlns:ds="http://schemas.openxmlformats.org/officeDocument/2006/customXml" ds:itemID="{16E566B3-3789-4550-9F13-AD4B4EF74B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311db4f-c83e-4f19-9b1a-85740e60a0ff"/>
    <ds:schemaRef ds:uri="d3176b68-ad26-48d2-8a37-5330accca0f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Default Theme</Template>
  <TotalTime>413</TotalTime>
  <Words>5267</Words>
  <Application>Microsoft Office PowerPoint</Application>
  <PresentationFormat>Widescreen</PresentationFormat>
  <Paragraphs>412</Paragraphs>
  <Slides>22</Slides>
  <Notes>21</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22</vt:i4>
      </vt:variant>
    </vt:vector>
  </HeadingPairs>
  <TitlesOfParts>
    <vt:vector size="36" baseType="lpstr">
      <vt:lpstr>Aptos</vt:lpstr>
      <vt:lpstr>Arial</vt:lpstr>
      <vt:lpstr>Calibri</vt:lpstr>
      <vt:lpstr>Courier New</vt:lpstr>
      <vt:lpstr>Gotham</vt:lpstr>
      <vt:lpstr>Klinic Slab 2</vt:lpstr>
      <vt:lpstr>Roboto</vt:lpstr>
      <vt:lpstr>Roboto Black</vt:lpstr>
      <vt:lpstr>Roboto Light</vt:lpstr>
      <vt:lpstr>Roboto Thin</vt:lpstr>
      <vt:lpstr>Sora ExtraBold</vt:lpstr>
      <vt:lpstr>Sora Light</vt:lpstr>
      <vt:lpstr>Wingdings</vt:lpstr>
      <vt:lpstr>Lexipol 2025 Template Rebrand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Meg Gravley</dc:creator>
  <cp:lastModifiedBy>Sophie DeHoff</cp:lastModifiedBy>
  <cp:revision>144</cp:revision>
  <dcterms:created xsi:type="dcterms:W3CDTF">2025-10-21T18:00:17Z</dcterms:created>
  <dcterms:modified xsi:type="dcterms:W3CDTF">2026-05-12T18:34:24Z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ab2d03de-8653-446a-837c-cee473cc71db_Enabled">
    <vt:lpwstr>true</vt:lpwstr>
  </property>
  <property fmtid="{D5CDD505-2E9C-101B-9397-08002B2CF9AE}" pid="3" name="MSIP_Label_ab2d03de-8653-446a-837c-cee473cc71db_SetDate">
    <vt:lpwstr>2025-10-21T18:13:02Z</vt:lpwstr>
  </property>
  <property fmtid="{D5CDD505-2E9C-101B-9397-08002B2CF9AE}" pid="4" name="MSIP_Label_ab2d03de-8653-446a-837c-cee473cc71db_Method">
    <vt:lpwstr>Standard</vt:lpwstr>
  </property>
  <property fmtid="{D5CDD505-2E9C-101B-9397-08002B2CF9AE}" pid="5" name="MSIP_Label_ab2d03de-8653-446a-837c-cee473cc71db_Name">
    <vt:lpwstr>ab2d03de-8653-446a-837c-cee473cc71db</vt:lpwstr>
  </property>
  <property fmtid="{D5CDD505-2E9C-101B-9397-08002B2CF9AE}" pid="6" name="MSIP_Label_ab2d03de-8653-446a-837c-cee473cc71db_SiteId">
    <vt:lpwstr>90ff0581-9e84-4a31-856c-71ad7cd5b6cd</vt:lpwstr>
  </property>
  <property fmtid="{D5CDD505-2E9C-101B-9397-08002B2CF9AE}" pid="7" name="MSIP_Label_ab2d03de-8653-446a-837c-cee473cc71db_ActionId">
    <vt:lpwstr>1dee80b3-b3bc-45d6-aedd-0b28412b876d</vt:lpwstr>
  </property>
  <property fmtid="{D5CDD505-2E9C-101B-9397-08002B2CF9AE}" pid="8" name="MSIP_Label_ab2d03de-8653-446a-837c-cee473cc71db_ContentBits">
    <vt:lpwstr>0</vt:lpwstr>
  </property>
  <property fmtid="{D5CDD505-2E9C-101B-9397-08002B2CF9AE}" pid="9" name="MSIP_Label_ab2d03de-8653-446a-837c-cee473cc71db_Tag">
    <vt:lpwstr>10, 3, 0, 1</vt:lpwstr>
  </property>
  <property fmtid="{D5CDD505-2E9C-101B-9397-08002B2CF9AE}" pid="10" name="MediaServiceImageTags">
    <vt:lpwstr/>
  </property>
  <property fmtid="{D5CDD505-2E9C-101B-9397-08002B2CF9AE}" pid="11" name="ContentTypeId">
    <vt:lpwstr>0x0101009C16E2FBB7F9D84FA6316A872BA0EAA1</vt:lpwstr>
  </property>
</Properties>
</file>