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9"/>
  </p:notesMasterIdLst>
  <p:sldIdLst>
    <p:sldId id="258" r:id="rId5"/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8288000" cy="10287000"/>
  <p:notesSz cx="6858000" cy="9144000"/>
  <p:embeddedFontLst>
    <p:embeddedFont>
      <p:font typeface="Barlow" panose="00000500000000000000" pitchFamily="2" charset="0"/>
      <p:regular r:id="rId40"/>
      <p:bold r:id="rId41"/>
      <p:italic r:id="rId42"/>
      <p:boldItalic r:id="rId43"/>
    </p:embeddedFont>
    <p:embeddedFont>
      <p:font typeface="Gotham" panose="020B0604020202020204" charset="0"/>
      <p:regular r:id="rId44"/>
    </p:embeddedFont>
    <p:embeddedFont>
      <p:font typeface="Klinic Slab 2" panose="020B0604020202020204" charset="0"/>
      <p:regular r:id="rId45"/>
    </p:embeddedFont>
    <p:embeddedFont>
      <p:font typeface="Nunito" pitchFamily="2" charset="0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j10dxgRL2VE9vodrPko/1kcErI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DeHoff" userId="0275a2ad-7679-40b6-af7c-f0beaf9b9946" providerId="ADAL" clId="{3E57912A-45C6-4D15-AB2C-27994FFCCBE0}"/>
    <pc:docChg chg="modSld">
      <pc:chgData name="Sophie DeHoff" userId="0275a2ad-7679-40b6-af7c-f0beaf9b9946" providerId="ADAL" clId="{3E57912A-45C6-4D15-AB2C-27994FFCCBE0}" dt="2026-05-14T02:45:18.879" v="0" actId="14100"/>
      <pc:docMkLst>
        <pc:docMk/>
      </pc:docMkLst>
      <pc:sldChg chg="modSp mod">
        <pc:chgData name="Sophie DeHoff" userId="0275a2ad-7679-40b6-af7c-f0beaf9b9946" providerId="ADAL" clId="{3E57912A-45C6-4D15-AB2C-27994FFCCBE0}" dt="2026-05-14T02:45:18.879" v="0" actId="14100"/>
        <pc:sldMkLst>
          <pc:docMk/>
          <pc:sldMk cId="0" sldId="258"/>
        </pc:sldMkLst>
        <pc:spChg chg="mod">
          <ac:chgData name="Sophie DeHoff" userId="0275a2ad-7679-40b6-af7c-f0beaf9b9946" providerId="ADAL" clId="{3E57912A-45C6-4D15-AB2C-27994FFCCBE0}" dt="2026-05-14T02:45:18.879" v="0" actId="14100"/>
          <ac:spMkLst>
            <pc:docMk/>
            <pc:sldMk cId="0" sldId="258"/>
            <ac:spMk id="2" creationId="{7F1217F2-1ED1-21C6-DC83-7D8C04F749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14fd056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14fd0562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e14fd0562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e14fd0562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e14fd0562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18418625" cy="1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F1217F2-1ED1-21C6-DC83-7D8C04F74909}"/>
              </a:ext>
            </a:extLst>
          </p:cNvPr>
          <p:cNvSpPr txBox="1"/>
          <p:nvPr/>
        </p:nvSpPr>
        <p:spPr>
          <a:xfrm>
            <a:off x="1413003" y="4371814"/>
            <a:ext cx="15314554" cy="913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5688"/>
              </a:lnSpc>
            </a:pPr>
            <a:r>
              <a:rPr lang="en-US" sz="12500" b="1" dirty="0">
                <a:solidFill>
                  <a:srgbClr val="0055B8"/>
                </a:solidFill>
                <a:latin typeface="Gotham"/>
                <a:ea typeface="Gotham"/>
                <a:cs typeface="Gotham"/>
                <a:sym typeface="Gotham"/>
              </a:rPr>
              <a:t>The Power of AND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D65745F-DFF1-A465-1435-60F42F6BB087}"/>
              </a:ext>
            </a:extLst>
          </p:cNvPr>
          <p:cNvSpPr txBox="1"/>
          <p:nvPr/>
        </p:nvSpPr>
        <p:spPr>
          <a:xfrm>
            <a:off x="1413003" y="8790576"/>
            <a:ext cx="7058131" cy="2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1690"/>
              </a:lnSpc>
            </a:pPr>
            <a:r>
              <a:rPr lang="en-US" sz="4000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Thursday, May 14</a:t>
            </a:r>
            <a:r>
              <a:rPr lang="en-US" sz="4000" b="1" baseline="30000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</a:t>
            </a:r>
            <a:r>
              <a:rPr lang="en-US" sz="4000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 | 9:30am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245" name="Google Shape;245;p9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9"/>
          <p:cNvSpPr/>
          <p:nvPr/>
        </p:nvSpPr>
        <p:spPr>
          <a:xfrm>
            <a:off x="-635928" y="679161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9"/>
          <p:cNvSpPr/>
          <p:nvPr/>
        </p:nvSpPr>
        <p:spPr>
          <a:xfrm>
            <a:off x="9144000" y="2232731"/>
            <a:ext cx="843341" cy="845455"/>
          </a:xfrm>
          <a:custGeom>
            <a:avLst/>
            <a:gdLst/>
            <a:ahLst/>
            <a:cxnLst/>
            <a:rect l="l" t="t" r="r" b="b"/>
            <a:pathLst>
              <a:path w="843341" h="845455" extrusionOk="0">
                <a:moveTo>
                  <a:pt x="0" y="0"/>
                </a:moveTo>
                <a:lnTo>
                  <a:pt x="843341" y="0"/>
                </a:lnTo>
                <a:lnTo>
                  <a:pt x="843341" y="845455"/>
                </a:lnTo>
                <a:lnTo>
                  <a:pt x="0" y="84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9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What AND Means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0" name="Google Shape;250;p9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9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252" name="Google Shape;252;p9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9"/>
          <p:cNvSpPr/>
          <p:nvPr/>
        </p:nvSpPr>
        <p:spPr>
          <a:xfrm>
            <a:off x="1755185" y="4045941"/>
            <a:ext cx="5227618" cy="4638879"/>
          </a:xfrm>
          <a:custGeom>
            <a:avLst/>
            <a:gdLst/>
            <a:ahLst/>
            <a:cxnLst/>
            <a:rect l="l" t="t" r="r" b="b"/>
            <a:pathLst>
              <a:path w="4346353" h="3856863" extrusionOk="0">
                <a:moveTo>
                  <a:pt x="1259745" y="0"/>
                </a:moveTo>
                <a:cubicBezTo>
                  <a:pt x="1136047" y="0"/>
                  <a:pt x="1021874" y="65913"/>
                  <a:pt x="960025" y="173101"/>
                </a:cubicBezTo>
                <a:lnTo>
                  <a:pt x="46387" y="1755394"/>
                </a:lnTo>
                <a:cubicBezTo>
                  <a:pt x="-15462" y="1862455"/>
                  <a:pt x="-15462" y="1994408"/>
                  <a:pt x="46387" y="2101469"/>
                </a:cubicBezTo>
                <a:lnTo>
                  <a:pt x="959898" y="3683762"/>
                </a:lnTo>
                <a:cubicBezTo>
                  <a:pt x="1021239" y="3789934"/>
                  <a:pt x="1134015" y="3855720"/>
                  <a:pt x="1256443" y="3856863"/>
                </a:cubicBezTo>
                <a:lnTo>
                  <a:pt x="3089942" y="3856863"/>
                </a:lnTo>
                <a:cubicBezTo>
                  <a:pt x="3212370" y="3855720"/>
                  <a:pt x="3325146" y="3789934"/>
                  <a:pt x="3386487" y="3683762"/>
                </a:cubicBezTo>
                <a:lnTo>
                  <a:pt x="4299998" y="2101469"/>
                </a:lnTo>
                <a:cubicBezTo>
                  <a:pt x="4330478" y="2048764"/>
                  <a:pt x="4345845" y="1990090"/>
                  <a:pt x="4346353" y="1931162"/>
                </a:cubicBezTo>
                <a:lnTo>
                  <a:pt x="4346353" y="1925574"/>
                </a:lnTo>
                <a:cubicBezTo>
                  <a:pt x="4345845" y="1866773"/>
                  <a:pt x="4330478" y="1807972"/>
                  <a:pt x="4299998" y="1755267"/>
                </a:cubicBezTo>
                <a:lnTo>
                  <a:pt x="3386487" y="173101"/>
                </a:lnTo>
                <a:cubicBezTo>
                  <a:pt x="3324638" y="65913"/>
                  <a:pt x="3210465" y="0"/>
                  <a:pt x="3086767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6652" b="-2665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9"/>
          <p:cNvSpPr/>
          <p:nvPr/>
        </p:nvSpPr>
        <p:spPr>
          <a:xfrm>
            <a:off x="9144000" y="4933051"/>
            <a:ext cx="843341" cy="845455"/>
          </a:xfrm>
          <a:custGeom>
            <a:avLst/>
            <a:gdLst/>
            <a:ahLst/>
            <a:cxnLst/>
            <a:rect l="l" t="t" r="r" b="b"/>
            <a:pathLst>
              <a:path w="843341" h="845455" extrusionOk="0">
                <a:moveTo>
                  <a:pt x="0" y="0"/>
                </a:moveTo>
                <a:lnTo>
                  <a:pt x="843341" y="0"/>
                </a:lnTo>
                <a:lnTo>
                  <a:pt x="843341" y="845455"/>
                </a:lnTo>
                <a:lnTo>
                  <a:pt x="0" y="84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9"/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0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262" name="Google Shape;262;p10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0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0"/>
          <p:cNvSpPr/>
          <p:nvPr/>
        </p:nvSpPr>
        <p:spPr>
          <a:xfrm>
            <a:off x="-635928" y="679161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" name="Google Shape;265;p10"/>
          <p:cNvGrpSpPr/>
          <p:nvPr/>
        </p:nvGrpSpPr>
        <p:grpSpPr>
          <a:xfrm>
            <a:off x="8890842" y="1959509"/>
            <a:ext cx="1391899" cy="1391899"/>
            <a:chOff x="0" y="0"/>
            <a:chExt cx="812800" cy="812800"/>
          </a:xfrm>
        </p:grpSpPr>
        <p:sp>
          <p:nvSpPr>
            <p:cNvPr id="266" name="Google Shape;266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 w="76200" cap="sq" cmpd="sng">
              <a:solidFill>
                <a:srgbClr val="112D4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0"/>
          <p:cNvSpPr/>
          <p:nvPr/>
        </p:nvSpPr>
        <p:spPr>
          <a:xfrm>
            <a:off x="9144000" y="2232731"/>
            <a:ext cx="843341" cy="845455"/>
          </a:xfrm>
          <a:custGeom>
            <a:avLst/>
            <a:gdLst/>
            <a:ahLst/>
            <a:cxnLst/>
            <a:rect l="l" t="t" r="r" b="b"/>
            <a:pathLst>
              <a:path w="843341" h="845455" extrusionOk="0">
                <a:moveTo>
                  <a:pt x="0" y="0"/>
                </a:moveTo>
                <a:lnTo>
                  <a:pt x="843341" y="0"/>
                </a:lnTo>
                <a:lnTo>
                  <a:pt x="843341" y="845455"/>
                </a:lnTo>
                <a:lnTo>
                  <a:pt x="0" y="84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0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What AND Means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1" name="Google Shape;271;p10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272" name="Google Shape;272;p10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10"/>
          <p:cNvSpPr/>
          <p:nvPr/>
        </p:nvSpPr>
        <p:spPr>
          <a:xfrm>
            <a:off x="1755185" y="4045941"/>
            <a:ext cx="5227618" cy="4638879"/>
          </a:xfrm>
          <a:custGeom>
            <a:avLst/>
            <a:gdLst/>
            <a:ahLst/>
            <a:cxnLst/>
            <a:rect l="l" t="t" r="r" b="b"/>
            <a:pathLst>
              <a:path w="4346353" h="3856863" extrusionOk="0">
                <a:moveTo>
                  <a:pt x="1259745" y="0"/>
                </a:moveTo>
                <a:cubicBezTo>
                  <a:pt x="1136047" y="0"/>
                  <a:pt x="1021874" y="65913"/>
                  <a:pt x="960025" y="173101"/>
                </a:cubicBezTo>
                <a:lnTo>
                  <a:pt x="46387" y="1755394"/>
                </a:lnTo>
                <a:cubicBezTo>
                  <a:pt x="-15462" y="1862455"/>
                  <a:pt x="-15462" y="1994408"/>
                  <a:pt x="46387" y="2101469"/>
                </a:cubicBezTo>
                <a:lnTo>
                  <a:pt x="959898" y="3683762"/>
                </a:lnTo>
                <a:cubicBezTo>
                  <a:pt x="1021239" y="3789934"/>
                  <a:pt x="1134015" y="3855720"/>
                  <a:pt x="1256443" y="3856863"/>
                </a:cubicBezTo>
                <a:lnTo>
                  <a:pt x="3089942" y="3856863"/>
                </a:lnTo>
                <a:cubicBezTo>
                  <a:pt x="3212370" y="3855720"/>
                  <a:pt x="3325146" y="3789934"/>
                  <a:pt x="3386487" y="3683762"/>
                </a:cubicBezTo>
                <a:lnTo>
                  <a:pt x="4299998" y="2101469"/>
                </a:lnTo>
                <a:cubicBezTo>
                  <a:pt x="4330478" y="2048764"/>
                  <a:pt x="4345845" y="1990090"/>
                  <a:pt x="4346353" y="1931162"/>
                </a:cubicBezTo>
                <a:lnTo>
                  <a:pt x="4346353" y="1925574"/>
                </a:lnTo>
                <a:cubicBezTo>
                  <a:pt x="4345845" y="1866773"/>
                  <a:pt x="4330478" y="1807972"/>
                  <a:pt x="4299998" y="1755267"/>
                </a:cubicBezTo>
                <a:lnTo>
                  <a:pt x="3386487" y="173101"/>
                </a:lnTo>
                <a:cubicBezTo>
                  <a:pt x="3324638" y="65913"/>
                  <a:pt x="3210465" y="0"/>
                  <a:pt x="3086767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6652" b="-2665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10"/>
          <p:cNvGrpSpPr/>
          <p:nvPr/>
        </p:nvGrpSpPr>
        <p:grpSpPr>
          <a:xfrm>
            <a:off x="8890842" y="4659829"/>
            <a:ext cx="1391899" cy="1391899"/>
            <a:chOff x="0" y="0"/>
            <a:chExt cx="812800" cy="812800"/>
          </a:xfrm>
        </p:grpSpPr>
        <p:sp>
          <p:nvSpPr>
            <p:cNvPr id="276" name="Google Shape;276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 w="76200" cap="sq" cmpd="sng">
              <a:solidFill>
                <a:srgbClr val="112D4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10"/>
          <p:cNvSpPr/>
          <p:nvPr/>
        </p:nvSpPr>
        <p:spPr>
          <a:xfrm>
            <a:off x="9144000" y="4933051"/>
            <a:ext cx="843341" cy="845455"/>
          </a:xfrm>
          <a:custGeom>
            <a:avLst/>
            <a:gdLst/>
            <a:ahLst/>
            <a:cxnLst/>
            <a:rect l="l" t="t" r="r" b="b"/>
            <a:pathLst>
              <a:path w="843341" h="845455" extrusionOk="0">
                <a:moveTo>
                  <a:pt x="0" y="0"/>
                </a:moveTo>
                <a:lnTo>
                  <a:pt x="843341" y="0"/>
                </a:lnTo>
                <a:lnTo>
                  <a:pt x="843341" y="845455"/>
                </a:lnTo>
                <a:lnTo>
                  <a:pt x="0" y="84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10"/>
          <p:cNvGrpSpPr/>
          <p:nvPr/>
        </p:nvGrpSpPr>
        <p:grpSpPr>
          <a:xfrm>
            <a:off x="8890842" y="7360148"/>
            <a:ext cx="1391899" cy="1391899"/>
            <a:chOff x="0" y="0"/>
            <a:chExt cx="812800" cy="812800"/>
          </a:xfrm>
        </p:grpSpPr>
        <p:sp>
          <p:nvSpPr>
            <p:cNvPr id="280" name="Google Shape;280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 w="76200" cap="sq" cmpd="sng">
              <a:solidFill>
                <a:srgbClr val="112D4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10"/>
          <p:cNvSpPr/>
          <p:nvPr/>
        </p:nvSpPr>
        <p:spPr>
          <a:xfrm>
            <a:off x="9144000" y="7633371"/>
            <a:ext cx="843341" cy="845455"/>
          </a:xfrm>
          <a:custGeom>
            <a:avLst/>
            <a:gdLst/>
            <a:ahLst/>
            <a:cxnLst/>
            <a:rect l="l" t="t" r="r" b="b"/>
            <a:pathLst>
              <a:path w="843341" h="845455" extrusionOk="0">
                <a:moveTo>
                  <a:pt x="0" y="0"/>
                </a:moveTo>
                <a:lnTo>
                  <a:pt x="843341" y="0"/>
                </a:lnTo>
                <a:lnTo>
                  <a:pt x="843341" y="845454"/>
                </a:lnTo>
                <a:lnTo>
                  <a:pt x="0" y="845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 txBox="1"/>
          <p:nvPr/>
        </p:nvSpPr>
        <p:spPr>
          <a:xfrm>
            <a:off x="10440549" y="2225299"/>
            <a:ext cx="6187651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Connecting People</a:t>
            </a:r>
            <a:endParaRPr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10440549" y="4925619"/>
            <a:ext cx="6187651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Connecting Ideas</a:t>
            </a:r>
            <a:endParaRPr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10440549" y="7635527"/>
            <a:ext cx="6530789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Connecting Solutions</a:t>
            </a:r>
            <a:endParaRPr dirty="0"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Google Shape;256;p9">
            <a:extLst>
              <a:ext uri="{FF2B5EF4-FFF2-40B4-BE49-F238E27FC236}">
                <a16:creationId xmlns:a16="http://schemas.microsoft.com/office/drawing/2014/main" id="{D1F2242F-73E1-492F-0525-9EF1B4542423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1"/>
          <p:cNvGrpSpPr/>
          <p:nvPr/>
        </p:nvGrpSpPr>
        <p:grpSpPr>
          <a:xfrm rot="2700000">
            <a:off x="11641670" y="6619956"/>
            <a:ext cx="12494877" cy="13533184"/>
            <a:chOff x="0" y="-38100"/>
            <a:chExt cx="10096330" cy="12538222"/>
          </a:xfrm>
        </p:grpSpPr>
        <p:sp>
          <p:nvSpPr>
            <p:cNvPr id="292" name="Google Shape;292;p11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1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11"/>
          <p:cNvSpPr txBox="1"/>
          <p:nvPr/>
        </p:nvSpPr>
        <p:spPr>
          <a:xfrm>
            <a:off x="4387110" y="1209711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Inclusive Leadership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5" name="Google Shape;295;p11"/>
          <p:cNvSpPr txBox="1"/>
          <p:nvPr/>
        </p:nvSpPr>
        <p:spPr>
          <a:xfrm rot="2700000">
            <a:off x="4014780" y="3518972"/>
            <a:ext cx="1348854" cy="137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C5CAA1AB-C522-C462-441F-34AAAB2F7F89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p12"/>
          <p:cNvGrpSpPr/>
          <p:nvPr/>
        </p:nvGrpSpPr>
        <p:grpSpPr>
          <a:xfrm rot="2700000">
            <a:off x="11641670" y="6619956"/>
            <a:ext cx="12494877" cy="13533184"/>
            <a:chOff x="0" y="-38100"/>
            <a:chExt cx="10096330" cy="12538222"/>
          </a:xfrm>
        </p:grpSpPr>
        <p:sp>
          <p:nvSpPr>
            <p:cNvPr id="303" name="Google Shape;303;p12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2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12"/>
          <p:cNvSpPr txBox="1"/>
          <p:nvPr/>
        </p:nvSpPr>
        <p:spPr>
          <a:xfrm>
            <a:off x="4387110" y="1209711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Inclusive Leadership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06" name="Google Shape;306;p12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307" name="Google Shape;307;p12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2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310" name="Google Shape;310;p1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12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313" name="Google Shape;313;p1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2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316" name="Google Shape;316;p12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2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12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319" name="Google Shape;319;p1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12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322" name="Google Shape;322;p1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2"/>
          <p:cNvSpPr txBox="1"/>
          <p:nvPr/>
        </p:nvSpPr>
        <p:spPr>
          <a:xfrm>
            <a:off x="5964798" y="3199446"/>
            <a:ext cx="7497097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I hear you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I hear them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5793814" y="5876727"/>
            <a:ext cx="7497097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Move forward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bring people with us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F4169582-AD63-97FD-673A-093ACFC44C7C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2" name="Google Shape;332;p13"/>
          <p:cNvGrpSpPr/>
          <p:nvPr/>
        </p:nvGrpSpPr>
        <p:grpSpPr>
          <a:xfrm rot="2700000">
            <a:off x="10830275" y="6016026"/>
            <a:ext cx="12826529" cy="15928746"/>
            <a:chOff x="0" y="-38100"/>
            <a:chExt cx="10096330" cy="12538222"/>
          </a:xfrm>
        </p:grpSpPr>
        <p:sp>
          <p:nvSpPr>
            <p:cNvPr id="333" name="Google Shape;333;p13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3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13"/>
          <p:cNvSpPr txBox="1"/>
          <p:nvPr/>
        </p:nvSpPr>
        <p:spPr>
          <a:xfrm>
            <a:off x="4387110" y="1209711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The Language of Trust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3C39056F-A361-BA46-ABEC-7137A9DAE9BA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2700000">
            <a:off x="10830275" y="6016026"/>
            <a:ext cx="12826529" cy="15928746"/>
            <a:chOff x="0" y="-38100"/>
            <a:chExt cx="10096330" cy="12538222"/>
          </a:xfrm>
        </p:grpSpPr>
        <p:sp>
          <p:nvSpPr>
            <p:cNvPr id="343" name="Google Shape;343;p14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4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4"/>
          <p:cNvSpPr txBox="1"/>
          <p:nvPr/>
        </p:nvSpPr>
        <p:spPr>
          <a:xfrm>
            <a:off x="4387110" y="1209711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The Language of Trust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46" name="Google Shape;346;p14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347" name="Google Shape;347;p14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4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4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350" name="Google Shape;350;p14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4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14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353" name="Google Shape;353;p14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4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356" name="Google Shape;356;p14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4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14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359" name="Google Shape;359;p14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4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14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362" name="Google Shape;362;p14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4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14"/>
          <p:cNvSpPr txBox="1"/>
          <p:nvPr/>
        </p:nvSpPr>
        <p:spPr>
          <a:xfrm>
            <a:off x="5964798" y="3199446"/>
            <a:ext cx="7497097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I understand, BUT divides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5" name="Google Shape;365;p14"/>
          <p:cNvSpPr txBox="1"/>
          <p:nvPr/>
        </p:nvSpPr>
        <p:spPr>
          <a:xfrm>
            <a:off x="5793814" y="5876727"/>
            <a:ext cx="7497097" cy="363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I understand,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connects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4D7923BB-BF45-3DBB-8AF4-B1ADECFF7EA9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5"/>
          <p:cNvGrpSpPr/>
          <p:nvPr/>
        </p:nvGrpSpPr>
        <p:grpSpPr>
          <a:xfrm>
            <a:off x="15940042" y="-2234409"/>
            <a:ext cx="7388236" cy="6774486"/>
            <a:chOff x="9927" y="-28575"/>
            <a:chExt cx="792946" cy="727075"/>
          </a:xfrm>
        </p:grpSpPr>
        <p:sp>
          <p:nvSpPr>
            <p:cNvPr id="372" name="Google Shape;372;p15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15"/>
          <p:cNvGrpSpPr/>
          <p:nvPr/>
        </p:nvGrpSpPr>
        <p:grpSpPr>
          <a:xfrm>
            <a:off x="-5105610" y="-2234409"/>
            <a:ext cx="7388236" cy="6774486"/>
            <a:chOff x="9927" y="-28575"/>
            <a:chExt cx="792946" cy="727075"/>
          </a:xfrm>
        </p:grpSpPr>
        <p:sp>
          <p:nvSpPr>
            <p:cNvPr id="375" name="Google Shape;375;p15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15"/>
          <p:cNvGrpSpPr/>
          <p:nvPr/>
        </p:nvGrpSpPr>
        <p:grpSpPr>
          <a:xfrm>
            <a:off x="16649746" y="-1526312"/>
            <a:ext cx="5987878" cy="5521822"/>
            <a:chOff x="12179" y="-28575"/>
            <a:chExt cx="788442" cy="727075"/>
          </a:xfrm>
        </p:grpSpPr>
        <p:sp>
          <p:nvSpPr>
            <p:cNvPr id="378" name="Google Shape;378;p15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15"/>
          <p:cNvGrpSpPr/>
          <p:nvPr/>
        </p:nvGrpSpPr>
        <p:grpSpPr>
          <a:xfrm>
            <a:off x="-4395906" y="-1526312"/>
            <a:ext cx="5987878" cy="5521822"/>
            <a:chOff x="12179" y="-28575"/>
            <a:chExt cx="788442" cy="727075"/>
          </a:xfrm>
        </p:grpSpPr>
        <p:sp>
          <p:nvSpPr>
            <p:cNvPr id="381" name="Google Shape;381;p15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15"/>
          <p:cNvGrpSpPr/>
          <p:nvPr/>
        </p:nvGrpSpPr>
        <p:grpSpPr>
          <a:xfrm rot="10800000">
            <a:off x="15401426" y="-1492174"/>
            <a:ext cx="3715747" cy="4210731"/>
            <a:chOff x="0" y="10626"/>
            <a:chExt cx="698500" cy="791549"/>
          </a:xfrm>
        </p:grpSpPr>
        <p:sp>
          <p:nvSpPr>
            <p:cNvPr id="384" name="Google Shape;384;p15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5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15"/>
          <p:cNvGrpSpPr/>
          <p:nvPr/>
        </p:nvGrpSpPr>
        <p:grpSpPr>
          <a:xfrm rot="10800000">
            <a:off x="-930682" y="-1492174"/>
            <a:ext cx="3715747" cy="4210731"/>
            <a:chOff x="0" y="10626"/>
            <a:chExt cx="698500" cy="791549"/>
          </a:xfrm>
        </p:grpSpPr>
        <p:sp>
          <p:nvSpPr>
            <p:cNvPr id="387" name="Google Shape;387;p15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5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15"/>
          <p:cNvSpPr txBox="1"/>
          <p:nvPr/>
        </p:nvSpPr>
        <p:spPr>
          <a:xfrm>
            <a:off x="3256329" y="1765399"/>
            <a:ext cx="10281136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Partnership Solutions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6"/>
          <p:cNvGrpSpPr/>
          <p:nvPr/>
        </p:nvGrpSpPr>
        <p:grpSpPr>
          <a:xfrm rot="10800000">
            <a:off x="725764" y="5054606"/>
            <a:ext cx="5341164" cy="7047124"/>
            <a:chOff x="0" y="-28575"/>
            <a:chExt cx="635000" cy="837818"/>
          </a:xfrm>
        </p:grpSpPr>
        <p:sp>
          <p:nvSpPr>
            <p:cNvPr id="395" name="Google Shape;395;p16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16"/>
          <p:cNvSpPr/>
          <p:nvPr/>
        </p:nvSpPr>
        <p:spPr>
          <a:xfrm rot="-5400000">
            <a:off x="-1001040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 extrusionOk="0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8" name="Google Shape;398;p16"/>
          <p:cNvGrpSpPr/>
          <p:nvPr/>
        </p:nvGrpSpPr>
        <p:grpSpPr>
          <a:xfrm rot="10800000">
            <a:off x="6464218" y="5054606"/>
            <a:ext cx="5341164" cy="7047124"/>
            <a:chOff x="0" y="-28575"/>
            <a:chExt cx="635000" cy="837818"/>
          </a:xfrm>
        </p:grpSpPr>
        <p:sp>
          <p:nvSpPr>
            <p:cNvPr id="399" name="Google Shape;399;p16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212E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6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16"/>
          <p:cNvGrpSpPr/>
          <p:nvPr/>
        </p:nvGrpSpPr>
        <p:grpSpPr>
          <a:xfrm rot="10800000">
            <a:off x="12201207" y="5054606"/>
            <a:ext cx="5341164" cy="7047124"/>
            <a:chOff x="0" y="-28575"/>
            <a:chExt cx="635000" cy="837818"/>
          </a:xfrm>
        </p:grpSpPr>
        <p:sp>
          <p:nvSpPr>
            <p:cNvPr id="402" name="Google Shape;402;p16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gradFill>
              <a:gsLst>
                <a:gs pos="0">
                  <a:srgbClr val="FFB613"/>
                </a:gs>
                <a:gs pos="100000">
                  <a:srgbClr val="FFE42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6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16"/>
          <p:cNvSpPr/>
          <p:nvPr/>
        </p:nvSpPr>
        <p:spPr>
          <a:xfrm rot="-5400000">
            <a:off x="10494267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 extrusionOk="0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16"/>
          <p:cNvGrpSpPr/>
          <p:nvPr/>
        </p:nvGrpSpPr>
        <p:grpSpPr>
          <a:xfrm>
            <a:off x="15940042" y="-2234409"/>
            <a:ext cx="7388236" cy="6774486"/>
            <a:chOff x="9927" y="-28575"/>
            <a:chExt cx="792946" cy="727075"/>
          </a:xfrm>
        </p:grpSpPr>
        <p:sp>
          <p:nvSpPr>
            <p:cNvPr id="406" name="Google Shape;406;p16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16"/>
          <p:cNvGrpSpPr/>
          <p:nvPr/>
        </p:nvGrpSpPr>
        <p:grpSpPr>
          <a:xfrm>
            <a:off x="-5105610" y="-2234409"/>
            <a:ext cx="7388236" cy="6774486"/>
            <a:chOff x="9927" y="-28575"/>
            <a:chExt cx="792946" cy="727075"/>
          </a:xfrm>
        </p:grpSpPr>
        <p:sp>
          <p:nvSpPr>
            <p:cNvPr id="409" name="Google Shape;409;p16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16"/>
          <p:cNvGrpSpPr/>
          <p:nvPr/>
        </p:nvGrpSpPr>
        <p:grpSpPr>
          <a:xfrm>
            <a:off x="16649746" y="-1526312"/>
            <a:ext cx="5987878" cy="5521822"/>
            <a:chOff x="12179" y="-28575"/>
            <a:chExt cx="788442" cy="727075"/>
          </a:xfrm>
        </p:grpSpPr>
        <p:sp>
          <p:nvSpPr>
            <p:cNvPr id="412" name="Google Shape;412;p16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-4395906" y="-1526312"/>
            <a:ext cx="5987878" cy="5521822"/>
            <a:chOff x="12179" y="-28575"/>
            <a:chExt cx="788442" cy="727075"/>
          </a:xfrm>
        </p:grpSpPr>
        <p:sp>
          <p:nvSpPr>
            <p:cNvPr id="415" name="Google Shape;415;p16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16"/>
          <p:cNvGrpSpPr/>
          <p:nvPr/>
        </p:nvGrpSpPr>
        <p:grpSpPr>
          <a:xfrm>
            <a:off x="1257132" y="6176718"/>
            <a:ext cx="4278430" cy="7019156"/>
            <a:chOff x="0" y="-28575"/>
            <a:chExt cx="1080630" cy="1772872"/>
          </a:xfrm>
        </p:grpSpPr>
        <p:sp>
          <p:nvSpPr>
            <p:cNvPr id="418" name="Google Shape;418;p16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6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16"/>
          <p:cNvGrpSpPr/>
          <p:nvPr/>
        </p:nvGrpSpPr>
        <p:grpSpPr>
          <a:xfrm>
            <a:off x="6995585" y="6176718"/>
            <a:ext cx="4278430" cy="7019156"/>
            <a:chOff x="0" y="-28575"/>
            <a:chExt cx="1080630" cy="1772872"/>
          </a:xfrm>
        </p:grpSpPr>
        <p:sp>
          <p:nvSpPr>
            <p:cNvPr id="421" name="Google Shape;421;p16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6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16"/>
          <p:cNvGrpSpPr/>
          <p:nvPr/>
        </p:nvGrpSpPr>
        <p:grpSpPr>
          <a:xfrm>
            <a:off x="12732574" y="6176718"/>
            <a:ext cx="4278430" cy="7019156"/>
            <a:chOff x="0" y="-28575"/>
            <a:chExt cx="1080630" cy="1772872"/>
          </a:xfrm>
        </p:grpSpPr>
        <p:sp>
          <p:nvSpPr>
            <p:cNvPr id="424" name="Google Shape;424;p16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6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16"/>
          <p:cNvSpPr/>
          <p:nvPr/>
        </p:nvSpPr>
        <p:spPr>
          <a:xfrm rot="-5400000">
            <a:off x="2354233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7" y="0"/>
                </a:lnTo>
                <a:lnTo>
                  <a:pt x="2084227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6"/>
          <p:cNvSpPr/>
          <p:nvPr/>
        </p:nvSpPr>
        <p:spPr>
          <a:xfrm rot="-5400000">
            <a:off x="8092686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6"/>
          <p:cNvSpPr/>
          <p:nvPr/>
        </p:nvSpPr>
        <p:spPr>
          <a:xfrm>
            <a:off x="2658443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6"/>
          <p:cNvSpPr/>
          <p:nvPr/>
        </p:nvSpPr>
        <p:spPr>
          <a:xfrm>
            <a:off x="8396897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6"/>
          <p:cNvSpPr/>
          <p:nvPr/>
        </p:nvSpPr>
        <p:spPr>
          <a:xfrm rot="-5400000">
            <a:off x="13829675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6"/>
          <p:cNvSpPr/>
          <p:nvPr/>
        </p:nvSpPr>
        <p:spPr>
          <a:xfrm>
            <a:off x="14133886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16"/>
          <p:cNvGrpSpPr/>
          <p:nvPr/>
        </p:nvGrpSpPr>
        <p:grpSpPr>
          <a:xfrm rot="10800000">
            <a:off x="15401426" y="-1492174"/>
            <a:ext cx="3715747" cy="4210731"/>
            <a:chOff x="0" y="10626"/>
            <a:chExt cx="698500" cy="791549"/>
          </a:xfrm>
        </p:grpSpPr>
        <p:sp>
          <p:nvSpPr>
            <p:cNvPr id="433" name="Google Shape;433;p16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16"/>
          <p:cNvGrpSpPr/>
          <p:nvPr/>
        </p:nvGrpSpPr>
        <p:grpSpPr>
          <a:xfrm rot="10800000">
            <a:off x="-930682" y="-1492174"/>
            <a:ext cx="3715747" cy="4210731"/>
            <a:chOff x="0" y="10626"/>
            <a:chExt cx="698500" cy="791549"/>
          </a:xfrm>
        </p:grpSpPr>
        <p:sp>
          <p:nvSpPr>
            <p:cNvPr id="436" name="Google Shape;436;p16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16"/>
          <p:cNvSpPr txBox="1"/>
          <p:nvPr/>
        </p:nvSpPr>
        <p:spPr>
          <a:xfrm>
            <a:off x="3256329" y="1765399"/>
            <a:ext cx="10281136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Partnership Solutions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9" name="Google Shape;439;p16"/>
          <p:cNvSpPr txBox="1"/>
          <p:nvPr/>
        </p:nvSpPr>
        <p:spPr>
          <a:xfrm>
            <a:off x="1642926" y="7143292"/>
            <a:ext cx="3506842" cy="291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Government </a:t>
            </a:r>
            <a:r>
              <a:rPr lang="en-US" sz="4200" b="1" u="sng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Community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7265749" y="7143292"/>
            <a:ext cx="3797111" cy="291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Business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u="sng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Neighborhoods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1" name="Google Shape;441;p16"/>
          <p:cNvSpPr txBox="1"/>
          <p:nvPr/>
        </p:nvSpPr>
        <p:spPr>
          <a:xfrm>
            <a:off x="13099776" y="7078522"/>
            <a:ext cx="3544026" cy="304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Youth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u="sng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  <a:r>
              <a:rPr lang="en-US" sz="4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Experience</a:t>
            </a:r>
            <a:endParaRPr/>
          </a:p>
          <a:p>
            <a:pPr marL="0" marR="0" lvl="0" indent="0" algn="ct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3014116" y="4717231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8744988" y="4771718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4475859" y="4826205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0" name="Google Shape;450;p17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451" name="Google Shape;451;p17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7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17"/>
          <p:cNvSpPr txBox="1"/>
          <p:nvPr/>
        </p:nvSpPr>
        <p:spPr>
          <a:xfrm>
            <a:off x="4387110" y="483108"/>
            <a:ext cx="9513780" cy="282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Leading with AND in Government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4" name="Google Shape;454;p17"/>
          <p:cNvSpPr txBox="1"/>
          <p:nvPr/>
        </p:nvSpPr>
        <p:spPr>
          <a:xfrm rot="2700000">
            <a:off x="4014780" y="6246513"/>
            <a:ext cx="1348854" cy="137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B2A22127-3C12-5062-00A1-F2885D413687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1" name="Google Shape;461;p18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462" name="Google Shape;462;p18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8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18"/>
          <p:cNvSpPr txBox="1"/>
          <p:nvPr/>
        </p:nvSpPr>
        <p:spPr>
          <a:xfrm>
            <a:off x="4387110" y="483108"/>
            <a:ext cx="9513780" cy="282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Leading with AND in Government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465" name="Google Shape;465;p18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466" name="Google Shape;466;p18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8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469" name="Google Shape;469;p18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8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18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472" name="Google Shape;472;p18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8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18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475" name="Google Shape;475;p18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8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478" name="Google Shape;478;p18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8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481" name="Google Shape;481;p18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8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18"/>
          <p:cNvSpPr txBox="1"/>
          <p:nvPr/>
        </p:nvSpPr>
        <p:spPr>
          <a:xfrm>
            <a:off x="5793813" y="3584338"/>
            <a:ext cx="8734631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Results AND Relationships</a:t>
            </a:r>
            <a:endParaRPr dirty="0"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dirty="0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4" name="Google Shape;484;p18"/>
          <p:cNvSpPr txBox="1"/>
          <p:nvPr/>
        </p:nvSpPr>
        <p:spPr>
          <a:xfrm>
            <a:off x="5793814" y="5876727"/>
            <a:ext cx="7497097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Today’s Needs AND Tomorrow’s Investment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F23977A1-5C4D-8D47-1DEF-4C8EFB58ADE5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body of water with boats in it and buildings around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6"/>
            <a:ext cx="18288000" cy="10793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19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491" name="Google Shape;491;p19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9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9"/>
          <p:cNvSpPr/>
          <p:nvPr/>
        </p:nvSpPr>
        <p:spPr>
          <a:xfrm>
            <a:off x="13788" y="663888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Public Safety is AND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5" name="Google Shape;495;p19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19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497" name="Google Shape;497;p19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19"/>
          <p:cNvSpPr/>
          <p:nvPr/>
        </p:nvSpPr>
        <p:spPr>
          <a:xfrm>
            <a:off x="1755185" y="4045941"/>
            <a:ext cx="5227618" cy="4638879"/>
          </a:xfrm>
          <a:custGeom>
            <a:avLst/>
            <a:gdLst/>
            <a:ahLst/>
            <a:cxnLst/>
            <a:rect l="l" t="t" r="r" b="b"/>
            <a:pathLst>
              <a:path w="4346353" h="3856863" extrusionOk="0">
                <a:moveTo>
                  <a:pt x="1259745" y="0"/>
                </a:moveTo>
                <a:cubicBezTo>
                  <a:pt x="1136047" y="0"/>
                  <a:pt x="1021874" y="65913"/>
                  <a:pt x="960025" y="173101"/>
                </a:cubicBezTo>
                <a:lnTo>
                  <a:pt x="46387" y="1755394"/>
                </a:lnTo>
                <a:cubicBezTo>
                  <a:pt x="-15462" y="1862455"/>
                  <a:pt x="-15462" y="1994408"/>
                  <a:pt x="46387" y="2101469"/>
                </a:cubicBezTo>
                <a:lnTo>
                  <a:pt x="959898" y="3683762"/>
                </a:lnTo>
                <a:cubicBezTo>
                  <a:pt x="1021239" y="3789934"/>
                  <a:pt x="1134015" y="3855720"/>
                  <a:pt x="1256443" y="3856863"/>
                </a:cubicBezTo>
                <a:lnTo>
                  <a:pt x="3089942" y="3856863"/>
                </a:lnTo>
                <a:cubicBezTo>
                  <a:pt x="3212370" y="3855720"/>
                  <a:pt x="3325146" y="3789934"/>
                  <a:pt x="3386487" y="3683762"/>
                </a:cubicBezTo>
                <a:lnTo>
                  <a:pt x="4299998" y="2101469"/>
                </a:lnTo>
                <a:cubicBezTo>
                  <a:pt x="4330478" y="2048764"/>
                  <a:pt x="4345845" y="1990090"/>
                  <a:pt x="4346353" y="1931162"/>
                </a:cubicBezTo>
                <a:lnTo>
                  <a:pt x="4346353" y="1925574"/>
                </a:lnTo>
                <a:cubicBezTo>
                  <a:pt x="4345845" y="1866773"/>
                  <a:pt x="4330478" y="1807972"/>
                  <a:pt x="4299998" y="1755267"/>
                </a:cubicBezTo>
                <a:lnTo>
                  <a:pt x="3386487" y="173101"/>
                </a:lnTo>
                <a:cubicBezTo>
                  <a:pt x="3324638" y="65913"/>
                  <a:pt x="3210465" y="0"/>
                  <a:pt x="3086767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461" r="-546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9"/>
          <p:cNvSpPr txBox="1"/>
          <p:nvPr/>
        </p:nvSpPr>
        <p:spPr>
          <a:xfrm>
            <a:off x="9190465" y="4331981"/>
            <a:ext cx="8850361" cy="38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Support Law Enforcement</a:t>
            </a:r>
            <a:endParaRPr dirty="0"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u="sng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endParaRPr dirty="0"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Build Community Trust</a:t>
            </a:r>
            <a:endParaRPr dirty="0"/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5C5A1AAE-1E30-08CB-80C3-A4B4C563C496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7" name="Google Shape;507;p20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508" name="Google Shape;508;p20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0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0" name="Google Shape;510;p20"/>
          <p:cNvSpPr txBox="1"/>
          <p:nvPr/>
        </p:nvSpPr>
        <p:spPr>
          <a:xfrm>
            <a:off x="4387110" y="483108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Savannah’s Future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11" name="Google Shape;511;p20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512" name="Google Shape;512;p20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0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20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515" name="Google Shape;515;p2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20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518" name="Google Shape;518;p2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20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521" name="Google Shape;521;p20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0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20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524" name="Google Shape;524;p2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20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527" name="Google Shape;527;p2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20"/>
          <p:cNvSpPr txBox="1"/>
          <p:nvPr/>
        </p:nvSpPr>
        <p:spPr>
          <a:xfrm>
            <a:off x="5793814" y="3115369"/>
            <a:ext cx="8734631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Economic Growth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Quality of Life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0" name="Google Shape;530;p20"/>
          <p:cNvSpPr txBox="1"/>
          <p:nvPr/>
        </p:nvSpPr>
        <p:spPr>
          <a:xfrm>
            <a:off x="5793814" y="5876727"/>
            <a:ext cx="7497097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Tourism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Neighborhood Stability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FA09E865-DC92-84B6-A12D-C589B632C668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7" name="Google Shape;537;p21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538" name="Google Shape;538;p21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1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21"/>
          <p:cNvSpPr txBox="1"/>
          <p:nvPr/>
        </p:nvSpPr>
        <p:spPr>
          <a:xfrm>
            <a:off x="4387110" y="483108"/>
            <a:ext cx="9513780" cy="282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Leading Through Tension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1" name="Google Shape;541;p21"/>
          <p:cNvSpPr txBox="1"/>
          <p:nvPr/>
        </p:nvSpPr>
        <p:spPr>
          <a:xfrm rot="2700000">
            <a:off x="3909945" y="3410237"/>
            <a:ext cx="1560087" cy="159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1"/>
          <p:cNvSpPr txBox="1"/>
          <p:nvPr/>
        </p:nvSpPr>
        <p:spPr>
          <a:xfrm rot="2700000">
            <a:off x="4014780" y="6246513"/>
            <a:ext cx="1348854" cy="137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4DD803FB-8167-6DCD-307C-ABDEB7157C05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9" name="Google Shape;549;p22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550" name="Google Shape;550;p22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2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22"/>
          <p:cNvSpPr txBox="1"/>
          <p:nvPr/>
        </p:nvSpPr>
        <p:spPr>
          <a:xfrm>
            <a:off x="4387110" y="483108"/>
            <a:ext cx="9513780" cy="282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Leading Through Tension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53" name="Google Shape;553;p22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554" name="Google Shape;554;p22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2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22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557" name="Google Shape;557;p2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22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560" name="Google Shape;560;p2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22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563" name="Google Shape;563;p22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2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22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566" name="Google Shape;566;p2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22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569" name="Google Shape;569;p22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2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22"/>
          <p:cNvSpPr txBox="1"/>
          <p:nvPr/>
        </p:nvSpPr>
        <p:spPr>
          <a:xfrm>
            <a:off x="5793814" y="3115369"/>
            <a:ext cx="8734631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Disagree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Stay Connected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72" name="Google Shape;572;p22"/>
          <p:cNvSpPr txBox="1"/>
          <p:nvPr/>
        </p:nvSpPr>
        <p:spPr>
          <a:xfrm>
            <a:off x="5793814" y="6248955"/>
            <a:ext cx="7497097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Acknowledge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Act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6768294D-F253-0ED0-FF43-A8D0729E97A0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23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579" name="Google Shape;579;p23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3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23"/>
          <p:cNvSpPr/>
          <p:nvPr/>
        </p:nvSpPr>
        <p:spPr>
          <a:xfrm>
            <a:off x="0" y="664407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3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Shared Responsibility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3" name="Google Shape;583;p23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4" name="Google Shape;584;p23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585" name="Google Shape;585;p23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86CDA91D-B4B0-A80B-8402-4C2AC70EEA9E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24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593" name="Google Shape;593;p24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4C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4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5" name="Google Shape;595;p24"/>
          <p:cNvSpPr/>
          <p:nvPr/>
        </p:nvSpPr>
        <p:spPr>
          <a:xfrm>
            <a:off x="0" y="664407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4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Shared Responsibility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8" name="Google Shape;598;p24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599" name="Google Shape;599;p24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24"/>
          <p:cNvSpPr txBox="1"/>
          <p:nvPr/>
        </p:nvSpPr>
        <p:spPr>
          <a:xfrm>
            <a:off x="8533976" y="3270301"/>
            <a:ext cx="9409549" cy="622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No One Solves It Alone</a:t>
            </a:r>
            <a:endParaRPr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Public Sector </a:t>
            </a:r>
            <a:r>
              <a:rPr lang="en-US" sz="58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Private</a:t>
            </a:r>
            <a:endParaRPr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Sector </a:t>
            </a:r>
            <a:r>
              <a:rPr lang="en-US" sz="58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8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Community</a:t>
            </a:r>
            <a:endParaRPr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2" name="Google Shape;602;p24"/>
          <p:cNvSpPr txBox="1"/>
          <p:nvPr/>
        </p:nvSpPr>
        <p:spPr>
          <a:xfrm>
            <a:off x="8233578" y="9545416"/>
            <a:ext cx="4458692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8" name="Google Shape;608;p25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609" name="Google Shape;609;p25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5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25"/>
          <p:cNvSpPr txBox="1"/>
          <p:nvPr/>
        </p:nvSpPr>
        <p:spPr>
          <a:xfrm>
            <a:off x="3574629" y="873143"/>
            <a:ext cx="10721119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Savannah’s Opportunity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0310D9D6-C7F0-91E0-D93B-CDD04256F164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8" name="Google Shape;618;p26"/>
          <p:cNvGrpSpPr/>
          <p:nvPr/>
        </p:nvGrpSpPr>
        <p:grpSpPr>
          <a:xfrm rot="2700000">
            <a:off x="11891849" y="4764328"/>
            <a:ext cx="12826529" cy="15928746"/>
            <a:chOff x="0" y="-38100"/>
            <a:chExt cx="10096330" cy="12538222"/>
          </a:xfrm>
        </p:grpSpPr>
        <p:sp>
          <p:nvSpPr>
            <p:cNvPr id="619" name="Google Shape;619;p26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6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p26"/>
          <p:cNvSpPr txBox="1"/>
          <p:nvPr/>
        </p:nvSpPr>
        <p:spPr>
          <a:xfrm>
            <a:off x="3574629" y="873143"/>
            <a:ext cx="10721119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Savannah’s Opportunity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622" name="Google Shape;622;p26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623" name="Google Shape;623;p26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6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26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626" name="Google Shape;626;p26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6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26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629" name="Google Shape;629;p26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6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6"/>
          <p:cNvGrpSpPr/>
          <p:nvPr/>
        </p:nvGrpSpPr>
        <p:grpSpPr>
          <a:xfrm>
            <a:off x="4876881" y="5814953"/>
            <a:ext cx="9024010" cy="2235497"/>
            <a:chOff x="0" y="-38100"/>
            <a:chExt cx="21077453" cy="5221469"/>
          </a:xfrm>
        </p:grpSpPr>
        <p:sp>
          <p:nvSpPr>
            <p:cNvPr id="632" name="Google Shape;632;p26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6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26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635" name="Google Shape;635;p26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6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7" name="Google Shape;637;p26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638" name="Google Shape;638;p26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6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0" name="Google Shape;640;p26"/>
          <p:cNvSpPr txBox="1"/>
          <p:nvPr/>
        </p:nvSpPr>
        <p:spPr>
          <a:xfrm>
            <a:off x="5793814" y="3614608"/>
            <a:ext cx="8734631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Historic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Innovative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1" name="Google Shape;641;p26"/>
          <p:cNvSpPr txBox="1"/>
          <p:nvPr/>
        </p:nvSpPr>
        <p:spPr>
          <a:xfrm>
            <a:off x="5882776" y="6396637"/>
            <a:ext cx="7497097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Rooted </a:t>
            </a:r>
            <a:r>
              <a:rPr lang="en-US" sz="5199" b="1" u="sng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Rising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17D83DA3-EC17-76DC-140E-BFA759837A13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27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648" name="Google Shape;648;p27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7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0" name="Google Shape;650;p27"/>
          <p:cNvSpPr/>
          <p:nvPr/>
        </p:nvSpPr>
        <p:spPr>
          <a:xfrm>
            <a:off x="0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7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Leadership Challenge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27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654" name="Google Shape;654;p27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1081C72B-AB5C-5164-9DF2-C0C4651B61E5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28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662" name="Google Shape;662;p28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8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28"/>
          <p:cNvSpPr/>
          <p:nvPr/>
        </p:nvSpPr>
        <p:spPr>
          <a:xfrm>
            <a:off x="0" y="663679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28"/>
          <p:cNvSpPr txBox="1"/>
          <p:nvPr/>
        </p:nvSpPr>
        <p:spPr>
          <a:xfrm>
            <a:off x="737688" y="942864"/>
            <a:ext cx="7671252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Leadership Challenge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6" name="Google Shape;666;p28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7" name="Google Shape;667;p28"/>
          <p:cNvGrpSpPr/>
          <p:nvPr/>
        </p:nvGrpSpPr>
        <p:grpSpPr>
          <a:xfrm>
            <a:off x="1351897" y="3448145"/>
            <a:ext cx="6056502" cy="5592404"/>
            <a:chOff x="12693" y="-28575"/>
            <a:chExt cx="787413" cy="727075"/>
          </a:xfrm>
        </p:grpSpPr>
        <p:sp>
          <p:nvSpPr>
            <p:cNvPr id="668" name="Google Shape;668;p28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28"/>
          <p:cNvSpPr txBox="1"/>
          <p:nvPr/>
        </p:nvSpPr>
        <p:spPr>
          <a:xfrm>
            <a:off x="8532171" y="4681231"/>
            <a:ext cx="9409549" cy="312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Where are you choosing OR</a:t>
            </a:r>
            <a:endParaRPr dirty="0"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When </a:t>
            </a:r>
            <a:r>
              <a:rPr lang="en-US" sz="5899" b="1" u="sng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is possible?</a:t>
            </a:r>
            <a:endParaRPr dirty="0"/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6007E223-47DF-3B5A-A57A-91C515219FE2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g3e14fd0562b_0_0">
            <a:extLst>
              <a:ext uri="{FF2B5EF4-FFF2-40B4-BE49-F238E27FC236}">
                <a16:creationId xmlns:a16="http://schemas.microsoft.com/office/drawing/2014/main" id="{252B1CAF-AD95-C87B-5147-D8294EB8716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ayor Johnson video">
            <a:hlinkClick r:id="" action="ppaction://media"/>
            <a:extLst>
              <a:ext uri="{FF2B5EF4-FFF2-40B4-BE49-F238E27FC236}">
                <a16:creationId xmlns:a16="http://schemas.microsoft.com/office/drawing/2014/main" id="{9104D31A-C655-2EE1-9C53-B0C23DA9F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410" y="-25296"/>
            <a:ext cx="14013180" cy="10337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9"/>
          <p:cNvGrpSpPr/>
          <p:nvPr/>
        </p:nvGrpSpPr>
        <p:grpSpPr>
          <a:xfrm rot="2700000">
            <a:off x="10709060" y="5939827"/>
            <a:ext cx="12826529" cy="15928746"/>
            <a:chOff x="0" y="-38100"/>
            <a:chExt cx="10096330" cy="12538222"/>
          </a:xfrm>
        </p:grpSpPr>
        <p:sp>
          <p:nvSpPr>
            <p:cNvPr id="678" name="Google Shape;678;p29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9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0" name="Google Shape;680;p29"/>
          <p:cNvSpPr txBox="1"/>
          <p:nvPr/>
        </p:nvSpPr>
        <p:spPr>
          <a:xfrm>
            <a:off x="4387110" y="483108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 With AND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411D18AD-E790-5F4B-25B8-FC739EDB21F3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667" b="-166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7" name="Google Shape;687;p30"/>
          <p:cNvGrpSpPr/>
          <p:nvPr/>
        </p:nvGrpSpPr>
        <p:grpSpPr>
          <a:xfrm rot="2700000">
            <a:off x="10709060" y="5939827"/>
            <a:ext cx="12826529" cy="15928746"/>
            <a:chOff x="0" y="-38100"/>
            <a:chExt cx="10096330" cy="12538222"/>
          </a:xfrm>
        </p:grpSpPr>
        <p:sp>
          <p:nvSpPr>
            <p:cNvPr id="688" name="Google Shape;688;p30"/>
            <p:cNvSpPr/>
            <p:nvPr/>
          </p:nvSpPr>
          <p:spPr>
            <a:xfrm>
              <a:off x="0" y="0"/>
              <a:ext cx="10096329" cy="12500122"/>
            </a:xfrm>
            <a:custGeom>
              <a:avLst/>
              <a:gdLst/>
              <a:ahLst/>
              <a:cxnLst/>
              <a:rect l="l" t="t" r="r" b="b"/>
              <a:pathLst>
                <a:path w="10096329" h="12500122" extrusionOk="0">
                  <a:moveTo>
                    <a:pt x="20522" y="0"/>
                  </a:moveTo>
                  <a:lnTo>
                    <a:pt x="10075807" y="0"/>
                  </a:lnTo>
                  <a:cubicBezTo>
                    <a:pt x="10081251" y="0"/>
                    <a:pt x="10086470" y="2162"/>
                    <a:pt x="10090319" y="6011"/>
                  </a:cubicBezTo>
                  <a:cubicBezTo>
                    <a:pt x="10094168" y="9859"/>
                    <a:pt x="10096329" y="15079"/>
                    <a:pt x="10096329" y="20522"/>
                  </a:cubicBezTo>
                  <a:lnTo>
                    <a:pt x="10096329" y="12479599"/>
                  </a:lnTo>
                  <a:cubicBezTo>
                    <a:pt x="10096329" y="12485043"/>
                    <a:pt x="10094168" y="12490262"/>
                    <a:pt x="10090319" y="12494111"/>
                  </a:cubicBezTo>
                  <a:cubicBezTo>
                    <a:pt x="10086470" y="12497960"/>
                    <a:pt x="10081251" y="12500122"/>
                    <a:pt x="10075807" y="12500122"/>
                  </a:cubicBezTo>
                  <a:lnTo>
                    <a:pt x="20522" y="12500122"/>
                  </a:lnTo>
                  <a:cubicBezTo>
                    <a:pt x="15079" y="12500122"/>
                    <a:pt x="9859" y="12497960"/>
                    <a:pt x="6011" y="12494111"/>
                  </a:cubicBezTo>
                  <a:cubicBezTo>
                    <a:pt x="2162" y="12490262"/>
                    <a:pt x="0" y="12485043"/>
                    <a:pt x="0" y="12479599"/>
                  </a:cubicBezTo>
                  <a:lnTo>
                    <a:pt x="0" y="20522"/>
                  </a:lnTo>
                  <a:cubicBezTo>
                    <a:pt x="0" y="15079"/>
                    <a:pt x="2162" y="9859"/>
                    <a:pt x="6011" y="6011"/>
                  </a:cubicBezTo>
                  <a:cubicBezTo>
                    <a:pt x="9859" y="2162"/>
                    <a:pt x="15079" y="0"/>
                    <a:pt x="20522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0"/>
            <p:cNvSpPr txBox="1"/>
            <p:nvPr/>
          </p:nvSpPr>
          <p:spPr>
            <a:xfrm>
              <a:off x="0" y="-38100"/>
              <a:ext cx="10096330" cy="12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30"/>
          <p:cNvSpPr txBox="1"/>
          <p:nvPr/>
        </p:nvSpPr>
        <p:spPr>
          <a:xfrm>
            <a:off x="4387110" y="483108"/>
            <a:ext cx="9513780" cy="189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15" b="1">
                <a:solidFill>
                  <a:srgbClr val="113C76"/>
                </a:solidFill>
                <a:latin typeface="Barlow"/>
                <a:ea typeface="Barlow"/>
                <a:cs typeface="Barlow"/>
                <a:sym typeface="Barlow"/>
              </a:rPr>
              <a:t>Lead With AND</a:t>
            </a:r>
            <a:endParaRPr/>
          </a:p>
          <a:p>
            <a:pPr marL="0" marR="0" lvl="0" indent="0" algn="ctr" rtl="0">
              <a:lnSpc>
                <a:spcPct val="104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15" b="1">
              <a:solidFill>
                <a:srgbClr val="113C7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691" name="Google Shape;691;p30"/>
          <p:cNvGrpSpPr/>
          <p:nvPr/>
        </p:nvGrpSpPr>
        <p:grpSpPr>
          <a:xfrm>
            <a:off x="4876881" y="3087412"/>
            <a:ext cx="9024010" cy="2235497"/>
            <a:chOff x="0" y="-38100"/>
            <a:chExt cx="21077453" cy="5221469"/>
          </a:xfrm>
        </p:grpSpPr>
        <p:sp>
          <p:nvSpPr>
            <p:cNvPr id="692" name="Google Shape;692;p30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0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4" name="Google Shape;694;p30"/>
          <p:cNvGrpSpPr/>
          <p:nvPr/>
        </p:nvGrpSpPr>
        <p:grpSpPr>
          <a:xfrm rot="2700000">
            <a:off x="3909945" y="3410237"/>
            <a:ext cx="1560087" cy="1594626"/>
            <a:chOff x="0" y="-38100"/>
            <a:chExt cx="3643909" cy="3724582"/>
          </a:xfrm>
        </p:grpSpPr>
        <p:sp>
          <p:nvSpPr>
            <p:cNvPr id="695" name="Google Shape;695;p3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7" name="Google Shape;697;p30"/>
          <p:cNvGrpSpPr/>
          <p:nvPr/>
        </p:nvGrpSpPr>
        <p:grpSpPr>
          <a:xfrm rot="2700000">
            <a:off x="4014780" y="3518972"/>
            <a:ext cx="1348854" cy="1378716"/>
            <a:chOff x="0" y="-38100"/>
            <a:chExt cx="3643909" cy="3724582"/>
          </a:xfrm>
        </p:grpSpPr>
        <p:sp>
          <p:nvSpPr>
            <p:cNvPr id="698" name="Google Shape;698;p3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3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30"/>
          <p:cNvGrpSpPr/>
          <p:nvPr/>
        </p:nvGrpSpPr>
        <p:grpSpPr>
          <a:xfrm>
            <a:off x="4876881" y="5803852"/>
            <a:ext cx="9024010" cy="2235497"/>
            <a:chOff x="0" y="-38100"/>
            <a:chExt cx="21077453" cy="5221469"/>
          </a:xfrm>
        </p:grpSpPr>
        <p:sp>
          <p:nvSpPr>
            <p:cNvPr id="701" name="Google Shape;701;p30"/>
            <p:cNvSpPr/>
            <p:nvPr/>
          </p:nvSpPr>
          <p:spPr>
            <a:xfrm>
              <a:off x="0" y="0"/>
              <a:ext cx="21077453" cy="5183369"/>
            </a:xfrm>
            <a:custGeom>
              <a:avLst/>
              <a:gdLst/>
              <a:ahLst/>
              <a:cxnLst/>
              <a:rect l="l" t="t" r="r" b="b"/>
              <a:pathLst>
                <a:path w="21077453" h="5183369" extrusionOk="0">
                  <a:moveTo>
                    <a:pt x="29169" y="0"/>
                  </a:moveTo>
                  <a:lnTo>
                    <a:pt x="21048284" y="0"/>
                  </a:lnTo>
                  <a:cubicBezTo>
                    <a:pt x="21064393" y="0"/>
                    <a:pt x="21077453" y="13060"/>
                    <a:pt x="21077453" y="29169"/>
                  </a:cubicBezTo>
                  <a:lnTo>
                    <a:pt x="21077453" y="5154200"/>
                  </a:lnTo>
                  <a:cubicBezTo>
                    <a:pt x="21077453" y="5170310"/>
                    <a:pt x="21064393" y="5183369"/>
                    <a:pt x="21048284" y="5183369"/>
                  </a:cubicBezTo>
                  <a:lnTo>
                    <a:pt x="29169" y="5183369"/>
                  </a:lnTo>
                  <a:cubicBezTo>
                    <a:pt x="13060" y="5183369"/>
                    <a:pt x="0" y="5170310"/>
                    <a:pt x="0" y="5154200"/>
                  </a:cubicBezTo>
                  <a:lnTo>
                    <a:pt x="0" y="29169"/>
                  </a:lnTo>
                  <a:cubicBezTo>
                    <a:pt x="0" y="13060"/>
                    <a:pt x="13060" y="0"/>
                    <a:pt x="29169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30"/>
            <p:cNvSpPr txBox="1"/>
            <p:nvPr/>
          </p:nvSpPr>
          <p:spPr>
            <a:xfrm>
              <a:off x="0" y="-38100"/>
              <a:ext cx="21077452" cy="5221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p30"/>
          <p:cNvGrpSpPr/>
          <p:nvPr/>
        </p:nvGrpSpPr>
        <p:grpSpPr>
          <a:xfrm rot="2700000">
            <a:off x="3909945" y="6137777"/>
            <a:ext cx="1560087" cy="1594626"/>
            <a:chOff x="0" y="-38100"/>
            <a:chExt cx="3643909" cy="3724582"/>
          </a:xfrm>
        </p:grpSpPr>
        <p:sp>
          <p:nvSpPr>
            <p:cNvPr id="704" name="Google Shape;704;p3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68725" y="0"/>
                  </a:moveTo>
                  <a:lnTo>
                    <a:pt x="3475184" y="0"/>
                  </a:lnTo>
                  <a:cubicBezTo>
                    <a:pt x="3568368" y="0"/>
                    <a:pt x="3643909" y="75541"/>
                    <a:pt x="3643909" y="168725"/>
                  </a:cubicBezTo>
                  <a:lnTo>
                    <a:pt x="3643909" y="3517757"/>
                  </a:lnTo>
                  <a:cubicBezTo>
                    <a:pt x="3643909" y="3562506"/>
                    <a:pt x="3626133" y="3605422"/>
                    <a:pt x="3594491" y="3637064"/>
                  </a:cubicBezTo>
                  <a:cubicBezTo>
                    <a:pt x="3562849" y="3668706"/>
                    <a:pt x="3519933" y="3686482"/>
                    <a:pt x="3475184" y="3686482"/>
                  </a:cubicBezTo>
                  <a:lnTo>
                    <a:pt x="168725" y="3686482"/>
                  </a:lnTo>
                  <a:cubicBezTo>
                    <a:pt x="123976" y="3686482"/>
                    <a:pt x="81060" y="3668706"/>
                    <a:pt x="49418" y="3637064"/>
                  </a:cubicBezTo>
                  <a:cubicBezTo>
                    <a:pt x="17776" y="3605422"/>
                    <a:pt x="0" y="3562506"/>
                    <a:pt x="0" y="3517757"/>
                  </a:cubicBezTo>
                  <a:lnTo>
                    <a:pt x="0" y="168725"/>
                  </a:lnTo>
                  <a:cubicBezTo>
                    <a:pt x="0" y="75541"/>
                    <a:pt x="75541" y="0"/>
                    <a:pt x="168725" y="0"/>
                  </a:cubicBezTo>
                  <a:close/>
                </a:path>
              </a:pathLst>
            </a:custGeom>
            <a:solidFill>
              <a:srgbClr val="113C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6" name="Google Shape;706;p30"/>
          <p:cNvGrpSpPr/>
          <p:nvPr/>
        </p:nvGrpSpPr>
        <p:grpSpPr>
          <a:xfrm rot="2700000">
            <a:off x="4014780" y="6246513"/>
            <a:ext cx="1348854" cy="1378716"/>
            <a:chOff x="0" y="-38100"/>
            <a:chExt cx="3643909" cy="3724582"/>
          </a:xfrm>
        </p:grpSpPr>
        <p:sp>
          <p:nvSpPr>
            <p:cNvPr id="707" name="Google Shape;707;p30"/>
            <p:cNvSpPr/>
            <p:nvPr/>
          </p:nvSpPr>
          <p:spPr>
            <a:xfrm>
              <a:off x="0" y="0"/>
              <a:ext cx="3643909" cy="3686482"/>
            </a:xfrm>
            <a:custGeom>
              <a:avLst/>
              <a:gdLst/>
              <a:ahLst/>
              <a:cxnLst/>
              <a:rect l="l" t="t" r="r" b="b"/>
              <a:pathLst>
                <a:path w="3643909" h="3686482" extrusionOk="0">
                  <a:moveTo>
                    <a:pt x="195147" y="0"/>
                  </a:moveTo>
                  <a:lnTo>
                    <a:pt x="3448762" y="0"/>
                  </a:lnTo>
                  <a:cubicBezTo>
                    <a:pt x="3556539" y="0"/>
                    <a:pt x="3643909" y="87370"/>
                    <a:pt x="3643909" y="195147"/>
                  </a:cubicBezTo>
                  <a:lnTo>
                    <a:pt x="3643909" y="3491335"/>
                  </a:lnTo>
                  <a:cubicBezTo>
                    <a:pt x="3643909" y="3599112"/>
                    <a:pt x="3556539" y="3686482"/>
                    <a:pt x="3448762" y="3686482"/>
                  </a:cubicBezTo>
                  <a:lnTo>
                    <a:pt x="195147" y="3686482"/>
                  </a:lnTo>
                  <a:cubicBezTo>
                    <a:pt x="143391" y="3686482"/>
                    <a:pt x="93755" y="3665922"/>
                    <a:pt x="57157" y="3629325"/>
                  </a:cubicBezTo>
                  <a:cubicBezTo>
                    <a:pt x="20560" y="3592728"/>
                    <a:pt x="0" y="3543091"/>
                    <a:pt x="0" y="3491335"/>
                  </a:cubicBezTo>
                  <a:lnTo>
                    <a:pt x="0" y="195147"/>
                  </a:lnTo>
                  <a:cubicBezTo>
                    <a:pt x="0" y="87370"/>
                    <a:pt x="87370" y="0"/>
                    <a:pt x="195147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0"/>
            <p:cNvSpPr txBox="1"/>
            <p:nvPr/>
          </p:nvSpPr>
          <p:spPr>
            <a:xfrm>
              <a:off x="0" y="-38100"/>
              <a:ext cx="3643909" cy="3724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30"/>
          <p:cNvSpPr txBox="1"/>
          <p:nvPr/>
        </p:nvSpPr>
        <p:spPr>
          <a:xfrm>
            <a:off x="5793813" y="3594714"/>
            <a:ext cx="8734631" cy="180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Conviction </a:t>
            </a:r>
            <a:r>
              <a:rPr lang="en-US" sz="5199" b="1" u="sng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Humility</a:t>
            </a:r>
            <a:endParaRPr dirty="0"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dirty="0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0" name="Google Shape;710;p30"/>
          <p:cNvSpPr txBox="1"/>
          <p:nvPr/>
        </p:nvSpPr>
        <p:spPr>
          <a:xfrm>
            <a:off x="5793813" y="5831264"/>
            <a:ext cx="7497097" cy="271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Excellence </a:t>
            </a:r>
            <a:r>
              <a:rPr lang="en-US" sz="5199" b="1" u="sng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 dirty="0">
                <a:solidFill>
                  <a:srgbClr val="051D3D"/>
                </a:solidFill>
                <a:latin typeface="Barlow"/>
                <a:ea typeface="Barlow"/>
                <a:cs typeface="Barlow"/>
                <a:sym typeface="Barlow"/>
              </a:rPr>
              <a:t> Compassion</a:t>
            </a:r>
            <a:endParaRPr dirty="0"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 dirty="0">
              <a:solidFill>
                <a:srgbClr val="051D3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3F49CE1F-8EFE-897C-27D3-6E32C6C8F9FC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1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717" name="Google Shape;717;p31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1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9" name="Google Shape;719;p31"/>
          <p:cNvSpPr/>
          <p:nvPr/>
        </p:nvSpPr>
        <p:spPr>
          <a:xfrm>
            <a:off x="19050" y="6658652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31"/>
          <p:cNvSpPr txBox="1"/>
          <p:nvPr/>
        </p:nvSpPr>
        <p:spPr>
          <a:xfrm>
            <a:off x="1396160" y="637852"/>
            <a:ext cx="12241463" cy="423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8000"/>
              </a:lnSpc>
            </a:pPr>
            <a:r>
              <a:rPr lang="en-US" sz="84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The Future of Savannah and Your Future…</a:t>
            </a:r>
            <a:endParaRPr dirty="0"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21" name="Google Shape;721;p31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2" name="Google Shape;722;p31"/>
          <p:cNvGrpSpPr/>
          <p:nvPr/>
        </p:nvGrpSpPr>
        <p:grpSpPr>
          <a:xfrm>
            <a:off x="1294659" y="3856911"/>
            <a:ext cx="6056502" cy="5592404"/>
            <a:chOff x="12693" y="-28575"/>
            <a:chExt cx="787413" cy="727075"/>
          </a:xfrm>
        </p:grpSpPr>
        <p:sp>
          <p:nvSpPr>
            <p:cNvPr id="723" name="Google Shape;723;p31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3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FC286D9A-1DCF-0A03-5EC4-6A6596BC850D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32"/>
          <p:cNvGrpSpPr/>
          <p:nvPr/>
        </p:nvGrpSpPr>
        <p:grpSpPr>
          <a:xfrm rot="5400000">
            <a:off x="4316961" y="4358682"/>
            <a:ext cx="3715747" cy="4205592"/>
            <a:chOff x="0" y="11109"/>
            <a:chExt cx="698500" cy="790583"/>
          </a:xfrm>
        </p:grpSpPr>
        <p:sp>
          <p:nvSpPr>
            <p:cNvPr id="731" name="Google Shape;731;p32"/>
            <p:cNvSpPr/>
            <p:nvPr/>
          </p:nvSpPr>
          <p:spPr>
            <a:xfrm>
              <a:off x="0" y="11109"/>
              <a:ext cx="698500" cy="790583"/>
            </a:xfrm>
            <a:custGeom>
              <a:avLst/>
              <a:gdLst/>
              <a:ahLst/>
              <a:cxnLst/>
              <a:rect l="l" t="t" r="r" b="b"/>
              <a:pathLst>
                <a:path w="698500" h="790583" extrusionOk="0">
                  <a:moveTo>
                    <a:pt x="384846" y="9601"/>
                  </a:moveTo>
                  <a:lnTo>
                    <a:pt x="662904" y="171381"/>
                  </a:lnTo>
                  <a:cubicBezTo>
                    <a:pt x="684942" y="184203"/>
                    <a:pt x="698500" y="207777"/>
                    <a:pt x="698500" y="233274"/>
                  </a:cubicBezTo>
                  <a:lnTo>
                    <a:pt x="698500" y="557308"/>
                  </a:lnTo>
                  <a:cubicBezTo>
                    <a:pt x="698500" y="582805"/>
                    <a:pt x="684942" y="606379"/>
                    <a:pt x="662904" y="619201"/>
                  </a:cubicBezTo>
                  <a:lnTo>
                    <a:pt x="384846" y="780981"/>
                  </a:lnTo>
                  <a:cubicBezTo>
                    <a:pt x="362842" y="793783"/>
                    <a:pt x="335658" y="793783"/>
                    <a:pt x="313654" y="780981"/>
                  </a:cubicBezTo>
                  <a:lnTo>
                    <a:pt x="35596" y="619201"/>
                  </a:lnTo>
                  <a:cubicBezTo>
                    <a:pt x="13558" y="606379"/>
                    <a:pt x="0" y="582805"/>
                    <a:pt x="0" y="557308"/>
                  </a:cubicBezTo>
                  <a:lnTo>
                    <a:pt x="0" y="233274"/>
                  </a:lnTo>
                  <a:cubicBezTo>
                    <a:pt x="0" y="207777"/>
                    <a:pt x="13558" y="184203"/>
                    <a:pt x="35596" y="171381"/>
                  </a:cubicBezTo>
                  <a:lnTo>
                    <a:pt x="313654" y="9601"/>
                  </a:lnTo>
                  <a:cubicBezTo>
                    <a:pt x="335658" y="-3201"/>
                    <a:pt x="362842" y="-3201"/>
                    <a:pt x="384846" y="9601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2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32"/>
          <p:cNvSpPr/>
          <p:nvPr/>
        </p:nvSpPr>
        <p:spPr>
          <a:xfrm>
            <a:off x="19050" y="6658652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 extrusionOk="0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 extrusionOk="0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6" name="Google Shape;736;p32"/>
          <p:cNvGrpSpPr/>
          <p:nvPr/>
        </p:nvGrpSpPr>
        <p:grpSpPr>
          <a:xfrm>
            <a:off x="1294659" y="3856911"/>
            <a:ext cx="6056502" cy="5592404"/>
            <a:chOff x="12693" y="-28575"/>
            <a:chExt cx="787413" cy="727075"/>
          </a:xfrm>
        </p:grpSpPr>
        <p:sp>
          <p:nvSpPr>
            <p:cNvPr id="737" name="Google Shape;737;p32"/>
            <p:cNvSpPr/>
            <p:nvPr/>
          </p:nvSpPr>
          <p:spPr>
            <a:xfrm>
              <a:off x="12693" y="0"/>
              <a:ext cx="787413" cy="698500"/>
            </a:xfrm>
            <a:custGeom>
              <a:avLst/>
              <a:gdLst/>
              <a:ahLst/>
              <a:cxnLst/>
              <a:rect l="l" t="t" r="r" b="b"/>
              <a:pathLst>
                <a:path w="787413" h="698500" extrusionOk="0">
                  <a:moveTo>
                    <a:pt x="776442" y="389924"/>
                  </a:moveTo>
                  <a:lnTo>
                    <a:pt x="620572" y="657826"/>
                  </a:lnTo>
                  <a:cubicBezTo>
                    <a:pt x="605920" y="683008"/>
                    <a:pt x="578984" y="698500"/>
                    <a:pt x="549849" y="698500"/>
                  </a:cubicBezTo>
                  <a:lnTo>
                    <a:pt x="237565" y="698500"/>
                  </a:lnTo>
                  <a:cubicBezTo>
                    <a:pt x="208430" y="698500"/>
                    <a:pt x="181494" y="683008"/>
                    <a:pt x="166842" y="657826"/>
                  </a:cubicBezTo>
                  <a:lnTo>
                    <a:pt x="10972" y="389924"/>
                  </a:lnTo>
                  <a:cubicBezTo>
                    <a:pt x="-3657" y="364781"/>
                    <a:pt x="-3657" y="333719"/>
                    <a:pt x="10972" y="308576"/>
                  </a:cubicBezTo>
                  <a:lnTo>
                    <a:pt x="166842" y="40674"/>
                  </a:lnTo>
                  <a:cubicBezTo>
                    <a:pt x="181494" y="15492"/>
                    <a:pt x="208430" y="0"/>
                    <a:pt x="237565" y="0"/>
                  </a:cubicBezTo>
                  <a:lnTo>
                    <a:pt x="549849" y="0"/>
                  </a:lnTo>
                  <a:cubicBezTo>
                    <a:pt x="578984" y="0"/>
                    <a:pt x="605920" y="15492"/>
                    <a:pt x="620572" y="40674"/>
                  </a:cubicBezTo>
                  <a:lnTo>
                    <a:pt x="776442" y="308576"/>
                  </a:lnTo>
                  <a:cubicBezTo>
                    <a:pt x="791071" y="333719"/>
                    <a:pt x="791071" y="364781"/>
                    <a:pt x="776442" y="389924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9" name="Google Shape;739;p32"/>
          <p:cNvSpPr txBox="1"/>
          <p:nvPr/>
        </p:nvSpPr>
        <p:spPr>
          <a:xfrm>
            <a:off x="9144000" y="4698817"/>
            <a:ext cx="8850361" cy="462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Connecting </a:t>
            </a:r>
            <a:r>
              <a:rPr lang="en-US" sz="5899" b="1" u="sng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Including</a:t>
            </a:r>
            <a:endParaRPr dirty="0"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5899" b="1" u="sng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  <a:r>
              <a:rPr lang="en-US" sz="58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Solving Together</a:t>
            </a:r>
            <a:endParaRPr dirty="0"/>
          </a:p>
          <a:p>
            <a:pPr marL="0" marR="0" lvl="0" indent="0" algn="ctr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951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Google Shape;720;p31">
            <a:extLst>
              <a:ext uri="{FF2B5EF4-FFF2-40B4-BE49-F238E27FC236}">
                <a16:creationId xmlns:a16="http://schemas.microsoft.com/office/drawing/2014/main" id="{992B0890-2A68-C018-5DBF-ACABCE08F5E9}"/>
              </a:ext>
            </a:extLst>
          </p:cNvPr>
          <p:cNvSpPr txBox="1"/>
          <p:nvPr/>
        </p:nvSpPr>
        <p:spPr>
          <a:xfrm>
            <a:off x="1396160" y="637852"/>
            <a:ext cx="12241463" cy="423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8000"/>
              </a:lnSpc>
            </a:pPr>
            <a:r>
              <a:rPr lang="en-US" sz="8499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The Future of Savannah and Your Future…</a:t>
            </a:r>
            <a:endParaRPr dirty="0"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" name="Google Shape;256;p9">
            <a:extLst>
              <a:ext uri="{FF2B5EF4-FFF2-40B4-BE49-F238E27FC236}">
                <a16:creationId xmlns:a16="http://schemas.microsoft.com/office/drawing/2014/main" id="{8D6A3DAB-3856-F138-4A53-E3AA077C37B9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F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3"/>
          <p:cNvSpPr/>
          <p:nvPr/>
        </p:nvSpPr>
        <p:spPr>
          <a:xfrm rot="-2700000">
            <a:off x="-6708426" y="1007040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 extrusionOk="0">
                <a:moveTo>
                  <a:pt x="0" y="0"/>
                </a:moveTo>
                <a:lnTo>
                  <a:pt x="11641929" y="0"/>
                </a:lnTo>
                <a:lnTo>
                  <a:pt x="11641929" y="11641929"/>
                </a:lnTo>
                <a:lnTo>
                  <a:pt x="0" y="11641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6" name="Google Shape;746;p33"/>
          <p:cNvGrpSpPr/>
          <p:nvPr/>
        </p:nvGrpSpPr>
        <p:grpSpPr>
          <a:xfrm rot="-2700000">
            <a:off x="-5926368" y="286091"/>
            <a:ext cx="10863149" cy="11065880"/>
            <a:chOff x="0" y="-38100"/>
            <a:chExt cx="2041549" cy="2079649"/>
          </a:xfrm>
        </p:grpSpPr>
        <p:sp>
          <p:nvSpPr>
            <p:cNvPr id="747" name="Google Shape;747;p33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 extrusionOk="0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3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9" name="Google Shape;749;p33"/>
          <p:cNvSpPr/>
          <p:nvPr/>
        </p:nvSpPr>
        <p:spPr>
          <a:xfrm rot="2700000">
            <a:off x="3826817" y="519180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 extrusionOk="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0" name="Google Shape;750;p33"/>
          <p:cNvGrpSpPr/>
          <p:nvPr/>
        </p:nvGrpSpPr>
        <p:grpSpPr>
          <a:xfrm rot="-8100000">
            <a:off x="5831082" y="142913"/>
            <a:ext cx="4275519" cy="1538032"/>
            <a:chOff x="0" y="-38100"/>
            <a:chExt cx="1273995" cy="458294"/>
          </a:xfrm>
        </p:grpSpPr>
        <p:sp>
          <p:nvSpPr>
            <p:cNvPr id="751" name="Google Shape;751;p33"/>
            <p:cNvSpPr/>
            <p:nvPr/>
          </p:nvSpPr>
          <p:spPr>
            <a:xfrm>
              <a:off x="0" y="0"/>
              <a:ext cx="1273995" cy="420194"/>
            </a:xfrm>
            <a:custGeom>
              <a:avLst/>
              <a:gdLst/>
              <a:ahLst/>
              <a:cxnLst/>
              <a:rect l="l" t="t" r="r" b="b"/>
              <a:pathLst>
                <a:path w="1273995" h="420194" extrusionOk="0">
                  <a:moveTo>
                    <a:pt x="0" y="0"/>
                  </a:moveTo>
                  <a:lnTo>
                    <a:pt x="1273995" y="0"/>
                  </a:lnTo>
                  <a:lnTo>
                    <a:pt x="1273995" y="420194"/>
                  </a:lnTo>
                  <a:lnTo>
                    <a:pt x="0" y="420194"/>
                  </a:lnTo>
                  <a:close/>
                </a:path>
              </a:pathLst>
            </a:custGeom>
            <a:solidFill>
              <a:srgbClr val="16599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3"/>
            <p:cNvSpPr txBox="1"/>
            <p:nvPr/>
          </p:nvSpPr>
          <p:spPr>
            <a:xfrm>
              <a:off x="0" y="-38100"/>
              <a:ext cx="1273995" cy="458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3" name="Google Shape;753;p33"/>
          <p:cNvSpPr/>
          <p:nvPr/>
        </p:nvSpPr>
        <p:spPr>
          <a:xfrm rot="2700000">
            <a:off x="4743053" y="-287989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 extrusionOk="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4" name="Google Shape;754;p33"/>
          <p:cNvGrpSpPr/>
          <p:nvPr/>
        </p:nvGrpSpPr>
        <p:grpSpPr>
          <a:xfrm rot="-8100000">
            <a:off x="6733050" y="-629810"/>
            <a:ext cx="4275519" cy="1497676"/>
            <a:chOff x="0" y="-38100"/>
            <a:chExt cx="1273995" cy="446269"/>
          </a:xfrm>
        </p:grpSpPr>
        <p:sp>
          <p:nvSpPr>
            <p:cNvPr id="755" name="Google Shape;755;p33"/>
            <p:cNvSpPr/>
            <p:nvPr/>
          </p:nvSpPr>
          <p:spPr>
            <a:xfrm>
              <a:off x="0" y="0"/>
              <a:ext cx="1273995" cy="408169"/>
            </a:xfrm>
            <a:custGeom>
              <a:avLst/>
              <a:gdLst/>
              <a:ahLst/>
              <a:cxnLst/>
              <a:rect l="l" t="t" r="r" b="b"/>
              <a:pathLst>
                <a:path w="1273995" h="408169" extrusionOk="0">
                  <a:moveTo>
                    <a:pt x="0" y="0"/>
                  </a:moveTo>
                  <a:lnTo>
                    <a:pt x="1273995" y="0"/>
                  </a:lnTo>
                  <a:lnTo>
                    <a:pt x="1273995" y="408169"/>
                  </a:lnTo>
                  <a:lnTo>
                    <a:pt x="0" y="408169"/>
                  </a:ln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33"/>
            <p:cNvSpPr txBox="1"/>
            <p:nvPr/>
          </p:nvSpPr>
          <p:spPr>
            <a:xfrm>
              <a:off x="0" y="-38100"/>
              <a:ext cx="1273995" cy="44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7" name="Google Shape;757;p33"/>
          <p:cNvSpPr/>
          <p:nvPr/>
        </p:nvSpPr>
        <p:spPr>
          <a:xfrm rot="8100000">
            <a:off x="7965362" y="10637768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 extrusionOk="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8" name="Google Shape;758;p33"/>
          <p:cNvGrpSpPr/>
          <p:nvPr/>
        </p:nvGrpSpPr>
        <p:grpSpPr>
          <a:xfrm rot="-2700000">
            <a:off x="10002510" y="7188546"/>
            <a:ext cx="10211745" cy="2568787"/>
            <a:chOff x="0" y="-38100"/>
            <a:chExt cx="3042837" cy="765433"/>
          </a:xfrm>
        </p:grpSpPr>
        <p:sp>
          <p:nvSpPr>
            <p:cNvPr id="759" name="Google Shape;759;p33"/>
            <p:cNvSpPr/>
            <p:nvPr/>
          </p:nvSpPr>
          <p:spPr>
            <a:xfrm>
              <a:off x="0" y="0"/>
              <a:ext cx="3042837" cy="727333"/>
            </a:xfrm>
            <a:custGeom>
              <a:avLst/>
              <a:gdLst/>
              <a:ahLst/>
              <a:cxnLst/>
              <a:rect l="l" t="t" r="r" b="b"/>
              <a:pathLst>
                <a:path w="3042837" h="727333" extrusionOk="0">
                  <a:moveTo>
                    <a:pt x="0" y="0"/>
                  </a:moveTo>
                  <a:lnTo>
                    <a:pt x="3042837" y="0"/>
                  </a:lnTo>
                  <a:lnTo>
                    <a:pt x="3042837" y="727333"/>
                  </a:lnTo>
                  <a:lnTo>
                    <a:pt x="0" y="727333"/>
                  </a:lnTo>
                  <a:close/>
                </a:path>
              </a:pathLst>
            </a:custGeom>
            <a:gradFill>
              <a:gsLst>
                <a:gs pos="0">
                  <a:srgbClr val="FFB613"/>
                </a:gs>
                <a:gs pos="100000">
                  <a:srgbClr val="FFE42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33"/>
            <p:cNvSpPr txBox="1"/>
            <p:nvPr/>
          </p:nvSpPr>
          <p:spPr>
            <a:xfrm>
              <a:off x="0" y="-38100"/>
              <a:ext cx="3042837" cy="765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33"/>
          <p:cNvSpPr/>
          <p:nvPr/>
        </p:nvSpPr>
        <p:spPr>
          <a:xfrm rot="8100000">
            <a:off x="13721104" y="8138017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 extrusionOk="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2" name="Google Shape;762;p33"/>
          <p:cNvGrpSpPr/>
          <p:nvPr/>
        </p:nvGrpSpPr>
        <p:grpSpPr>
          <a:xfrm rot="-2700000">
            <a:off x="14551391" y="8102184"/>
            <a:ext cx="5868270" cy="2724422"/>
            <a:chOff x="-67468" y="-38100"/>
            <a:chExt cx="1748593" cy="811807"/>
          </a:xfrm>
        </p:grpSpPr>
        <p:sp>
          <p:nvSpPr>
            <p:cNvPr id="763" name="Google Shape;763;p33"/>
            <p:cNvSpPr/>
            <p:nvPr/>
          </p:nvSpPr>
          <p:spPr>
            <a:xfrm>
              <a:off x="-67468" y="13701"/>
              <a:ext cx="1681125" cy="760006"/>
            </a:xfrm>
            <a:custGeom>
              <a:avLst/>
              <a:gdLst/>
              <a:ahLst/>
              <a:cxnLst/>
              <a:rect l="l" t="t" r="r" b="b"/>
              <a:pathLst>
                <a:path w="1681125" h="760006" extrusionOk="0">
                  <a:moveTo>
                    <a:pt x="0" y="0"/>
                  </a:moveTo>
                  <a:lnTo>
                    <a:pt x="1681125" y="0"/>
                  </a:lnTo>
                  <a:lnTo>
                    <a:pt x="1681125" y="760006"/>
                  </a:lnTo>
                  <a:lnTo>
                    <a:pt x="0" y="760006"/>
                  </a:ln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3"/>
            <p:cNvSpPr txBox="1"/>
            <p:nvPr/>
          </p:nvSpPr>
          <p:spPr>
            <a:xfrm>
              <a:off x="0" y="-38100"/>
              <a:ext cx="1681125" cy="798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33"/>
          <p:cNvSpPr/>
          <p:nvPr/>
        </p:nvSpPr>
        <p:spPr>
          <a:xfrm>
            <a:off x="7204727" y="1119499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33"/>
          <p:cNvSpPr txBox="1"/>
          <p:nvPr/>
        </p:nvSpPr>
        <p:spPr>
          <a:xfrm>
            <a:off x="737923" y="1319646"/>
            <a:ext cx="6615789" cy="650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99" b="1" dirty="0">
                <a:solidFill>
                  <a:srgbClr val="16599D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lang="en-US" dirty="0"/>
          </a:p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699" b="1" dirty="0">
              <a:solidFill>
                <a:srgbClr val="1659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8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u="sng" dirty="0">
                <a:solidFill>
                  <a:srgbClr val="16599D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u="sng" dirty="0"/>
          </a:p>
          <a:p>
            <a:pPr marL="0" marR="0" lvl="0" indent="0" algn="l" rtl="0">
              <a:lnSpc>
                <a:spcPct val="882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600" b="1" dirty="0">
              <a:solidFill>
                <a:srgbClr val="1659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99" b="1" dirty="0">
                <a:solidFill>
                  <a:srgbClr val="16599D"/>
                </a:solidFill>
                <a:latin typeface="Arial"/>
                <a:ea typeface="Arial"/>
                <a:cs typeface="Arial"/>
                <a:sym typeface="Arial"/>
              </a:rPr>
              <a:t>BE GREAT!</a:t>
            </a:r>
            <a:endParaRPr dirty="0"/>
          </a:p>
        </p:txBody>
      </p:sp>
      <p:sp>
        <p:nvSpPr>
          <p:cNvPr id="2" name="Google Shape;256;p9">
            <a:extLst>
              <a:ext uri="{FF2B5EF4-FFF2-40B4-BE49-F238E27FC236}">
                <a16:creationId xmlns:a16="http://schemas.microsoft.com/office/drawing/2014/main" id="{E11CEBFE-1F1B-4018-33CD-A123D387009A}"/>
              </a:ext>
            </a:extLst>
          </p:cNvPr>
          <p:cNvSpPr txBox="1"/>
          <p:nvPr/>
        </p:nvSpPr>
        <p:spPr>
          <a:xfrm>
            <a:off x="7130703" y="9645690"/>
            <a:ext cx="4860999" cy="40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99" dirty="0">
                <a:solidFill>
                  <a:srgbClr val="112D4E"/>
                </a:solidFill>
                <a:latin typeface="Arial"/>
                <a:ea typeface="Arial"/>
                <a:cs typeface="Arial"/>
                <a:sym typeface="Arial"/>
              </a:rPr>
              <a:t>Van R. Johnson, II | Mayor, Savannah, GA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6958" y="0"/>
            <a:ext cx="18404957" cy="106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32001" y="131550"/>
            <a:ext cx="7132778" cy="8084139"/>
          </a:xfrm>
          <a:custGeom>
            <a:avLst/>
            <a:gdLst/>
            <a:ahLst/>
            <a:cxnLst/>
            <a:rect l="l" t="t" r="r" b="b"/>
            <a:pathLst>
              <a:path w="698500" h="791665" extrusionOk="0">
                <a:moveTo>
                  <a:pt x="383112" y="9134"/>
                </a:moveTo>
                <a:lnTo>
                  <a:pt x="664638" y="172932"/>
                </a:lnTo>
                <a:cubicBezTo>
                  <a:pt x="685603" y="185129"/>
                  <a:pt x="698500" y="207554"/>
                  <a:pt x="698500" y="231809"/>
                </a:cubicBezTo>
                <a:lnTo>
                  <a:pt x="698500" y="559857"/>
                </a:lnTo>
                <a:cubicBezTo>
                  <a:pt x="698500" y="584112"/>
                  <a:pt x="685603" y="606537"/>
                  <a:pt x="664638" y="618734"/>
                </a:cubicBezTo>
                <a:lnTo>
                  <a:pt x="383112" y="782532"/>
                </a:lnTo>
                <a:cubicBezTo>
                  <a:pt x="362180" y="794710"/>
                  <a:pt x="336320" y="794710"/>
                  <a:pt x="315388" y="782532"/>
                </a:cubicBezTo>
                <a:lnTo>
                  <a:pt x="33862" y="618734"/>
                </a:lnTo>
                <a:cubicBezTo>
                  <a:pt x="12897" y="606537"/>
                  <a:pt x="0" y="584112"/>
                  <a:pt x="0" y="559857"/>
                </a:cubicBezTo>
                <a:lnTo>
                  <a:pt x="0" y="231809"/>
                </a:lnTo>
                <a:cubicBezTo>
                  <a:pt x="0" y="207554"/>
                  <a:pt x="12897" y="185129"/>
                  <a:pt x="33862" y="172932"/>
                </a:cubicBezTo>
                <a:lnTo>
                  <a:pt x="315388" y="9134"/>
                </a:lnTo>
                <a:cubicBezTo>
                  <a:pt x="336320" y="-3044"/>
                  <a:pt x="362180" y="-3044"/>
                  <a:pt x="383112" y="9134"/>
                </a:cubicBezTo>
                <a:close/>
              </a:path>
            </a:pathLst>
          </a:custGeom>
          <a:gradFill>
            <a:gsLst>
              <a:gs pos="0">
                <a:srgbClr val="112D4E"/>
              </a:gs>
              <a:gs pos="100000">
                <a:srgbClr val="25538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024628" y="-74427"/>
            <a:ext cx="10263372" cy="10361428"/>
          </a:xfrm>
          <a:custGeom>
            <a:avLst/>
            <a:gdLst/>
            <a:ahLst/>
            <a:cxnLst/>
            <a:rect l="l" t="t" r="r" b="b"/>
            <a:pathLst>
              <a:path w="10280573" h="10280573" extrusionOk="0">
                <a:moveTo>
                  <a:pt x="0" y="0"/>
                </a:moveTo>
                <a:lnTo>
                  <a:pt x="10280573" y="0"/>
                </a:lnTo>
                <a:lnTo>
                  <a:pt x="10280573" y="10280573"/>
                </a:lnTo>
                <a:lnTo>
                  <a:pt x="0" y="10280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-4765913" y="8032865"/>
            <a:ext cx="6750092" cy="543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1009624" y="803695"/>
            <a:ext cx="5977532" cy="6739850"/>
          </a:xfrm>
          <a:custGeom>
            <a:avLst/>
            <a:gdLst/>
            <a:ahLst/>
            <a:cxnLst/>
            <a:rect l="l" t="t" r="r" b="b"/>
            <a:pathLst>
              <a:path w="698500" h="787580" extrusionOk="0">
                <a:moveTo>
                  <a:pt x="389656" y="10899"/>
                </a:moveTo>
                <a:lnTo>
                  <a:pt x="658094" y="167081"/>
                </a:lnTo>
                <a:cubicBezTo>
                  <a:pt x="683110" y="181636"/>
                  <a:pt x="698500" y="208395"/>
                  <a:pt x="698500" y="237338"/>
                </a:cubicBezTo>
                <a:lnTo>
                  <a:pt x="698500" y="550242"/>
                </a:lnTo>
                <a:cubicBezTo>
                  <a:pt x="698500" y="579185"/>
                  <a:pt x="683110" y="605944"/>
                  <a:pt x="658094" y="620499"/>
                </a:cubicBezTo>
                <a:lnTo>
                  <a:pt x="389656" y="776681"/>
                </a:lnTo>
                <a:cubicBezTo>
                  <a:pt x="364679" y="791213"/>
                  <a:pt x="333821" y="791213"/>
                  <a:pt x="308844" y="776681"/>
                </a:cubicBezTo>
                <a:lnTo>
                  <a:pt x="40406" y="620499"/>
                </a:lnTo>
                <a:cubicBezTo>
                  <a:pt x="15390" y="605944"/>
                  <a:pt x="0" y="579185"/>
                  <a:pt x="0" y="550242"/>
                </a:cubicBezTo>
                <a:lnTo>
                  <a:pt x="0" y="237338"/>
                </a:lnTo>
                <a:cubicBezTo>
                  <a:pt x="0" y="208395"/>
                  <a:pt x="15390" y="181636"/>
                  <a:pt x="40406" y="167081"/>
                </a:cubicBezTo>
                <a:lnTo>
                  <a:pt x="308844" y="10899"/>
                </a:lnTo>
                <a:cubicBezTo>
                  <a:pt x="333821" y="-3633"/>
                  <a:pt x="364679" y="-3633"/>
                  <a:pt x="389656" y="10899"/>
                </a:cubicBezTo>
                <a:close/>
              </a:path>
            </a:pathLst>
          </a:custGeom>
          <a:solidFill>
            <a:srgbClr val="348AE7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248149" y="1081250"/>
            <a:ext cx="5500483" cy="6184740"/>
          </a:xfrm>
          <a:custGeom>
            <a:avLst/>
            <a:gdLst/>
            <a:ahLst/>
            <a:cxnLst/>
            <a:rect l="l" t="t" r="r" b="b"/>
            <a:pathLst>
              <a:path w="698500" h="785393" extrusionOk="0">
                <a:moveTo>
                  <a:pt x="393161" y="11845"/>
                </a:moveTo>
                <a:lnTo>
                  <a:pt x="654589" y="163949"/>
                </a:lnTo>
                <a:cubicBezTo>
                  <a:pt x="681775" y="179766"/>
                  <a:pt x="698500" y="208846"/>
                  <a:pt x="698500" y="240299"/>
                </a:cubicBezTo>
                <a:lnTo>
                  <a:pt x="698500" y="545095"/>
                </a:lnTo>
                <a:cubicBezTo>
                  <a:pt x="698500" y="576548"/>
                  <a:pt x="681775" y="605628"/>
                  <a:pt x="654589" y="621445"/>
                </a:cubicBezTo>
                <a:lnTo>
                  <a:pt x="393161" y="773549"/>
                </a:lnTo>
                <a:cubicBezTo>
                  <a:pt x="366017" y="789342"/>
                  <a:pt x="332483" y="789342"/>
                  <a:pt x="305339" y="773549"/>
                </a:cubicBezTo>
                <a:lnTo>
                  <a:pt x="43911" y="621445"/>
                </a:lnTo>
                <a:cubicBezTo>
                  <a:pt x="16725" y="605628"/>
                  <a:pt x="0" y="576548"/>
                  <a:pt x="0" y="545095"/>
                </a:cubicBezTo>
                <a:lnTo>
                  <a:pt x="0" y="240299"/>
                </a:lnTo>
                <a:cubicBezTo>
                  <a:pt x="0" y="208846"/>
                  <a:pt x="16725" y="179766"/>
                  <a:pt x="43911" y="163949"/>
                </a:cubicBezTo>
                <a:lnTo>
                  <a:pt x="305339" y="11845"/>
                </a:lnTo>
                <a:cubicBezTo>
                  <a:pt x="332483" y="-3948"/>
                  <a:pt x="366017" y="-3948"/>
                  <a:pt x="393161" y="1184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5585" b="-558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210677" y="8227960"/>
            <a:ext cx="7575426" cy="29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INCLUSIVE LEADERSHIP FOR A STRONGER SAVANNAH</a:t>
            </a:r>
            <a:endParaRPr dirty="0"/>
          </a:p>
          <a:p>
            <a:pPr marL="0" marR="0" lvl="0" indent="0" algn="ctr" rtl="0">
              <a:lnSpc>
                <a:spcPct val="1493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 rot="-5400000">
            <a:off x="4611783" y="5475385"/>
            <a:ext cx="4063908" cy="3693076"/>
          </a:xfrm>
          <a:custGeom>
            <a:avLst/>
            <a:gdLst/>
            <a:ahLst/>
            <a:cxnLst/>
            <a:rect l="l" t="t" r="r" b="b"/>
            <a:pathLst>
              <a:path w="4063908" h="3693076" extrusionOk="0">
                <a:moveTo>
                  <a:pt x="0" y="0"/>
                </a:moveTo>
                <a:lnTo>
                  <a:pt x="4063908" y="0"/>
                </a:lnTo>
                <a:lnTo>
                  <a:pt x="4063908" y="3693077"/>
                </a:lnTo>
                <a:lnTo>
                  <a:pt x="0" y="3693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6071387" y="5212696"/>
            <a:ext cx="2992643" cy="3359022"/>
          </a:xfrm>
          <a:custGeom>
            <a:avLst/>
            <a:gdLst/>
            <a:ahLst/>
            <a:cxnLst/>
            <a:rect l="l" t="t" r="r" b="b"/>
            <a:pathLst>
              <a:path w="698500" h="784015" extrusionOk="0">
                <a:moveTo>
                  <a:pt x="395369" y="12440"/>
                </a:moveTo>
                <a:lnTo>
                  <a:pt x="652381" y="161974"/>
                </a:lnTo>
                <a:cubicBezTo>
                  <a:pt x="680934" y="178587"/>
                  <a:pt x="698500" y="209129"/>
                  <a:pt x="698500" y="242164"/>
                </a:cubicBezTo>
                <a:lnTo>
                  <a:pt x="698500" y="541850"/>
                </a:lnTo>
                <a:cubicBezTo>
                  <a:pt x="698500" y="574885"/>
                  <a:pt x="680934" y="605427"/>
                  <a:pt x="652381" y="622040"/>
                </a:cubicBezTo>
                <a:lnTo>
                  <a:pt x="395369" y="771574"/>
                </a:lnTo>
                <a:cubicBezTo>
                  <a:pt x="366860" y="788161"/>
                  <a:pt x="331640" y="788161"/>
                  <a:pt x="303131" y="771574"/>
                </a:cubicBezTo>
                <a:lnTo>
                  <a:pt x="46119" y="622040"/>
                </a:lnTo>
                <a:cubicBezTo>
                  <a:pt x="17566" y="605427"/>
                  <a:pt x="0" y="574885"/>
                  <a:pt x="0" y="541850"/>
                </a:cubicBezTo>
                <a:lnTo>
                  <a:pt x="0" y="242164"/>
                </a:lnTo>
                <a:cubicBezTo>
                  <a:pt x="0" y="209129"/>
                  <a:pt x="17566" y="178587"/>
                  <a:pt x="46119" y="161974"/>
                </a:cubicBezTo>
                <a:lnTo>
                  <a:pt x="303131" y="12440"/>
                </a:lnTo>
                <a:cubicBezTo>
                  <a:pt x="331640" y="-4147"/>
                  <a:pt x="366860" y="-4147"/>
                  <a:pt x="395369" y="12440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rnd" cmpd="sng">
            <a:solidFill>
              <a:srgbClr val="112D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 rot="-5400000">
            <a:off x="2295044" y="6401851"/>
            <a:ext cx="4104427" cy="3729898"/>
          </a:xfrm>
          <a:custGeom>
            <a:avLst/>
            <a:gdLst/>
            <a:ahLst/>
            <a:cxnLst/>
            <a:rect l="l" t="t" r="r" b="b"/>
            <a:pathLst>
              <a:path w="4104427" h="3729898" extrusionOk="0">
                <a:moveTo>
                  <a:pt x="0" y="0"/>
                </a:moveTo>
                <a:lnTo>
                  <a:pt x="4104428" y="0"/>
                </a:lnTo>
                <a:lnTo>
                  <a:pt x="4104428" y="3729899"/>
                </a:lnTo>
                <a:lnTo>
                  <a:pt x="0" y="3729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3019506" y="5886648"/>
            <a:ext cx="3236445" cy="3642717"/>
          </a:xfrm>
          <a:custGeom>
            <a:avLst/>
            <a:gdLst/>
            <a:ahLst/>
            <a:cxnLst/>
            <a:rect l="l" t="t" r="r" b="b"/>
            <a:pathLst>
              <a:path w="698500" h="786183" extrusionOk="0">
                <a:moveTo>
                  <a:pt x="391895" y="11503"/>
                </a:moveTo>
                <a:lnTo>
                  <a:pt x="655855" y="165081"/>
                </a:lnTo>
                <a:cubicBezTo>
                  <a:pt x="682258" y="180442"/>
                  <a:pt x="698500" y="208683"/>
                  <a:pt x="698500" y="239229"/>
                </a:cubicBezTo>
                <a:lnTo>
                  <a:pt x="698500" y="546955"/>
                </a:lnTo>
                <a:cubicBezTo>
                  <a:pt x="698500" y="577501"/>
                  <a:pt x="682258" y="605742"/>
                  <a:pt x="655855" y="621103"/>
                </a:cubicBezTo>
                <a:lnTo>
                  <a:pt x="391895" y="774681"/>
                </a:lnTo>
                <a:cubicBezTo>
                  <a:pt x="365533" y="790018"/>
                  <a:pt x="332967" y="790018"/>
                  <a:pt x="306605" y="774681"/>
                </a:cubicBezTo>
                <a:lnTo>
                  <a:pt x="42645" y="621103"/>
                </a:lnTo>
                <a:cubicBezTo>
                  <a:pt x="16242" y="605742"/>
                  <a:pt x="0" y="577501"/>
                  <a:pt x="0" y="546955"/>
                </a:cubicBezTo>
                <a:lnTo>
                  <a:pt x="0" y="239229"/>
                </a:lnTo>
                <a:cubicBezTo>
                  <a:pt x="0" y="208683"/>
                  <a:pt x="16242" y="180442"/>
                  <a:pt x="42645" y="165081"/>
                </a:cubicBezTo>
                <a:lnTo>
                  <a:pt x="306605" y="11503"/>
                </a:lnTo>
                <a:cubicBezTo>
                  <a:pt x="332967" y="-3834"/>
                  <a:pt x="365533" y="-3834"/>
                  <a:pt x="391895" y="1150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 rot="-5400000">
            <a:off x="-1424760" y="7124852"/>
            <a:ext cx="5099103" cy="4633810"/>
          </a:xfrm>
          <a:custGeom>
            <a:avLst/>
            <a:gdLst/>
            <a:ahLst/>
            <a:cxnLst/>
            <a:rect l="l" t="t" r="r" b="b"/>
            <a:pathLst>
              <a:path w="5099103" h="4633810" extrusionOk="0">
                <a:moveTo>
                  <a:pt x="0" y="0"/>
                </a:moveTo>
                <a:lnTo>
                  <a:pt x="5099103" y="0"/>
                </a:lnTo>
                <a:lnTo>
                  <a:pt x="5099103" y="4633810"/>
                </a:lnTo>
                <a:lnTo>
                  <a:pt x="0" y="4633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95891" y="6944184"/>
            <a:ext cx="3204544" cy="3579149"/>
          </a:xfrm>
          <a:custGeom>
            <a:avLst/>
            <a:gdLst/>
            <a:ahLst/>
            <a:cxnLst/>
            <a:rect l="l" t="t" r="r" b="b"/>
            <a:pathLst>
              <a:path w="698500" h="789859" extrusionOk="0">
                <a:moveTo>
                  <a:pt x="386006" y="9914"/>
                </a:moveTo>
                <a:lnTo>
                  <a:pt x="661744" y="170344"/>
                </a:lnTo>
                <a:cubicBezTo>
                  <a:pt x="684500" y="183584"/>
                  <a:pt x="698500" y="207926"/>
                  <a:pt x="698500" y="234253"/>
                </a:cubicBezTo>
                <a:lnTo>
                  <a:pt x="698500" y="555605"/>
                </a:lnTo>
                <a:cubicBezTo>
                  <a:pt x="698500" y="581932"/>
                  <a:pt x="684500" y="606274"/>
                  <a:pt x="661744" y="619514"/>
                </a:cubicBezTo>
                <a:lnTo>
                  <a:pt x="386006" y="779944"/>
                </a:lnTo>
                <a:cubicBezTo>
                  <a:pt x="363285" y="793163"/>
                  <a:pt x="335215" y="793163"/>
                  <a:pt x="312494" y="779944"/>
                </a:cubicBezTo>
                <a:lnTo>
                  <a:pt x="36756" y="619514"/>
                </a:lnTo>
                <a:cubicBezTo>
                  <a:pt x="14000" y="606274"/>
                  <a:pt x="0" y="581932"/>
                  <a:pt x="0" y="555605"/>
                </a:cubicBezTo>
                <a:lnTo>
                  <a:pt x="0" y="234253"/>
                </a:lnTo>
                <a:cubicBezTo>
                  <a:pt x="0" y="207926"/>
                  <a:pt x="14000" y="183584"/>
                  <a:pt x="36756" y="170344"/>
                </a:cubicBezTo>
                <a:lnTo>
                  <a:pt x="312494" y="9914"/>
                </a:lnTo>
                <a:cubicBezTo>
                  <a:pt x="335215" y="-3305"/>
                  <a:pt x="363285" y="-3305"/>
                  <a:pt x="386006" y="9914"/>
                </a:cubicBezTo>
                <a:close/>
              </a:path>
            </a:pathLst>
          </a:custGeom>
          <a:solidFill>
            <a:srgbClr val="4CAF50"/>
          </a:solidFill>
          <a:ln w="114300" cap="rnd" cmpd="sng">
            <a:solidFill>
              <a:srgbClr val="112D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6725172" y="5902619"/>
            <a:ext cx="1675054" cy="1685589"/>
          </a:xfrm>
          <a:custGeom>
            <a:avLst/>
            <a:gdLst/>
            <a:ahLst/>
            <a:cxnLst/>
            <a:rect l="l" t="t" r="r" b="b"/>
            <a:pathLst>
              <a:path w="1675054" h="1685589" extrusionOk="0">
                <a:moveTo>
                  <a:pt x="0" y="0"/>
                </a:moveTo>
                <a:lnTo>
                  <a:pt x="1675054" y="0"/>
                </a:lnTo>
                <a:lnTo>
                  <a:pt x="1675054" y="1685589"/>
                </a:lnTo>
                <a:lnTo>
                  <a:pt x="0" y="1685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5"/>
          <p:cNvGrpSpPr/>
          <p:nvPr/>
        </p:nvGrpSpPr>
        <p:grpSpPr>
          <a:xfrm>
            <a:off x="9597186" y="7249841"/>
            <a:ext cx="626542" cy="626542"/>
            <a:chOff x="0" y="0"/>
            <a:chExt cx="812800" cy="812800"/>
          </a:xfrm>
        </p:grpSpPr>
        <p:sp>
          <p:nvSpPr>
            <p:cNvPr id="129" name="Google Shape;129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5"/>
          <p:cNvSpPr/>
          <p:nvPr/>
        </p:nvSpPr>
        <p:spPr>
          <a:xfrm>
            <a:off x="701079" y="7887405"/>
            <a:ext cx="2093403" cy="1554352"/>
          </a:xfrm>
          <a:custGeom>
            <a:avLst/>
            <a:gdLst/>
            <a:ahLst/>
            <a:cxnLst/>
            <a:rect l="l" t="t" r="r" b="b"/>
            <a:pathLst>
              <a:path w="2093403" h="1554352" extrusionOk="0">
                <a:moveTo>
                  <a:pt x="0" y="0"/>
                </a:moveTo>
                <a:lnTo>
                  <a:pt x="2093402" y="0"/>
                </a:lnTo>
                <a:lnTo>
                  <a:pt x="2093402" y="1554352"/>
                </a:lnTo>
                <a:lnTo>
                  <a:pt x="0" y="1554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3642127" y="6697768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 extrusionOk="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756673" y="1523992"/>
            <a:ext cx="7733602" cy="38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Leadership is Not Either/Or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2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7077931" y="9650104"/>
            <a:ext cx="4997864" cy="63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>
                <a:solidFill>
                  <a:srgbClr val="112D4E"/>
                </a:solidFill>
                <a:latin typeface="Nunito"/>
                <a:ea typeface="Nunito"/>
                <a:cs typeface="Nunito"/>
                <a:sym typeface="Nunito"/>
              </a:rPr>
              <a:t>Van R. Johnson, II | Mayor, Savannah, GA</a:t>
            </a:r>
            <a:endParaRPr/>
          </a:p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1">
              <a:solidFill>
                <a:srgbClr val="112D4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 rot="-5400000">
            <a:off x="4611783" y="5475385"/>
            <a:ext cx="4063908" cy="3693076"/>
          </a:xfrm>
          <a:custGeom>
            <a:avLst/>
            <a:gdLst/>
            <a:ahLst/>
            <a:cxnLst/>
            <a:rect l="l" t="t" r="r" b="b"/>
            <a:pathLst>
              <a:path w="4063908" h="3693076" extrusionOk="0">
                <a:moveTo>
                  <a:pt x="0" y="0"/>
                </a:moveTo>
                <a:lnTo>
                  <a:pt x="4063908" y="0"/>
                </a:lnTo>
                <a:lnTo>
                  <a:pt x="4063908" y="3693077"/>
                </a:lnTo>
                <a:lnTo>
                  <a:pt x="0" y="3693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6071387" y="5212696"/>
            <a:ext cx="2992643" cy="3359022"/>
          </a:xfrm>
          <a:custGeom>
            <a:avLst/>
            <a:gdLst/>
            <a:ahLst/>
            <a:cxnLst/>
            <a:rect l="l" t="t" r="r" b="b"/>
            <a:pathLst>
              <a:path w="698500" h="784015" extrusionOk="0">
                <a:moveTo>
                  <a:pt x="395369" y="12440"/>
                </a:moveTo>
                <a:lnTo>
                  <a:pt x="652381" y="161974"/>
                </a:lnTo>
                <a:cubicBezTo>
                  <a:pt x="680934" y="178587"/>
                  <a:pt x="698500" y="209129"/>
                  <a:pt x="698500" y="242164"/>
                </a:cubicBezTo>
                <a:lnTo>
                  <a:pt x="698500" y="541850"/>
                </a:lnTo>
                <a:cubicBezTo>
                  <a:pt x="698500" y="574885"/>
                  <a:pt x="680934" y="605427"/>
                  <a:pt x="652381" y="622040"/>
                </a:cubicBezTo>
                <a:lnTo>
                  <a:pt x="395369" y="771574"/>
                </a:lnTo>
                <a:cubicBezTo>
                  <a:pt x="366860" y="788161"/>
                  <a:pt x="331640" y="788161"/>
                  <a:pt x="303131" y="771574"/>
                </a:cubicBezTo>
                <a:lnTo>
                  <a:pt x="46119" y="622040"/>
                </a:lnTo>
                <a:cubicBezTo>
                  <a:pt x="17566" y="605427"/>
                  <a:pt x="0" y="574885"/>
                  <a:pt x="0" y="541850"/>
                </a:cubicBezTo>
                <a:lnTo>
                  <a:pt x="0" y="242164"/>
                </a:lnTo>
                <a:cubicBezTo>
                  <a:pt x="0" y="209129"/>
                  <a:pt x="17566" y="178587"/>
                  <a:pt x="46119" y="161974"/>
                </a:cubicBezTo>
                <a:lnTo>
                  <a:pt x="303131" y="12440"/>
                </a:lnTo>
                <a:cubicBezTo>
                  <a:pt x="331640" y="-4147"/>
                  <a:pt x="366860" y="-4147"/>
                  <a:pt x="395369" y="12440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rnd" cmpd="sng">
            <a:solidFill>
              <a:srgbClr val="112D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/>
          <p:nvPr/>
        </p:nvSpPr>
        <p:spPr>
          <a:xfrm rot="-5400000">
            <a:off x="2295044" y="6401851"/>
            <a:ext cx="4104427" cy="3729898"/>
          </a:xfrm>
          <a:custGeom>
            <a:avLst/>
            <a:gdLst/>
            <a:ahLst/>
            <a:cxnLst/>
            <a:rect l="l" t="t" r="r" b="b"/>
            <a:pathLst>
              <a:path w="4104427" h="3729898" extrusionOk="0">
                <a:moveTo>
                  <a:pt x="0" y="0"/>
                </a:moveTo>
                <a:lnTo>
                  <a:pt x="4104428" y="0"/>
                </a:lnTo>
                <a:lnTo>
                  <a:pt x="4104428" y="3729899"/>
                </a:lnTo>
                <a:lnTo>
                  <a:pt x="0" y="3729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3019506" y="5886648"/>
            <a:ext cx="3236445" cy="3642717"/>
          </a:xfrm>
          <a:custGeom>
            <a:avLst/>
            <a:gdLst/>
            <a:ahLst/>
            <a:cxnLst/>
            <a:rect l="l" t="t" r="r" b="b"/>
            <a:pathLst>
              <a:path w="698500" h="786183" extrusionOk="0">
                <a:moveTo>
                  <a:pt x="391895" y="11503"/>
                </a:moveTo>
                <a:lnTo>
                  <a:pt x="655855" y="165081"/>
                </a:lnTo>
                <a:cubicBezTo>
                  <a:pt x="682258" y="180442"/>
                  <a:pt x="698500" y="208683"/>
                  <a:pt x="698500" y="239229"/>
                </a:cubicBezTo>
                <a:lnTo>
                  <a:pt x="698500" y="546955"/>
                </a:lnTo>
                <a:cubicBezTo>
                  <a:pt x="698500" y="577501"/>
                  <a:pt x="682258" y="605742"/>
                  <a:pt x="655855" y="621103"/>
                </a:cubicBezTo>
                <a:lnTo>
                  <a:pt x="391895" y="774681"/>
                </a:lnTo>
                <a:cubicBezTo>
                  <a:pt x="365533" y="790018"/>
                  <a:pt x="332967" y="790018"/>
                  <a:pt x="306605" y="774681"/>
                </a:cubicBezTo>
                <a:lnTo>
                  <a:pt x="42645" y="621103"/>
                </a:lnTo>
                <a:cubicBezTo>
                  <a:pt x="16242" y="605742"/>
                  <a:pt x="0" y="577501"/>
                  <a:pt x="0" y="546955"/>
                </a:cubicBezTo>
                <a:lnTo>
                  <a:pt x="0" y="239229"/>
                </a:lnTo>
                <a:cubicBezTo>
                  <a:pt x="0" y="208683"/>
                  <a:pt x="16242" y="180442"/>
                  <a:pt x="42645" y="165081"/>
                </a:cubicBezTo>
                <a:lnTo>
                  <a:pt x="306605" y="11503"/>
                </a:lnTo>
                <a:cubicBezTo>
                  <a:pt x="332967" y="-3834"/>
                  <a:pt x="365533" y="-3834"/>
                  <a:pt x="391895" y="1150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/>
          <p:nvPr/>
        </p:nvSpPr>
        <p:spPr>
          <a:xfrm rot="-5400000">
            <a:off x="-1424760" y="7124852"/>
            <a:ext cx="5099103" cy="4633810"/>
          </a:xfrm>
          <a:custGeom>
            <a:avLst/>
            <a:gdLst/>
            <a:ahLst/>
            <a:cxnLst/>
            <a:rect l="l" t="t" r="r" b="b"/>
            <a:pathLst>
              <a:path w="5099103" h="4633810" extrusionOk="0">
                <a:moveTo>
                  <a:pt x="0" y="0"/>
                </a:moveTo>
                <a:lnTo>
                  <a:pt x="5099103" y="0"/>
                </a:lnTo>
                <a:lnTo>
                  <a:pt x="5099103" y="4633810"/>
                </a:lnTo>
                <a:lnTo>
                  <a:pt x="0" y="4633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295891" y="6944184"/>
            <a:ext cx="3204544" cy="3579149"/>
          </a:xfrm>
          <a:custGeom>
            <a:avLst/>
            <a:gdLst/>
            <a:ahLst/>
            <a:cxnLst/>
            <a:rect l="l" t="t" r="r" b="b"/>
            <a:pathLst>
              <a:path w="698500" h="789859" extrusionOk="0">
                <a:moveTo>
                  <a:pt x="386006" y="9914"/>
                </a:moveTo>
                <a:lnTo>
                  <a:pt x="661744" y="170344"/>
                </a:lnTo>
                <a:cubicBezTo>
                  <a:pt x="684500" y="183584"/>
                  <a:pt x="698500" y="207926"/>
                  <a:pt x="698500" y="234253"/>
                </a:cubicBezTo>
                <a:lnTo>
                  <a:pt x="698500" y="555605"/>
                </a:lnTo>
                <a:cubicBezTo>
                  <a:pt x="698500" y="581932"/>
                  <a:pt x="684500" y="606274"/>
                  <a:pt x="661744" y="619514"/>
                </a:cubicBezTo>
                <a:lnTo>
                  <a:pt x="386006" y="779944"/>
                </a:lnTo>
                <a:cubicBezTo>
                  <a:pt x="363285" y="793163"/>
                  <a:pt x="335215" y="793163"/>
                  <a:pt x="312494" y="779944"/>
                </a:cubicBezTo>
                <a:lnTo>
                  <a:pt x="36756" y="619514"/>
                </a:lnTo>
                <a:cubicBezTo>
                  <a:pt x="14000" y="606274"/>
                  <a:pt x="0" y="581932"/>
                  <a:pt x="0" y="555605"/>
                </a:cubicBezTo>
                <a:lnTo>
                  <a:pt x="0" y="234253"/>
                </a:lnTo>
                <a:cubicBezTo>
                  <a:pt x="0" y="207926"/>
                  <a:pt x="14000" y="183584"/>
                  <a:pt x="36756" y="170344"/>
                </a:cubicBezTo>
                <a:lnTo>
                  <a:pt x="312494" y="9914"/>
                </a:lnTo>
                <a:cubicBezTo>
                  <a:pt x="335215" y="-3305"/>
                  <a:pt x="363285" y="-3305"/>
                  <a:pt x="386006" y="9914"/>
                </a:cubicBezTo>
                <a:close/>
              </a:path>
            </a:pathLst>
          </a:custGeom>
          <a:solidFill>
            <a:srgbClr val="4CAF50"/>
          </a:solidFill>
          <a:ln w="114300" cap="rnd" cmpd="sng">
            <a:solidFill>
              <a:srgbClr val="112D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6725172" y="5902619"/>
            <a:ext cx="1675054" cy="1685589"/>
          </a:xfrm>
          <a:custGeom>
            <a:avLst/>
            <a:gdLst/>
            <a:ahLst/>
            <a:cxnLst/>
            <a:rect l="l" t="t" r="r" b="b"/>
            <a:pathLst>
              <a:path w="1675054" h="1685589" extrusionOk="0">
                <a:moveTo>
                  <a:pt x="0" y="0"/>
                </a:moveTo>
                <a:lnTo>
                  <a:pt x="1675054" y="0"/>
                </a:lnTo>
                <a:lnTo>
                  <a:pt x="1675054" y="1685589"/>
                </a:lnTo>
                <a:lnTo>
                  <a:pt x="0" y="1685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6"/>
          <p:cNvGrpSpPr/>
          <p:nvPr/>
        </p:nvGrpSpPr>
        <p:grpSpPr>
          <a:xfrm>
            <a:off x="9597186" y="1670798"/>
            <a:ext cx="626542" cy="626542"/>
            <a:chOff x="0" y="0"/>
            <a:chExt cx="812800" cy="812800"/>
          </a:xfrm>
        </p:grpSpPr>
        <p:sp>
          <p:nvSpPr>
            <p:cNvPr id="147" name="Google Shape;147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6"/>
          <p:cNvGrpSpPr/>
          <p:nvPr/>
        </p:nvGrpSpPr>
        <p:grpSpPr>
          <a:xfrm>
            <a:off x="9597186" y="4460320"/>
            <a:ext cx="626542" cy="626542"/>
            <a:chOff x="0" y="0"/>
            <a:chExt cx="812800" cy="81280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B613"/>
                </a:gs>
                <a:gs pos="100000">
                  <a:srgbClr val="FFE42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9597186" y="7249841"/>
            <a:ext cx="626542" cy="626542"/>
            <a:chOff x="0" y="0"/>
            <a:chExt cx="812800" cy="812800"/>
          </a:xfrm>
        </p:grpSpPr>
        <p:sp>
          <p:nvSpPr>
            <p:cNvPr id="153" name="Google Shape;153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3183ED"/>
                </a:gs>
                <a:gs pos="100000">
                  <a:srgbClr val="56CCF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6"/>
          <p:cNvSpPr/>
          <p:nvPr/>
        </p:nvSpPr>
        <p:spPr>
          <a:xfrm>
            <a:off x="701079" y="7887405"/>
            <a:ext cx="2093403" cy="1554352"/>
          </a:xfrm>
          <a:custGeom>
            <a:avLst/>
            <a:gdLst/>
            <a:ahLst/>
            <a:cxnLst/>
            <a:rect l="l" t="t" r="r" b="b"/>
            <a:pathLst>
              <a:path w="2093403" h="1554352" extrusionOk="0">
                <a:moveTo>
                  <a:pt x="0" y="0"/>
                </a:moveTo>
                <a:lnTo>
                  <a:pt x="2093402" y="0"/>
                </a:lnTo>
                <a:lnTo>
                  <a:pt x="2093402" y="1554352"/>
                </a:lnTo>
                <a:lnTo>
                  <a:pt x="0" y="1554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3642127" y="6697768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 extrusionOk="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756673" y="1523992"/>
            <a:ext cx="7733602" cy="38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Leadership is Not Either/Or</a:t>
            </a:r>
            <a:endParaRPr/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2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10609286" y="1718423"/>
            <a:ext cx="7435482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Growth </a:t>
            </a:r>
            <a:r>
              <a:rPr lang="en-US" sz="51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Preservation</a:t>
            </a:r>
            <a:endParaRPr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10609286" y="4396363"/>
            <a:ext cx="6283826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Safety</a:t>
            </a:r>
            <a:r>
              <a:rPr lang="en-US" sz="51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AND</a:t>
            </a: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Justice</a:t>
            </a:r>
            <a:endParaRPr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10609286" y="7300351"/>
            <a:ext cx="7182105" cy="142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Tradition </a:t>
            </a:r>
            <a:r>
              <a:rPr lang="en-US" sz="51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r>
              <a:rPr lang="en-US" sz="51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Innovation</a:t>
            </a:r>
            <a:endParaRPr/>
          </a:p>
          <a:p>
            <a:pPr marL="0" marR="0" lvl="0" indent="0" algn="l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b="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077931" y="9650104"/>
            <a:ext cx="4997864" cy="63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>
                <a:solidFill>
                  <a:srgbClr val="112D4E"/>
                </a:solidFill>
                <a:latin typeface="Nunito"/>
                <a:ea typeface="Nunito"/>
                <a:cs typeface="Nunito"/>
                <a:sym typeface="Nunito"/>
              </a:rPr>
              <a:t>Van R. Johnson, II | Mayor, Savannah, GA</a:t>
            </a:r>
            <a:endParaRPr/>
          </a:p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1">
              <a:solidFill>
                <a:srgbClr val="112D4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7"/>
          <p:cNvGrpSpPr/>
          <p:nvPr/>
        </p:nvGrpSpPr>
        <p:grpSpPr>
          <a:xfrm>
            <a:off x="15940042" y="-2234409"/>
            <a:ext cx="7388236" cy="6774486"/>
            <a:chOff x="9927" y="-28575"/>
            <a:chExt cx="792946" cy="727075"/>
          </a:xfrm>
        </p:grpSpPr>
        <p:sp>
          <p:nvSpPr>
            <p:cNvPr id="167" name="Google Shape;167;p7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7"/>
          <p:cNvGrpSpPr/>
          <p:nvPr/>
        </p:nvGrpSpPr>
        <p:grpSpPr>
          <a:xfrm>
            <a:off x="-5105610" y="-2234409"/>
            <a:ext cx="7388236" cy="6774486"/>
            <a:chOff x="9927" y="-28575"/>
            <a:chExt cx="792946" cy="727075"/>
          </a:xfrm>
        </p:grpSpPr>
        <p:sp>
          <p:nvSpPr>
            <p:cNvPr id="170" name="Google Shape;170;p7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7"/>
          <p:cNvGrpSpPr/>
          <p:nvPr/>
        </p:nvGrpSpPr>
        <p:grpSpPr>
          <a:xfrm>
            <a:off x="16649746" y="-1526312"/>
            <a:ext cx="5987878" cy="5521822"/>
            <a:chOff x="12179" y="-28575"/>
            <a:chExt cx="788442" cy="727075"/>
          </a:xfrm>
        </p:grpSpPr>
        <p:sp>
          <p:nvSpPr>
            <p:cNvPr id="173" name="Google Shape;173;p7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7"/>
          <p:cNvGrpSpPr/>
          <p:nvPr/>
        </p:nvGrpSpPr>
        <p:grpSpPr>
          <a:xfrm>
            <a:off x="-4395906" y="-1526312"/>
            <a:ext cx="5987878" cy="5521822"/>
            <a:chOff x="12179" y="-28575"/>
            <a:chExt cx="788442" cy="727075"/>
          </a:xfrm>
        </p:grpSpPr>
        <p:sp>
          <p:nvSpPr>
            <p:cNvPr id="176" name="Google Shape;176;p7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7"/>
          <p:cNvGrpSpPr/>
          <p:nvPr/>
        </p:nvGrpSpPr>
        <p:grpSpPr>
          <a:xfrm rot="10800000">
            <a:off x="15401426" y="-1492174"/>
            <a:ext cx="3715747" cy="4210731"/>
            <a:chOff x="0" y="10626"/>
            <a:chExt cx="698500" cy="791549"/>
          </a:xfrm>
        </p:grpSpPr>
        <p:sp>
          <p:nvSpPr>
            <p:cNvPr id="179" name="Google Shape;179;p7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7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7"/>
          <p:cNvGrpSpPr/>
          <p:nvPr/>
        </p:nvGrpSpPr>
        <p:grpSpPr>
          <a:xfrm rot="10800000">
            <a:off x="-930682" y="-1492174"/>
            <a:ext cx="3715747" cy="4210731"/>
            <a:chOff x="0" y="10626"/>
            <a:chExt cx="698500" cy="791549"/>
          </a:xfrm>
        </p:grpSpPr>
        <p:sp>
          <p:nvSpPr>
            <p:cNvPr id="182" name="Google Shape;182;p7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7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7"/>
          <p:cNvSpPr txBox="1"/>
          <p:nvPr/>
        </p:nvSpPr>
        <p:spPr>
          <a:xfrm>
            <a:off x="3256329" y="1199140"/>
            <a:ext cx="10281136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The Problem 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with </a:t>
            </a:r>
            <a:r>
              <a:rPr lang="en-US" sz="84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OR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 u="sng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8"/>
          <p:cNvGrpSpPr/>
          <p:nvPr/>
        </p:nvGrpSpPr>
        <p:grpSpPr>
          <a:xfrm rot="10800000">
            <a:off x="725764" y="5054606"/>
            <a:ext cx="5341164" cy="7047124"/>
            <a:chOff x="0" y="-28575"/>
            <a:chExt cx="635000" cy="837818"/>
          </a:xfrm>
        </p:grpSpPr>
        <p:sp>
          <p:nvSpPr>
            <p:cNvPr id="190" name="Google Shape;190;p8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4C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8"/>
          <p:cNvSpPr/>
          <p:nvPr/>
        </p:nvSpPr>
        <p:spPr>
          <a:xfrm rot="-5400000">
            <a:off x="-1001040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 extrusionOk="0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8"/>
          <p:cNvGrpSpPr/>
          <p:nvPr/>
        </p:nvGrpSpPr>
        <p:grpSpPr>
          <a:xfrm rot="10800000">
            <a:off x="6464218" y="5054606"/>
            <a:ext cx="5341164" cy="7047124"/>
            <a:chOff x="0" y="-28575"/>
            <a:chExt cx="635000" cy="837818"/>
          </a:xfrm>
        </p:grpSpPr>
        <p:sp>
          <p:nvSpPr>
            <p:cNvPr id="194" name="Google Shape;194;p8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solidFill>
              <a:srgbClr val="212E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10800000">
            <a:off x="12201207" y="5054606"/>
            <a:ext cx="5341164" cy="7047124"/>
            <a:chOff x="0" y="-28575"/>
            <a:chExt cx="635000" cy="837818"/>
          </a:xfrm>
        </p:grpSpPr>
        <p:sp>
          <p:nvSpPr>
            <p:cNvPr id="197" name="Google Shape;197;p8"/>
            <p:cNvSpPr/>
            <p:nvPr/>
          </p:nvSpPr>
          <p:spPr>
            <a:xfrm>
              <a:off x="0" y="0"/>
              <a:ext cx="635000" cy="809243"/>
            </a:xfrm>
            <a:custGeom>
              <a:avLst/>
              <a:gdLst/>
              <a:ahLst/>
              <a:cxnLst/>
              <a:rect l="l" t="t" r="r" b="b"/>
              <a:pathLst>
                <a:path w="635000" h="809243" extrusionOk="0">
                  <a:moveTo>
                    <a:pt x="635000" y="20383"/>
                  </a:moveTo>
                  <a:lnTo>
                    <a:pt x="635000" y="678117"/>
                  </a:lnTo>
                  <a:cubicBezTo>
                    <a:pt x="635000" y="690346"/>
                    <a:pt x="627328" y="701262"/>
                    <a:pt x="615822" y="705404"/>
                  </a:cubicBezTo>
                  <a:lnTo>
                    <a:pt x="336678" y="805896"/>
                  </a:lnTo>
                  <a:cubicBezTo>
                    <a:pt x="324282" y="810358"/>
                    <a:pt x="310718" y="810358"/>
                    <a:pt x="298322" y="805896"/>
                  </a:cubicBezTo>
                  <a:lnTo>
                    <a:pt x="19178" y="705404"/>
                  </a:lnTo>
                  <a:cubicBezTo>
                    <a:pt x="7672" y="701262"/>
                    <a:pt x="0" y="690346"/>
                    <a:pt x="0" y="678117"/>
                  </a:cubicBezTo>
                  <a:lnTo>
                    <a:pt x="0" y="20383"/>
                  </a:lnTo>
                  <a:cubicBezTo>
                    <a:pt x="0" y="14977"/>
                    <a:pt x="2148" y="9793"/>
                    <a:pt x="5970" y="5970"/>
                  </a:cubicBezTo>
                  <a:cubicBezTo>
                    <a:pt x="9793" y="2148"/>
                    <a:pt x="14977" y="0"/>
                    <a:pt x="20383" y="0"/>
                  </a:cubicBezTo>
                  <a:lnTo>
                    <a:pt x="614617" y="0"/>
                  </a:lnTo>
                  <a:cubicBezTo>
                    <a:pt x="620023" y="0"/>
                    <a:pt x="625207" y="2148"/>
                    <a:pt x="629030" y="5970"/>
                  </a:cubicBezTo>
                  <a:cubicBezTo>
                    <a:pt x="632852" y="9793"/>
                    <a:pt x="635000" y="14977"/>
                    <a:pt x="635000" y="20383"/>
                  </a:cubicBezTo>
                  <a:close/>
                </a:path>
              </a:pathLst>
            </a:custGeom>
            <a:gradFill>
              <a:gsLst>
                <a:gs pos="0">
                  <a:srgbClr val="FFB613"/>
                </a:gs>
                <a:gs pos="100000">
                  <a:srgbClr val="FFE42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 txBox="1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8"/>
          <p:cNvSpPr/>
          <p:nvPr/>
        </p:nvSpPr>
        <p:spPr>
          <a:xfrm rot="-5400000">
            <a:off x="10494267" y="7567563"/>
            <a:ext cx="8794773" cy="5397792"/>
          </a:xfrm>
          <a:custGeom>
            <a:avLst/>
            <a:gdLst/>
            <a:ahLst/>
            <a:cxnLst/>
            <a:rect l="l" t="t" r="r" b="b"/>
            <a:pathLst>
              <a:path w="8794773" h="5397792" extrusionOk="0">
                <a:moveTo>
                  <a:pt x="0" y="0"/>
                </a:moveTo>
                <a:lnTo>
                  <a:pt x="8794773" y="0"/>
                </a:lnTo>
                <a:lnTo>
                  <a:pt x="8794773" y="5397792"/>
                </a:lnTo>
                <a:lnTo>
                  <a:pt x="0" y="539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8"/>
          <p:cNvGrpSpPr/>
          <p:nvPr/>
        </p:nvGrpSpPr>
        <p:grpSpPr>
          <a:xfrm>
            <a:off x="15940042" y="-2234409"/>
            <a:ext cx="7388236" cy="6774486"/>
            <a:chOff x="9927" y="-28575"/>
            <a:chExt cx="792946" cy="727075"/>
          </a:xfrm>
        </p:grpSpPr>
        <p:sp>
          <p:nvSpPr>
            <p:cNvPr id="201" name="Google Shape;201;p8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8"/>
          <p:cNvGrpSpPr/>
          <p:nvPr/>
        </p:nvGrpSpPr>
        <p:grpSpPr>
          <a:xfrm>
            <a:off x="-5105610" y="-2234409"/>
            <a:ext cx="7388236" cy="6774486"/>
            <a:chOff x="9927" y="-28575"/>
            <a:chExt cx="792946" cy="727075"/>
          </a:xfrm>
        </p:grpSpPr>
        <p:sp>
          <p:nvSpPr>
            <p:cNvPr id="204" name="Google Shape;204;p8"/>
            <p:cNvSpPr/>
            <p:nvPr/>
          </p:nvSpPr>
          <p:spPr>
            <a:xfrm>
              <a:off x="9927" y="0"/>
              <a:ext cx="792946" cy="698500"/>
            </a:xfrm>
            <a:custGeom>
              <a:avLst/>
              <a:gdLst/>
              <a:ahLst/>
              <a:cxnLst/>
              <a:rect l="l" t="t" r="r" b="b"/>
              <a:pathLst>
                <a:path w="792946" h="698500" extrusionOk="0">
                  <a:moveTo>
                    <a:pt x="784366" y="381060"/>
                  </a:moveTo>
                  <a:lnTo>
                    <a:pt x="618180" y="666690"/>
                  </a:lnTo>
                  <a:cubicBezTo>
                    <a:pt x="606722" y="686384"/>
                    <a:pt x="585656" y="698500"/>
                    <a:pt x="562871" y="698500"/>
                  </a:cubicBezTo>
                  <a:lnTo>
                    <a:pt x="230075" y="698500"/>
                  </a:lnTo>
                  <a:cubicBezTo>
                    <a:pt x="207290" y="698500"/>
                    <a:pt x="186224" y="686384"/>
                    <a:pt x="174766" y="666690"/>
                  </a:cubicBezTo>
                  <a:lnTo>
                    <a:pt x="8580" y="381060"/>
                  </a:lnTo>
                  <a:cubicBezTo>
                    <a:pt x="-2860" y="361396"/>
                    <a:pt x="-2860" y="337104"/>
                    <a:pt x="8580" y="317440"/>
                  </a:cubicBezTo>
                  <a:lnTo>
                    <a:pt x="174766" y="31810"/>
                  </a:lnTo>
                  <a:cubicBezTo>
                    <a:pt x="186224" y="12116"/>
                    <a:pt x="207290" y="0"/>
                    <a:pt x="230075" y="0"/>
                  </a:cubicBezTo>
                  <a:lnTo>
                    <a:pt x="562871" y="0"/>
                  </a:lnTo>
                  <a:cubicBezTo>
                    <a:pt x="585656" y="0"/>
                    <a:pt x="606722" y="12116"/>
                    <a:pt x="618180" y="31810"/>
                  </a:cubicBezTo>
                  <a:lnTo>
                    <a:pt x="784366" y="317440"/>
                  </a:lnTo>
                  <a:cubicBezTo>
                    <a:pt x="795806" y="337104"/>
                    <a:pt x="795806" y="361396"/>
                    <a:pt x="784366" y="381060"/>
                  </a:cubicBezTo>
                  <a:close/>
                </a:path>
              </a:pathLst>
            </a:custGeom>
            <a:gradFill>
              <a:gsLst>
                <a:gs pos="0">
                  <a:srgbClr val="153862"/>
                </a:gs>
                <a:gs pos="100000">
                  <a:srgbClr val="25538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8"/>
          <p:cNvGrpSpPr/>
          <p:nvPr/>
        </p:nvGrpSpPr>
        <p:grpSpPr>
          <a:xfrm>
            <a:off x="16649746" y="-1526312"/>
            <a:ext cx="5987878" cy="5521822"/>
            <a:chOff x="12179" y="-28575"/>
            <a:chExt cx="788442" cy="727075"/>
          </a:xfrm>
        </p:grpSpPr>
        <p:sp>
          <p:nvSpPr>
            <p:cNvPr id="207" name="Google Shape;207;p8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8"/>
          <p:cNvGrpSpPr/>
          <p:nvPr/>
        </p:nvGrpSpPr>
        <p:grpSpPr>
          <a:xfrm>
            <a:off x="-4395906" y="-1526312"/>
            <a:ext cx="5987878" cy="5521822"/>
            <a:chOff x="12179" y="-28575"/>
            <a:chExt cx="788442" cy="727075"/>
          </a:xfrm>
        </p:grpSpPr>
        <p:sp>
          <p:nvSpPr>
            <p:cNvPr id="210" name="Google Shape;210;p8"/>
            <p:cNvSpPr/>
            <p:nvPr/>
          </p:nvSpPr>
          <p:spPr>
            <a:xfrm>
              <a:off x="12179" y="0"/>
              <a:ext cx="788442" cy="698500"/>
            </a:xfrm>
            <a:custGeom>
              <a:avLst/>
              <a:gdLst/>
              <a:ahLst/>
              <a:cxnLst/>
              <a:rect l="l" t="t" r="r" b="b"/>
              <a:pathLst>
                <a:path w="788442" h="698500" extrusionOk="0">
                  <a:moveTo>
                    <a:pt x="777915" y="388276"/>
                  </a:moveTo>
                  <a:lnTo>
                    <a:pt x="620127" y="659474"/>
                  </a:lnTo>
                  <a:cubicBezTo>
                    <a:pt x="606069" y="683636"/>
                    <a:pt x="580224" y="698500"/>
                    <a:pt x="552270" y="698500"/>
                  </a:cubicBezTo>
                  <a:lnTo>
                    <a:pt x="236172" y="698500"/>
                  </a:lnTo>
                  <a:cubicBezTo>
                    <a:pt x="208218" y="698500"/>
                    <a:pt x="182373" y="683636"/>
                    <a:pt x="168315" y="659474"/>
                  </a:cubicBezTo>
                  <a:lnTo>
                    <a:pt x="10527" y="388276"/>
                  </a:lnTo>
                  <a:cubicBezTo>
                    <a:pt x="-3509" y="364152"/>
                    <a:pt x="-3509" y="334348"/>
                    <a:pt x="10527" y="310224"/>
                  </a:cubicBezTo>
                  <a:lnTo>
                    <a:pt x="168315" y="39026"/>
                  </a:lnTo>
                  <a:cubicBezTo>
                    <a:pt x="182373" y="14864"/>
                    <a:pt x="208218" y="0"/>
                    <a:pt x="236172" y="0"/>
                  </a:cubicBezTo>
                  <a:lnTo>
                    <a:pt x="552270" y="0"/>
                  </a:lnTo>
                  <a:cubicBezTo>
                    <a:pt x="580224" y="0"/>
                    <a:pt x="606069" y="14864"/>
                    <a:pt x="620127" y="39026"/>
                  </a:cubicBezTo>
                  <a:lnTo>
                    <a:pt x="777915" y="310224"/>
                  </a:lnTo>
                  <a:cubicBezTo>
                    <a:pt x="791951" y="334348"/>
                    <a:pt x="791951" y="364152"/>
                    <a:pt x="777915" y="388276"/>
                  </a:cubicBezTo>
                  <a:close/>
                </a:path>
              </a:pathLst>
            </a:custGeom>
            <a:noFill/>
            <a:ln w="66675" cap="rnd" cmpd="sng">
              <a:solidFill>
                <a:srgbClr val="112D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8"/>
          <p:cNvGrpSpPr/>
          <p:nvPr/>
        </p:nvGrpSpPr>
        <p:grpSpPr>
          <a:xfrm>
            <a:off x="1257132" y="6176718"/>
            <a:ext cx="4278430" cy="7019156"/>
            <a:chOff x="0" y="-28575"/>
            <a:chExt cx="1080630" cy="1772872"/>
          </a:xfrm>
        </p:grpSpPr>
        <p:sp>
          <p:nvSpPr>
            <p:cNvPr id="213" name="Google Shape;213;p8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8"/>
          <p:cNvGrpSpPr/>
          <p:nvPr/>
        </p:nvGrpSpPr>
        <p:grpSpPr>
          <a:xfrm>
            <a:off x="6995585" y="6176718"/>
            <a:ext cx="4278430" cy="7019156"/>
            <a:chOff x="0" y="-28575"/>
            <a:chExt cx="1080630" cy="1772872"/>
          </a:xfrm>
        </p:grpSpPr>
        <p:sp>
          <p:nvSpPr>
            <p:cNvPr id="216" name="Google Shape;216;p8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8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8"/>
          <p:cNvGrpSpPr/>
          <p:nvPr/>
        </p:nvGrpSpPr>
        <p:grpSpPr>
          <a:xfrm>
            <a:off x="12732574" y="6176718"/>
            <a:ext cx="4278430" cy="7019156"/>
            <a:chOff x="0" y="-28575"/>
            <a:chExt cx="1080630" cy="1772872"/>
          </a:xfrm>
        </p:grpSpPr>
        <p:sp>
          <p:nvSpPr>
            <p:cNvPr id="219" name="Google Shape;219;p8"/>
            <p:cNvSpPr/>
            <p:nvPr/>
          </p:nvSpPr>
          <p:spPr>
            <a:xfrm>
              <a:off x="0" y="0"/>
              <a:ext cx="1080629" cy="1744297"/>
            </a:xfrm>
            <a:custGeom>
              <a:avLst/>
              <a:gdLst/>
              <a:ahLst/>
              <a:cxnLst/>
              <a:rect l="l" t="t" r="r" b="b"/>
              <a:pathLst>
                <a:path w="1080629" h="1744297" extrusionOk="0">
                  <a:moveTo>
                    <a:pt x="65143" y="0"/>
                  </a:moveTo>
                  <a:lnTo>
                    <a:pt x="1015487" y="0"/>
                  </a:lnTo>
                  <a:cubicBezTo>
                    <a:pt x="1051464" y="0"/>
                    <a:pt x="1080629" y="29165"/>
                    <a:pt x="1080629" y="65143"/>
                  </a:cubicBezTo>
                  <a:lnTo>
                    <a:pt x="1080629" y="1679154"/>
                  </a:lnTo>
                  <a:cubicBezTo>
                    <a:pt x="1080629" y="1696431"/>
                    <a:pt x="1073766" y="1713000"/>
                    <a:pt x="1061550" y="1725217"/>
                  </a:cubicBezTo>
                  <a:cubicBezTo>
                    <a:pt x="1049333" y="1737434"/>
                    <a:pt x="1032764" y="1744297"/>
                    <a:pt x="1015487" y="1744297"/>
                  </a:cubicBezTo>
                  <a:lnTo>
                    <a:pt x="65143" y="1744297"/>
                  </a:lnTo>
                  <a:cubicBezTo>
                    <a:pt x="47866" y="1744297"/>
                    <a:pt x="31297" y="1737434"/>
                    <a:pt x="19080" y="1725217"/>
                  </a:cubicBezTo>
                  <a:cubicBezTo>
                    <a:pt x="6863" y="1713000"/>
                    <a:pt x="0" y="1696431"/>
                    <a:pt x="0" y="1679154"/>
                  </a:cubicBezTo>
                  <a:lnTo>
                    <a:pt x="0" y="65143"/>
                  </a:lnTo>
                  <a:cubicBezTo>
                    <a:pt x="0" y="47866"/>
                    <a:pt x="6863" y="31297"/>
                    <a:pt x="19080" y="19080"/>
                  </a:cubicBezTo>
                  <a:cubicBezTo>
                    <a:pt x="31297" y="6863"/>
                    <a:pt x="47866" y="0"/>
                    <a:pt x="65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8"/>
            <p:cNvSpPr txBox="1"/>
            <p:nvPr/>
          </p:nvSpPr>
          <p:spPr>
            <a:xfrm>
              <a:off x="0" y="-28575"/>
              <a:ext cx="1080630" cy="1772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8"/>
          <p:cNvSpPr/>
          <p:nvPr/>
        </p:nvSpPr>
        <p:spPr>
          <a:xfrm rot="-5400000">
            <a:off x="2354233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7" y="0"/>
                </a:lnTo>
                <a:lnTo>
                  <a:pt x="2084227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5400000">
            <a:off x="8092686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2658443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8396897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5400000">
            <a:off x="13829675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 extrusionOk="0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4133886" y="4387902"/>
            <a:ext cx="1534815" cy="1693472"/>
          </a:xfrm>
          <a:custGeom>
            <a:avLst/>
            <a:gdLst/>
            <a:ahLst/>
            <a:cxnLst/>
            <a:rect l="l" t="t" r="r" b="b"/>
            <a:pathLst>
              <a:path w="698500" h="770705" extrusionOk="0">
                <a:moveTo>
                  <a:pt x="416693" y="18193"/>
                </a:moveTo>
                <a:lnTo>
                  <a:pt x="631057" y="142913"/>
                </a:lnTo>
                <a:cubicBezTo>
                  <a:pt x="672812" y="167208"/>
                  <a:pt x="698500" y="211872"/>
                  <a:pt x="698500" y="260181"/>
                </a:cubicBezTo>
                <a:lnTo>
                  <a:pt x="698500" y="510525"/>
                </a:lnTo>
                <a:cubicBezTo>
                  <a:pt x="698500" y="558834"/>
                  <a:pt x="672812" y="603499"/>
                  <a:pt x="631057" y="627793"/>
                </a:cubicBezTo>
                <a:lnTo>
                  <a:pt x="416693" y="752513"/>
                </a:lnTo>
                <a:cubicBezTo>
                  <a:pt x="375002" y="776770"/>
                  <a:pt x="323498" y="776770"/>
                  <a:pt x="281807" y="752513"/>
                </a:cubicBezTo>
                <a:lnTo>
                  <a:pt x="67443" y="627793"/>
                </a:lnTo>
                <a:cubicBezTo>
                  <a:pt x="25688" y="603499"/>
                  <a:pt x="0" y="558834"/>
                  <a:pt x="0" y="510525"/>
                </a:cubicBezTo>
                <a:lnTo>
                  <a:pt x="0" y="260181"/>
                </a:lnTo>
                <a:cubicBezTo>
                  <a:pt x="0" y="211872"/>
                  <a:pt x="25688" y="167208"/>
                  <a:pt x="67443" y="142913"/>
                </a:cubicBezTo>
                <a:lnTo>
                  <a:pt x="281807" y="18193"/>
                </a:lnTo>
                <a:cubicBezTo>
                  <a:pt x="323498" y="-6064"/>
                  <a:pt x="375002" y="-6064"/>
                  <a:pt x="416693" y="18193"/>
                </a:cubicBezTo>
                <a:close/>
              </a:path>
            </a:pathLst>
          </a:custGeom>
          <a:gradFill>
            <a:gsLst>
              <a:gs pos="0">
                <a:srgbClr val="3183ED"/>
              </a:gs>
              <a:gs pos="100000">
                <a:srgbClr val="56CCF2"/>
              </a:gs>
            </a:gsLst>
            <a:lin ang="5400000" scaled="0"/>
          </a:gradFill>
          <a:ln w="114300" cap="sq" cmpd="sng">
            <a:solidFill>
              <a:srgbClr val="112D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8"/>
          <p:cNvGrpSpPr/>
          <p:nvPr/>
        </p:nvGrpSpPr>
        <p:grpSpPr>
          <a:xfrm rot="10800000">
            <a:off x="15401426" y="-1492174"/>
            <a:ext cx="3715747" cy="4210731"/>
            <a:chOff x="0" y="10626"/>
            <a:chExt cx="698500" cy="791549"/>
          </a:xfrm>
        </p:grpSpPr>
        <p:sp>
          <p:nvSpPr>
            <p:cNvPr id="228" name="Google Shape;228;p8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8"/>
          <p:cNvGrpSpPr/>
          <p:nvPr/>
        </p:nvGrpSpPr>
        <p:grpSpPr>
          <a:xfrm rot="10800000">
            <a:off x="-930682" y="-1492174"/>
            <a:ext cx="3715747" cy="4210731"/>
            <a:chOff x="0" y="10626"/>
            <a:chExt cx="698500" cy="791549"/>
          </a:xfrm>
        </p:grpSpPr>
        <p:sp>
          <p:nvSpPr>
            <p:cNvPr id="231" name="Google Shape;231;p8"/>
            <p:cNvSpPr/>
            <p:nvPr/>
          </p:nvSpPr>
          <p:spPr>
            <a:xfrm>
              <a:off x="0" y="10626"/>
              <a:ext cx="698500" cy="791549"/>
            </a:xfrm>
            <a:custGeom>
              <a:avLst/>
              <a:gdLst/>
              <a:ahLst/>
              <a:cxnLst/>
              <a:rect l="l" t="t" r="r" b="b"/>
              <a:pathLst>
                <a:path w="698500" h="791549" extrusionOk="0">
                  <a:moveTo>
                    <a:pt x="383298" y="9184"/>
                  </a:moveTo>
                  <a:lnTo>
                    <a:pt x="664452" y="172764"/>
                  </a:lnTo>
                  <a:cubicBezTo>
                    <a:pt x="685532" y="185029"/>
                    <a:pt x="698500" y="207578"/>
                    <a:pt x="698500" y="231966"/>
                  </a:cubicBezTo>
                  <a:lnTo>
                    <a:pt x="698500" y="559582"/>
                  </a:lnTo>
                  <a:cubicBezTo>
                    <a:pt x="698500" y="583970"/>
                    <a:pt x="685532" y="606519"/>
                    <a:pt x="664452" y="618784"/>
                  </a:cubicBezTo>
                  <a:lnTo>
                    <a:pt x="383298" y="782364"/>
                  </a:lnTo>
                  <a:cubicBezTo>
                    <a:pt x="362251" y="794610"/>
                    <a:pt x="336249" y="794610"/>
                    <a:pt x="315202" y="782364"/>
                  </a:cubicBezTo>
                  <a:lnTo>
                    <a:pt x="34048" y="618784"/>
                  </a:lnTo>
                  <a:cubicBezTo>
                    <a:pt x="12968" y="606519"/>
                    <a:pt x="0" y="583970"/>
                    <a:pt x="0" y="559582"/>
                  </a:cubicBezTo>
                  <a:lnTo>
                    <a:pt x="0" y="231966"/>
                  </a:lnTo>
                  <a:cubicBezTo>
                    <a:pt x="0" y="207578"/>
                    <a:pt x="12968" y="185029"/>
                    <a:pt x="34048" y="172764"/>
                  </a:cubicBezTo>
                  <a:lnTo>
                    <a:pt x="315202" y="9184"/>
                  </a:lnTo>
                  <a:cubicBezTo>
                    <a:pt x="336249" y="-3062"/>
                    <a:pt x="362251" y="-3062"/>
                    <a:pt x="383298" y="9184"/>
                  </a:cubicBezTo>
                  <a:close/>
                </a:path>
              </a:pathLst>
            </a:custGeom>
            <a:noFill/>
            <a:ln w="133350" cap="rnd" cmpd="sng">
              <a:solidFill>
                <a:srgbClr val="FFB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8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275" tIns="120275" rIns="120275" bIns="1202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8"/>
          <p:cNvSpPr txBox="1"/>
          <p:nvPr/>
        </p:nvSpPr>
        <p:spPr>
          <a:xfrm>
            <a:off x="3256329" y="1199140"/>
            <a:ext cx="10281136" cy="351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The Problem 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with </a:t>
            </a:r>
            <a:r>
              <a:rPr lang="en-US" sz="8499" b="1" u="sng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OR</a:t>
            </a:r>
            <a:endParaRPr/>
          </a:p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499" b="1" u="sng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1642926" y="7179323"/>
            <a:ext cx="3506842" cy="323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OR divides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200" b="1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7363333" y="6902409"/>
            <a:ext cx="3542934" cy="323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OR polarizes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200"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13099776" y="6355730"/>
            <a:ext cx="3544026" cy="435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Communities move forward with </a:t>
            </a:r>
            <a:r>
              <a:rPr lang="en-US" sz="4700" b="1" u="sng" dirty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</a:t>
            </a:r>
            <a:endParaRPr dirty="0"/>
          </a:p>
          <a:p>
            <a:pPr marL="0" marR="0" lvl="0" indent="0" algn="ctr" rtl="0">
              <a:lnSpc>
                <a:spcPct val="18468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700" b="1" u="sng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3014116" y="4717231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8744988" y="4771718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14475859" y="4826205"/>
            <a:ext cx="838634" cy="852538"/>
          </a:xfrm>
          <a:custGeom>
            <a:avLst/>
            <a:gdLst/>
            <a:ahLst/>
            <a:cxnLst/>
            <a:rect l="l" t="t" r="r" b="b"/>
            <a:pathLst>
              <a:path w="698500" h="710081" extrusionOk="0">
                <a:moveTo>
                  <a:pt x="513823" y="44393"/>
                </a:moveTo>
                <a:lnTo>
                  <a:pt x="533927" y="56089"/>
                </a:lnTo>
                <a:cubicBezTo>
                  <a:pt x="635818" y="115371"/>
                  <a:pt x="698500" y="224361"/>
                  <a:pt x="698500" y="342243"/>
                </a:cubicBezTo>
                <a:lnTo>
                  <a:pt x="698500" y="367839"/>
                </a:lnTo>
                <a:cubicBezTo>
                  <a:pt x="698500" y="485721"/>
                  <a:pt x="635818" y="594711"/>
                  <a:pt x="533927" y="653993"/>
                </a:cubicBezTo>
                <a:lnTo>
                  <a:pt x="513823" y="665689"/>
                </a:lnTo>
                <a:cubicBezTo>
                  <a:pt x="412091" y="724879"/>
                  <a:pt x="286409" y="724879"/>
                  <a:pt x="184677" y="665689"/>
                </a:cubicBezTo>
                <a:lnTo>
                  <a:pt x="164573" y="653993"/>
                </a:lnTo>
                <a:cubicBezTo>
                  <a:pt x="62682" y="594711"/>
                  <a:pt x="0" y="485721"/>
                  <a:pt x="0" y="367839"/>
                </a:cubicBezTo>
                <a:lnTo>
                  <a:pt x="0" y="342243"/>
                </a:lnTo>
                <a:cubicBezTo>
                  <a:pt x="0" y="224361"/>
                  <a:pt x="62682" y="115371"/>
                  <a:pt x="164573" y="56089"/>
                </a:cubicBezTo>
                <a:lnTo>
                  <a:pt x="184677" y="44393"/>
                </a:lnTo>
                <a:cubicBezTo>
                  <a:pt x="286409" y="-14797"/>
                  <a:pt x="412091" y="-14797"/>
                  <a:pt x="513823" y="44393"/>
                </a:cubicBezTo>
                <a:close/>
              </a:path>
            </a:pathLst>
          </a:custGeom>
          <a:gradFill>
            <a:gsLst>
              <a:gs pos="0">
                <a:srgbClr val="FFB613"/>
              </a:gs>
              <a:gs pos="100000">
                <a:srgbClr val="FFE42F"/>
              </a:gs>
            </a:gsLst>
            <a:lin ang="5400000" scaled="0"/>
          </a:gradFill>
          <a:ln w="114300" cap="rnd" cmpd="sng">
            <a:solidFill>
              <a:srgbClr val="FFE4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f32a0eaf7fc2e76b6b8e981f079b6e64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86c881864e3ff887009f62c50d3dd5e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CA4D8BF-D197-4480-9A3E-0A4468B3B2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8F541-2664-4DFB-AEDF-8D9D0AC1FE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D2476C-B279-423B-BD11-35F080DFCEF3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553</Words>
  <Application>Microsoft Office PowerPoint</Application>
  <PresentationFormat>Custom</PresentationFormat>
  <Paragraphs>109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Klinic Slab 2</vt:lpstr>
      <vt:lpstr>Calibri</vt:lpstr>
      <vt:lpstr>Barlow</vt:lpstr>
      <vt:lpstr>Nunito</vt:lpstr>
      <vt:lpstr>Gotham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Mayor Johnson</dc:creator>
  <cp:lastModifiedBy>Sophie DeHoff</cp:lastModifiedBy>
  <cp:revision>2</cp:revision>
  <dcterms:created xsi:type="dcterms:W3CDTF">2006-08-16T00:00:00Z</dcterms:created>
  <dcterms:modified xsi:type="dcterms:W3CDTF">2026-05-14T02:45:29Z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