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75" r:id="rId12"/>
    <p:sldId id="257" r:id="rId13"/>
    <p:sldId id="259" r:id="rId14"/>
    <p:sldId id="260" r:id="rId15"/>
    <p:sldId id="262" r:id="rId16"/>
    <p:sldId id="263" r:id="rId17"/>
    <p:sldId id="264" r:id="rId18"/>
    <p:sldId id="282" r:id="rId19"/>
    <p:sldId id="283" r:id="rId20"/>
    <p:sldId id="265" r:id="rId21"/>
  </p:sldIdLst>
  <p:sldSz cx="18288000" cy="10287000"/>
  <p:notesSz cx="6858000" cy="9144000"/>
  <p:embeddedFontLst>
    <p:embeddedFont>
      <p:font typeface="Gotham" panose="020B0604020202020204" charset="0"/>
      <p:regular r:id="rId23"/>
    </p:embeddedFont>
    <p:embeddedFont>
      <p:font typeface="Klinic Slab 1" panose="020B0604020202020204" charset="0"/>
      <p:regular r:id="rId24"/>
    </p:embeddedFont>
    <p:embeddedFont>
      <p:font typeface="Klinic Slab 2" panose="020B0604020202020204" charset="0"/>
      <p:regular r:id="rId25"/>
    </p:embeddedFont>
    <p:embeddedFont>
      <p:font typeface="Libre Baskerville Italics" panose="020B0604020202020204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09B23-7BC9-4301-BD46-4D26EC663A83}" v="4" dt="2026-05-14T02:42:50.087"/>
    <p1510:client id="{D9F3C11E-E083-45A4-A889-A033A62AC6C6}" v="2" dt="2026-05-14T01:07:22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DeHoff" userId="0275a2ad-7679-40b6-af7c-f0beaf9b9946" providerId="ADAL" clId="{3E57912A-45C6-4D15-AB2C-27994FFCCBE0}"/>
    <pc:docChg chg="undo custSel modSld">
      <pc:chgData name="Sophie DeHoff" userId="0275a2ad-7679-40b6-af7c-f0beaf9b9946" providerId="ADAL" clId="{3E57912A-45C6-4D15-AB2C-27994FFCCBE0}" dt="2026-05-14T02:45:39.441" v="92"/>
      <pc:docMkLst>
        <pc:docMk/>
      </pc:docMkLst>
      <pc:sldChg chg="addSp delSp modSp mod">
        <pc:chgData name="Sophie DeHoff" userId="0275a2ad-7679-40b6-af7c-f0beaf9b9946" providerId="ADAL" clId="{3E57912A-45C6-4D15-AB2C-27994FFCCBE0}" dt="2026-05-14T02:45:39.441" v="92"/>
        <pc:sldMkLst>
          <pc:docMk/>
          <pc:sldMk cId="0" sldId="256"/>
        </pc:sldMkLst>
        <pc:spChg chg="mod">
          <ac:chgData name="Sophie DeHoff" userId="0275a2ad-7679-40b6-af7c-f0beaf9b9946" providerId="ADAL" clId="{3E57912A-45C6-4D15-AB2C-27994FFCCBE0}" dt="2026-05-14T02:42:42.997" v="3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Sophie DeHoff" userId="0275a2ad-7679-40b6-af7c-f0beaf9b9946" providerId="ADAL" clId="{3E57912A-45C6-4D15-AB2C-27994FFCCBE0}" dt="2026-05-14T02:42:13.223" v="0" actId="478"/>
          <ac:spMkLst>
            <pc:docMk/>
            <pc:sldMk cId="0" sldId="256"/>
            <ac:spMk id="4" creationId="{00000000-0000-0000-0000-000000000000}"/>
          </ac:spMkLst>
        </pc:spChg>
        <pc:spChg chg="add del mod">
          <ac:chgData name="Sophie DeHoff" userId="0275a2ad-7679-40b6-af7c-f0beaf9b9946" providerId="ADAL" clId="{3E57912A-45C6-4D15-AB2C-27994FFCCBE0}" dt="2026-05-14T02:45:39.441" v="92"/>
          <ac:spMkLst>
            <pc:docMk/>
            <pc:sldMk cId="0" sldId="256"/>
            <ac:spMk id="8" creationId="{8E72F69D-F43D-1760-D163-E07E8A548BFB}"/>
          </ac:spMkLst>
        </pc:spChg>
        <pc:spChg chg="add mod">
          <ac:chgData name="Sophie DeHoff" userId="0275a2ad-7679-40b6-af7c-f0beaf9b9946" providerId="ADAL" clId="{3E57912A-45C6-4D15-AB2C-27994FFCCBE0}" dt="2026-05-14T02:44:46.497" v="90" actId="207"/>
          <ac:spMkLst>
            <pc:docMk/>
            <pc:sldMk cId="0" sldId="256"/>
            <ac:spMk id="9" creationId="{21E3A751-ABB3-3744-6EE3-5D3D3166B92C}"/>
          </ac:spMkLst>
        </pc:spChg>
        <pc:picChg chg="add mod">
          <ac:chgData name="Sophie DeHoff" userId="0275a2ad-7679-40b6-af7c-f0beaf9b9946" providerId="ADAL" clId="{3E57912A-45C6-4D15-AB2C-27994FFCCBE0}" dt="2026-05-14T02:42:14.049" v="1"/>
          <ac:picMkLst>
            <pc:docMk/>
            <pc:sldMk cId="0" sldId="256"/>
            <ac:picMk id="7" creationId="{78702EFC-2B85-A888-355B-F1F9028C40FD}"/>
          </ac:picMkLst>
        </pc:picChg>
      </pc:sldChg>
    </pc:docChg>
  </pc:docChgLst>
  <pc:docChgLst>
    <pc:chgData name="Erin Rian" userId="8482f4a4-04c6-430e-94ac-c844c05c1cf4" providerId="ADAL" clId="{2FACF670-FC40-4375-AC86-22CE91F08F13}"/>
    <pc:docChg chg="custSel modSld">
      <pc:chgData name="Erin Rian" userId="8482f4a4-04c6-430e-94ac-c844c05c1cf4" providerId="ADAL" clId="{2FACF670-FC40-4375-AC86-22CE91F08F13}" dt="2026-05-14T01:08:10.578" v="16" actId="14100"/>
      <pc:docMkLst>
        <pc:docMk/>
      </pc:docMkLst>
      <pc:sldChg chg="addSp delSp modSp mod">
        <pc:chgData name="Erin Rian" userId="8482f4a4-04c6-430e-94ac-c844c05c1cf4" providerId="ADAL" clId="{2FACF670-FC40-4375-AC86-22CE91F08F13}" dt="2026-05-14T01:08:10.578" v="16" actId="14100"/>
        <pc:sldMkLst>
          <pc:docMk/>
          <pc:sldMk cId="0" sldId="257"/>
        </pc:sldMkLst>
        <pc:spChg chg="add mod">
          <ac:chgData name="Erin Rian" userId="8482f4a4-04c6-430e-94ac-c844c05c1cf4" providerId="ADAL" clId="{2FACF670-FC40-4375-AC86-22CE91F08F13}" dt="2026-05-14T01:07:21.994" v="2" actId="571"/>
          <ac:spMkLst>
            <pc:docMk/>
            <pc:sldMk cId="0" sldId="257"/>
            <ac:spMk id="4" creationId="{1E03FDD6-F961-CC40-E597-8C5437612EAA}"/>
          </ac:spMkLst>
        </pc:spChg>
        <pc:spChg chg="del">
          <ac:chgData name="Erin Rian" userId="8482f4a4-04c6-430e-94ac-c844c05c1cf4" providerId="ADAL" clId="{2FACF670-FC40-4375-AC86-22CE91F08F13}" dt="2026-05-14T01:03:36.730" v="0" actId="21"/>
          <ac:spMkLst>
            <pc:docMk/>
            <pc:sldMk cId="0" sldId="257"/>
            <ac:spMk id="6" creationId="{00000000-0000-0000-0000-000000000000}"/>
          </ac:spMkLst>
        </pc:spChg>
        <pc:spChg chg="mod">
          <ac:chgData name="Erin Rian" userId="8482f4a4-04c6-430e-94ac-c844c05c1cf4" providerId="ADAL" clId="{2FACF670-FC40-4375-AC86-22CE91F08F13}" dt="2026-05-14T01:08:04.449" v="14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Erin Rian" userId="8482f4a4-04c6-430e-94ac-c844c05c1cf4" providerId="ADAL" clId="{2FACF670-FC40-4375-AC86-22CE91F08F13}" dt="2026-05-14T01:08:01.145" v="13" actId="14100"/>
          <ac:spMkLst>
            <pc:docMk/>
            <pc:sldMk cId="0" sldId="257"/>
            <ac:spMk id="8" creationId="{00000000-0000-0000-0000-000000000000}"/>
          </ac:spMkLst>
        </pc:spChg>
        <pc:picChg chg="add mod">
          <ac:chgData name="Erin Rian" userId="8482f4a4-04c6-430e-94ac-c844c05c1cf4" providerId="ADAL" clId="{2FACF670-FC40-4375-AC86-22CE91F08F13}" dt="2026-05-14T01:08:10.578" v="16" actId="14100"/>
          <ac:picMkLst>
            <pc:docMk/>
            <pc:sldMk cId="0" sldId="257"/>
            <ac:picMk id="12" creationId="{5B2DED86-C7E9-62D2-8089-117DBF0A1AF5}"/>
          </ac:picMkLst>
        </pc:picChg>
      </pc:sldChg>
    </pc:docChg>
  </pc:docChgLst>
  <pc:docChgLst>
    <pc:chgData name="Erin Peterson" userId="f7db407f-204f-45df-b879-31dfe1434a51" providerId="ADAL" clId="{1CDB0469-A65D-4EBB-91F1-537C7FB46BB0}"/>
    <pc:docChg chg="custSel addSld delSld modSld sldOrd">
      <pc:chgData name="Erin Peterson" userId="f7db407f-204f-45df-b879-31dfe1434a51" providerId="ADAL" clId="{1CDB0469-A65D-4EBB-91F1-537C7FB46BB0}" dt="2026-05-07T21:05:55.060" v="1221"/>
      <pc:docMkLst>
        <pc:docMk/>
      </pc:docMkLst>
      <pc:sldChg chg="delSp modSp mod modNotesTx">
        <pc:chgData name="Erin Peterson" userId="f7db407f-204f-45df-b879-31dfe1434a51" providerId="ADAL" clId="{1CDB0469-A65D-4EBB-91F1-537C7FB46BB0}" dt="2026-05-07T20:59:54.489" v="734" actId="404"/>
        <pc:sldMkLst>
          <pc:docMk/>
          <pc:sldMk cId="0" sldId="256"/>
        </pc:sldMkLst>
        <pc:spChg chg="mod">
          <ac:chgData name="Erin Peterson" userId="f7db407f-204f-45df-b879-31dfe1434a51" providerId="ADAL" clId="{1CDB0469-A65D-4EBB-91F1-537C7FB46BB0}" dt="2026-05-07T20:59:54.489" v="734" actId="404"/>
          <ac:spMkLst>
            <pc:docMk/>
            <pc:sldMk cId="0" sldId="256"/>
            <ac:spMk id="5" creationId="{00000000-0000-0000-0000-000000000000}"/>
          </ac:spMkLst>
        </pc:spChg>
      </pc:sldChg>
      <pc:sldChg chg="delSp mod">
        <pc:chgData name="Erin Peterson" userId="f7db407f-204f-45df-b879-31dfe1434a51" providerId="ADAL" clId="{1CDB0469-A65D-4EBB-91F1-537C7FB46BB0}" dt="2026-05-07T20:56:58.818" v="727" actId="478"/>
        <pc:sldMkLst>
          <pc:docMk/>
          <pc:sldMk cId="0" sldId="257"/>
        </pc:sldMkLst>
      </pc:sldChg>
      <pc:sldChg chg="delSp mod">
        <pc:chgData name="Erin Peterson" userId="f7db407f-204f-45df-b879-31dfe1434a51" providerId="ADAL" clId="{1CDB0469-A65D-4EBB-91F1-537C7FB46BB0}" dt="2026-05-07T20:57:45.342" v="730" actId="478"/>
        <pc:sldMkLst>
          <pc:docMk/>
          <pc:sldMk cId="0" sldId="260"/>
        </pc:sldMkLst>
      </pc:sldChg>
      <pc:sldChg chg="delSp mod">
        <pc:chgData name="Erin Peterson" userId="f7db407f-204f-45df-b879-31dfe1434a51" providerId="ADAL" clId="{1CDB0469-A65D-4EBB-91F1-537C7FB46BB0}" dt="2026-05-07T20:41:30.028" v="663" actId="478"/>
        <pc:sldMkLst>
          <pc:docMk/>
          <pc:sldMk cId="0" sldId="262"/>
        </pc:sldMkLst>
      </pc:sldChg>
      <pc:sldChg chg="delSp mod">
        <pc:chgData name="Erin Peterson" userId="f7db407f-204f-45df-b879-31dfe1434a51" providerId="ADAL" clId="{1CDB0469-A65D-4EBB-91F1-537C7FB46BB0}" dt="2026-05-07T20:41:32.058" v="664" actId="478"/>
        <pc:sldMkLst>
          <pc:docMk/>
          <pc:sldMk cId="0" sldId="263"/>
        </pc:sldMkLst>
      </pc:sldChg>
      <pc:sldChg chg="delSp modSp mod">
        <pc:chgData name="Erin Peterson" userId="f7db407f-204f-45df-b879-31dfe1434a51" providerId="ADAL" clId="{1CDB0469-A65D-4EBB-91F1-537C7FB46BB0}" dt="2026-05-07T20:42:31.935" v="715" actId="20577"/>
        <pc:sldMkLst>
          <pc:docMk/>
          <pc:sldMk cId="0" sldId="264"/>
        </pc:sldMkLst>
        <pc:spChg chg="mod">
          <ac:chgData name="Erin Peterson" userId="f7db407f-204f-45df-b879-31dfe1434a51" providerId="ADAL" clId="{1CDB0469-A65D-4EBB-91F1-537C7FB46BB0}" dt="2026-05-07T20:41:51.380" v="698" actId="20577"/>
          <ac:spMkLst>
            <pc:docMk/>
            <pc:sldMk cId="0" sldId="264"/>
            <ac:spMk id="9" creationId="{00000000-0000-0000-0000-000000000000}"/>
          </ac:spMkLst>
        </pc:spChg>
        <pc:spChg chg="mod">
          <ac:chgData name="Erin Peterson" userId="f7db407f-204f-45df-b879-31dfe1434a51" providerId="ADAL" clId="{1CDB0469-A65D-4EBB-91F1-537C7FB46BB0}" dt="2026-05-07T20:41:39.258" v="672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Erin Peterson" userId="f7db407f-204f-45df-b879-31dfe1434a51" providerId="ADAL" clId="{1CDB0469-A65D-4EBB-91F1-537C7FB46BB0}" dt="2026-05-07T20:42:03.266" v="699" actId="205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Erin Peterson" userId="f7db407f-204f-45df-b879-31dfe1434a51" providerId="ADAL" clId="{1CDB0469-A65D-4EBB-91F1-537C7FB46BB0}" dt="2026-05-07T20:42:31.935" v="715" actId="20577"/>
          <ac:spMkLst>
            <pc:docMk/>
            <pc:sldMk cId="0" sldId="264"/>
            <ac:spMk id="15" creationId="{00000000-0000-0000-0000-000000000000}"/>
          </ac:spMkLst>
        </pc:spChg>
      </pc:sldChg>
      <pc:sldChg chg="addSp modSp add mod setBg">
        <pc:chgData name="Erin Peterson" userId="f7db407f-204f-45df-b879-31dfe1434a51" providerId="ADAL" clId="{1CDB0469-A65D-4EBB-91F1-537C7FB46BB0}" dt="2026-05-07T21:01:12.775" v="883"/>
        <pc:sldMkLst>
          <pc:docMk/>
          <pc:sldMk cId="1846899357" sldId="276"/>
        </pc:sldMkLst>
        <pc:spChg chg="add mod">
          <ac:chgData name="Erin Peterson" userId="f7db407f-204f-45df-b879-31dfe1434a51" providerId="ADAL" clId="{1CDB0469-A65D-4EBB-91F1-537C7FB46BB0}" dt="2026-05-07T21:01:12.733" v="842" actId="208"/>
          <ac:spMkLst>
            <pc:docMk/>
            <pc:sldMk cId="1846899357" sldId="276"/>
            <ac:spMk id="2" creationId="{5F418B1C-5E91-EB8A-349E-1775D04AEB2A}"/>
          </ac:spMkLst>
        </pc:spChg>
        <pc:spChg chg="add mod">
          <ac:chgData name="Erin Peterson" userId="f7db407f-204f-45df-b879-31dfe1434a51" providerId="ADAL" clId="{1CDB0469-A65D-4EBB-91F1-537C7FB46BB0}" dt="2026-05-07T21:01:12.741" v="850"/>
          <ac:spMkLst>
            <pc:docMk/>
            <pc:sldMk cId="1846899357" sldId="276"/>
            <ac:spMk id="3" creationId="{56625321-1328-EB0A-D996-C3B0E29FBC80}"/>
          </ac:spMkLst>
        </pc:spChg>
        <pc:spChg chg="add mod">
          <ac:chgData name="Erin Peterson" userId="f7db407f-204f-45df-b879-31dfe1434a51" providerId="ADAL" clId="{1CDB0469-A65D-4EBB-91F1-537C7FB46BB0}" dt="2026-05-07T21:01:12.754" v="863"/>
          <ac:spMkLst>
            <pc:docMk/>
            <pc:sldMk cId="1846899357" sldId="276"/>
            <ac:spMk id="4" creationId="{602E932C-7AA9-40AA-8F5F-A6264EF383A5}"/>
          </ac:spMkLst>
        </pc:spChg>
        <pc:spChg chg="add mod">
          <ac:chgData name="Erin Peterson" userId="f7db407f-204f-45df-b879-31dfe1434a51" providerId="ADAL" clId="{1CDB0469-A65D-4EBB-91F1-537C7FB46BB0}" dt="2026-05-07T21:01:12.772" v="881"/>
          <ac:spMkLst>
            <pc:docMk/>
            <pc:sldMk cId="1846899357" sldId="276"/>
            <ac:spMk id="7" creationId="{3B336A70-F06A-0FBE-E247-75930EAF7832}"/>
          </ac:spMkLst>
        </pc:spChg>
        <pc:picChg chg="add mod">
          <ac:chgData name="Erin Peterson" userId="f7db407f-204f-45df-b879-31dfe1434a51" providerId="ADAL" clId="{1CDB0469-A65D-4EBB-91F1-537C7FB46BB0}" dt="2026-05-07T21:01:12.757" v="865"/>
          <ac:picMkLst>
            <pc:docMk/>
            <pc:sldMk cId="1846899357" sldId="276"/>
            <ac:picMk id="6" creationId="{A72C84E6-9B29-9758-8ED3-ADCD6552D369}"/>
          </ac:picMkLst>
        </pc:picChg>
        <pc:picChg chg="add mod">
          <ac:chgData name="Erin Peterson" userId="f7db407f-204f-45df-b879-31dfe1434a51" providerId="ADAL" clId="{1CDB0469-A65D-4EBB-91F1-537C7FB46BB0}" dt="2026-05-07T21:01:12.775" v="883"/>
          <ac:picMkLst>
            <pc:docMk/>
            <pc:sldMk cId="1846899357" sldId="276"/>
            <ac:picMk id="9" creationId="{590B79FE-94AA-06F9-AE48-C26488ED9191}"/>
          </ac:picMkLst>
        </pc:picChg>
      </pc:sldChg>
      <pc:sldChg chg="addSp modSp add mod setBg">
        <pc:chgData name="Erin Peterson" userId="f7db407f-204f-45df-b879-31dfe1434a51" providerId="ADAL" clId="{1CDB0469-A65D-4EBB-91F1-537C7FB46BB0}" dt="2026-05-07T21:05:41.250" v="931"/>
        <pc:sldMkLst>
          <pc:docMk/>
          <pc:sldMk cId="1835618367" sldId="277"/>
        </pc:sldMkLst>
        <pc:spChg chg="add mod">
          <ac:chgData name="Erin Peterson" userId="f7db407f-204f-45df-b879-31dfe1434a51" providerId="ADAL" clId="{1CDB0469-A65D-4EBB-91F1-537C7FB46BB0}" dt="2026-05-07T21:05:41.200" v="890" actId="208"/>
          <ac:spMkLst>
            <pc:docMk/>
            <pc:sldMk cId="1835618367" sldId="277"/>
            <ac:spMk id="2" creationId="{C3412A51-0FC3-1D2F-F4A2-A9C0D064B41F}"/>
          </ac:spMkLst>
        </pc:spChg>
        <pc:spChg chg="add mod">
          <ac:chgData name="Erin Peterson" userId="f7db407f-204f-45df-b879-31dfe1434a51" providerId="ADAL" clId="{1CDB0469-A65D-4EBB-91F1-537C7FB46BB0}" dt="2026-05-07T21:05:41.212" v="898"/>
          <ac:spMkLst>
            <pc:docMk/>
            <pc:sldMk cId="1835618367" sldId="277"/>
            <ac:spMk id="3" creationId="{EF9F3443-453E-9F46-CDB1-4485325F3C59}"/>
          </ac:spMkLst>
        </pc:spChg>
        <pc:spChg chg="add mod">
          <ac:chgData name="Erin Peterson" userId="f7db407f-204f-45df-b879-31dfe1434a51" providerId="ADAL" clId="{1CDB0469-A65D-4EBB-91F1-537C7FB46BB0}" dt="2026-05-07T21:05:41.227" v="911"/>
          <ac:spMkLst>
            <pc:docMk/>
            <pc:sldMk cId="1835618367" sldId="277"/>
            <ac:spMk id="4" creationId="{60E09F73-0F1F-9BC5-B6F5-123EBF2ABEF9}"/>
          </ac:spMkLst>
        </pc:spChg>
        <pc:spChg chg="add mod">
          <ac:chgData name="Erin Peterson" userId="f7db407f-204f-45df-b879-31dfe1434a51" providerId="ADAL" clId="{1CDB0469-A65D-4EBB-91F1-537C7FB46BB0}" dt="2026-05-07T21:05:41.245" v="929"/>
          <ac:spMkLst>
            <pc:docMk/>
            <pc:sldMk cId="1835618367" sldId="277"/>
            <ac:spMk id="7" creationId="{DC49E557-4570-2B2A-E2B4-D4D615688E73}"/>
          </ac:spMkLst>
        </pc:spChg>
        <pc:picChg chg="add mod">
          <ac:chgData name="Erin Peterson" userId="f7db407f-204f-45df-b879-31dfe1434a51" providerId="ADAL" clId="{1CDB0469-A65D-4EBB-91F1-537C7FB46BB0}" dt="2026-05-07T21:05:41.232" v="913"/>
          <ac:picMkLst>
            <pc:docMk/>
            <pc:sldMk cId="1835618367" sldId="277"/>
            <ac:picMk id="6" creationId="{B8681FDB-6834-CAF9-95DC-E775AC5BB255}"/>
          </ac:picMkLst>
        </pc:picChg>
        <pc:picChg chg="add mod">
          <ac:chgData name="Erin Peterson" userId="f7db407f-204f-45df-b879-31dfe1434a51" providerId="ADAL" clId="{1CDB0469-A65D-4EBB-91F1-537C7FB46BB0}" dt="2026-05-07T21:05:41.250" v="931"/>
          <ac:picMkLst>
            <pc:docMk/>
            <pc:sldMk cId="1835618367" sldId="277"/>
            <ac:picMk id="9" creationId="{345A89F0-F5F1-FEA1-9F3E-E8FF7D543E58}"/>
          </ac:picMkLst>
        </pc:picChg>
      </pc:sldChg>
      <pc:sldChg chg="addSp modSp add mod setBg">
        <pc:chgData name="Erin Peterson" userId="f7db407f-204f-45df-b879-31dfe1434a51" providerId="ADAL" clId="{1CDB0469-A65D-4EBB-91F1-537C7FB46BB0}" dt="2026-05-07T21:05:41.339" v="979"/>
        <pc:sldMkLst>
          <pc:docMk/>
          <pc:sldMk cId="856190122" sldId="278"/>
        </pc:sldMkLst>
        <pc:spChg chg="add mod">
          <ac:chgData name="Erin Peterson" userId="f7db407f-204f-45df-b879-31dfe1434a51" providerId="ADAL" clId="{1CDB0469-A65D-4EBB-91F1-537C7FB46BB0}" dt="2026-05-07T21:05:41.295" v="938" actId="208"/>
          <ac:spMkLst>
            <pc:docMk/>
            <pc:sldMk cId="856190122" sldId="278"/>
            <ac:spMk id="2" creationId="{AFC59720-3B2B-F9C6-38E9-BE5EDB8A5593}"/>
          </ac:spMkLst>
        </pc:spChg>
        <pc:spChg chg="add mod">
          <ac:chgData name="Erin Peterson" userId="f7db407f-204f-45df-b879-31dfe1434a51" providerId="ADAL" clId="{1CDB0469-A65D-4EBB-91F1-537C7FB46BB0}" dt="2026-05-07T21:05:41.302" v="946"/>
          <ac:spMkLst>
            <pc:docMk/>
            <pc:sldMk cId="856190122" sldId="278"/>
            <ac:spMk id="3" creationId="{3C83A851-0603-40CF-7681-173D9CD3517A}"/>
          </ac:spMkLst>
        </pc:spChg>
        <pc:spChg chg="add mod">
          <ac:chgData name="Erin Peterson" userId="f7db407f-204f-45df-b879-31dfe1434a51" providerId="ADAL" clId="{1CDB0469-A65D-4EBB-91F1-537C7FB46BB0}" dt="2026-05-07T21:05:41.317" v="959"/>
          <ac:spMkLst>
            <pc:docMk/>
            <pc:sldMk cId="856190122" sldId="278"/>
            <ac:spMk id="4" creationId="{CE3C2C79-B4FB-4B7F-28C6-E6607809C453}"/>
          </ac:spMkLst>
        </pc:spChg>
        <pc:spChg chg="add mod">
          <ac:chgData name="Erin Peterson" userId="f7db407f-204f-45df-b879-31dfe1434a51" providerId="ADAL" clId="{1CDB0469-A65D-4EBB-91F1-537C7FB46BB0}" dt="2026-05-07T21:05:41.335" v="977"/>
          <ac:spMkLst>
            <pc:docMk/>
            <pc:sldMk cId="856190122" sldId="278"/>
            <ac:spMk id="7" creationId="{80AA333E-558E-69D5-9947-DAE2C5592824}"/>
          </ac:spMkLst>
        </pc:spChg>
        <pc:picChg chg="add mod">
          <ac:chgData name="Erin Peterson" userId="f7db407f-204f-45df-b879-31dfe1434a51" providerId="ADAL" clId="{1CDB0469-A65D-4EBB-91F1-537C7FB46BB0}" dt="2026-05-07T21:05:41.322" v="961"/>
          <ac:picMkLst>
            <pc:docMk/>
            <pc:sldMk cId="856190122" sldId="278"/>
            <ac:picMk id="6" creationId="{ADA5B07D-249D-C05A-3267-69BF26D854BB}"/>
          </ac:picMkLst>
        </pc:picChg>
        <pc:picChg chg="add mod">
          <ac:chgData name="Erin Peterson" userId="f7db407f-204f-45df-b879-31dfe1434a51" providerId="ADAL" clId="{1CDB0469-A65D-4EBB-91F1-537C7FB46BB0}" dt="2026-05-07T21:05:41.339" v="979"/>
          <ac:picMkLst>
            <pc:docMk/>
            <pc:sldMk cId="856190122" sldId="278"/>
            <ac:picMk id="9" creationId="{884A4F6D-AC59-C13E-4DBD-FC26E0E17FED}"/>
          </ac:picMkLst>
        </pc:picChg>
      </pc:sldChg>
      <pc:sldChg chg="addSp modSp add mod setBg">
        <pc:chgData name="Erin Peterson" userId="f7db407f-204f-45df-b879-31dfe1434a51" providerId="ADAL" clId="{1CDB0469-A65D-4EBB-91F1-537C7FB46BB0}" dt="2026-05-07T21:05:41.423" v="1027"/>
        <pc:sldMkLst>
          <pc:docMk/>
          <pc:sldMk cId="1153220516" sldId="279"/>
        </pc:sldMkLst>
        <pc:spChg chg="add mod">
          <ac:chgData name="Erin Peterson" userId="f7db407f-204f-45df-b879-31dfe1434a51" providerId="ADAL" clId="{1CDB0469-A65D-4EBB-91F1-537C7FB46BB0}" dt="2026-05-07T21:05:41.381" v="986" actId="208"/>
          <ac:spMkLst>
            <pc:docMk/>
            <pc:sldMk cId="1153220516" sldId="279"/>
            <ac:spMk id="2" creationId="{EACD9572-8247-C2E1-7990-C3DEDBC03714}"/>
          </ac:spMkLst>
        </pc:spChg>
        <pc:spChg chg="add mod">
          <ac:chgData name="Erin Peterson" userId="f7db407f-204f-45df-b879-31dfe1434a51" providerId="ADAL" clId="{1CDB0469-A65D-4EBB-91F1-537C7FB46BB0}" dt="2026-05-07T21:05:41.388" v="994"/>
          <ac:spMkLst>
            <pc:docMk/>
            <pc:sldMk cId="1153220516" sldId="279"/>
            <ac:spMk id="3" creationId="{109D56F3-A3C1-BA64-30A2-B59790EE11F3}"/>
          </ac:spMkLst>
        </pc:spChg>
        <pc:spChg chg="add mod">
          <ac:chgData name="Erin Peterson" userId="f7db407f-204f-45df-b879-31dfe1434a51" providerId="ADAL" clId="{1CDB0469-A65D-4EBB-91F1-537C7FB46BB0}" dt="2026-05-07T21:05:41.404" v="1007"/>
          <ac:spMkLst>
            <pc:docMk/>
            <pc:sldMk cId="1153220516" sldId="279"/>
            <ac:spMk id="4" creationId="{7F66A9CD-2F7E-8C37-494D-A2DC41932F73}"/>
          </ac:spMkLst>
        </pc:spChg>
        <pc:spChg chg="add mod">
          <ac:chgData name="Erin Peterson" userId="f7db407f-204f-45df-b879-31dfe1434a51" providerId="ADAL" clId="{1CDB0469-A65D-4EBB-91F1-537C7FB46BB0}" dt="2026-05-07T21:05:41.420" v="1025"/>
          <ac:spMkLst>
            <pc:docMk/>
            <pc:sldMk cId="1153220516" sldId="279"/>
            <ac:spMk id="7" creationId="{621794D4-51FB-645E-2B31-3B5A122F5D19}"/>
          </ac:spMkLst>
        </pc:spChg>
        <pc:picChg chg="add mod">
          <ac:chgData name="Erin Peterson" userId="f7db407f-204f-45df-b879-31dfe1434a51" providerId="ADAL" clId="{1CDB0469-A65D-4EBB-91F1-537C7FB46BB0}" dt="2026-05-07T21:05:41.407" v="1009"/>
          <ac:picMkLst>
            <pc:docMk/>
            <pc:sldMk cId="1153220516" sldId="279"/>
            <ac:picMk id="6" creationId="{5B3D1406-5FC0-270F-8CD5-F4C2BC385B2F}"/>
          </ac:picMkLst>
        </pc:picChg>
        <pc:picChg chg="add mod">
          <ac:chgData name="Erin Peterson" userId="f7db407f-204f-45df-b879-31dfe1434a51" providerId="ADAL" clId="{1CDB0469-A65D-4EBB-91F1-537C7FB46BB0}" dt="2026-05-07T21:05:41.423" v="1027"/>
          <ac:picMkLst>
            <pc:docMk/>
            <pc:sldMk cId="1153220516" sldId="279"/>
            <ac:picMk id="9" creationId="{AC732FC1-B957-F1D5-628E-1C749EABA784}"/>
          </ac:picMkLst>
        </pc:picChg>
      </pc:sldChg>
      <pc:sldChg chg="addSp modSp add mod setBg">
        <pc:chgData name="Erin Peterson" userId="f7db407f-204f-45df-b879-31dfe1434a51" providerId="ADAL" clId="{1CDB0469-A65D-4EBB-91F1-537C7FB46BB0}" dt="2026-05-07T21:05:41.493" v="1075"/>
        <pc:sldMkLst>
          <pc:docMk/>
          <pc:sldMk cId="1015701891" sldId="280"/>
        </pc:sldMkLst>
        <pc:spChg chg="add mod">
          <ac:chgData name="Erin Peterson" userId="f7db407f-204f-45df-b879-31dfe1434a51" providerId="ADAL" clId="{1CDB0469-A65D-4EBB-91F1-537C7FB46BB0}" dt="2026-05-07T21:05:41.450" v="1034" actId="208"/>
          <ac:spMkLst>
            <pc:docMk/>
            <pc:sldMk cId="1015701891" sldId="280"/>
            <ac:spMk id="2" creationId="{F065DE90-8251-DB56-9DE9-805426D99CFA}"/>
          </ac:spMkLst>
        </pc:spChg>
        <pc:spChg chg="add mod">
          <ac:chgData name="Erin Peterson" userId="f7db407f-204f-45df-b879-31dfe1434a51" providerId="ADAL" clId="{1CDB0469-A65D-4EBB-91F1-537C7FB46BB0}" dt="2026-05-07T21:05:41.457" v="1042"/>
          <ac:spMkLst>
            <pc:docMk/>
            <pc:sldMk cId="1015701891" sldId="280"/>
            <ac:spMk id="3" creationId="{90FF5EF3-041E-DC9E-2F85-58BE5DBA82E9}"/>
          </ac:spMkLst>
        </pc:spChg>
        <pc:spChg chg="add mod">
          <ac:chgData name="Erin Peterson" userId="f7db407f-204f-45df-b879-31dfe1434a51" providerId="ADAL" clId="{1CDB0469-A65D-4EBB-91F1-537C7FB46BB0}" dt="2026-05-07T21:05:41.470" v="1055"/>
          <ac:spMkLst>
            <pc:docMk/>
            <pc:sldMk cId="1015701891" sldId="280"/>
            <ac:spMk id="4" creationId="{A2353973-F110-8F0C-8F38-C4ECD4925820}"/>
          </ac:spMkLst>
        </pc:spChg>
        <pc:spChg chg="add mod">
          <ac:chgData name="Erin Peterson" userId="f7db407f-204f-45df-b879-31dfe1434a51" providerId="ADAL" clId="{1CDB0469-A65D-4EBB-91F1-537C7FB46BB0}" dt="2026-05-07T21:05:41.489" v="1073"/>
          <ac:spMkLst>
            <pc:docMk/>
            <pc:sldMk cId="1015701891" sldId="280"/>
            <ac:spMk id="7" creationId="{A49AD3C1-78F9-E9C0-2B20-6026E469DDA3}"/>
          </ac:spMkLst>
        </pc:spChg>
        <pc:picChg chg="add mod">
          <ac:chgData name="Erin Peterson" userId="f7db407f-204f-45df-b879-31dfe1434a51" providerId="ADAL" clId="{1CDB0469-A65D-4EBB-91F1-537C7FB46BB0}" dt="2026-05-07T21:05:41.475" v="1057"/>
          <ac:picMkLst>
            <pc:docMk/>
            <pc:sldMk cId="1015701891" sldId="280"/>
            <ac:picMk id="6" creationId="{7BA8A354-A46F-E3F7-D569-CF1FFBE20EAE}"/>
          </ac:picMkLst>
        </pc:picChg>
        <pc:picChg chg="add mod">
          <ac:chgData name="Erin Peterson" userId="f7db407f-204f-45df-b879-31dfe1434a51" providerId="ADAL" clId="{1CDB0469-A65D-4EBB-91F1-537C7FB46BB0}" dt="2026-05-07T21:05:41.493" v="1075"/>
          <ac:picMkLst>
            <pc:docMk/>
            <pc:sldMk cId="1015701891" sldId="280"/>
            <ac:picMk id="9" creationId="{16E9FA22-761C-C89B-7B62-05E0957F27B1}"/>
          </ac:picMkLst>
        </pc:picChg>
      </pc:sldChg>
      <pc:sldChg chg="addSp modSp add mod setBg">
        <pc:chgData name="Erin Peterson" userId="f7db407f-204f-45df-b879-31dfe1434a51" providerId="ADAL" clId="{1CDB0469-A65D-4EBB-91F1-537C7FB46BB0}" dt="2026-05-07T21:05:41.575" v="1123"/>
        <pc:sldMkLst>
          <pc:docMk/>
          <pc:sldMk cId="3798025424" sldId="281"/>
        </pc:sldMkLst>
        <pc:spChg chg="add mod">
          <ac:chgData name="Erin Peterson" userId="f7db407f-204f-45df-b879-31dfe1434a51" providerId="ADAL" clId="{1CDB0469-A65D-4EBB-91F1-537C7FB46BB0}" dt="2026-05-07T21:05:41.532" v="1082" actId="208"/>
          <ac:spMkLst>
            <pc:docMk/>
            <pc:sldMk cId="3798025424" sldId="281"/>
            <ac:spMk id="2" creationId="{4AC40358-2CED-AE12-CC05-BD49F1DA9CB7}"/>
          </ac:spMkLst>
        </pc:spChg>
        <pc:spChg chg="add mod">
          <ac:chgData name="Erin Peterson" userId="f7db407f-204f-45df-b879-31dfe1434a51" providerId="ADAL" clId="{1CDB0469-A65D-4EBB-91F1-537C7FB46BB0}" dt="2026-05-07T21:05:41.540" v="1090"/>
          <ac:spMkLst>
            <pc:docMk/>
            <pc:sldMk cId="3798025424" sldId="281"/>
            <ac:spMk id="3" creationId="{AE3F645D-6381-26FF-BB2A-8F90B8E83086}"/>
          </ac:spMkLst>
        </pc:spChg>
        <pc:spChg chg="add mod">
          <ac:chgData name="Erin Peterson" userId="f7db407f-204f-45df-b879-31dfe1434a51" providerId="ADAL" clId="{1CDB0469-A65D-4EBB-91F1-537C7FB46BB0}" dt="2026-05-07T21:05:41.553" v="1103"/>
          <ac:spMkLst>
            <pc:docMk/>
            <pc:sldMk cId="3798025424" sldId="281"/>
            <ac:spMk id="4" creationId="{B1871A0D-CA4F-E92E-ED48-E5C2DFB847DB}"/>
          </ac:spMkLst>
        </pc:spChg>
        <pc:spChg chg="add mod">
          <ac:chgData name="Erin Peterson" userId="f7db407f-204f-45df-b879-31dfe1434a51" providerId="ADAL" clId="{1CDB0469-A65D-4EBB-91F1-537C7FB46BB0}" dt="2026-05-07T21:05:41.572" v="1121"/>
          <ac:spMkLst>
            <pc:docMk/>
            <pc:sldMk cId="3798025424" sldId="281"/>
            <ac:spMk id="7" creationId="{16E4797F-D848-F4B8-8F87-7F86678297BA}"/>
          </ac:spMkLst>
        </pc:spChg>
        <pc:picChg chg="add mod">
          <ac:chgData name="Erin Peterson" userId="f7db407f-204f-45df-b879-31dfe1434a51" providerId="ADAL" clId="{1CDB0469-A65D-4EBB-91F1-537C7FB46BB0}" dt="2026-05-07T21:05:41.558" v="1105"/>
          <ac:picMkLst>
            <pc:docMk/>
            <pc:sldMk cId="3798025424" sldId="281"/>
            <ac:picMk id="6" creationId="{7ACF59EA-A18E-A9EB-0147-419F18A38A7B}"/>
          </ac:picMkLst>
        </pc:picChg>
        <pc:picChg chg="add mod">
          <ac:chgData name="Erin Peterson" userId="f7db407f-204f-45df-b879-31dfe1434a51" providerId="ADAL" clId="{1CDB0469-A65D-4EBB-91F1-537C7FB46BB0}" dt="2026-05-07T21:05:41.575" v="1123"/>
          <ac:picMkLst>
            <pc:docMk/>
            <pc:sldMk cId="3798025424" sldId="281"/>
            <ac:picMk id="9" creationId="{768951C7-64FE-DF74-FA0D-DC2231325030}"/>
          </ac:picMkLst>
        </pc:picChg>
      </pc:sldChg>
      <pc:sldChg chg="addSp modSp add mod ord setBg">
        <pc:chgData name="Erin Peterson" userId="f7db407f-204f-45df-b879-31dfe1434a51" providerId="ADAL" clId="{1CDB0469-A65D-4EBB-91F1-537C7FB46BB0}" dt="2026-05-07T21:05:55.060" v="1221"/>
        <pc:sldMkLst>
          <pc:docMk/>
          <pc:sldMk cId="4293374714" sldId="282"/>
        </pc:sldMkLst>
        <pc:spChg chg="add mod">
          <ac:chgData name="Erin Peterson" userId="f7db407f-204f-45df-b879-31dfe1434a51" providerId="ADAL" clId="{1CDB0469-A65D-4EBB-91F1-537C7FB46BB0}" dt="2026-05-07T21:05:41.602" v="1130" actId="208"/>
          <ac:spMkLst>
            <pc:docMk/>
            <pc:sldMk cId="4293374714" sldId="282"/>
            <ac:spMk id="2" creationId="{96463213-25CE-A209-FA4F-F9F14418547C}"/>
          </ac:spMkLst>
        </pc:spChg>
        <pc:spChg chg="add mod">
          <ac:chgData name="Erin Peterson" userId="f7db407f-204f-45df-b879-31dfe1434a51" providerId="ADAL" clId="{1CDB0469-A65D-4EBB-91F1-537C7FB46BB0}" dt="2026-05-07T21:05:41.609" v="1138"/>
          <ac:spMkLst>
            <pc:docMk/>
            <pc:sldMk cId="4293374714" sldId="282"/>
            <ac:spMk id="3" creationId="{EEF0C060-EA7E-252F-5ED5-E8443F419A0A}"/>
          </ac:spMkLst>
        </pc:spChg>
        <pc:spChg chg="add mod">
          <ac:chgData name="Erin Peterson" userId="f7db407f-204f-45df-b879-31dfe1434a51" providerId="ADAL" clId="{1CDB0469-A65D-4EBB-91F1-537C7FB46BB0}" dt="2026-05-07T21:05:41.622" v="1151"/>
          <ac:spMkLst>
            <pc:docMk/>
            <pc:sldMk cId="4293374714" sldId="282"/>
            <ac:spMk id="4" creationId="{CC95A4FF-8485-B56C-8B32-DDFF25EECCB2}"/>
          </ac:spMkLst>
        </pc:spChg>
        <pc:spChg chg="add mod">
          <ac:chgData name="Erin Peterson" userId="f7db407f-204f-45df-b879-31dfe1434a51" providerId="ADAL" clId="{1CDB0469-A65D-4EBB-91F1-537C7FB46BB0}" dt="2026-05-07T21:05:41.640" v="1169"/>
          <ac:spMkLst>
            <pc:docMk/>
            <pc:sldMk cId="4293374714" sldId="282"/>
            <ac:spMk id="7" creationId="{CF0F2182-81E4-6DD9-9DD9-A4575591AD0F}"/>
          </ac:spMkLst>
        </pc:spChg>
        <pc:picChg chg="add mod">
          <ac:chgData name="Erin Peterson" userId="f7db407f-204f-45df-b879-31dfe1434a51" providerId="ADAL" clId="{1CDB0469-A65D-4EBB-91F1-537C7FB46BB0}" dt="2026-05-07T21:05:41.626" v="1153"/>
          <ac:picMkLst>
            <pc:docMk/>
            <pc:sldMk cId="4293374714" sldId="282"/>
            <ac:picMk id="6" creationId="{25D96707-CB28-DE73-4AB1-1414CA1FDDBC}"/>
          </ac:picMkLst>
        </pc:picChg>
        <pc:picChg chg="add mod">
          <ac:chgData name="Erin Peterson" userId="f7db407f-204f-45df-b879-31dfe1434a51" providerId="ADAL" clId="{1CDB0469-A65D-4EBB-91F1-537C7FB46BB0}" dt="2026-05-07T21:05:41.644" v="1171"/>
          <ac:picMkLst>
            <pc:docMk/>
            <pc:sldMk cId="4293374714" sldId="282"/>
            <ac:picMk id="9" creationId="{691AAC32-1343-F25A-791C-2E465A9346A9}"/>
          </ac:picMkLst>
        </pc:picChg>
      </pc:sldChg>
      <pc:sldChg chg="addSp modSp add mod ord setBg">
        <pc:chgData name="Erin Peterson" userId="f7db407f-204f-45df-b879-31dfe1434a51" providerId="ADAL" clId="{1CDB0469-A65D-4EBB-91F1-537C7FB46BB0}" dt="2026-05-07T21:05:55.060" v="1221"/>
        <pc:sldMkLst>
          <pc:docMk/>
          <pc:sldMk cId="3220704637" sldId="283"/>
        </pc:sldMkLst>
        <pc:spChg chg="add mod">
          <ac:chgData name="Erin Peterson" userId="f7db407f-204f-45df-b879-31dfe1434a51" providerId="ADAL" clId="{1CDB0469-A65D-4EBB-91F1-537C7FB46BB0}" dt="2026-05-07T21:05:41.667" v="1178" actId="208"/>
          <ac:spMkLst>
            <pc:docMk/>
            <pc:sldMk cId="3220704637" sldId="283"/>
            <ac:spMk id="2" creationId="{06A04BB8-C84D-027B-8A82-C0EC7CFE3471}"/>
          </ac:spMkLst>
        </pc:spChg>
        <pc:spChg chg="add mod">
          <ac:chgData name="Erin Peterson" userId="f7db407f-204f-45df-b879-31dfe1434a51" providerId="ADAL" clId="{1CDB0469-A65D-4EBB-91F1-537C7FB46BB0}" dt="2026-05-07T21:05:41.675" v="1186"/>
          <ac:spMkLst>
            <pc:docMk/>
            <pc:sldMk cId="3220704637" sldId="283"/>
            <ac:spMk id="3" creationId="{E6EBF939-0FD1-A105-F899-EC622DF51FCE}"/>
          </ac:spMkLst>
        </pc:spChg>
        <pc:spChg chg="add mod">
          <ac:chgData name="Erin Peterson" userId="f7db407f-204f-45df-b879-31dfe1434a51" providerId="ADAL" clId="{1CDB0469-A65D-4EBB-91F1-537C7FB46BB0}" dt="2026-05-07T21:05:41.689" v="1199"/>
          <ac:spMkLst>
            <pc:docMk/>
            <pc:sldMk cId="3220704637" sldId="283"/>
            <ac:spMk id="4" creationId="{B01D1CEE-4374-82A7-065F-4501C7C69B46}"/>
          </ac:spMkLst>
        </pc:spChg>
        <pc:spChg chg="add mod">
          <ac:chgData name="Erin Peterson" userId="f7db407f-204f-45df-b879-31dfe1434a51" providerId="ADAL" clId="{1CDB0469-A65D-4EBB-91F1-537C7FB46BB0}" dt="2026-05-07T21:05:41.707" v="1217"/>
          <ac:spMkLst>
            <pc:docMk/>
            <pc:sldMk cId="3220704637" sldId="283"/>
            <ac:spMk id="7" creationId="{A1326685-5231-70FA-4195-BA9B5781D061}"/>
          </ac:spMkLst>
        </pc:spChg>
        <pc:picChg chg="add mod">
          <ac:chgData name="Erin Peterson" userId="f7db407f-204f-45df-b879-31dfe1434a51" providerId="ADAL" clId="{1CDB0469-A65D-4EBB-91F1-537C7FB46BB0}" dt="2026-05-07T21:05:41.693" v="1201"/>
          <ac:picMkLst>
            <pc:docMk/>
            <pc:sldMk cId="3220704637" sldId="283"/>
            <ac:picMk id="6" creationId="{FD536D42-D315-3E38-5E53-9B277F3AC3AB}"/>
          </ac:picMkLst>
        </pc:picChg>
        <pc:picChg chg="add mod">
          <ac:chgData name="Erin Peterson" userId="f7db407f-204f-45df-b879-31dfe1434a51" providerId="ADAL" clId="{1CDB0469-A65D-4EBB-91F1-537C7FB46BB0}" dt="2026-05-07T21:05:41.712" v="1219"/>
          <ac:picMkLst>
            <pc:docMk/>
            <pc:sldMk cId="3220704637" sldId="283"/>
            <ac:picMk id="9" creationId="{4CEC677B-B2FD-2E20-8F34-4DBB01AFB4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</a:t>
            </a:r>
            <a:r>
              <a:rPr lang="en-US" err="1"/>
              <a:t>Slido</a:t>
            </a:r>
            <a:r>
              <a:rPr lang="en-US"/>
              <a:t> on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3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24BEB-B4C8-BD74-DA5F-185425074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77FCE-D062-790B-087E-FE435A976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DB3E63-BF97-5044-79D1-01E5A8C7D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your pool – when formed, coverages offered, number of members – All panelists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League/pool relationship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&amp; Staffing structures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from insurance companies 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these functions in a public entity risk pool different from those in traditional insurance companies?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Control - Ian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identify risks or trends among member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give examples of the types of services or programs loss control provides to members?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 - Lynn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claims are most common for municipal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claims team balance supporting members with managing costs for the pool?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Underwriting - </a:t>
            </a:r>
            <a:r>
              <a:rPr lang="en-US"/>
              <a:t>Halie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information or data do underwriters review when evaluating risk? Explain experience mod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unique underwriting challenges in the public sector?</a:t>
            </a: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Success of Pooling </a:t>
            </a:r>
            <a:r>
              <a:rPr lang="en-US"/>
              <a:t>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they see the value of pooling in today’s market/environment?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success of pooling today and looking ahead? 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we need to be focused.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A160D-A3C5-111B-A6A5-6ABC663A0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3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RISC?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do we serve?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we offer?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69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Why and how pools were formed</a:t>
            </a:r>
          </a:p>
          <a:p>
            <a:r>
              <a:rPr lang="en-US"/>
              <a:t>State league involvement </a:t>
            </a:r>
          </a:p>
          <a:p>
            <a:r>
              <a:rPr lang="en-US"/>
              <a:t>Coverages provided by pools, including unique coverages that meet the needs of members </a:t>
            </a:r>
          </a:p>
          <a:p>
            <a:r>
              <a:rPr lang="en-US"/>
              <a:t>Include health pools </a:t>
            </a:r>
          </a:p>
          <a:p>
            <a:r>
              <a:rPr lang="en-US"/>
              <a:t>Comparison to commercial market </a:t>
            </a:r>
          </a:p>
          <a:p>
            <a:r>
              <a:rPr lang="en-US"/>
              <a:t>Regulation</a:t>
            </a:r>
          </a:p>
          <a:p>
            <a:r>
              <a:rPr lang="en-US"/>
              <a:t>some are highly regulated by insurance dept, some have oversight by SOS office, etc. </a:t>
            </a:r>
          </a:p>
          <a:p>
            <a:r>
              <a:rPr lang="en-US"/>
              <a:t>Roles of Pool Boards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your pool – when formed, coverages offered, number of members – All panelists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League/pool relationship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&amp; Staffing structures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from insurance companies 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makes these functions in a public entity risk pool different from those in traditional insurance companies?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Control - Ian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identify risks or trends among member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give examples of the types of services or programs loss control provides to members?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 - Lynn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claims are most common for municipal entities?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the claims team balance supporting members with managing costs for the pool?</a:t>
            </a: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Underwriting - </a:t>
            </a:r>
            <a:r>
              <a:rPr lang="en-US"/>
              <a:t>Halie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information or data do underwriters review when evaluating risk? Explain experience mod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unique underwriting challenges in the public sector?</a:t>
            </a:r>
          </a:p>
          <a:p>
            <a:pPr lvl="2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Competition &amp; Success of Pooling </a:t>
            </a:r>
            <a:r>
              <a:rPr lang="en-US"/>
              <a:t>– All panelists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they see the value of pooling in today’s market/environment?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success of pooling today and looking ahead? </a:t>
            </a:r>
          </a:p>
          <a:p>
            <a:pPr lvl="2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we need to be focused.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43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Mentor Program Notes: Opportunity for RISC-member staff who are new to pooling or to a specific functional area to meet informally and learn from a more experienced peer from a different pool</a:t>
            </a:r>
          </a:p>
          <a:p>
            <a:r>
              <a:rPr lang="en-US"/>
              <a:t>Benefits mentors as well as mentees</a:t>
            </a:r>
          </a:p>
          <a:p>
            <a:r>
              <a:rPr lang="en-US"/>
              <a:t>Builds connections, insights, information-sharing, and collegial networks among RISC member pools and their staffs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22.xml"/><Relationship Id="rId7" Type="http://schemas.openxmlformats.org/officeDocument/2006/relationships/image" Target="../media/image3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5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isc.nlc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nkedin.com/company/nlc-ris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2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7.xml"/><Relationship Id="rId7" Type="http://schemas.openxmlformats.org/officeDocument/2006/relationships/image" Target="../media/image3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5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10.xml"/><Relationship Id="rId7" Type="http://schemas.openxmlformats.org/officeDocument/2006/relationships/image" Target="../media/image3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13.xml"/><Relationship Id="rId7" Type="http://schemas.openxmlformats.org/officeDocument/2006/relationships/image" Target="../media/image3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7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16.xml"/><Relationship Id="rId7" Type="http://schemas.openxmlformats.org/officeDocument/2006/relationships/image" Target="../media/image3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support/ppi/how-to-change-the-design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3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https://www.slido.com/powerpoint-polling?utm_source=powerpoint&amp;utm_medium=placeholder-slide" TargetMode="External"/><Relationship Id="rId5" Type="http://schemas.openxmlformats.org/officeDocument/2006/relationships/image" Target="../media/image8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238421"/>
            <a:ext cx="16230600" cy="198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05"/>
              </a:lnSpc>
            </a:pPr>
            <a:r>
              <a:rPr lang="en-US" sz="12976" spc="-259">
                <a:solidFill>
                  <a:srgbClr val="0055B8"/>
                </a:solidFill>
                <a:latin typeface="Klinic Slab 1"/>
                <a:ea typeface="Klinic Slab 1"/>
                <a:cs typeface="Klinic Slab 1"/>
                <a:sym typeface="Klinic Slab 1"/>
              </a:rPr>
              <a:t>NLC-RISC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346011"/>
            <a:ext cx="17259300" cy="1459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9600" dirty="0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New Trustees Workshop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3A751-ABB3-3744-6EE3-5D3D3166B92C}"/>
              </a:ext>
            </a:extLst>
          </p:cNvPr>
          <p:cNvSpPr txBox="1"/>
          <p:nvPr/>
        </p:nvSpPr>
        <p:spPr>
          <a:xfrm>
            <a:off x="952914" y="8677919"/>
            <a:ext cx="678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5B8"/>
                </a:solidFill>
                <a:latin typeface="Klinic Slab 2" panose="020B0604020202020204" charset="0"/>
              </a:rPr>
              <a:t>Thursday, May 14</a:t>
            </a:r>
            <a:r>
              <a:rPr lang="en-US" sz="4000" b="1" baseline="30000" dirty="0">
                <a:solidFill>
                  <a:srgbClr val="0055B8"/>
                </a:solidFill>
                <a:latin typeface="Klinic Slab 2" panose="020B0604020202020204" charset="0"/>
              </a:rPr>
              <a:t>th</a:t>
            </a:r>
            <a:r>
              <a:rPr lang="en-US" sz="4000" b="1" dirty="0">
                <a:solidFill>
                  <a:srgbClr val="0055B8"/>
                </a:solidFill>
                <a:latin typeface="Klinic Slab 2" panose="020B0604020202020204" charset="0"/>
              </a:rPr>
              <a:t> | 8:00 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>
                <a:alpha val="17647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328821" cy="10264140"/>
          </a:xfrm>
          <a:custGeom>
            <a:avLst/>
            <a:gdLst/>
            <a:ahLst/>
            <a:cxnLst/>
            <a:rect l="l" t="t" r="r" b="b"/>
            <a:pathLst>
              <a:path w="18328821" h="10264140">
                <a:moveTo>
                  <a:pt x="0" y="0"/>
                </a:moveTo>
                <a:lnTo>
                  <a:pt x="18328821" y="0"/>
                </a:lnTo>
                <a:lnTo>
                  <a:pt x="18328821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478612" y="1028700"/>
            <a:ext cx="6996761" cy="8598170"/>
          </a:xfrm>
          <a:custGeom>
            <a:avLst/>
            <a:gdLst/>
            <a:ahLst/>
            <a:cxnLst/>
            <a:rect l="l" t="t" r="r" b="b"/>
            <a:pathLst>
              <a:path w="6996761" h="8598170">
                <a:moveTo>
                  <a:pt x="0" y="0"/>
                </a:moveTo>
                <a:lnTo>
                  <a:pt x="6996761" y="0"/>
                </a:lnTo>
                <a:lnTo>
                  <a:pt x="6996761" y="8598170"/>
                </a:lnTo>
                <a:lnTo>
                  <a:pt x="0" y="8598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171646" y="3418022"/>
            <a:ext cx="5534985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  <a:spcBef>
                <a:spcPct val="0"/>
              </a:spcBef>
            </a:pPr>
            <a:r>
              <a:rPr lang="en-US" sz="8331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Why were pools created?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8700" y="1046721"/>
            <a:ext cx="15601641" cy="3450908"/>
            <a:chOff x="0" y="0"/>
            <a:chExt cx="20802188" cy="4601210"/>
          </a:xfrm>
        </p:grpSpPr>
        <p:sp>
          <p:nvSpPr>
            <p:cNvPr id="7" name="TextBox 7"/>
            <p:cNvSpPr txBox="1"/>
            <p:nvPr/>
          </p:nvSpPr>
          <p:spPr>
            <a:xfrm>
              <a:off x="81374" y="1967230"/>
              <a:ext cx="20720814" cy="2633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United approach to risk management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Promote loss control, financial stabi</a:t>
              </a:r>
              <a:r>
                <a:rPr lang="en-US" sz="3300" u="none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li</a:t>
              </a: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ty, information-sharing, and collaboration between their members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8126667" cy="1520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85"/>
                </a:lnSpc>
              </a:pPr>
              <a:r>
                <a:rPr lang="en-US" sz="734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Risk Pools: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043263"/>
            <a:ext cx="15601641" cy="4117742"/>
            <a:chOff x="0" y="0"/>
            <a:chExt cx="20802188" cy="5490323"/>
          </a:xfrm>
        </p:grpSpPr>
        <p:sp>
          <p:nvSpPr>
            <p:cNvPr id="10" name="TextBox 10"/>
            <p:cNvSpPr txBox="1"/>
            <p:nvPr/>
          </p:nvSpPr>
          <p:spPr>
            <a:xfrm>
              <a:off x="81374" y="1967343"/>
              <a:ext cx="20720814" cy="3522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Member-owned, Member-driven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Endorsed by their state municipal league</a:t>
              </a:r>
            </a:p>
            <a:p>
              <a:pPr marL="712470" lvl="1" indent="-356235" algn="l">
                <a:lnSpc>
                  <a:spcPts val="5280"/>
                </a:lnSpc>
                <a:buFont typeface="Arial"/>
                <a:buChar char="•"/>
              </a:pP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Leverage col</a:t>
              </a:r>
              <a:r>
                <a:rPr lang="en-US" sz="3300" u="none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lec</a:t>
              </a:r>
              <a:r>
                <a:rPr lang="en-US" sz="330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tive efforts to respond to the unique needs of their member cities, towns, and villages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126667" cy="1520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91"/>
                </a:lnSpc>
              </a:pPr>
              <a:r>
                <a:rPr lang="en-US" sz="7350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State League Risk Pools: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80269" y="3300481"/>
            <a:ext cx="12633180" cy="159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Panel Discussion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1125" y="3251849"/>
            <a:ext cx="12633180" cy="312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Small Group Discussion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469774" y="4436820"/>
            <a:ext cx="2935874" cy="421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Attend sessions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Attend events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Make a Conference Connection &amp; save contact information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Connect with other attendees on LinkedIn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0" y="3665295"/>
            <a:ext cx="278564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Networking Opportunities</a:t>
            </a:r>
          </a:p>
          <a:p>
            <a:pPr algn="l">
              <a:lnSpc>
                <a:spcPts val="2759"/>
              </a:lnSpc>
            </a:pPr>
            <a:endParaRPr lang="en-US" sz="2299" i="1">
              <a:solidFill>
                <a:srgbClr val="0055B8"/>
              </a:solidFill>
              <a:latin typeface="Libre Baskerville Italics"/>
              <a:ea typeface="Libre Baskerville Italics"/>
              <a:cs typeface="Libre Baskerville Italics"/>
              <a:sym typeface="Libre Baskerville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73278"/>
            <a:ext cx="13884825" cy="201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4"/>
              </a:lnSpc>
            </a:pPr>
            <a:r>
              <a:rPr lang="en-US" sz="69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Make the most of your </a:t>
            </a:r>
          </a:p>
          <a:p>
            <a:pPr algn="l">
              <a:lnSpc>
                <a:spcPts val="7314"/>
              </a:lnSpc>
            </a:pPr>
            <a:r>
              <a:rPr lang="en-US" sz="69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conference experience!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6574" y="4436820"/>
            <a:ext cx="3086100" cy="1378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New Trustees Workshop (you’re here!)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3665295"/>
            <a:ext cx="2785647" cy="70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 dirty="0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New(er) Trustees Activities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3174" y="4436820"/>
            <a:ext cx="3086100" cy="1853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Receptions and meals - talk to someone new!</a:t>
            </a:r>
          </a:p>
          <a:p>
            <a:pPr algn="l">
              <a:lnSpc>
                <a:spcPts val="3680"/>
              </a:lnSpc>
            </a:pPr>
            <a:endParaRPr lang="en-US" sz="2300" dirty="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434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Connect With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Peers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46374" y="4436820"/>
            <a:ext cx="2935874" cy="375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something new at a session; jot a few notes to take back each day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Ask questions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Exchange ideas with your peers</a:t>
            </a:r>
          </a:p>
          <a:p>
            <a:pPr algn="l">
              <a:lnSpc>
                <a:spcPts val="3680"/>
              </a:lnSpc>
            </a:pPr>
            <a:endParaRPr lang="en-US" sz="2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8966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Learn Best 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Practices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022974" y="4436820"/>
            <a:ext cx="3617218" cy="3751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Post on App &amp; Social #risctrustees26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Check conference app for resources</a:t>
            </a: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Sign-up for the RISC </a:t>
            </a:r>
            <a:r>
              <a:rPr lang="en-US" sz="2300" dirty="0" err="1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eNews</a:t>
            </a:r>
            <a:endParaRPr lang="en-US" sz="2300" dirty="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  <a:p>
            <a:pPr marL="496575" lvl="1" indent="-248288" algn="l">
              <a:lnSpc>
                <a:spcPts val="3680"/>
              </a:lnSpc>
              <a:buFont typeface="Arial"/>
              <a:buChar char="•"/>
            </a:pPr>
            <a:r>
              <a:rPr lang="en-US" sz="2300" dirty="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more at risc.nlc.org</a:t>
            </a:r>
          </a:p>
          <a:p>
            <a:pPr algn="l">
              <a:lnSpc>
                <a:spcPts val="3680"/>
              </a:lnSpc>
            </a:pPr>
            <a:endParaRPr lang="en-US" sz="2300" dirty="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173200" y="3665295"/>
            <a:ext cx="27856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Stay</a:t>
            </a:r>
          </a:p>
          <a:p>
            <a:pPr algn="l">
              <a:lnSpc>
                <a:spcPts val="2759"/>
              </a:lnSpc>
            </a:pPr>
            <a:r>
              <a:rPr lang="en-US" sz="2299" i="1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Connected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343400" y="3205760"/>
            <a:ext cx="138677" cy="13867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3205760"/>
            <a:ext cx="138677" cy="13867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20000" y="3205760"/>
            <a:ext cx="138677" cy="13867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96600" y="3205760"/>
            <a:ext cx="138677" cy="1386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173200" y="3205760"/>
            <a:ext cx="138677" cy="13867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0"/>
                </a:lnSpc>
              </a:pPr>
              <a:endParaRPr/>
            </a:p>
          </p:txBody>
        </p:sp>
      </p:grpSp>
      <p:sp>
        <p:nvSpPr>
          <p:cNvPr id="32" name="AutoShape 32"/>
          <p:cNvSpPr/>
          <p:nvPr/>
        </p:nvSpPr>
        <p:spPr>
          <a:xfrm>
            <a:off x="1127760" y="3265573"/>
            <a:ext cx="17396401" cy="0"/>
          </a:xfrm>
          <a:prstGeom prst="line">
            <a:avLst/>
          </a:prstGeom>
          <a:ln w="95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63213-25CE-A209-FA4F-F9F1441854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F0C060-EA7E-252F-5ED5-E8443F419A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your key takeaway from this session?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5A4FF-8485-B56C-8B32-DDFF25EECCB2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D96707-CB28-DE73-4AB1-1414CA1FDDBC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F0F2182-81E4-6DD9-9DD9-A4575591AD0F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91AAC32-1343-F25A-791C-2E465A9346A9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37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04BB8-C84D-027B-8A82-C0EC7CFE34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BF939-0FD1-A105-F899-EC622DF51F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On a scale of 1–5, how helpful was this session?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D1CEE-4374-82A7-065F-4501C7C69B46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536D42-D315-3E38-5E53-9B277F3AC3AB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A1326685-5231-70FA-4195-BA9B5781D061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CEC677B-B2FD-2E20-8F34-4DBB01AFB432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70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5" name="Freeform 5"/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485760"/>
            <a:ext cx="16230600" cy="174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05"/>
              </a:lnSpc>
            </a:pPr>
            <a:r>
              <a:rPr lang="en-US" sz="12976" i="1" spc="-259">
                <a:solidFill>
                  <a:srgbClr val="0055B8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3291" y="4018311"/>
            <a:ext cx="12127137" cy="402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3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Learn more &amp; connect with us:</a:t>
            </a:r>
          </a:p>
          <a:p>
            <a:pPr marL="712470" lvl="1" indent="-356235" algn="l">
              <a:lnSpc>
                <a:spcPts val="5280"/>
              </a:lnSpc>
              <a:buFont typeface="Arial"/>
              <a:buChar char="•"/>
            </a:pPr>
            <a:r>
              <a:rPr lang="en-US" sz="3300" u="sng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  <a:hlinkClick r:id="rId3" tooltip="http://risc.nlc.org"/>
              </a:rPr>
              <a:t>risc.nlc.org</a:t>
            </a:r>
          </a:p>
          <a:p>
            <a:pPr marL="712470" lvl="1" indent="-356235" algn="l">
              <a:lnSpc>
                <a:spcPts val="5280"/>
              </a:lnSpc>
              <a:buFont typeface="Arial"/>
              <a:buChar char="•"/>
            </a:pPr>
            <a:r>
              <a:rPr lang="en-US" sz="3300" u="sng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  <a:hlinkClick r:id="rId4" tooltip="https://www.linkedin.com/company/nlc-risc"/>
              </a:rPr>
              <a:t>Follow NLC-RISC on LinkedIn</a:t>
            </a:r>
          </a:p>
          <a:p>
            <a:pPr algn="l">
              <a:lnSpc>
                <a:spcPts val="5280"/>
              </a:lnSpc>
            </a:pPr>
            <a:endParaRPr lang="en-US" sz="3300" u="sng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  <a:hlinkClick r:id="rId4" tooltip="https://www.linkedin.com/company/nlc-risc"/>
            </a:endParaRPr>
          </a:p>
          <a:p>
            <a:pPr algn="l">
              <a:lnSpc>
                <a:spcPts val="5280"/>
              </a:lnSpc>
            </a:pPr>
            <a:r>
              <a:rPr lang="en-US" sz="3300">
                <a:solidFill>
                  <a:srgbClr val="0055B8"/>
                </a:solidFill>
                <a:latin typeface="Klinic Slab 2"/>
                <a:ea typeface="Klinic Slab 2"/>
                <a:cs typeface="Klinic Slab 2"/>
                <a:sym typeface="Klinic Slab 2"/>
              </a:rPr>
              <a:t>#nlcrisc #RISCstaff</a:t>
            </a:r>
          </a:p>
          <a:p>
            <a:pPr algn="l">
              <a:lnSpc>
                <a:spcPts val="5280"/>
              </a:lnSpc>
            </a:pPr>
            <a:endParaRPr lang="en-US" sz="3300">
              <a:solidFill>
                <a:srgbClr val="0055B8"/>
              </a:solidFill>
              <a:latin typeface="Klinic Slab 2"/>
              <a:ea typeface="Klinic Slab 2"/>
              <a:cs typeface="Klinic Slab 2"/>
              <a:sym typeface="Klinic Slab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18B1C-5E91-EB8A-349E-1775D04AEB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625321-1328-EB0A-D996-C3B0E29FBC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4000" b="1">
                <a:solidFill>
                  <a:srgbClr val="000000"/>
                </a:solidFill>
              </a:rPr>
              <a:t>Join at slido.com</a:t>
            </a:r>
            <a:br>
              <a:rPr lang="da-DK" sz="4000" b="1">
                <a:solidFill>
                  <a:srgbClr val="000000"/>
                </a:solidFill>
              </a:rPr>
            </a:br>
            <a:r>
              <a:rPr lang="da-DK" sz="4000" b="1">
                <a:solidFill>
                  <a:srgbClr val="000000"/>
                </a:solidFill>
              </a:rPr>
              <a:t>#3276391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2E932C-7AA9-40AA-8F5F-A6264EF383A5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2C84E6-9B29-9758-8ED3-ADCD6552D369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3B336A70-F06A-0FBE-E247-75930EAF7832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0B79FE-94AA-06F9-AE48-C26488ED9191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89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412A51-0FC3-1D2F-F4A2-A9C0D064B4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F3443-453E-9F46-CDB1-4485325F3C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From 1 to 5, what is your energy level today?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09F73-0F1F-9BC5-B6F5-123EBF2ABEF9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681FDB-6834-CAF9-95DC-E775AC5BB255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DC49E557-4570-2B2A-E2B4-D4D615688E73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45A89F0-F5F1-FEA1-9F3E-E8FF7D543E58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6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C59720-3B2B-F9C6-38E9-BE5EDB8A55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3A851-0603-40CF-7681-173D9CD351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Using an emoji - what was your first job?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3C2C79-B4FB-4B7F-28C6-E6607809C453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A5B07D-249D-C05A-3267-69BF26D854BB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80AA333E-558E-69D5-9947-DAE2C5592824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84A4F6D-AC59-C13E-4DBD-FC26E0E17FED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19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572-8247-C2E1-7990-C3DEDBC037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D56F3-A3C1-BA64-30A2-B59790EE11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many years have you been a pool Trustee?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6A9CD-2F7E-8C37-494D-A2DC41932F73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3D1406-5FC0-270F-8CD5-F4C2BC385B2F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21794D4-51FB-645E-2B31-3B5A122F5D19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732FC1-B957-F1D5-628E-1C749EABA784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22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65DE90-8251-DB56-9DE9-805426D99CF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FF5EF3-041E-DC9E-2F85-58BE5DBA82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your title at your municipality?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353973-F110-8F0C-8F38-C4ECD4925820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A8A354-A46F-E3F7-D569-CF1FFBE20EAE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A49AD3C1-78F9-E9C0-2B20-6026E469DDA3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E9FA22-761C-C89B-7B62-05E0957F27B1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70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40358-2CED-AE12-CC05-BD49F1DA9C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7040" y="2614055"/>
            <a:ext cx="3557544" cy="3557544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F645D-6381-26FF-BB2A-8F90B8E830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69277" y="1501346"/>
            <a:ext cx="12729337" cy="5782962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Please share any topics you hope to discuss or learn about today.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71A0D-CA4F-E92E-ED48-E5C2DFB847DB}"/>
              </a:ext>
            </a:extLst>
          </p:cNvPr>
          <p:cNvSpPr/>
          <p:nvPr/>
        </p:nvSpPr>
        <p:spPr>
          <a:xfrm>
            <a:off x="0" y="8730049"/>
            <a:ext cx="18288000" cy="1556951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1733" tIns="389106" rIns="2779331" bIns="305726" rtlCol="0" anchor="ctr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CF59EA-A18E-A9EB-0147-419F18A38A7B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693" y="9286177"/>
            <a:ext cx="444693" cy="444693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16E4797F-D848-F4B8-8F87-7F86678297BA}"/>
              </a:ext>
            </a:extLst>
          </p:cNvPr>
          <p:cNvSpPr/>
          <p:nvPr/>
        </p:nvSpPr>
        <p:spPr>
          <a:xfrm rot="2700000">
            <a:off x="14430556" y="772386"/>
            <a:ext cx="5002797" cy="1167319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8951C7-64FE-DF74-FA0D-DC2231325030}"/>
              </a:ext>
            </a:extLst>
          </p:cNvPr>
          <p:cNvPicPr>
            <a:picLocks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0123" y="9230591"/>
            <a:ext cx="1667599" cy="555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802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49BF-11FC-5A8F-2A5D-F77318134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57F33B-4D5E-5900-C5B6-F44333E3D41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970D42A-7656-B5DB-10AE-F0B9470B18DE}"/>
              </a:ext>
            </a:extLst>
          </p:cNvPr>
          <p:cNvSpPr txBox="1"/>
          <p:nvPr/>
        </p:nvSpPr>
        <p:spPr>
          <a:xfrm>
            <a:off x="1080269" y="3300481"/>
            <a:ext cx="12633180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8"/>
              </a:lnSpc>
            </a:pPr>
            <a:r>
              <a:rPr lang="en-US" sz="11432">
                <a:solidFill>
                  <a:srgbClr val="0055B8"/>
                </a:solidFill>
                <a:latin typeface="Gotham"/>
                <a:ea typeface="Gotham"/>
                <a:cs typeface="Gotham"/>
                <a:sym typeface="Gotham"/>
              </a:rPr>
              <a:t>About NLC-RISC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AAAF953-F772-55DE-2F0E-AA9668F12BF6}"/>
              </a:ext>
            </a:extLst>
          </p:cNvPr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EBDAE0E-A806-5A84-80B1-9D3792993BEF}"/>
              </a:ext>
            </a:extLst>
          </p:cNvPr>
          <p:cNvGrpSpPr/>
          <p:nvPr/>
        </p:nvGrpSpPr>
        <p:grpSpPr>
          <a:xfrm rot="-1018602">
            <a:off x="8039333" y="8905548"/>
            <a:ext cx="13981343" cy="6487382"/>
            <a:chOff x="0" y="0"/>
            <a:chExt cx="6233160" cy="28922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141A48-DB1D-3646-56E2-26070FBC491A}"/>
                </a:ext>
              </a:extLst>
            </p:cNvPr>
            <p:cNvSpPr/>
            <p:nvPr/>
          </p:nvSpPr>
          <p:spPr>
            <a:xfrm>
              <a:off x="0" y="-10160"/>
              <a:ext cx="6233160" cy="2913794"/>
            </a:xfrm>
            <a:custGeom>
              <a:avLst/>
              <a:gdLst/>
              <a:ahLst/>
              <a:cxnLst/>
              <a:rect l="l" t="t" r="r" b="b"/>
              <a:pathLst>
                <a:path w="6233160" h="2913794">
                  <a:moveTo>
                    <a:pt x="5897880" y="579120"/>
                  </a:moveTo>
                  <a:lnTo>
                    <a:pt x="3451860" y="40640"/>
                  </a:lnTo>
                  <a:cubicBezTo>
                    <a:pt x="3267710" y="0"/>
                    <a:pt x="2965450" y="0"/>
                    <a:pt x="2781300" y="40640"/>
                  </a:cubicBezTo>
                  <a:lnTo>
                    <a:pt x="335280" y="579120"/>
                  </a:lnTo>
                  <a:cubicBezTo>
                    <a:pt x="151130" y="619760"/>
                    <a:pt x="0" y="807720"/>
                    <a:pt x="0" y="996950"/>
                  </a:cubicBezTo>
                  <a:lnTo>
                    <a:pt x="0" y="1893984"/>
                  </a:lnTo>
                  <a:cubicBezTo>
                    <a:pt x="0" y="2087024"/>
                    <a:pt x="151130" y="2278794"/>
                    <a:pt x="335280" y="2320704"/>
                  </a:cubicBezTo>
                  <a:lnTo>
                    <a:pt x="2781300" y="2871884"/>
                  </a:lnTo>
                  <a:cubicBezTo>
                    <a:pt x="2965450" y="2913794"/>
                    <a:pt x="3267710" y="2913794"/>
                    <a:pt x="3451860" y="2871884"/>
                  </a:cubicBezTo>
                  <a:lnTo>
                    <a:pt x="5897880" y="2320704"/>
                  </a:lnTo>
                  <a:cubicBezTo>
                    <a:pt x="6082030" y="2278794"/>
                    <a:pt x="6233160" y="2087024"/>
                    <a:pt x="6233160" y="1893984"/>
                  </a:cubicBezTo>
                  <a:lnTo>
                    <a:pt x="6233160" y="996950"/>
                  </a:lnTo>
                  <a:cubicBezTo>
                    <a:pt x="6233160" y="807720"/>
                    <a:pt x="6082030" y="619760"/>
                    <a:pt x="5897880" y="579120"/>
                  </a:cubicBezTo>
                  <a:close/>
                </a:path>
              </a:pathLst>
            </a:custGeom>
            <a:solidFill>
              <a:srgbClr val="4DBFAA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74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9270" b="-649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-28575"/>
            <a:ext cx="18288000" cy="0"/>
          </a:xfrm>
          <a:prstGeom prst="line">
            <a:avLst/>
          </a:prstGeom>
          <a:ln w="85725" cap="flat">
            <a:solidFill>
              <a:srgbClr val="4DBFA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87384" y="691099"/>
            <a:ext cx="3774519" cy="4321295"/>
          </a:xfrm>
          <a:custGeom>
            <a:avLst/>
            <a:gdLst/>
            <a:ahLst/>
            <a:cxnLst/>
            <a:rect l="l" t="t" r="r" b="b"/>
            <a:pathLst>
              <a:path w="3774519" h="4321295">
                <a:moveTo>
                  <a:pt x="0" y="0"/>
                </a:moveTo>
                <a:lnTo>
                  <a:pt x="3774519" y="0"/>
                </a:lnTo>
                <a:lnTo>
                  <a:pt x="3774519" y="4321295"/>
                </a:lnTo>
                <a:lnTo>
                  <a:pt x="0" y="4321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589026" y="8950622"/>
            <a:ext cx="5218170" cy="1114754"/>
          </a:xfrm>
          <a:custGeom>
            <a:avLst/>
            <a:gdLst/>
            <a:ahLst/>
            <a:cxnLst/>
            <a:rect l="l" t="t" r="r" b="b"/>
            <a:pathLst>
              <a:path w="5843912" h="1114754">
                <a:moveTo>
                  <a:pt x="0" y="0"/>
                </a:moveTo>
                <a:lnTo>
                  <a:pt x="5843912" y="0"/>
                </a:lnTo>
                <a:lnTo>
                  <a:pt x="5843912" y="1114754"/>
                </a:lnTo>
                <a:lnTo>
                  <a:pt x="0" y="1114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86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0963284" y="1468795"/>
            <a:ext cx="6439774" cy="6799196"/>
            <a:chOff x="0" y="0"/>
            <a:chExt cx="8586365" cy="90655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76225"/>
              <a:ext cx="8586365" cy="1244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723"/>
                </a:lnSpc>
              </a:pPr>
              <a:r>
                <a:rPr lang="en-US" sz="4827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NLC-RISC Membership: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18307"/>
              <a:ext cx="8586365" cy="7847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Formed in 1982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Program of the National League of Cities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NLC-RISC members are risk pools endorsed by their state league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38 members across the United States</a:t>
              </a:r>
            </a:p>
            <a:p>
              <a:pPr marL="631645" lvl="1" indent="-315823" algn="l">
                <a:lnSpc>
                  <a:spcPts val="4681"/>
                </a:lnSpc>
                <a:buFont typeface="Arial"/>
                <a:buChar char="•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8 members represented on Board of Directors</a:t>
              </a:r>
            </a:p>
            <a:p>
              <a:pPr marL="1263290" lvl="2" indent="-421097" algn="l">
                <a:lnSpc>
                  <a:spcPts val="4681"/>
                </a:lnSpc>
                <a:buFont typeface="Arial"/>
                <a:buChar char="⚬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4 State League Directors</a:t>
              </a:r>
            </a:p>
            <a:p>
              <a:pPr marL="1263290" lvl="2" indent="-421097" algn="l">
                <a:lnSpc>
                  <a:spcPts val="4681"/>
                </a:lnSpc>
                <a:buFont typeface="Arial"/>
                <a:buChar char="⚬"/>
              </a:pPr>
              <a:r>
                <a:rPr lang="en-US" sz="2925">
                  <a:solidFill>
                    <a:srgbClr val="0055B8"/>
                  </a:solidFill>
                  <a:latin typeface="Klinic Slab 2"/>
                  <a:ea typeface="Klinic Slab 2"/>
                  <a:cs typeface="Klinic Slab 2"/>
                  <a:sym typeface="Klinic Slab 2"/>
                </a:rPr>
                <a:t>4 Pool Administrators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B2DED86-C7E9-62D2-8089-117DBF0A1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42" y="2881940"/>
            <a:ext cx="10579627" cy="606868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2e4c9eb7-8e40-438f-8366-c898ec7bf07d"/>
  <p:tag name="SLIDO_EVENT_UUID" val="4e152f74-18b5-4426-8198-cc6b90c3880f"/>
  <p:tag name="SLIDO_EVENT_SECTION_UUID" val="b5fa1fcb-19fb-46f0-a866-7d585d7e7c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8466cd7b-f67a-4a5f-8b77-099523f7faa1"/>
  <p:tag name="SLIDO_TIMELINE" val="W3sicG9sbFF1ZXN0aW9uVXVpZCI6ImNjZDc4N2QwLTliMTEtNDc5OS1iMzZkLTE3OGMxMGVlNTM5ZC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a9cc1e86-7d8c-4078-a809-a553c99e8445"/>
  <p:tag name="SLIDO_TIMELINE" val="W3sicG9sbFF1ZXN0aW9uVXVpZCI6ImMyMzJlZTgzLTAxYjUtNDQ1MC1hYWIzLWZhYWMzZWFlNDU3NSIsInNob3dSZXN1bHRzIjp0cnVlLCJzaG93Q29ycmVjdEFuc3dlcnMiOmZhbHNlLCJ2b3RpbmdMb2NrZWQiOmZhbHN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8a19e37f-1b33-4470-969b-87b184c65b96"/>
  <p:tag name="SLIDO_TIMELINE" val="W3sicG9sbFF1ZXN0aW9uVXVpZCI6IjRiNjVmZjlhLWMwZjAtNDY1Ny1iM2Y1LThhMzAzYTc0NWFjMC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2NzJ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bc5ab161-3dce-448b-8195-cfc375ec1680"/>
  <p:tag name="SLIDO_TIMELINE" val="W3sicG9sbFF1ZXN0aW9uVXVpZCI6IjE0YmE2ZDI5LWM1OTItNDBjMi04ZDYwLWZlOTA5YjJiNGY5MiIsInNob3dSZXN1bHRzIjp0cnVlLCJzaG93Q29ycmVjdEFuc3dlcnMiOmZhbHNlLCJ2b3RpbmdMb2NrZWQiOmZhbHNlfV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a0cc115f-b336-40e2-b31c-cf60eb1954ac"/>
  <p:tag name="SLIDO_TIMELINE" val="W3sicG9sbFF1ZXN0aW9uVXVpZCI6ImIwMjVlMTAxLWQ3Y2MtNDk5Mi05N2MyLTVlMDM0Y2E5OTBmNi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1337155c-6d85-42ff-be28-11400903f0e4"/>
  <p:tag name="SLIDO_TIMELINE" val="W3sicG9sbFF1ZXN0aW9uVXVpZCI6ImM0MTU4NTZhLWFlNDgtNGVjNy05MjNmLThkMjI0YzI4YTVkZi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gxODc5NDF9"/>
  <p:tag name="SLIDO_TYPE" val="SlidoPoll"/>
  <p:tag name="SLIDO_POLL_UUID" val="14d28693-36e9-4c09-badd-902e003a12b1"/>
  <p:tag name="SLIDO_TIMELINE" val="W3sicG9sbFF1ZXN0aW9uVXVpZCI6IjYzNTIxZTFkLWZkODgtNDNlNy1iZTVmLTM5NzY1YjRlZjcxNy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11db4f-c83e-4f19-9b1a-85740e60a0ff">
      <Terms xmlns="http://schemas.microsoft.com/office/infopath/2007/PartnerControls"/>
    </lcf76f155ced4ddcb4097134ff3c332f>
    <TaxCatchAll xmlns="d3176b68-ad26-48d2-8a37-5330accca0f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E2FBB7F9D84FA6316A872BA0EAA1" ma:contentTypeVersion="21" ma:contentTypeDescription="Create a new document." ma:contentTypeScope="" ma:versionID="f32a0eaf7fc2e76b6b8e981f079b6e64">
  <xsd:schema xmlns:xsd="http://www.w3.org/2001/XMLSchema" xmlns:xs="http://www.w3.org/2001/XMLSchema" xmlns:p="http://schemas.microsoft.com/office/2006/metadata/properties" xmlns:ns1="http://schemas.microsoft.com/sharepoint/v3" xmlns:ns2="3311db4f-c83e-4f19-9b1a-85740e60a0ff" xmlns:ns3="d3176b68-ad26-48d2-8a37-5330accca0f9" targetNamespace="http://schemas.microsoft.com/office/2006/metadata/properties" ma:root="true" ma:fieldsID="386c881864e3ff887009f62c50d3dd5e" ns1:_="" ns2:_="" ns3:_="">
    <xsd:import namespace="http://schemas.microsoft.com/sharepoint/v3"/>
    <xsd:import namespace="3311db4f-c83e-4f19-9b1a-85740e60a0ff"/>
    <xsd:import namespace="d3176b68-ad26-48d2-8a37-5330accca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1db4f-c83e-4f19-9b1a-85740e60a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02fdde3-36bb-4ef3-ba84-14838d4c4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6b68-ad26-48d2-8a37-5330accca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64e64a3-c6c1-41d2-af2c-b5f80cdca4d7}" ma:internalName="TaxCatchAll" ma:showField="CatchAllData" ma:web="d3176b68-ad26-48d2-8a37-5330accca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6DA95-0764-488C-946A-1779347487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3D661F-5DE7-478A-B592-EFCD0B3F0A57}">
  <ds:schemaRefs>
    <ds:schemaRef ds:uri="3311db4f-c83e-4f19-9b1a-85740e60a0ff"/>
    <ds:schemaRef ds:uri="d3176b68-ad26-48d2-8a37-5330accca0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630924-E0AA-4670-AC6B-0E70FD46C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11db4f-c83e-4f19-9b1a-85740e60a0ff"/>
    <ds:schemaRef ds:uri="d3176b68-ad26-48d2-8a37-5330accca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997</Words>
  <Application>Microsoft Office PowerPoint</Application>
  <PresentationFormat>Custom</PresentationFormat>
  <Paragraphs>140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Klinic Slab 2</vt:lpstr>
      <vt:lpstr>Calibri</vt:lpstr>
      <vt:lpstr>Gotham</vt:lpstr>
      <vt:lpstr>Klinic Slab 1</vt:lpstr>
      <vt:lpstr>Libre Baskerville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Workshop</dc:title>
  <dc:creator>Erin Peterson</dc:creator>
  <cp:lastModifiedBy>Sophie DeHoff</cp:lastModifiedBy>
  <cp:revision>1</cp:revision>
  <dcterms:created xsi:type="dcterms:W3CDTF">2006-08-16T00:00:00Z</dcterms:created>
  <dcterms:modified xsi:type="dcterms:W3CDTF">2026-05-14T02:45:48Z</dcterms:modified>
  <dc:identifier>DAG2oqGAKXU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0x0101009C16E2FBB7F9D84FA6316A872BA0EAA1</vt:lpwstr>
  </property>
  <property fmtid="{D5CDD505-2E9C-101B-9397-08002B2CF9AE}" pid="3" name="MediaServiceImageTags">
    <vt:lpwstr/>
  </property>
</Properties>
</file>