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4193" r:id="rId4"/>
    <p:sldMasterId id="2147484206" r:id="rId5"/>
  </p:sldMasterIdLst>
  <p:notesMasterIdLst>
    <p:notesMasterId r:id="rId31"/>
  </p:notesMasterIdLst>
  <p:handoutMasterIdLst>
    <p:handoutMasterId r:id="rId32"/>
  </p:handoutMasterIdLst>
  <p:sldIdLst>
    <p:sldId id="256" r:id="rId6"/>
    <p:sldId id="2099" r:id="rId7"/>
    <p:sldId id="2075" r:id="rId8"/>
    <p:sldId id="2166" r:id="rId9"/>
    <p:sldId id="2161" r:id="rId10"/>
    <p:sldId id="2162" r:id="rId11"/>
    <p:sldId id="2169" r:id="rId12"/>
    <p:sldId id="2170" r:id="rId13"/>
    <p:sldId id="2182" r:id="rId14"/>
    <p:sldId id="2172" r:id="rId15"/>
    <p:sldId id="2173" r:id="rId16"/>
    <p:sldId id="2174" r:id="rId17"/>
    <p:sldId id="2175" r:id="rId18"/>
    <p:sldId id="2168" r:id="rId19"/>
    <p:sldId id="2178" r:id="rId20"/>
    <p:sldId id="2179" r:id="rId21"/>
    <p:sldId id="2181" r:id="rId22"/>
    <p:sldId id="2180" r:id="rId23"/>
    <p:sldId id="2183" r:id="rId24"/>
    <p:sldId id="2184" r:id="rId25"/>
    <p:sldId id="2186" r:id="rId26"/>
    <p:sldId id="2185" r:id="rId27"/>
    <p:sldId id="2187" r:id="rId28"/>
    <p:sldId id="2082" r:id="rId29"/>
    <p:sldId id="2143" r:id="rId30"/>
  </p:sldIdLst>
  <p:sldSz cx="12192000" cy="6858000"/>
  <p:notesSz cx="7102475" cy="938847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FA3E5"/>
    <a:srgbClr val="849BAA"/>
    <a:srgbClr val="DFC9EF"/>
    <a:srgbClr val="FFFF66"/>
    <a:srgbClr val="E88AD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1E5D976-6536-4659-B9FE-7DA1F9926F4D}" v="53" dt="2026-05-14T20:37:35.76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866" autoAdjust="0"/>
    <p:restoredTop sz="96293" autoAdjust="0"/>
  </p:normalViewPr>
  <p:slideViewPr>
    <p:cSldViewPr snapToGrid="0">
      <p:cViewPr varScale="1">
        <p:scale>
          <a:sx n="95" d="100"/>
          <a:sy n="95" d="100"/>
        </p:scale>
        <p:origin x="44"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21" Type="http://schemas.openxmlformats.org/officeDocument/2006/relationships/slide" Target="slides/slide16.xml"/><Relationship Id="rId34" Type="http://schemas.openxmlformats.org/officeDocument/2006/relationships/viewProps" Target="view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presProps" Target="presProps.xml"/><Relationship Id="rId38"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handoutMaster" Target="handoutMasters/handoutMaster1.xml"/><Relationship Id="rId37" Type="http://schemas.microsoft.com/office/2016/11/relationships/changesInfo" Target="changesInfos/changesInfo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theme" Target="theme/theme1.xml"/><Relationship Id="rId8" Type="http://schemas.openxmlformats.org/officeDocument/2006/relationships/slide" Target="slides/slide3.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usanlisa Kessler" userId="e615d2bb-b71f-44c0-8edf-7e50665f9f96" providerId="ADAL" clId="{FEC3C8AA-56C9-4034-AE0B-E992F287DCB3}"/>
    <pc:docChg chg="undo custSel addSld delSld modSld sldOrd">
      <pc:chgData name="Susanlisa Kessler" userId="e615d2bb-b71f-44c0-8edf-7e50665f9f96" providerId="ADAL" clId="{FEC3C8AA-56C9-4034-AE0B-E992F287DCB3}" dt="2026-05-14T20:37:32.809" v="1457" actId="20577"/>
      <pc:docMkLst>
        <pc:docMk/>
      </pc:docMkLst>
      <pc:sldChg chg="modSp mod">
        <pc:chgData name="Susanlisa Kessler" userId="e615d2bb-b71f-44c0-8edf-7e50665f9f96" providerId="ADAL" clId="{FEC3C8AA-56C9-4034-AE0B-E992F287DCB3}" dt="2026-05-14T15:54:06.020" v="1230" actId="20577"/>
        <pc:sldMkLst>
          <pc:docMk/>
          <pc:sldMk cId="3971627162" sldId="256"/>
        </pc:sldMkLst>
        <pc:spChg chg="mod">
          <ac:chgData name="Susanlisa Kessler" userId="e615d2bb-b71f-44c0-8edf-7e50665f9f96" providerId="ADAL" clId="{FEC3C8AA-56C9-4034-AE0B-E992F287DCB3}" dt="2026-05-14T15:54:06.020" v="1230" actId="20577"/>
          <ac:spMkLst>
            <pc:docMk/>
            <pc:sldMk cId="3971627162" sldId="256"/>
            <ac:spMk id="6" creationId="{AAB07769-4675-30FB-6F46-FAF645E16FA3}"/>
          </ac:spMkLst>
        </pc:spChg>
      </pc:sldChg>
      <pc:sldChg chg="addSp modSp mod">
        <pc:chgData name="Susanlisa Kessler" userId="e615d2bb-b71f-44c0-8edf-7e50665f9f96" providerId="ADAL" clId="{FEC3C8AA-56C9-4034-AE0B-E992F287DCB3}" dt="2026-05-14T15:31:25.365" v="1091" actId="167"/>
        <pc:sldMkLst>
          <pc:docMk/>
          <pc:sldMk cId="702153606" sldId="2075"/>
        </pc:sldMkLst>
        <pc:spChg chg="add mod ord">
          <ac:chgData name="Susanlisa Kessler" userId="e615d2bb-b71f-44c0-8edf-7e50665f9f96" providerId="ADAL" clId="{FEC3C8AA-56C9-4034-AE0B-E992F287DCB3}" dt="2026-05-14T15:31:25.365" v="1091" actId="167"/>
          <ac:spMkLst>
            <pc:docMk/>
            <pc:sldMk cId="702153606" sldId="2075"/>
            <ac:spMk id="3" creationId="{D12471B4-6099-E8A5-FFEF-1AA6960DF107}"/>
          </ac:spMkLst>
        </pc:spChg>
      </pc:sldChg>
      <pc:sldChg chg="del">
        <pc:chgData name="Susanlisa Kessler" userId="e615d2bb-b71f-44c0-8edf-7e50665f9f96" providerId="ADAL" clId="{FEC3C8AA-56C9-4034-AE0B-E992F287DCB3}" dt="2026-05-14T15:06:43.299" v="37" actId="47"/>
        <pc:sldMkLst>
          <pc:docMk/>
          <pc:sldMk cId="2825318465" sldId="2084"/>
        </pc:sldMkLst>
      </pc:sldChg>
      <pc:sldChg chg="del">
        <pc:chgData name="Susanlisa Kessler" userId="e615d2bb-b71f-44c0-8edf-7e50665f9f96" providerId="ADAL" clId="{FEC3C8AA-56C9-4034-AE0B-E992F287DCB3}" dt="2026-05-14T15:26:54.609" v="970" actId="2696"/>
        <pc:sldMkLst>
          <pc:docMk/>
          <pc:sldMk cId="1547552498" sldId="2086"/>
        </pc:sldMkLst>
      </pc:sldChg>
      <pc:sldChg chg="del">
        <pc:chgData name="Susanlisa Kessler" userId="e615d2bb-b71f-44c0-8edf-7e50665f9f96" providerId="ADAL" clId="{FEC3C8AA-56C9-4034-AE0B-E992F287DCB3}" dt="2026-05-14T15:07:01.382" v="38" actId="47"/>
        <pc:sldMkLst>
          <pc:docMk/>
          <pc:sldMk cId="2096353194" sldId="2088"/>
        </pc:sldMkLst>
      </pc:sldChg>
      <pc:sldChg chg="del">
        <pc:chgData name="Susanlisa Kessler" userId="e615d2bb-b71f-44c0-8edf-7e50665f9f96" providerId="ADAL" clId="{FEC3C8AA-56C9-4034-AE0B-E992F287DCB3}" dt="2026-05-14T15:07:01.382" v="38" actId="47"/>
        <pc:sldMkLst>
          <pc:docMk/>
          <pc:sldMk cId="3685236329" sldId="2089"/>
        </pc:sldMkLst>
      </pc:sldChg>
      <pc:sldChg chg="del">
        <pc:chgData name="Susanlisa Kessler" userId="e615d2bb-b71f-44c0-8edf-7e50665f9f96" providerId="ADAL" clId="{FEC3C8AA-56C9-4034-AE0B-E992F287DCB3}" dt="2026-05-14T15:06:43.299" v="37" actId="47"/>
        <pc:sldMkLst>
          <pc:docMk/>
          <pc:sldMk cId="1202920562" sldId="2090"/>
        </pc:sldMkLst>
      </pc:sldChg>
      <pc:sldChg chg="del">
        <pc:chgData name="Susanlisa Kessler" userId="e615d2bb-b71f-44c0-8edf-7e50665f9f96" providerId="ADAL" clId="{FEC3C8AA-56C9-4034-AE0B-E992F287DCB3}" dt="2026-05-14T15:06:43.299" v="37" actId="47"/>
        <pc:sldMkLst>
          <pc:docMk/>
          <pc:sldMk cId="218867084" sldId="2091"/>
        </pc:sldMkLst>
      </pc:sldChg>
      <pc:sldChg chg="del">
        <pc:chgData name="Susanlisa Kessler" userId="e615d2bb-b71f-44c0-8edf-7e50665f9f96" providerId="ADAL" clId="{FEC3C8AA-56C9-4034-AE0B-E992F287DCB3}" dt="2026-05-14T15:06:43.299" v="37" actId="47"/>
        <pc:sldMkLst>
          <pc:docMk/>
          <pc:sldMk cId="190780341" sldId="2092"/>
        </pc:sldMkLst>
      </pc:sldChg>
      <pc:sldChg chg="del">
        <pc:chgData name="Susanlisa Kessler" userId="e615d2bb-b71f-44c0-8edf-7e50665f9f96" providerId="ADAL" clId="{FEC3C8AA-56C9-4034-AE0B-E992F287DCB3}" dt="2026-05-14T15:06:43.299" v="37" actId="47"/>
        <pc:sldMkLst>
          <pc:docMk/>
          <pc:sldMk cId="1653796247" sldId="2093"/>
        </pc:sldMkLst>
      </pc:sldChg>
      <pc:sldChg chg="del">
        <pc:chgData name="Susanlisa Kessler" userId="e615d2bb-b71f-44c0-8edf-7e50665f9f96" providerId="ADAL" clId="{FEC3C8AA-56C9-4034-AE0B-E992F287DCB3}" dt="2026-05-14T15:06:43.299" v="37" actId="47"/>
        <pc:sldMkLst>
          <pc:docMk/>
          <pc:sldMk cId="1206871581" sldId="2095"/>
        </pc:sldMkLst>
      </pc:sldChg>
      <pc:sldChg chg="del">
        <pc:chgData name="Susanlisa Kessler" userId="e615d2bb-b71f-44c0-8edf-7e50665f9f96" providerId="ADAL" clId="{FEC3C8AA-56C9-4034-AE0B-E992F287DCB3}" dt="2026-05-14T15:06:43.299" v="37" actId="47"/>
        <pc:sldMkLst>
          <pc:docMk/>
          <pc:sldMk cId="2641562996" sldId="2098"/>
        </pc:sldMkLst>
      </pc:sldChg>
      <pc:sldChg chg="del">
        <pc:chgData name="Susanlisa Kessler" userId="e615d2bb-b71f-44c0-8edf-7e50665f9f96" providerId="ADAL" clId="{FEC3C8AA-56C9-4034-AE0B-E992F287DCB3}" dt="2026-05-14T15:06:43.299" v="37" actId="47"/>
        <pc:sldMkLst>
          <pc:docMk/>
          <pc:sldMk cId="1398977351" sldId="2102"/>
        </pc:sldMkLst>
      </pc:sldChg>
      <pc:sldChg chg="del">
        <pc:chgData name="Susanlisa Kessler" userId="e615d2bb-b71f-44c0-8edf-7e50665f9f96" providerId="ADAL" clId="{FEC3C8AA-56C9-4034-AE0B-E992F287DCB3}" dt="2026-05-14T15:06:43.299" v="37" actId="47"/>
        <pc:sldMkLst>
          <pc:docMk/>
          <pc:sldMk cId="3312605236" sldId="2104"/>
        </pc:sldMkLst>
      </pc:sldChg>
      <pc:sldChg chg="del">
        <pc:chgData name="Susanlisa Kessler" userId="e615d2bb-b71f-44c0-8edf-7e50665f9f96" providerId="ADAL" clId="{FEC3C8AA-56C9-4034-AE0B-E992F287DCB3}" dt="2026-05-14T15:06:43.299" v="37" actId="47"/>
        <pc:sldMkLst>
          <pc:docMk/>
          <pc:sldMk cId="1510519012" sldId="2109"/>
        </pc:sldMkLst>
      </pc:sldChg>
      <pc:sldChg chg="del">
        <pc:chgData name="Susanlisa Kessler" userId="e615d2bb-b71f-44c0-8edf-7e50665f9f96" providerId="ADAL" clId="{FEC3C8AA-56C9-4034-AE0B-E992F287DCB3}" dt="2026-05-14T15:06:43.299" v="37" actId="47"/>
        <pc:sldMkLst>
          <pc:docMk/>
          <pc:sldMk cId="2961597379" sldId="2110"/>
        </pc:sldMkLst>
      </pc:sldChg>
      <pc:sldChg chg="del">
        <pc:chgData name="Susanlisa Kessler" userId="e615d2bb-b71f-44c0-8edf-7e50665f9f96" providerId="ADAL" clId="{FEC3C8AA-56C9-4034-AE0B-E992F287DCB3}" dt="2026-05-14T15:06:43.299" v="37" actId="47"/>
        <pc:sldMkLst>
          <pc:docMk/>
          <pc:sldMk cId="1711746463" sldId="2113"/>
        </pc:sldMkLst>
      </pc:sldChg>
      <pc:sldChg chg="del">
        <pc:chgData name="Susanlisa Kessler" userId="e615d2bb-b71f-44c0-8edf-7e50665f9f96" providerId="ADAL" clId="{FEC3C8AA-56C9-4034-AE0B-E992F287DCB3}" dt="2026-05-14T15:06:43.299" v="37" actId="47"/>
        <pc:sldMkLst>
          <pc:docMk/>
          <pc:sldMk cId="483943767" sldId="2123"/>
        </pc:sldMkLst>
      </pc:sldChg>
      <pc:sldChg chg="del">
        <pc:chgData name="Susanlisa Kessler" userId="e615d2bb-b71f-44c0-8edf-7e50665f9f96" providerId="ADAL" clId="{FEC3C8AA-56C9-4034-AE0B-E992F287DCB3}" dt="2026-05-14T15:06:43.299" v="37" actId="47"/>
        <pc:sldMkLst>
          <pc:docMk/>
          <pc:sldMk cId="4289825185" sldId="2124"/>
        </pc:sldMkLst>
      </pc:sldChg>
      <pc:sldChg chg="del">
        <pc:chgData name="Susanlisa Kessler" userId="e615d2bb-b71f-44c0-8edf-7e50665f9f96" providerId="ADAL" clId="{FEC3C8AA-56C9-4034-AE0B-E992F287DCB3}" dt="2026-05-14T15:07:01.382" v="38" actId="47"/>
        <pc:sldMkLst>
          <pc:docMk/>
          <pc:sldMk cId="2899838454" sldId="2125"/>
        </pc:sldMkLst>
      </pc:sldChg>
      <pc:sldChg chg="del">
        <pc:chgData name="Susanlisa Kessler" userId="e615d2bb-b71f-44c0-8edf-7e50665f9f96" providerId="ADAL" clId="{FEC3C8AA-56C9-4034-AE0B-E992F287DCB3}" dt="2026-05-14T15:06:43.299" v="37" actId="47"/>
        <pc:sldMkLst>
          <pc:docMk/>
          <pc:sldMk cId="4232117139" sldId="2126"/>
        </pc:sldMkLst>
      </pc:sldChg>
      <pc:sldChg chg="del">
        <pc:chgData name="Susanlisa Kessler" userId="e615d2bb-b71f-44c0-8edf-7e50665f9f96" providerId="ADAL" clId="{FEC3C8AA-56C9-4034-AE0B-E992F287DCB3}" dt="2026-05-14T15:06:43.299" v="37" actId="47"/>
        <pc:sldMkLst>
          <pc:docMk/>
          <pc:sldMk cId="1580252558" sldId="2127"/>
        </pc:sldMkLst>
      </pc:sldChg>
      <pc:sldChg chg="del">
        <pc:chgData name="Susanlisa Kessler" userId="e615d2bb-b71f-44c0-8edf-7e50665f9f96" providerId="ADAL" clId="{FEC3C8AA-56C9-4034-AE0B-E992F287DCB3}" dt="2026-05-14T15:06:43.299" v="37" actId="47"/>
        <pc:sldMkLst>
          <pc:docMk/>
          <pc:sldMk cId="2182507943" sldId="2128"/>
        </pc:sldMkLst>
      </pc:sldChg>
      <pc:sldChg chg="del">
        <pc:chgData name="Susanlisa Kessler" userId="e615d2bb-b71f-44c0-8edf-7e50665f9f96" providerId="ADAL" clId="{FEC3C8AA-56C9-4034-AE0B-E992F287DCB3}" dt="2026-05-14T15:06:43.299" v="37" actId="47"/>
        <pc:sldMkLst>
          <pc:docMk/>
          <pc:sldMk cId="1255709759" sldId="2129"/>
        </pc:sldMkLst>
      </pc:sldChg>
      <pc:sldChg chg="del">
        <pc:chgData name="Susanlisa Kessler" userId="e615d2bb-b71f-44c0-8edf-7e50665f9f96" providerId="ADAL" clId="{FEC3C8AA-56C9-4034-AE0B-E992F287DCB3}" dt="2026-05-14T15:06:43.299" v="37" actId="47"/>
        <pc:sldMkLst>
          <pc:docMk/>
          <pc:sldMk cId="4091458772" sldId="2130"/>
        </pc:sldMkLst>
      </pc:sldChg>
      <pc:sldChg chg="del">
        <pc:chgData name="Susanlisa Kessler" userId="e615d2bb-b71f-44c0-8edf-7e50665f9f96" providerId="ADAL" clId="{FEC3C8AA-56C9-4034-AE0B-E992F287DCB3}" dt="2026-05-14T15:06:43.299" v="37" actId="47"/>
        <pc:sldMkLst>
          <pc:docMk/>
          <pc:sldMk cId="1690259918" sldId="2132"/>
        </pc:sldMkLst>
      </pc:sldChg>
      <pc:sldChg chg="del">
        <pc:chgData name="Susanlisa Kessler" userId="e615d2bb-b71f-44c0-8edf-7e50665f9f96" providerId="ADAL" clId="{FEC3C8AA-56C9-4034-AE0B-E992F287DCB3}" dt="2026-05-14T15:27:11.895" v="973" actId="2696"/>
        <pc:sldMkLst>
          <pc:docMk/>
          <pc:sldMk cId="3608848124" sldId="2138"/>
        </pc:sldMkLst>
      </pc:sldChg>
      <pc:sldChg chg="del">
        <pc:chgData name="Susanlisa Kessler" userId="e615d2bb-b71f-44c0-8edf-7e50665f9f96" providerId="ADAL" clId="{FEC3C8AA-56C9-4034-AE0B-E992F287DCB3}" dt="2026-05-14T15:27:08.215" v="972" actId="2696"/>
        <pc:sldMkLst>
          <pc:docMk/>
          <pc:sldMk cId="1193223335" sldId="2139"/>
        </pc:sldMkLst>
      </pc:sldChg>
      <pc:sldChg chg="del">
        <pc:chgData name="Susanlisa Kessler" userId="e615d2bb-b71f-44c0-8edf-7e50665f9f96" providerId="ADAL" clId="{FEC3C8AA-56C9-4034-AE0B-E992F287DCB3}" dt="2026-05-14T15:06:43.299" v="37" actId="47"/>
        <pc:sldMkLst>
          <pc:docMk/>
          <pc:sldMk cId="418852441" sldId="2141"/>
        </pc:sldMkLst>
      </pc:sldChg>
      <pc:sldChg chg="del">
        <pc:chgData name="Susanlisa Kessler" userId="e615d2bb-b71f-44c0-8edf-7e50665f9f96" providerId="ADAL" clId="{FEC3C8AA-56C9-4034-AE0B-E992F287DCB3}" dt="2026-05-14T15:06:43.299" v="37" actId="47"/>
        <pc:sldMkLst>
          <pc:docMk/>
          <pc:sldMk cId="3655817802" sldId="2142"/>
        </pc:sldMkLst>
      </pc:sldChg>
      <pc:sldChg chg="modSp mod">
        <pc:chgData name="Susanlisa Kessler" userId="e615d2bb-b71f-44c0-8edf-7e50665f9f96" providerId="ADAL" clId="{FEC3C8AA-56C9-4034-AE0B-E992F287DCB3}" dt="2026-05-14T16:09:22.272" v="1441" actId="20577"/>
        <pc:sldMkLst>
          <pc:docMk/>
          <pc:sldMk cId="4045665140" sldId="2143"/>
        </pc:sldMkLst>
        <pc:spChg chg="mod">
          <ac:chgData name="Susanlisa Kessler" userId="e615d2bb-b71f-44c0-8edf-7e50665f9f96" providerId="ADAL" clId="{FEC3C8AA-56C9-4034-AE0B-E992F287DCB3}" dt="2026-05-14T16:09:22.272" v="1441" actId="20577"/>
          <ac:spMkLst>
            <pc:docMk/>
            <pc:sldMk cId="4045665140" sldId="2143"/>
            <ac:spMk id="8" creationId="{82E9E8FA-8912-E28E-38E5-A2F4203021F0}"/>
          </ac:spMkLst>
        </pc:spChg>
      </pc:sldChg>
      <pc:sldChg chg="del">
        <pc:chgData name="Susanlisa Kessler" userId="e615d2bb-b71f-44c0-8edf-7e50665f9f96" providerId="ADAL" clId="{FEC3C8AA-56C9-4034-AE0B-E992F287DCB3}" dt="2026-05-14T15:26:59.845" v="971" actId="2696"/>
        <pc:sldMkLst>
          <pc:docMk/>
          <pc:sldMk cId="712617088" sldId="2144"/>
        </pc:sldMkLst>
      </pc:sldChg>
      <pc:sldChg chg="del">
        <pc:chgData name="Susanlisa Kessler" userId="e615d2bb-b71f-44c0-8edf-7e50665f9f96" providerId="ADAL" clId="{FEC3C8AA-56C9-4034-AE0B-E992F287DCB3}" dt="2026-05-14T15:07:01.382" v="38" actId="47"/>
        <pc:sldMkLst>
          <pc:docMk/>
          <pc:sldMk cId="2997029291" sldId="2145"/>
        </pc:sldMkLst>
      </pc:sldChg>
      <pc:sldChg chg="del">
        <pc:chgData name="Susanlisa Kessler" userId="e615d2bb-b71f-44c0-8edf-7e50665f9f96" providerId="ADAL" clId="{FEC3C8AA-56C9-4034-AE0B-E992F287DCB3}" dt="2026-05-14T15:07:01.382" v="38" actId="47"/>
        <pc:sldMkLst>
          <pc:docMk/>
          <pc:sldMk cId="963314158" sldId="2146"/>
        </pc:sldMkLst>
      </pc:sldChg>
      <pc:sldChg chg="del">
        <pc:chgData name="Susanlisa Kessler" userId="e615d2bb-b71f-44c0-8edf-7e50665f9f96" providerId="ADAL" clId="{FEC3C8AA-56C9-4034-AE0B-E992F287DCB3}" dt="2026-05-14T15:06:43.299" v="37" actId="47"/>
        <pc:sldMkLst>
          <pc:docMk/>
          <pc:sldMk cId="2494544762" sldId="2147"/>
        </pc:sldMkLst>
      </pc:sldChg>
      <pc:sldChg chg="del">
        <pc:chgData name="Susanlisa Kessler" userId="e615d2bb-b71f-44c0-8edf-7e50665f9f96" providerId="ADAL" clId="{FEC3C8AA-56C9-4034-AE0B-E992F287DCB3}" dt="2026-05-14T15:06:43.299" v="37" actId="47"/>
        <pc:sldMkLst>
          <pc:docMk/>
          <pc:sldMk cId="3161127208" sldId="2148"/>
        </pc:sldMkLst>
      </pc:sldChg>
      <pc:sldChg chg="del">
        <pc:chgData name="Susanlisa Kessler" userId="e615d2bb-b71f-44c0-8edf-7e50665f9f96" providerId="ADAL" clId="{FEC3C8AA-56C9-4034-AE0B-E992F287DCB3}" dt="2026-05-14T15:06:43.299" v="37" actId="47"/>
        <pc:sldMkLst>
          <pc:docMk/>
          <pc:sldMk cId="1696207350" sldId="2149"/>
        </pc:sldMkLst>
      </pc:sldChg>
      <pc:sldChg chg="del">
        <pc:chgData name="Susanlisa Kessler" userId="e615d2bb-b71f-44c0-8edf-7e50665f9f96" providerId="ADAL" clId="{FEC3C8AA-56C9-4034-AE0B-E992F287DCB3}" dt="2026-05-14T15:06:43.299" v="37" actId="47"/>
        <pc:sldMkLst>
          <pc:docMk/>
          <pc:sldMk cId="1164253549" sldId="2150"/>
        </pc:sldMkLst>
      </pc:sldChg>
      <pc:sldChg chg="del">
        <pc:chgData name="Susanlisa Kessler" userId="e615d2bb-b71f-44c0-8edf-7e50665f9f96" providerId="ADAL" clId="{FEC3C8AA-56C9-4034-AE0B-E992F287DCB3}" dt="2026-05-14T15:06:43.299" v="37" actId="47"/>
        <pc:sldMkLst>
          <pc:docMk/>
          <pc:sldMk cId="1216482656" sldId="2151"/>
        </pc:sldMkLst>
      </pc:sldChg>
      <pc:sldChg chg="del">
        <pc:chgData name="Susanlisa Kessler" userId="e615d2bb-b71f-44c0-8edf-7e50665f9f96" providerId="ADAL" clId="{FEC3C8AA-56C9-4034-AE0B-E992F287DCB3}" dt="2026-05-14T15:06:43.299" v="37" actId="47"/>
        <pc:sldMkLst>
          <pc:docMk/>
          <pc:sldMk cId="3369551085" sldId="2152"/>
        </pc:sldMkLst>
      </pc:sldChg>
      <pc:sldChg chg="del">
        <pc:chgData name="Susanlisa Kessler" userId="e615d2bb-b71f-44c0-8edf-7e50665f9f96" providerId="ADAL" clId="{FEC3C8AA-56C9-4034-AE0B-E992F287DCB3}" dt="2026-05-14T15:06:43.299" v="37" actId="47"/>
        <pc:sldMkLst>
          <pc:docMk/>
          <pc:sldMk cId="891271364" sldId="2153"/>
        </pc:sldMkLst>
      </pc:sldChg>
      <pc:sldChg chg="del">
        <pc:chgData name="Susanlisa Kessler" userId="e615d2bb-b71f-44c0-8edf-7e50665f9f96" providerId="ADAL" clId="{FEC3C8AA-56C9-4034-AE0B-E992F287DCB3}" dt="2026-05-14T15:06:43.299" v="37" actId="47"/>
        <pc:sldMkLst>
          <pc:docMk/>
          <pc:sldMk cId="867996941" sldId="2154"/>
        </pc:sldMkLst>
      </pc:sldChg>
      <pc:sldChg chg="del">
        <pc:chgData name="Susanlisa Kessler" userId="e615d2bb-b71f-44c0-8edf-7e50665f9f96" providerId="ADAL" clId="{FEC3C8AA-56C9-4034-AE0B-E992F287DCB3}" dt="2026-05-14T15:06:43.299" v="37" actId="47"/>
        <pc:sldMkLst>
          <pc:docMk/>
          <pc:sldMk cId="2967524059" sldId="2155"/>
        </pc:sldMkLst>
      </pc:sldChg>
      <pc:sldChg chg="del">
        <pc:chgData name="Susanlisa Kessler" userId="e615d2bb-b71f-44c0-8edf-7e50665f9f96" providerId="ADAL" clId="{FEC3C8AA-56C9-4034-AE0B-E992F287DCB3}" dt="2026-05-14T15:06:43.299" v="37" actId="47"/>
        <pc:sldMkLst>
          <pc:docMk/>
          <pc:sldMk cId="2052603374" sldId="2156"/>
        </pc:sldMkLst>
      </pc:sldChg>
      <pc:sldChg chg="del">
        <pc:chgData name="Susanlisa Kessler" userId="e615d2bb-b71f-44c0-8edf-7e50665f9f96" providerId="ADAL" clId="{FEC3C8AA-56C9-4034-AE0B-E992F287DCB3}" dt="2026-05-14T15:06:43.299" v="37" actId="47"/>
        <pc:sldMkLst>
          <pc:docMk/>
          <pc:sldMk cId="3612366939" sldId="2157"/>
        </pc:sldMkLst>
      </pc:sldChg>
      <pc:sldChg chg="del">
        <pc:chgData name="Susanlisa Kessler" userId="e615d2bb-b71f-44c0-8edf-7e50665f9f96" providerId="ADAL" clId="{FEC3C8AA-56C9-4034-AE0B-E992F287DCB3}" dt="2026-05-14T15:07:13.416" v="39" actId="47"/>
        <pc:sldMkLst>
          <pc:docMk/>
          <pc:sldMk cId="813436496" sldId="2158"/>
        </pc:sldMkLst>
      </pc:sldChg>
      <pc:sldChg chg="del">
        <pc:chgData name="Susanlisa Kessler" userId="e615d2bb-b71f-44c0-8edf-7e50665f9f96" providerId="ADAL" clId="{FEC3C8AA-56C9-4034-AE0B-E992F287DCB3}" dt="2026-05-14T15:26:54.609" v="970" actId="2696"/>
        <pc:sldMkLst>
          <pc:docMk/>
          <pc:sldMk cId="771193151" sldId="2159"/>
        </pc:sldMkLst>
      </pc:sldChg>
      <pc:sldChg chg="del">
        <pc:chgData name="Susanlisa Kessler" userId="e615d2bb-b71f-44c0-8edf-7e50665f9f96" providerId="ADAL" clId="{FEC3C8AA-56C9-4034-AE0B-E992F287DCB3}" dt="2026-05-14T15:26:54.609" v="970" actId="2696"/>
        <pc:sldMkLst>
          <pc:docMk/>
          <pc:sldMk cId="191847033" sldId="2160"/>
        </pc:sldMkLst>
      </pc:sldChg>
      <pc:sldChg chg="modSp mod">
        <pc:chgData name="Susanlisa Kessler" userId="e615d2bb-b71f-44c0-8edf-7e50665f9f96" providerId="ADAL" clId="{FEC3C8AA-56C9-4034-AE0B-E992F287DCB3}" dt="2026-05-14T15:56:22.521" v="1297" actId="20577"/>
        <pc:sldMkLst>
          <pc:docMk/>
          <pc:sldMk cId="1868495584" sldId="2161"/>
        </pc:sldMkLst>
        <pc:spChg chg="mod">
          <ac:chgData name="Susanlisa Kessler" userId="e615d2bb-b71f-44c0-8edf-7e50665f9f96" providerId="ADAL" clId="{FEC3C8AA-56C9-4034-AE0B-E992F287DCB3}" dt="2026-05-14T15:56:22.521" v="1297" actId="20577"/>
          <ac:spMkLst>
            <pc:docMk/>
            <pc:sldMk cId="1868495584" sldId="2161"/>
            <ac:spMk id="2" creationId="{7EE9BC02-3C37-9B87-494C-27D5CD920E9B}"/>
          </ac:spMkLst>
        </pc:spChg>
        <pc:spChg chg="mod">
          <ac:chgData name="Susanlisa Kessler" userId="e615d2bb-b71f-44c0-8edf-7e50665f9f96" providerId="ADAL" clId="{FEC3C8AA-56C9-4034-AE0B-E992F287DCB3}" dt="2026-05-14T15:55:08.705" v="1252" actId="20577"/>
          <ac:spMkLst>
            <pc:docMk/>
            <pc:sldMk cId="1868495584" sldId="2161"/>
            <ac:spMk id="4" creationId="{0D12186B-E53E-0DA1-87DB-CC15ED96DF69}"/>
          </ac:spMkLst>
        </pc:spChg>
        <pc:spChg chg="mod">
          <ac:chgData name="Susanlisa Kessler" userId="e615d2bb-b71f-44c0-8edf-7e50665f9f96" providerId="ADAL" clId="{FEC3C8AA-56C9-4034-AE0B-E992F287DCB3}" dt="2026-05-14T15:55:18.118" v="1267" actId="1076"/>
          <ac:spMkLst>
            <pc:docMk/>
            <pc:sldMk cId="1868495584" sldId="2161"/>
            <ac:spMk id="37" creationId="{F35603EE-9E6E-D789-A457-BA5A5A9D1556}"/>
          </ac:spMkLst>
        </pc:spChg>
        <pc:spChg chg="mod">
          <ac:chgData name="Susanlisa Kessler" userId="e615d2bb-b71f-44c0-8edf-7e50665f9f96" providerId="ADAL" clId="{FEC3C8AA-56C9-4034-AE0B-E992F287DCB3}" dt="2026-05-14T15:55:53.189" v="1271" actId="6549"/>
          <ac:spMkLst>
            <pc:docMk/>
            <pc:sldMk cId="1868495584" sldId="2161"/>
            <ac:spMk id="51" creationId="{FCF0AA60-FFB4-8092-46AF-C81792FA76FB}"/>
          </ac:spMkLst>
        </pc:spChg>
      </pc:sldChg>
      <pc:sldChg chg="addSp delSp modSp mod">
        <pc:chgData name="Susanlisa Kessler" userId="e615d2bb-b71f-44c0-8edf-7e50665f9f96" providerId="ADAL" clId="{FEC3C8AA-56C9-4034-AE0B-E992F287DCB3}" dt="2026-05-14T15:56:44.564" v="1307" actId="478"/>
        <pc:sldMkLst>
          <pc:docMk/>
          <pc:sldMk cId="200638950" sldId="2162"/>
        </pc:sldMkLst>
        <pc:spChg chg="mod">
          <ac:chgData name="Susanlisa Kessler" userId="e615d2bb-b71f-44c0-8edf-7e50665f9f96" providerId="ADAL" clId="{FEC3C8AA-56C9-4034-AE0B-E992F287DCB3}" dt="2026-05-14T15:56:34.863" v="1306" actId="20577"/>
          <ac:spMkLst>
            <pc:docMk/>
            <pc:sldMk cId="200638950" sldId="2162"/>
            <ac:spMk id="2" creationId="{0AB328D7-08CD-DA6E-12B5-F7BDAF6D9B42}"/>
          </ac:spMkLst>
        </pc:spChg>
        <pc:spChg chg="mod">
          <ac:chgData name="Susanlisa Kessler" userId="e615d2bb-b71f-44c0-8edf-7e50665f9f96" providerId="ADAL" clId="{FEC3C8AA-56C9-4034-AE0B-E992F287DCB3}" dt="2026-05-14T15:56:00.009" v="1275" actId="6549"/>
          <ac:spMkLst>
            <pc:docMk/>
            <pc:sldMk cId="200638950" sldId="2162"/>
            <ac:spMk id="7" creationId="{89728974-641D-F3F9-B757-2DC472D659CE}"/>
          </ac:spMkLst>
        </pc:spChg>
        <pc:spChg chg="add del">
          <ac:chgData name="Susanlisa Kessler" userId="e615d2bb-b71f-44c0-8edf-7e50665f9f96" providerId="ADAL" clId="{FEC3C8AA-56C9-4034-AE0B-E992F287DCB3}" dt="2026-05-14T15:56:44.564" v="1307" actId="478"/>
          <ac:spMkLst>
            <pc:docMk/>
            <pc:sldMk cId="200638950" sldId="2162"/>
            <ac:spMk id="10" creationId="{E09056AB-C607-4442-70B1-08D468F1DDC7}"/>
          </ac:spMkLst>
        </pc:spChg>
      </pc:sldChg>
      <pc:sldChg chg="del">
        <pc:chgData name="Susanlisa Kessler" userId="e615d2bb-b71f-44c0-8edf-7e50665f9f96" providerId="ADAL" clId="{FEC3C8AA-56C9-4034-AE0B-E992F287DCB3}" dt="2026-05-14T15:26:54.609" v="970" actId="2696"/>
        <pc:sldMkLst>
          <pc:docMk/>
          <pc:sldMk cId="2989569467" sldId="2163"/>
        </pc:sldMkLst>
      </pc:sldChg>
      <pc:sldChg chg="del">
        <pc:chgData name="Susanlisa Kessler" userId="e615d2bb-b71f-44c0-8edf-7e50665f9f96" providerId="ADAL" clId="{FEC3C8AA-56C9-4034-AE0B-E992F287DCB3}" dt="2026-05-14T15:26:54.609" v="970" actId="2696"/>
        <pc:sldMkLst>
          <pc:docMk/>
          <pc:sldMk cId="3894371256" sldId="2164"/>
        </pc:sldMkLst>
      </pc:sldChg>
      <pc:sldChg chg="del">
        <pc:chgData name="Susanlisa Kessler" userId="e615d2bb-b71f-44c0-8edf-7e50665f9f96" providerId="ADAL" clId="{FEC3C8AA-56C9-4034-AE0B-E992F287DCB3}" dt="2026-05-14T15:26:54.609" v="970" actId="2696"/>
        <pc:sldMkLst>
          <pc:docMk/>
          <pc:sldMk cId="1522055197" sldId="2165"/>
        </pc:sldMkLst>
      </pc:sldChg>
      <pc:sldChg chg="modSp mod">
        <pc:chgData name="Susanlisa Kessler" userId="e615d2bb-b71f-44c0-8edf-7e50665f9f96" providerId="ADAL" clId="{FEC3C8AA-56C9-4034-AE0B-E992F287DCB3}" dt="2026-05-14T20:32:55.344" v="1442" actId="122"/>
        <pc:sldMkLst>
          <pc:docMk/>
          <pc:sldMk cId="1078116018" sldId="2166"/>
        </pc:sldMkLst>
        <pc:spChg chg="mod">
          <ac:chgData name="Susanlisa Kessler" userId="e615d2bb-b71f-44c0-8edf-7e50665f9f96" providerId="ADAL" clId="{FEC3C8AA-56C9-4034-AE0B-E992F287DCB3}" dt="2026-05-14T20:32:55.344" v="1442" actId="122"/>
          <ac:spMkLst>
            <pc:docMk/>
            <pc:sldMk cId="1078116018" sldId="2166"/>
            <ac:spMk id="3" creationId="{CB789C3A-DB16-1BEA-9F48-55EB995A9588}"/>
          </ac:spMkLst>
        </pc:spChg>
      </pc:sldChg>
      <pc:sldChg chg="del">
        <pc:chgData name="Susanlisa Kessler" userId="e615d2bb-b71f-44c0-8edf-7e50665f9f96" providerId="ADAL" clId="{FEC3C8AA-56C9-4034-AE0B-E992F287DCB3}" dt="2026-05-14T15:26:54.609" v="970" actId="2696"/>
        <pc:sldMkLst>
          <pc:docMk/>
          <pc:sldMk cId="3003957818" sldId="2167"/>
        </pc:sldMkLst>
      </pc:sldChg>
      <pc:sldChg chg="modSp mod">
        <pc:chgData name="Susanlisa Kessler" userId="e615d2bb-b71f-44c0-8edf-7e50665f9f96" providerId="ADAL" clId="{FEC3C8AA-56C9-4034-AE0B-E992F287DCB3}" dt="2026-05-14T15:28:21.868" v="989" actId="20577"/>
        <pc:sldMkLst>
          <pc:docMk/>
          <pc:sldMk cId="1897941056" sldId="2169"/>
        </pc:sldMkLst>
        <pc:spChg chg="mod">
          <ac:chgData name="Susanlisa Kessler" userId="e615d2bb-b71f-44c0-8edf-7e50665f9f96" providerId="ADAL" clId="{FEC3C8AA-56C9-4034-AE0B-E992F287DCB3}" dt="2026-05-14T15:28:21.868" v="989" actId="20577"/>
          <ac:spMkLst>
            <pc:docMk/>
            <pc:sldMk cId="1897941056" sldId="2169"/>
            <ac:spMk id="2" creationId="{6F92A461-25E8-A90D-04EC-B509A4D90968}"/>
          </ac:spMkLst>
        </pc:spChg>
      </pc:sldChg>
      <pc:sldChg chg="modSp mod">
        <pc:chgData name="Susanlisa Kessler" userId="e615d2bb-b71f-44c0-8edf-7e50665f9f96" providerId="ADAL" clId="{FEC3C8AA-56C9-4034-AE0B-E992F287DCB3}" dt="2026-05-14T20:37:13.975" v="1445" actId="113"/>
        <pc:sldMkLst>
          <pc:docMk/>
          <pc:sldMk cId="3519527573" sldId="2170"/>
        </pc:sldMkLst>
        <pc:spChg chg="mod">
          <ac:chgData name="Susanlisa Kessler" userId="e615d2bb-b71f-44c0-8edf-7e50665f9f96" providerId="ADAL" clId="{FEC3C8AA-56C9-4034-AE0B-E992F287DCB3}" dt="2026-05-14T15:28:45.682" v="1016" actId="20577"/>
          <ac:spMkLst>
            <pc:docMk/>
            <pc:sldMk cId="3519527573" sldId="2170"/>
            <ac:spMk id="2" creationId="{37166CC9-78E9-6493-B5EF-8659F3F3854A}"/>
          </ac:spMkLst>
        </pc:spChg>
        <pc:spChg chg="mod">
          <ac:chgData name="Susanlisa Kessler" userId="e615d2bb-b71f-44c0-8edf-7e50665f9f96" providerId="ADAL" clId="{FEC3C8AA-56C9-4034-AE0B-E992F287DCB3}" dt="2026-05-14T20:37:13.975" v="1445" actId="113"/>
          <ac:spMkLst>
            <pc:docMk/>
            <pc:sldMk cId="3519527573" sldId="2170"/>
            <ac:spMk id="3" creationId="{93080744-5341-04D6-5FF5-294074391D10}"/>
          </ac:spMkLst>
        </pc:spChg>
        <pc:spChg chg="mod">
          <ac:chgData name="Susanlisa Kessler" userId="e615d2bb-b71f-44c0-8edf-7e50665f9f96" providerId="ADAL" clId="{FEC3C8AA-56C9-4034-AE0B-E992F287DCB3}" dt="2026-05-14T20:35:47.061" v="1443" actId="14100"/>
          <ac:spMkLst>
            <pc:docMk/>
            <pc:sldMk cId="3519527573" sldId="2170"/>
            <ac:spMk id="4" creationId="{41B14CA5-C365-CD91-2174-BB0C8D744EA1}"/>
          </ac:spMkLst>
        </pc:spChg>
      </pc:sldChg>
      <pc:sldChg chg="del">
        <pc:chgData name="Susanlisa Kessler" userId="e615d2bb-b71f-44c0-8edf-7e50665f9f96" providerId="ADAL" clId="{FEC3C8AA-56C9-4034-AE0B-E992F287DCB3}" dt="2026-05-14T15:26:54.609" v="970" actId="2696"/>
        <pc:sldMkLst>
          <pc:docMk/>
          <pc:sldMk cId="2928088815" sldId="2171"/>
        </pc:sldMkLst>
      </pc:sldChg>
      <pc:sldChg chg="addSp delSp modSp mod modAnim">
        <pc:chgData name="Susanlisa Kessler" userId="e615d2bb-b71f-44c0-8edf-7e50665f9f96" providerId="ADAL" clId="{FEC3C8AA-56C9-4034-AE0B-E992F287DCB3}" dt="2026-05-14T15:58:17.684" v="1326" actId="20577"/>
        <pc:sldMkLst>
          <pc:docMk/>
          <pc:sldMk cId="1946790410" sldId="2172"/>
        </pc:sldMkLst>
        <pc:spChg chg="mod">
          <ac:chgData name="Susanlisa Kessler" userId="e615d2bb-b71f-44c0-8edf-7e50665f9f96" providerId="ADAL" clId="{FEC3C8AA-56C9-4034-AE0B-E992F287DCB3}" dt="2026-05-14T15:29:42.003" v="1085"/>
          <ac:spMkLst>
            <pc:docMk/>
            <pc:sldMk cId="1946790410" sldId="2172"/>
            <ac:spMk id="2" creationId="{C04C3FBE-8C92-DB2F-1574-B90E7BAE1092}"/>
          </ac:spMkLst>
        </pc:spChg>
        <pc:spChg chg="add mod">
          <ac:chgData name="Susanlisa Kessler" userId="e615d2bb-b71f-44c0-8edf-7e50665f9f96" providerId="ADAL" clId="{FEC3C8AA-56C9-4034-AE0B-E992F287DCB3}" dt="2026-05-14T15:36:58.467" v="1203" actId="1076"/>
          <ac:spMkLst>
            <pc:docMk/>
            <pc:sldMk cId="1946790410" sldId="2172"/>
            <ac:spMk id="3" creationId="{08FC309D-C3F4-2BAB-E7F8-96269623ED2B}"/>
          </ac:spMkLst>
        </pc:spChg>
        <pc:spChg chg="mod">
          <ac:chgData name="Susanlisa Kessler" userId="e615d2bb-b71f-44c0-8edf-7e50665f9f96" providerId="ADAL" clId="{FEC3C8AA-56C9-4034-AE0B-E992F287DCB3}" dt="2026-05-14T15:58:17.684" v="1326" actId="20577"/>
          <ac:spMkLst>
            <pc:docMk/>
            <pc:sldMk cId="1946790410" sldId="2172"/>
            <ac:spMk id="4" creationId="{C776F886-D78D-4576-5A19-4F6D7C53BE0E}"/>
          </ac:spMkLst>
        </pc:spChg>
        <pc:spChg chg="del mod">
          <ac:chgData name="Susanlisa Kessler" userId="e615d2bb-b71f-44c0-8edf-7e50665f9f96" providerId="ADAL" clId="{FEC3C8AA-56C9-4034-AE0B-E992F287DCB3}" dt="2026-05-14T15:37:16.128" v="1205" actId="478"/>
          <ac:spMkLst>
            <pc:docMk/>
            <pc:sldMk cId="1946790410" sldId="2172"/>
            <ac:spMk id="8" creationId="{63610A86-E1A2-17BD-EF7B-18394C8E677F}"/>
          </ac:spMkLst>
        </pc:spChg>
      </pc:sldChg>
      <pc:sldChg chg="modSp mod">
        <pc:chgData name="Susanlisa Kessler" userId="e615d2bb-b71f-44c0-8edf-7e50665f9f96" providerId="ADAL" clId="{FEC3C8AA-56C9-4034-AE0B-E992F287DCB3}" dt="2026-05-14T15:01:18.542" v="34" actId="14100"/>
        <pc:sldMkLst>
          <pc:docMk/>
          <pc:sldMk cId="1357309005" sldId="2173"/>
        </pc:sldMkLst>
        <pc:spChg chg="mod">
          <ac:chgData name="Susanlisa Kessler" userId="e615d2bb-b71f-44c0-8edf-7e50665f9f96" providerId="ADAL" clId="{FEC3C8AA-56C9-4034-AE0B-E992F287DCB3}" dt="2026-05-14T15:01:18.542" v="34" actId="14100"/>
          <ac:spMkLst>
            <pc:docMk/>
            <pc:sldMk cId="1357309005" sldId="2173"/>
            <ac:spMk id="6" creationId="{C4A6AF04-DB25-4570-89F7-B2207B69F156}"/>
          </ac:spMkLst>
        </pc:spChg>
      </pc:sldChg>
      <pc:sldChg chg="modSp mod">
        <pc:chgData name="Susanlisa Kessler" userId="e615d2bb-b71f-44c0-8edf-7e50665f9f96" providerId="ADAL" clId="{FEC3C8AA-56C9-4034-AE0B-E992F287DCB3}" dt="2026-05-14T16:06:50.650" v="1426" actId="404"/>
        <pc:sldMkLst>
          <pc:docMk/>
          <pc:sldMk cId="2642061111" sldId="2174"/>
        </pc:sldMkLst>
        <pc:spChg chg="mod">
          <ac:chgData name="Susanlisa Kessler" userId="e615d2bb-b71f-44c0-8edf-7e50665f9f96" providerId="ADAL" clId="{FEC3C8AA-56C9-4034-AE0B-E992F287DCB3}" dt="2026-05-14T16:03:36.057" v="1383" actId="1076"/>
          <ac:spMkLst>
            <pc:docMk/>
            <pc:sldMk cId="2642061111" sldId="2174"/>
            <ac:spMk id="3" creationId="{4A29C28D-0C80-BEAA-76D8-4455368C7334}"/>
          </ac:spMkLst>
        </pc:spChg>
        <pc:spChg chg="mod">
          <ac:chgData name="Susanlisa Kessler" userId="e615d2bb-b71f-44c0-8edf-7e50665f9f96" providerId="ADAL" clId="{FEC3C8AA-56C9-4034-AE0B-E992F287DCB3}" dt="2026-05-14T16:06:50.650" v="1426" actId="404"/>
          <ac:spMkLst>
            <pc:docMk/>
            <pc:sldMk cId="2642061111" sldId="2174"/>
            <ac:spMk id="4" creationId="{A86CBFDC-A021-32FF-B2CE-ED941377F745}"/>
          </ac:spMkLst>
        </pc:spChg>
      </pc:sldChg>
      <pc:sldChg chg="addSp delSp modSp mod">
        <pc:chgData name="Susanlisa Kessler" userId="e615d2bb-b71f-44c0-8edf-7e50665f9f96" providerId="ADAL" clId="{FEC3C8AA-56C9-4034-AE0B-E992F287DCB3}" dt="2026-05-14T16:08:13.710" v="1431" actId="207"/>
        <pc:sldMkLst>
          <pc:docMk/>
          <pc:sldMk cId="39196775" sldId="2175"/>
        </pc:sldMkLst>
        <pc:spChg chg="del mod">
          <ac:chgData name="Susanlisa Kessler" userId="e615d2bb-b71f-44c0-8edf-7e50665f9f96" providerId="ADAL" clId="{FEC3C8AA-56C9-4034-AE0B-E992F287DCB3}" dt="2026-05-14T16:07:35.999" v="1427" actId="478"/>
          <ac:spMkLst>
            <pc:docMk/>
            <pc:sldMk cId="39196775" sldId="2175"/>
            <ac:spMk id="4" creationId="{C425C37F-D3C4-D27A-7028-0293EEA1E885}"/>
          </ac:spMkLst>
        </pc:spChg>
        <pc:spChg chg="mod">
          <ac:chgData name="Susanlisa Kessler" userId="e615d2bb-b71f-44c0-8edf-7e50665f9f96" providerId="ADAL" clId="{FEC3C8AA-56C9-4034-AE0B-E992F287DCB3}" dt="2026-05-14T16:03:51.586" v="1387" actId="1076"/>
          <ac:spMkLst>
            <pc:docMk/>
            <pc:sldMk cId="39196775" sldId="2175"/>
            <ac:spMk id="5" creationId="{1601B143-6BA3-4FA9-E95C-CD48747B7B31}"/>
          </ac:spMkLst>
        </pc:spChg>
        <pc:spChg chg="add mod">
          <ac:chgData name="Susanlisa Kessler" userId="e615d2bb-b71f-44c0-8edf-7e50665f9f96" providerId="ADAL" clId="{FEC3C8AA-56C9-4034-AE0B-E992F287DCB3}" dt="2026-05-14T16:08:13.710" v="1431" actId="207"/>
          <ac:spMkLst>
            <pc:docMk/>
            <pc:sldMk cId="39196775" sldId="2175"/>
            <ac:spMk id="6" creationId="{050F5BC1-E760-7AB3-9875-CCB9B5618209}"/>
          </ac:spMkLst>
        </pc:spChg>
      </pc:sldChg>
      <pc:sldChg chg="del">
        <pc:chgData name="Susanlisa Kessler" userId="e615d2bb-b71f-44c0-8edf-7e50665f9f96" providerId="ADAL" clId="{FEC3C8AA-56C9-4034-AE0B-E992F287DCB3}" dt="2026-05-14T15:26:54.609" v="970" actId="2696"/>
        <pc:sldMkLst>
          <pc:docMk/>
          <pc:sldMk cId="2395648574" sldId="2176"/>
        </pc:sldMkLst>
      </pc:sldChg>
      <pc:sldChg chg="del">
        <pc:chgData name="Susanlisa Kessler" userId="e615d2bb-b71f-44c0-8edf-7e50665f9f96" providerId="ADAL" clId="{FEC3C8AA-56C9-4034-AE0B-E992F287DCB3}" dt="2026-05-14T15:26:54.609" v="970" actId="2696"/>
        <pc:sldMkLst>
          <pc:docMk/>
          <pc:sldMk cId="2011297034" sldId="2177"/>
        </pc:sldMkLst>
      </pc:sldChg>
      <pc:sldChg chg="addSp modSp mod modClrScheme modAnim chgLayout">
        <pc:chgData name="Susanlisa Kessler" userId="e615d2bb-b71f-44c0-8edf-7e50665f9f96" providerId="ADAL" clId="{FEC3C8AA-56C9-4034-AE0B-E992F287DCB3}" dt="2026-05-14T14:56:39.346" v="17" actId="14100"/>
        <pc:sldMkLst>
          <pc:docMk/>
          <pc:sldMk cId="150041381" sldId="2178"/>
        </pc:sldMkLst>
        <pc:spChg chg="mod ord">
          <ac:chgData name="Susanlisa Kessler" userId="e615d2bb-b71f-44c0-8edf-7e50665f9f96" providerId="ADAL" clId="{FEC3C8AA-56C9-4034-AE0B-E992F287DCB3}" dt="2026-05-14T14:56:31.347" v="16" actId="1076"/>
          <ac:spMkLst>
            <pc:docMk/>
            <pc:sldMk cId="150041381" sldId="2178"/>
            <ac:spMk id="2" creationId="{812EAACB-EB25-086F-6934-16088F92E361}"/>
          </ac:spMkLst>
        </pc:spChg>
        <pc:spChg chg="add mod">
          <ac:chgData name="Susanlisa Kessler" userId="e615d2bb-b71f-44c0-8edf-7e50665f9f96" providerId="ADAL" clId="{FEC3C8AA-56C9-4034-AE0B-E992F287DCB3}" dt="2026-05-14T14:54:58.860" v="2" actId="1076"/>
          <ac:spMkLst>
            <pc:docMk/>
            <pc:sldMk cId="150041381" sldId="2178"/>
            <ac:spMk id="3" creationId="{2B1FC049-35F1-5E8A-9480-AF4C4A6E5265}"/>
          </ac:spMkLst>
        </pc:spChg>
        <pc:spChg chg="mod">
          <ac:chgData name="Susanlisa Kessler" userId="e615d2bb-b71f-44c0-8edf-7e50665f9f96" providerId="ADAL" clId="{FEC3C8AA-56C9-4034-AE0B-E992F287DCB3}" dt="2026-05-14T14:55:34.101" v="12" actId="5793"/>
          <ac:spMkLst>
            <pc:docMk/>
            <pc:sldMk cId="150041381" sldId="2178"/>
            <ac:spMk id="4" creationId="{2B718133-3C69-037D-42F1-81D6576B055E}"/>
          </ac:spMkLst>
        </pc:spChg>
        <pc:spChg chg="add mod">
          <ac:chgData name="Susanlisa Kessler" userId="e615d2bb-b71f-44c0-8edf-7e50665f9f96" providerId="ADAL" clId="{FEC3C8AA-56C9-4034-AE0B-E992F287DCB3}" dt="2026-05-14T14:55:07.805" v="5" actId="1076"/>
          <ac:spMkLst>
            <pc:docMk/>
            <pc:sldMk cId="150041381" sldId="2178"/>
            <ac:spMk id="5" creationId="{D72573C3-7FB4-D1BF-A07F-6D8481ABAEE3}"/>
          </ac:spMkLst>
        </pc:spChg>
        <pc:spChg chg="add mod">
          <ac:chgData name="Susanlisa Kessler" userId="e615d2bb-b71f-44c0-8edf-7e50665f9f96" providerId="ADAL" clId="{FEC3C8AA-56C9-4034-AE0B-E992F287DCB3}" dt="2026-05-14T14:56:39.346" v="17" actId="14100"/>
          <ac:spMkLst>
            <pc:docMk/>
            <pc:sldMk cId="150041381" sldId="2178"/>
            <ac:spMk id="6" creationId="{3D52000C-A1EB-2B51-CC62-2081DBB09518}"/>
          </ac:spMkLst>
        </pc:spChg>
      </pc:sldChg>
      <pc:sldChg chg="modSp mod">
        <pc:chgData name="Susanlisa Kessler" userId="e615d2bb-b71f-44c0-8edf-7e50665f9f96" providerId="ADAL" clId="{FEC3C8AA-56C9-4034-AE0B-E992F287DCB3}" dt="2026-05-14T15:52:25.175" v="1215" actId="20577"/>
        <pc:sldMkLst>
          <pc:docMk/>
          <pc:sldMk cId="2330158123" sldId="2179"/>
        </pc:sldMkLst>
        <pc:spChg chg="mod">
          <ac:chgData name="Susanlisa Kessler" userId="e615d2bb-b71f-44c0-8edf-7e50665f9f96" providerId="ADAL" clId="{FEC3C8AA-56C9-4034-AE0B-E992F287DCB3}" dt="2026-05-14T15:52:25.175" v="1215" actId="20577"/>
          <ac:spMkLst>
            <pc:docMk/>
            <pc:sldMk cId="2330158123" sldId="2179"/>
            <ac:spMk id="4" creationId="{8F74510E-476C-4FC6-EE22-5048F3A8DF05}"/>
          </ac:spMkLst>
        </pc:spChg>
      </pc:sldChg>
      <pc:sldChg chg="modSp mod modAnim">
        <pc:chgData name="Susanlisa Kessler" userId="e615d2bb-b71f-44c0-8edf-7e50665f9f96" providerId="ADAL" clId="{FEC3C8AA-56C9-4034-AE0B-E992F287DCB3}" dt="2026-05-14T14:59:01.774" v="20" actId="20577"/>
        <pc:sldMkLst>
          <pc:docMk/>
          <pc:sldMk cId="1030191421" sldId="2180"/>
        </pc:sldMkLst>
        <pc:spChg chg="mod">
          <ac:chgData name="Susanlisa Kessler" userId="e615d2bb-b71f-44c0-8edf-7e50665f9f96" providerId="ADAL" clId="{FEC3C8AA-56C9-4034-AE0B-E992F287DCB3}" dt="2026-05-14T14:59:01.774" v="20" actId="20577"/>
          <ac:spMkLst>
            <pc:docMk/>
            <pc:sldMk cId="1030191421" sldId="2180"/>
            <ac:spMk id="4" creationId="{5F83943F-99ED-4810-7EE4-EC30DC77F69D}"/>
          </ac:spMkLst>
        </pc:spChg>
      </pc:sldChg>
      <pc:sldChg chg="modSp mod modAnim">
        <pc:chgData name="Susanlisa Kessler" userId="e615d2bb-b71f-44c0-8edf-7e50665f9f96" providerId="ADAL" clId="{FEC3C8AA-56C9-4034-AE0B-E992F287DCB3}" dt="2026-05-14T15:51:48.949" v="1214" actId="20577"/>
        <pc:sldMkLst>
          <pc:docMk/>
          <pc:sldMk cId="2550123138" sldId="2181"/>
        </pc:sldMkLst>
        <pc:spChg chg="mod">
          <ac:chgData name="Susanlisa Kessler" userId="e615d2bb-b71f-44c0-8edf-7e50665f9f96" providerId="ADAL" clId="{FEC3C8AA-56C9-4034-AE0B-E992F287DCB3}" dt="2026-05-14T15:51:48.949" v="1214" actId="20577"/>
          <ac:spMkLst>
            <pc:docMk/>
            <pc:sldMk cId="2550123138" sldId="2181"/>
            <ac:spMk id="4" creationId="{6D5D8225-70C4-EF3B-FCF9-1167E3B3EF48}"/>
          </ac:spMkLst>
        </pc:spChg>
      </pc:sldChg>
      <pc:sldChg chg="modSp mod modAnim">
        <pc:chgData name="Susanlisa Kessler" userId="e615d2bb-b71f-44c0-8edf-7e50665f9f96" providerId="ADAL" clId="{FEC3C8AA-56C9-4034-AE0B-E992F287DCB3}" dt="2026-05-14T20:37:32.809" v="1457" actId="20577"/>
        <pc:sldMkLst>
          <pc:docMk/>
          <pc:sldMk cId="2608896870" sldId="2182"/>
        </pc:sldMkLst>
        <pc:spChg chg="mod">
          <ac:chgData name="Susanlisa Kessler" userId="e615d2bb-b71f-44c0-8edf-7e50665f9f96" providerId="ADAL" clId="{FEC3C8AA-56C9-4034-AE0B-E992F287DCB3}" dt="2026-05-14T15:28:54.159" v="1035" actId="20577"/>
          <ac:spMkLst>
            <pc:docMk/>
            <pc:sldMk cId="2608896870" sldId="2182"/>
            <ac:spMk id="2" creationId="{FB1D61C0-0756-61D8-8120-31331C03F86A}"/>
          </ac:spMkLst>
        </pc:spChg>
        <pc:spChg chg="mod">
          <ac:chgData name="Susanlisa Kessler" userId="e615d2bb-b71f-44c0-8edf-7e50665f9f96" providerId="ADAL" clId="{FEC3C8AA-56C9-4034-AE0B-E992F287DCB3}" dt="2026-05-14T20:37:31.638" v="1455" actId="20577"/>
          <ac:spMkLst>
            <pc:docMk/>
            <pc:sldMk cId="2608896870" sldId="2182"/>
            <ac:spMk id="5" creationId="{04B205A5-96CD-59CF-8DD9-CF27785A44C7}"/>
          </ac:spMkLst>
        </pc:spChg>
      </pc:sldChg>
      <pc:sldChg chg="modSp mod modAnim">
        <pc:chgData name="Susanlisa Kessler" userId="e615d2bb-b71f-44c0-8edf-7e50665f9f96" providerId="ADAL" clId="{FEC3C8AA-56C9-4034-AE0B-E992F287DCB3}" dt="2026-05-14T14:59:16.991" v="22" actId="20577"/>
        <pc:sldMkLst>
          <pc:docMk/>
          <pc:sldMk cId="3346574329" sldId="2183"/>
        </pc:sldMkLst>
        <pc:spChg chg="mod">
          <ac:chgData name="Susanlisa Kessler" userId="e615d2bb-b71f-44c0-8edf-7e50665f9f96" providerId="ADAL" clId="{FEC3C8AA-56C9-4034-AE0B-E992F287DCB3}" dt="2026-05-14T14:59:16.991" v="22" actId="20577"/>
          <ac:spMkLst>
            <pc:docMk/>
            <pc:sldMk cId="3346574329" sldId="2183"/>
            <ac:spMk id="4" creationId="{36610D8A-A959-AF1B-373E-1A806F4433F6}"/>
          </ac:spMkLst>
        </pc:spChg>
      </pc:sldChg>
      <pc:sldChg chg="modSp mod ord modAnim">
        <pc:chgData name="Susanlisa Kessler" userId="e615d2bb-b71f-44c0-8edf-7e50665f9f96" providerId="ADAL" clId="{FEC3C8AA-56C9-4034-AE0B-E992F287DCB3}" dt="2026-05-14T15:39:50.936" v="1210"/>
        <pc:sldMkLst>
          <pc:docMk/>
          <pc:sldMk cId="957347938" sldId="2184"/>
        </pc:sldMkLst>
        <pc:spChg chg="mod">
          <ac:chgData name="Susanlisa Kessler" userId="e615d2bb-b71f-44c0-8edf-7e50665f9f96" providerId="ADAL" clId="{FEC3C8AA-56C9-4034-AE0B-E992F287DCB3}" dt="2026-05-14T14:59:46.303" v="26" actId="20577"/>
          <ac:spMkLst>
            <pc:docMk/>
            <pc:sldMk cId="957347938" sldId="2184"/>
            <ac:spMk id="4" creationId="{BEA6F2EB-D36B-EB1F-58E9-0584CAFB58AD}"/>
          </ac:spMkLst>
        </pc:spChg>
      </pc:sldChg>
      <pc:sldChg chg="addSp delSp modSp mod modAnim">
        <pc:chgData name="Susanlisa Kessler" userId="e615d2bb-b71f-44c0-8edf-7e50665f9f96" providerId="ADAL" clId="{FEC3C8AA-56C9-4034-AE0B-E992F287DCB3}" dt="2026-05-14T15:39:08.433" v="1207"/>
        <pc:sldMkLst>
          <pc:docMk/>
          <pc:sldMk cId="292886191" sldId="2185"/>
        </pc:sldMkLst>
        <pc:spChg chg="add mod">
          <ac:chgData name="Susanlisa Kessler" userId="e615d2bb-b71f-44c0-8edf-7e50665f9f96" providerId="ADAL" clId="{FEC3C8AA-56C9-4034-AE0B-E992F287DCB3}" dt="2026-05-14T15:15:17.106" v="313" actId="207"/>
          <ac:spMkLst>
            <pc:docMk/>
            <pc:sldMk cId="292886191" sldId="2185"/>
            <ac:spMk id="3" creationId="{510135C5-735B-056E-D996-E1899A41CF6E}"/>
          </ac:spMkLst>
        </pc:spChg>
        <pc:spChg chg="mod">
          <ac:chgData name="Susanlisa Kessler" userId="e615d2bb-b71f-44c0-8edf-7e50665f9f96" providerId="ADAL" clId="{FEC3C8AA-56C9-4034-AE0B-E992F287DCB3}" dt="2026-05-14T15:17:37.414" v="487" actId="20577"/>
          <ac:spMkLst>
            <pc:docMk/>
            <pc:sldMk cId="292886191" sldId="2185"/>
            <ac:spMk id="4" creationId="{840CC597-4AC8-2436-8FFE-580BDEB3A921}"/>
          </ac:spMkLst>
        </pc:spChg>
        <pc:spChg chg="add del mod">
          <ac:chgData name="Susanlisa Kessler" userId="e615d2bb-b71f-44c0-8edf-7e50665f9f96" providerId="ADAL" clId="{FEC3C8AA-56C9-4034-AE0B-E992F287DCB3}" dt="2026-05-14T15:15:36.253" v="316"/>
          <ac:spMkLst>
            <pc:docMk/>
            <pc:sldMk cId="292886191" sldId="2185"/>
            <ac:spMk id="5" creationId="{3A33BD8C-98DE-E32F-3E8B-A851261ED29E}"/>
          </ac:spMkLst>
        </pc:spChg>
        <pc:spChg chg="add mod">
          <ac:chgData name="Susanlisa Kessler" userId="e615d2bb-b71f-44c0-8edf-7e50665f9f96" providerId="ADAL" clId="{FEC3C8AA-56C9-4034-AE0B-E992F287DCB3}" dt="2026-05-14T15:18:33.258" v="546" actId="14100"/>
          <ac:spMkLst>
            <pc:docMk/>
            <pc:sldMk cId="292886191" sldId="2185"/>
            <ac:spMk id="7" creationId="{2EA16D62-B00F-78CE-E920-AF7E590460B6}"/>
          </ac:spMkLst>
        </pc:spChg>
        <pc:spChg chg="add mod">
          <ac:chgData name="Susanlisa Kessler" userId="e615d2bb-b71f-44c0-8edf-7e50665f9f96" providerId="ADAL" clId="{FEC3C8AA-56C9-4034-AE0B-E992F287DCB3}" dt="2026-05-14T15:18:15.787" v="540" actId="1076"/>
          <ac:spMkLst>
            <pc:docMk/>
            <pc:sldMk cId="292886191" sldId="2185"/>
            <ac:spMk id="9" creationId="{867ADEFE-2748-70AC-2310-4B2082F43A26}"/>
          </ac:spMkLst>
        </pc:spChg>
        <pc:spChg chg="add mod">
          <ac:chgData name="Susanlisa Kessler" userId="e615d2bb-b71f-44c0-8edf-7e50665f9f96" providerId="ADAL" clId="{FEC3C8AA-56C9-4034-AE0B-E992F287DCB3}" dt="2026-05-14T15:30:28.745" v="1087" actId="1076"/>
          <ac:spMkLst>
            <pc:docMk/>
            <pc:sldMk cId="292886191" sldId="2185"/>
            <ac:spMk id="10" creationId="{B67CF0D0-2298-669C-E7AB-9DD2963303CE}"/>
          </ac:spMkLst>
        </pc:spChg>
        <pc:spChg chg="mod">
          <ac:chgData name="Susanlisa Kessler" userId="e615d2bb-b71f-44c0-8edf-7e50665f9f96" providerId="ADAL" clId="{FEC3C8AA-56C9-4034-AE0B-E992F287DCB3}" dt="2026-05-14T15:08:36.812" v="41" actId="1076"/>
          <ac:spMkLst>
            <pc:docMk/>
            <pc:sldMk cId="292886191" sldId="2185"/>
            <ac:spMk id="11" creationId="{6009F5EC-6612-9340-3670-890D16CF90A0}"/>
          </ac:spMkLst>
        </pc:spChg>
        <pc:spChg chg="mod">
          <ac:chgData name="Susanlisa Kessler" userId="e615d2bb-b71f-44c0-8edf-7e50665f9f96" providerId="ADAL" clId="{FEC3C8AA-56C9-4034-AE0B-E992F287DCB3}" dt="2026-05-14T15:00:10.631" v="29" actId="1076"/>
          <ac:spMkLst>
            <pc:docMk/>
            <pc:sldMk cId="292886191" sldId="2185"/>
            <ac:spMk id="12" creationId="{FB81094A-C8EE-C413-3D0E-595332FB04AD}"/>
          </ac:spMkLst>
        </pc:spChg>
        <pc:graphicFrameChg chg="mod">
          <ac:chgData name="Susanlisa Kessler" userId="e615d2bb-b71f-44c0-8edf-7e50665f9f96" providerId="ADAL" clId="{FEC3C8AA-56C9-4034-AE0B-E992F287DCB3}" dt="2026-05-14T15:14:39.841" v="307" actId="1076"/>
          <ac:graphicFrameMkLst>
            <pc:docMk/>
            <pc:sldMk cId="292886191" sldId="2185"/>
            <ac:graphicFrameMk id="6" creationId="{64251112-7273-1398-2975-1151BC81B3CC}"/>
          </ac:graphicFrameMkLst>
        </pc:graphicFrameChg>
        <pc:picChg chg="mod">
          <ac:chgData name="Susanlisa Kessler" userId="e615d2bb-b71f-44c0-8edf-7e50665f9f96" providerId="ADAL" clId="{FEC3C8AA-56C9-4034-AE0B-E992F287DCB3}" dt="2026-05-14T15:00:07.819" v="28" actId="1076"/>
          <ac:picMkLst>
            <pc:docMk/>
            <pc:sldMk cId="292886191" sldId="2185"/>
            <ac:picMk id="8" creationId="{E5BA74C1-C54E-6F43-2AB0-A576A6036E85}"/>
          </ac:picMkLst>
        </pc:picChg>
      </pc:sldChg>
      <pc:sldChg chg="del">
        <pc:chgData name="Susanlisa Kessler" userId="e615d2bb-b71f-44c0-8edf-7e50665f9f96" providerId="ADAL" clId="{FEC3C8AA-56C9-4034-AE0B-E992F287DCB3}" dt="2026-05-14T15:00:33.060" v="31" actId="2696"/>
        <pc:sldMkLst>
          <pc:docMk/>
          <pc:sldMk cId="548700994" sldId="2186"/>
        </pc:sldMkLst>
      </pc:sldChg>
      <pc:sldChg chg="addSp modSp add mod ord modAnim">
        <pc:chgData name="Susanlisa Kessler" userId="e615d2bb-b71f-44c0-8edf-7e50665f9f96" providerId="ADAL" clId="{FEC3C8AA-56C9-4034-AE0B-E992F287DCB3}" dt="2026-05-14T15:13:16.408" v="81"/>
        <pc:sldMkLst>
          <pc:docMk/>
          <pc:sldMk cId="1878194905" sldId="2186"/>
        </pc:sldMkLst>
        <pc:spChg chg="add mod">
          <ac:chgData name="Susanlisa Kessler" userId="e615d2bb-b71f-44c0-8edf-7e50665f9f96" providerId="ADAL" clId="{FEC3C8AA-56C9-4034-AE0B-E992F287DCB3}" dt="2026-05-14T15:12:59.604" v="78" actId="5793"/>
          <ac:spMkLst>
            <pc:docMk/>
            <pc:sldMk cId="1878194905" sldId="2186"/>
            <ac:spMk id="3" creationId="{A416719B-1444-AEF7-EC53-6AB859A75547}"/>
          </ac:spMkLst>
        </pc:spChg>
      </pc:sldChg>
      <pc:sldChg chg="addSp delSp modSp add mod ord">
        <pc:chgData name="Susanlisa Kessler" userId="e615d2bb-b71f-44c0-8edf-7e50665f9f96" providerId="ADAL" clId="{FEC3C8AA-56C9-4034-AE0B-E992F287DCB3}" dt="2026-05-14T15:31:48.470" v="1099" actId="1036"/>
        <pc:sldMkLst>
          <pc:docMk/>
          <pc:sldMk cId="860995605" sldId="2187"/>
        </pc:sldMkLst>
        <pc:spChg chg="mod">
          <ac:chgData name="Susanlisa Kessler" userId="e615d2bb-b71f-44c0-8edf-7e50665f9f96" providerId="ADAL" clId="{FEC3C8AA-56C9-4034-AE0B-E992F287DCB3}" dt="2026-05-14T15:22:33.949" v="558" actId="27636"/>
          <ac:spMkLst>
            <pc:docMk/>
            <pc:sldMk cId="860995605" sldId="2187"/>
            <ac:spMk id="2" creationId="{37ABED87-FFFB-A6D5-ECD4-2513FA39FFC7}"/>
          </ac:spMkLst>
        </pc:spChg>
        <pc:spChg chg="mod">
          <ac:chgData name="Susanlisa Kessler" userId="e615d2bb-b71f-44c0-8edf-7e50665f9f96" providerId="ADAL" clId="{FEC3C8AA-56C9-4034-AE0B-E992F287DCB3}" dt="2026-05-14T15:26:39.377" v="969" actId="6549"/>
          <ac:spMkLst>
            <pc:docMk/>
            <pc:sldMk cId="860995605" sldId="2187"/>
            <ac:spMk id="4" creationId="{EB708E67-90CE-482B-F465-2F7884A7019D}"/>
          </ac:spMkLst>
        </pc:spChg>
        <pc:spChg chg="add mod ord">
          <ac:chgData name="Susanlisa Kessler" userId="e615d2bb-b71f-44c0-8edf-7e50665f9f96" providerId="ADAL" clId="{FEC3C8AA-56C9-4034-AE0B-E992F287DCB3}" dt="2026-05-14T15:31:48.470" v="1099" actId="1036"/>
          <ac:spMkLst>
            <pc:docMk/>
            <pc:sldMk cId="860995605" sldId="2187"/>
            <ac:spMk id="5" creationId="{40121F63-2623-2B34-4B3B-95F7A9C2B217}"/>
          </ac:spMkLst>
        </pc:spChg>
        <pc:spChg chg="del mod">
          <ac:chgData name="Susanlisa Kessler" userId="e615d2bb-b71f-44c0-8edf-7e50665f9f96" providerId="ADAL" clId="{FEC3C8AA-56C9-4034-AE0B-E992F287DCB3}" dt="2026-05-14T15:24:24.070" v="734" actId="478"/>
          <ac:spMkLst>
            <pc:docMk/>
            <pc:sldMk cId="860995605" sldId="2187"/>
            <ac:spMk id="8" creationId="{6615A0E2-F2A6-BE0E-A35A-6B33E0D4DCD3}"/>
          </ac:spMkLst>
        </pc:spChg>
      </pc:sldChg>
      <pc:sldChg chg="new del">
        <pc:chgData name="Susanlisa Kessler" userId="e615d2bb-b71f-44c0-8edf-7e50665f9f96" providerId="ADAL" clId="{FEC3C8AA-56C9-4034-AE0B-E992F287DCB3}" dt="2026-05-14T16:09:00.196" v="1433" actId="2696"/>
        <pc:sldMkLst>
          <pc:docMk/>
          <pc:sldMk cId="3108156132" sldId="2188"/>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951D8CA-88C2-F0FD-30FE-C03D5DA7FD47}"/>
              </a:ext>
            </a:extLst>
          </p:cNvPr>
          <p:cNvSpPr>
            <a:spLocks noGrp="1"/>
          </p:cNvSpPr>
          <p:nvPr>
            <p:ph type="hdr" sz="quarter"/>
          </p:nvPr>
        </p:nvSpPr>
        <p:spPr>
          <a:xfrm>
            <a:off x="0" y="0"/>
            <a:ext cx="3077739" cy="471054"/>
          </a:xfrm>
          <a:prstGeom prst="rect">
            <a:avLst/>
          </a:prstGeom>
        </p:spPr>
        <p:txBody>
          <a:bodyPr vert="horz" lIns="94229" tIns="47114" rIns="94229" bIns="47114" rtlCol="0"/>
          <a:lstStyle>
            <a:lvl1pPr algn="l">
              <a:defRPr sz="1200"/>
            </a:lvl1pPr>
          </a:lstStyle>
          <a:p>
            <a:endParaRPr lang="en-US"/>
          </a:p>
        </p:txBody>
      </p:sp>
      <p:sp>
        <p:nvSpPr>
          <p:cNvPr id="3" name="Date Placeholder 2">
            <a:extLst>
              <a:ext uri="{FF2B5EF4-FFF2-40B4-BE49-F238E27FC236}">
                <a16:creationId xmlns:a16="http://schemas.microsoft.com/office/drawing/2014/main" id="{6396F36E-0BD8-0AEA-83B5-B9B5E05AC39D}"/>
              </a:ext>
            </a:extLst>
          </p:cNvPr>
          <p:cNvSpPr>
            <a:spLocks noGrp="1"/>
          </p:cNvSpPr>
          <p:nvPr>
            <p:ph type="dt" sz="quarter" idx="1"/>
          </p:nvPr>
        </p:nvSpPr>
        <p:spPr>
          <a:xfrm>
            <a:off x="4023092" y="0"/>
            <a:ext cx="3077739" cy="471054"/>
          </a:xfrm>
          <a:prstGeom prst="rect">
            <a:avLst/>
          </a:prstGeom>
        </p:spPr>
        <p:txBody>
          <a:bodyPr vert="horz" lIns="94229" tIns="47114" rIns="94229" bIns="47114" rtlCol="0"/>
          <a:lstStyle>
            <a:lvl1pPr algn="r">
              <a:defRPr sz="1200"/>
            </a:lvl1pPr>
          </a:lstStyle>
          <a:p>
            <a:endParaRPr lang="en-US"/>
          </a:p>
        </p:txBody>
      </p:sp>
      <p:sp>
        <p:nvSpPr>
          <p:cNvPr id="4" name="Footer Placeholder 3">
            <a:extLst>
              <a:ext uri="{FF2B5EF4-FFF2-40B4-BE49-F238E27FC236}">
                <a16:creationId xmlns:a16="http://schemas.microsoft.com/office/drawing/2014/main" id="{0B8EE42C-3C26-0CF8-2756-9E0E47A33934}"/>
              </a:ext>
            </a:extLst>
          </p:cNvPr>
          <p:cNvSpPr>
            <a:spLocks noGrp="1"/>
          </p:cNvSpPr>
          <p:nvPr>
            <p:ph type="ftr" sz="quarter" idx="2"/>
          </p:nvPr>
        </p:nvSpPr>
        <p:spPr>
          <a:xfrm>
            <a:off x="0" y="8917422"/>
            <a:ext cx="3077739" cy="471053"/>
          </a:xfrm>
          <a:prstGeom prst="rect">
            <a:avLst/>
          </a:prstGeom>
        </p:spPr>
        <p:txBody>
          <a:bodyPr vert="horz" lIns="94229" tIns="47114" rIns="94229" bIns="47114"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562CB233-D93A-4CB3-A245-FFB520C21020}"/>
              </a:ext>
            </a:extLst>
          </p:cNvPr>
          <p:cNvSpPr>
            <a:spLocks noGrp="1"/>
          </p:cNvSpPr>
          <p:nvPr>
            <p:ph type="sldNum" sz="quarter" idx="3"/>
          </p:nvPr>
        </p:nvSpPr>
        <p:spPr>
          <a:xfrm>
            <a:off x="4023092" y="8917422"/>
            <a:ext cx="3077739" cy="471053"/>
          </a:xfrm>
          <a:prstGeom prst="rect">
            <a:avLst/>
          </a:prstGeom>
        </p:spPr>
        <p:txBody>
          <a:bodyPr vert="horz" lIns="94229" tIns="47114" rIns="94229" bIns="47114" rtlCol="0" anchor="b"/>
          <a:lstStyle>
            <a:lvl1pPr algn="r">
              <a:defRPr sz="1200"/>
            </a:lvl1pPr>
          </a:lstStyle>
          <a:p>
            <a:fld id="{ADACBA03-267B-462F-B7A2-E15E85E75B41}" type="slidenum">
              <a:rPr lang="en-US" smtClean="0"/>
              <a:t>‹#›</a:t>
            </a:fld>
            <a:endParaRPr lang="en-US"/>
          </a:p>
        </p:txBody>
      </p:sp>
    </p:spTree>
    <p:extLst>
      <p:ext uri="{BB962C8B-B14F-4D97-AF65-F5344CB8AC3E}">
        <p14:creationId xmlns:p14="http://schemas.microsoft.com/office/powerpoint/2010/main" val="3058598455"/>
      </p:ext>
    </p:extLst>
  </p:cSld>
  <p:clrMap bg1="lt1" tx1="dk1" bg2="lt2" tx2="dk2" accent1="accent1" accent2="accent2" accent3="accent3" accent4="accent4" accent5="accent5" accent6="accent6" hlink="hlink" folHlink="folHlink"/>
  <p:hf sldNum="0"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71054"/>
          </a:xfrm>
          <a:prstGeom prst="rect">
            <a:avLst/>
          </a:prstGeom>
        </p:spPr>
        <p:txBody>
          <a:bodyPr vert="horz" lIns="94229" tIns="47114" rIns="94229" bIns="47114" rtlCol="0"/>
          <a:lstStyle>
            <a:lvl1pPr algn="l">
              <a:defRPr sz="1200"/>
            </a:lvl1pPr>
          </a:lstStyle>
          <a:p>
            <a:endParaRPr lang="en-US" dirty="0"/>
          </a:p>
        </p:txBody>
      </p:sp>
      <p:sp>
        <p:nvSpPr>
          <p:cNvPr id="3" name="Date Placeholder 2"/>
          <p:cNvSpPr>
            <a:spLocks noGrp="1"/>
          </p:cNvSpPr>
          <p:nvPr>
            <p:ph type="dt" idx="1"/>
          </p:nvPr>
        </p:nvSpPr>
        <p:spPr>
          <a:xfrm>
            <a:off x="4023092" y="0"/>
            <a:ext cx="3077739" cy="471054"/>
          </a:xfrm>
          <a:prstGeom prst="rect">
            <a:avLst/>
          </a:prstGeom>
        </p:spPr>
        <p:txBody>
          <a:bodyPr vert="horz" lIns="94229" tIns="47114" rIns="94229" bIns="47114" rtlCol="0"/>
          <a:lstStyle>
            <a:lvl1pPr algn="r">
              <a:defRPr sz="1200"/>
            </a:lvl1pPr>
          </a:lstStyle>
          <a:p>
            <a:endParaRPr lang="en-US" dirty="0"/>
          </a:p>
        </p:txBody>
      </p:sp>
      <p:sp>
        <p:nvSpPr>
          <p:cNvPr id="4" name="Slide Image Placeholder 3"/>
          <p:cNvSpPr>
            <a:spLocks noGrp="1" noRot="1" noChangeAspect="1"/>
          </p:cNvSpPr>
          <p:nvPr>
            <p:ph type="sldImg" idx="2"/>
          </p:nvPr>
        </p:nvSpPr>
        <p:spPr>
          <a:xfrm>
            <a:off x="735013" y="1173163"/>
            <a:ext cx="5632450" cy="3168650"/>
          </a:xfrm>
          <a:prstGeom prst="rect">
            <a:avLst/>
          </a:prstGeom>
          <a:noFill/>
          <a:ln w="12700">
            <a:solidFill>
              <a:prstClr val="black"/>
            </a:solidFill>
          </a:ln>
        </p:spPr>
        <p:txBody>
          <a:bodyPr vert="horz" lIns="94229" tIns="47114" rIns="94229" bIns="47114" rtlCol="0" anchor="ctr"/>
          <a:lstStyle/>
          <a:p>
            <a:endParaRPr lang="en-US" dirty="0"/>
          </a:p>
        </p:txBody>
      </p:sp>
      <p:sp>
        <p:nvSpPr>
          <p:cNvPr id="5" name="Notes Placeholder 4"/>
          <p:cNvSpPr>
            <a:spLocks noGrp="1"/>
          </p:cNvSpPr>
          <p:nvPr>
            <p:ph type="body" sz="quarter" idx="3"/>
          </p:nvPr>
        </p:nvSpPr>
        <p:spPr>
          <a:xfrm>
            <a:off x="710248" y="4518204"/>
            <a:ext cx="5681980" cy="3696712"/>
          </a:xfrm>
          <a:prstGeom prst="rect">
            <a:avLst/>
          </a:prstGeom>
        </p:spPr>
        <p:txBody>
          <a:bodyPr vert="horz" lIns="94229" tIns="47114" rIns="94229" bIns="4711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917422"/>
            <a:ext cx="3077739" cy="471053"/>
          </a:xfrm>
          <a:prstGeom prst="rect">
            <a:avLst/>
          </a:prstGeom>
        </p:spPr>
        <p:txBody>
          <a:bodyPr vert="horz" lIns="94229" tIns="47114" rIns="94229" bIns="47114" rtlCol="0" anchor="b"/>
          <a:lstStyle>
            <a:lvl1pPr algn="l">
              <a:defRPr sz="1200"/>
            </a:lvl1pPr>
          </a:lstStyle>
          <a:p>
            <a:endParaRPr lang="en-US" dirty="0"/>
          </a:p>
        </p:txBody>
      </p:sp>
      <p:sp>
        <p:nvSpPr>
          <p:cNvPr id="7" name="Slide Number Placeholder 6"/>
          <p:cNvSpPr>
            <a:spLocks noGrp="1"/>
          </p:cNvSpPr>
          <p:nvPr>
            <p:ph type="sldNum" sz="quarter" idx="5"/>
          </p:nvPr>
        </p:nvSpPr>
        <p:spPr>
          <a:xfrm>
            <a:off x="4023092" y="8917422"/>
            <a:ext cx="3077739" cy="471053"/>
          </a:xfrm>
          <a:prstGeom prst="rect">
            <a:avLst/>
          </a:prstGeom>
        </p:spPr>
        <p:txBody>
          <a:bodyPr vert="horz" lIns="94229" tIns="47114" rIns="94229" bIns="47114" rtlCol="0" anchor="b"/>
          <a:lstStyle>
            <a:lvl1pPr algn="r">
              <a:defRPr sz="1200"/>
            </a:lvl1pPr>
          </a:lstStyle>
          <a:p>
            <a:fld id="{45B6B541-F40D-4975-8A9F-B58686C004B8}" type="slidenum">
              <a:rPr lang="en-US" smtClean="0"/>
              <a:t>‹#›</a:t>
            </a:fld>
            <a:endParaRPr lang="en-US" dirty="0"/>
          </a:p>
        </p:txBody>
      </p:sp>
    </p:spTree>
    <p:extLst>
      <p:ext uri="{BB962C8B-B14F-4D97-AF65-F5344CB8AC3E}">
        <p14:creationId xmlns:p14="http://schemas.microsoft.com/office/powerpoint/2010/main" val="566483754"/>
      </p:ext>
    </p:extLst>
  </p:cSld>
  <p:clrMap bg1="lt1" tx1="dk1" bg2="lt2" tx2="dk2" accent1="accent1" accent2="accent2" accent3="accent3" accent4="accent4" accent5="accent5" accent6="accent6" hlink="hlink" folHlink="folHlink"/>
  <p:hf sldNum="0" hdr="0" ftr="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endParaRPr lang="en-US" dirty="0"/>
          </a:p>
        </p:txBody>
      </p:sp>
    </p:spTree>
    <p:extLst>
      <p:ext uri="{BB962C8B-B14F-4D97-AF65-F5344CB8AC3E}">
        <p14:creationId xmlns:p14="http://schemas.microsoft.com/office/powerpoint/2010/main" val="9782313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57EBC8-79D5-9ACD-DAAF-D97BAEC5CC4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681E7C2-3F26-4237-C9A4-E896EE78045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F28DA17-4CAB-D9FA-0D82-3B52A0DD9FAB}"/>
              </a:ext>
            </a:extLst>
          </p:cNvPr>
          <p:cNvSpPr>
            <a:spLocks noGrp="1"/>
          </p:cNvSpPr>
          <p:nvPr>
            <p:ph type="body" idx="1"/>
          </p:nvPr>
        </p:nvSpPr>
        <p:spPr/>
        <p:txBody>
          <a:bodyPr/>
          <a:lstStyle/>
          <a:p>
            <a:endParaRPr lang="en-US"/>
          </a:p>
        </p:txBody>
      </p:sp>
      <p:sp>
        <p:nvSpPr>
          <p:cNvPr id="4" name="Date Placeholder 3">
            <a:extLst>
              <a:ext uri="{FF2B5EF4-FFF2-40B4-BE49-F238E27FC236}">
                <a16:creationId xmlns:a16="http://schemas.microsoft.com/office/drawing/2014/main" id="{DBD8195D-52F1-D82E-AA87-7E7738AB2146}"/>
              </a:ext>
            </a:extLst>
          </p:cNvPr>
          <p:cNvSpPr>
            <a:spLocks noGrp="1"/>
          </p:cNvSpPr>
          <p:nvPr>
            <p:ph type="dt" idx="1"/>
          </p:nvPr>
        </p:nvSpPr>
        <p:spPr/>
        <p:txBody>
          <a:bodyPr/>
          <a:lstStyle/>
          <a:p>
            <a:endParaRPr lang="en-US" dirty="0"/>
          </a:p>
        </p:txBody>
      </p:sp>
    </p:spTree>
    <p:extLst>
      <p:ext uri="{BB962C8B-B14F-4D97-AF65-F5344CB8AC3E}">
        <p14:creationId xmlns:p14="http://schemas.microsoft.com/office/powerpoint/2010/main" val="1594811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5F69FE-9C50-8966-360B-D27D65923A0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B1AEBE9-ADEF-A1C9-E333-37E1CCDFA7D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F1F5602-7C06-DA73-5A54-88CEB16E25F8}"/>
              </a:ext>
            </a:extLst>
          </p:cNvPr>
          <p:cNvSpPr>
            <a:spLocks noGrp="1"/>
          </p:cNvSpPr>
          <p:nvPr>
            <p:ph type="body" idx="1"/>
          </p:nvPr>
        </p:nvSpPr>
        <p:spPr/>
        <p:txBody>
          <a:bodyPr/>
          <a:lstStyle/>
          <a:p>
            <a:endParaRPr lang="en-US"/>
          </a:p>
        </p:txBody>
      </p:sp>
      <p:sp>
        <p:nvSpPr>
          <p:cNvPr id="4" name="Date Placeholder 3">
            <a:extLst>
              <a:ext uri="{FF2B5EF4-FFF2-40B4-BE49-F238E27FC236}">
                <a16:creationId xmlns:a16="http://schemas.microsoft.com/office/drawing/2014/main" id="{9D52EF80-94DB-8038-3B89-84FA5F3B4C4B}"/>
              </a:ext>
            </a:extLst>
          </p:cNvPr>
          <p:cNvSpPr>
            <a:spLocks noGrp="1"/>
          </p:cNvSpPr>
          <p:nvPr>
            <p:ph type="dt" idx="1"/>
          </p:nvPr>
        </p:nvSpPr>
        <p:spPr/>
        <p:txBody>
          <a:bodyPr/>
          <a:lstStyle/>
          <a:p>
            <a:endParaRPr lang="en-US" dirty="0"/>
          </a:p>
        </p:txBody>
      </p:sp>
    </p:spTree>
    <p:extLst>
      <p:ext uri="{BB962C8B-B14F-4D97-AF65-F5344CB8AC3E}">
        <p14:creationId xmlns:p14="http://schemas.microsoft.com/office/powerpoint/2010/main" val="30545189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9054B6-9973-92CE-8A6B-D49C927E909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9128410-C790-CBDC-0203-1C7573F8F9D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E0BDCB7-9932-5CA7-AF13-D7489BDC36C3}"/>
              </a:ext>
            </a:extLst>
          </p:cNvPr>
          <p:cNvSpPr>
            <a:spLocks noGrp="1"/>
          </p:cNvSpPr>
          <p:nvPr>
            <p:ph type="body" idx="1"/>
          </p:nvPr>
        </p:nvSpPr>
        <p:spPr/>
        <p:txBody>
          <a:bodyPr/>
          <a:lstStyle/>
          <a:p>
            <a:endParaRPr lang="en-US"/>
          </a:p>
        </p:txBody>
      </p:sp>
      <p:sp>
        <p:nvSpPr>
          <p:cNvPr id="4" name="Date Placeholder 3">
            <a:extLst>
              <a:ext uri="{FF2B5EF4-FFF2-40B4-BE49-F238E27FC236}">
                <a16:creationId xmlns:a16="http://schemas.microsoft.com/office/drawing/2014/main" id="{70B324D3-3645-B74A-55E9-733A70CDB507}"/>
              </a:ext>
            </a:extLst>
          </p:cNvPr>
          <p:cNvSpPr>
            <a:spLocks noGrp="1"/>
          </p:cNvSpPr>
          <p:nvPr>
            <p:ph type="dt" idx="1"/>
          </p:nvPr>
        </p:nvSpPr>
        <p:spPr/>
        <p:txBody>
          <a:bodyPr/>
          <a:lstStyle/>
          <a:p>
            <a:endParaRPr lang="en-US" dirty="0"/>
          </a:p>
        </p:txBody>
      </p:sp>
    </p:spTree>
    <p:extLst>
      <p:ext uri="{BB962C8B-B14F-4D97-AF65-F5344CB8AC3E}">
        <p14:creationId xmlns:p14="http://schemas.microsoft.com/office/powerpoint/2010/main" val="37069374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F06FCA-9DFF-87B6-0225-547D76D4049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317E726-BAEE-8D07-9821-84510D21F5A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3A92449-0CBE-4218-44D5-5E5A1B4B0A49}"/>
              </a:ext>
            </a:extLst>
          </p:cNvPr>
          <p:cNvSpPr>
            <a:spLocks noGrp="1"/>
          </p:cNvSpPr>
          <p:nvPr>
            <p:ph type="body" idx="1"/>
          </p:nvPr>
        </p:nvSpPr>
        <p:spPr/>
        <p:txBody>
          <a:bodyPr/>
          <a:lstStyle/>
          <a:p>
            <a:endParaRPr lang="en-US"/>
          </a:p>
        </p:txBody>
      </p:sp>
      <p:sp>
        <p:nvSpPr>
          <p:cNvPr id="4" name="Date Placeholder 3">
            <a:extLst>
              <a:ext uri="{FF2B5EF4-FFF2-40B4-BE49-F238E27FC236}">
                <a16:creationId xmlns:a16="http://schemas.microsoft.com/office/drawing/2014/main" id="{B92AC743-AEBB-4E4F-274A-0C7C36D8D38B}"/>
              </a:ext>
            </a:extLst>
          </p:cNvPr>
          <p:cNvSpPr>
            <a:spLocks noGrp="1"/>
          </p:cNvSpPr>
          <p:nvPr>
            <p:ph type="dt" idx="1"/>
          </p:nvPr>
        </p:nvSpPr>
        <p:spPr/>
        <p:txBody>
          <a:bodyPr/>
          <a:lstStyle/>
          <a:p>
            <a:endParaRPr lang="en-US" dirty="0"/>
          </a:p>
        </p:txBody>
      </p:sp>
    </p:spTree>
    <p:extLst>
      <p:ext uri="{BB962C8B-B14F-4D97-AF65-F5344CB8AC3E}">
        <p14:creationId xmlns:p14="http://schemas.microsoft.com/office/powerpoint/2010/main" val="34161884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A7D5E8-6710-3F38-F689-5426A84D0B3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703A514-9338-F048-1839-DD93D8DBF3B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C20F2E1-B415-17D8-C6E6-A9BF862713D1}"/>
              </a:ext>
            </a:extLst>
          </p:cNvPr>
          <p:cNvSpPr>
            <a:spLocks noGrp="1"/>
          </p:cNvSpPr>
          <p:nvPr>
            <p:ph type="body" idx="1"/>
          </p:nvPr>
        </p:nvSpPr>
        <p:spPr/>
        <p:txBody>
          <a:bodyPr/>
          <a:lstStyle/>
          <a:p>
            <a:endParaRPr lang="en-US"/>
          </a:p>
        </p:txBody>
      </p:sp>
      <p:sp>
        <p:nvSpPr>
          <p:cNvPr id="4" name="Date Placeholder 3">
            <a:extLst>
              <a:ext uri="{FF2B5EF4-FFF2-40B4-BE49-F238E27FC236}">
                <a16:creationId xmlns:a16="http://schemas.microsoft.com/office/drawing/2014/main" id="{B365754C-D58B-BEFD-AAFA-913C8BFFE926}"/>
              </a:ext>
            </a:extLst>
          </p:cNvPr>
          <p:cNvSpPr>
            <a:spLocks noGrp="1"/>
          </p:cNvSpPr>
          <p:nvPr>
            <p:ph type="dt" idx="1"/>
          </p:nvPr>
        </p:nvSpPr>
        <p:spPr/>
        <p:txBody>
          <a:bodyPr/>
          <a:lstStyle/>
          <a:p>
            <a:endParaRPr lang="en-US" dirty="0"/>
          </a:p>
        </p:txBody>
      </p:sp>
    </p:spTree>
    <p:extLst>
      <p:ext uri="{BB962C8B-B14F-4D97-AF65-F5344CB8AC3E}">
        <p14:creationId xmlns:p14="http://schemas.microsoft.com/office/powerpoint/2010/main" val="211326892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393640-3143-A927-A06F-0D7EE7DA78B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386786D-6820-41C7-1564-492FD146803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7E61B41-E3BE-B45A-BD13-F1410BE9306C}"/>
              </a:ext>
            </a:extLst>
          </p:cNvPr>
          <p:cNvSpPr>
            <a:spLocks noGrp="1"/>
          </p:cNvSpPr>
          <p:nvPr>
            <p:ph type="body" idx="1"/>
          </p:nvPr>
        </p:nvSpPr>
        <p:spPr/>
        <p:txBody>
          <a:bodyPr/>
          <a:lstStyle/>
          <a:p>
            <a:endParaRPr lang="en-US"/>
          </a:p>
        </p:txBody>
      </p:sp>
      <p:sp>
        <p:nvSpPr>
          <p:cNvPr id="4" name="Date Placeholder 3">
            <a:extLst>
              <a:ext uri="{FF2B5EF4-FFF2-40B4-BE49-F238E27FC236}">
                <a16:creationId xmlns:a16="http://schemas.microsoft.com/office/drawing/2014/main" id="{19E564E5-07FE-AD89-53A6-911A05E3BFA0}"/>
              </a:ext>
            </a:extLst>
          </p:cNvPr>
          <p:cNvSpPr>
            <a:spLocks noGrp="1"/>
          </p:cNvSpPr>
          <p:nvPr>
            <p:ph type="dt" idx="1"/>
          </p:nvPr>
        </p:nvSpPr>
        <p:spPr/>
        <p:txBody>
          <a:bodyPr/>
          <a:lstStyle/>
          <a:p>
            <a:endParaRPr lang="en-US" dirty="0"/>
          </a:p>
        </p:txBody>
      </p:sp>
    </p:spTree>
    <p:extLst>
      <p:ext uri="{BB962C8B-B14F-4D97-AF65-F5344CB8AC3E}">
        <p14:creationId xmlns:p14="http://schemas.microsoft.com/office/powerpoint/2010/main" val="30865992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79603E-EE73-521B-D49C-D5A1D4D9BB7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41BD4BA-ECCF-5515-5DD6-97ABC95D32D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535E435-219B-73FC-35C0-36309A8EE0E1}"/>
              </a:ext>
            </a:extLst>
          </p:cNvPr>
          <p:cNvSpPr>
            <a:spLocks noGrp="1"/>
          </p:cNvSpPr>
          <p:nvPr>
            <p:ph type="body" idx="1"/>
          </p:nvPr>
        </p:nvSpPr>
        <p:spPr/>
        <p:txBody>
          <a:bodyPr/>
          <a:lstStyle/>
          <a:p>
            <a:endParaRPr lang="en-US"/>
          </a:p>
        </p:txBody>
      </p:sp>
      <p:sp>
        <p:nvSpPr>
          <p:cNvPr id="4" name="Date Placeholder 3">
            <a:extLst>
              <a:ext uri="{FF2B5EF4-FFF2-40B4-BE49-F238E27FC236}">
                <a16:creationId xmlns:a16="http://schemas.microsoft.com/office/drawing/2014/main" id="{A8C9946B-7FF8-F1C2-16F6-A2CD9644DC48}"/>
              </a:ext>
            </a:extLst>
          </p:cNvPr>
          <p:cNvSpPr>
            <a:spLocks noGrp="1"/>
          </p:cNvSpPr>
          <p:nvPr>
            <p:ph type="dt" idx="1"/>
          </p:nvPr>
        </p:nvSpPr>
        <p:spPr/>
        <p:txBody>
          <a:bodyPr/>
          <a:lstStyle/>
          <a:p>
            <a:endParaRPr lang="en-US" dirty="0"/>
          </a:p>
        </p:txBody>
      </p:sp>
    </p:spTree>
    <p:extLst>
      <p:ext uri="{BB962C8B-B14F-4D97-AF65-F5344CB8AC3E}">
        <p14:creationId xmlns:p14="http://schemas.microsoft.com/office/powerpoint/2010/main" val="27020728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CFB83F-FDC1-7148-6CCF-9FD887BC682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5B339DC-74EA-471D-97B2-6306BD3B382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2C41FE2-7218-92BF-5671-BA2FF1AAA708}"/>
              </a:ext>
            </a:extLst>
          </p:cNvPr>
          <p:cNvSpPr>
            <a:spLocks noGrp="1"/>
          </p:cNvSpPr>
          <p:nvPr>
            <p:ph type="body" idx="1"/>
          </p:nvPr>
        </p:nvSpPr>
        <p:spPr/>
        <p:txBody>
          <a:bodyPr/>
          <a:lstStyle/>
          <a:p>
            <a:endParaRPr lang="en-US"/>
          </a:p>
        </p:txBody>
      </p:sp>
      <p:sp>
        <p:nvSpPr>
          <p:cNvPr id="4" name="Date Placeholder 3">
            <a:extLst>
              <a:ext uri="{FF2B5EF4-FFF2-40B4-BE49-F238E27FC236}">
                <a16:creationId xmlns:a16="http://schemas.microsoft.com/office/drawing/2014/main" id="{D3F8FFE2-73F7-3119-A3F3-E4C06C28046A}"/>
              </a:ext>
            </a:extLst>
          </p:cNvPr>
          <p:cNvSpPr>
            <a:spLocks noGrp="1"/>
          </p:cNvSpPr>
          <p:nvPr>
            <p:ph type="dt" idx="1"/>
          </p:nvPr>
        </p:nvSpPr>
        <p:spPr/>
        <p:txBody>
          <a:bodyPr/>
          <a:lstStyle/>
          <a:p>
            <a:endParaRPr lang="en-US" dirty="0"/>
          </a:p>
        </p:txBody>
      </p:sp>
    </p:spTree>
    <p:extLst>
      <p:ext uri="{BB962C8B-B14F-4D97-AF65-F5344CB8AC3E}">
        <p14:creationId xmlns:p14="http://schemas.microsoft.com/office/powerpoint/2010/main" val="382799628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3A2AAF-11C5-35D8-6209-0121B128BAF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137E5F2-90E9-E9A2-3E87-A461781B8C8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0EEBAA6-F5BC-1DD2-E867-738EB38AC3F8}"/>
              </a:ext>
            </a:extLst>
          </p:cNvPr>
          <p:cNvSpPr>
            <a:spLocks noGrp="1"/>
          </p:cNvSpPr>
          <p:nvPr>
            <p:ph type="body" idx="1"/>
          </p:nvPr>
        </p:nvSpPr>
        <p:spPr/>
        <p:txBody>
          <a:bodyPr/>
          <a:lstStyle/>
          <a:p>
            <a:endParaRPr lang="en-US"/>
          </a:p>
        </p:txBody>
      </p:sp>
      <p:sp>
        <p:nvSpPr>
          <p:cNvPr id="4" name="Date Placeholder 3">
            <a:extLst>
              <a:ext uri="{FF2B5EF4-FFF2-40B4-BE49-F238E27FC236}">
                <a16:creationId xmlns:a16="http://schemas.microsoft.com/office/drawing/2014/main" id="{3BAE2692-5DED-4D82-6016-7BBF8D37542B}"/>
              </a:ext>
            </a:extLst>
          </p:cNvPr>
          <p:cNvSpPr>
            <a:spLocks noGrp="1"/>
          </p:cNvSpPr>
          <p:nvPr>
            <p:ph type="dt" idx="1"/>
          </p:nvPr>
        </p:nvSpPr>
        <p:spPr/>
        <p:txBody>
          <a:bodyPr/>
          <a:lstStyle/>
          <a:p>
            <a:endParaRPr lang="en-US" dirty="0"/>
          </a:p>
        </p:txBody>
      </p:sp>
    </p:spTree>
    <p:extLst>
      <p:ext uri="{BB962C8B-B14F-4D97-AF65-F5344CB8AC3E}">
        <p14:creationId xmlns:p14="http://schemas.microsoft.com/office/powerpoint/2010/main" val="48711898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09BB89-3439-8F39-2E02-38281B29F27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EA3F3AC-666D-CB27-DC6F-B786C329555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EF4827A-4768-B856-AAA9-EE312DF1078F}"/>
              </a:ext>
            </a:extLst>
          </p:cNvPr>
          <p:cNvSpPr>
            <a:spLocks noGrp="1"/>
          </p:cNvSpPr>
          <p:nvPr>
            <p:ph type="body" idx="1"/>
          </p:nvPr>
        </p:nvSpPr>
        <p:spPr/>
        <p:txBody>
          <a:bodyPr/>
          <a:lstStyle/>
          <a:p>
            <a:endParaRPr lang="en-US"/>
          </a:p>
        </p:txBody>
      </p:sp>
      <p:sp>
        <p:nvSpPr>
          <p:cNvPr id="4" name="Date Placeholder 3">
            <a:extLst>
              <a:ext uri="{FF2B5EF4-FFF2-40B4-BE49-F238E27FC236}">
                <a16:creationId xmlns:a16="http://schemas.microsoft.com/office/drawing/2014/main" id="{95A67532-7C3A-AD47-A713-E70DE72EF3A2}"/>
              </a:ext>
            </a:extLst>
          </p:cNvPr>
          <p:cNvSpPr>
            <a:spLocks noGrp="1"/>
          </p:cNvSpPr>
          <p:nvPr>
            <p:ph type="dt" idx="1"/>
          </p:nvPr>
        </p:nvSpPr>
        <p:spPr/>
        <p:txBody>
          <a:bodyPr/>
          <a:lstStyle/>
          <a:p>
            <a:endParaRPr lang="en-US" dirty="0"/>
          </a:p>
        </p:txBody>
      </p:sp>
    </p:spTree>
    <p:extLst>
      <p:ext uri="{BB962C8B-B14F-4D97-AF65-F5344CB8AC3E}">
        <p14:creationId xmlns:p14="http://schemas.microsoft.com/office/powerpoint/2010/main" val="12149999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endParaRPr lang="en-US" dirty="0"/>
          </a:p>
        </p:txBody>
      </p:sp>
    </p:spTree>
    <p:extLst>
      <p:ext uri="{BB962C8B-B14F-4D97-AF65-F5344CB8AC3E}">
        <p14:creationId xmlns:p14="http://schemas.microsoft.com/office/powerpoint/2010/main" val="219939295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706376-5005-252A-E3BA-E376D40F18F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D30F0F0-C500-82DD-DD33-CE5AD7890EF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1F2A393-6DB8-14EC-507E-DA14B1CE065F}"/>
              </a:ext>
            </a:extLst>
          </p:cNvPr>
          <p:cNvSpPr>
            <a:spLocks noGrp="1"/>
          </p:cNvSpPr>
          <p:nvPr>
            <p:ph type="body" idx="1"/>
          </p:nvPr>
        </p:nvSpPr>
        <p:spPr/>
        <p:txBody>
          <a:bodyPr/>
          <a:lstStyle/>
          <a:p>
            <a:endParaRPr lang="en-US"/>
          </a:p>
        </p:txBody>
      </p:sp>
      <p:sp>
        <p:nvSpPr>
          <p:cNvPr id="4" name="Date Placeholder 3">
            <a:extLst>
              <a:ext uri="{FF2B5EF4-FFF2-40B4-BE49-F238E27FC236}">
                <a16:creationId xmlns:a16="http://schemas.microsoft.com/office/drawing/2014/main" id="{018C9DC8-37EC-6104-F938-044D334D25F4}"/>
              </a:ext>
            </a:extLst>
          </p:cNvPr>
          <p:cNvSpPr>
            <a:spLocks noGrp="1"/>
          </p:cNvSpPr>
          <p:nvPr>
            <p:ph type="dt" idx="1"/>
          </p:nvPr>
        </p:nvSpPr>
        <p:spPr/>
        <p:txBody>
          <a:bodyPr/>
          <a:lstStyle/>
          <a:p>
            <a:endParaRPr lang="en-US" dirty="0"/>
          </a:p>
        </p:txBody>
      </p:sp>
    </p:spTree>
    <p:extLst>
      <p:ext uri="{BB962C8B-B14F-4D97-AF65-F5344CB8AC3E}">
        <p14:creationId xmlns:p14="http://schemas.microsoft.com/office/powerpoint/2010/main" val="84560017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1CFE23-B281-6857-01EE-EF7AD4A1EF7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77A8655-5F3F-49DE-54E9-730970293FF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28220AE-3A81-BC55-6C9C-69689C7C2136}"/>
              </a:ext>
            </a:extLst>
          </p:cNvPr>
          <p:cNvSpPr>
            <a:spLocks noGrp="1"/>
          </p:cNvSpPr>
          <p:nvPr>
            <p:ph type="body" idx="1"/>
          </p:nvPr>
        </p:nvSpPr>
        <p:spPr/>
        <p:txBody>
          <a:bodyPr/>
          <a:lstStyle/>
          <a:p>
            <a:endParaRPr lang="en-US"/>
          </a:p>
        </p:txBody>
      </p:sp>
      <p:sp>
        <p:nvSpPr>
          <p:cNvPr id="4" name="Date Placeholder 3">
            <a:extLst>
              <a:ext uri="{FF2B5EF4-FFF2-40B4-BE49-F238E27FC236}">
                <a16:creationId xmlns:a16="http://schemas.microsoft.com/office/drawing/2014/main" id="{190271D0-CB68-93D1-D6EA-448F1450F18F}"/>
              </a:ext>
            </a:extLst>
          </p:cNvPr>
          <p:cNvSpPr>
            <a:spLocks noGrp="1"/>
          </p:cNvSpPr>
          <p:nvPr>
            <p:ph type="dt" idx="1"/>
          </p:nvPr>
        </p:nvSpPr>
        <p:spPr/>
        <p:txBody>
          <a:bodyPr/>
          <a:lstStyle/>
          <a:p>
            <a:endParaRPr lang="en-US" dirty="0"/>
          </a:p>
        </p:txBody>
      </p:sp>
    </p:spTree>
    <p:extLst>
      <p:ext uri="{BB962C8B-B14F-4D97-AF65-F5344CB8AC3E}">
        <p14:creationId xmlns:p14="http://schemas.microsoft.com/office/powerpoint/2010/main" val="321447717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0AA67E-E1B0-95B8-D223-6F8F4A6D8E5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23651F6-8ACA-C058-CC9A-6FF5D7F7AB5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8E32751-7591-9737-555E-CFF00525BC3C}"/>
              </a:ext>
            </a:extLst>
          </p:cNvPr>
          <p:cNvSpPr>
            <a:spLocks noGrp="1"/>
          </p:cNvSpPr>
          <p:nvPr>
            <p:ph type="body" idx="1"/>
          </p:nvPr>
        </p:nvSpPr>
        <p:spPr/>
        <p:txBody>
          <a:bodyPr/>
          <a:lstStyle/>
          <a:p>
            <a:endParaRPr lang="en-US"/>
          </a:p>
        </p:txBody>
      </p:sp>
      <p:sp>
        <p:nvSpPr>
          <p:cNvPr id="4" name="Date Placeholder 3">
            <a:extLst>
              <a:ext uri="{FF2B5EF4-FFF2-40B4-BE49-F238E27FC236}">
                <a16:creationId xmlns:a16="http://schemas.microsoft.com/office/drawing/2014/main" id="{94211102-0BB0-E77A-0E5C-F0520D62285C}"/>
              </a:ext>
            </a:extLst>
          </p:cNvPr>
          <p:cNvSpPr>
            <a:spLocks noGrp="1"/>
          </p:cNvSpPr>
          <p:nvPr>
            <p:ph type="dt" idx="1"/>
          </p:nvPr>
        </p:nvSpPr>
        <p:spPr/>
        <p:txBody>
          <a:bodyPr/>
          <a:lstStyle/>
          <a:p>
            <a:endParaRPr lang="en-US" dirty="0"/>
          </a:p>
        </p:txBody>
      </p:sp>
    </p:spTree>
    <p:extLst>
      <p:ext uri="{BB962C8B-B14F-4D97-AF65-F5344CB8AC3E}">
        <p14:creationId xmlns:p14="http://schemas.microsoft.com/office/powerpoint/2010/main" val="371340249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6CA006-9F7F-0A5B-67ED-5517AAE5B43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847F9F9-9129-D5F7-9CBB-A0BDDB96F74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53D75BC-58A0-E5F5-62D7-7E17A7D41C20}"/>
              </a:ext>
            </a:extLst>
          </p:cNvPr>
          <p:cNvSpPr>
            <a:spLocks noGrp="1"/>
          </p:cNvSpPr>
          <p:nvPr>
            <p:ph type="body" idx="1"/>
          </p:nvPr>
        </p:nvSpPr>
        <p:spPr/>
        <p:txBody>
          <a:bodyPr/>
          <a:lstStyle/>
          <a:p>
            <a:endParaRPr lang="en-US"/>
          </a:p>
        </p:txBody>
      </p:sp>
      <p:sp>
        <p:nvSpPr>
          <p:cNvPr id="4" name="Date Placeholder 3">
            <a:extLst>
              <a:ext uri="{FF2B5EF4-FFF2-40B4-BE49-F238E27FC236}">
                <a16:creationId xmlns:a16="http://schemas.microsoft.com/office/drawing/2014/main" id="{A5E32E88-9612-8208-4030-B71B003D0F4F}"/>
              </a:ext>
            </a:extLst>
          </p:cNvPr>
          <p:cNvSpPr>
            <a:spLocks noGrp="1"/>
          </p:cNvSpPr>
          <p:nvPr>
            <p:ph type="dt" idx="1"/>
          </p:nvPr>
        </p:nvSpPr>
        <p:spPr/>
        <p:txBody>
          <a:bodyPr/>
          <a:lstStyle/>
          <a:p>
            <a:endParaRPr lang="en-US" dirty="0"/>
          </a:p>
        </p:txBody>
      </p:sp>
    </p:spTree>
    <p:extLst>
      <p:ext uri="{BB962C8B-B14F-4D97-AF65-F5344CB8AC3E}">
        <p14:creationId xmlns:p14="http://schemas.microsoft.com/office/powerpoint/2010/main" val="324657752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endParaRPr lang="en-US" dirty="0"/>
          </a:p>
        </p:txBody>
      </p:sp>
    </p:spTree>
    <p:extLst>
      <p:ext uri="{BB962C8B-B14F-4D97-AF65-F5344CB8AC3E}">
        <p14:creationId xmlns:p14="http://schemas.microsoft.com/office/powerpoint/2010/main" val="328655011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endParaRPr lang="en-US" dirty="0"/>
          </a:p>
        </p:txBody>
      </p:sp>
    </p:spTree>
    <p:extLst>
      <p:ext uri="{BB962C8B-B14F-4D97-AF65-F5344CB8AC3E}">
        <p14:creationId xmlns:p14="http://schemas.microsoft.com/office/powerpoint/2010/main" val="1104518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endParaRPr lang="en-US" dirty="0"/>
          </a:p>
        </p:txBody>
      </p:sp>
    </p:spTree>
    <p:extLst>
      <p:ext uri="{BB962C8B-B14F-4D97-AF65-F5344CB8AC3E}">
        <p14:creationId xmlns:p14="http://schemas.microsoft.com/office/powerpoint/2010/main" val="11216545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6AA9C1-7376-62A4-EC87-F507DC1274F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8CEADF2-24D5-BE4E-35FF-66D59A903FF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75A480A-661C-7D04-B556-603AA6F92351}"/>
              </a:ext>
            </a:extLst>
          </p:cNvPr>
          <p:cNvSpPr>
            <a:spLocks noGrp="1"/>
          </p:cNvSpPr>
          <p:nvPr>
            <p:ph type="body" idx="1"/>
          </p:nvPr>
        </p:nvSpPr>
        <p:spPr/>
        <p:txBody>
          <a:bodyPr/>
          <a:lstStyle/>
          <a:p>
            <a:endParaRPr lang="en-US"/>
          </a:p>
        </p:txBody>
      </p:sp>
      <p:sp>
        <p:nvSpPr>
          <p:cNvPr id="4" name="Date Placeholder 3">
            <a:extLst>
              <a:ext uri="{FF2B5EF4-FFF2-40B4-BE49-F238E27FC236}">
                <a16:creationId xmlns:a16="http://schemas.microsoft.com/office/drawing/2014/main" id="{04D519BC-A506-1373-69EA-4AAEB8B29EC9}"/>
              </a:ext>
            </a:extLst>
          </p:cNvPr>
          <p:cNvSpPr>
            <a:spLocks noGrp="1"/>
          </p:cNvSpPr>
          <p:nvPr>
            <p:ph type="dt" idx="1"/>
          </p:nvPr>
        </p:nvSpPr>
        <p:spPr/>
        <p:txBody>
          <a:bodyPr/>
          <a:lstStyle/>
          <a:p>
            <a:endParaRPr lang="en-US" dirty="0"/>
          </a:p>
        </p:txBody>
      </p:sp>
    </p:spTree>
    <p:extLst>
      <p:ext uri="{BB962C8B-B14F-4D97-AF65-F5344CB8AC3E}">
        <p14:creationId xmlns:p14="http://schemas.microsoft.com/office/powerpoint/2010/main" val="6107752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57D8BF-8BA0-7628-22CC-802AF6F5457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03DB84E-2440-B6F2-5917-15ABA371935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EA31E45-FE1F-AA0C-9549-D67A04E72C72}"/>
              </a:ext>
            </a:extLst>
          </p:cNvPr>
          <p:cNvSpPr>
            <a:spLocks noGrp="1"/>
          </p:cNvSpPr>
          <p:nvPr>
            <p:ph type="body" idx="1"/>
          </p:nvPr>
        </p:nvSpPr>
        <p:spPr/>
        <p:txBody>
          <a:bodyPr/>
          <a:lstStyle/>
          <a:p>
            <a:endParaRPr lang="en-US"/>
          </a:p>
        </p:txBody>
      </p:sp>
      <p:sp>
        <p:nvSpPr>
          <p:cNvPr id="4" name="Date Placeholder 3">
            <a:extLst>
              <a:ext uri="{FF2B5EF4-FFF2-40B4-BE49-F238E27FC236}">
                <a16:creationId xmlns:a16="http://schemas.microsoft.com/office/drawing/2014/main" id="{C792F7FA-85B3-94C1-BCFE-67BE158121FE}"/>
              </a:ext>
            </a:extLst>
          </p:cNvPr>
          <p:cNvSpPr>
            <a:spLocks noGrp="1"/>
          </p:cNvSpPr>
          <p:nvPr>
            <p:ph type="dt" idx="1"/>
          </p:nvPr>
        </p:nvSpPr>
        <p:spPr/>
        <p:txBody>
          <a:bodyPr/>
          <a:lstStyle/>
          <a:p>
            <a:endParaRPr lang="en-US" dirty="0"/>
          </a:p>
        </p:txBody>
      </p:sp>
    </p:spTree>
    <p:extLst>
      <p:ext uri="{BB962C8B-B14F-4D97-AF65-F5344CB8AC3E}">
        <p14:creationId xmlns:p14="http://schemas.microsoft.com/office/powerpoint/2010/main" val="38756400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E50053-69EE-C497-7A2D-6E0DBC5787A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926DB73-32FD-A834-8E1A-84DF6C4F955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61C3B1F-4AE1-E118-8148-7656D4916B6C}"/>
              </a:ext>
            </a:extLst>
          </p:cNvPr>
          <p:cNvSpPr>
            <a:spLocks noGrp="1"/>
          </p:cNvSpPr>
          <p:nvPr>
            <p:ph type="body" idx="1"/>
          </p:nvPr>
        </p:nvSpPr>
        <p:spPr/>
        <p:txBody>
          <a:bodyPr/>
          <a:lstStyle/>
          <a:p>
            <a:endParaRPr lang="en-US"/>
          </a:p>
        </p:txBody>
      </p:sp>
      <p:sp>
        <p:nvSpPr>
          <p:cNvPr id="4" name="Date Placeholder 3">
            <a:extLst>
              <a:ext uri="{FF2B5EF4-FFF2-40B4-BE49-F238E27FC236}">
                <a16:creationId xmlns:a16="http://schemas.microsoft.com/office/drawing/2014/main" id="{EB2ED601-98B6-7535-8539-BFE2F983F6B5}"/>
              </a:ext>
            </a:extLst>
          </p:cNvPr>
          <p:cNvSpPr>
            <a:spLocks noGrp="1"/>
          </p:cNvSpPr>
          <p:nvPr>
            <p:ph type="dt" idx="1"/>
          </p:nvPr>
        </p:nvSpPr>
        <p:spPr/>
        <p:txBody>
          <a:bodyPr/>
          <a:lstStyle/>
          <a:p>
            <a:endParaRPr lang="en-US" dirty="0"/>
          </a:p>
        </p:txBody>
      </p:sp>
    </p:spTree>
    <p:extLst>
      <p:ext uri="{BB962C8B-B14F-4D97-AF65-F5344CB8AC3E}">
        <p14:creationId xmlns:p14="http://schemas.microsoft.com/office/powerpoint/2010/main" val="8920151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7DE6F9-B8C5-1B50-4B55-501A10296F3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89F56E0-5B6A-A0A5-806B-B97DA98793C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8FDFF49-2862-2B40-87EF-5C122FBFB26E}"/>
              </a:ext>
            </a:extLst>
          </p:cNvPr>
          <p:cNvSpPr>
            <a:spLocks noGrp="1"/>
          </p:cNvSpPr>
          <p:nvPr>
            <p:ph type="body" idx="1"/>
          </p:nvPr>
        </p:nvSpPr>
        <p:spPr/>
        <p:txBody>
          <a:bodyPr/>
          <a:lstStyle/>
          <a:p>
            <a:endParaRPr lang="en-US"/>
          </a:p>
        </p:txBody>
      </p:sp>
      <p:sp>
        <p:nvSpPr>
          <p:cNvPr id="4" name="Date Placeholder 3">
            <a:extLst>
              <a:ext uri="{FF2B5EF4-FFF2-40B4-BE49-F238E27FC236}">
                <a16:creationId xmlns:a16="http://schemas.microsoft.com/office/drawing/2014/main" id="{5DBB9D86-DAB4-9C6D-E834-36B872E620A8}"/>
              </a:ext>
            </a:extLst>
          </p:cNvPr>
          <p:cNvSpPr>
            <a:spLocks noGrp="1"/>
          </p:cNvSpPr>
          <p:nvPr>
            <p:ph type="dt" idx="1"/>
          </p:nvPr>
        </p:nvSpPr>
        <p:spPr/>
        <p:txBody>
          <a:bodyPr/>
          <a:lstStyle/>
          <a:p>
            <a:endParaRPr lang="en-US" dirty="0"/>
          </a:p>
        </p:txBody>
      </p:sp>
    </p:spTree>
    <p:extLst>
      <p:ext uri="{BB962C8B-B14F-4D97-AF65-F5344CB8AC3E}">
        <p14:creationId xmlns:p14="http://schemas.microsoft.com/office/powerpoint/2010/main" val="34607662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793207-0ADD-141E-B9FE-ACD2BA04035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8921228-6CEB-9973-F058-4FA1552EDF9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ADA3580-EB6D-5197-F649-A0BB4C59B0D8}"/>
              </a:ext>
            </a:extLst>
          </p:cNvPr>
          <p:cNvSpPr>
            <a:spLocks noGrp="1"/>
          </p:cNvSpPr>
          <p:nvPr>
            <p:ph type="body" idx="1"/>
          </p:nvPr>
        </p:nvSpPr>
        <p:spPr/>
        <p:txBody>
          <a:bodyPr/>
          <a:lstStyle/>
          <a:p>
            <a:endParaRPr lang="en-US"/>
          </a:p>
        </p:txBody>
      </p:sp>
      <p:sp>
        <p:nvSpPr>
          <p:cNvPr id="4" name="Date Placeholder 3">
            <a:extLst>
              <a:ext uri="{FF2B5EF4-FFF2-40B4-BE49-F238E27FC236}">
                <a16:creationId xmlns:a16="http://schemas.microsoft.com/office/drawing/2014/main" id="{25B0449D-AF24-7B7C-63B0-91043A52B3F9}"/>
              </a:ext>
            </a:extLst>
          </p:cNvPr>
          <p:cNvSpPr>
            <a:spLocks noGrp="1"/>
          </p:cNvSpPr>
          <p:nvPr>
            <p:ph type="dt" idx="1"/>
          </p:nvPr>
        </p:nvSpPr>
        <p:spPr/>
        <p:txBody>
          <a:bodyPr/>
          <a:lstStyle/>
          <a:p>
            <a:endParaRPr lang="en-US" dirty="0"/>
          </a:p>
        </p:txBody>
      </p:sp>
    </p:spTree>
    <p:extLst>
      <p:ext uri="{BB962C8B-B14F-4D97-AF65-F5344CB8AC3E}">
        <p14:creationId xmlns:p14="http://schemas.microsoft.com/office/powerpoint/2010/main" val="26569839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BE9611-F2C8-3445-0CBE-EB700777486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33F1145-397D-F3BE-F96B-C5FF498B0CD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94BD43C-67ED-D12B-8454-E632AE1A9DD3}"/>
              </a:ext>
            </a:extLst>
          </p:cNvPr>
          <p:cNvSpPr>
            <a:spLocks noGrp="1"/>
          </p:cNvSpPr>
          <p:nvPr>
            <p:ph type="body" idx="1"/>
          </p:nvPr>
        </p:nvSpPr>
        <p:spPr/>
        <p:txBody>
          <a:bodyPr/>
          <a:lstStyle/>
          <a:p>
            <a:endParaRPr lang="en-US"/>
          </a:p>
        </p:txBody>
      </p:sp>
      <p:sp>
        <p:nvSpPr>
          <p:cNvPr id="4" name="Date Placeholder 3">
            <a:extLst>
              <a:ext uri="{FF2B5EF4-FFF2-40B4-BE49-F238E27FC236}">
                <a16:creationId xmlns:a16="http://schemas.microsoft.com/office/drawing/2014/main" id="{A2E82BBA-FAA1-8BC7-5342-B2A35D1DBD8B}"/>
              </a:ext>
            </a:extLst>
          </p:cNvPr>
          <p:cNvSpPr>
            <a:spLocks noGrp="1"/>
          </p:cNvSpPr>
          <p:nvPr>
            <p:ph type="dt" idx="1"/>
          </p:nvPr>
        </p:nvSpPr>
        <p:spPr/>
        <p:txBody>
          <a:bodyPr/>
          <a:lstStyle/>
          <a:p>
            <a:endParaRPr lang="en-US" dirty="0"/>
          </a:p>
        </p:txBody>
      </p:sp>
    </p:spTree>
    <p:extLst>
      <p:ext uri="{BB962C8B-B14F-4D97-AF65-F5344CB8AC3E}">
        <p14:creationId xmlns:p14="http://schemas.microsoft.com/office/powerpoint/2010/main" val="2864060834"/>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hyperlink" Target="https://pxhere.com/en/photo/40814" TargetMode="Externa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jpg"/><Relationship Id="rId1" Type="http://schemas.openxmlformats.org/officeDocument/2006/relationships/slideMaster" Target="../slideMasters/slideMaster1.xml"/><Relationship Id="rId5" Type="http://schemas.openxmlformats.org/officeDocument/2006/relationships/image" Target="../media/image9.png"/><Relationship Id="rId4" Type="http://schemas.microsoft.com/office/2007/relationships/hdphoto" Target="../media/hdphoto4.wdp"/></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Slide 1">
    <p:spTree>
      <p:nvGrpSpPr>
        <p:cNvPr id="1" name=""/>
        <p:cNvGrpSpPr/>
        <p:nvPr/>
      </p:nvGrpSpPr>
      <p:grpSpPr>
        <a:xfrm>
          <a:off x="0" y="0"/>
          <a:ext cx="0" cy="0"/>
          <a:chOff x="0" y="0"/>
          <a:chExt cx="0" cy="0"/>
        </a:xfrm>
      </p:grpSpPr>
      <p:pic>
        <p:nvPicPr>
          <p:cNvPr id="7" name="Picture Placeholder 44" descr="Background pattern&#10;&#10;Description automatically generated">
            <a:extLst>
              <a:ext uri="{FF2B5EF4-FFF2-40B4-BE49-F238E27FC236}">
                <a16:creationId xmlns:a16="http://schemas.microsoft.com/office/drawing/2014/main" id="{B3B48504-94F3-5E77-D3BB-8AEF44810C1F}"/>
              </a:ext>
            </a:extLst>
          </p:cNvPr>
          <p:cNvPicPr>
            <a:picLocks noChangeAspect="1"/>
          </p:cNvPicPr>
          <p:nvPr userDrawn="1"/>
        </p:nvPicPr>
        <p:blipFill rotWithShape="1">
          <a:blip r:embed="rId2" cstate="screen">
            <a:alphaModFix/>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a:ext>
            </a:extLst>
          </a:blip>
          <a:srcRect l="33316" r="1250" b="29279"/>
          <a:stretch/>
        </p:blipFill>
        <p:spPr>
          <a:xfrm>
            <a:off x="-24047" y="-16727"/>
            <a:ext cx="11588359" cy="6891454"/>
          </a:xfrm>
          <a:prstGeom prst="rect">
            <a:avLst/>
          </a:prstGeom>
        </p:spPr>
      </p:pic>
      <p:sp>
        <p:nvSpPr>
          <p:cNvPr id="4" name="Date Placeholder 3"/>
          <p:cNvSpPr>
            <a:spLocks noGrp="1"/>
          </p:cNvSpPr>
          <p:nvPr>
            <p:ph type="dt" sz="half" idx="10"/>
          </p:nvPr>
        </p:nvSpPr>
        <p:spPr/>
        <p:txBody>
          <a:bodyPr/>
          <a:lstStyle/>
          <a:p>
            <a:pPr defTabSz="228600"/>
            <a:fld id="{D5DEAE26-A84C-4AD2-8F90-C1A68D399ED0}" type="datetime1">
              <a:rPr lang="en-US" smtClean="0">
                <a:solidFill>
                  <a:srgbClr val="667989">
                    <a:tint val="75000"/>
                  </a:srgbClr>
                </a:solidFill>
              </a:rPr>
              <a:t>5/14/2026</a:t>
            </a:fld>
            <a:endParaRPr lang="en-US" dirty="0">
              <a:solidFill>
                <a:srgbClr val="667989">
                  <a:tint val="75000"/>
                </a:srgbClr>
              </a:solidFill>
            </a:endParaRPr>
          </a:p>
        </p:txBody>
      </p:sp>
      <p:sp>
        <p:nvSpPr>
          <p:cNvPr id="5" name="Footer Placeholder 4"/>
          <p:cNvSpPr>
            <a:spLocks noGrp="1"/>
          </p:cNvSpPr>
          <p:nvPr>
            <p:ph type="ftr" sz="quarter" idx="11"/>
          </p:nvPr>
        </p:nvSpPr>
        <p:spPr/>
        <p:txBody>
          <a:bodyPr/>
          <a:lstStyle/>
          <a:p>
            <a:pPr defTabSz="228600"/>
            <a:endParaRPr lang="en-US" dirty="0">
              <a:solidFill>
                <a:srgbClr val="667989">
                  <a:tint val="75000"/>
                </a:srgbClr>
              </a:solidFill>
            </a:endParaRPr>
          </a:p>
        </p:txBody>
      </p:sp>
      <p:sp>
        <p:nvSpPr>
          <p:cNvPr id="6" name="Slide Number Placeholder 5"/>
          <p:cNvSpPr>
            <a:spLocks noGrp="1"/>
          </p:cNvSpPr>
          <p:nvPr>
            <p:ph type="sldNum" sz="quarter" idx="12"/>
          </p:nvPr>
        </p:nvSpPr>
        <p:spPr/>
        <p:txBody>
          <a:bodyPr/>
          <a:lstStyle/>
          <a:p>
            <a:pPr defTabSz="228600"/>
            <a:fld id="{3E74C174-3F6B-7848-AD26-9023774C9A46}" type="slidenum">
              <a:rPr lang="en-US" smtClean="0">
                <a:solidFill>
                  <a:srgbClr val="667989">
                    <a:tint val="75000"/>
                  </a:srgbClr>
                </a:solidFill>
              </a:rPr>
              <a:pPr defTabSz="228600"/>
              <a:t>‹#›</a:t>
            </a:fld>
            <a:endParaRPr lang="en-US" dirty="0">
              <a:solidFill>
                <a:srgbClr val="667989">
                  <a:tint val="75000"/>
                </a:srgbClr>
              </a:solidFill>
            </a:endParaRPr>
          </a:p>
        </p:txBody>
      </p:sp>
      <p:sp>
        <p:nvSpPr>
          <p:cNvPr id="14" name="Rectangle 13">
            <a:extLst>
              <a:ext uri="{FF2B5EF4-FFF2-40B4-BE49-F238E27FC236}">
                <a16:creationId xmlns:a16="http://schemas.microsoft.com/office/drawing/2014/main" id="{B71AA51D-859C-773F-EFD2-81192E39B6FA}"/>
              </a:ext>
            </a:extLst>
          </p:cNvPr>
          <p:cNvSpPr/>
          <p:nvPr userDrawn="1"/>
        </p:nvSpPr>
        <p:spPr>
          <a:xfrm>
            <a:off x="6363593" y="-21419"/>
            <a:ext cx="5890578" cy="6916391"/>
          </a:xfrm>
          <a:custGeom>
            <a:avLst/>
            <a:gdLst>
              <a:gd name="connsiteX0" fmla="*/ 0 w 11373328"/>
              <a:gd name="connsiteY0" fmla="*/ 0 h 13782906"/>
              <a:gd name="connsiteX1" fmla="*/ 11373328 w 11373328"/>
              <a:gd name="connsiteY1" fmla="*/ 0 h 13782906"/>
              <a:gd name="connsiteX2" fmla="*/ 11373328 w 11373328"/>
              <a:gd name="connsiteY2" fmla="*/ 13782906 h 13782906"/>
              <a:gd name="connsiteX3" fmla="*/ 0 w 11373328"/>
              <a:gd name="connsiteY3" fmla="*/ 13782906 h 13782906"/>
              <a:gd name="connsiteX4" fmla="*/ 0 w 11373328"/>
              <a:gd name="connsiteY4" fmla="*/ 0 h 13782906"/>
              <a:gd name="connsiteX0" fmla="*/ 2587083 w 11373328"/>
              <a:gd name="connsiteY0" fmla="*/ 22302 h 13782906"/>
              <a:gd name="connsiteX1" fmla="*/ 11373328 w 11373328"/>
              <a:gd name="connsiteY1" fmla="*/ 0 h 13782906"/>
              <a:gd name="connsiteX2" fmla="*/ 11373328 w 11373328"/>
              <a:gd name="connsiteY2" fmla="*/ 13782906 h 13782906"/>
              <a:gd name="connsiteX3" fmla="*/ 0 w 11373328"/>
              <a:gd name="connsiteY3" fmla="*/ 13782906 h 13782906"/>
              <a:gd name="connsiteX4" fmla="*/ 2587083 w 11373328"/>
              <a:gd name="connsiteY4" fmla="*/ 22302 h 13782906"/>
              <a:gd name="connsiteX0" fmla="*/ 0 w 11507143"/>
              <a:gd name="connsiteY0" fmla="*/ 0 h 13782906"/>
              <a:gd name="connsiteX1" fmla="*/ 11507143 w 11507143"/>
              <a:gd name="connsiteY1" fmla="*/ 0 h 13782906"/>
              <a:gd name="connsiteX2" fmla="*/ 11507143 w 11507143"/>
              <a:gd name="connsiteY2" fmla="*/ 13782906 h 13782906"/>
              <a:gd name="connsiteX3" fmla="*/ 133815 w 11507143"/>
              <a:gd name="connsiteY3" fmla="*/ 13782906 h 13782906"/>
              <a:gd name="connsiteX4" fmla="*/ 0 w 11507143"/>
              <a:gd name="connsiteY4" fmla="*/ 0 h 13782906"/>
              <a:gd name="connsiteX0" fmla="*/ 0 w 11507143"/>
              <a:gd name="connsiteY0" fmla="*/ 0 h 13782906"/>
              <a:gd name="connsiteX1" fmla="*/ 11507143 w 11507143"/>
              <a:gd name="connsiteY1" fmla="*/ 0 h 13782906"/>
              <a:gd name="connsiteX2" fmla="*/ 11507143 w 11507143"/>
              <a:gd name="connsiteY2" fmla="*/ 13782906 h 13782906"/>
              <a:gd name="connsiteX3" fmla="*/ 6824547 w 11507143"/>
              <a:gd name="connsiteY3" fmla="*/ 13782906 h 13782906"/>
              <a:gd name="connsiteX4" fmla="*/ 0 w 11507143"/>
              <a:gd name="connsiteY4" fmla="*/ 0 h 13782906"/>
              <a:gd name="connsiteX0" fmla="*/ 0 w 11507143"/>
              <a:gd name="connsiteY0" fmla="*/ 0 h 13801956"/>
              <a:gd name="connsiteX1" fmla="*/ 11507143 w 11507143"/>
              <a:gd name="connsiteY1" fmla="*/ 0 h 13801956"/>
              <a:gd name="connsiteX2" fmla="*/ 11507143 w 11507143"/>
              <a:gd name="connsiteY2" fmla="*/ 13782906 h 13801956"/>
              <a:gd name="connsiteX3" fmla="*/ 7910397 w 11507143"/>
              <a:gd name="connsiteY3" fmla="*/ 13801956 h 13801956"/>
              <a:gd name="connsiteX4" fmla="*/ 0 w 11507143"/>
              <a:gd name="connsiteY4" fmla="*/ 0 h 13801956"/>
              <a:gd name="connsiteX0" fmla="*/ 0 w 11507143"/>
              <a:gd name="connsiteY0" fmla="*/ 0 h 13840056"/>
              <a:gd name="connsiteX1" fmla="*/ 11507143 w 11507143"/>
              <a:gd name="connsiteY1" fmla="*/ 0 h 13840056"/>
              <a:gd name="connsiteX2" fmla="*/ 11507143 w 11507143"/>
              <a:gd name="connsiteY2" fmla="*/ 13782906 h 13840056"/>
              <a:gd name="connsiteX3" fmla="*/ 7853247 w 11507143"/>
              <a:gd name="connsiteY3" fmla="*/ 13840056 h 13840056"/>
              <a:gd name="connsiteX4" fmla="*/ 0 w 11507143"/>
              <a:gd name="connsiteY4" fmla="*/ 0 h 13840056"/>
              <a:gd name="connsiteX0" fmla="*/ 0 w 11507143"/>
              <a:gd name="connsiteY0" fmla="*/ 0 h 13840056"/>
              <a:gd name="connsiteX1" fmla="*/ 11507143 w 11507143"/>
              <a:gd name="connsiteY1" fmla="*/ 0 h 13840056"/>
              <a:gd name="connsiteX2" fmla="*/ 11507143 w 11507143"/>
              <a:gd name="connsiteY2" fmla="*/ 13782906 h 13840056"/>
              <a:gd name="connsiteX3" fmla="*/ 8196147 w 11507143"/>
              <a:gd name="connsiteY3" fmla="*/ 13840056 h 13840056"/>
              <a:gd name="connsiteX4" fmla="*/ 0 w 11507143"/>
              <a:gd name="connsiteY4" fmla="*/ 0 h 13840056"/>
              <a:gd name="connsiteX0" fmla="*/ 0 w 11392843"/>
              <a:gd name="connsiteY0" fmla="*/ 0 h 13840056"/>
              <a:gd name="connsiteX1" fmla="*/ 11392843 w 11392843"/>
              <a:gd name="connsiteY1" fmla="*/ 0 h 13840056"/>
              <a:gd name="connsiteX2" fmla="*/ 11392843 w 11392843"/>
              <a:gd name="connsiteY2" fmla="*/ 13782906 h 13840056"/>
              <a:gd name="connsiteX3" fmla="*/ 8081847 w 11392843"/>
              <a:gd name="connsiteY3" fmla="*/ 13840056 h 13840056"/>
              <a:gd name="connsiteX4" fmla="*/ 0 w 11392843"/>
              <a:gd name="connsiteY4" fmla="*/ 0 h 13840056"/>
              <a:gd name="connsiteX0" fmla="*/ 0 w 11392843"/>
              <a:gd name="connsiteY0" fmla="*/ 0 h 13782906"/>
              <a:gd name="connsiteX1" fmla="*/ 11392843 w 11392843"/>
              <a:gd name="connsiteY1" fmla="*/ 0 h 13782906"/>
              <a:gd name="connsiteX2" fmla="*/ 11392843 w 11392843"/>
              <a:gd name="connsiteY2" fmla="*/ 13782906 h 13782906"/>
              <a:gd name="connsiteX3" fmla="*/ 7988063 w 11392843"/>
              <a:gd name="connsiteY3" fmla="*/ 13746272 h 13782906"/>
              <a:gd name="connsiteX4" fmla="*/ 0 w 11392843"/>
              <a:gd name="connsiteY4" fmla="*/ 0 h 13782906"/>
              <a:gd name="connsiteX0" fmla="*/ 0 w 11486628"/>
              <a:gd name="connsiteY0" fmla="*/ 0 h 13782906"/>
              <a:gd name="connsiteX1" fmla="*/ 11392843 w 11486628"/>
              <a:gd name="connsiteY1" fmla="*/ 0 h 13782906"/>
              <a:gd name="connsiteX2" fmla="*/ 11486628 w 11486628"/>
              <a:gd name="connsiteY2" fmla="*/ 13782906 h 13782906"/>
              <a:gd name="connsiteX3" fmla="*/ 7988063 w 11486628"/>
              <a:gd name="connsiteY3" fmla="*/ 13746272 h 13782906"/>
              <a:gd name="connsiteX4" fmla="*/ 0 w 11486628"/>
              <a:gd name="connsiteY4" fmla="*/ 0 h 13782906"/>
              <a:gd name="connsiteX0" fmla="*/ 0 w 11486628"/>
              <a:gd name="connsiteY0" fmla="*/ 0 h 13812773"/>
              <a:gd name="connsiteX1" fmla="*/ 11392843 w 11486628"/>
              <a:gd name="connsiteY1" fmla="*/ 0 h 13812773"/>
              <a:gd name="connsiteX2" fmla="*/ 11486628 w 11486628"/>
              <a:gd name="connsiteY2" fmla="*/ 13782906 h 13812773"/>
              <a:gd name="connsiteX3" fmla="*/ 7988063 w 11486628"/>
              <a:gd name="connsiteY3" fmla="*/ 13812773 h 13812773"/>
              <a:gd name="connsiteX4" fmla="*/ 0 w 11486628"/>
              <a:gd name="connsiteY4" fmla="*/ 0 h 13812773"/>
              <a:gd name="connsiteX0" fmla="*/ 0 w 11486628"/>
              <a:gd name="connsiteY0" fmla="*/ 0 h 13832782"/>
              <a:gd name="connsiteX1" fmla="*/ 11392843 w 11486628"/>
              <a:gd name="connsiteY1" fmla="*/ 0 h 13832782"/>
              <a:gd name="connsiteX2" fmla="*/ 11486628 w 11486628"/>
              <a:gd name="connsiteY2" fmla="*/ 13832782 h 13832782"/>
              <a:gd name="connsiteX3" fmla="*/ 7988063 w 11486628"/>
              <a:gd name="connsiteY3" fmla="*/ 13812773 h 13832782"/>
              <a:gd name="connsiteX4" fmla="*/ 0 w 11486628"/>
              <a:gd name="connsiteY4" fmla="*/ 0 h 138327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86628" h="13832782">
                <a:moveTo>
                  <a:pt x="0" y="0"/>
                </a:moveTo>
                <a:lnTo>
                  <a:pt x="11392843" y="0"/>
                </a:lnTo>
                <a:lnTo>
                  <a:pt x="11486628" y="13832782"/>
                </a:lnTo>
                <a:lnTo>
                  <a:pt x="7988063" y="13812773"/>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2286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13" name="Picture Placeholder 5">
            <a:extLst>
              <a:ext uri="{FF2B5EF4-FFF2-40B4-BE49-F238E27FC236}">
                <a16:creationId xmlns:a16="http://schemas.microsoft.com/office/drawing/2014/main" id="{54A55B0E-A659-BC54-236B-3ECAEB6EF960}"/>
              </a:ext>
            </a:extLst>
          </p:cNvPr>
          <p:cNvSpPr>
            <a:spLocks noGrp="1"/>
          </p:cNvSpPr>
          <p:nvPr>
            <p:ph type="pic" sz="quarter" idx="13"/>
          </p:nvPr>
        </p:nvSpPr>
        <p:spPr>
          <a:xfrm>
            <a:off x="6450599" y="-25228"/>
            <a:ext cx="5886316" cy="6926913"/>
          </a:xfrm>
          <a:custGeom>
            <a:avLst/>
            <a:gdLst>
              <a:gd name="connsiteX0" fmla="*/ 0 w 5832476"/>
              <a:gd name="connsiteY0" fmla="*/ 0 h 6851099"/>
              <a:gd name="connsiteX1" fmla="*/ 5832476 w 5832476"/>
              <a:gd name="connsiteY1" fmla="*/ 0 h 6851099"/>
              <a:gd name="connsiteX2" fmla="*/ 5832476 w 5832476"/>
              <a:gd name="connsiteY2" fmla="*/ 6851099 h 6851099"/>
              <a:gd name="connsiteX3" fmla="*/ 4081268 w 5832476"/>
              <a:gd name="connsiteY3" fmla="*/ 6851099 h 6851099"/>
              <a:gd name="connsiteX0" fmla="*/ 0 w 5875895"/>
              <a:gd name="connsiteY0" fmla="*/ 0 h 6876215"/>
              <a:gd name="connsiteX1" fmla="*/ 5832476 w 5875895"/>
              <a:gd name="connsiteY1" fmla="*/ 0 h 6876215"/>
              <a:gd name="connsiteX2" fmla="*/ 5875895 w 5875895"/>
              <a:gd name="connsiteY2" fmla="*/ 6876215 h 6876215"/>
              <a:gd name="connsiteX3" fmla="*/ 4081268 w 5875895"/>
              <a:gd name="connsiteY3" fmla="*/ 6851099 h 6876215"/>
              <a:gd name="connsiteX4" fmla="*/ 0 w 5875895"/>
              <a:gd name="connsiteY4" fmla="*/ 0 h 6876215"/>
              <a:gd name="connsiteX0" fmla="*/ 0 w 5875895"/>
              <a:gd name="connsiteY0" fmla="*/ 0 h 6876215"/>
              <a:gd name="connsiteX1" fmla="*/ 5832476 w 5875895"/>
              <a:gd name="connsiteY1" fmla="*/ 0 h 6876215"/>
              <a:gd name="connsiteX2" fmla="*/ 5875895 w 5875895"/>
              <a:gd name="connsiteY2" fmla="*/ 6876215 h 6876215"/>
              <a:gd name="connsiteX3" fmla="*/ 4142054 w 5875895"/>
              <a:gd name="connsiteY3" fmla="*/ 6876215 h 6876215"/>
              <a:gd name="connsiteX4" fmla="*/ 0 w 5875895"/>
              <a:gd name="connsiteY4" fmla="*/ 0 h 6876215"/>
              <a:gd name="connsiteX0" fmla="*/ 0 w 5875895"/>
              <a:gd name="connsiteY0" fmla="*/ 0 h 6876215"/>
              <a:gd name="connsiteX1" fmla="*/ 5832476 w 5875895"/>
              <a:gd name="connsiteY1" fmla="*/ 0 h 6876215"/>
              <a:gd name="connsiteX2" fmla="*/ 5875895 w 5875895"/>
              <a:gd name="connsiteY2" fmla="*/ 6876215 h 6876215"/>
              <a:gd name="connsiteX3" fmla="*/ 4133370 w 5875895"/>
              <a:gd name="connsiteY3" fmla="*/ 6859471 h 6876215"/>
              <a:gd name="connsiteX4" fmla="*/ 0 w 5875895"/>
              <a:gd name="connsiteY4" fmla="*/ 0 h 6876215"/>
              <a:gd name="connsiteX0" fmla="*/ 0 w 5849844"/>
              <a:gd name="connsiteY0" fmla="*/ 0 h 6859471"/>
              <a:gd name="connsiteX1" fmla="*/ 5832476 w 5849844"/>
              <a:gd name="connsiteY1" fmla="*/ 0 h 6859471"/>
              <a:gd name="connsiteX2" fmla="*/ 5849844 w 5849844"/>
              <a:gd name="connsiteY2" fmla="*/ 6859471 h 6859471"/>
              <a:gd name="connsiteX3" fmla="*/ 4133370 w 5849844"/>
              <a:gd name="connsiteY3" fmla="*/ 6859471 h 6859471"/>
              <a:gd name="connsiteX4" fmla="*/ 0 w 5849844"/>
              <a:gd name="connsiteY4" fmla="*/ 0 h 6859471"/>
              <a:gd name="connsiteX0" fmla="*/ 0 w 5833527"/>
              <a:gd name="connsiteY0" fmla="*/ 0 h 6859471"/>
              <a:gd name="connsiteX1" fmla="*/ 5832476 w 5833527"/>
              <a:gd name="connsiteY1" fmla="*/ 0 h 6859471"/>
              <a:gd name="connsiteX2" fmla="*/ 5823793 w 5833527"/>
              <a:gd name="connsiteY2" fmla="*/ 6784123 h 6859471"/>
              <a:gd name="connsiteX3" fmla="*/ 4133370 w 5833527"/>
              <a:gd name="connsiteY3" fmla="*/ 6859471 h 6859471"/>
              <a:gd name="connsiteX4" fmla="*/ 0 w 5833527"/>
              <a:gd name="connsiteY4" fmla="*/ 0 h 6859471"/>
              <a:gd name="connsiteX0" fmla="*/ 0 w 5849844"/>
              <a:gd name="connsiteY0" fmla="*/ 0 h 6859471"/>
              <a:gd name="connsiteX1" fmla="*/ 5832476 w 5849844"/>
              <a:gd name="connsiteY1" fmla="*/ 0 h 6859471"/>
              <a:gd name="connsiteX2" fmla="*/ 5849844 w 5849844"/>
              <a:gd name="connsiteY2" fmla="*/ 6859471 h 6859471"/>
              <a:gd name="connsiteX3" fmla="*/ 4133370 w 5849844"/>
              <a:gd name="connsiteY3" fmla="*/ 6859471 h 6859471"/>
              <a:gd name="connsiteX4" fmla="*/ 0 w 5849844"/>
              <a:gd name="connsiteY4" fmla="*/ 0 h 6859471"/>
              <a:gd name="connsiteX0" fmla="*/ 0 w 5886316"/>
              <a:gd name="connsiteY0" fmla="*/ 0 h 6864494"/>
              <a:gd name="connsiteX1" fmla="*/ 5832476 w 5886316"/>
              <a:gd name="connsiteY1" fmla="*/ 0 h 6864494"/>
              <a:gd name="connsiteX2" fmla="*/ 5886316 w 5886316"/>
              <a:gd name="connsiteY2" fmla="*/ 6864494 h 6864494"/>
              <a:gd name="connsiteX3" fmla="*/ 4133370 w 5886316"/>
              <a:gd name="connsiteY3" fmla="*/ 6859471 h 6864494"/>
              <a:gd name="connsiteX4" fmla="*/ 0 w 5886316"/>
              <a:gd name="connsiteY4" fmla="*/ 0 h 6864494"/>
              <a:gd name="connsiteX0" fmla="*/ 0 w 5886316"/>
              <a:gd name="connsiteY0" fmla="*/ 0 h 6864494"/>
              <a:gd name="connsiteX1" fmla="*/ 5832476 w 5886316"/>
              <a:gd name="connsiteY1" fmla="*/ 0 h 6864494"/>
              <a:gd name="connsiteX2" fmla="*/ 5886316 w 5886316"/>
              <a:gd name="connsiteY2" fmla="*/ 6864494 h 6864494"/>
              <a:gd name="connsiteX3" fmla="*/ 4117740 w 5886316"/>
              <a:gd name="connsiteY3" fmla="*/ 6834355 h 6864494"/>
              <a:gd name="connsiteX4" fmla="*/ 0 w 5886316"/>
              <a:gd name="connsiteY4" fmla="*/ 0 h 6864494"/>
              <a:gd name="connsiteX0" fmla="*/ 0 w 5891526"/>
              <a:gd name="connsiteY0" fmla="*/ 0 h 6834355"/>
              <a:gd name="connsiteX1" fmla="*/ 5832476 w 5891526"/>
              <a:gd name="connsiteY1" fmla="*/ 0 h 6834355"/>
              <a:gd name="connsiteX2" fmla="*/ 5891526 w 5891526"/>
              <a:gd name="connsiteY2" fmla="*/ 6769054 h 6834355"/>
              <a:gd name="connsiteX3" fmla="*/ 4117740 w 5891526"/>
              <a:gd name="connsiteY3" fmla="*/ 6834355 h 6834355"/>
              <a:gd name="connsiteX4" fmla="*/ 0 w 5891526"/>
              <a:gd name="connsiteY4" fmla="*/ 0 h 6834355"/>
              <a:gd name="connsiteX0" fmla="*/ 0 w 5886316"/>
              <a:gd name="connsiteY0" fmla="*/ 0 h 6849425"/>
              <a:gd name="connsiteX1" fmla="*/ 5832476 w 5886316"/>
              <a:gd name="connsiteY1" fmla="*/ 0 h 6849425"/>
              <a:gd name="connsiteX2" fmla="*/ 5886316 w 5886316"/>
              <a:gd name="connsiteY2" fmla="*/ 6849425 h 6849425"/>
              <a:gd name="connsiteX3" fmla="*/ 4117740 w 5886316"/>
              <a:gd name="connsiteY3" fmla="*/ 6834355 h 6849425"/>
              <a:gd name="connsiteX4" fmla="*/ 0 w 5886316"/>
              <a:gd name="connsiteY4" fmla="*/ 0 h 6849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86316" h="6849425">
                <a:moveTo>
                  <a:pt x="0" y="0"/>
                </a:moveTo>
                <a:lnTo>
                  <a:pt x="5832476" y="0"/>
                </a:lnTo>
                <a:cubicBezTo>
                  <a:pt x="5838265" y="2286490"/>
                  <a:pt x="5880527" y="4562935"/>
                  <a:pt x="5886316" y="6849425"/>
                </a:cubicBezTo>
                <a:lnTo>
                  <a:pt x="4117740" y="6834355"/>
                </a:lnTo>
                <a:lnTo>
                  <a:pt x="0" y="0"/>
                </a:lnTo>
                <a:close/>
              </a:path>
            </a:pathLst>
          </a:custGeom>
          <a:solidFill>
            <a:schemeClr val="accent1">
              <a:lumMod val="10000"/>
              <a:lumOff val="90000"/>
            </a:schemeClr>
          </a:solidFill>
        </p:spPr>
        <p:txBody>
          <a:bodyPr wrap="square">
            <a:noAutofit/>
          </a:bodyPr>
          <a:lstStyle>
            <a:lvl1pPr marL="0" indent="0">
              <a:buNone/>
              <a:defRPr/>
            </a:lvl1pPr>
          </a:lstStyle>
          <a:p>
            <a:r>
              <a:rPr lang="en-US" dirty="0"/>
              <a:t>Click icon to add picture</a:t>
            </a:r>
          </a:p>
        </p:txBody>
      </p:sp>
      <p:sp>
        <p:nvSpPr>
          <p:cNvPr id="10" name="Rectangle 9">
            <a:extLst>
              <a:ext uri="{FF2B5EF4-FFF2-40B4-BE49-F238E27FC236}">
                <a16:creationId xmlns:a16="http://schemas.microsoft.com/office/drawing/2014/main" id="{0D366D43-2B80-7069-2F12-62669AC448EB}"/>
              </a:ext>
            </a:extLst>
          </p:cNvPr>
          <p:cNvSpPr/>
          <p:nvPr userDrawn="1"/>
        </p:nvSpPr>
        <p:spPr>
          <a:xfrm>
            <a:off x="0" y="-11723"/>
            <a:ext cx="10464455" cy="6921450"/>
          </a:xfrm>
          <a:custGeom>
            <a:avLst/>
            <a:gdLst>
              <a:gd name="connsiteX0" fmla="*/ 0 w 23843456"/>
              <a:gd name="connsiteY0" fmla="*/ 0 h 13784046"/>
              <a:gd name="connsiteX1" fmla="*/ 23843456 w 23843456"/>
              <a:gd name="connsiteY1" fmla="*/ 0 h 13784046"/>
              <a:gd name="connsiteX2" fmla="*/ 23843456 w 23843456"/>
              <a:gd name="connsiteY2" fmla="*/ 13784046 h 13784046"/>
              <a:gd name="connsiteX3" fmla="*/ 0 w 23843456"/>
              <a:gd name="connsiteY3" fmla="*/ 13784046 h 13784046"/>
              <a:gd name="connsiteX4" fmla="*/ 0 w 23843456"/>
              <a:gd name="connsiteY4" fmla="*/ 0 h 13784046"/>
              <a:gd name="connsiteX0" fmla="*/ 0 w 23843456"/>
              <a:gd name="connsiteY0" fmla="*/ 21265 h 13805311"/>
              <a:gd name="connsiteX1" fmla="*/ 12424089 w 23843456"/>
              <a:gd name="connsiteY1" fmla="*/ 0 h 13805311"/>
              <a:gd name="connsiteX2" fmla="*/ 23843456 w 23843456"/>
              <a:gd name="connsiteY2" fmla="*/ 13805311 h 13805311"/>
              <a:gd name="connsiteX3" fmla="*/ 0 w 23843456"/>
              <a:gd name="connsiteY3" fmla="*/ 13805311 h 13805311"/>
              <a:gd name="connsiteX4" fmla="*/ 0 w 23843456"/>
              <a:gd name="connsiteY4" fmla="*/ 21265 h 13805311"/>
              <a:gd name="connsiteX0" fmla="*/ 0 w 20462303"/>
              <a:gd name="connsiteY0" fmla="*/ 21265 h 13847841"/>
              <a:gd name="connsiteX1" fmla="*/ 12424089 w 20462303"/>
              <a:gd name="connsiteY1" fmla="*/ 0 h 13847841"/>
              <a:gd name="connsiteX2" fmla="*/ 20462303 w 20462303"/>
              <a:gd name="connsiteY2" fmla="*/ 13847841 h 13847841"/>
              <a:gd name="connsiteX3" fmla="*/ 0 w 20462303"/>
              <a:gd name="connsiteY3" fmla="*/ 13805311 h 13847841"/>
              <a:gd name="connsiteX4" fmla="*/ 0 w 20462303"/>
              <a:gd name="connsiteY4" fmla="*/ 21265 h 13847841"/>
              <a:gd name="connsiteX0" fmla="*/ 0 w 20395802"/>
              <a:gd name="connsiteY0" fmla="*/ 21265 h 13847841"/>
              <a:gd name="connsiteX1" fmla="*/ 12424089 w 20395802"/>
              <a:gd name="connsiteY1" fmla="*/ 0 h 13847841"/>
              <a:gd name="connsiteX2" fmla="*/ 20395802 w 20395802"/>
              <a:gd name="connsiteY2" fmla="*/ 13847841 h 13847841"/>
              <a:gd name="connsiteX3" fmla="*/ 0 w 20395802"/>
              <a:gd name="connsiteY3" fmla="*/ 13805311 h 13847841"/>
              <a:gd name="connsiteX4" fmla="*/ 0 w 20395802"/>
              <a:gd name="connsiteY4" fmla="*/ 21265 h 13847841"/>
              <a:gd name="connsiteX0" fmla="*/ 0 w 20395802"/>
              <a:gd name="connsiteY0" fmla="*/ 21265 h 13847841"/>
              <a:gd name="connsiteX1" fmla="*/ 12382525 w 20395802"/>
              <a:gd name="connsiteY1" fmla="*/ 0 h 13847841"/>
              <a:gd name="connsiteX2" fmla="*/ 20395802 w 20395802"/>
              <a:gd name="connsiteY2" fmla="*/ 13847841 h 13847841"/>
              <a:gd name="connsiteX3" fmla="*/ 0 w 20395802"/>
              <a:gd name="connsiteY3" fmla="*/ 13805311 h 13847841"/>
              <a:gd name="connsiteX4" fmla="*/ 0 w 20395802"/>
              <a:gd name="connsiteY4" fmla="*/ 21265 h 13847841"/>
              <a:gd name="connsiteX0" fmla="*/ 0 w 20395802"/>
              <a:gd name="connsiteY0" fmla="*/ 16323 h 13842899"/>
              <a:gd name="connsiteX1" fmla="*/ 12407239 w 20395802"/>
              <a:gd name="connsiteY1" fmla="*/ 0 h 13842899"/>
              <a:gd name="connsiteX2" fmla="*/ 20395802 w 20395802"/>
              <a:gd name="connsiteY2" fmla="*/ 13842899 h 13842899"/>
              <a:gd name="connsiteX3" fmla="*/ 0 w 20395802"/>
              <a:gd name="connsiteY3" fmla="*/ 13800369 h 13842899"/>
              <a:gd name="connsiteX4" fmla="*/ 0 w 20395802"/>
              <a:gd name="connsiteY4" fmla="*/ 16323 h 13842899"/>
              <a:gd name="connsiteX0" fmla="*/ 0 w 20405687"/>
              <a:gd name="connsiteY0" fmla="*/ 16323 h 13842899"/>
              <a:gd name="connsiteX1" fmla="*/ 12407239 w 20405687"/>
              <a:gd name="connsiteY1" fmla="*/ 0 h 13842899"/>
              <a:gd name="connsiteX2" fmla="*/ 20405687 w 20405687"/>
              <a:gd name="connsiteY2" fmla="*/ 13842899 h 13842899"/>
              <a:gd name="connsiteX3" fmla="*/ 0 w 20405687"/>
              <a:gd name="connsiteY3" fmla="*/ 13800369 h 13842899"/>
              <a:gd name="connsiteX4" fmla="*/ 0 w 20405687"/>
              <a:gd name="connsiteY4" fmla="*/ 16323 h 13842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405687" h="13842899">
                <a:moveTo>
                  <a:pt x="0" y="16323"/>
                </a:moveTo>
                <a:lnTo>
                  <a:pt x="12407239" y="0"/>
                </a:lnTo>
                <a:lnTo>
                  <a:pt x="20405687" y="13842899"/>
                </a:lnTo>
                <a:lnTo>
                  <a:pt x="0" y="13800369"/>
                </a:lnTo>
                <a:lnTo>
                  <a:pt x="0" y="16323"/>
                </a:lnTo>
                <a:close/>
              </a:path>
            </a:pathLst>
          </a:custGeom>
          <a:gradFill flip="none" rotWithShape="1">
            <a:gsLst>
              <a:gs pos="0">
                <a:srgbClr val="003D84">
                  <a:alpha val="69746"/>
                </a:srgbClr>
              </a:gs>
              <a:gs pos="99000">
                <a:schemeClr val="tx2">
                  <a:alpha val="78332"/>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228600" rtl="0" eaLnBrk="1" fontAlgn="auto" latinLnBrk="0" hangingPunct="1">
              <a:lnSpc>
                <a:spcPct val="100000"/>
              </a:lnSpc>
              <a:spcBef>
                <a:spcPts val="0"/>
              </a:spcBef>
              <a:spcAft>
                <a:spcPts val="0"/>
              </a:spcAft>
              <a:buClrTx/>
              <a:buSzTx/>
              <a:buFontTx/>
              <a:buNone/>
              <a:tabLst/>
              <a:defRPr/>
            </a:pPr>
            <a:endParaRPr kumimoji="0" lang="en-US" sz="3453"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2" name="Title 1"/>
          <p:cNvSpPr>
            <a:spLocks noGrp="1"/>
          </p:cNvSpPr>
          <p:nvPr>
            <p:ph type="ctrTitle"/>
          </p:nvPr>
        </p:nvSpPr>
        <p:spPr>
          <a:xfrm>
            <a:off x="1033889" y="2379699"/>
            <a:ext cx="6424918" cy="2387600"/>
          </a:xfrm>
          <a:prstGeom prst="rect">
            <a:avLst/>
          </a:prstGeom>
        </p:spPr>
        <p:txBody>
          <a:bodyPr anchor="b"/>
          <a:lstStyle>
            <a:lvl1pPr algn="l">
              <a:defRPr sz="5000">
                <a:solidFill>
                  <a:schemeClr val="accent1"/>
                </a:solidFill>
              </a:defRPr>
            </a:lvl1pPr>
          </a:lstStyle>
          <a:p>
            <a:r>
              <a:rPr lang="en-US"/>
              <a:t>Click to edit Master title style</a:t>
            </a:r>
            <a:endParaRPr lang="en-US" dirty="0"/>
          </a:p>
        </p:txBody>
      </p:sp>
      <p:sp>
        <p:nvSpPr>
          <p:cNvPr id="3" name="Subtitle 2"/>
          <p:cNvSpPr>
            <a:spLocks noGrp="1"/>
          </p:cNvSpPr>
          <p:nvPr>
            <p:ph type="subTitle" idx="1" hasCustomPrompt="1"/>
          </p:nvPr>
        </p:nvSpPr>
        <p:spPr>
          <a:xfrm>
            <a:off x="1061236" y="5388684"/>
            <a:ext cx="7862956" cy="854954"/>
          </a:xfrm>
          <a:prstGeom prst="rect">
            <a:avLst/>
          </a:prstGeom>
        </p:spPr>
        <p:txBody>
          <a:bodyPr/>
          <a:lstStyle>
            <a:lvl1pPr marL="0" indent="0" algn="l">
              <a:buNone/>
              <a:defRPr sz="2200" spc="150">
                <a:solidFill>
                  <a:schemeClr val="bg1"/>
                </a:solidFill>
              </a:defRPr>
            </a:lvl1pPr>
            <a:lvl2pPr marL="445770" indent="0" algn="ctr">
              <a:buNone/>
              <a:defRPr sz="1950"/>
            </a:lvl2pPr>
            <a:lvl3pPr marL="891540" indent="0" algn="ctr">
              <a:buNone/>
              <a:defRPr sz="1755"/>
            </a:lvl3pPr>
            <a:lvl4pPr marL="1337310" indent="0" algn="ctr">
              <a:buNone/>
              <a:defRPr sz="1560"/>
            </a:lvl4pPr>
            <a:lvl5pPr marL="1783080" indent="0" algn="ctr">
              <a:buNone/>
              <a:defRPr sz="1560"/>
            </a:lvl5pPr>
            <a:lvl6pPr marL="2228850" indent="0" algn="ctr">
              <a:buNone/>
              <a:defRPr sz="1560"/>
            </a:lvl6pPr>
            <a:lvl7pPr marL="2674620" indent="0" algn="ctr">
              <a:buNone/>
              <a:defRPr sz="1560"/>
            </a:lvl7pPr>
            <a:lvl8pPr marL="3120390" indent="0" algn="ctr">
              <a:buNone/>
              <a:defRPr sz="1560"/>
            </a:lvl8pPr>
            <a:lvl9pPr marL="3566160" indent="0" algn="ctr">
              <a:buNone/>
              <a:defRPr sz="1560"/>
            </a:lvl9pPr>
          </a:lstStyle>
          <a:p>
            <a:r>
              <a:rPr lang="en-US" dirty="0"/>
              <a:t>CLICK TO EDIT MASTER SUBTITLE STYLE</a:t>
            </a:r>
          </a:p>
        </p:txBody>
      </p:sp>
      <p:pic>
        <p:nvPicPr>
          <p:cNvPr id="15" name="Picture 14" descr="A black and white logo&#10;&#10;AI-generated content may be incorrect.">
            <a:extLst>
              <a:ext uri="{FF2B5EF4-FFF2-40B4-BE49-F238E27FC236}">
                <a16:creationId xmlns:a16="http://schemas.microsoft.com/office/drawing/2014/main" id="{32645AA4-340B-5BE2-9985-7AFE31F380D4}"/>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41468" y="575149"/>
            <a:ext cx="1838182" cy="1217679"/>
          </a:xfrm>
          <a:prstGeom prst="rect">
            <a:avLst/>
          </a:prstGeom>
        </p:spPr>
      </p:pic>
    </p:spTree>
    <p:extLst>
      <p:ext uri="{BB962C8B-B14F-4D97-AF65-F5344CB8AC3E}">
        <p14:creationId xmlns:p14="http://schemas.microsoft.com/office/powerpoint/2010/main" val="1588776679"/>
      </p:ext>
    </p:extLst>
  </p:cSld>
  <p:clrMapOvr>
    <a:masterClrMapping/>
  </p:clrMapOvr>
  <p:extLst>
    <p:ext uri="{DCECCB84-F9BA-43D5-87BE-67443E8EF086}">
      <p15:sldGuideLst xmlns:p15="http://schemas.microsoft.com/office/powerpoint/2012/main">
        <p15:guide id="1" orient="horz" pos="4320">
          <p15:clr>
            <a:srgbClr val="FBAE40"/>
          </p15:clr>
        </p15:guide>
        <p15:guide id="2" pos="7488">
          <p15:clr>
            <a:srgbClr val="FBAE40"/>
          </p15:clr>
        </p15:guide>
        <p15:guide id="3" pos="1344">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Minimal section divider 1">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4F5DC282-7B5D-569E-C5FE-A40C556B2516}"/>
              </a:ext>
            </a:extLst>
          </p:cNvPr>
          <p:cNvSpPr>
            <a:spLocks noGrp="1"/>
          </p:cNvSpPr>
          <p:nvPr>
            <p:ph type="title" hasCustomPrompt="1"/>
          </p:nvPr>
        </p:nvSpPr>
        <p:spPr>
          <a:xfrm>
            <a:off x="838200" y="2862263"/>
            <a:ext cx="10515600" cy="1133476"/>
          </a:xfrm>
          <a:prstGeom prst="rect">
            <a:avLst/>
          </a:prstGeom>
        </p:spPr>
        <p:txBody>
          <a:bodyPr anchor="ctr">
            <a:noAutofit/>
          </a:bodyPr>
          <a:lstStyle>
            <a:lvl1pPr algn="ctr">
              <a:defRPr sz="4000">
                <a:solidFill>
                  <a:schemeClr val="bg2">
                    <a:lumMod val="50000"/>
                  </a:schemeClr>
                </a:solidFill>
              </a:defRPr>
            </a:lvl1pPr>
          </a:lstStyle>
          <a:p>
            <a:r>
              <a:rPr lang="en-US" dirty="0"/>
              <a:t>Click to edit Master </a:t>
            </a:r>
            <a:br>
              <a:rPr lang="en-US" dirty="0"/>
            </a:br>
            <a:r>
              <a:rPr lang="en-US" dirty="0"/>
              <a:t>sub section title style</a:t>
            </a:r>
          </a:p>
        </p:txBody>
      </p:sp>
      <p:pic>
        <p:nvPicPr>
          <p:cNvPr id="11" name="Picture 10" descr="A blue and grey logo&#10;&#10;AI-generated content may be incorrect.">
            <a:extLst>
              <a:ext uri="{FF2B5EF4-FFF2-40B4-BE49-F238E27FC236}">
                <a16:creationId xmlns:a16="http://schemas.microsoft.com/office/drawing/2014/main" id="{ADD04AC1-9B08-0DEA-57B9-F73CE0EEDC38}"/>
              </a:ext>
            </a:extLst>
          </p:cNvPr>
          <p:cNvPicPr>
            <a:picLocks noChangeAspect="1"/>
          </p:cNvPicPr>
          <p:nvPr userDrawn="1"/>
        </p:nvPicPr>
        <p:blipFill>
          <a:blip r:embed="rId2">
            <a:extLst>
              <a:ext uri="{28A0092B-C50C-407E-A947-70E740481C1C}">
                <a14:useLocalDpi xmlns:a14="http://schemas.microsoft.com/office/drawing/2010/main" val="0"/>
              </a:ext>
            </a:extLst>
          </a:blip>
          <a:srcRect l="917" t="4809" r="-917" b="16033"/>
          <a:stretch/>
        </p:blipFill>
        <p:spPr>
          <a:xfrm>
            <a:off x="5284363" y="5552987"/>
            <a:ext cx="1623275" cy="939621"/>
          </a:xfrm>
          <a:prstGeom prst="rect">
            <a:avLst/>
          </a:prstGeom>
        </p:spPr>
      </p:pic>
    </p:spTree>
    <p:extLst>
      <p:ext uri="{BB962C8B-B14F-4D97-AF65-F5344CB8AC3E}">
        <p14:creationId xmlns:p14="http://schemas.microsoft.com/office/powerpoint/2010/main" val="22050533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Minimal Section Divider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486F9E-A3B9-4F04-D607-6B7E45BB935B}"/>
              </a:ext>
            </a:extLst>
          </p:cNvPr>
          <p:cNvSpPr>
            <a:spLocks noGrp="1"/>
          </p:cNvSpPr>
          <p:nvPr>
            <p:ph type="title" hasCustomPrompt="1"/>
          </p:nvPr>
        </p:nvSpPr>
        <p:spPr>
          <a:xfrm>
            <a:off x="838200" y="2862263"/>
            <a:ext cx="10515600" cy="1133476"/>
          </a:xfrm>
          <a:prstGeom prst="rect">
            <a:avLst/>
          </a:prstGeom>
        </p:spPr>
        <p:txBody>
          <a:bodyPr anchor="ctr">
            <a:noAutofit/>
          </a:bodyPr>
          <a:lstStyle>
            <a:lvl1pPr algn="ctr">
              <a:defRPr sz="4000">
                <a:solidFill>
                  <a:srgbClr val="0066AB"/>
                </a:solidFill>
              </a:defRPr>
            </a:lvl1pPr>
          </a:lstStyle>
          <a:p>
            <a:r>
              <a:rPr lang="en-US" dirty="0"/>
              <a:t>Click to edit Master </a:t>
            </a:r>
            <a:br>
              <a:rPr lang="en-US" dirty="0"/>
            </a:br>
            <a:r>
              <a:rPr lang="en-US" dirty="0"/>
              <a:t>sub section title style</a:t>
            </a:r>
          </a:p>
        </p:txBody>
      </p:sp>
      <p:pic>
        <p:nvPicPr>
          <p:cNvPr id="5" name="Picture 4" descr="A blue and grey logo&#10;&#10;AI-generated content may be incorrect.">
            <a:extLst>
              <a:ext uri="{FF2B5EF4-FFF2-40B4-BE49-F238E27FC236}">
                <a16:creationId xmlns:a16="http://schemas.microsoft.com/office/drawing/2014/main" id="{CFFF28DD-EF5F-E088-A32A-0AFF2C5A2661}"/>
              </a:ext>
            </a:extLst>
          </p:cNvPr>
          <p:cNvPicPr>
            <a:picLocks noChangeAspect="1"/>
          </p:cNvPicPr>
          <p:nvPr userDrawn="1"/>
        </p:nvPicPr>
        <p:blipFill>
          <a:blip r:embed="rId2">
            <a:extLst>
              <a:ext uri="{28A0092B-C50C-407E-A947-70E740481C1C}">
                <a14:useLocalDpi xmlns:a14="http://schemas.microsoft.com/office/drawing/2010/main" val="0"/>
              </a:ext>
            </a:extLst>
          </a:blip>
          <a:srcRect l="917" t="4809" r="-917" b="16033"/>
          <a:stretch/>
        </p:blipFill>
        <p:spPr>
          <a:xfrm>
            <a:off x="5284363" y="5552987"/>
            <a:ext cx="1623275" cy="939621"/>
          </a:xfrm>
          <a:prstGeom prst="rect">
            <a:avLst/>
          </a:prstGeom>
        </p:spPr>
      </p:pic>
    </p:spTree>
    <p:extLst>
      <p:ext uri="{BB962C8B-B14F-4D97-AF65-F5344CB8AC3E}">
        <p14:creationId xmlns:p14="http://schemas.microsoft.com/office/powerpoint/2010/main" val="107901137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Minimal Section Divider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351149-DDBD-FEE5-455F-35699BCE717D}"/>
              </a:ext>
            </a:extLst>
          </p:cNvPr>
          <p:cNvSpPr>
            <a:spLocks noGrp="1"/>
          </p:cNvSpPr>
          <p:nvPr>
            <p:ph type="title" hasCustomPrompt="1"/>
          </p:nvPr>
        </p:nvSpPr>
        <p:spPr>
          <a:xfrm>
            <a:off x="838200" y="2862263"/>
            <a:ext cx="10515600" cy="1133476"/>
          </a:xfrm>
          <a:prstGeom prst="rect">
            <a:avLst/>
          </a:prstGeom>
        </p:spPr>
        <p:txBody>
          <a:bodyPr anchor="ctr">
            <a:noAutofit/>
          </a:bodyPr>
          <a:lstStyle>
            <a:lvl1pPr algn="ctr">
              <a:defRPr sz="4000">
                <a:solidFill>
                  <a:schemeClr val="accent1">
                    <a:lumMod val="75000"/>
                  </a:schemeClr>
                </a:solidFill>
              </a:defRPr>
            </a:lvl1pPr>
          </a:lstStyle>
          <a:p>
            <a:r>
              <a:rPr lang="en-US" dirty="0"/>
              <a:t>Click to edit Master </a:t>
            </a:r>
            <a:br>
              <a:rPr lang="en-US" dirty="0"/>
            </a:br>
            <a:r>
              <a:rPr lang="en-US" dirty="0"/>
              <a:t>sub section title style</a:t>
            </a:r>
          </a:p>
        </p:txBody>
      </p:sp>
      <p:pic>
        <p:nvPicPr>
          <p:cNvPr id="4" name="Picture 3" descr="A blue and white logo&#10;&#10;AI-generated content may be incorrect.">
            <a:extLst>
              <a:ext uri="{FF2B5EF4-FFF2-40B4-BE49-F238E27FC236}">
                <a16:creationId xmlns:a16="http://schemas.microsoft.com/office/drawing/2014/main" id="{84439751-2FF5-4490-27B1-BA1F92859C8C}"/>
              </a:ext>
            </a:extLst>
          </p:cNvPr>
          <p:cNvPicPr>
            <a:picLocks noChangeAspect="1"/>
          </p:cNvPicPr>
          <p:nvPr userDrawn="1"/>
        </p:nvPicPr>
        <p:blipFill>
          <a:blip r:embed="rId2">
            <a:extLst>
              <a:ext uri="{28A0092B-C50C-407E-A947-70E740481C1C}">
                <a14:useLocalDpi xmlns:a14="http://schemas.microsoft.com/office/drawing/2010/main" val="0"/>
              </a:ext>
            </a:extLst>
          </a:blip>
          <a:srcRect t="2479" b="17574"/>
          <a:stretch/>
        </p:blipFill>
        <p:spPr>
          <a:xfrm>
            <a:off x="5292371" y="5563620"/>
            <a:ext cx="1607258" cy="939621"/>
          </a:xfrm>
          <a:prstGeom prst="rect">
            <a:avLst/>
          </a:prstGeom>
        </p:spPr>
      </p:pic>
    </p:spTree>
    <p:extLst>
      <p:ext uri="{BB962C8B-B14F-4D97-AF65-F5344CB8AC3E}">
        <p14:creationId xmlns:p14="http://schemas.microsoft.com/office/powerpoint/2010/main" val="41720924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0" y="2862263"/>
            <a:ext cx="10515600" cy="1133476"/>
          </a:xfrm>
          <a:prstGeom prst="rect">
            <a:avLst/>
          </a:prstGeom>
        </p:spPr>
        <p:txBody>
          <a:bodyPr anchor="b">
            <a:normAutofit/>
          </a:bodyPr>
          <a:lstStyle>
            <a:lvl1pPr algn="ctr">
              <a:defRPr sz="5000">
                <a:solidFill>
                  <a:srgbClr val="0066AB"/>
                </a:solidFill>
              </a:defRPr>
            </a:lvl1pPr>
          </a:lstStyle>
          <a:p>
            <a:r>
              <a:rPr lang="en-US" dirty="0"/>
              <a:t>Click to edit Master </a:t>
            </a:r>
            <a:br>
              <a:rPr lang="en-US" dirty="0"/>
            </a:br>
            <a:r>
              <a:rPr lang="en-US" dirty="0"/>
              <a:t>sub section title style</a:t>
            </a:r>
          </a:p>
        </p:txBody>
      </p:sp>
      <p:sp>
        <p:nvSpPr>
          <p:cNvPr id="3" name="Text Placeholder 2"/>
          <p:cNvSpPr>
            <a:spLocks noGrp="1"/>
          </p:cNvSpPr>
          <p:nvPr>
            <p:ph type="body" idx="1"/>
          </p:nvPr>
        </p:nvSpPr>
        <p:spPr>
          <a:xfrm>
            <a:off x="831850" y="4589464"/>
            <a:ext cx="10515600" cy="1500187"/>
          </a:xfrm>
          <a:prstGeom prst="rect">
            <a:avLst/>
          </a:prstGeom>
        </p:spPr>
        <p:txBody>
          <a:bodyPr/>
          <a:lstStyle>
            <a:lvl1pPr marL="0" indent="0" algn="ctr">
              <a:buNone/>
              <a:defRPr sz="2340">
                <a:solidFill>
                  <a:schemeClr val="tx1">
                    <a:tint val="75000"/>
                  </a:schemeClr>
                </a:solidFill>
              </a:defRPr>
            </a:lvl1pPr>
            <a:lvl2pPr marL="445770" indent="0">
              <a:buNone/>
              <a:defRPr sz="1950">
                <a:solidFill>
                  <a:schemeClr val="tx1">
                    <a:tint val="75000"/>
                  </a:schemeClr>
                </a:solidFill>
              </a:defRPr>
            </a:lvl2pPr>
            <a:lvl3pPr marL="891540" indent="0">
              <a:buNone/>
              <a:defRPr sz="1755">
                <a:solidFill>
                  <a:schemeClr val="tx1">
                    <a:tint val="75000"/>
                  </a:schemeClr>
                </a:solidFill>
              </a:defRPr>
            </a:lvl3pPr>
            <a:lvl4pPr marL="1337310" indent="0">
              <a:buNone/>
              <a:defRPr sz="1560">
                <a:solidFill>
                  <a:schemeClr val="tx1">
                    <a:tint val="75000"/>
                  </a:schemeClr>
                </a:solidFill>
              </a:defRPr>
            </a:lvl4pPr>
            <a:lvl5pPr marL="1783080" indent="0">
              <a:buNone/>
              <a:defRPr sz="1560">
                <a:solidFill>
                  <a:schemeClr val="tx1">
                    <a:tint val="75000"/>
                  </a:schemeClr>
                </a:solidFill>
              </a:defRPr>
            </a:lvl5pPr>
            <a:lvl6pPr marL="2228850" indent="0">
              <a:buNone/>
              <a:defRPr sz="1560">
                <a:solidFill>
                  <a:schemeClr val="tx1">
                    <a:tint val="75000"/>
                  </a:schemeClr>
                </a:solidFill>
              </a:defRPr>
            </a:lvl6pPr>
            <a:lvl7pPr marL="2674620" indent="0">
              <a:buNone/>
              <a:defRPr sz="1560">
                <a:solidFill>
                  <a:schemeClr val="tx1">
                    <a:tint val="75000"/>
                  </a:schemeClr>
                </a:solidFill>
              </a:defRPr>
            </a:lvl7pPr>
            <a:lvl8pPr marL="3120390" indent="0">
              <a:buNone/>
              <a:defRPr sz="1560">
                <a:solidFill>
                  <a:schemeClr val="tx1">
                    <a:tint val="75000"/>
                  </a:schemeClr>
                </a:solidFill>
              </a:defRPr>
            </a:lvl8pPr>
            <a:lvl9pPr marL="3566160" indent="0">
              <a:buNone/>
              <a:defRPr sz="156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228600"/>
            <a:fld id="{93FE20A7-5407-4B81-9A98-960F69FC2BFD}" type="datetime1">
              <a:rPr lang="en-US" smtClean="0">
                <a:solidFill>
                  <a:srgbClr val="667989">
                    <a:tint val="75000"/>
                  </a:srgbClr>
                </a:solidFill>
              </a:rPr>
              <a:t>5/14/2026</a:t>
            </a:fld>
            <a:endParaRPr lang="en-US" dirty="0">
              <a:solidFill>
                <a:srgbClr val="667989">
                  <a:tint val="75000"/>
                </a:srgbClr>
              </a:solidFill>
            </a:endParaRPr>
          </a:p>
        </p:txBody>
      </p:sp>
      <p:sp>
        <p:nvSpPr>
          <p:cNvPr id="5" name="Footer Placeholder 4"/>
          <p:cNvSpPr>
            <a:spLocks noGrp="1"/>
          </p:cNvSpPr>
          <p:nvPr>
            <p:ph type="ftr" sz="quarter" idx="11"/>
          </p:nvPr>
        </p:nvSpPr>
        <p:spPr/>
        <p:txBody>
          <a:bodyPr/>
          <a:lstStyle/>
          <a:p>
            <a:pPr defTabSz="228600"/>
            <a:endParaRPr lang="en-US" dirty="0">
              <a:solidFill>
                <a:srgbClr val="667989">
                  <a:tint val="75000"/>
                </a:srgbClr>
              </a:solidFill>
            </a:endParaRPr>
          </a:p>
        </p:txBody>
      </p:sp>
      <p:sp>
        <p:nvSpPr>
          <p:cNvPr id="6" name="Slide Number Placeholder 5"/>
          <p:cNvSpPr>
            <a:spLocks noGrp="1"/>
          </p:cNvSpPr>
          <p:nvPr>
            <p:ph type="sldNum" sz="quarter" idx="12"/>
          </p:nvPr>
        </p:nvSpPr>
        <p:spPr/>
        <p:txBody>
          <a:bodyPr/>
          <a:lstStyle/>
          <a:p>
            <a:pPr defTabSz="228600"/>
            <a:fld id="{48F63A3B-78C7-47BE-AE5E-E10140E04643}" type="slidenum">
              <a:rPr lang="en-US" smtClean="0">
                <a:solidFill>
                  <a:srgbClr val="667989">
                    <a:tint val="75000"/>
                  </a:srgbClr>
                </a:solidFill>
              </a:rPr>
              <a:pPr defTabSz="228600"/>
              <a:t>‹#›</a:t>
            </a:fld>
            <a:endParaRPr lang="en-US" dirty="0">
              <a:solidFill>
                <a:srgbClr val="667989">
                  <a:tint val="75000"/>
                </a:srgbClr>
              </a:solidFill>
            </a:endParaRPr>
          </a:p>
        </p:txBody>
      </p:sp>
    </p:spTree>
    <p:extLst>
      <p:ext uri="{BB962C8B-B14F-4D97-AF65-F5344CB8AC3E}">
        <p14:creationId xmlns:p14="http://schemas.microsoft.com/office/powerpoint/2010/main" val="392822233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325563"/>
          </a:xfrm>
          <a:prstGeom prst="rect">
            <a:avLst/>
          </a:prstGeom>
        </p:spPr>
        <p:txBody>
          <a:bodyPr/>
          <a:lstStyle>
            <a:lvl1pPr>
              <a:defRPr>
                <a:solidFill>
                  <a:schemeClr val="tx2"/>
                </a:solidFill>
              </a:defRPr>
            </a:lvl1p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defTabSz="228600"/>
            <a:fld id="{20E4BEC4-37CF-4CF4-86A4-D04C5A39D8D8}" type="datetime1">
              <a:rPr lang="en-US" smtClean="0">
                <a:solidFill>
                  <a:srgbClr val="667989">
                    <a:tint val="75000"/>
                  </a:srgbClr>
                </a:solidFill>
              </a:rPr>
              <a:t>5/14/2026</a:t>
            </a:fld>
            <a:endParaRPr lang="en-US" dirty="0">
              <a:solidFill>
                <a:srgbClr val="667989">
                  <a:tint val="75000"/>
                </a:srgbClr>
              </a:solidFill>
            </a:endParaRPr>
          </a:p>
        </p:txBody>
      </p:sp>
      <p:sp>
        <p:nvSpPr>
          <p:cNvPr id="6" name="Footer Placeholder 5"/>
          <p:cNvSpPr>
            <a:spLocks noGrp="1"/>
          </p:cNvSpPr>
          <p:nvPr>
            <p:ph type="ftr" sz="quarter" idx="11"/>
          </p:nvPr>
        </p:nvSpPr>
        <p:spPr/>
        <p:txBody>
          <a:bodyPr/>
          <a:lstStyle/>
          <a:p>
            <a:pPr defTabSz="228600"/>
            <a:endParaRPr lang="en-US" dirty="0">
              <a:solidFill>
                <a:srgbClr val="667989">
                  <a:tint val="75000"/>
                </a:srgbClr>
              </a:solidFill>
            </a:endParaRPr>
          </a:p>
        </p:txBody>
      </p:sp>
      <p:sp>
        <p:nvSpPr>
          <p:cNvPr id="7" name="Slide Number Placeholder 6"/>
          <p:cNvSpPr>
            <a:spLocks noGrp="1"/>
          </p:cNvSpPr>
          <p:nvPr>
            <p:ph type="sldNum" sz="quarter" idx="12"/>
          </p:nvPr>
        </p:nvSpPr>
        <p:spPr/>
        <p:txBody>
          <a:bodyPr/>
          <a:lstStyle/>
          <a:p>
            <a:pPr defTabSz="228600"/>
            <a:fld id="{48F63A3B-78C7-47BE-AE5E-E10140E04643}" type="slidenum">
              <a:rPr lang="en-US" smtClean="0">
                <a:solidFill>
                  <a:srgbClr val="667989">
                    <a:tint val="75000"/>
                  </a:srgbClr>
                </a:solidFill>
              </a:rPr>
              <a:pPr defTabSz="228600"/>
              <a:t>‹#›</a:t>
            </a:fld>
            <a:endParaRPr lang="en-US" dirty="0">
              <a:solidFill>
                <a:srgbClr val="667989">
                  <a:tint val="75000"/>
                </a:srgbClr>
              </a:solidFill>
            </a:endParaRPr>
          </a:p>
        </p:txBody>
      </p:sp>
    </p:spTree>
    <p:extLst>
      <p:ext uri="{BB962C8B-B14F-4D97-AF65-F5344CB8AC3E}">
        <p14:creationId xmlns:p14="http://schemas.microsoft.com/office/powerpoint/2010/main" val="34874592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228600"/>
            <a:fld id="{194051EE-975D-4988-8D7F-3D21AEA11832}" type="datetime1">
              <a:rPr lang="en-US" smtClean="0">
                <a:solidFill>
                  <a:srgbClr val="667989">
                    <a:tint val="75000"/>
                  </a:srgbClr>
                </a:solidFill>
              </a:rPr>
              <a:t>5/14/2026</a:t>
            </a:fld>
            <a:endParaRPr lang="en-US" dirty="0">
              <a:solidFill>
                <a:srgbClr val="667989">
                  <a:tint val="75000"/>
                </a:srgbClr>
              </a:solidFill>
            </a:endParaRPr>
          </a:p>
        </p:txBody>
      </p:sp>
      <p:sp>
        <p:nvSpPr>
          <p:cNvPr id="3" name="Footer Placeholder 2"/>
          <p:cNvSpPr>
            <a:spLocks noGrp="1"/>
          </p:cNvSpPr>
          <p:nvPr>
            <p:ph type="ftr" sz="quarter" idx="11"/>
          </p:nvPr>
        </p:nvSpPr>
        <p:spPr/>
        <p:txBody>
          <a:bodyPr/>
          <a:lstStyle/>
          <a:p>
            <a:pPr defTabSz="228600"/>
            <a:endParaRPr lang="en-US" dirty="0">
              <a:solidFill>
                <a:srgbClr val="667989">
                  <a:tint val="75000"/>
                </a:srgbClr>
              </a:solidFill>
            </a:endParaRPr>
          </a:p>
        </p:txBody>
      </p:sp>
      <p:sp>
        <p:nvSpPr>
          <p:cNvPr id="4" name="Slide Number Placeholder 3"/>
          <p:cNvSpPr>
            <a:spLocks noGrp="1"/>
          </p:cNvSpPr>
          <p:nvPr>
            <p:ph type="sldNum" sz="quarter" idx="12"/>
          </p:nvPr>
        </p:nvSpPr>
        <p:spPr/>
        <p:txBody>
          <a:bodyPr/>
          <a:lstStyle/>
          <a:p>
            <a:pPr defTabSz="228600"/>
            <a:fld id="{48F63A3B-78C7-47BE-AE5E-E10140E04643}" type="slidenum">
              <a:rPr lang="en-US" smtClean="0">
                <a:solidFill>
                  <a:srgbClr val="667989">
                    <a:tint val="75000"/>
                  </a:srgbClr>
                </a:solidFill>
              </a:rPr>
              <a:pPr defTabSz="228600"/>
              <a:t>‹#›</a:t>
            </a:fld>
            <a:endParaRPr lang="en-US" dirty="0">
              <a:solidFill>
                <a:srgbClr val="667989">
                  <a:tint val="75000"/>
                </a:srgbClr>
              </a:solidFill>
            </a:endParaRPr>
          </a:p>
        </p:txBody>
      </p:sp>
      <p:sp>
        <p:nvSpPr>
          <p:cNvPr id="5" name="Title 1">
            <a:extLst>
              <a:ext uri="{FF2B5EF4-FFF2-40B4-BE49-F238E27FC236}">
                <a16:creationId xmlns:a16="http://schemas.microsoft.com/office/drawing/2014/main" id="{9F8F87DE-F6C5-A0F4-194A-14B2CD5B8032}"/>
              </a:ext>
            </a:extLst>
          </p:cNvPr>
          <p:cNvSpPr>
            <a:spLocks noGrp="1"/>
          </p:cNvSpPr>
          <p:nvPr>
            <p:ph type="title"/>
          </p:nvPr>
        </p:nvSpPr>
        <p:spPr>
          <a:xfrm>
            <a:off x="838200" y="365126"/>
            <a:ext cx="10515600" cy="1325563"/>
          </a:xfrm>
          <a:prstGeom prst="rect">
            <a:avLst/>
          </a:prstGeom>
        </p:spPr>
        <p:txBody>
          <a:bodyPr/>
          <a:lstStyle>
            <a:lvl1pPr>
              <a:defRPr>
                <a:solidFill>
                  <a:schemeClr val="tx2"/>
                </a:solidFill>
              </a:defRPr>
            </a:lvl1pPr>
          </a:lstStyle>
          <a:p>
            <a:r>
              <a:rPr lang="en-US"/>
              <a:t>Click to edit Master title style</a:t>
            </a:r>
            <a:endParaRPr lang="en-US" dirty="0"/>
          </a:p>
        </p:txBody>
      </p:sp>
    </p:spTree>
    <p:extLst>
      <p:ext uri="{BB962C8B-B14F-4D97-AF65-F5344CB8AC3E}">
        <p14:creationId xmlns:p14="http://schemas.microsoft.com/office/powerpoint/2010/main" val="357209308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0"/>
            <a:ext cx="3932237" cy="1600200"/>
          </a:xfrm>
          <a:prstGeom prst="rect">
            <a:avLst/>
          </a:prstGeom>
        </p:spPr>
        <p:txBody>
          <a:bodyPr anchor="b"/>
          <a:lstStyle>
            <a:lvl1pPr>
              <a:defRPr sz="3120">
                <a:solidFill>
                  <a:srgbClr val="0066AB"/>
                </a:solidFill>
              </a:defRPr>
            </a:lvl1pPr>
          </a:lstStyle>
          <a:p>
            <a:r>
              <a:rPr lang="en-US" dirty="0"/>
              <a:t>Click to edit Master title style</a:t>
            </a:r>
          </a:p>
        </p:txBody>
      </p:sp>
      <p:sp>
        <p:nvSpPr>
          <p:cNvPr id="3" name="Content Placeholder 2"/>
          <p:cNvSpPr>
            <a:spLocks noGrp="1"/>
          </p:cNvSpPr>
          <p:nvPr>
            <p:ph idx="1"/>
          </p:nvPr>
        </p:nvSpPr>
        <p:spPr>
          <a:xfrm>
            <a:off x="6096000" y="2057400"/>
            <a:ext cx="6172200" cy="4873625"/>
          </a:xfrm>
          <a:prstGeom prst="rect">
            <a:avLst/>
          </a:prstGeom>
        </p:spPr>
        <p:txBody>
          <a:bodyPr/>
          <a:lstStyle>
            <a:lvl1pPr>
              <a:defRPr sz="3120">
                <a:solidFill>
                  <a:srgbClr val="0066AB"/>
                </a:solidFill>
              </a:defRPr>
            </a:lvl1pPr>
            <a:lvl2pPr>
              <a:defRPr sz="2730">
                <a:solidFill>
                  <a:srgbClr val="0066AB"/>
                </a:solidFill>
              </a:defRPr>
            </a:lvl2pPr>
            <a:lvl3pPr>
              <a:defRPr sz="2340">
                <a:solidFill>
                  <a:srgbClr val="0066AB"/>
                </a:solidFill>
              </a:defRPr>
            </a:lvl3pPr>
            <a:lvl4pPr>
              <a:defRPr sz="1950">
                <a:solidFill>
                  <a:srgbClr val="0066AB"/>
                </a:solidFill>
              </a:defRPr>
            </a:lvl4pPr>
            <a:lvl5pPr>
              <a:defRPr sz="1950">
                <a:solidFill>
                  <a:srgbClr val="0066AB"/>
                </a:solidFill>
              </a:defRPr>
            </a:lvl5pPr>
            <a:lvl6pPr>
              <a:defRPr sz="1950"/>
            </a:lvl6pPr>
            <a:lvl7pPr>
              <a:defRPr sz="1950"/>
            </a:lvl7pPr>
            <a:lvl8pPr>
              <a:defRPr sz="1950"/>
            </a:lvl8pPr>
            <a:lvl9pPr>
              <a:defRPr sz="195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839789" y="2146300"/>
            <a:ext cx="3932237" cy="3722688"/>
          </a:xfrm>
          <a:prstGeom prst="rect">
            <a:avLst/>
          </a:prstGeom>
        </p:spPr>
        <p:txBody>
          <a:bodyPr/>
          <a:lstStyle>
            <a:lvl1pPr marL="0" indent="0">
              <a:buNone/>
              <a:defRPr sz="1560"/>
            </a:lvl1pPr>
            <a:lvl2pPr marL="445770" indent="0">
              <a:buNone/>
              <a:defRPr sz="1365"/>
            </a:lvl2pPr>
            <a:lvl3pPr marL="891540" indent="0">
              <a:buNone/>
              <a:defRPr sz="1170"/>
            </a:lvl3pPr>
            <a:lvl4pPr marL="1337310" indent="0">
              <a:buNone/>
              <a:defRPr sz="975"/>
            </a:lvl4pPr>
            <a:lvl5pPr marL="1783080" indent="0">
              <a:buNone/>
              <a:defRPr sz="975"/>
            </a:lvl5pPr>
            <a:lvl6pPr marL="2228850" indent="0">
              <a:buNone/>
              <a:defRPr sz="975"/>
            </a:lvl6pPr>
            <a:lvl7pPr marL="2674620" indent="0">
              <a:buNone/>
              <a:defRPr sz="975"/>
            </a:lvl7pPr>
            <a:lvl8pPr marL="3120390" indent="0">
              <a:buNone/>
              <a:defRPr sz="975"/>
            </a:lvl8pPr>
            <a:lvl9pPr marL="3566160" indent="0">
              <a:buNone/>
              <a:defRPr sz="975"/>
            </a:lvl9pPr>
          </a:lstStyle>
          <a:p>
            <a:pPr lvl="0"/>
            <a:r>
              <a:rPr lang="en-US"/>
              <a:t>Click to edit Master text styles</a:t>
            </a:r>
          </a:p>
        </p:txBody>
      </p:sp>
      <p:sp>
        <p:nvSpPr>
          <p:cNvPr id="5" name="Date Placeholder 4"/>
          <p:cNvSpPr>
            <a:spLocks noGrp="1"/>
          </p:cNvSpPr>
          <p:nvPr>
            <p:ph type="dt" sz="half" idx="10"/>
          </p:nvPr>
        </p:nvSpPr>
        <p:spPr/>
        <p:txBody>
          <a:bodyPr/>
          <a:lstStyle/>
          <a:p>
            <a:pPr defTabSz="228600"/>
            <a:fld id="{1AAF4F9D-D870-4A43-B0A7-711F00DB5A98}" type="datetime1">
              <a:rPr lang="en-US" smtClean="0">
                <a:solidFill>
                  <a:srgbClr val="667989">
                    <a:tint val="75000"/>
                  </a:srgbClr>
                </a:solidFill>
              </a:rPr>
              <a:t>5/14/2026</a:t>
            </a:fld>
            <a:endParaRPr lang="en-US" dirty="0">
              <a:solidFill>
                <a:srgbClr val="667989">
                  <a:tint val="75000"/>
                </a:srgbClr>
              </a:solidFill>
            </a:endParaRPr>
          </a:p>
        </p:txBody>
      </p:sp>
      <p:sp>
        <p:nvSpPr>
          <p:cNvPr id="6" name="Footer Placeholder 5"/>
          <p:cNvSpPr>
            <a:spLocks noGrp="1"/>
          </p:cNvSpPr>
          <p:nvPr>
            <p:ph type="ftr" sz="quarter" idx="11"/>
          </p:nvPr>
        </p:nvSpPr>
        <p:spPr/>
        <p:txBody>
          <a:bodyPr/>
          <a:lstStyle/>
          <a:p>
            <a:pPr defTabSz="228600"/>
            <a:endParaRPr lang="en-US" dirty="0">
              <a:solidFill>
                <a:srgbClr val="667989">
                  <a:tint val="75000"/>
                </a:srgbClr>
              </a:solidFill>
            </a:endParaRPr>
          </a:p>
        </p:txBody>
      </p:sp>
      <p:sp>
        <p:nvSpPr>
          <p:cNvPr id="7" name="Slide Number Placeholder 6"/>
          <p:cNvSpPr>
            <a:spLocks noGrp="1"/>
          </p:cNvSpPr>
          <p:nvPr>
            <p:ph type="sldNum" sz="quarter" idx="12"/>
          </p:nvPr>
        </p:nvSpPr>
        <p:spPr/>
        <p:txBody>
          <a:bodyPr/>
          <a:lstStyle/>
          <a:p>
            <a:pPr defTabSz="228600"/>
            <a:fld id="{48F63A3B-78C7-47BE-AE5E-E10140E04643}" type="slidenum">
              <a:rPr lang="en-US" smtClean="0">
                <a:solidFill>
                  <a:srgbClr val="667989">
                    <a:tint val="75000"/>
                  </a:srgbClr>
                </a:solidFill>
              </a:rPr>
              <a:pPr defTabSz="228600"/>
              <a:t>‹#›</a:t>
            </a:fld>
            <a:endParaRPr lang="en-US" dirty="0">
              <a:solidFill>
                <a:srgbClr val="667989">
                  <a:tint val="75000"/>
                </a:srgbClr>
              </a:solidFill>
            </a:endParaRPr>
          </a:p>
        </p:txBody>
      </p:sp>
    </p:spTree>
    <p:extLst>
      <p:ext uri="{BB962C8B-B14F-4D97-AF65-F5344CB8AC3E}">
        <p14:creationId xmlns:p14="http://schemas.microsoft.com/office/powerpoint/2010/main" val="74823661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0"/>
            <a:ext cx="3932237" cy="1600200"/>
          </a:xfrm>
          <a:prstGeom prst="rect">
            <a:avLst/>
          </a:prstGeom>
        </p:spPr>
        <p:txBody>
          <a:bodyPr anchor="b"/>
          <a:lstStyle>
            <a:lvl1pPr>
              <a:defRPr sz="3120">
                <a:solidFill>
                  <a:srgbClr val="0066AB"/>
                </a:solidFill>
              </a:defRPr>
            </a:lvl1pPr>
          </a:lstStyle>
          <a:p>
            <a:r>
              <a:rPr lang="en-US" dirty="0"/>
              <a:t>Click to edit Master title style</a:t>
            </a:r>
          </a:p>
        </p:txBody>
      </p:sp>
      <p:sp>
        <p:nvSpPr>
          <p:cNvPr id="3" name="Picture Placeholder 2"/>
          <p:cNvSpPr>
            <a:spLocks noGrp="1" noChangeAspect="1"/>
          </p:cNvSpPr>
          <p:nvPr>
            <p:ph type="pic" idx="1"/>
          </p:nvPr>
        </p:nvSpPr>
        <p:spPr>
          <a:xfrm>
            <a:off x="5183188" y="457200"/>
            <a:ext cx="6172200" cy="5403851"/>
          </a:xfrm>
          <a:prstGeom prst="rect">
            <a:avLst/>
          </a:prstGeom>
        </p:spPr>
        <p:txBody>
          <a:bodyPr anchor="t"/>
          <a:lstStyle>
            <a:lvl1pPr marL="0" indent="0">
              <a:buNone/>
              <a:defRPr sz="3120">
                <a:solidFill>
                  <a:srgbClr val="0066AB"/>
                </a:solidFill>
              </a:defRPr>
            </a:lvl1pPr>
            <a:lvl2pPr marL="445770" indent="0">
              <a:buNone/>
              <a:defRPr sz="2730"/>
            </a:lvl2pPr>
            <a:lvl3pPr marL="891540" indent="0">
              <a:buNone/>
              <a:defRPr sz="2340"/>
            </a:lvl3pPr>
            <a:lvl4pPr marL="1337310" indent="0">
              <a:buNone/>
              <a:defRPr sz="1950"/>
            </a:lvl4pPr>
            <a:lvl5pPr marL="1783080" indent="0">
              <a:buNone/>
              <a:defRPr sz="1950"/>
            </a:lvl5pPr>
            <a:lvl6pPr marL="2228850" indent="0">
              <a:buNone/>
              <a:defRPr sz="1950"/>
            </a:lvl6pPr>
            <a:lvl7pPr marL="2674620" indent="0">
              <a:buNone/>
              <a:defRPr sz="1950"/>
            </a:lvl7pPr>
            <a:lvl8pPr marL="3120390" indent="0">
              <a:buNone/>
              <a:defRPr sz="1950"/>
            </a:lvl8pPr>
            <a:lvl9pPr marL="3566160" indent="0">
              <a:buNone/>
              <a:defRPr sz="1950"/>
            </a:lvl9pPr>
          </a:lstStyle>
          <a:p>
            <a:r>
              <a:rPr lang="en-US" dirty="0"/>
              <a:t>Click icon to add picture</a:t>
            </a:r>
          </a:p>
        </p:txBody>
      </p:sp>
      <p:sp>
        <p:nvSpPr>
          <p:cNvPr id="4" name="Text Placeholder 3"/>
          <p:cNvSpPr>
            <a:spLocks noGrp="1"/>
          </p:cNvSpPr>
          <p:nvPr>
            <p:ph type="body" sz="half" idx="2"/>
          </p:nvPr>
        </p:nvSpPr>
        <p:spPr>
          <a:xfrm>
            <a:off x="839789" y="2205990"/>
            <a:ext cx="3932237" cy="3662998"/>
          </a:xfrm>
          <a:prstGeom prst="rect">
            <a:avLst/>
          </a:prstGeom>
        </p:spPr>
        <p:txBody>
          <a:bodyPr/>
          <a:lstStyle>
            <a:lvl1pPr marL="0" indent="0">
              <a:buNone/>
              <a:defRPr sz="1560"/>
            </a:lvl1pPr>
            <a:lvl2pPr marL="445770" indent="0">
              <a:buNone/>
              <a:defRPr sz="1365"/>
            </a:lvl2pPr>
            <a:lvl3pPr marL="891540" indent="0">
              <a:buNone/>
              <a:defRPr sz="1170"/>
            </a:lvl3pPr>
            <a:lvl4pPr marL="1337310" indent="0">
              <a:buNone/>
              <a:defRPr sz="975"/>
            </a:lvl4pPr>
            <a:lvl5pPr marL="1783080" indent="0">
              <a:buNone/>
              <a:defRPr sz="975"/>
            </a:lvl5pPr>
            <a:lvl6pPr marL="2228850" indent="0">
              <a:buNone/>
              <a:defRPr sz="975"/>
            </a:lvl6pPr>
            <a:lvl7pPr marL="2674620" indent="0">
              <a:buNone/>
              <a:defRPr sz="975"/>
            </a:lvl7pPr>
            <a:lvl8pPr marL="3120390" indent="0">
              <a:buNone/>
              <a:defRPr sz="975"/>
            </a:lvl8pPr>
            <a:lvl9pPr marL="3566160" indent="0">
              <a:buNone/>
              <a:defRPr sz="975"/>
            </a:lvl9pPr>
          </a:lstStyle>
          <a:p>
            <a:pPr lvl="0"/>
            <a:r>
              <a:rPr lang="en-US" dirty="0"/>
              <a:t>Click to edit Master text styles</a:t>
            </a:r>
          </a:p>
        </p:txBody>
      </p:sp>
      <p:sp>
        <p:nvSpPr>
          <p:cNvPr id="5" name="Date Placeholder 4"/>
          <p:cNvSpPr>
            <a:spLocks noGrp="1"/>
          </p:cNvSpPr>
          <p:nvPr>
            <p:ph type="dt" sz="half" idx="10"/>
          </p:nvPr>
        </p:nvSpPr>
        <p:spPr/>
        <p:txBody>
          <a:bodyPr/>
          <a:lstStyle/>
          <a:p>
            <a:pPr defTabSz="228600"/>
            <a:fld id="{CD6F1333-5A8F-4B7C-808C-77846B3D4F8E}" type="datetime1">
              <a:rPr lang="en-US" smtClean="0">
                <a:solidFill>
                  <a:srgbClr val="667989">
                    <a:tint val="75000"/>
                  </a:srgbClr>
                </a:solidFill>
              </a:rPr>
              <a:t>5/14/2026</a:t>
            </a:fld>
            <a:endParaRPr lang="en-US" dirty="0">
              <a:solidFill>
                <a:srgbClr val="667989">
                  <a:tint val="75000"/>
                </a:srgbClr>
              </a:solidFill>
            </a:endParaRPr>
          </a:p>
        </p:txBody>
      </p:sp>
      <p:sp>
        <p:nvSpPr>
          <p:cNvPr id="6" name="Footer Placeholder 5"/>
          <p:cNvSpPr>
            <a:spLocks noGrp="1"/>
          </p:cNvSpPr>
          <p:nvPr>
            <p:ph type="ftr" sz="quarter" idx="11"/>
          </p:nvPr>
        </p:nvSpPr>
        <p:spPr/>
        <p:txBody>
          <a:bodyPr/>
          <a:lstStyle/>
          <a:p>
            <a:pPr defTabSz="228600"/>
            <a:endParaRPr lang="en-US" dirty="0">
              <a:solidFill>
                <a:srgbClr val="667989">
                  <a:tint val="75000"/>
                </a:srgbClr>
              </a:solidFill>
            </a:endParaRPr>
          </a:p>
        </p:txBody>
      </p:sp>
      <p:sp>
        <p:nvSpPr>
          <p:cNvPr id="7" name="Slide Number Placeholder 6"/>
          <p:cNvSpPr>
            <a:spLocks noGrp="1"/>
          </p:cNvSpPr>
          <p:nvPr>
            <p:ph type="sldNum" sz="quarter" idx="12"/>
          </p:nvPr>
        </p:nvSpPr>
        <p:spPr/>
        <p:txBody>
          <a:bodyPr/>
          <a:lstStyle/>
          <a:p>
            <a:pPr defTabSz="228600"/>
            <a:fld id="{48F63A3B-78C7-47BE-AE5E-E10140E04643}" type="slidenum">
              <a:rPr lang="en-US" smtClean="0">
                <a:solidFill>
                  <a:srgbClr val="667989">
                    <a:tint val="75000"/>
                  </a:srgbClr>
                </a:solidFill>
              </a:rPr>
              <a:pPr defTabSz="228600"/>
              <a:t>‹#›</a:t>
            </a:fld>
            <a:endParaRPr lang="en-US" dirty="0">
              <a:solidFill>
                <a:srgbClr val="667989">
                  <a:tint val="75000"/>
                </a:srgbClr>
              </a:solidFill>
            </a:endParaRPr>
          </a:p>
        </p:txBody>
      </p:sp>
    </p:spTree>
    <p:extLst>
      <p:ext uri="{BB962C8B-B14F-4D97-AF65-F5344CB8AC3E}">
        <p14:creationId xmlns:p14="http://schemas.microsoft.com/office/powerpoint/2010/main" val="202158670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3_Blank">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237EFBC1-FBBE-4EA7-99C7-95E23439320A}"/>
              </a:ext>
            </a:extLst>
          </p:cNvPr>
          <p:cNvSpPr>
            <a:spLocks noGrp="1"/>
          </p:cNvSpPr>
          <p:nvPr>
            <p:ph type="pic" sz="quarter" idx="10"/>
          </p:nvPr>
        </p:nvSpPr>
        <p:spPr>
          <a:xfrm>
            <a:off x="1" y="1135629"/>
            <a:ext cx="6096001" cy="4586744"/>
          </a:xfrm>
          <a:custGeom>
            <a:avLst/>
            <a:gdLst>
              <a:gd name="connsiteX0" fmla="*/ 0 w 6096001"/>
              <a:gd name="connsiteY0" fmla="*/ 0 h 4586744"/>
              <a:gd name="connsiteX1" fmla="*/ 6096001 w 6096001"/>
              <a:gd name="connsiteY1" fmla="*/ 0 h 4586744"/>
              <a:gd name="connsiteX2" fmla="*/ 6096001 w 6096001"/>
              <a:gd name="connsiteY2" fmla="*/ 2293372 h 4586744"/>
              <a:gd name="connsiteX3" fmla="*/ 3802629 w 6096001"/>
              <a:gd name="connsiteY3" fmla="*/ 4586744 h 4586744"/>
              <a:gd name="connsiteX4" fmla="*/ 0 w 6096001"/>
              <a:gd name="connsiteY4" fmla="*/ 4586744 h 45867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6001" h="4586744">
                <a:moveTo>
                  <a:pt x="0" y="0"/>
                </a:moveTo>
                <a:lnTo>
                  <a:pt x="6096001" y="0"/>
                </a:lnTo>
                <a:lnTo>
                  <a:pt x="6096001" y="2293372"/>
                </a:lnTo>
                <a:cubicBezTo>
                  <a:pt x="6096001" y="3559966"/>
                  <a:pt x="5069223" y="4586744"/>
                  <a:pt x="3802629" y="4586744"/>
                </a:cubicBezTo>
                <a:lnTo>
                  <a:pt x="0" y="4586744"/>
                </a:lnTo>
                <a:close/>
              </a:path>
            </a:pathLst>
          </a:custGeom>
          <a:solidFill>
            <a:schemeClr val="bg1">
              <a:lumMod val="95000"/>
            </a:schemeClr>
          </a:solidFill>
        </p:spPr>
        <p:txBody>
          <a:bodyPr wrap="square">
            <a:noAutofit/>
          </a:bodyPr>
          <a:lstStyle>
            <a:lvl1pPr marL="0" indent="0" algn="ctr">
              <a:buNone/>
              <a:defRPr sz="1950">
                <a:solidFill>
                  <a:schemeClr val="bg1">
                    <a:lumMod val="50000"/>
                  </a:schemeClr>
                </a:solidFill>
              </a:defRPr>
            </a:lvl1pPr>
          </a:lstStyle>
          <a:p>
            <a:r>
              <a:rPr lang="en-US" dirty="0"/>
              <a:t>Click icon to add picture</a:t>
            </a:r>
            <a:endParaRPr lang="id-ID"/>
          </a:p>
        </p:txBody>
      </p:sp>
    </p:spTree>
    <p:extLst>
      <p:ext uri="{BB962C8B-B14F-4D97-AF65-F5344CB8AC3E}">
        <p14:creationId xmlns:p14="http://schemas.microsoft.com/office/powerpoint/2010/main" val="1124808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750" fill="hold"/>
                                        <p:tgtEl>
                                          <p:spTgt spid="4"/>
                                        </p:tgtEl>
                                        <p:attrNameLst>
                                          <p:attrName>ppt_x</p:attrName>
                                        </p:attrNameLst>
                                      </p:cBhvr>
                                      <p:tavLst>
                                        <p:tav tm="0">
                                          <p:val>
                                            <p:strVal val="0-#ppt_w/2"/>
                                          </p:val>
                                        </p:tav>
                                        <p:tav tm="100000">
                                          <p:val>
                                            <p:strVal val="#ppt_x"/>
                                          </p:val>
                                        </p:tav>
                                      </p:tavLst>
                                    </p:anim>
                                    <p:anim calcmode="lin" valueType="num">
                                      <p:cBhvr additive="base">
                                        <p:cTn id="8" dur="7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ent with callout">
    <p:spTree>
      <p:nvGrpSpPr>
        <p:cNvPr id="1" name=""/>
        <p:cNvGrpSpPr/>
        <p:nvPr/>
      </p:nvGrpSpPr>
      <p:grpSpPr>
        <a:xfrm>
          <a:off x="0" y="0"/>
          <a:ext cx="0" cy="0"/>
          <a:chOff x="0" y="0"/>
          <a:chExt cx="0" cy="0"/>
        </a:xfrm>
      </p:grpSpPr>
      <p:sp>
        <p:nvSpPr>
          <p:cNvPr id="2" name="Parallelogram 1">
            <a:extLst>
              <a:ext uri="{FF2B5EF4-FFF2-40B4-BE49-F238E27FC236}">
                <a16:creationId xmlns:a16="http://schemas.microsoft.com/office/drawing/2014/main" id="{1C71E230-6E32-4D19-B51C-5A85076BEC75}"/>
              </a:ext>
            </a:extLst>
          </p:cNvPr>
          <p:cNvSpPr/>
          <p:nvPr userDrawn="1"/>
        </p:nvSpPr>
        <p:spPr>
          <a:xfrm>
            <a:off x="1447801" y="2251711"/>
            <a:ext cx="14268449" cy="3476116"/>
          </a:xfrm>
          <a:prstGeom prst="parallelogram">
            <a:avLst>
              <a:gd name="adj" fmla="val 99062"/>
            </a:avLst>
          </a:prstGeom>
          <a:gradFill flip="none" rotWithShape="1">
            <a:gsLst>
              <a:gs pos="0">
                <a:schemeClr val="bg2"/>
              </a:gs>
              <a:gs pos="46000">
                <a:schemeClr val="tx2"/>
              </a:gs>
              <a:gs pos="100000">
                <a:srgbClr val="0066AB"/>
              </a:gs>
            </a:gsLst>
            <a:path path="circle">
              <a:fillToRect l="50000" t="130000" r="50000" b="-30000"/>
            </a:path>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228600" rtl="0" eaLnBrk="1" fontAlgn="auto" latinLnBrk="0" hangingPunct="1">
              <a:lnSpc>
                <a:spcPct val="100000"/>
              </a:lnSpc>
              <a:spcBef>
                <a:spcPts val="0"/>
              </a:spcBef>
              <a:spcAft>
                <a:spcPts val="0"/>
              </a:spcAft>
              <a:buClrTx/>
              <a:buSzTx/>
              <a:buFontTx/>
              <a:buNone/>
              <a:tabLst/>
              <a:defRPr/>
            </a:pPr>
            <a:endParaRPr kumimoji="0" lang="id-ID" sz="3453"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 name="Picture Placeholder 7">
            <a:extLst>
              <a:ext uri="{FF2B5EF4-FFF2-40B4-BE49-F238E27FC236}">
                <a16:creationId xmlns:a16="http://schemas.microsoft.com/office/drawing/2014/main" id="{90A77D31-B48E-46DF-A378-B57456212D02}"/>
              </a:ext>
            </a:extLst>
          </p:cNvPr>
          <p:cNvSpPr>
            <a:spLocks noGrp="1"/>
          </p:cNvSpPr>
          <p:nvPr>
            <p:ph type="pic" sz="quarter" idx="10"/>
          </p:nvPr>
        </p:nvSpPr>
        <p:spPr>
          <a:xfrm>
            <a:off x="7056120" y="1130173"/>
            <a:ext cx="5135880" cy="5727828"/>
          </a:xfrm>
          <a:prstGeom prst="rect">
            <a:avLst/>
          </a:prstGeom>
          <a:noFill/>
          <a:effectLst>
            <a:outerShdw blurRad="1270000" dist="1016000" sx="80000" sy="80000" algn="l" rotWithShape="0">
              <a:prstClr val="black">
                <a:alpha val="40000"/>
              </a:prstClr>
            </a:outerShdw>
          </a:effectLst>
        </p:spPr>
        <p:txBody>
          <a:bodyPr/>
          <a:lstStyle>
            <a:lvl1pPr marL="0" indent="0" algn="ctr">
              <a:buNone/>
              <a:defRPr sz="1950">
                <a:solidFill>
                  <a:schemeClr val="bg1">
                    <a:lumMod val="50000"/>
                  </a:schemeClr>
                </a:solidFill>
              </a:defRPr>
            </a:lvl1pPr>
          </a:lstStyle>
          <a:p>
            <a:r>
              <a:rPr lang="en-US" dirty="0"/>
              <a:t>Click icon to add picture</a:t>
            </a:r>
            <a:endParaRPr lang="id-ID" dirty="0"/>
          </a:p>
        </p:txBody>
      </p:sp>
      <p:sp>
        <p:nvSpPr>
          <p:cNvPr id="4" name="Title 1">
            <a:extLst>
              <a:ext uri="{FF2B5EF4-FFF2-40B4-BE49-F238E27FC236}">
                <a16:creationId xmlns:a16="http://schemas.microsoft.com/office/drawing/2014/main" id="{5F8CB427-5821-59C6-565B-69A1CFA2E917}"/>
              </a:ext>
            </a:extLst>
          </p:cNvPr>
          <p:cNvSpPr>
            <a:spLocks noGrp="1"/>
          </p:cNvSpPr>
          <p:nvPr>
            <p:ph type="title"/>
          </p:nvPr>
        </p:nvSpPr>
        <p:spPr>
          <a:xfrm>
            <a:off x="838200" y="365126"/>
            <a:ext cx="10515600" cy="1325563"/>
          </a:xfrm>
          <a:prstGeom prst="rect">
            <a:avLst/>
          </a:prstGeom>
        </p:spPr>
        <p:txBody>
          <a:bodyPr/>
          <a:lstStyle>
            <a:lvl1pPr>
              <a:defRPr>
                <a:solidFill>
                  <a:schemeClr val="bg2">
                    <a:lumMod val="50000"/>
                  </a:schemeClr>
                </a:solidFill>
              </a:defRPr>
            </a:lvl1pPr>
          </a:lstStyle>
          <a:p>
            <a:r>
              <a:rPr lang="en-US" dirty="0"/>
              <a:t>Click to edit Master title style</a:t>
            </a:r>
          </a:p>
        </p:txBody>
      </p:sp>
      <p:sp>
        <p:nvSpPr>
          <p:cNvPr id="6" name="Text Placeholder 5">
            <a:extLst>
              <a:ext uri="{FF2B5EF4-FFF2-40B4-BE49-F238E27FC236}">
                <a16:creationId xmlns:a16="http://schemas.microsoft.com/office/drawing/2014/main" id="{358FA3A4-6EBC-8C4A-4F37-43FB16C7D907}"/>
              </a:ext>
            </a:extLst>
          </p:cNvPr>
          <p:cNvSpPr>
            <a:spLocks noGrp="1"/>
          </p:cNvSpPr>
          <p:nvPr>
            <p:ph type="body" sz="quarter" idx="11"/>
          </p:nvPr>
        </p:nvSpPr>
        <p:spPr>
          <a:xfrm>
            <a:off x="5146756" y="2948781"/>
            <a:ext cx="6576321" cy="2366169"/>
          </a:xfrm>
          <a:prstGeom prst="rect">
            <a:avLst/>
          </a:prstGeom>
        </p:spPr>
        <p:txBody>
          <a:bodyPr/>
          <a:lstStyle>
            <a:lvl1pPr marL="0" indent="0">
              <a:buNone/>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p:txBody>
      </p:sp>
    </p:spTree>
    <p:extLst>
      <p:ext uri="{BB962C8B-B14F-4D97-AF65-F5344CB8AC3E}">
        <p14:creationId xmlns:p14="http://schemas.microsoft.com/office/powerpoint/2010/main" val="432017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50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750" fill="hold"/>
                                        <p:tgtEl>
                                          <p:spTgt spid="2"/>
                                        </p:tgtEl>
                                        <p:attrNameLst>
                                          <p:attrName>ppt_x</p:attrName>
                                        </p:attrNameLst>
                                      </p:cBhvr>
                                      <p:tavLst>
                                        <p:tav tm="0">
                                          <p:val>
                                            <p:strVal val="1+#ppt_w/2"/>
                                          </p:val>
                                        </p:tav>
                                        <p:tav tm="100000">
                                          <p:val>
                                            <p:strVal val="#ppt_x"/>
                                          </p:val>
                                        </p:tav>
                                      </p:tavLst>
                                    </p:anim>
                                    <p:anim calcmode="lin" valueType="num">
                                      <p:cBhvr additive="base">
                                        <p:cTn id="8" dur="750" fill="hold"/>
                                        <p:tgtEl>
                                          <p:spTgt spid="2"/>
                                        </p:tgtEl>
                                        <p:attrNameLst>
                                          <p:attrName>ppt_y</p:attrName>
                                        </p:attrNameLst>
                                      </p:cBhvr>
                                      <p:tavLst>
                                        <p:tav tm="0">
                                          <p:val>
                                            <p:strVal val="#ppt_y"/>
                                          </p:val>
                                        </p:tav>
                                        <p:tav tm="100000">
                                          <p:val>
                                            <p:strVal val="#ppt_y"/>
                                          </p:val>
                                        </p:tav>
                                      </p:tavLst>
                                    </p:anim>
                                  </p:childTnLst>
                                </p:cTn>
                              </p:par>
                              <p:par>
                                <p:cTn id="9" presetID="2" presetClass="entr" presetSubtype="4" decel="100000" fill="hold" grpId="0" nodeType="withEffect" nodePh="1">
                                  <p:stCondLst>
                                    <p:cond delay="500"/>
                                  </p:stCondLst>
                                  <p:endCondLst>
                                    <p:cond evt="begin" delay="0">
                                      <p:tn val="9"/>
                                    </p:cond>
                                  </p:end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750" fill="hold"/>
                                        <p:tgtEl>
                                          <p:spTgt spid="3"/>
                                        </p:tgtEl>
                                        <p:attrNameLst>
                                          <p:attrName>ppt_x</p:attrName>
                                        </p:attrNameLst>
                                      </p:cBhvr>
                                      <p:tavLst>
                                        <p:tav tm="0">
                                          <p:val>
                                            <p:strVal val="#ppt_x"/>
                                          </p:val>
                                        </p:tav>
                                        <p:tav tm="100000">
                                          <p:val>
                                            <p:strVal val="#ppt_x"/>
                                          </p:val>
                                        </p:tav>
                                      </p:tavLst>
                                    </p:anim>
                                    <p:anim calcmode="lin" valueType="num">
                                      <p:cBhvr additive="base">
                                        <p:cTn id="12" dur="75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63481134-2EEC-4EF9-A570-79D0704BC31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34" t="6317" r="55" b="7644"/>
          <a:stretch/>
        </p:blipFill>
        <p:spPr>
          <a:xfrm>
            <a:off x="-17707" y="-4390"/>
            <a:ext cx="12227413" cy="6862390"/>
          </a:xfrm>
          <a:prstGeom prst="rect">
            <a:avLst/>
          </a:prstGeom>
        </p:spPr>
      </p:pic>
      <p:sp>
        <p:nvSpPr>
          <p:cNvPr id="8" name="Rectangle 7">
            <a:extLst>
              <a:ext uri="{FF2B5EF4-FFF2-40B4-BE49-F238E27FC236}">
                <a16:creationId xmlns:a16="http://schemas.microsoft.com/office/drawing/2014/main" id="{96259B44-E567-1EA4-0278-8D7C67F2DFDB}"/>
              </a:ext>
            </a:extLst>
          </p:cNvPr>
          <p:cNvSpPr/>
          <p:nvPr userDrawn="1"/>
        </p:nvSpPr>
        <p:spPr>
          <a:xfrm>
            <a:off x="-17707" y="-4390"/>
            <a:ext cx="12227413" cy="6892023"/>
          </a:xfrm>
          <a:prstGeom prst="rect">
            <a:avLst/>
          </a:prstGeom>
          <a:gradFill flip="none" rotWithShape="1">
            <a:gsLst>
              <a:gs pos="0">
                <a:schemeClr val="tx2">
                  <a:lumMod val="50000"/>
                  <a:alpha val="94025"/>
                </a:schemeClr>
              </a:gs>
              <a:gs pos="100000">
                <a:srgbClr val="0057B8">
                  <a:alpha val="83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228600" rtl="0" eaLnBrk="1" fontAlgn="auto" latinLnBrk="0" hangingPunct="1">
              <a:lnSpc>
                <a:spcPct val="100000"/>
              </a:lnSpc>
              <a:spcBef>
                <a:spcPts val="0"/>
              </a:spcBef>
              <a:spcAft>
                <a:spcPts val="0"/>
              </a:spcAft>
              <a:buClrTx/>
              <a:buSzTx/>
              <a:buFontTx/>
              <a:buNone/>
              <a:tabLst/>
              <a:defRPr/>
            </a:pPr>
            <a:endParaRPr kumimoji="0" lang="en-US" sz="3453"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22" name="Picture Placeholder 21">
            <a:extLst>
              <a:ext uri="{FF2B5EF4-FFF2-40B4-BE49-F238E27FC236}">
                <a16:creationId xmlns:a16="http://schemas.microsoft.com/office/drawing/2014/main" id="{B1A537EA-02D0-4FBB-63B1-3FBDB44B9EA4}"/>
              </a:ext>
            </a:extLst>
          </p:cNvPr>
          <p:cNvSpPr>
            <a:spLocks noGrp="1"/>
          </p:cNvSpPr>
          <p:nvPr>
            <p:ph type="pic" sz="quarter" idx="14" hasCustomPrompt="1"/>
          </p:nvPr>
        </p:nvSpPr>
        <p:spPr>
          <a:xfrm>
            <a:off x="3106615" y="5454097"/>
            <a:ext cx="596505" cy="580883"/>
          </a:xfrm>
          <a:prstGeom prst="rect">
            <a:avLst/>
          </a:prstGeom>
        </p:spPr>
        <p:txBody>
          <a:bodyPr>
            <a:normAutofit/>
          </a:bodyPr>
          <a:lstStyle>
            <a:lvl1pPr marL="0" indent="0" algn="ctr">
              <a:buNone/>
              <a:defRPr sz="1200">
                <a:solidFill>
                  <a:schemeClr val="bg1"/>
                </a:solidFill>
              </a:defRPr>
            </a:lvl1pPr>
          </a:lstStyle>
          <a:p>
            <a:r>
              <a:rPr lang="en-US" dirty="0"/>
              <a:t>Insert Your photo</a:t>
            </a:r>
          </a:p>
        </p:txBody>
      </p:sp>
      <p:sp>
        <p:nvSpPr>
          <p:cNvPr id="12" name="Text Placeholder 11">
            <a:extLst>
              <a:ext uri="{FF2B5EF4-FFF2-40B4-BE49-F238E27FC236}">
                <a16:creationId xmlns:a16="http://schemas.microsoft.com/office/drawing/2014/main" id="{5A385C41-E650-EDA2-0E0F-037E3090B8A2}"/>
              </a:ext>
            </a:extLst>
          </p:cNvPr>
          <p:cNvSpPr>
            <a:spLocks noGrp="1"/>
          </p:cNvSpPr>
          <p:nvPr>
            <p:ph type="body" sz="quarter" idx="15" hasCustomPrompt="1"/>
          </p:nvPr>
        </p:nvSpPr>
        <p:spPr>
          <a:xfrm>
            <a:off x="3037095" y="2844332"/>
            <a:ext cx="7914860" cy="603234"/>
          </a:xfrm>
          <a:prstGeom prst="rect">
            <a:avLst/>
          </a:prstGeom>
        </p:spPr>
        <p:txBody>
          <a:bodyPr/>
          <a:lstStyle>
            <a:lvl1pPr marL="0" indent="0">
              <a:buNone/>
              <a:defRPr b="1" spc="150">
                <a:solidFill>
                  <a:schemeClr val="bg1"/>
                </a:solidFill>
              </a:defRPr>
            </a:lvl1pPr>
            <a:lvl2pPr marL="228600" indent="0">
              <a:buNone/>
              <a:defRPr/>
            </a:lvl2pPr>
            <a:lvl3pPr marL="457200" indent="0">
              <a:buNone/>
              <a:defRPr/>
            </a:lvl3pPr>
            <a:lvl4pPr marL="685800" indent="0">
              <a:buNone/>
              <a:defRPr/>
            </a:lvl4pPr>
            <a:lvl5pPr marL="914400" indent="0">
              <a:buNone/>
              <a:defRPr/>
            </a:lvl5pPr>
          </a:lstStyle>
          <a:p>
            <a:pPr lvl="0"/>
            <a:r>
              <a:rPr lang="en-US" dirty="0"/>
              <a:t>CLICK TO EDIT PRE-TITLE TEXT STYLE</a:t>
            </a:r>
          </a:p>
        </p:txBody>
      </p:sp>
      <p:sp>
        <p:nvSpPr>
          <p:cNvPr id="24" name="Text Placeholder 23">
            <a:extLst>
              <a:ext uri="{FF2B5EF4-FFF2-40B4-BE49-F238E27FC236}">
                <a16:creationId xmlns:a16="http://schemas.microsoft.com/office/drawing/2014/main" id="{92C07EFC-BBFF-9801-92B9-25C2228AC492}"/>
              </a:ext>
            </a:extLst>
          </p:cNvPr>
          <p:cNvSpPr>
            <a:spLocks noGrp="1"/>
          </p:cNvSpPr>
          <p:nvPr>
            <p:ph type="body" sz="quarter" idx="16" hasCustomPrompt="1"/>
          </p:nvPr>
        </p:nvSpPr>
        <p:spPr>
          <a:xfrm>
            <a:off x="4435231" y="5454097"/>
            <a:ext cx="5467217" cy="372923"/>
          </a:xfrm>
          <a:prstGeom prst="rect">
            <a:avLst/>
          </a:prstGeom>
        </p:spPr>
        <p:txBody>
          <a:bodyPr/>
          <a:lstStyle>
            <a:lvl1pPr marL="0" indent="0">
              <a:buNone/>
              <a:defRPr sz="1800" b="1">
                <a:solidFill>
                  <a:schemeClr val="bg1"/>
                </a:solidFill>
              </a:defRPr>
            </a:lvl1pPr>
            <a:lvl2pPr marL="228600" indent="0">
              <a:buNone/>
              <a:defRPr/>
            </a:lvl2pPr>
            <a:lvl3pPr marL="457200" indent="0">
              <a:buNone/>
              <a:defRPr/>
            </a:lvl3pPr>
            <a:lvl4pPr marL="685800" indent="0">
              <a:buNone/>
              <a:defRPr/>
            </a:lvl4pPr>
            <a:lvl5pPr marL="914400" indent="0">
              <a:buNone/>
              <a:defRPr/>
            </a:lvl5pPr>
          </a:lstStyle>
          <a:p>
            <a:pPr lvl="0"/>
            <a:r>
              <a:rPr lang="en-US" dirty="0"/>
              <a:t>BY: YOUR NAME HERE</a:t>
            </a:r>
          </a:p>
        </p:txBody>
      </p:sp>
      <p:sp>
        <p:nvSpPr>
          <p:cNvPr id="26" name="Text Placeholder 25">
            <a:extLst>
              <a:ext uri="{FF2B5EF4-FFF2-40B4-BE49-F238E27FC236}">
                <a16:creationId xmlns:a16="http://schemas.microsoft.com/office/drawing/2014/main" id="{A1CDB7B4-4B67-5FF4-C8F8-544913254B67}"/>
              </a:ext>
            </a:extLst>
          </p:cNvPr>
          <p:cNvSpPr>
            <a:spLocks noGrp="1"/>
          </p:cNvSpPr>
          <p:nvPr>
            <p:ph type="body" sz="quarter" idx="17" hasCustomPrompt="1"/>
          </p:nvPr>
        </p:nvSpPr>
        <p:spPr>
          <a:xfrm>
            <a:off x="4435231" y="5888025"/>
            <a:ext cx="5467217" cy="457200"/>
          </a:xfrm>
          <a:prstGeom prst="rect">
            <a:avLst/>
          </a:prstGeom>
        </p:spPr>
        <p:txBody>
          <a:bodyPr/>
          <a:lstStyle>
            <a:lvl1pPr marL="0" indent="0">
              <a:buNone/>
              <a:defRPr>
                <a:solidFill>
                  <a:schemeClr val="bg1"/>
                </a:solidFill>
              </a:defRPr>
            </a:lvl1pPr>
            <a:lvl2pPr marL="228600" indent="0">
              <a:buNone/>
              <a:defRPr/>
            </a:lvl2pPr>
            <a:lvl3pPr marL="457200" indent="0">
              <a:buNone/>
              <a:defRPr/>
            </a:lvl3pPr>
            <a:lvl4pPr marL="685800" indent="0">
              <a:buNone/>
              <a:defRPr/>
            </a:lvl4pPr>
            <a:lvl5pPr marL="914400" indent="0">
              <a:buNone/>
              <a:defRPr/>
            </a:lvl5pPr>
          </a:lstStyle>
          <a:p>
            <a:pPr lvl="0"/>
            <a:r>
              <a:rPr lang="en-US" dirty="0"/>
              <a:t>Click add your title and company name</a:t>
            </a:r>
          </a:p>
        </p:txBody>
      </p:sp>
      <p:sp>
        <p:nvSpPr>
          <p:cNvPr id="5" name="TextBox 4">
            <a:extLst>
              <a:ext uri="{FF2B5EF4-FFF2-40B4-BE49-F238E27FC236}">
                <a16:creationId xmlns:a16="http://schemas.microsoft.com/office/drawing/2014/main" id="{08AC53D1-6FD3-93B1-ABB2-4143DB885B32}"/>
              </a:ext>
            </a:extLst>
          </p:cNvPr>
          <p:cNvSpPr txBox="1"/>
          <p:nvPr userDrawn="1"/>
        </p:nvSpPr>
        <p:spPr>
          <a:xfrm>
            <a:off x="3037095" y="3441622"/>
            <a:ext cx="8089174" cy="1631216"/>
          </a:xfrm>
          <a:prstGeom prst="rect">
            <a:avLst/>
          </a:prstGeom>
          <a:noFill/>
        </p:spPr>
        <p:txBody>
          <a:bodyPr wrap="square">
            <a:spAutoFit/>
          </a:bodyPr>
          <a:lstStyle/>
          <a:p>
            <a:pPr marL="0" marR="0" lvl="0" indent="0" algn="l" defTabSz="228600" rtl="0" eaLnBrk="1" fontAlgn="auto" latinLnBrk="0" hangingPunct="1">
              <a:lnSpc>
                <a:spcPct val="100000"/>
              </a:lnSpc>
              <a:spcBef>
                <a:spcPts val="0"/>
              </a:spcBef>
              <a:spcAft>
                <a:spcPts val="0"/>
              </a:spcAft>
              <a:buClrTx/>
              <a:buSzTx/>
              <a:buFontTx/>
              <a:buNone/>
              <a:tabLst/>
              <a:defRPr/>
            </a:pPr>
            <a:r>
              <a:rPr kumimoji="0" lang="en-US" sz="5000" b="0" i="0" u="none" strike="noStrike" kern="1200" cap="none" spc="0" normalizeH="0" baseline="0" noProof="0" dirty="0">
                <a:ln>
                  <a:noFill/>
                </a:ln>
                <a:solidFill>
                  <a:srgbClr val="49CFB1"/>
                </a:solidFill>
                <a:effectLst/>
                <a:uLnTx/>
                <a:uFillTx/>
                <a:latin typeface="Arial" panose="020B0604020202020204"/>
                <a:ea typeface="+mn-ea"/>
                <a:cs typeface="+mn-cs"/>
              </a:rPr>
              <a:t>Click to edit master title style</a:t>
            </a:r>
          </a:p>
        </p:txBody>
      </p:sp>
      <p:pic>
        <p:nvPicPr>
          <p:cNvPr id="2" name="Picture 1" descr="A black and white logo&#10;&#10;AI-generated content may be incorrect.">
            <a:extLst>
              <a:ext uri="{FF2B5EF4-FFF2-40B4-BE49-F238E27FC236}">
                <a16:creationId xmlns:a16="http://schemas.microsoft.com/office/drawing/2014/main" id="{DD65A9C6-764B-900B-1839-E63B44B39F0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41468" y="451777"/>
            <a:ext cx="1838182" cy="1217679"/>
          </a:xfrm>
          <a:prstGeom prst="rect">
            <a:avLst/>
          </a:prstGeom>
        </p:spPr>
      </p:pic>
    </p:spTree>
    <p:extLst>
      <p:ext uri="{BB962C8B-B14F-4D97-AF65-F5344CB8AC3E}">
        <p14:creationId xmlns:p14="http://schemas.microsoft.com/office/powerpoint/2010/main" val="2270064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7800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2000" fill="hold"/>
                                        <p:tgtEl>
                                          <p:spTgt spid="14"/>
                                        </p:tgtEl>
                                        <p:attrNameLst>
                                          <p:attrName>ppt_x</p:attrName>
                                        </p:attrNameLst>
                                      </p:cBhvr>
                                      <p:tavLst>
                                        <p:tav tm="0">
                                          <p:val>
                                            <p:strVal val="#ppt_x"/>
                                          </p:val>
                                        </p:tav>
                                        <p:tav tm="100000">
                                          <p:val>
                                            <p:strVal val="#ppt_x"/>
                                          </p:val>
                                        </p:tav>
                                      </p:tavLst>
                                    </p:anim>
                                    <p:anim calcmode="lin" valueType="num">
                                      <p:cBhvr additive="base">
                                        <p:cTn id="8" dur="20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DCECCB84-F9BA-43D5-87BE-67443E8EF086}">
      <p15:sldGuideLst xmlns:p15="http://schemas.microsoft.com/office/powerpoint/2012/main">
        <p15:guide id="1" pos="7488">
          <p15:clr>
            <a:srgbClr val="FBAE40"/>
          </p15:clr>
        </p15:guide>
        <p15:guide id="2" pos="3720">
          <p15:clr>
            <a:srgbClr val="FBAE40"/>
          </p15:clr>
        </p15:guide>
        <p15:guide id="3" pos="11280">
          <p15:clr>
            <a:srgbClr val="FBAE40"/>
          </p15:clr>
        </p15:guide>
        <p15:guide id="4" orient="horz" pos="4320">
          <p15:clr>
            <a:srgbClr val="FBAE40"/>
          </p15:clr>
        </p15:guide>
        <p15:guide id="5" pos="5448">
          <p15:clr>
            <a:srgbClr val="FBAE40"/>
          </p15:clr>
        </p15:guide>
        <p15:guide id="6" orient="horz" pos="1704">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Picture slide combo2">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5A56F648-39F5-4E31-8D3E-3A28DF87FD22}"/>
              </a:ext>
            </a:extLst>
          </p:cNvPr>
          <p:cNvSpPr>
            <a:spLocks noGrp="1"/>
          </p:cNvSpPr>
          <p:nvPr>
            <p:ph type="pic" sz="quarter" idx="10"/>
          </p:nvPr>
        </p:nvSpPr>
        <p:spPr>
          <a:xfrm>
            <a:off x="-1" y="-12700"/>
            <a:ext cx="9317565" cy="6870700"/>
          </a:xfrm>
          <a:custGeom>
            <a:avLst/>
            <a:gdLst>
              <a:gd name="connsiteX0" fmla="*/ 0 w 9304539"/>
              <a:gd name="connsiteY0" fmla="*/ 0 h 6858000"/>
              <a:gd name="connsiteX1" fmla="*/ 9304539 w 9304539"/>
              <a:gd name="connsiteY1" fmla="*/ 0 h 6858000"/>
              <a:gd name="connsiteX2" fmla="*/ 2446539 w 9304539"/>
              <a:gd name="connsiteY2" fmla="*/ 6858000 h 6858000"/>
              <a:gd name="connsiteX3" fmla="*/ 0 w 9304539"/>
              <a:gd name="connsiteY3" fmla="*/ 6858000 h 6858000"/>
              <a:gd name="connsiteX0" fmla="*/ 0 w 9317565"/>
              <a:gd name="connsiteY0" fmla="*/ 12700 h 6870700"/>
              <a:gd name="connsiteX1" fmla="*/ 9317565 w 9317565"/>
              <a:gd name="connsiteY1" fmla="*/ 0 h 6870700"/>
              <a:gd name="connsiteX2" fmla="*/ 2446539 w 9317565"/>
              <a:gd name="connsiteY2" fmla="*/ 6870700 h 6870700"/>
              <a:gd name="connsiteX3" fmla="*/ 0 w 9317565"/>
              <a:gd name="connsiteY3" fmla="*/ 6870700 h 6870700"/>
              <a:gd name="connsiteX4" fmla="*/ 0 w 9317565"/>
              <a:gd name="connsiteY4" fmla="*/ 12700 h 6870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17565" h="6870700">
                <a:moveTo>
                  <a:pt x="0" y="12700"/>
                </a:moveTo>
                <a:lnTo>
                  <a:pt x="9317565" y="0"/>
                </a:lnTo>
                <a:lnTo>
                  <a:pt x="2446539" y="6870700"/>
                </a:lnTo>
                <a:lnTo>
                  <a:pt x="0" y="6870700"/>
                </a:lnTo>
                <a:lnTo>
                  <a:pt x="0" y="12700"/>
                </a:lnTo>
                <a:close/>
              </a:path>
            </a:pathLst>
          </a:custGeom>
          <a:solidFill>
            <a:schemeClr val="bg1">
              <a:lumMod val="95000"/>
            </a:schemeClr>
          </a:solidFill>
        </p:spPr>
        <p:txBody>
          <a:bodyPr wrap="square">
            <a:noAutofit/>
          </a:bodyPr>
          <a:lstStyle>
            <a:lvl1pPr marL="0" indent="0" algn="ctr">
              <a:buNone/>
              <a:defRPr sz="1950">
                <a:solidFill>
                  <a:schemeClr val="bg1">
                    <a:lumMod val="50000"/>
                  </a:schemeClr>
                </a:solidFill>
              </a:defRPr>
            </a:lvl1pPr>
          </a:lstStyle>
          <a:p>
            <a:r>
              <a:rPr lang="en-US" dirty="0"/>
              <a:t>Click icon to add picture</a:t>
            </a:r>
            <a:endParaRPr lang="id-ID"/>
          </a:p>
        </p:txBody>
      </p:sp>
      <p:sp>
        <p:nvSpPr>
          <p:cNvPr id="9" name="Picture Placeholder 8">
            <a:extLst>
              <a:ext uri="{FF2B5EF4-FFF2-40B4-BE49-F238E27FC236}">
                <a16:creationId xmlns:a16="http://schemas.microsoft.com/office/drawing/2014/main" id="{81639CBE-E724-4EF4-93A6-D6F0077A77B9}"/>
              </a:ext>
            </a:extLst>
          </p:cNvPr>
          <p:cNvSpPr>
            <a:spLocks noGrp="1"/>
          </p:cNvSpPr>
          <p:nvPr>
            <p:ph type="pic" sz="quarter" idx="12"/>
          </p:nvPr>
        </p:nvSpPr>
        <p:spPr>
          <a:xfrm>
            <a:off x="7545757" y="4516485"/>
            <a:ext cx="4011735" cy="1962150"/>
          </a:xfrm>
          <a:custGeom>
            <a:avLst/>
            <a:gdLst>
              <a:gd name="connsiteX0" fmla="*/ 1976434 w 5340350"/>
              <a:gd name="connsiteY0" fmla="*/ 0 h 1962150"/>
              <a:gd name="connsiteX1" fmla="*/ 5340350 w 5340350"/>
              <a:gd name="connsiteY1" fmla="*/ 0 h 1962150"/>
              <a:gd name="connsiteX2" fmla="*/ 3363916 w 5340350"/>
              <a:gd name="connsiteY2" fmla="*/ 1962150 h 1962150"/>
              <a:gd name="connsiteX3" fmla="*/ 0 w 5340350"/>
              <a:gd name="connsiteY3" fmla="*/ 1962150 h 1962150"/>
              <a:gd name="connsiteX0" fmla="*/ 738998 w 5340350"/>
              <a:gd name="connsiteY0" fmla="*/ 0 h 1962150"/>
              <a:gd name="connsiteX1" fmla="*/ 5340350 w 5340350"/>
              <a:gd name="connsiteY1" fmla="*/ 0 h 1962150"/>
              <a:gd name="connsiteX2" fmla="*/ 3363916 w 5340350"/>
              <a:gd name="connsiteY2" fmla="*/ 1962150 h 1962150"/>
              <a:gd name="connsiteX3" fmla="*/ 0 w 5340350"/>
              <a:gd name="connsiteY3" fmla="*/ 1962150 h 1962150"/>
              <a:gd name="connsiteX4" fmla="*/ 738998 w 5340350"/>
              <a:gd name="connsiteY4" fmla="*/ 0 h 1962150"/>
              <a:gd name="connsiteX0" fmla="*/ 738998 w 5340350"/>
              <a:gd name="connsiteY0" fmla="*/ 0 h 1962150"/>
              <a:gd name="connsiteX1" fmla="*/ 5340350 w 5340350"/>
              <a:gd name="connsiteY1" fmla="*/ 0 h 1962150"/>
              <a:gd name="connsiteX2" fmla="*/ 3363916 w 5340350"/>
              <a:gd name="connsiteY2" fmla="*/ 1962150 h 1962150"/>
              <a:gd name="connsiteX3" fmla="*/ 0 w 5340350"/>
              <a:gd name="connsiteY3" fmla="*/ 1962150 h 1962150"/>
              <a:gd name="connsiteX4" fmla="*/ 738998 w 5340350"/>
              <a:gd name="connsiteY4" fmla="*/ 0 h 1962150"/>
              <a:gd name="connsiteX0" fmla="*/ 738998 w 5340350"/>
              <a:gd name="connsiteY0" fmla="*/ 0 h 1962150"/>
              <a:gd name="connsiteX1" fmla="*/ 5340350 w 5340350"/>
              <a:gd name="connsiteY1" fmla="*/ 0 h 1962150"/>
              <a:gd name="connsiteX2" fmla="*/ 3363916 w 5340350"/>
              <a:gd name="connsiteY2" fmla="*/ 1962150 h 1962150"/>
              <a:gd name="connsiteX3" fmla="*/ 0 w 5340350"/>
              <a:gd name="connsiteY3" fmla="*/ 1962150 h 1962150"/>
              <a:gd name="connsiteX4" fmla="*/ 738998 w 5340350"/>
              <a:gd name="connsiteY4" fmla="*/ 0 h 1962150"/>
              <a:gd name="connsiteX0" fmla="*/ 738998 w 4011735"/>
              <a:gd name="connsiteY0" fmla="*/ 0 h 1962150"/>
              <a:gd name="connsiteX1" fmla="*/ 4011735 w 4011735"/>
              <a:gd name="connsiteY1" fmla="*/ 12700 h 1962150"/>
              <a:gd name="connsiteX2" fmla="*/ 3363916 w 4011735"/>
              <a:gd name="connsiteY2" fmla="*/ 1962150 h 1962150"/>
              <a:gd name="connsiteX3" fmla="*/ 0 w 4011735"/>
              <a:gd name="connsiteY3" fmla="*/ 1962150 h 1962150"/>
              <a:gd name="connsiteX4" fmla="*/ 738998 w 4011735"/>
              <a:gd name="connsiteY4" fmla="*/ 0 h 1962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11735" h="1962150">
                <a:moveTo>
                  <a:pt x="738998" y="0"/>
                </a:moveTo>
                <a:lnTo>
                  <a:pt x="4011735" y="12700"/>
                </a:lnTo>
                <a:lnTo>
                  <a:pt x="3363916" y="1962150"/>
                </a:lnTo>
                <a:lnTo>
                  <a:pt x="0" y="1962150"/>
                </a:lnTo>
                <a:cubicBezTo>
                  <a:pt x="723939" y="50800"/>
                  <a:pt x="15059" y="1974850"/>
                  <a:pt x="738998" y="0"/>
                </a:cubicBezTo>
                <a:close/>
              </a:path>
            </a:pathLst>
          </a:custGeom>
          <a:solidFill>
            <a:schemeClr val="bg1">
              <a:lumMod val="95000"/>
            </a:schemeClr>
          </a:solidFill>
          <a:effectLst>
            <a:outerShdw blurRad="1270000" dist="1828800" dir="10800000" sx="75000" sy="75000" algn="r" rotWithShape="0">
              <a:schemeClr val="bg1">
                <a:lumMod val="50000"/>
                <a:alpha val="40000"/>
              </a:schemeClr>
            </a:outerShdw>
          </a:effectLst>
        </p:spPr>
        <p:txBody>
          <a:bodyPr wrap="square">
            <a:noAutofit/>
          </a:bodyPr>
          <a:lstStyle>
            <a:lvl1pPr marL="0" indent="0" algn="ctr">
              <a:buNone/>
              <a:defRPr sz="1950">
                <a:solidFill>
                  <a:schemeClr val="bg1">
                    <a:lumMod val="50000"/>
                  </a:schemeClr>
                </a:solidFill>
              </a:defRPr>
            </a:lvl1pPr>
          </a:lstStyle>
          <a:p>
            <a:r>
              <a:rPr lang="en-US" dirty="0"/>
              <a:t>Click icon to add picture</a:t>
            </a:r>
            <a:endParaRPr lang="id-ID" dirty="0"/>
          </a:p>
        </p:txBody>
      </p:sp>
      <p:sp>
        <p:nvSpPr>
          <p:cNvPr id="4" name="Picture Placeholder 8">
            <a:extLst>
              <a:ext uri="{FF2B5EF4-FFF2-40B4-BE49-F238E27FC236}">
                <a16:creationId xmlns:a16="http://schemas.microsoft.com/office/drawing/2014/main" id="{7DCCCADE-D15F-FEB3-EA3C-B2A98CE222CA}"/>
              </a:ext>
            </a:extLst>
          </p:cNvPr>
          <p:cNvSpPr>
            <a:spLocks noGrp="1"/>
          </p:cNvSpPr>
          <p:nvPr>
            <p:ph type="pic" sz="quarter" idx="13"/>
          </p:nvPr>
        </p:nvSpPr>
        <p:spPr>
          <a:xfrm>
            <a:off x="6516731" y="2174970"/>
            <a:ext cx="4011735" cy="1962150"/>
          </a:xfrm>
          <a:custGeom>
            <a:avLst/>
            <a:gdLst>
              <a:gd name="connsiteX0" fmla="*/ 1976434 w 5340350"/>
              <a:gd name="connsiteY0" fmla="*/ 0 h 1962150"/>
              <a:gd name="connsiteX1" fmla="*/ 5340350 w 5340350"/>
              <a:gd name="connsiteY1" fmla="*/ 0 h 1962150"/>
              <a:gd name="connsiteX2" fmla="*/ 3363916 w 5340350"/>
              <a:gd name="connsiteY2" fmla="*/ 1962150 h 1962150"/>
              <a:gd name="connsiteX3" fmla="*/ 0 w 5340350"/>
              <a:gd name="connsiteY3" fmla="*/ 1962150 h 1962150"/>
              <a:gd name="connsiteX0" fmla="*/ 738998 w 5340350"/>
              <a:gd name="connsiteY0" fmla="*/ 0 h 1962150"/>
              <a:gd name="connsiteX1" fmla="*/ 5340350 w 5340350"/>
              <a:gd name="connsiteY1" fmla="*/ 0 h 1962150"/>
              <a:gd name="connsiteX2" fmla="*/ 3363916 w 5340350"/>
              <a:gd name="connsiteY2" fmla="*/ 1962150 h 1962150"/>
              <a:gd name="connsiteX3" fmla="*/ 0 w 5340350"/>
              <a:gd name="connsiteY3" fmla="*/ 1962150 h 1962150"/>
              <a:gd name="connsiteX4" fmla="*/ 738998 w 5340350"/>
              <a:gd name="connsiteY4" fmla="*/ 0 h 1962150"/>
              <a:gd name="connsiteX0" fmla="*/ 738998 w 5340350"/>
              <a:gd name="connsiteY0" fmla="*/ 0 h 1962150"/>
              <a:gd name="connsiteX1" fmla="*/ 5340350 w 5340350"/>
              <a:gd name="connsiteY1" fmla="*/ 0 h 1962150"/>
              <a:gd name="connsiteX2" fmla="*/ 3363916 w 5340350"/>
              <a:gd name="connsiteY2" fmla="*/ 1962150 h 1962150"/>
              <a:gd name="connsiteX3" fmla="*/ 0 w 5340350"/>
              <a:gd name="connsiteY3" fmla="*/ 1962150 h 1962150"/>
              <a:gd name="connsiteX4" fmla="*/ 738998 w 5340350"/>
              <a:gd name="connsiteY4" fmla="*/ 0 h 1962150"/>
              <a:gd name="connsiteX0" fmla="*/ 738998 w 5340350"/>
              <a:gd name="connsiteY0" fmla="*/ 0 h 1962150"/>
              <a:gd name="connsiteX1" fmla="*/ 5340350 w 5340350"/>
              <a:gd name="connsiteY1" fmla="*/ 0 h 1962150"/>
              <a:gd name="connsiteX2" fmla="*/ 3363916 w 5340350"/>
              <a:gd name="connsiteY2" fmla="*/ 1962150 h 1962150"/>
              <a:gd name="connsiteX3" fmla="*/ 0 w 5340350"/>
              <a:gd name="connsiteY3" fmla="*/ 1962150 h 1962150"/>
              <a:gd name="connsiteX4" fmla="*/ 738998 w 5340350"/>
              <a:gd name="connsiteY4" fmla="*/ 0 h 1962150"/>
              <a:gd name="connsiteX0" fmla="*/ 738998 w 4011735"/>
              <a:gd name="connsiteY0" fmla="*/ 0 h 1962150"/>
              <a:gd name="connsiteX1" fmla="*/ 4011735 w 4011735"/>
              <a:gd name="connsiteY1" fmla="*/ 12700 h 1962150"/>
              <a:gd name="connsiteX2" fmla="*/ 3363916 w 4011735"/>
              <a:gd name="connsiteY2" fmla="*/ 1962150 h 1962150"/>
              <a:gd name="connsiteX3" fmla="*/ 0 w 4011735"/>
              <a:gd name="connsiteY3" fmla="*/ 1962150 h 1962150"/>
              <a:gd name="connsiteX4" fmla="*/ 738998 w 4011735"/>
              <a:gd name="connsiteY4" fmla="*/ 0 h 1962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11735" h="1962150">
                <a:moveTo>
                  <a:pt x="738998" y="0"/>
                </a:moveTo>
                <a:lnTo>
                  <a:pt x="4011735" y="12700"/>
                </a:lnTo>
                <a:lnTo>
                  <a:pt x="3363916" y="1962150"/>
                </a:lnTo>
                <a:lnTo>
                  <a:pt x="0" y="1962150"/>
                </a:lnTo>
                <a:cubicBezTo>
                  <a:pt x="723939" y="50800"/>
                  <a:pt x="15059" y="1974850"/>
                  <a:pt x="738998" y="0"/>
                </a:cubicBezTo>
                <a:close/>
              </a:path>
            </a:pathLst>
          </a:custGeom>
          <a:solidFill>
            <a:schemeClr val="bg1">
              <a:lumMod val="95000"/>
            </a:schemeClr>
          </a:solidFill>
          <a:effectLst>
            <a:outerShdw blurRad="1270000" dist="1828800" dir="10800000" sx="75000" sy="75000" algn="r" rotWithShape="0">
              <a:schemeClr val="bg1">
                <a:lumMod val="50000"/>
                <a:alpha val="40000"/>
              </a:schemeClr>
            </a:outerShdw>
          </a:effectLst>
        </p:spPr>
        <p:txBody>
          <a:bodyPr wrap="square">
            <a:noAutofit/>
          </a:bodyPr>
          <a:lstStyle>
            <a:lvl1pPr marL="0" indent="0" algn="ctr">
              <a:buNone/>
              <a:defRPr sz="1950">
                <a:solidFill>
                  <a:schemeClr val="bg1">
                    <a:lumMod val="50000"/>
                  </a:schemeClr>
                </a:solidFill>
              </a:defRPr>
            </a:lvl1pPr>
          </a:lstStyle>
          <a:p>
            <a:r>
              <a:rPr lang="en-US" dirty="0"/>
              <a:t>Click icon to add picture</a:t>
            </a:r>
            <a:endParaRPr lang="id-ID" dirty="0"/>
          </a:p>
        </p:txBody>
      </p:sp>
    </p:spTree>
    <p:extLst>
      <p:ext uri="{BB962C8B-B14F-4D97-AF65-F5344CB8AC3E}">
        <p14:creationId xmlns:p14="http://schemas.microsoft.com/office/powerpoint/2010/main" val="3234525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100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750" fill="hold"/>
                                        <p:tgtEl>
                                          <p:spTgt spid="9"/>
                                        </p:tgtEl>
                                        <p:attrNameLst>
                                          <p:attrName>ppt_x</p:attrName>
                                        </p:attrNameLst>
                                      </p:cBhvr>
                                      <p:tavLst>
                                        <p:tav tm="0">
                                          <p:val>
                                            <p:strVal val="1+#ppt_w/2"/>
                                          </p:val>
                                        </p:tav>
                                        <p:tav tm="100000">
                                          <p:val>
                                            <p:strVal val="#ppt_x"/>
                                          </p:val>
                                        </p:tav>
                                      </p:tavLst>
                                    </p:anim>
                                    <p:anim calcmode="lin" valueType="num">
                                      <p:cBhvr additive="base">
                                        <p:cTn id="8" dur="750" fill="hold"/>
                                        <p:tgtEl>
                                          <p:spTgt spid="9"/>
                                        </p:tgtEl>
                                        <p:attrNameLst>
                                          <p:attrName>ppt_y</p:attrName>
                                        </p:attrNameLst>
                                      </p:cBhvr>
                                      <p:tavLst>
                                        <p:tav tm="0">
                                          <p:val>
                                            <p:strVal val="#ppt_y"/>
                                          </p:val>
                                        </p:tav>
                                        <p:tav tm="100000">
                                          <p:val>
                                            <p:strVal val="#ppt_y"/>
                                          </p:val>
                                        </p:tav>
                                      </p:tavLst>
                                    </p:anim>
                                  </p:childTnLst>
                                </p:cTn>
                              </p:par>
                              <p:par>
                                <p:cTn id="9" presetID="2" presetClass="entr" presetSubtype="2" decel="100000" fill="hold" grpId="0" nodeType="withEffect">
                                  <p:stCondLst>
                                    <p:cond delay="100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750" fill="hold"/>
                                        <p:tgtEl>
                                          <p:spTgt spid="4"/>
                                        </p:tgtEl>
                                        <p:attrNameLst>
                                          <p:attrName>ppt_x</p:attrName>
                                        </p:attrNameLst>
                                      </p:cBhvr>
                                      <p:tavLst>
                                        <p:tav tm="0">
                                          <p:val>
                                            <p:strVal val="1+#ppt_w/2"/>
                                          </p:val>
                                        </p:tav>
                                        <p:tav tm="100000">
                                          <p:val>
                                            <p:strVal val="#ppt_x"/>
                                          </p:val>
                                        </p:tav>
                                      </p:tavLst>
                                    </p:anim>
                                    <p:anim calcmode="lin" valueType="num">
                                      <p:cBhvr additive="base">
                                        <p:cTn id="12" dur="7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4" grpId="0" animBg="1"/>
    </p:bld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Photo style layout slide 2">
    <p:spTree>
      <p:nvGrpSpPr>
        <p:cNvPr id="1" name=""/>
        <p:cNvGrpSpPr/>
        <p:nvPr/>
      </p:nvGrpSpPr>
      <p:grpSpPr>
        <a:xfrm>
          <a:off x="0" y="0"/>
          <a:ext cx="0" cy="0"/>
          <a:chOff x="0" y="0"/>
          <a:chExt cx="0" cy="0"/>
        </a:xfrm>
      </p:grpSpPr>
      <p:sp>
        <p:nvSpPr>
          <p:cNvPr id="2" name="Picture Placeholder 10">
            <a:extLst>
              <a:ext uri="{FF2B5EF4-FFF2-40B4-BE49-F238E27FC236}">
                <a16:creationId xmlns:a16="http://schemas.microsoft.com/office/drawing/2014/main" id="{2811808E-F820-4FBF-B5D3-99ABBB399142}"/>
              </a:ext>
            </a:extLst>
          </p:cNvPr>
          <p:cNvSpPr>
            <a:spLocks noGrp="1"/>
          </p:cNvSpPr>
          <p:nvPr>
            <p:ph type="pic" sz="quarter" idx="10"/>
          </p:nvPr>
        </p:nvSpPr>
        <p:spPr>
          <a:xfrm>
            <a:off x="3638550" y="0"/>
            <a:ext cx="8553450" cy="6858000"/>
          </a:xfrm>
          <a:custGeom>
            <a:avLst/>
            <a:gdLst>
              <a:gd name="connsiteX0" fmla="*/ 3695700 w 8553450"/>
              <a:gd name="connsiteY0" fmla="*/ 0 h 6858000"/>
              <a:gd name="connsiteX1" fmla="*/ 7124700 w 8553450"/>
              <a:gd name="connsiteY1" fmla="*/ 0 h 6858000"/>
              <a:gd name="connsiteX2" fmla="*/ 8553450 w 8553450"/>
              <a:gd name="connsiteY2" fmla="*/ 1428750 h 6858000"/>
              <a:gd name="connsiteX3" fmla="*/ 8553450 w 8553450"/>
              <a:gd name="connsiteY3" fmla="*/ 5429250 h 6858000"/>
              <a:gd name="connsiteX4" fmla="*/ 7124700 w 8553450"/>
              <a:gd name="connsiteY4" fmla="*/ 6858000 h 6858000"/>
              <a:gd name="connsiteX5" fmla="*/ 3695700 w 8553450"/>
              <a:gd name="connsiteY5" fmla="*/ 6858000 h 6858000"/>
              <a:gd name="connsiteX6" fmla="*/ 7124700 w 8553450"/>
              <a:gd name="connsiteY6" fmla="*/ 3429000 h 6858000"/>
              <a:gd name="connsiteX7" fmla="*/ 0 w 8553450"/>
              <a:gd name="connsiteY7" fmla="*/ 0 h 6858000"/>
              <a:gd name="connsiteX8" fmla="*/ 3429000 w 8553450"/>
              <a:gd name="connsiteY8" fmla="*/ 0 h 6858000"/>
              <a:gd name="connsiteX9" fmla="*/ 6858000 w 8553450"/>
              <a:gd name="connsiteY9" fmla="*/ 3429000 h 6858000"/>
              <a:gd name="connsiteX10" fmla="*/ 3429000 w 8553450"/>
              <a:gd name="connsiteY10" fmla="*/ 6858000 h 6858000"/>
              <a:gd name="connsiteX11" fmla="*/ 0 w 8553450"/>
              <a:gd name="connsiteY11" fmla="*/ 6858000 h 6858000"/>
              <a:gd name="connsiteX12" fmla="*/ 3429000 w 8553450"/>
              <a:gd name="connsiteY12" fmla="*/ 3429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553450" h="6858000">
                <a:moveTo>
                  <a:pt x="3695700" y="0"/>
                </a:moveTo>
                <a:lnTo>
                  <a:pt x="7124700" y="0"/>
                </a:lnTo>
                <a:lnTo>
                  <a:pt x="8553450" y="1428750"/>
                </a:lnTo>
                <a:lnTo>
                  <a:pt x="8553450" y="5429250"/>
                </a:lnTo>
                <a:lnTo>
                  <a:pt x="7124700" y="6858000"/>
                </a:lnTo>
                <a:lnTo>
                  <a:pt x="3695700" y="6858000"/>
                </a:lnTo>
                <a:lnTo>
                  <a:pt x="7124700" y="3429000"/>
                </a:lnTo>
                <a:close/>
                <a:moveTo>
                  <a:pt x="0" y="0"/>
                </a:moveTo>
                <a:lnTo>
                  <a:pt x="3429000" y="0"/>
                </a:lnTo>
                <a:lnTo>
                  <a:pt x="6858000" y="3429000"/>
                </a:lnTo>
                <a:lnTo>
                  <a:pt x="3429000" y="6858000"/>
                </a:lnTo>
                <a:lnTo>
                  <a:pt x="0" y="6858000"/>
                </a:lnTo>
                <a:lnTo>
                  <a:pt x="3429000" y="3429000"/>
                </a:lnTo>
                <a:close/>
              </a:path>
            </a:pathLst>
          </a:custGeom>
          <a:solidFill>
            <a:schemeClr val="bg1">
              <a:lumMod val="95000"/>
            </a:schemeClr>
          </a:solidFill>
        </p:spPr>
        <p:txBody>
          <a:bodyPr wrap="square">
            <a:noAutofit/>
          </a:bodyPr>
          <a:lstStyle>
            <a:lvl1pPr marL="0" indent="0">
              <a:buNone/>
              <a:defRPr sz="1755">
                <a:solidFill>
                  <a:schemeClr val="bg1">
                    <a:lumMod val="50000"/>
                  </a:schemeClr>
                </a:solidFill>
              </a:defRPr>
            </a:lvl1pPr>
          </a:lstStyle>
          <a:p>
            <a:r>
              <a:rPr lang="en-US" dirty="0"/>
              <a:t>Click icon to add picture</a:t>
            </a:r>
          </a:p>
        </p:txBody>
      </p:sp>
      <p:sp>
        <p:nvSpPr>
          <p:cNvPr id="5" name="Title 4">
            <a:extLst>
              <a:ext uri="{FF2B5EF4-FFF2-40B4-BE49-F238E27FC236}">
                <a16:creationId xmlns:a16="http://schemas.microsoft.com/office/drawing/2014/main" id="{1851CFB3-5716-6B86-0AEF-9FB72F4A654D}"/>
              </a:ext>
            </a:extLst>
          </p:cNvPr>
          <p:cNvSpPr>
            <a:spLocks noGrp="1"/>
          </p:cNvSpPr>
          <p:nvPr>
            <p:ph type="title"/>
          </p:nvPr>
        </p:nvSpPr>
        <p:spPr>
          <a:xfrm>
            <a:off x="662354" y="2766219"/>
            <a:ext cx="4976446" cy="1325563"/>
          </a:xfrm>
          <a:prstGeom prst="rect">
            <a:avLst/>
          </a:prstGeom>
        </p:spPr>
        <p:txBody>
          <a:bodyPr/>
          <a:lstStyle>
            <a:lvl1pPr>
              <a:defRPr>
                <a:solidFill>
                  <a:schemeClr val="tx2"/>
                </a:solidFill>
              </a:defRPr>
            </a:lvl1pPr>
          </a:lstStyle>
          <a:p>
            <a:r>
              <a:rPr lang="en-US"/>
              <a:t>Click to edit Master title style</a:t>
            </a:r>
          </a:p>
        </p:txBody>
      </p:sp>
    </p:spTree>
    <p:extLst>
      <p:ext uri="{BB962C8B-B14F-4D97-AF65-F5344CB8AC3E}">
        <p14:creationId xmlns:p14="http://schemas.microsoft.com/office/powerpoint/2010/main" val="83796732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Blank2">
    <p:spTree>
      <p:nvGrpSpPr>
        <p:cNvPr id="1" name=""/>
        <p:cNvGrpSpPr/>
        <p:nvPr/>
      </p:nvGrpSpPr>
      <p:grpSpPr>
        <a:xfrm>
          <a:off x="0" y="0"/>
          <a:ext cx="0" cy="0"/>
          <a:chOff x="0" y="0"/>
          <a:chExt cx="0" cy="0"/>
        </a:xfrm>
      </p:grpSpPr>
    </p:spTree>
    <p:extLst>
      <p:ext uri="{BB962C8B-B14F-4D97-AF65-F5344CB8AC3E}">
        <p14:creationId xmlns:p14="http://schemas.microsoft.com/office/powerpoint/2010/main" val="12754976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Title Slide w 4 photo combo">
    <p:spTree>
      <p:nvGrpSpPr>
        <p:cNvPr id="1" name=""/>
        <p:cNvGrpSpPr/>
        <p:nvPr/>
      </p:nvGrpSpPr>
      <p:grpSpPr>
        <a:xfrm>
          <a:off x="0" y="0"/>
          <a:ext cx="0" cy="0"/>
          <a:chOff x="0" y="0"/>
          <a:chExt cx="0" cy="0"/>
        </a:xfrm>
      </p:grpSpPr>
      <p:sp>
        <p:nvSpPr>
          <p:cNvPr id="6" name="Picture Placeholder 3">
            <a:extLst>
              <a:ext uri="{FF2B5EF4-FFF2-40B4-BE49-F238E27FC236}">
                <a16:creationId xmlns:a16="http://schemas.microsoft.com/office/drawing/2014/main" id="{51D81F31-2691-48DC-B58A-9F2E2C1277BD}"/>
              </a:ext>
            </a:extLst>
          </p:cNvPr>
          <p:cNvSpPr>
            <a:spLocks noGrp="1"/>
          </p:cNvSpPr>
          <p:nvPr>
            <p:ph type="pic" sz="quarter" idx="10"/>
          </p:nvPr>
        </p:nvSpPr>
        <p:spPr>
          <a:xfrm>
            <a:off x="5337152" y="1019601"/>
            <a:ext cx="2815674" cy="1953398"/>
          </a:xfrm>
          <a:prstGeom prst="rect">
            <a:avLst/>
          </a:prstGeom>
          <a:solidFill>
            <a:schemeClr val="bg1">
              <a:lumMod val="95000"/>
            </a:schemeClr>
          </a:solidFill>
          <a:ln w="76200">
            <a:solidFill>
              <a:schemeClr val="bg1"/>
            </a:solidFill>
          </a:ln>
          <a:effectLst>
            <a:outerShdw blurRad="1270000" dist="469900" dir="5400000" sx="80000" sy="80000" algn="ctr" rotWithShape="0">
              <a:schemeClr val="tx1">
                <a:lumMod val="75000"/>
                <a:lumOff val="25000"/>
                <a:alpha val="40000"/>
              </a:schemeClr>
            </a:outerShdw>
          </a:effectLst>
        </p:spPr>
        <p:txBody>
          <a:bodyPr/>
          <a:lstStyle>
            <a:lvl1pPr marL="0" indent="0" algn="ctr">
              <a:buNone/>
              <a:defRPr sz="1950">
                <a:solidFill>
                  <a:schemeClr val="bg1">
                    <a:lumMod val="50000"/>
                  </a:schemeClr>
                </a:solidFill>
              </a:defRPr>
            </a:lvl1pPr>
          </a:lstStyle>
          <a:p>
            <a:r>
              <a:rPr lang="en-US" dirty="0"/>
              <a:t>Click icon to add picture</a:t>
            </a:r>
            <a:endParaRPr lang="id-ID" dirty="0"/>
          </a:p>
        </p:txBody>
      </p:sp>
      <p:sp>
        <p:nvSpPr>
          <p:cNvPr id="7" name="Picture Placeholder 3">
            <a:extLst>
              <a:ext uri="{FF2B5EF4-FFF2-40B4-BE49-F238E27FC236}">
                <a16:creationId xmlns:a16="http://schemas.microsoft.com/office/drawing/2014/main" id="{ADFD8B73-EC6F-4054-9A75-83A692D41A06}"/>
              </a:ext>
            </a:extLst>
          </p:cNvPr>
          <p:cNvSpPr>
            <a:spLocks noGrp="1"/>
          </p:cNvSpPr>
          <p:nvPr>
            <p:ph type="pic" sz="quarter" idx="11"/>
          </p:nvPr>
        </p:nvSpPr>
        <p:spPr>
          <a:xfrm>
            <a:off x="8519270" y="1475602"/>
            <a:ext cx="2569258" cy="1953398"/>
          </a:xfrm>
          <a:prstGeom prst="rect">
            <a:avLst/>
          </a:prstGeom>
          <a:solidFill>
            <a:schemeClr val="bg1">
              <a:lumMod val="95000"/>
            </a:schemeClr>
          </a:solidFill>
          <a:ln w="76200">
            <a:solidFill>
              <a:schemeClr val="bg1"/>
            </a:solidFill>
          </a:ln>
          <a:effectLst>
            <a:outerShdw blurRad="1270000" dist="469900" dir="5400000" sx="80000" sy="80000" algn="ctr" rotWithShape="0">
              <a:schemeClr val="tx1">
                <a:lumMod val="75000"/>
                <a:lumOff val="25000"/>
                <a:alpha val="40000"/>
              </a:schemeClr>
            </a:outerShdw>
          </a:effectLst>
        </p:spPr>
        <p:txBody>
          <a:bodyPr/>
          <a:lstStyle>
            <a:lvl1pPr marL="0" indent="0" algn="ctr">
              <a:buNone/>
              <a:defRPr sz="1950">
                <a:solidFill>
                  <a:schemeClr val="bg1">
                    <a:lumMod val="50000"/>
                  </a:schemeClr>
                </a:solidFill>
              </a:defRPr>
            </a:lvl1pPr>
          </a:lstStyle>
          <a:p>
            <a:r>
              <a:rPr lang="en-US" dirty="0"/>
              <a:t>Click icon to add picture</a:t>
            </a:r>
            <a:endParaRPr lang="id-ID" dirty="0"/>
          </a:p>
        </p:txBody>
      </p:sp>
      <p:sp>
        <p:nvSpPr>
          <p:cNvPr id="8" name="Picture Placeholder 3">
            <a:extLst>
              <a:ext uri="{FF2B5EF4-FFF2-40B4-BE49-F238E27FC236}">
                <a16:creationId xmlns:a16="http://schemas.microsoft.com/office/drawing/2014/main" id="{E159FEE4-7F3E-4D6B-A147-A3BAB91DD2B3}"/>
              </a:ext>
            </a:extLst>
          </p:cNvPr>
          <p:cNvSpPr>
            <a:spLocks noGrp="1"/>
          </p:cNvSpPr>
          <p:nvPr>
            <p:ph type="pic" sz="quarter" idx="12"/>
          </p:nvPr>
        </p:nvSpPr>
        <p:spPr>
          <a:xfrm>
            <a:off x="8437718" y="3824008"/>
            <a:ext cx="1720299" cy="1820049"/>
          </a:xfrm>
          <a:prstGeom prst="rect">
            <a:avLst/>
          </a:prstGeom>
          <a:solidFill>
            <a:schemeClr val="bg1">
              <a:lumMod val="95000"/>
            </a:schemeClr>
          </a:solidFill>
          <a:ln w="76200">
            <a:solidFill>
              <a:schemeClr val="bg1"/>
            </a:solidFill>
          </a:ln>
          <a:effectLst>
            <a:outerShdw blurRad="1270000" dist="469900" dir="5400000" sx="80000" sy="80000" algn="ctr" rotWithShape="0">
              <a:schemeClr val="tx1">
                <a:lumMod val="75000"/>
                <a:lumOff val="25000"/>
                <a:alpha val="40000"/>
              </a:schemeClr>
            </a:outerShdw>
          </a:effectLst>
        </p:spPr>
        <p:txBody>
          <a:bodyPr/>
          <a:lstStyle>
            <a:lvl1pPr marL="0" indent="0" algn="ctr">
              <a:buNone/>
              <a:defRPr sz="1950">
                <a:solidFill>
                  <a:schemeClr val="bg1">
                    <a:lumMod val="50000"/>
                  </a:schemeClr>
                </a:solidFill>
              </a:defRPr>
            </a:lvl1pPr>
          </a:lstStyle>
          <a:p>
            <a:r>
              <a:rPr lang="en-US" dirty="0"/>
              <a:t>Click icon to add picture</a:t>
            </a:r>
            <a:endParaRPr lang="id-ID" dirty="0"/>
          </a:p>
        </p:txBody>
      </p:sp>
      <p:sp>
        <p:nvSpPr>
          <p:cNvPr id="9" name="Picture Placeholder 3">
            <a:extLst>
              <a:ext uri="{FF2B5EF4-FFF2-40B4-BE49-F238E27FC236}">
                <a16:creationId xmlns:a16="http://schemas.microsoft.com/office/drawing/2014/main" id="{EAA4765B-26B6-4D97-A55D-5DBE627FF199}"/>
              </a:ext>
            </a:extLst>
          </p:cNvPr>
          <p:cNvSpPr>
            <a:spLocks noGrp="1"/>
          </p:cNvSpPr>
          <p:nvPr>
            <p:ph type="pic" sz="quarter" idx="13"/>
          </p:nvPr>
        </p:nvSpPr>
        <p:spPr>
          <a:xfrm>
            <a:off x="6096000" y="3429000"/>
            <a:ext cx="2015578" cy="1953398"/>
          </a:xfrm>
          <a:prstGeom prst="rect">
            <a:avLst/>
          </a:prstGeom>
          <a:solidFill>
            <a:schemeClr val="bg1">
              <a:lumMod val="95000"/>
            </a:schemeClr>
          </a:solidFill>
          <a:ln w="76200">
            <a:solidFill>
              <a:schemeClr val="bg1"/>
            </a:solidFill>
          </a:ln>
          <a:effectLst>
            <a:outerShdw blurRad="1270000" dist="469900" dir="5400000" sx="80000" sy="80000" algn="ctr" rotWithShape="0">
              <a:schemeClr val="tx1">
                <a:lumMod val="75000"/>
                <a:lumOff val="25000"/>
                <a:alpha val="40000"/>
              </a:schemeClr>
            </a:outerShdw>
          </a:effectLst>
        </p:spPr>
        <p:txBody>
          <a:bodyPr/>
          <a:lstStyle>
            <a:lvl1pPr marL="0" indent="0" algn="ctr">
              <a:buNone/>
              <a:defRPr sz="1950">
                <a:solidFill>
                  <a:schemeClr val="bg1">
                    <a:lumMod val="50000"/>
                  </a:schemeClr>
                </a:solidFill>
              </a:defRPr>
            </a:lvl1pPr>
          </a:lstStyle>
          <a:p>
            <a:r>
              <a:rPr lang="en-US" dirty="0"/>
              <a:t>Click icon to add picture</a:t>
            </a:r>
            <a:endParaRPr lang="id-ID" dirty="0"/>
          </a:p>
        </p:txBody>
      </p:sp>
      <p:sp>
        <p:nvSpPr>
          <p:cNvPr id="2" name="Title 1">
            <a:extLst>
              <a:ext uri="{FF2B5EF4-FFF2-40B4-BE49-F238E27FC236}">
                <a16:creationId xmlns:a16="http://schemas.microsoft.com/office/drawing/2014/main" id="{417D1928-F2CD-F520-6F81-3CC514288606}"/>
              </a:ext>
            </a:extLst>
          </p:cNvPr>
          <p:cNvSpPr>
            <a:spLocks noGrp="1"/>
          </p:cNvSpPr>
          <p:nvPr>
            <p:ph type="title"/>
          </p:nvPr>
        </p:nvSpPr>
        <p:spPr>
          <a:xfrm>
            <a:off x="580417" y="2766219"/>
            <a:ext cx="4390292" cy="1325563"/>
          </a:xfrm>
          <a:prstGeom prst="rect">
            <a:avLst/>
          </a:prstGeom>
        </p:spPr>
        <p:txBody>
          <a:bodyPr>
            <a:normAutofit/>
          </a:bodyPr>
          <a:lstStyle>
            <a:lvl1pPr>
              <a:defRPr sz="3300">
                <a:solidFill>
                  <a:srgbClr val="0066AB"/>
                </a:solidFill>
              </a:defRPr>
            </a:lvl1pPr>
          </a:lstStyle>
          <a:p>
            <a:r>
              <a:rPr lang="en-US" dirty="0"/>
              <a:t>Click to edit Master title style</a:t>
            </a:r>
          </a:p>
        </p:txBody>
      </p:sp>
    </p:spTree>
    <p:extLst>
      <p:ext uri="{BB962C8B-B14F-4D97-AF65-F5344CB8AC3E}">
        <p14:creationId xmlns:p14="http://schemas.microsoft.com/office/powerpoint/2010/main" val="24475098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50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750" fill="hold"/>
                                        <p:tgtEl>
                                          <p:spTgt spid="6"/>
                                        </p:tgtEl>
                                        <p:attrNameLst>
                                          <p:attrName>ppt_x</p:attrName>
                                        </p:attrNameLst>
                                      </p:cBhvr>
                                      <p:tavLst>
                                        <p:tav tm="0">
                                          <p:val>
                                            <p:strVal val="1+#ppt_w/2"/>
                                          </p:val>
                                        </p:tav>
                                        <p:tav tm="100000">
                                          <p:val>
                                            <p:strVal val="#ppt_x"/>
                                          </p:val>
                                        </p:tav>
                                      </p:tavLst>
                                    </p:anim>
                                    <p:anim calcmode="lin" valueType="num">
                                      <p:cBhvr additive="base">
                                        <p:cTn id="8" dur="750" fill="hold"/>
                                        <p:tgtEl>
                                          <p:spTgt spid="6"/>
                                        </p:tgtEl>
                                        <p:attrNameLst>
                                          <p:attrName>ppt_y</p:attrName>
                                        </p:attrNameLst>
                                      </p:cBhvr>
                                      <p:tavLst>
                                        <p:tav tm="0">
                                          <p:val>
                                            <p:strVal val="#ppt_y"/>
                                          </p:val>
                                        </p:tav>
                                        <p:tav tm="100000">
                                          <p:val>
                                            <p:strVal val="#ppt_y"/>
                                          </p:val>
                                        </p:tav>
                                      </p:tavLst>
                                    </p:anim>
                                  </p:childTnLst>
                                </p:cTn>
                              </p:par>
                              <p:par>
                                <p:cTn id="9" presetID="2" presetClass="entr" presetSubtype="2" decel="100000" fill="hold" grpId="0" nodeType="withEffect">
                                  <p:stCondLst>
                                    <p:cond delay="50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750" fill="hold"/>
                                        <p:tgtEl>
                                          <p:spTgt spid="7"/>
                                        </p:tgtEl>
                                        <p:attrNameLst>
                                          <p:attrName>ppt_x</p:attrName>
                                        </p:attrNameLst>
                                      </p:cBhvr>
                                      <p:tavLst>
                                        <p:tav tm="0">
                                          <p:val>
                                            <p:strVal val="1+#ppt_w/2"/>
                                          </p:val>
                                        </p:tav>
                                        <p:tav tm="100000">
                                          <p:val>
                                            <p:strVal val="#ppt_x"/>
                                          </p:val>
                                        </p:tav>
                                      </p:tavLst>
                                    </p:anim>
                                    <p:anim calcmode="lin" valueType="num">
                                      <p:cBhvr additive="base">
                                        <p:cTn id="12" dur="750" fill="hold"/>
                                        <p:tgtEl>
                                          <p:spTgt spid="7"/>
                                        </p:tgtEl>
                                        <p:attrNameLst>
                                          <p:attrName>ppt_y</p:attrName>
                                        </p:attrNameLst>
                                      </p:cBhvr>
                                      <p:tavLst>
                                        <p:tav tm="0">
                                          <p:val>
                                            <p:strVal val="#ppt_y"/>
                                          </p:val>
                                        </p:tav>
                                        <p:tav tm="100000">
                                          <p:val>
                                            <p:strVal val="#ppt_y"/>
                                          </p:val>
                                        </p:tav>
                                      </p:tavLst>
                                    </p:anim>
                                  </p:childTnLst>
                                </p:cTn>
                              </p:par>
                              <p:par>
                                <p:cTn id="13" presetID="2" presetClass="entr" presetSubtype="2" decel="100000" fill="hold" grpId="0" nodeType="withEffect">
                                  <p:stCondLst>
                                    <p:cond delay="50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750" fill="hold"/>
                                        <p:tgtEl>
                                          <p:spTgt spid="9"/>
                                        </p:tgtEl>
                                        <p:attrNameLst>
                                          <p:attrName>ppt_x</p:attrName>
                                        </p:attrNameLst>
                                      </p:cBhvr>
                                      <p:tavLst>
                                        <p:tav tm="0">
                                          <p:val>
                                            <p:strVal val="1+#ppt_w/2"/>
                                          </p:val>
                                        </p:tav>
                                        <p:tav tm="100000">
                                          <p:val>
                                            <p:strVal val="#ppt_x"/>
                                          </p:val>
                                        </p:tav>
                                      </p:tavLst>
                                    </p:anim>
                                    <p:anim calcmode="lin" valueType="num">
                                      <p:cBhvr additive="base">
                                        <p:cTn id="16" dur="750" fill="hold"/>
                                        <p:tgtEl>
                                          <p:spTgt spid="9"/>
                                        </p:tgtEl>
                                        <p:attrNameLst>
                                          <p:attrName>ppt_y</p:attrName>
                                        </p:attrNameLst>
                                      </p:cBhvr>
                                      <p:tavLst>
                                        <p:tav tm="0">
                                          <p:val>
                                            <p:strVal val="#ppt_y"/>
                                          </p:val>
                                        </p:tav>
                                        <p:tav tm="100000">
                                          <p:val>
                                            <p:strVal val="#ppt_y"/>
                                          </p:val>
                                        </p:tav>
                                      </p:tavLst>
                                    </p:anim>
                                  </p:childTnLst>
                                </p:cTn>
                              </p:par>
                              <p:par>
                                <p:cTn id="17" presetID="2" presetClass="entr" presetSubtype="2" decel="100000" fill="hold" grpId="0" nodeType="withEffect">
                                  <p:stCondLst>
                                    <p:cond delay="50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750" fill="hold"/>
                                        <p:tgtEl>
                                          <p:spTgt spid="8"/>
                                        </p:tgtEl>
                                        <p:attrNameLst>
                                          <p:attrName>ppt_x</p:attrName>
                                        </p:attrNameLst>
                                      </p:cBhvr>
                                      <p:tavLst>
                                        <p:tav tm="0">
                                          <p:val>
                                            <p:strVal val="1+#ppt_w/2"/>
                                          </p:val>
                                        </p:tav>
                                        <p:tav tm="100000">
                                          <p:val>
                                            <p:strVal val="#ppt_x"/>
                                          </p:val>
                                        </p:tav>
                                      </p:tavLst>
                                    </p:anim>
                                    <p:anim calcmode="lin" valueType="num">
                                      <p:cBhvr additive="base">
                                        <p:cTn id="20" dur="75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5_Title Slide with photo combo 5">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E3174261-A391-41A1-B40D-0A9D47E0CEDD}"/>
              </a:ext>
            </a:extLst>
          </p:cNvPr>
          <p:cNvSpPr>
            <a:spLocks noGrp="1"/>
          </p:cNvSpPr>
          <p:nvPr>
            <p:ph type="pic" sz="quarter" idx="10"/>
          </p:nvPr>
        </p:nvSpPr>
        <p:spPr>
          <a:xfrm>
            <a:off x="291774" y="73157"/>
            <a:ext cx="6520636" cy="6711687"/>
          </a:xfrm>
          <a:custGeom>
            <a:avLst/>
            <a:gdLst>
              <a:gd name="connsiteX0" fmla="*/ 2206662 w 4415446"/>
              <a:gd name="connsiteY0" fmla="*/ 2020180 h 4544816"/>
              <a:gd name="connsiteX1" fmla="*/ 3294866 w 4415446"/>
              <a:gd name="connsiteY1" fmla="*/ 2564283 h 4544816"/>
              <a:gd name="connsiteX2" fmla="*/ 3294866 w 4415446"/>
              <a:gd name="connsiteY2" fmla="*/ 4000714 h 4544816"/>
              <a:gd name="connsiteX3" fmla="*/ 2206662 w 4415446"/>
              <a:gd name="connsiteY3" fmla="*/ 4544816 h 4544816"/>
              <a:gd name="connsiteX4" fmla="*/ 1118458 w 4415446"/>
              <a:gd name="connsiteY4" fmla="*/ 4000714 h 4544816"/>
              <a:gd name="connsiteX5" fmla="*/ 1118458 w 4415446"/>
              <a:gd name="connsiteY5" fmla="*/ 2564283 h 4544816"/>
              <a:gd name="connsiteX6" fmla="*/ 1088204 w 4415446"/>
              <a:gd name="connsiteY6" fmla="*/ 1 h 4544816"/>
              <a:gd name="connsiteX7" fmla="*/ 2176408 w 4415446"/>
              <a:gd name="connsiteY7" fmla="*/ 544104 h 4544816"/>
              <a:gd name="connsiteX8" fmla="*/ 2176408 w 4415446"/>
              <a:gd name="connsiteY8" fmla="*/ 1980535 h 4544816"/>
              <a:gd name="connsiteX9" fmla="*/ 1088204 w 4415446"/>
              <a:gd name="connsiteY9" fmla="*/ 2524637 h 4544816"/>
              <a:gd name="connsiteX10" fmla="*/ 0 w 4415446"/>
              <a:gd name="connsiteY10" fmla="*/ 1980535 h 4544816"/>
              <a:gd name="connsiteX11" fmla="*/ 0 w 4415446"/>
              <a:gd name="connsiteY11" fmla="*/ 544104 h 4544816"/>
              <a:gd name="connsiteX12" fmla="*/ 3327242 w 4415446"/>
              <a:gd name="connsiteY12" fmla="*/ 0 h 4544816"/>
              <a:gd name="connsiteX13" fmla="*/ 4415446 w 4415446"/>
              <a:gd name="connsiteY13" fmla="*/ 544103 h 4544816"/>
              <a:gd name="connsiteX14" fmla="*/ 4415446 w 4415446"/>
              <a:gd name="connsiteY14" fmla="*/ 1980534 h 4544816"/>
              <a:gd name="connsiteX15" fmla="*/ 3327242 w 4415446"/>
              <a:gd name="connsiteY15" fmla="*/ 2524636 h 4544816"/>
              <a:gd name="connsiteX16" fmla="*/ 2239038 w 4415446"/>
              <a:gd name="connsiteY16" fmla="*/ 1980534 h 4544816"/>
              <a:gd name="connsiteX17" fmla="*/ 2239038 w 4415446"/>
              <a:gd name="connsiteY17" fmla="*/ 544103 h 4544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415446" h="4544816">
                <a:moveTo>
                  <a:pt x="2206662" y="2020180"/>
                </a:moveTo>
                <a:lnTo>
                  <a:pt x="3294866" y="2564283"/>
                </a:lnTo>
                <a:lnTo>
                  <a:pt x="3294866" y="4000714"/>
                </a:lnTo>
                <a:lnTo>
                  <a:pt x="2206662" y="4544816"/>
                </a:lnTo>
                <a:lnTo>
                  <a:pt x="1118458" y="4000714"/>
                </a:lnTo>
                <a:lnTo>
                  <a:pt x="1118458" y="2564283"/>
                </a:lnTo>
                <a:close/>
                <a:moveTo>
                  <a:pt x="1088204" y="1"/>
                </a:moveTo>
                <a:lnTo>
                  <a:pt x="2176408" y="544104"/>
                </a:lnTo>
                <a:lnTo>
                  <a:pt x="2176408" y="1980535"/>
                </a:lnTo>
                <a:lnTo>
                  <a:pt x="1088204" y="2524637"/>
                </a:lnTo>
                <a:lnTo>
                  <a:pt x="0" y="1980535"/>
                </a:lnTo>
                <a:lnTo>
                  <a:pt x="0" y="544104"/>
                </a:lnTo>
                <a:close/>
                <a:moveTo>
                  <a:pt x="3327242" y="0"/>
                </a:moveTo>
                <a:lnTo>
                  <a:pt x="4415446" y="544103"/>
                </a:lnTo>
                <a:lnTo>
                  <a:pt x="4415446" y="1980534"/>
                </a:lnTo>
                <a:lnTo>
                  <a:pt x="3327242" y="2524636"/>
                </a:lnTo>
                <a:lnTo>
                  <a:pt x="2239038" y="1980534"/>
                </a:lnTo>
                <a:lnTo>
                  <a:pt x="2239038" y="544103"/>
                </a:lnTo>
                <a:close/>
              </a:path>
            </a:pathLst>
          </a:custGeom>
        </p:spPr>
        <p:txBody>
          <a:bodyPr wrap="square">
            <a:noAutofit/>
          </a:bodyPr>
          <a:lstStyle>
            <a:lvl1pPr marL="0" indent="0">
              <a:buNone/>
              <a:defRPr sz="1950">
                <a:solidFill>
                  <a:schemeClr val="bg1">
                    <a:lumMod val="50000"/>
                  </a:schemeClr>
                </a:solidFill>
              </a:defRPr>
            </a:lvl1pPr>
          </a:lstStyle>
          <a:p>
            <a:r>
              <a:rPr lang="en-US" dirty="0"/>
              <a:t>Click icon to add picture</a:t>
            </a:r>
            <a:endParaRPr lang="id-ID" dirty="0"/>
          </a:p>
        </p:txBody>
      </p:sp>
      <p:sp>
        <p:nvSpPr>
          <p:cNvPr id="2" name="Title 1">
            <a:extLst>
              <a:ext uri="{FF2B5EF4-FFF2-40B4-BE49-F238E27FC236}">
                <a16:creationId xmlns:a16="http://schemas.microsoft.com/office/drawing/2014/main" id="{990BFE4A-0819-0399-1A91-D21D21072215}"/>
              </a:ext>
            </a:extLst>
          </p:cNvPr>
          <p:cNvSpPr>
            <a:spLocks noGrp="1"/>
          </p:cNvSpPr>
          <p:nvPr>
            <p:ph type="title"/>
          </p:nvPr>
        </p:nvSpPr>
        <p:spPr>
          <a:xfrm>
            <a:off x="6096000" y="3429000"/>
            <a:ext cx="5439508" cy="1325563"/>
          </a:xfrm>
          <a:prstGeom prst="rect">
            <a:avLst/>
          </a:prstGeom>
        </p:spPr>
        <p:txBody>
          <a:bodyPr>
            <a:normAutofit/>
          </a:bodyPr>
          <a:lstStyle>
            <a:lvl1pPr>
              <a:defRPr sz="3300">
                <a:solidFill>
                  <a:srgbClr val="0066AB"/>
                </a:solidFill>
              </a:defRPr>
            </a:lvl1pPr>
          </a:lstStyle>
          <a:p>
            <a:r>
              <a:rPr lang="en-US" dirty="0"/>
              <a:t>Click to edit Master title style</a:t>
            </a:r>
          </a:p>
        </p:txBody>
      </p:sp>
    </p:spTree>
    <p:extLst>
      <p:ext uri="{BB962C8B-B14F-4D97-AF65-F5344CB8AC3E}">
        <p14:creationId xmlns:p14="http://schemas.microsoft.com/office/powerpoint/2010/main" val="2845765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nodePh="1">
                                  <p:stCondLst>
                                    <p:cond delay="0"/>
                                  </p:stCondLst>
                                  <p:endCondLst>
                                    <p:cond evt="begin" delay="0">
                                      <p:tn val="5"/>
                                    </p:cond>
                                  </p:end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750" fill="hold"/>
                                        <p:tgtEl>
                                          <p:spTgt spid="5"/>
                                        </p:tgtEl>
                                        <p:attrNameLst>
                                          <p:attrName>ppt_x</p:attrName>
                                        </p:attrNameLst>
                                      </p:cBhvr>
                                      <p:tavLst>
                                        <p:tav tm="0">
                                          <p:val>
                                            <p:strVal val="#ppt_x"/>
                                          </p:val>
                                        </p:tav>
                                        <p:tav tm="100000">
                                          <p:val>
                                            <p:strVal val="#ppt_x"/>
                                          </p:val>
                                        </p:tav>
                                      </p:tavLst>
                                    </p:anim>
                                    <p:anim calcmode="lin" valueType="num">
                                      <p:cBhvr additive="base">
                                        <p:cTn id="8" dur="75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8" name="Picture Placeholder 8">
            <a:extLst>
              <a:ext uri="{FF2B5EF4-FFF2-40B4-BE49-F238E27FC236}">
                <a16:creationId xmlns:a16="http://schemas.microsoft.com/office/drawing/2014/main" id="{CF728BA5-1C8D-F7E8-EF75-BD65B08E176F}"/>
              </a:ext>
            </a:extLst>
          </p:cNvPr>
          <p:cNvSpPr>
            <a:spLocks noGrp="1"/>
          </p:cNvSpPr>
          <p:nvPr>
            <p:ph type="pic" sz="quarter" idx="16"/>
          </p:nvPr>
        </p:nvSpPr>
        <p:spPr>
          <a:xfrm>
            <a:off x="5630987" y="1116060"/>
            <a:ext cx="6121661" cy="2994120"/>
          </a:xfrm>
          <a:custGeom>
            <a:avLst/>
            <a:gdLst>
              <a:gd name="connsiteX0" fmla="*/ 1976434 w 5340350"/>
              <a:gd name="connsiteY0" fmla="*/ 0 h 1962150"/>
              <a:gd name="connsiteX1" fmla="*/ 5340350 w 5340350"/>
              <a:gd name="connsiteY1" fmla="*/ 0 h 1962150"/>
              <a:gd name="connsiteX2" fmla="*/ 3363916 w 5340350"/>
              <a:gd name="connsiteY2" fmla="*/ 1962150 h 1962150"/>
              <a:gd name="connsiteX3" fmla="*/ 0 w 5340350"/>
              <a:gd name="connsiteY3" fmla="*/ 1962150 h 1962150"/>
              <a:gd name="connsiteX0" fmla="*/ 738998 w 5340350"/>
              <a:gd name="connsiteY0" fmla="*/ 0 h 1962150"/>
              <a:gd name="connsiteX1" fmla="*/ 5340350 w 5340350"/>
              <a:gd name="connsiteY1" fmla="*/ 0 h 1962150"/>
              <a:gd name="connsiteX2" fmla="*/ 3363916 w 5340350"/>
              <a:gd name="connsiteY2" fmla="*/ 1962150 h 1962150"/>
              <a:gd name="connsiteX3" fmla="*/ 0 w 5340350"/>
              <a:gd name="connsiteY3" fmla="*/ 1962150 h 1962150"/>
              <a:gd name="connsiteX4" fmla="*/ 738998 w 5340350"/>
              <a:gd name="connsiteY4" fmla="*/ 0 h 1962150"/>
              <a:gd name="connsiteX0" fmla="*/ 738998 w 5340350"/>
              <a:gd name="connsiteY0" fmla="*/ 0 h 1962150"/>
              <a:gd name="connsiteX1" fmla="*/ 5340350 w 5340350"/>
              <a:gd name="connsiteY1" fmla="*/ 0 h 1962150"/>
              <a:gd name="connsiteX2" fmla="*/ 3363916 w 5340350"/>
              <a:gd name="connsiteY2" fmla="*/ 1962150 h 1962150"/>
              <a:gd name="connsiteX3" fmla="*/ 0 w 5340350"/>
              <a:gd name="connsiteY3" fmla="*/ 1962150 h 1962150"/>
              <a:gd name="connsiteX4" fmla="*/ 738998 w 5340350"/>
              <a:gd name="connsiteY4" fmla="*/ 0 h 1962150"/>
              <a:gd name="connsiteX0" fmla="*/ 738998 w 5340350"/>
              <a:gd name="connsiteY0" fmla="*/ 0 h 1962150"/>
              <a:gd name="connsiteX1" fmla="*/ 5340350 w 5340350"/>
              <a:gd name="connsiteY1" fmla="*/ 0 h 1962150"/>
              <a:gd name="connsiteX2" fmla="*/ 3363916 w 5340350"/>
              <a:gd name="connsiteY2" fmla="*/ 1962150 h 1962150"/>
              <a:gd name="connsiteX3" fmla="*/ 0 w 5340350"/>
              <a:gd name="connsiteY3" fmla="*/ 1962150 h 1962150"/>
              <a:gd name="connsiteX4" fmla="*/ 738998 w 5340350"/>
              <a:gd name="connsiteY4" fmla="*/ 0 h 1962150"/>
              <a:gd name="connsiteX0" fmla="*/ 738998 w 4011735"/>
              <a:gd name="connsiteY0" fmla="*/ 0 h 1962150"/>
              <a:gd name="connsiteX1" fmla="*/ 4011735 w 4011735"/>
              <a:gd name="connsiteY1" fmla="*/ 12700 h 1962150"/>
              <a:gd name="connsiteX2" fmla="*/ 3363916 w 4011735"/>
              <a:gd name="connsiteY2" fmla="*/ 1962150 h 1962150"/>
              <a:gd name="connsiteX3" fmla="*/ 0 w 4011735"/>
              <a:gd name="connsiteY3" fmla="*/ 1962150 h 1962150"/>
              <a:gd name="connsiteX4" fmla="*/ 738998 w 4011735"/>
              <a:gd name="connsiteY4" fmla="*/ 0 h 1962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11735" h="1962150">
                <a:moveTo>
                  <a:pt x="738998" y="0"/>
                </a:moveTo>
                <a:lnTo>
                  <a:pt x="4011735" y="12700"/>
                </a:lnTo>
                <a:lnTo>
                  <a:pt x="3363916" y="1962150"/>
                </a:lnTo>
                <a:lnTo>
                  <a:pt x="0" y="1962150"/>
                </a:lnTo>
                <a:cubicBezTo>
                  <a:pt x="723939" y="50800"/>
                  <a:pt x="15059" y="1974850"/>
                  <a:pt x="738998" y="0"/>
                </a:cubicBezTo>
                <a:close/>
              </a:path>
            </a:pathLst>
          </a:custGeom>
          <a:solidFill>
            <a:schemeClr val="bg1">
              <a:lumMod val="95000"/>
            </a:schemeClr>
          </a:solidFill>
          <a:effectLst/>
        </p:spPr>
        <p:txBody>
          <a:bodyPr wrap="square">
            <a:noAutofit/>
          </a:bodyPr>
          <a:lstStyle>
            <a:lvl1pPr marL="0" indent="0" algn="ctr">
              <a:buNone/>
              <a:defRPr sz="1950">
                <a:solidFill>
                  <a:schemeClr val="bg1">
                    <a:lumMod val="50000"/>
                  </a:schemeClr>
                </a:solidFill>
              </a:defRPr>
            </a:lvl1pPr>
          </a:lstStyle>
          <a:p>
            <a:r>
              <a:rPr lang="en-US" dirty="0"/>
              <a:t>Click icon to add picture</a:t>
            </a:r>
            <a:endParaRPr lang="id-ID" dirty="0"/>
          </a:p>
        </p:txBody>
      </p:sp>
      <p:sp>
        <p:nvSpPr>
          <p:cNvPr id="9" name="Picture Placeholder 8">
            <a:extLst>
              <a:ext uri="{FF2B5EF4-FFF2-40B4-BE49-F238E27FC236}">
                <a16:creationId xmlns:a16="http://schemas.microsoft.com/office/drawing/2014/main" id="{FC4FA632-2889-F16A-9123-E24B49EC1749}"/>
              </a:ext>
            </a:extLst>
          </p:cNvPr>
          <p:cNvSpPr>
            <a:spLocks noGrp="1"/>
          </p:cNvSpPr>
          <p:nvPr>
            <p:ph type="pic" sz="quarter" idx="17"/>
          </p:nvPr>
        </p:nvSpPr>
        <p:spPr>
          <a:xfrm>
            <a:off x="288449" y="2095500"/>
            <a:ext cx="5039038" cy="2292351"/>
          </a:xfrm>
          <a:custGeom>
            <a:avLst/>
            <a:gdLst>
              <a:gd name="connsiteX0" fmla="*/ 1976434 w 5340350"/>
              <a:gd name="connsiteY0" fmla="*/ 0 h 1962150"/>
              <a:gd name="connsiteX1" fmla="*/ 5340350 w 5340350"/>
              <a:gd name="connsiteY1" fmla="*/ 0 h 1962150"/>
              <a:gd name="connsiteX2" fmla="*/ 3363916 w 5340350"/>
              <a:gd name="connsiteY2" fmla="*/ 1962150 h 1962150"/>
              <a:gd name="connsiteX3" fmla="*/ 0 w 5340350"/>
              <a:gd name="connsiteY3" fmla="*/ 1962150 h 1962150"/>
              <a:gd name="connsiteX0" fmla="*/ 738998 w 5340350"/>
              <a:gd name="connsiteY0" fmla="*/ 0 h 1962150"/>
              <a:gd name="connsiteX1" fmla="*/ 5340350 w 5340350"/>
              <a:gd name="connsiteY1" fmla="*/ 0 h 1962150"/>
              <a:gd name="connsiteX2" fmla="*/ 3363916 w 5340350"/>
              <a:gd name="connsiteY2" fmla="*/ 1962150 h 1962150"/>
              <a:gd name="connsiteX3" fmla="*/ 0 w 5340350"/>
              <a:gd name="connsiteY3" fmla="*/ 1962150 h 1962150"/>
              <a:gd name="connsiteX4" fmla="*/ 738998 w 5340350"/>
              <a:gd name="connsiteY4" fmla="*/ 0 h 1962150"/>
              <a:gd name="connsiteX0" fmla="*/ 738998 w 5340350"/>
              <a:gd name="connsiteY0" fmla="*/ 0 h 1962150"/>
              <a:gd name="connsiteX1" fmla="*/ 5340350 w 5340350"/>
              <a:gd name="connsiteY1" fmla="*/ 0 h 1962150"/>
              <a:gd name="connsiteX2" fmla="*/ 3363916 w 5340350"/>
              <a:gd name="connsiteY2" fmla="*/ 1962150 h 1962150"/>
              <a:gd name="connsiteX3" fmla="*/ 0 w 5340350"/>
              <a:gd name="connsiteY3" fmla="*/ 1962150 h 1962150"/>
              <a:gd name="connsiteX4" fmla="*/ 738998 w 5340350"/>
              <a:gd name="connsiteY4" fmla="*/ 0 h 1962150"/>
              <a:gd name="connsiteX0" fmla="*/ 738998 w 5340350"/>
              <a:gd name="connsiteY0" fmla="*/ 0 h 1962150"/>
              <a:gd name="connsiteX1" fmla="*/ 5340350 w 5340350"/>
              <a:gd name="connsiteY1" fmla="*/ 0 h 1962150"/>
              <a:gd name="connsiteX2" fmla="*/ 3363916 w 5340350"/>
              <a:gd name="connsiteY2" fmla="*/ 1962150 h 1962150"/>
              <a:gd name="connsiteX3" fmla="*/ 0 w 5340350"/>
              <a:gd name="connsiteY3" fmla="*/ 1962150 h 1962150"/>
              <a:gd name="connsiteX4" fmla="*/ 738998 w 5340350"/>
              <a:gd name="connsiteY4" fmla="*/ 0 h 1962150"/>
              <a:gd name="connsiteX0" fmla="*/ 738998 w 4011735"/>
              <a:gd name="connsiteY0" fmla="*/ 0 h 1962150"/>
              <a:gd name="connsiteX1" fmla="*/ 4011735 w 4011735"/>
              <a:gd name="connsiteY1" fmla="*/ 12700 h 1962150"/>
              <a:gd name="connsiteX2" fmla="*/ 3363916 w 4011735"/>
              <a:gd name="connsiteY2" fmla="*/ 1962150 h 1962150"/>
              <a:gd name="connsiteX3" fmla="*/ 0 w 4011735"/>
              <a:gd name="connsiteY3" fmla="*/ 1962150 h 1962150"/>
              <a:gd name="connsiteX4" fmla="*/ 738998 w 4011735"/>
              <a:gd name="connsiteY4" fmla="*/ 0 h 1962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11735" h="1962150">
                <a:moveTo>
                  <a:pt x="738998" y="0"/>
                </a:moveTo>
                <a:lnTo>
                  <a:pt x="4011735" y="12700"/>
                </a:lnTo>
                <a:lnTo>
                  <a:pt x="3363916" y="1962150"/>
                </a:lnTo>
                <a:lnTo>
                  <a:pt x="0" y="1962150"/>
                </a:lnTo>
                <a:cubicBezTo>
                  <a:pt x="723939" y="50800"/>
                  <a:pt x="15059" y="1974850"/>
                  <a:pt x="738998" y="0"/>
                </a:cubicBezTo>
                <a:close/>
              </a:path>
            </a:pathLst>
          </a:custGeom>
          <a:solidFill>
            <a:schemeClr val="bg1">
              <a:lumMod val="95000"/>
            </a:schemeClr>
          </a:solidFill>
          <a:effectLst/>
        </p:spPr>
        <p:txBody>
          <a:bodyPr wrap="square">
            <a:noAutofit/>
          </a:bodyPr>
          <a:lstStyle>
            <a:lvl1pPr marL="0" indent="0" algn="ctr">
              <a:buNone/>
              <a:defRPr sz="1950">
                <a:solidFill>
                  <a:schemeClr val="bg1">
                    <a:lumMod val="50000"/>
                  </a:schemeClr>
                </a:solidFill>
              </a:defRPr>
            </a:lvl1pPr>
          </a:lstStyle>
          <a:p>
            <a:r>
              <a:rPr lang="en-US" dirty="0"/>
              <a:t>Click icon to add picture</a:t>
            </a:r>
            <a:endParaRPr lang="id-ID" dirty="0"/>
          </a:p>
        </p:txBody>
      </p:sp>
    </p:spTree>
    <p:extLst>
      <p:ext uri="{BB962C8B-B14F-4D97-AF65-F5344CB8AC3E}">
        <p14:creationId xmlns:p14="http://schemas.microsoft.com/office/powerpoint/2010/main" val="2460140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100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750" fill="hold"/>
                                        <p:tgtEl>
                                          <p:spTgt spid="8"/>
                                        </p:tgtEl>
                                        <p:attrNameLst>
                                          <p:attrName>ppt_x</p:attrName>
                                        </p:attrNameLst>
                                      </p:cBhvr>
                                      <p:tavLst>
                                        <p:tav tm="0">
                                          <p:val>
                                            <p:strVal val="1+#ppt_w/2"/>
                                          </p:val>
                                        </p:tav>
                                        <p:tav tm="100000">
                                          <p:val>
                                            <p:strVal val="#ppt_x"/>
                                          </p:val>
                                        </p:tav>
                                      </p:tavLst>
                                    </p:anim>
                                    <p:anim calcmode="lin" valueType="num">
                                      <p:cBhvr additive="base">
                                        <p:cTn id="8" dur="750" fill="hold"/>
                                        <p:tgtEl>
                                          <p:spTgt spid="8"/>
                                        </p:tgtEl>
                                        <p:attrNameLst>
                                          <p:attrName>ppt_y</p:attrName>
                                        </p:attrNameLst>
                                      </p:cBhvr>
                                      <p:tavLst>
                                        <p:tav tm="0">
                                          <p:val>
                                            <p:strVal val="#ppt_y"/>
                                          </p:val>
                                        </p:tav>
                                        <p:tav tm="100000">
                                          <p:val>
                                            <p:strVal val="#ppt_y"/>
                                          </p:val>
                                        </p:tav>
                                      </p:tavLst>
                                    </p:anim>
                                  </p:childTnLst>
                                </p:cTn>
                              </p:par>
                              <p:par>
                                <p:cTn id="9" presetID="2" presetClass="entr" presetSubtype="2" decel="100000" fill="hold" grpId="0" nodeType="withEffect">
                                  <p:stCondLst>
                                    <p:cond delay="100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750" fill="hold"/>
                                        <p:tgtEl>
                                          <p:spTgt spid="9"/>
                                        </p:tgtEl>
                                        <p:attrNameLst>
                                          <p:attrName>ppt_x</p:attrName>
                                        </p:attrNameLst>
                                      </p:cBhvr>
                                      <p:tavLst>
                                        <p:tav tm="0">
                                          <p:val>
                                            <p:strVal val="1+#ppt_w/2"/>
                                          </p:val>
                                        </p:tav>
                                        <p:tav tm="100000">
                                          <p:val>
                                            <p:strVal val="#ppt_x"/>
                                          </p:val>
                                        </p:tav>
                                      </p:tavLst>
                                    </p:anim>
                                    <p:anim calcmode="lin" valueType="num">
                                      <p:cBhvr additive="base">
                                        <p:cTn id="12" dur="75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7_Title Slide">
    <p:spTree>
      <p:nvGrpSpPr>
        <p:cNvPr id="1" name=""/>
        <p:cNvGrpSpPr/>
        <p:nvPr/>
      </p:nvGrpSpPr>
      <p:grpSpPr>
        <a:xfrm>
          <a:off x="0" y="0"/>
          <a:ext cx="0" cy="0"/>
          <a:chOff x="0" y="0"/>
          <a:chExt cx="0" cy="0"/>
        </a:xfrm>
      </p:grpSpPr>
      <p:sp>
        <p:nvSpPr>
          <p:cNvPr id="2" name="Picture Placeholder 9">
            <a:extLst>
              <a:ext uri="{FF2B5EF4-FFF2-40B4-BE49-F238E27FC236}">
                <a16:creationId xmlns:a16="http://schemas.microsoft.com/office/drawing/2014/main" id="{E8499B86-839C-4869-B704-C2603D249337}"/>
              </a:ext>
            </a:extLst>
          </p:cNvPr>
          <p:cNvSpPr>
            <a:spLocks noGrp="1"/>
          </p:cNvSpPr>
          <p:nvPr>
            <p:ph type="pic" sz="quarter" idx="11"/>
          </p:nvPr>
        </p:nvSpPr>
        <p:spPr>
          <a:xfrm>
            <a:off x="6096000" y="3429000"/>
            <a:ext cx="6096000" cy="3429000"/>
          </a:xfrm>
          <a:custGeom>
            <a:avLst/>
            <a:gdLst>
              <a:gd name="connsiteX0" fmla="*/ 0 w 6096000"/>
              <a:gd name="connsiteY0" fmla="*/ 0 h 3429000"/>
              <a:gd name="connsiteX1" fmla="*/ 6096000 w 6096000"/>
              <a:gd name="connsiteY1" fmla="*/ 0 h 3429000"/>
              <a:gd name="connsiteX2" fmla="*/ 6096000 w 6096000"/>
              <a:gd name="connsiteY2" fmla="*/ 3429000 h 3429000"/>
              <a:gd name="connsiteX3" fmla="*/ 3378440 w 6096000"/>
              <a:gd name="connsiteY3" fmla="*/ 3429000 h 3429000"/>
              <a:gd name="connsiteX4" fmla="*/ 0 w 6096000"/>
              <a:gd name="connsiteY4" fmla="*/ 6582 h 3429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6000" h="3429000">
                <a:moveTo>
                  <a:pt x="0" y="0"/>
                </a:moveTo>
                <a:lnTo>
                  <a:pt x="6096000" y="0"/>
                </a:lnTo>
                <a:lnTo>
                  <a:pt x="6096000" y="3429000"/>
                </a:lnTo>
                <a:lnTo>
                  <a:pt x="3378440" y="3429000"/>
                </a:lnTo>
                <a:lnTo>
                  <a:pt x="0" y="6582"/>
                </a:lnTo>
                <a:close/>
              </a:path>
            </a:pathLst>
          </a:custGeom>
          <a:solidFill>
            <a:schemeClr val="bg1">
              <a:lumMod val="95000"/>
            </a:schemeClr>
          </a:solidFill>
        </p:spPr>
        <p:txBody>
          <a:bodyPr wrap="square">
            <a:noAutofit/>
          </a:bodyPr>
          <a:lstStyle>
            <a:lvl1pPr marL="0" indent="0" algn="ctr">
              <a:buNone/>
              <a:defRPr sz="1365">
                <a:solidFill>
                  <a:schemeClr val="bg1">
                    <a:lumMod val="50000"/>
                  </a:schemeClr>
                </a:solidFill>
              </a:defRPr>
            </a:lvl1pPr>
          </a:lstStyle>
          <a:p>
            <a:r>
              <a:rPr lang="en-US" dirty="0"/>
              <a:t>Click icon to add picture</a:t>
            </a:r>
            <a:endParaRPr lang="id-ID"/>
          </a:p>
        </p:txBody>
      </p:sp>
      <p:sp>
        <p:nvSpPr>
          <p:cNvPr id="3" name="Picture Placeholder 3">
            <a:extLst>
              <a:ext uri="{FF2B5EF4-FFF2-40B4-BE49-F238E27FC236}">
                <a16:creationId xmlns:a16="http://schemas.microsoft.com/office/drawing/2014/main" id="{1651CECD-0532-485C-8C60-44D07855BCF4}"/>
              </a:ext>
            </a:extLst>
          </p:cNvPr>
          <p:cNvSpPr>
            <a:spLocks noGrp="1"/>
          </p:cNvSpPr>
          <p:nvPr>
            <p:ph type="pic" sz="quarter" idx="10"/>
          </p:nvPr>
        </p:nvSpPr>
        <p:spPr>
          <a:xfrm>
            <a:off x="0" y="0"/>
            <a:ext cx="6096000" cy="3429000"/>
          </a:xfrm>
          <a:custGeom>
            <a:avLst/>
            <a:gdLst>
              <a:gd name="connsiteX0" fmla="*/ 0 w 6096000"/>
              <a:gd name="connsiteY0" fmla="*/ 0 h 3429000"/>
              <a:gd name="connsiteX1" fmla="*/ 2717560 w 6096000"/>
              <a:gd name="connsiteY1" fmla="*/ 0 h 3429000"/>
              <a:gd name="connsiteX2" fmla="*/ 6096000 w 6096000"/>
              <a:gd name="connsiteY2" fmla="*/ 3422418 h 3429000"/>
              <a:gd name="connsiteX3" fmla="*/ 6096000 w 6096000"/>
              <a:gd name="connsiteY3" fmla="*/ 3429000 h 3429000"/>
              <a:gd name="connsiteX4" fmla="*/ 0 w 6096000"/>
              <a:gd name="connsiteY4" fmla="*/ 3429000 h 3429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6000" h="3429000">
                <a:moveTo>
                  <a:pt x="0" y="0"/>
                </a:moveTo>
                <a:lnTo>
                  <a:pt x="2717560" y="0"/>
                </a:lnTo>
                <a:lnTo>
                  <a:pt x="6096000" y="3422418"/>
                </a:lnTo>
                <a:lnTo>
                  <a:pt x="6096000" y="3429000"/>
                </a:lnTo>
                <a:lnTo>
                  <a:pt x="0" y="3429000"/>
                </a:lnTo>
                <a:close/>
              </a:path>
            </a:pathLst>
          </a:custGeom>
          <a:solidFill>
            <a:schemeClr val="bg1">
              <a:lumMod val="95000"/>
            </a:schemeClr>
          </a:solidFill>
        </p:spPr>
        <p:txBody>
          <a:bodyPr wrap="square">
            <a:noAutofit/>
          </a:bodyPr>
          <a:lstStyle>
            <a:lvl1pPr marL="0" indent="0" algn="ctr">
              <a:buNone/>
              <a:defRPr sz="1365">
                <a:solidFill>
                  <a:schemeClr val="bg1">
                    <a:lumMod val="50000"/>
                  </a:schemeClr>
                </a:solidFill>
              </a:defRPr>
            </a:lvl1pPr>
          </a:lstStyle>
          <a:p>
            <a:r>
              <a:rPr lang="en-US" dirty="0"/>
              <a:t>Click icon to add picture</a:t>
            </a:r>
            <a:endParaRPr lang="id-ID"/>
          </a:p>
        </p:txBody>
      </p:sp>
    </p:spTree>
    <p:extLst>
      <p:ext uri="{BB962C8B-B14F-4D97-AF65-F5344CB8AC3E}">
        <p14:creationId xmlns:p14="http://schemas.microsoft.com/office/powerpoint/2010/main" val="350998976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9_Title Slide">
    <p:spTree>
      <p:nvGrpSpPr>
        <p:cNvPr id="1" name=""/>
        <p:cNvGrpSpPr/>
        <p:nvPr/>
      </p:nvGrpSpPr>
      <p:grpSpPr>
        <a:xfrm>
          <a:off x="0" y="0"/>
          <a:ext cx="0" cy="0"/>
          <a:chOff x="0" y="0"/>
          <a:chExt cx="0" cy="0"/>
        </a:xfrm>
      </p:grpSpPr>
      <p:sp>
        <p:nvSpPr>
          <p:cNvPr id="17" name="Freeform: Shape 16">
            <a:extLst>
              <a:ext uri="{FF2B5EF4-FFF2-40B4-BE49-F238E27FC236}">
                <a16:creationId xmlns:a16="http://schemas.microsoft.com/office/drawing/2014/main" id="{858AA8E9-841F-4361-988C-C1C360FDB714}"/>
              </a:ext>
            </a:extLst>
          </p:cNvPr>
          <p:cNvSpPr/>
          <p:nvPr userDrawn="1"/>
        </p:nvSpPr>
        <p:spPr>
          <a:xfrm>
            <a:off x="1" y="0"/>
            <a:ext cx="4268723" cy="6858000"/>
          </a:xfrm>
          <a:custGeom>
            <a:avLst/>
            <a:gdLst>
              <a:gd name="connsiteX0" fmla="*/ 0 w 4268723"/>
              <a:gd name="connsiteY0" fmla="*/ 0 h 6858000"/>
              <a:gd name="connsiteX1" fmla="*/ 4268723 w 4268723"/>
              <a:gd name="connsiteY1" fmla="*/ 0 h 6858000"/>
              <a:gd name="connsiteX2" fmla="*/ 319502 w 4268723"/>
              <a:gd name="connsiteY2" fmla="*/ 6858000 h 6858000"/>
              <a:gd name="connsiteX3" fmla="*/ 0 w 4268723"/>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268723" h="6858000">
                <a:moveTo>
                  <a:pt x="0" y="0"/>
                </a:moveTo>
                <a:lnTo>
                  <a:pt x="4268723" y="0"/>
                </a:lnTo>
                <a:lnTo>
                  <a:pt x="319502" y="6858000"/>
                </a:lnTo>
                <a:lnTo>
                  <a:pt x="0" y="6858000"/>
                </a:lnTo>
                <a:close/>
              </a:path>
            </a:pathLst>
          </a:cu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228600" rtl="0" eaLnBrk="1" fontAlgn="auto" latinLnBrk="0" hangingPunct="1">
              <a:lnSpc>
                <a:spcPct val="100000"/>
              </a:lnSpc>
              <a:spcBef>
                <a:spcPts val="0"/>
              </a:spcBef>
              <a:spcAft>
                <a:spcPts val="0"/>
              </a:spcAft>
              <a:buClrTx/>
              <a:buSzTx/>
              <a:buFontTx/>
              <a:buNone/>
              <a:tabLst/>
              <a:defRPr/>
            </a:pPr>
            <a:endParaRPr kumimoji="0" lang="id-ID" sz="3453"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3" name="Picture Placeholder 12">
            <a:extLst>
              <a:ext uri="{FF2B5EF4-FFF2-40B4-BE49-F238E27FC236}">
                <a16:creationId xmlns:a16="http://schemas.microsoft.com/office/drawing/2014/main" id="{4E2BC4EF-EB64-4F02-B29A-858A740D91A2}"/>
              </a:ext>
            </a:extLst>
          </p:cNvPr>
          <p:cNvSpPr>
            <a:spLocks noGrp="1"/>
          </p:cNvSpPr>
          <p:nvPr>
            <p:ph type="pic" sz="quarter" idx="11"/>
          </p:nvPr>
        </p:nvSpPr>
        <p:spPr>
          <a:xfrm>
            <a:off x="6584302" y="3429001"/>
            <a:ext cx="4575312" cy="2212259"/>
          </a:xfrm>
          <a:custGeom>
            <a:avLst/>
            <a:gdLst>
              <a:gd name="connsiteX0" fmla="*/ 1273944 w 4575312"/>
              <a:gd name="connsiteY0" fmla="*/ 0 h 2212259"/>
              <a:gd name="connsiteX1" fmla="*/ 3896565 w 4575312"/>
              <a:gd name="connsiteY1" fmla="*/ 0 h 2212259"/>
              <a:gd name="connsiteX2" fmla="*/ 4068276 w 4575312"/>
              <a:gd name="connsiteY2" fmla="*/ 0 h 2212259"/>
              <a:gd name="connsiteX3" fmla="*/ 4575312 w 4575312"/>
              <a:gd name="connsiteY3" fmla="*/ 0 h 2212259"/>
              <a:gd name="connsiteX4" fmla="*/ 4575312 w 4575312"/>
              <a:gd name="connsiteY4" fmla="*/ 2212259 h 2212259"/>
              <a:gd name="connsiteX5" fmla="*/ 4068276 w 4575312"/>
              <a:gd name="connsiteY5" fmla="*/ 2212259 h 2212259"/>
              <a:gd name="connsiteX6" fmla="*/ 3896565 w 4575312"/>
              <a:gd name="connsiteY6" fmla="*/ 2212259 h 2212259"/>
              <a:gd name="connsiteX7" fmla="*/ 0 w 4575312"/>
              <a:gd name="connsiteY7" fmla="*/ 2212259 h 2212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75312" h="2212259">
                <a:moveTo>
                  <a:pt x="1273944" y="0"/>
                </a:moveTo>
                <a:lnTo>
                  <a:pt x="3896565" y="0"/>
                </a:lnTo>
                <a:lnTo>
                  <a:pt x="4068276" y="0"/>
                </a:lnTo>
                <a:lnTo>
                  <a:pt x="4575312" y="0"/>
                </a:lnTo>
                <a:lnTo>
                  <a:pt x="4575312" y="2212259"/>
                </a:lnTo>
                <a:lnTo>
                  <a:pt x="4068276" y="2212259"/>
                </a:lnTo>
                <a:lnTo>
                  <a:pt x="3896565" y="2212259"/>
                </a:lnTo>
                <a:lnTo>
                  <a:pt x="0" y="2212259"/>
                </a:lnTo>
                <a:close/>
              </a:path>
            </a:pathLst>
          </a:custGeom>
          <a:solidFill>
            <a:schemeClr val="bg1">
              <a:lumMod val="95000"/>
            </a:schemeClr>
          </a:solidFill>
        </p:spPr>
        <p:txBody>
          <a:bodyPr wrap="square">
            <a:noAutofit/>
          </a:bodyPr>
          <a:lstStyle>
            <a:lvl1pPr marL="0" indent="0">
              <a:buNone/>
              <a:defRPr sz="1560">
                <a:solidFill>
                  <a:schemeClr val="bg1">
                    <a:lumMod val="50000"/>
                  </a:schemeClr>
                </a:solidFill>
              </a:defRPr>
            </a:lvl1pPr>
          </a:lstStyle>
          <a:p>
            <a:r>
              <a:rPr lang="en-US" dirty="0"/>
              <a:t>Click icon to add picture</a:t>
            </a:r>
            <a:endParaRPr lang="id-ID"/>
          </a:p>
        </p:txBody>
      </p:sp>
      <p:sp>
        <p:nvSpPr>
          <p:cNvPr id="12" name="Picture Placeholder 11">
            <a:extLst>
              <a:ext uri="{FF2B5EF4-FFF2-40B4-BE49-F238E27FC236}">
                <a16:creationId xmlns:a16="http://schemas.microsoft.com/office/drawing/2014/main" id="{AD3706BA-8FD7-469C-B1FE-3D76F5DBD742}"/>
              </a:ext>
            </a:extLst>
          </p:cNvPr>
          <p:cNvSpPr>
            <a:spLocks noGrp="1"/>
          </p:cNvSpPr>
          <p:nvPr>
            <p:ph type="pic" sz="quarter" idx="10"/>
          </p:nvPr>
        </p:nvSpPr>
        <p:spPr>
          <a:xfrm>
            <a:off x="1032386" y="1216743"/>
            <a:ext cx="7582432" cy="4424517"/>
          </a:xfrm>
          <a:custGeom>
            <a:avLst/>
            <a:gdLst>
              <a:gd name="connsiteX0" fmla="*/ 0 w 7582432"/>
              <a:gd name="connsiteY0" fmla="*/ 0 h 4424517"/>
              <a:gd name="connsiteX1" fmla="*/ 1743469 w 7582432"/>
              <a:gd name="connsiteY1" fmla="*/ 0 h 4424517"/>
              <a:gd name="connsiteX2" fmla="*/ 1998119 w 7582432"/>
              <a:gd name="connsiteY2" fmla="*/ 0 h 4424517"/>
              <a:gd name="connsiteX3" fmla="*/ 7582432 w 7582432"/>
              <a:gd name="connsiteY3" fmla="*/ 0 h 4424517"/>
              <a:gd name="connsiteX4" fmla="*/ 5034547 w 7582432"/>
              <a:gd name="connsiteY4" fmla="*/ 4424517 h 4424517"/>
              <a:gd name="connsiteX5" fmla="*/ 1998119 w 7582432"/>
              <a:gd name="connsiteY5" fmla="*/ 4424517 h 4424517"/>
              <a:gd name="connsiteX6" fmla="*/ 1743469 w 7582432"/>
              <a:gd name="connsiteY6" fmla="*/ 4424517 h 4424517"/>
              <a:gd name="connsiteX7" fmla="*/ 0 w 7582432"/>
              <a:gd name="connsiteY7" fmla="*/ 4424517 h 4424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582432" h="4424517">
                <a:moveTo>
                  <a:pt x="0" y="0"/>
                </a:moveTo>
                <a:lnTo>
                  <a:pt x="1743469" y="0"/>
                </a:lnTo>
                <a:lnTo>
                  <a:pt x="1998119" y="0"/>
                </a:lnTo>
                <a:lnTo>
                  <a:pt x="7582432" y="0"/>
                </a:lnTo>
                <a:lnTo>
                  <a:pt x="5034547" y="4424517"/>
                </a:lnTo>
                <a:lnTo>
                  <a:pt x="1998119" y="4424517"/>
                </a:lnTo>
                <a:lnTo>
                  <a:pt x="1743469" y="4424517"/>
                </a:lnTo>
                <a:lnTo>
                  <a:pt x="0" y="4424517"/>
                </a:lnTo>
                <a:close/>
              </a:path>
            </a:pathLst>
          </a:custGeom>
          <a:solidFill>
            <a:schemeClr val="bg1">
              <a:lumMod val="95000"/>
            </a:schemeClr>
          </a:solidFill>
          <a:effectLst>
            <a:outerShdw blurRad="1270000" dist="2108200" sx="75000" sy="75000" algn="l" rotWithShape="0">
              <a:schemeClr val="bg1">
                <a:lumMod val="50000"/>
                <a:alpha val="40000"/>
              </a:schemeClr>
            </a:outerShdw>
          </a:effectLst>
        </p:spPr>
        <p:txBody>
          <a:bodyPr wrap="square">
            <a:noAutofit/>
          </a:bodyPr>
          <a:lstStyle>
            <a:lvl1pPr marL="0" indent="0">
              <a:buNone/>
              <a:defRPr sz="1560">
                <a:solidFill>
                  <a:schemeClr val="bg1">
                    <a:lumMod val="50000"/>
                  </a:schemeClr>
                </a:solidFill>
              </a:defRPr>
            </a:lvl1pPr>
          </a:lstStyle>
          <a:p>
            <a:r>
              <a:rPr lang="en-US" dirty="0"/>
              <a:t>Click icon to add picture</a:t>
            </a:r>
            <a:endParaRPr lang="id-ID"/>
          </a:p>
        </p:txBody>
      </p:sp>
    </p:spTree>
    <p:extLst>
      <p:ext uri="{BB962C8B-B14F-4D97-AF65-F5344CB8AC3E}">
        <p14:creationId xmlns:p14="http://schemas.microsoft.com/office/powerpoint/2010/main" val="1520011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750" fill="hold"/>
                                        <p:tgtEl>
                                          <p:spTgt spid="12"/>
                                        </p:tgtEl>
                                        <p:attrNameLst>
                                          <p:attrName>ppt_x</p:attrName>
                                        </p:attrNameLst>
                                      </p:cBhvr>
                                      <p:tavLst>
                                        <p:tav tm="0">
                                          <p:val>
                                            <p:strVal val="0-#ppt_w/2"/>
                                          </p:val>
                                        </p:tav>
                                        <p:tav tm="100000">
                                          <p:val>
                                            <p:strVal val="#ppt_x"/>
                                          </p:val>
                                        </p:tav>
                                      </p:tavLst>
                                    </p:anim>
                                    <p:anim calcmode="lin" valueType="num">
                                      <p:cBhvr additive="base">
                                        <p:cTn id="8" dur="750" fill="hold"/>
                                        <p:tgtEl>
                                          <p:spTgt spid="12"/>
                                        </p:tgtEl>
                                        <p:attrNameLst>
                                          <p:attrName>ppt_y</p:attrName>
                                        </p:attrNameLst>
                                      </p:cBhvr>
                                      <p:tavLst>
                                        <p:tav tm="0">
                                          <p:val>
                                            <p:strVal val="#ppt_y"/>
                                          </p:val>
                                        </p:tav>
                                        <p:tav tm="100000">
                                          <p:val>
                                            <p:strVal val="#ppt_y"/>
                                          </p:val>
                                        </p:tav>
                                      </p:tavLst>
                                    </p:anim>
                                  </p:childTnLst>
                                </p:cTn>
                              </p:par>
                              <p:par>
                                <p:cTn id="9" presetID="2" presetClass="entr" presetSubtype="2" decel="100000"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750" fill="hold"/>
                                        <p:tgtEl>
                                          <p:spTgt spid="13"/>
                                        </p:tgtEl>
                                        <p:attrNameLst>
                                          <p:attrName>ppt_x</p:attrName>
                                        </p:attrNameLst>
                                      </p:cBhvr>
                                      <p:tavLst>
                                        <p:tav tm="0">
                                          <p:val>
                                            <p:strVal val="1+#ppt_w/2"/>
                                          </p:val>
                                        </p:tav>
                                        <p:tav tm="100000">
                                          <p:val>
                                            <p:strVal val="#ppt_x"/>
                                          </p:val>
                                        </p:tav>
                                      </p:tavLst>
                                    </p:anim>
                                    <p:anim calcmode="lin" valueType="num">
                                      <p:cBhvr additive="base">
                                        <p:cTn id="12" dur="75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2" grpId="0" animBg="1"/>
    </p:bld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FF05A82E-1867-4AC1-B0A8-198340581EFE}"/>
              </a:ext>
            </a:extLst>
          </p:cNvPr>
          <p:cNvSpPr>
            <a:spLocks noGrp="1"/>
          </p:cNvSpPr>
          <p:nvPr>
            <p:ph type="pic" sz="quarter" idx="11"/>
          </p:nvPr>
        </p:nvSpPr>
        <p:spPr>
          <a:xfrm>
            <a:off x="3279994" y="3003300"/>
            <a:ext cx="6382563" cy="2549478"/>
          </a:xfrm>
          <a:custGeom>
            <a:avLst/>
            <a:gdLst>
              <a:gd name="connsiteX0" fmla="*/ 3511558 w 6530182"/>
              <a:gd name="connsiteY0" fmla="*/ 0 h 3526971"/>
              <a:gd name="connsiteX1" fmla="*/ 6530182 w 6530182"/>
              <a:gd name="connsiteY1" fmla="*/ 0 h 3526971"/>
              <a:gd name="connsiteX2" fmla="*/ 3018624 w 6530182"/>
              <a:gd name="connsiteY2" fmla="*/ 3526971 h 3526971"/>
              <a:gd name="connsiteX3" fmla="*/ 0 w 6530182"/>
              <a:gd name="connsiteY3" fmla="*/ 3526971 h 3526971"/>
              <a:gd name="connsiteX0" fmla="*/ 3511558 w 9973694"/>
              <a:gd name="connsiteY0" fmla="*/ 0 h 3526971"/>
              <a:gd name="connsiteX1" fmla="*/ 9973694 w 9973694"/>
              <a:gd name="connsiteY1" fmla="*/ 34792 h 3526971"/>
              <a:gd name="connsiteX2" fmla="*/ 3018624 w 9973694"/>
              <a:gd name="connsiteY2" fmla="*/ 3526971 h 3526971"/>
              <a:gd name="connsiteX3" fmla="*/ 0 w 9973694"/>
              <a:gd name="connsiteY3" fmla="*/ 3526971 h 3526971"/>
              <a:gd name="connsiteX4" fmla="*/ 3511558 w 9973694"/>
              <a:gd name="connsiteY4" fmla="*/ 0 h 3526971"/>
              <a:gd name="connsiteX0" fmla="*/ 3511558 w 9973694"/>
              <a:gd name="connsiteY0" fmla="*/ 0 h 3526971"/>
              <a:gd name="connsiteX1" fmla="*/ 9973694 w 9973694"/>
              <a:gd name="connsiteY1" fmla="*/ 34792 h 3526971"/>
              <a:gd name="connsiteX2" fmla="*/ 8121446 w 9973694"/>
              <a:gd name="connsiteY2" fmla="*/ 3492179 h 3526971"/>
              <a:gd name="connsiteX3" fmla="*/ 0 w 9973694"/>
              <a:gd name="connsiteY3" fmla="*/ 3526971 h 3526971"/>
              <a:gd name="connsiteX4" fmla="*/ 3511558 w 9973694"/>
              <a:gd name="connsiteY4" fmla="*/ 0 h 3526971"/>
              <a:gd name="connsiteX0" fmla="*/ 2530246 w 8992382"/>
              <a:gd name="connsiteY0" fmla="*/ 0 h 3526971"/>
              <a:gd name="connsiteX1" fmla="*/ 8992382 w 8992382"/>
              <a:gd name="connsiteY1" fmla="*/ 34792 h 3526971"/>
              <a:gd name="connsiteX2" fmla="*/ 7140134 w 8992382"/>
              <a:gd name="connsiteY2" fmla="*/ 3492179 h 3526971"/>
              <a:gd name="connsiteX3" fmla="*/ 0 w 8992382"/>
              <a:gd name="connsiteY3" fmla="*/ 3526971 h 3526971"/>
              <a:gd name="connsiteX4" fmla="*/ 2530246 w 8992382"/>
              <a:gd name="connsiteY4" fmla="*/ 0 h 3526971"/>
              <a:gd name="connsiteX0" fmla="*/ 2244774 w 8992382"/>
              <a:gd name="connsiteY0" fmla="*/ 0 h 3526971"/>
              <a:gd name="connsiteX1" fmla="*/ 8992382 w 8992382"/>
              <a:gd name="connsiteY1" fmla="*/ 34792 h 3526971"/>
              <a:gd name="connsiteX2" fmla="*/ 7140134 w 8992382"/>
              <a:gd name="connsiteY2" fmla="*/ 3492179 h 3526971"/>
              <a:gd name="connsiteX3" fmla="*/ 0 w 8992382"/>
              <a:gd name="connsiteY3" fmla="*/ 3526971 h 3526971"/>
              <a:gd name="connsiteX4" fmla="*/ 2244774 w 8992382"/>
              <a:gd name="connsiteY4" fmla="*/ 0 h 3526971"/>
              <a:gd name="connsiteX0" fmla="*/ 2244774 w 8992382"/>
              <a:gd name="connsiteY0" fmla="*/ 17396 h 3492179"/>
              <a:gd name="connsiteX1" fmla="*/ 8992382 w 8992382"/>
              <a:gd name="connsiteY1" fmla="*/ 0 h 3492179"/>
              <a:gd name="connsiteX2" fmla="*/ 7140134 w 8992382"/>
              <a:gd name="connsiteY2" fmla="*/ 3457387 h 3492179"/>
              <a:gd name="connsiteX3" fmla="*/ 0 w 8992382"/>
              <a:gd name="connsiteY3" fmla="*/ 3492179 h 3492179"/>
              <a:gd name="connsiteX4" fmla="*/ 2244774 w 8992382"/>
              <a:gd name="connsiteY4" fmla="*/ 17396 h 3492179"/>
              <a:gd name="connsiteX0" fmla="*/ 2155564 w 8992382"/>
              <a:gd name="connsiteY0" fmla="*/ 52188 h 3492179"/>
              <a:gd name="connsiteX1" fmla="*/ 8992382 w 8992382"/>
              <a:gd name="connsiteY1" fmla="*/ 0 h 3492179"/>
              <a:gd name="connsiteX2" fmla="*/ 7140134 w 8992382"/>
              <a:gd name="connsiteY2" fmla="*/ 3457387 h 3492179"/>
              <a:gd name="connsiteX3" fmla="*/ 0 w 8992382"/>
              <a:gd name="connsiteY3" fmla="*/ 3492179 h 3492179"/>
              <a:gd name="connsiteX4" fmla="*/ 2155564 w 8992382"/>
              <a:gd name="connsiteY4" fmla="*/ 52188 h 3492179"/>
              <a:gd name="connsiteX0" fmla="*/ 2155564 w 8742594"/>
              <a:gd name="connsiteY0" fmla="*/ 52188 h 3492179"/>
              <a:gd name="connsiteX1" fmla="*/ 8742594 w 8742594"/>
              <a:gd name="connsiteY1" fmla="*/ 0 h 3492179"/>
              <a:gd name="connsiteX2" fmla="*/ 7140134 w 8742594"/>
              <a:gd name="connsiteY2" fmla="*/ 3457387 h 3492179"/>
              <a:gd name="connsiteX3" fmla="*/ 0 w 8742594"/>
              <a:gd name="connsiteY3" fmla="*/ 3492179 h 3492179"/>
              <a:gd name="connsiteX4" fmla="*/ 2155564 w 8742594"/>
              <a:gd name="connsiteY4" fmla="*/ 52188 h 34921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42594" h="3492179">
                <a:moveTo>
                  <a:pt x="2155564" y="52188"/>
                </a:moveTo>
                <a:lnTo>
                  <a:pt x="8742594" y="0"/>
                </a:lnTo>
                <a:lnTo>
                  <a:pt x="7140134" y="3457387"/>
                </a:lnTo>
                <a:lnTo>
                  <a:pt x="0" y="3492179"/>
                </a:lnTo>
                <a:lnTo>
                  <a:pt x="2155564" y="52188"/>
                </a:lnTo>
                <a:close/>
              </a:path>
            </a:pathLst>
          </a:custGeom>
          <a:solidFill>
            <a:schemeClr val="bg1">
              <a:lumMod val="95000"/>
            </a:schemeClr>
          </a:solidFill>
        </p:spPr>
        <p:txBody>
          <a:bodyPr wrap="square">
            <a:noAutofit/>
          </a:bodyPr>
          <a:lstStyle>
            <a:lvl1pPr marL="0" indent="0">
              <a:buNone/>
              <a:defRPr sz="1560">
                <a:solidFill>
                  <a:schemeClr val="bg1">
                    <a:lumMod val="50000"/>
                  </a:schemeClr>
                </a:solidFill>
              </a:defRPr>
            </a:lvl1pPr>
          </a:lstStyle>
          <a:p>
            <a:r>
              <a:rPr lang="en-US" dirty="0"/>
              <a:t>Click icon to add picture</a:t>
            </a:r>
            <a:endParaRPr lang="id-ID"/>
          </a:p>
        </p:txBody>
      </p:sp>
      <p:sp>
        <p:nvSpPr>
          <p:cNvPr id="6" name="Picture Placeholder 5">
            <a:extLst>
              <a:ext uri="{FF2B5EF4-FFF2-40B4-BE49-F238E27FC236}">
                <a16:creationId xmlns:a16="http://schemas.microsoft.com/office/drawing/2014/main" id="{DF19BDB7-51FE-471A-B9A9-6C308ADFC83C}"/>
              </a:ext>
            </a:extLst>
          </p:cNvPr>
          <p:cNvSpPr>
            <a:spLocks noGrp="1"/>
          </p:cNvSpPr>
          <p:nvPr>
            <p:ph type="pic" sz="quarter" idx="10"/>
          </p:nvPr>
        </p:nvSpPr>
        <p:spPr>
          <a:xfrm>
            <a:off x="325664" y="1305222"/>
            <a:ext cx="5501156" cy="3577771"/>
          </a:xfrm>
          <a:custGeom>
            <a:avLst/>
            <a:gdLst>
              <a:gd name="connsiteX0" fmla="*/ 3511558 w 6530182"/>
              <a:gd name="connsiteY0" fmla="*/ 0 h 3526971"/>
              <a:gd name="connsiteX1" fmla="*/ 6530182 w 6530182"/>
              <a:gd name="connsiteY1" fmla="*/ 0 h 3526971"/>
              <a:gd name="connsiteX2" fmla="*/ 3018624 w 6530182"/>
              <a:gd name="connsiteY2" fmla="*/ 3526971 h 3526971"/>
              <a:gd name="connsiteX3" fmla="*/ 0 w 6530182"/>
              <a:gd name="connsiteY3" fmla="*/ 3526971 h 3526971"/>
              <a:gd name="connsiteX0" fmla="*/ 3511558 w 6530182"/>
              <a:gd name="connsiteY0" fmla="*/ 0 h 3577771"/>
              <a:gd name="connsiteX1" fmla="*/ 6530182 w 6530182"/>
              <a:gd name="connsiteY1" fmla="*/ 0 h 3577771"/>
              <a:gd name="connsiteX2" fmla="*/ 4282111 w 6530182"/>
              <a:gd name="connsiteY2" fmla="*/ 3577771 h 3577771"/>
              <a:gd name="connsiteX3" fmla="*/ 0 w 6530182"/>
              <a:gd name="connsiteY3" fmla="*/ 3526971 h 3577771"/>
              <a:gd name="connsiteX4" fmla="*/ 3511558 w 6530182"/>
              <a:gd name="connsiteY4" fmla="*/ 0 h 3577771"/>
              <a:gd name="connsiteX0" fmla="*/ 2677917 w 5696541"/>
              <a:gd name="connsiteY0" fmla="*/ 0 h 3577771"/>
              <a:gd name="connsiteX1" fmla="*/ 5696541 w 5696541"/>
              <a:gd name="connsiteY1" fmla="*/ 0 h 3577771"/>
              <a:gd name="connsiteX2" fmla="*/ 3448470 w 5696541"/>
              <a:gd name="connsiteY2" fmla="*/ 3577771 h 3577771"/>
              <a:gd name="connsiteX3" fmla="*/ 0 w 5696541"/>
              <a:gd name="connsiteY3" fmla="*/ 3539671 h 3577771"/>
              <a:gd name="connsiteX4" fmla="*/ 2677917 w 5696541"/>
              <a:gd name="connsiteY4" fmla="*/ 0 h 3577771"/>
              <a:gd name="connsiteX0" fmla="*/ 2482532 w 5501156"/>
              <a:gd name="connsiteY0" fmla="*/ 0 h 3577771"/>
              <a:gd name="connsiteX1" fmla="*/ 5501156 w 5501156"/>
              <a:gd name="connsiteY1" fmla="*/ 0 h 3577771"/>
              <a:gd name="connsiteX2" fmla="*/ 3253085 w 5501156"/>
              <a:gd name="connsiteY2" fmla="*/ 3577771 h 3577771"/>
              <a:gd name="connsiteX3" fmla="*/ 0 w 5501156"/>
              <a:gd name="connsiteY3" fmla="*/ 3552371 h 3577771"/>
              <a:gd name="connsiteX4" fmla="*/ 2482532 w 5501156"/>
              <a:gd name="connsiteY4" fmla="*/ 0 h 35777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01156" h="3577771">
                <a:moveTo>
                  <a:pt x="2482532" y="0"/>
                </a:moveTo>
                <a:lnTo>
                  <a:pt x="5501156" y="0"/>
                </a:lnTo>
                <a:lnTo>
                  <a:pt x="3253085" y="3577771"/>
                </a:lnTo>
                <a:lnTo>
                  <a:pt x="0" y="3552371"/>
                </a:lnTo>
                <a:lnTo>
                  <a:pt x="2482532" y="0"/>
                </a:lnTo>
                <a:close/>
              </a:path>
            </a:pathLst>
          </a:custGeom>
          <a:solidFill>
            <a:schemeClr val="bg1">
              <a:lumMod val="95000"/>
            </a:schemeClr>
          </a:solidFill>
          <a:effectLst>
            <a:outerShdw blurRad="1270000" dist="1422400" dir="2700000" sx="75000" sy="75000" algn="tl" rotWithShape="0">
              <a:schemeClr val="tx1">
                <a:lumMod val="95000"/>
                <a:lumOff val="5000"/>
                <a:alpha val="40000"/>
              </a:schemeClr>
            </a:outerShdw>
          </a:effectLst>
        </p:spPr>
        <p:txBody>
          <a:bodyPr wrap="square">
            <a:noAutofit/>
          </a:bodyPr>
          <a:lstStyle>
            <a:lvl1pPr marL="0" indent="0">
              <a:buNone/>
              <a:defRPr sz="1560">
                <a:solidFill>
                  <a:schemeClr val="bg1">
                    <a:lumMod val="50000"/>
                  </a:schemeClr>
                </a:solidFill>
              </a:defRPr>
            </a:lvl1pPr>
          </a:lstStyle>
          <a:p>
            <a:r>
              <a:rPr lang="en-US" dirty="0"/>
              <a:t>Click icon to add picture</a:t>
            </a:r>
            <a:endParaRPr lang="id-ID"/>
          </a:p>
        </p:txBody>
      </p:sp>
    </p:spTree>
    <p:extLst>
      <p:ext uri="{BB962C8B-B14F-4D97-AF65-F5344CB8AC3E}">
        <p14:creationId xmlns:p14="http://schemas.microsoft.com/office/powerpoint/2010/main" val="1554414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750" fill="hold"/>
                                        <p:tgtEl>
                                          <p:spTgt spid="6"/>
                                        </p:tgtEl>
                                        <p:attrNameLst>
                                          <p:attrName>ppt_x</p:attrName>
                                        </p:attrNameLst>
                                      </p:cBhvr>
                                      <p:tavLst>
                                        <p:tav tm="0">
                                          <p:val>
                                            <p:strVal val="0-#ppt_w/2"/>
                                          </p:val>
                                        </p:tav>
                                        <p:tav tm="100000">
                                          <p:val>
                                            <p:strVal val="#ppt_x"/>
                                          </p:val>
                                        </p:tav>
                                      </p:tavLst>
                                    </p:anim>
                                    <p:anim calcmode="lin" valueType="num">
                                      <p:cBhvr additive="base">
                                        <p:cTn id="8" dur="75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decel="10000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750" fill="hold"/>
                                        <p:tgtEl>
                                          <p:spTgt spid="7"/>
                                        </p:tgtEl>
                                        <p:attrNameLst>
                                          <p:attrName>ppt_x</p:attrName>
                                        </p:attrNameLst>
                                      </p:cBhvr>
                                      <p:tavLst>
                                        <p:tav tm="0">
                                          <p:val>
                                            <p:strVal val="0-#ppt_w/2"/>
                                          </p:val>
                                        </p:tav>
                                        <p:tav tm="100000">
                                          <p:val>
                                            <p:strVal val="#ppt_x"/>
                                          </p:val>
                                        </p:tav>
                                      </p:tavLst>
                                    </p:anim>
                                    <p:anim calcmode="lin" valueType="num">
                                      <p:cBhvr additive="base">
                                        <p:cTn id="12" dur="75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6" grpId="0" animBg="1"/>
    </p:bld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2" name="Right Triangle 1">
            <a:extLst>
              <a:ext uri="{FF2B5EF4-FFF2-40B4-BE49-F238E27FC236}">
                <a16:creationId xmlns:a16="http://schemas.microsoft.com/office/drawing/2014/main" id="{D4ED35C4-4E0F-44DB-8C29-61F46EE2B5FD}"/>
              </a:ext>
            </a:extLst>
          </p:cNvPr>
          <p:cNvSpPr/>
          <p:nvPr userDrawn="1"/>
        </p:nvSpPr>
        <p:spPr>
          <a:xfrm rot="5400000">
            <a:off x="-61165" y="-9939"/>
            <a:ext cx="6858000" cy="6858000"/>
          </a:xfrm>
          <a:prstGeom prst="rtTriangle">
            <a:avLst/>
          </a:prstGeom>
          <a:solidFill>
            <a:srgbClr val="0057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228600" rtl="0" eaLnBrk="1" fontAlgn="auto" latinLnBrk="0" hangingPunct="1">
              <a:lnSpc>
                <a:spcPct val="100000"/>
              </a:lnSpc>
              <a:spcBef>
                <a:spcPts val="0"/>
              </a:spcBef>
              <a:spcAft>
                <a:spcPts val="0"/>
              </a:spcAft>
              <a:buClrTx/>
              <a:buSzTx/>
              <a:buFontTx/>
              <a:buNone/>
              <a:tabLst/>
              <a:defRPr/>
            </a:pPr>
            <a:endParaRPr kumimoji="0" lang="id-ID" sz="3453"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8" name="Picture Placeholder 7">
            <a:extLst>
              <a:ext uri="{FF2B5EF4-FFF2-40B4-BE49-F238E27FC236}">
                <a16:creationId xmlns:a16="http://schemas.microsoft.com/office/drawing/2014/main" id="{6AB41C0E-EE9D-438E-9340-91A5BAF9A07C}"/>
              </a:ext>
            </a:extLst>
          </p:cNvPr>
          <p:cNvSpPr>
            <a:spLocks noGrp="1"/>
          </p:cNvSpPr>
          <p:nvPr>
            <p:ph type="pic" sz="quarter" idx="10"/>
          </p:nvPr>
        </p:nvSpPr>
        <p:spPr>
          <a:xfrm>
            <a:off x="982066" y="1213945"/>
            <a:ext cx="6319780" cy="4430110"/>
          </a:xfrm>
          <a:custGeom>
            <a:avLst/>
            <a:gdLst>
              <a:gd name="connsiteX0" fmla="*/ 0 w 6319780"/>
              <a:gd name="connsiteY0" fmla="*/ 0 h 4430110"/>
              <a:gd name="connsiteX1" fmla="*/ 6319780 w 6319780"/>
              <a:gd name="connsiteY1" fmla="*/ 0 h 4430110"/>
              <a:gd name="connsiteX2" fmla="*/ 1889670 w 6319780"/>
              <a:gd name="connsiteY2" fmla="*/ 4430110 h 4430110"/>
              <a:gd name="connsiteX3" fmla="*/ 0 w 6319780"/>
              <a:gd name="connsiteY3" fmla="*/ 4430110 h 4430110"/>
            </a:gdLst>
            <a:ahLst/>
            <a:cxnLst>
              <a:cxn ang="0">
                <a:pos x="connsiteX0" y="connsiteY0"/>
              </a:cxn>
              <a:cxn ang="0">
                <a:pos x="connsiteX1" y="connsiteY1"/>
              </a:cxn>
              <a:cxn ang="0">
                <a:pos x="connsiteX2" y="connsiteY2"/>
              </a:cxn>
              <a:cxn ang="0">
                <a:pos x="connsiteX3" y="connsiteY3"/>
              </a:cxn>
            </a:cxnLst>
            <a:rect l="l" t="t" r="r" b="b"/>
            <a:pathLst>
              <a:path w="6319780" h="4430110">
                <a:moveTo>
                  <a:pt x="0" y="0"/>
                </a:moveTo>
                <a:lnTo>
                  <a:pt x="6319780" y="0"/>
                </a:lnTo>
                <a:lnTo>
                  <a:pt x="1889670" y="4430110"/>
                </a:lnTo>
                <a:lnTo>
                  <a:pt x="0" y="4430110"/>
                </a:lnTo>
                <a:close/>
              </a:path>
            </a:pathLst>
          </a:custGeom>
          <a:solidFill>
            <a:schemeClr val="bg1">
              <a:lumMod val="95000"/>
            </a:schemeClr>
          </a:solidFill>
          <a:effectLst>
            <a:outerShdw blurRad="1270000" dist="1536700" dir="10800000" sx="80000" sy="80000" algn="r" rotWithShape="0">
              <a:prstClr val="black">
                <a:alpha val="40000"/>
              </a:prstClr>
            </a:outerShdw>
          </a:effectLst>
        </p:spPr>
        <p:txBody>
          <a:bodyPr wrap="square">
            <a:noAutofit/>
          </a:bodyPr>
          <a:lstStyle>
            <a:lvl1pPr marL="0" indent="0">
              <a:buNone/>
              <a:defRPr sz="1755">
                <a:solidFill>
                  <a:schemeClr val="bg1">
                    <a:lumMod val="50000"/>
                  </a:schemeClr>
                </a:solidFill>
              </a:defRPr>
            </a:lvl1pPr>
          </a:lstStyle>
          <a:p>
            <a:r>
              <a:rPr lang="en-US" dirty="0"/>
              <a:t>Click icon to add picture</a:t>
            </a:r>
            <a:endParaRPr lang="id-ID"/>
          </a:p>
        </p:txBody>
      </p:sp>
    </p:spTree>
    <p:extLst>
      <p:ext uri="{BB962C8B-B14F-4D97-AF65-F5344CB8AC3E}">
        <p14:creationId xmlns:p14="http://schemas.microsoft.com/office/powerpoint/2010/main" val="2565941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750" fill="hold"/>
                                        <p:tgtEl>
                                          <p:spTgt spid="8"/>
                                        </p:tgtEl>
                                        <p:attrNameLst>
                                          <p:attrName>ppt_x</p:attrName>
                                        </p:attrNameLst>
                                      </p:cBhvr>
                                      <p:tavLst>
                                        <p:tav tm="0">
                                          <p:val>
                                            <p:strVal val="0-#ppt_w/2"/>
                                          </p:val>
                                        </p:tav>
                                        <p:tav tm="100000">
                                          <p:val>
                                            <p:strVal val="#ppt_x"/>
                                          </p:val>
                                        </p:tav>
                                      </p:tavLst>
                                    </p:anim>
                                    <p:anim calcmode="lin" valueType="num">
                                      <p:cBhvr additive="base">
                                        <p:cTn id="8" dur="75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17" name="Picture 16" descr="A large white building with a flag on top&#10;&#10;Description automatically generated with low confidence">
            <a:extLst>
              <a:ext uri="{FF2B5EF4-FFF2-40B4-BE49-F238E27FC236}">
                <a16:creationId xmlns:a16="http://schemas.microsoft.com/office/drawing/2014/main" id="{8DE1055B-9890-9388-6E11-6001F8368AC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3877" t="4814" b="21355"/>
          <a:stretch/>
        </p:blipFill>
        <p:spPr>
          <a:xfrm>
            <a:off x="-9194" y="-8965"/>
            <a:ext cx="12228806" cy="6920753"/>
          </a:xfrm>
          <a:prstGeom prst="rect">
            <a:avLst/>
          </a:prstGeom>
        </p:spPr>
      </p:pic>
      <p:sp>
        <p:nvSpPr>
          <p:cNvPr id="5" name="Date Placeholder 4">
            <a:extLst>
              <a:ext uri="{FF2B5EF4-FFF2-40B4-BE49-F238E27FC236}">
                <a16:creationId xmlns:a16="http://schemas.microsoft.com/office/drawing/2014/main" id="{57CD829D-71D9-E53C-4D08-D3331763E6C7}"/>
              </a:ext>
            </a:extLst>
          </p:cNvPr>
          <p:cNvSpPr>
            <a:spLocks noGrp="1"/>
          </p:cNvSpPr>
          <p:nvPr>
            <p:ph type="dt" sz="half" idx="10"/>
          </p:nvPr>
        </p:nvSpPr>
        <p:spPr/>
        <p:txBody>
          <a:bodyPr/>
          <a:lstStyle/>
          <a:p>
            <a:pPr defTabSz="228600"/>
            <a:fld id="{E990F597-33B6-447D-8B08-2C54F1E42DA6}" type="datetime1">
              <a:rPr lang="en-US" smtClean="0">
                <a:solidFill>
                  <a:srgbClr val="667989">
                    <a:tint val="75000"/>
                  </a:srgbClr>
                </a:solidFill>
              </a:rPr>
              <a:t>5/14/2026</a:t>
            </a:fld>
            <a:endParaRPr lang="en-US" dirty="0">
              <a:solidFill>
                <a:srgbClr val="667989">
                  <a:tint val="75000"/>
                </a:srgbClr>
              </a:solidFill>
            </a:endParaRPr>
          </a:p>
        </p:txBody>
      </p:sp>
      <p:sp>
        <p:nvSpPr>
          <p:cNvPr id="6" name="Footer Placeholder 5">
            <a:extLst>
              <a:ext uri="{FF2B5EF4-FFF2-40B4-BE49-F238E27FC236}">
                <a16:creationId xmlns:a16="http://schemas.microsoft.com/office/drawing/2014/main" id="{763A94AB-1525-207C-4A9C-BEB51524133F}"/>
              </a:ext>
            </a:extLst>
          </p:cNvPr>
          <p:cNvSpPr>
            <a:spLocks noGrp="1"/>
          </p:cNvSpPr>
          <p:nvPr>
            <p:ph type="ftr" sz="quarter" idx="11"/>
          </p:nvPr>
        </p:nvSpPr>
        <p:spPr/>
        <p:txBody>
          <a:bodyPr/>
          <a:lstStyle/>
          <a:p>
            <a:pPr defTabSz="228600"/>
            <a:endParaRPr lang="en-US" dirty="0">
              <a:solidFill>
                <a:srgbClr val="667989">
                  <a:tint val="75000"/>
                </a:srgbClr>
              </a:solidFill>
            </a:endParaRPr>
          </a:p>
        </p:txBody>
      </p:sp>
      <p:sp>
        <p:nvSpPr>
          <p:cNvPr id="7" name="Slide Number Placeholder 6">
            <a:extLst>
              <a:ext uri="{FF2B5EF4-FFF2-40B4-BE49-F238E27FC236}">
                <a16:creationId xmlns:a16="http://schemas.microsoft.com/office/drawing/2014/main" id="{7E09D76D-47E0-A4E1-1E3A-2CBFAEB07D6C}"/>
              </a:ext>
            </a:extLst>
          </p:cNvPr>
          <p:cNvSpPr>
            <a:spLocks noGrp="1"/>
          </p:cNvSpPr>
          <p:nvPr>
            <p:ph type="sldNum" sz="quarter" idx="12"/>
          </p:nvPr>
        </p:nvSpPr>
        <p:spPr/>
        <p:txBody>
          <a:bodyPr/>
          <a:lstStyle/>
          <a:p>
            <a:pPr defTabSz="228600"/>
            <a:fld id="{DDA8F73C-D96C-D04C-A238-F57AC5794B0F}" type="slidenum">
              <a:rPr lang="en-US" smtClean="0">
                <a:solidFill>
                  <a:srgbClr val="667989">
                    <a:tint val="75000"/>
                  </a:srgbClr>
                </a:solidFill>
              </a:rPr>
              <a:pPr defTabSz="228600"/>
              <a:t>‹#›</a:t>
            </a:fld>
            <a:endParaRPr lang="en-US" dirty="0">
              <a:solidFill>
                <a:srgbClr val="667989">
                  <a:tint val="75000"/>
                </a:srgbClr>
              </a:solidFill>
            </a:endParaRPr>
          </a:p>
        </p:txBody>
      </p:sp>
      <p:sp>
        <p:nvSpPr>
          <p:cNvPr id="9" name="Rectangle 8">
            <a:extLst>
              <a:ext uri="{FF2B5EF4-FFF2-40B4-BE49-F238E27FC236}">
                <a16:creationId xmlns:a16="http://schemas.microsoft.com/office/drawing/2014/main" id="{DDE493CD-6014-2E2A-CC8C-D19C40399B7D}"/>
              </a:ext>
            </a:extLst>
          </p:cNvPr>
          <p:cNvSpPr/>
          <p:nvPr userDrawn="1"/>
        </p:nvSpPr>
        <p:spPr>
          <a:xfrm>
            <a:off x="-9194" y="0"/>
            <a:ext cx="12238015" cy="6920753"/>
          </a:xfrm>
          <a:prstGeom prst="rect">
            <a:avLst/>
          </a:prstGeom>
          <a:gradFill flip="none" rotWithShape="1">
            <a:gsLst>
              <a:gs pos="0">
                <a:srgbClr val="0057B8">
                  <a:alpha val="87000"/>
                </a:srgbClr>
              </a:gs>
              <a:gs pos="100000">
                <a:schemeClr val="tx2">
                  <a:lumMod val="75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228600" rtl="0" eaLnBrk="1" fontAlgn="auto" latinLnBrk="0" hangingPunct="1">
              <a:lnSpc>
                <a:spcPct val="100000"/>
              </a:lnSpc>
              <a:spcBef>
                <a:spcPts val="0"/>
              </a:spcBef>
              <a:spcAft>
                <a:spcPts val="0"/>
              </a:spcAft>
              <a:buClrTx/>
              <a:buSzTx/>
              <a:buFontTx/>
              <a:buNone/>
              <a:tabLst/>
              <a:defRPr/>
            </a:pPr>
            <a:r>
              <a:rPr kumimoji="0" lang="en-US" sz="3453" b="0" i="0" u="none" strike="noStrike" kern="1200" cap="none" spc="0" normalizeH="0" baseline="0" noProof="0" dirty="0">
                <a:ln>
                  <a:noFill/>
                </a:ln>
                <a:solidFill>
                  <a:srgbClr val="FFFFFF"/>
                </a:solidFill>
                <a:effectLst/>
                <a:uLnTx/>
                <a:uFillTx/>
                <a:latin typeface="Arial" panose="020B0604020202020204"/>
                <a:ea typeface="+mn-ea"/>
                <a:cs typeface="+mn-cs"/>
              </a:rPr>
              <a:t>       </a:t>
            </a:r>
          </a:p>
        </p:txBody>
      </p:sp>
      <p:sp>
        <p:nvSpPr>
          <p:cNvPr id="26" name="Subtitle 2">
            <a:extLst>
              <a:ext uri="{FF2B5EF4-FFF2-40B4-BE49-F238E27FC236}">
                <a16:creationId xmlns:a16="http://schemas.microsoft.com/office/drawing/2014/main" id="{5E5062F9-02B5-8F06-A50D-AC59D8706076}"/>
              </a:ext>
            </a:extLst>
          </p:cNvPr>
          <p:cNvSpPr>
            <a:spLocks noGrp="1"/>
          </p:cNvSpPr>
          <p:nvPr>
            <p:ph type="subTitle" idx="13" hasCustomPrompt="1"/>
          </p:nvPr>
        </p:nvSpPr>
        <p:spPr>
          <a:xfrm>
            <a:off x="3028462" y="3460377"/>
            <a:ext cx="8149322" cy="1739613"/>
          </a:xfrm>
          <a:prstGeom prst="rect">
            <a:avLst/>
          </a:prstGeom>
        </p:spPr>
        <p:txBody>
          <a:bodyPr>
            <a:noAutofit/>
          </a:bodyPr>
          <a:lstStyle>
            <a:lvl1pPr marL="0" indent="0" algn="l">
              <a:buNone/>
              <a:defRPr sz="5000" b="0">
                <a:solidFill>
                  <a:schemeClr val="bg1"/>
                </a:solidFill>
              </a:defRPr>
            </a:lvl1pPr>
            <a:lvl2pPr marL="228600" indent="0" algn="ctr">
              <a:buNone/>
              <a:defRPr sz="1000"/>
            </a:lvl2pPr>
            <a:lvl3pPr marL="457200" indent="0" algn="ctr">
              <a:buNone/>
              <a:defRPr sz="900"/>
            </a:lvl3pPr>
            <a:lvl4pPr marL="685800" indent="0" algn="ctr">
              <a:buNone/>
              <a:defRPr sz="800"/>
            </a:lvl4pPr>
            <a:lvl5pPr marL="914400" indent="0" algn="ctr">
              <a:buNone/>
              <a:defRPr sz="800"/>
            </a:lvl5pPr>
            <a:lvl6pPr marL="1143000" indent="0" algn="ctr">
              <a:buNone/>
              <a:defRPr sz="800"/>
            </a:lvl6pPr>
            <a:lvl7pPr marL="1371600" indent="0" algn="ctr">
              <a:buNone/>
              <a:defRPr sz="800"/>
            </a:lvl7pPr>
            <a:lvl8pPr marL="1600200" indent="0" algn="ctr">
              <a:buNone/>
              <a:defRPr sz="800"/>
            </a:lvl8pPr>
            <a:lvl9pPr marL="1828800" indent="0" algn="ctr">
              <a:buNone/>
              <a:defRPr sz="800"/>
            </a:lvl9pPr>
          </a:lstStyle>
          <a:p>
            <a:r>
              <a:rPr lang="en-US" dirty="0"/>
              <a:t>Click to edit master title style</a:t>
            </a:r>
          </a:p>
        </p:txBody>
      </p:sp>
      <p:sp>
        <p:nvSpPr>
          <p:cNvPr id="27" name="Title 1">
            <a:extLst>
              <a:ext uri="{FF2B5EF4-FFF2-40B4-BE49-F238E27FC236}">
                <a16:creationId xmlns:a16="http://schemas.microsoft.com/office/drawing/2014/main" id="{D8649712-3BE4-9C36-B827-6A05D7FFFFAF}"/>
              </a:ext>
            </a:extLst>
          </p:cNvPr>
          <p:cNvSpPr txBox="1">
            <a:spLocks/>
          </p:cNvSpPr>
          <p:nvPr userDrawn="1"/>
        </p:nvSpPr>
        <p:spPr>
          <a:xfrm>
            <a:off x="3948318" y="5390303"/>
            <a:ext cx="5798676" cy="372923"/>
          </a:xfrm>
          <a:prstGeom prst="rect">
            <a:avLst/>
          </a:prstGeom>
        </p:spPr>
        <p:txBody>
          <a:bodyPr vert="horz" lIns="45720" tIns="22860" rIns="45720" bIns="22860" rtlCol="0" anchor="t">
            <a:normAutofit/>
          </a:bodyPr>
          <a:lstStyle>
            <a:lvl1pPr algn="l" defTabSz="914400" rtl="0" eaLnBrk="1" latinLnBrk="0" hangingPunct="1">
              <a:lnSpc>
                <a:spcPct val="90000"/>
              </a:lnSpc>
              <a:spcBef>
                <a:spcPct val="0"/>
              </a:spcBef>
              <a:buNone/>
              <a:defRPr sz="3200" b="1" i="0" kern="1200">
                <a:solidFill>
                  <a:schemeClr val="accent1">
                    <a:lumMod val="60000"/>
                    <a:lumOff val="40000"/>
                  </a:schemeClr>
                </a:solidFill>
                <a:latin typeface="Arial" panose="020B0604020202020204" pitchFamily="34" charset="0"/>
                <a:ea typeface="+mj-ea"/>
                <a:cs typeface="Arial" panose="020B0604020202020204" pitchFamily="34" charset="0"/>
              </a:defRPr>
            </a:lvl1pPr>
          </a:lstStyle>
          <a:p>
            <a:pPr marL="0" marR="0" lvl="0" indent="0" algn="l" defTabSz="457200" rtl="0" eaLnBrk="1" fontAlgn="auto" latinLnBrk="0" hangingPunct="1">
              <a:lnSpc>
                <a:spcPct val="90000"/>
              </a:lnSpc>
              <a:spcBef>
                <a:spcPct val="0"/>
              </a:spcBef>
              <a:spcAft>
                <a:spcPts val="0"/>
              </a:spcAft>
              <a:buClrTx/>
              <a:buSzTx/>
              <a:buFontTx/>
              <a:buNone/>
              <a:tabLst/>
              <a:defRPr/>
            </a:pPr>
            <a:r>
              <a:rPr kumimoji="0" lang="en-US" sz="1800" b="1" i="0" u="none" strike="noStrike" kern="1200" cap="none" spc="0" normalizeH="0" baseline="0" noProof="0" dirty="0">
                <a:ln>
                  <a:noFill/>
                </a:ln>
                <a:solidFill>
                  <a:srgbClr val="49CFB1"/>
                </a:solidFill>
                <a:effectLst/>
                <a:uLnTx/>
                <a:uFillTx/>
                <a:latin typeface="Arial" panose="020B0604020202020204" pitchFamily="34" charset="0"/>
                <a:ea typeface="+mj-ea"/>
                <a:cs typeface="Arial" panose="020B0604020202020204" pitchFamily="34" charset="0"/>
              </a:rPr>
              <a:t>BY YOUR NAME HERE</a:t>
            </a:r>
          </a:p>
        </p:txBody>
      </p:sp>
      <p:sp>
        <p:nvSpPr>
          <p:cNvPr id="28" name="Title 1">
            <a:extLst>
              <a:ext uri="{FF2B5EF4-FFF2-40B4-BE49-F238E27FC236}">
                <a16:creationId xmlns:a16="http://schemas.microsoft.com/office/drawing/2014/main" id="{D8FB7383-8021-97D9-2270-6705E7467A61}"/>
              </a:ext>
            </a:extLst>
          </p:cNvPr>
          <p:cNvSpPr txBox="1">
            <a:spLocks/>
          </p:cNvSpPr>
          <p:nvPr userDrawn="1"/>
        </p:nvSpPr>
        <p:spPr>
          <a:xfrm>
            <a:off x="3985847" y="5878095"/>
            <a:ext cx="5798676" cy="372923"/>
          </a:xfrm>
          <a:prstGeom prst="rect">
            <a:avLst/>
          </a:prstGeom>
        </p:spPr>
        <p:txBody>
          <a:bodyPr vert="horz" lIns="45720" tIns="22860" rIns="45720" bIns="22860" rtlCol="0" anchor="t">
            <a:normAutofit/>
          </a:bodyPr>
          <a:lstStyle>
            <a:lvl1pPr algn="l" defTabSz="914400" rtl="0" eaLnBrk="1" latinLnBrk="0" hangingPunct="1">
              <a:lnSpc>
                <a:spcPct val="90000"/>
              </a:lnSpc>
              <a:spcBef>
                <a:spcPct val="0"/>
              </a:spcBef>
              <a:buNone/>
              <a:defRPr sz="3200" b="1" i="0" kern="1200">
                <a:solidFill>
                  <a:schemeClr val="accent1">
                    <a:lumMod val="60000"/>
                    <a:lumOff val="40000"/>
                  </a:schemeClr>
                </a:solidFill>
                <a:latin typeface="Arial" panose="020B0604020202020204" pitchFamily="34" charset="0"/>
                <a:ea typeface="+mj-ea"/>
                <a:cs typeface="Arial" panose="020B0604020202020204" pitchFamily="34" charset="0"/>
              </a:defRPr>
            </a:lvl1pPr>
          </a:lstStyle>
          <a:p>
            <a:pPr marL="0" marR="0" lvl="0" indent="0" algn="l" defTabSz="457200" rtl="0" eaLnBrk="1" fontAlgn="auto" latinLnBrk="0" hangingPunct="1">
              <a:lnSpc>
                <a:spcPct val="90000"/>
              </a:lnSpc>
              <a:spcBef>
                <a:spcPct val="0"/>
              </a:spcBef>
              <a:spcAft>
                <a:spcPts val="0"/>
              </a:spcAft>
              <a:buClrTx/>
              <a:buSzTx/>
              <a:buFontTx/>
              <a:buNone/>
              <a:tabLst/>
              <a:defRPr/>
            </a:pPr>
            <a:r>
              <a:rPr kumimoji="0" lang="en-US" sz="1400" b="0" i="0" u="none" strike="noStrike" kern="1200" cap="none" spc="150" normalizeH="0" baseline="0" noProof="0" dirty="0">
                <a:ln>
                  <a:noFill/>
                </a:ln>
                <a:solidFill>
                  <a:srgbClr val="49CFB1"/>
                </a:solidFill>
                <a:effectLst/>
                <a:uLnTx/>
                <a:uFillTx/>
                <a:latin typeface="Arial" panose="020B0604020202020204" pitchFamily="34" charset="0"/>
                <a:ea typeface="+mj-ea"/>
                <a:cs typeface="Arial" panose="020B0604020202020204" pitchFamily="34" charset="0"/>
              </a:rPr>
              <a:t>Your Title of Company Name</a:t>
            </a:r>
          </a:p>
        </p:txBody>
      </p:sp>
      <p:sp>
        <p:nvSpPr>
          <p:cNvPr id="30" name="Title 1">
            <a:extLst>
              <a:ext uri="{FF2B5EF4-FFF2-40B4-BE49-F238E27FC236}">
                <a16:creationId xmlns:a16="http://schemas.microsoft.com/office/drawing/2014/main" id="{E88621C7-F1DA-28F0-716E-95B5FDB4913C}"/>
              </a:ext>
            </a:extLst>
          </p:cNvPr>
          <p:cNvSpPr txBox="1">
            <a:spLocks/>
          </p:cNvSpPr>
          <p:nvPr userDrawn="1"/>
        </p:nvSpPr>
        <p:spPr>
          <a:xfrm>
            <a:off x="3028462" y="2854144"/>
            <a:ext cx="6677689" cy="533256"/>
          </a:xfrm>
          <a:prstGeom prst="rect">
            <a:avLst/>
          </a:prstGeom>
        </p:spPr>
        <p:txBody>
          <a:bodyPr vert="horz" lIns="45720" tIns="22860" rIns="45720" bIns="22860" rtlCol="0" anchor="t">
            <a:normAutofit/>
          </a:bodyPr>
          <a:lstStyle>
            <a:lvl1pPr algn="l" defTabSz="914400" rtl="0" eaLnBrk="1" latinLnBrk="0" hangingPunct="1">
              <a:lnSpc>
                <a:spcPct val="90000"/>
              </a:lnSpc>
              <a:spcBef>
                <a:spcPct val="0"/>
              </a:spcBef>
              <a:buNone/>
              <a:defRPr sz="2800" b="1" i="0" kern="1200" spc="300">
                <a:solidFill>
                  <a:schemeClr val="accent1">
                    <a:lumMod val="60000"/>
                    <a:lumOff val="40000"/>
                  </a:schemeClr>
                </a:solidFill>
                <a:latin typeface="Arial" panose="020B0604020202020204" pitchFamily="34" charset="0"/>
                <a:ea typeface="+mj-ea"/>
                <a:cs typeface="Arial" panose="020B0604020202020204" pitchFamily="34" charset="0"/>
              </a:defRPr>
            </a:lvl1pPr>
          </a:lstStyle>
          <a:p>
            <a:pPr marL="0" marR="0" lvl="0" indent="0" algn="l" defTabSz="457200" rtl="0" eaLnBrk="1" fontAlgn="auto" latinLnBrk="0" hangingPunct="1">
              <a:lnSpc>
                <a:spcPct val="90000"/>
              </a:lnSpc>
              <a:spcBef>
                <a:spcPct val="0"/>
              </a:spcBef>
              <a:spcAft>
                <a:spcPts val="0"/>
              </a:spcAft>
              <a:buClrTx/>
              <a:buSzTx/>
              <a:buFontTx/>
              <a:buNone/>
              <a:tabLst/>
              <a:defRPr/>
            </a:pPr>
            <a:r>
              <a:rPr kumimoji="0" lang="en-US" sz="1400" b="0" i="0" u="none" strike="noStrike" kern="1200" cap="none" spc="150" normalizeH="0" baseline="0" noProof="0" dirty="0">
                <a:ln>
                  <a:noFill/>
                </a:ln>
                <a:solidFill>
                  <a:srgbClr val="49CFB1">
                    <a:lumMod val="60000"/>
                    <a:lumOff val="40000"/>
                  </a:srgbClr>
                </a:solidFill>
                <a:effectLst/>
                <a:uLnTx/>
                <a:uFillTx/>
                <a:latin typeface="Arial" panose="020B0604020202020204" pitchFamily="34" charset="0"/>
                <a:ea typeface="+mj-ea"/>
                <a:cs typeface="Arial" panose="020B0604020202020204" pitchFamily="34" charset="0"/>
              </a:rPr>
              <a:t>TYPE YOUR PRE-TITLE HERE</a:t>
            </a:r>
          </a:p>
        </p:txBody>
      </p:sp>
      <p:sp>
        <p:nvSpPr>
          <p:cNvPr id="31" name="Picture Placeholder 21">
            <a:extLst>
              <a:ext uri="{FF2B5EF4-FFF2-40B4-BE49-F238E27FC236}">
                <a16:creationId xmlns:a16="http://schemas.microsoft.com/office/drawing/2014/main" id="{184CC6DC-92B1-0CD9-FE5E-38B56888B5E8}"/>
              </a:ext>
            </a:extLst>
          </p:cNvPr>
          <p:cNvSpPr>
            <a:spLocks noGrp="1"/>
          </p:cNvSpPr>
          <p:nvPr>
            <p:ph type="pic" sz="quarter" idx="14" hasCustomPrompt="1"/>
          </p:nvPr>
        </p:nvSpPr>
        <p:spPr>
          <a:xfrm>
            <a:off x="3028462" y="5390303"/>
            <a:ext cx="781538" cy="670441"/>
          </a:xfrm>
          <a:prstGeom prst="rect">
            <a:avLst/>
          </a:prstGeom>
        </p:spPr>
        <p:txBody>
          <a:bodyPr>
            <a:normAutofit/>
          </a:bodyPr>
          <a:lstStyle>
            <a:lvl1pPr marL="0" indent="0" algn="ctr">
              <a:buNone/>
              <a:defRPr sz="1200">
                <a:solidFill>
                  <a:schemeClr val="bg1"/>
                </a:solidFill>
              </a:defRPr>
            </a:lvl1pPr>
          </a:lstStyle>
          <a:p>
            <a:r>
              <a:rPr lang="en-US" dirty="0"/>
              <a:t>Insert Your photo</a:t>
            </a:r>
          </a:p>
        </p:txBody>
      </p:sp>
      <p:pic>
        <p:nvPicPr>
          <p:cNvPr id="3" name="Picture 2" descr="A black and white logo&#10;&#10;AI-generated content may be incorrect.">
            <a:extLst>
              <a:ext uri="{FF2B5EF4-FFF2-40B4-BE49-F238E27FC236}">
                <a16:creationId xmlns:a16="http://schemas.microsoft.com/office/drawing/2014/main" id="{53C76F8C-4BEA-4E19-95D0-DDDF402F97A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41468" y="451777"/>
            <a:ext cx="1838182" cy="1217679"/>
          </a:xfrm>
          <a:prstGeom prst="rect">
            <a:avLst/>
          </a:prstGeom>
        </p:spPr>
      </p:pic>
    </p:spTree>
    <p:extLst>
      <p:ext uri="{BB962C8B-B14F-4D97-AF65-F5344CB8AC3E}">
        <p14:creationId xmlns:p14="http://schemas.microsoft.com/office/powerpoint/2010/main" val="1624388343"/>
      </p:ext>
    </p:extLst>
  </p:cSld>
  <p:clrMapOvr>
    <a:masterClrMapping/>
  </p:clrMapOvr>
  <p:extLst>
    <p:ext uri="{DCECCB84-F9BA-43D5-87BE-67443E8EF086}">
      <p15:sldGuideLst xmlns:p15="http://schemas.microsoft.com/office/powerpoint/2012/main">
        <p15:guide id="1" pos="7488">
          <p15:clr>
            <a:srgbClr val="FBAE40"/>
          </p15:clr>
        </p15:guide>
        <p15:guide id="2" orient="horz" pos="4320">
          <p15:clr>
            <a:srgbClr val="FBAE40"/>
          </p15:clr>
        </p15:guide>
        <p15:guide id="3" pos="3720">
          <p15:clr>
            <a:srgbClr val="FBAE40"/>
          </p15:clr>
        </p15:guide>
        <p15:guide id="4" pos="11280">
          <p15:clr>
            <a:srgbClr val="FBAE40"/>
          </p15:clr>
        </p15:guide>
        <p15:guide id="5" pos="4896">
          <p15:clr>
            <a:srgbClr val="FBAE40"/>
          </p15:clr>
        </p15:guide>
        <p15:guide id="6" pos="6600">
          <p15:clr>
            <a:srgbClr val="FBAE40"/>
          </p15:clr>
        </p15:guide>
        <p15:guide id="7" orient="horz" pos="1680">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23_Blank">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444C13E3-B67A-4C04-B892-6686601FCE04}"/>
              </a:ext>
            </a:extLst>
          </p:cNvPr>
          <p:cNvGrpSpPr/>
          <p:nvPr userDrawn="1"/>
        </p:nvGrpSpPr>
        <p:grpSpPr>
          <a:xfrm>
            <a:off x="-23421" y="0"/>
            <a:ext cx="12238844" cy="6858000"/>
            <a:chOff x="-23421" y="0"/>
            <a:chExt cx="12238844" cy="6858000"/>
          </a:xfrm>
        </p:grpSpPr>
        <p:sp>
          <p:nvSpPr>
            <p:cNvPr id="10" name="Freeform: Shape 9">
              <a:extLst>
                <a:ext uri="{FF2B5EF4-FFF2-40B4-BE49-F238E27FC236}">
                  <a16:creationId xmlns:a16="http://schemas.microsoft.com/office/drawing/2014/main" id="{6CD4BBA0-14EE-4283-B556-6193B02B5113}"/>
                </a:ext>
              </a:extLst>
            </p:cNvPr>
            <p:cNvSpPr/>
            <p:nvPr userDrawn="1"/>
          </p:nvSpPr>
          <p:spPr>
            <a:xfrm rot="5400000">
              <a:off x="1335222" y="-1358643"/>
              <a:ext cx="6858000" cy="9575286"/>
            </a:xfrm>
            <a:custGeom>
              <a:avLst/>
              <a:gdLst>
                <a:gd name="connsiteX0" fmla="*/ 0 w 6858000"/>
                <a:gd name="connsiteY0" fmla="*/ 9575286 h 9575286"/>
                <a:gd name="connsiteX1" fmla="*/ 0 w 6858000"/>
                <a:gd name="connsiteY1" fmla="*/ 0 h 9575286"/>
                <a:gd name="connsiteX2" fmla="*/ 6858000 w 6858000"/>
                <a:gd name="connsiteY2" fmla="*/ 6895463 h 9575286"/>
                <a:gd name="connsiteX3" fmla="*/ 6858000 w 6858000"/>
                <a:gd name="connsiteY3" fmla="*/ 9575286 h 9575286"/>
              </a:gdLst>
              <a:ahLst/>
              <a:cxnLst>
                <a:cxn ang="0">
                  <a:pos x="connsiteX0" y="connsiteY0"/>
                </a:cxn>
                <a:cxn ang="0">
                  <a:pos x="connsiteX1" y="connsiteY1"/>
                </a:cxn>
                <a:cxn ang="0">
                  <a:pos x="connsiteX2" y="connsiteY2"/>
                </a:cxn>
                <a:cxn ang="0">
                  <a:pos x="connsiteX3" y="connsiteY3"/>
                </a:cxn>
              </a:cxnLst>
              <a:rect l="l" t="t" r="r" b="b"/>
              <a:pathLst>
                <a:path w="6858000" h="9575286">
                  <a:moveTo>
                    <a:pt x="0" y="9575286"/>
                  </a:moveTo>
                  <a:lnTo>
                    <a:pt x="0" y="0"/>
                  </a:lnTo>
                  <a:lnTo>
                    <a:pt x="6858000" y="6895463"/>
                  </a:lnTo>
                  <a:lnTo>
                    <a:pt x="6858000" y="9575286"/>
                  </a:lnTo>
                  <a:close/>
                </a:path>
              </a:pathLst>
            </a:custGeom>
            <a:gradFill>
              <a:gsLst>
                <a:gs pos="100000">
                  <a:schemeClr val="bg1"/>
                </a:gs>
                <a:gs pos="0">
                  <a:schemeClr val="bg1">
                    <a:lumMod val="9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228600" rtl="0" eaLnBrk="1" fontAlgn="auto" latinLnBrk="0" hangingPunct="1">
                <a:lnSpc>
                  <a:spcPct val="100000"/>
                </a:lnSpc>
                <a:spcBef>
                  <a:spcPts val="0"/>
                </a:spcBef>
                <a:spcAft>
                  <a:spcPts val="0"/>
                </a:spcAft>
                <a:buClrTx/>
                <a:buSzTx/>
                <a:buFontTx/>
                <a:buNone/>
                <a:tabLst/>
                <a:defRPr/>
              </a:pPr>
              <a:endParaRPr kumimoji="0" lang="id-ID" sz="3453"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1" name="Freeform: Shape 10">
              <a:extLst>
                <a:ext uri="{FF2B5EF4-FFF2-40B4-BE49-F238E27FC236}">
                  <a16:creationId xmlns:a16="http://schemas.microsoft.com/office/drawing/2014/main" id="{A9AECF51-2F20-4030-ABCE-069E5A618909}"/>
                </a:ext>
              </a:extLst>
            </p:cNvPr>
            <p:cNvSpPr/>
            <p:nvPr userDrawn="1"/>
          </p:nvSpPr>
          <p:spPr>
            <a:xfrm rot="5400000" flipH="1" flipV="1">
              <a:off x="3998780" y="-1358643"/>
              <a:ext cx="6858000" cy="9575286"/>
            </a:xfrm>
            <a:custGeom>
              <a:avLst/>
              <a:gdLst>
                <a:gd name="connsiteX0" fmla="*/ 6858000 w 6858000"/>
                <a:gd name="connsiteY0" fmla="*/ 6895464 h 9575286"/>
                <a:gd name="connsiteX1" fmla="*/ 6858000 w 6858000"/>
                <a:gd name="connsiteY1" fmla="*/ 9575286 h 9575286"/>
                <a:gd name="connsiteX2" fmla="*/ 0 w 6858000"/>
                <a:gd name="connsiteY2" fmla="*/ 9575286 h 9575286"/>
                <a:gd name="connsiteX3" fmla="*/ 0 w 6858000"/>
                <a:gd name="connsiteY3" fmla="*/ 0 h 9575286"/>
              </a:gdLst>
              <a:ahLst/>
              <a:cxnLst>
                <a:cxn ang="0">
                  <a:pos x="connsiteX0" y="connsiteY0"/>
                </a:cxn>
                <a:cxn ang="0">
                  <a:pos x="connsiteX1" y="connsiteY1"/>
                </a:cxn>
                <a:cxn ang="0">
                  <a:pos x="connsiteX2" y="connsiteY2"/>
                </a:cxn>
                <a:cxn ang="0">
                  <a:pos x="connsiteX3" y="connsiteY3"/>
                </a:cxn>
              </a:cxnLst>
              <a:rect l="l" t="t" r="r" b="b"/>
              <a:pathLst>
                <a:path w="6858000" h="9575286">
                  <a:moveTo>
                    <a:pt x="6858000" y="6895464"/>
                  </a:moveTo>
                  <a:lnTo>
                    <a:pt x="6858000" y="9575286"/>
                  </a:lnTo>
                  <a:lnTo>
                    <a:pt x="0" y="9575286"/>
                  </a:lnTo>
                  <a:lnTo>
                    <a:pt x="0" y="0"/>
                  </a:lnTo>
                  <a:close/>
                </a:path>
              </a:pathLst>
            </a:custGeom>
            <a:gradFill>
              <a:gsLst>
                <a:gs pos="100000">
                  <a:schemeClr val="bg1"/>
                </a:gs>
                <a:gs pos="0">
                  <a:schemeClr val="bg1">
                    <a:lumMod val="9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228600" rtl="0" eaLnBrk="1" fontAlgn="auto" latinLnBrk="0" hangingPunct="1">
                <a:lnSpc>
                  <a:spcPct val="100000"/>
                </a:lnSpc>
                <a:spcBef>
                  <a:spcPts val="0"/>
                </a:spcBef>
                <a:spcAft>
                  <a:spcPts val="0"/>
                </a:spcAft>
                <a:buClrTx/>
                <a:buSzTx/>
                <a:buFontTx/>
                <a:buNone/>
                <a:tabLst/>
                <a:defRPr/>
              </a:pPr>
              <a:endParaRPr kumimoji="0" lang="id-ID" sz="3453"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sp>
        <p:nvSpPr>
          <p:cNvPr id="2" name="Picture Placeholder 7">
            <a:extLst>
              <a:ext uri="{FF2B5EF4-FFF2-40B4-BE49-F238E27FC236}">
                <a16:creationId xmlns:a16="http://schemas.microsoft.com/office/drawing/2014/main" id="{7EAB2DFA-A69E-4912-A604-84C7ECCF479C}"/>
              </a:ext>
            </a:extLst>
          </p:cNvPr>
          <p:cNvSpPr>
            <a:spLocks noGrp="1"/>
          </p:cNvSpPr>
          <p:nvPr>
            <p:ph type="pic" sz="quarter" idx="10"/>
          </p:nvPr>
        </p:nvSpPr>
        <p:spPr>
          <a:xfrm>
            <a:off x="1528227" y="-429404"/>
            <a:ext cx="2567224" cy="5044622"/>
          </a:xfrm>
          <a:custGeom>
            <a:avLst/>
            <a:gdLst>
              <a:gd name="connsiteX0" fmla="*/ 0 w 3053005"/>
              <a:gd name="connsiteY0" fmla="*/ 0 h 3541486"/>
              <a:gd name="connsiteX1" fmla="*/ 3053005 w 3053005"/>
              <a:gd name="connsiteY1" fmla="*/ 1770743 h 3541486"/>
              <a:gd name="connsiteX2" fmla="*/ 0 w 3053005"/>
              <a:gd name="connsiteY2" fmla="*/ 3541486 h 3541486"/>
              <a:gd name="connsiteX3" fmla="*/ 0 w 3053005"/>
              <a:gd name="connsiteY3" fmla="*/ 2089332 h 3541486"/>
              <a:gd name="connsiteX4" fmla="*/ 549290 w 3053005"/>
              <a:gd name="connsiteY4" fmla="*/ 1770744 h 3541486"/>
              <a:gd name="connsiteX5" fmla="*/ 0 w 3053005"/>
              <a:gd name="connsiteY5" fmla="*/ 1452156 h 3541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53005" h="3541486">
                <a:moveTo>
                  <a:pt x="0" y="0"/>
                </a:moveTo>
                <a:lnTo>
                  <a:pt x="3053005" y="1770743"/>
                </a:lnTo>
                <a:lnTo>
                  <a:pt x="0" y="3541486"/>
                </a:lnTo>
                <a:lnTo>
                  <a:pt x="0" y="2089332"/>
                </a:lnTo>
                <a:lnTo>
                  <a:pt x="549290" y="1770744"/>
                </a:lnTo>
                <a:lnTo>
                  <a:pt x="0" y="1452156"/>
                </a:lnTo>
                <a:close/>
              </a:path>
            </a:pathLst>
          </a:custGeom>
          <a:solidFill>
            <a:schemeClr val="bg1">
              <a:lumMod val="95000"/>
            </a:schemeClr>
          </a:solidFill>
        </p:spPr>
        <p:txBody>
          <a:bodyPr wrap="square">
            <a:noAutofit/>
          </a:bodyPr>
          <a:lstStyle>
            <a:lvl1pPr marL="0" indent="0">
              <a:buNone/>
              <a:defRPr sz="1755">
                <a:solidFill>
                  <a:schemeClr val="tx1">
                    <a:lumMod val="50000"/>
                    <a:lumOff val="50000"/>
                  </a:schemeClr>
                </a:solidFill>
              </a:defRPr>
            </a:lvl1pPr>
          </a:lstStyle>
          <a:p>
            <a:r>
              <a:rPr lang="en-US" dirty="0"/>
              <a:t>Click icon to add picture</a:t>
            </a:r>
            <a:endParaRPr lang="id-ID" dirty="0"/>
          </a:p>
        </p:txBody>
      </p:sp>
      <p:sp>
        <p:nvSpPr>
          <p:cNvPr id="3" name="Picture Placeholder 7">
            <a:extLst>
              <a:ext uri="{FF2B5EF4-FFF2-40B4-BE49-F238E27FC236}">
                <a16:creationId xmlns:a16="http://schemas.microsoft.com/office/drawing/2014/main" id="{43CF1AEC-077C-43B5-AFEC-32579464AF65}"/>
              </a:ext>
            </a:extLst>
          </p:cNvPr>
          <p:cNvSpPr>
            <a:spLocks noGrp="1"/>
          </p:cNvSpPr>
          <p:nvPr>
            <p:ph type="pic" sz="quarter" idx="11"/>
          </p:nvPr>
        </p:nvSpPr>
        <p:spPr>
          <a:xfrm>
            <a:off x="4208265" y="2095629"/>
            <a:ext cx="2567224" cy="5044622"/>
          </a:xfrm>
          <a:custGeom>
            <a:avLst/>
            <a:gdLst>
              <a:gd name="connsiteX0" fmla="*/ 0 w 3053005"/>
              <a:gd name="connsiteY0" fmla="*/ 0 h 3541486"/>
              <a:gd name="connsiteX1" fmla="*/ 3053005 w 3053005"/>
              <a:gd name="connsiteY1" fmla="*/ 1770743 h 3541486"/>
              <a:gd name="connsiteX2" fmla="*/ 0 w 3053005"/>
              <a:gd name="connsiteY2" fmla="*/ 3541486 h 3541486"/>
              <a:gd name="connsiteX3" fmla="*/ 0 w 3053005"/>
              <a:gd name="connsiteY3" fmla="*/ 2089332 h 3541486"/>
              <a:gd name="connsiteX4" fmla="*/ 549290 w 3053005"/>
              <a:gd name="connsiteY4" fmla="*/ 1770744 h 3541486"/>
              <a:gd name="connsiteX5" fmla="*/ 0 w 3053005"/>
              <a:gd name="connsiteY5" fmla="*/ 1452156 h 3541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53005" h="3541486">
                <a:moveTo>
                  <a:pt x="0" y="0"/>
                </a:moveTo>
                <a:lnTo>
                  <a:pt x="3053005" y="1770743"/>
                </a:lnTo>
                <a:lnTo>
                  <a:pt x="0" y="3541486"/>
                </a:lnTo>
                <a:lnTo>
                  <a:pt x="0" y="2089332"/>
                </a:lnTo>
                <a:lnTo>
                  <a:pt x="549290" y="1770744"/>
                </a:lnTo>
                <a:lnTo>
                  <a:pt x="0" y="1452156"/>
                </a:lnTo>
                <a:close/>
              </a:path>
            </a:pathLst>
          </a:custGeom>
          <a:solidFill>
            <a:schemeClr val="bg1">
              <a:lumMod val="95000"/>
            </a:schemeClr>
          </a:solidFill>
        </p:spPr>
        <p:txBody>
          <a:bodyPr wrap="square">
            <a:noAutofit/>
          </a:bodyPr>
          <a:lstStyle>
            <a:lvl1pPr marL="0" indent="0">
              <a:buNone/>
              <a:defRPr sz="1755">
                <a:solidFill>
                  <a:schemeClr val="tx1">
                    <a:lumMod val="50000"/>
                    <a:lumOff val="50000"/>
                  </a:schemeClr>
                </a:solidFill>
              </a:defRPr>
            </a:lvl1pPr>
          </a:lstStyle>
          <a:p>
            <a:r>
              <a:rPr lang="en-US" dirty="0"/>
              <a:t>Click icon to add picture</a:t>
            </a:r>
            <a:endParaRPr lang="id-ID"/>
          </a:p>
        </p:txBody>
      </p:sp>
      <p:sp>
        <p:nvSpPr>
          <p:cNvPr id="4" name="Picture Placeholder 7">
            <a:extLst>
              <a:ext uri="{FF2B5EF4-FFF2-40B4-BE49-F238E27FC236}">
                <a16:creationId xmlns:a16="http://schemas.microsoft.com/office/drawing/2014/main" id="{61502FC9-29EE-4E21-88AA-D6992B3903D3}"/>
              </a:ext>
            </a:extLst>
          </p:cNvPr>
          <p:cNvSpPr>
            <a:spLocks noGrp="1"/>
          </p:cNvSpPr>
          <p:nvPr>
            <p:ph type="pic" sz="quarter" idx="12"/>
          </p:nvPr>
        </p:nvSpPr>
        <p:spPr>
          <a:xfrm>
            <a:off x="6888303" y="-429404"/>
            <a:ext cx="2567224" cy="5044622"/>
          </a:xfrm>
          <a:custGeom>
            <a:avLst/>
            <a:gdLst>
              <a:gd name="connsiteX0" fmla="*/ 0 w 3053005"/>
              <a:gd name="connsiteY0" fmla="*/ 0 h 3541486"/>
              <a:gd name="connsiteX1" fmla="*/ 3053005 w 3053005"/>
              <a:gd name="connsiteY1" fmla="*/ 1770743 h 3541486"/>
              <a:gd name="connsiteX2" fmla="*/ 0 w 3053005"/>
              <a:gd name="connsiteY2" fmla="*/ 3541486 h 3541486"/>
              <a:gd name="connsiteX3" fmla="*/ 0 w 3053005"/>
              <a:gd name="connsiteY3" fmla="*/ 2089332 h 3541486"/>
              <a:gd name="connsiteX4" fmla="*/ 549290 w 3053005"/>
              <a:gd name="connsiteY4" fmla="*/ 1770744 h 3541486"/>
              <a:gd name="connsiteX5" fmla="*/ 0 w 3053005"/>
              <a:gd name="connsiteY5" fmla="*/ 1452156 h 3541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53005" h="3541486">
                <a:moveTo>
                  <a:pt x="0" y="0"/>
                </a:moveTo>
                <a:lnTo>
                  <a:pt x="3053005" y="1770743"/>
                </a:lnTo>
                <a:lnTo>
                  <a:pt x="0" y="3541486"/>
                </a:lnTo>
                <a:lnTo>
                  <a:pt x="0" y="2089332"/>
                </a:lnTo>
                <a:lnTo>
                  <a:pt x="549290" y="1770744"/>
                </a:lnTo>
                <a:lnTo>
                  <a:pt x="0" y="1452156"/>
                </a:lnTo>
                <a:close/>
              </a:path>
            </a:pathLst>
          </a:custGeom>
          <a:solidFill>
            <a:schemeClr val="bg1">
              <a:lumMod val="95000"/>
            </a:schemeClr>
          </a:solidFill>
        </p:spPr>
        <p:txBody>
          <a:bodyPr wrap="square">
            <a:noAutofit/>
          </a:bodyPr>
          <a:lstStyle>
            <a:lvl1pPr marL="0" indent="0">
              <a:buNone/>
              <a:defRPr sz="1755">
                <a:solidFill>
                  <a:schemeClr val="tx1">
                    <a:lumMod val="50000"/>
                    <a:lumOff val="50000"/>
                  </a:schemeClr>
                </a:solidFill>
              </a:defRPr>
            </a:lvl1pPr>
          </a:lstStyle>
          <a:p>
            <a:r>
              <a:rPr lang="en-US" dirty="0"/>
              <a:t>Click icon to add picture</a:t>
            </a:r>
            <a:endParaRPr lang="id-ID"/>
          </a:p>
        </p:txBody>
      </p:sp>
      <p:sp>
        <p:nvSpPr>
          <p:cNvPr id="8" name="Picture Placeholder 7">
            <a:extLst>
              <a:ext uri="{FF2B5EF4-FFF2-40B4-BE49-F238E27FC236}">
                <a16:creationId xmlns:a16="http://schemas.microsoft.com/office/drawing/2014/main" id="{666C2DC6-700C-4670-B1D5-7C6C290D4566}"/>
              </a:ext>
            </a:extLst>
          </p:cNvPr>
          <p:cNvSpPr>
            <a:spLocks noGrp="1"/>
          </p:cNvSpPr>
          <p:nvPr>
            <p:ph type="pic" sz="quarter" idx="16"/>
          </p:nvPr>
        </p:nvSpPr>
        <p:spPr>
          <a:xfrm>
            <a:off x="9551863" y="2092907"/>
            <a:ext cx="2567224" cy="5044622"/>
          </a:xfrm>
          <a:custGeom>
            <a:avLst/>
            <a:gdLst>
              <a:gd name="connsiteX0" fmla="*/ 0 w 3053005"/>
              <a:gd name="connsiteY0" fmla="*/ 0 h 3541486"/>
              <a:gd name="connsiteX1" fmla="*/ 3053005 w 3053005"/>
              <a:gd name="connsiteY1" fmla="*/ 1770743 h 3541486"/>
              <a:gd name="connsiteX2" fmla="*/ 0 w 3053005"/>
              <a:gd name="connsiteY2" fmla="*/ 3541486 h 3541486"/>
              <a:gd name="connsiteX3" fmla="*/ 0 w 3053005"/>
              <a:gd name="connsiteY3" fmla="*/ 2089332 h 3541486"/>
              <a:gd name="connsiteX4" fmla="*/ 549290 w 3053005"/>
              <a:gd name="connsiteY4" fmla="*/ 1770744 h 3541486"/>
              <a:gd name="connsiteX5" fmla="*/ 0 w 3053005"/>
              <a:gd name="connsiteY5" fmla="*/ 1452156 h 3541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53005" h="3541486">
                <a:moveTo>
                  <a:pt x="0" y="0"/>
                </a:moveTo>
                <a:lnTo>
                  <a:pt x="3053005" y="1770743"/>
                </a:lnTo>
                <a:lnTo>
                  <a:pt x="0" y="3541486"/>
                </a:lnTo>
                <a:lnTo>
                  <a:pt x="0" y="2089332"/>
                </a:lnTo>
                <a:lnTo>
                  <a:pt x="549290" y="1770744"/>
                </a:lnTo>
                <a:lnTo>
                  <a:pt x="0" y="1452156"/>
                </a:lnTo>
                <a:close/>
              </a:path>
            </a:pathLst>
          </a:custGeom>
          <a:solidFill>
            <a:schemeClr val="bg1">
              <a:lumMod val="95000"/>
            </a:schemeClr>
          </a:solidFill>
        </p:spPr>
        <p:txBody>
          <a:bodyPr wrap="square">
            <a:noAutofit/>
          </a:bodyPr>
          <a:lstStyle>
            <a:lvl1pPr marL="0" indent="0">
              <a:buNone/>
              <a:defRPr sz="1755">
                <a:solidFill>
                  <a:schemeClr val="tx1">
                    <a:lumMod val="50000"/>
                    <a:lumOff val="50000"/>
                  </a:schemeClr>
                </a:solidFill>
              </a:defRPr>
            </a:lvl1pPr>
          </a:lstStyle>
          <a:p>
            <a:r>
              <a:rPr lang="en-US" dirty="0"/>
              <a:t>Click icon to add picture</a:t>
            </a:r>
            <a:endParaRPr lang="id-ID"/>
          </a:p>
        </p:txBody>
      </p:sp>
    </p:spTree>
    <p:extLst>
      <p:ext uri="{BB962C8B-B14F-4D97-AF65-F5344CB8AC3E}">
        <p14:creationId xmlns:p14="http://schemas.microsoft.com/office/powerpoint/2010/main" val="4079453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50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750" fill="hold"/>
                                        <p:tgtEl>
                                          <p:spTgt spid="2"/>
                                        </p:tgtEl>
                                        <p:attrNameLst>
                                          <p:attrName>ppt_x</p:attrName>
                                        </p:attrNameLst>
                                      </p:cBhvr>
                                      <p:tavLst>
                                        <p:tav tm="0">
                                          <p:val>
                                            <p:strVal val="0-#ppt_w/2"/>
                                          </p:val>
                                        </p:tav>
                                        <p:tav tm="100000">
                                          <p:val>
                                            <p:strVal val="#ppt_x"/>
                                          </p:val>
                                        </p:tav>
                                      </p:tavLst>
                                    </p:anim>
                                    <p:anim calcmode="lin" valueType="num">
                                      <p:cBhvr additive="base">
                                        <p:cTn id="8" dur="750" fill="hold"/>
                                        <p:tgtEl>
                                          <p:spTgt spid="2"/>
                                        </p:tgtEl>
                                        <p:attrNameLst>
                                          <p:attrName>ppt_y</p:attrName>
                                        </p:attrNameLst>
                                      </p:cBhvr>
                                      <p:tavLst>
                                        <p:tav tm="0">
                                          <p:val>
                                            <p:strVal val="#ppt_y"/>
                                          </p:val>
                                        </p:tav>
                                        <p:tav tm="100000">
                                          <p:val>
                                            <p:strVal val="#ppt_y"/>
                                          </p:val>
                                        </p:tav>
                                      </p:tavLst>
                                    </p:anim>
                                  </p:childTnLst>
                                </p:cTn>
                              </p:par>
                              <p:par>
                                <p:cTn id="9" presetID="2" presetClass="entr" presetSubtype="8" decel="100000"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750" fill="hold"/>
                                        <p:tgtEl>
                                          <p:spTgt spid="4"/>
                                        </p:tgtEl>
                                        <p:attrNameLst>
                                          <p:attrName>ppt_x</p:attrName>
                                        </p:attrNameLst>
                                      </p:cBhvr>
                                      <p:tavLst>
                                        <p:tav tm="0">
                                          <p:val>
                                            <p:strVal val="0-#ppt_w/2"/>
                                          </p:val>
                                        </p:tav>
                                        <p:tav tm="100000">
                                          <p:val>
                                            <p:strVal val="#ppt_x"/>
                                          </p:val>
                                        </p:tav>
                                      </p:tavLst>
                                    </p:anim>
                                    <p:anim calcmode="lin" valueType="num">
                                      <p:cBhvr additive="base">
                                        <p:cTn id="12" dur="750" fill="hold"/>
                                        <p:tgtEl>
                                          <p:spTgt spid="4"/>
                                        </p:tgtEl>
                                        <p:attrNameLst>
                                          <p:attrName>ppt_y</p:attrName>
                                        </p:attrNameLst>
                                      </p:cBhvr>
                                      <p:tavLst>
                                        <p:tav tm="0">
                                          <p:val>
                                            <p:strVal val="#ppt_y"/>
                                          </p:val>
                                        </p:tav>
                                        <p:tav tm="100000">
                                          <p:val>
                                            <p:strVal val="#ppt_y"/>
                                          </p:val>
                                        </p:tav>
                                      </p:tavLst>
                                    </p:anim>
                                  </p:childTnLst>
                                </p:cTn>
                              </p:par>
                              <p:par>
                                <p:cTn id="13" presetID="2" presetClass="entr" presetSubtype="8" decel="100000" fill="hold" grpId="0" nodeType="withEffect">
                                  <p:stCondLst>
                                    <p:cond delay="150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750" fill="hold"/>
                                        <p:tgtEl>
                                          <p:spTgt spid="3"/>
                                        </p:tgtEl>
                                        <p:attrNameLst>
                                          <p:attrName>ppt_x</p:attrName>
                                        </p:attrNameLst>
                                      </p:cBhvr>
                                      <p:tavLst>
                                        <p:tav tm="0">
                                          <p:val>
                                            <p:strVal val="0-#ppt_w/2"/>
                                          </p:val>
                                        </p:tav>
                                        <p:tav tm="100000">
                                          <p:val>
                                            <p:strVal val="#ppt_x"/>
                                          </p:val>
                                        </p:tav>
                                      </p:tavLst>
                                    </p:anim>
                                    <p:anim calcmode="lin" valueType="num">
                                      <p:cBhvr additive="base">
                                        <p:cTn id="16" dur="750" fill="hold"/>
                                        <p:tgtEl>
                                          <p:spTgt spid="3"/>
                                        </p:tgtEl>
                                        <p:attrNameLst>
                                          <p:attrName>ppt_y</p:attrName>
                                        </p:attrNameLst>
                                      </p:cBhvr>
                                      <p:tavLst>
                                        <p:tav tm="0">
                                          <p:val>
                                            <p:strVal val="#ppt_y"/>
                                          </p:val>
                                        </p:tav>
                                        <p:tav tm="100000">
                                          <p:val>
                                            <p:strVal val="#ppt_y"/>
                                          </p:val>
                                        </p:tav>
                                      </p:tavLst>
                                    </p:anim>
                                  </p:childTnLst>
                                </p:cTn>
                              </p:par>
                              <p:par>
                                <p:cTn id="17" presetID="2" presetClass="entr" presetSubtype="8" decel="100000" fill="hold" grpId="0" nodeType="withEffect">
                                  <p:stCondLst>
                                    <p:cond delay="100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750" fill="hold"/>
                                        <p:tgtEl>
                                          <p:spTgt spid="8"/>
                                        </p:tgtEl>
                                        <p:attrNameLst>
                                          <p:attrName>ppt_x</p:attrName>
                                        </p:attrNameLst>
                                      </p:cBhvr>
                                      <p:tavLst>
                                        <p:tav tm="0">
                                          <p:val>
                                            <p:strVal val="0-#ppt_w/2"/>
                                          </p:val>
                                        </p:tav>
                                        <p:tav tm="100000">
                                          <p:val>
                                            <p:strVal val="#ppt_x"/>
                                          </p:val>
                                        </p:tav>
                                      </p:tavLst>
                                    </p:anim>
                                    <p:anim calcmode="lin" valueType="num">
                                      <p:cBhvr additive="base">
                                        <p:cTn id="20" dur="75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8" grpId="0" animBg="1"/>
    </p:bld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4_Title Slide">
    <p:spTree>
      <p:nvGrpSpPr>
        <p:cNvPr id="1" name=""/>
        <p:cNvGrpSpPr/>
        <p:nvPr/>
      </p:nvGrpSpPr>
      <p:grpSpPr>
        <a:xfrm>
          <a:off x="0" y="0"/>
          <a:ext cx="0" cy="0"/>
          <a:chOff x="0" y="0"/>
          <a:chExt cx="0" cy="0"/>
        </a:xfrm>
      </p:grpSpPr>
      <p:sp>
        <p:nvSpPr>
          <p:cNvPr id="21" name="Picture Placeholder 20">
            <a:extLst>
              <a:ext uri="{FF2B5EF4-FFF2-40B4-BE49-F238E27FC236}">
                <a16:creationId xmlns:a16="http://schemas.microsoft.com/office/drawing/2014/main" id="{2A8ABD45-A9B8-486E-845C-97E33B6DE17F}"/>
              </a:ext>
            </a:extLst>
          </p:cNvPr>
          <p:cNvSpPr>
            <a:spLocks noGrp="1" noChangeAspect="1"/>
          </p:cNvSpPr>
          <p:nvPr>
            <p:ph type="pic" sz="quarter" idx="10"/>
          </p:nvPr>
        </p:nvSpPr>
        <p:spPr>
          <a:xfrm>
            <a:off x="1240972" y="2498807"/>
            <a:ext cx="3448818" cy="1818658"/>
          </a:xfrm>
          <a:custGeom>
            <a:avLst/>
            <a:gdLst>
              <a:gd name="connsiteX0" fmla="*/ 1696138 w 4034972"/>
              <a:gd name="connsiteY0" fmla="*/ 0 h 1805958"/>
              <a:gd name="connsiteX1" fmla="*/ 4034972 w 4034972"/>
              <a:gd name="connsiteY1" fmla="*/ 0 h 1805958"/>
              <a:gd name="connsiteX2" fmla="*/ 2338834 w 4034972"/>
              <a:gd name="connsiteY2" fmla="*/ 1805958 h 1805958"/>
              <a:gd name="connsiteX3" fmla="*/ 0 w 4034972"/>
              <a:gd name="connsiteY3" fmla="*/ 1805958 h 1805958"/>
              <a:gd name="connsiteX0" fmla="*/ 1709164 w 4034972"/>
              <a:gd name="connsiteY0" fmla="*/ 0 h 1818658"/>
              <a:gd name="connsiteX1" fmla="*/ 4034972 w 4034972"/>
              <a:gd name="connsiteY1" fmla="*/ 12700 h 1818658"/>
              <a:gd name="connsiteX2" fmla="*/ 2338834 w 4034972"/>
              <a:gd name="connsiteY2" fmla="*/ 1818658 h 1818658"/>
              <a:gd name="connsiteX3" fmla="*/ 0 w 4034972"/>
              <a:gd name="connsiteY3" fmla="*/ 1818658 h 1818658"/>
              <a:gd name="connsiteX4" fmla="*/ 1709164 w 4034972"/>
              <a:gd name="connsiteY4" fmla="*/ 0 h 1818658"/>
              <a:gd name="connsiteX0" fmla="*/ 1044856 w 4034972"/>
              <a:gd name="connsiteY0" fmla="*/ 0 h 1805958"/>
              <a:gd name="connsiteX1" fmla="*/ 4034972 w 4034972"/>
              <a:gd name="connsiteY1" fmla="*/ 0 h 1805958"/>
              <a:gd name="connsiteX2" fmla="*/ 2338834 w 4034972"/>
              <a:gd name="connsiteY2" fmla="*/ 1805958 h 1805958"/>
              <a:gd name="connsiteX3" fmla="*/ 0 w 4034972"/>
              <a:gd name="connsiteY3" fmla="*/ 1805958 h 1805958"/>
              <a:gd name="connsiteX4" fmla="*/ 1044856 w 4034972"/>
              <a:gd name="connsiteY4" fmla="*/ 0 h 1805958"/>
              <a:gd name="connsiteX0" fmla="*/ 1044856 w 3448818"/>
              <a:gd name="connsiteY0" fmla="*/ 12700 h 1818658"/>
              <a:gd name="connsiteX1" fmla="*/ 3448818 w 3448818"/>
              <a:gd name="connsiteY1" fmla="*/ 0 h 1818658"/>
              <a:gd name="connsiteX2" fmla="*/ 2338834 w 3448818"/>
              <a:gd name="connsiteY2" fmla="*/ 1818658 h 1818658"/>
              <a:gd name="connsiteX3" fmla="*/ 0 w 3448818"/>
              <a:gd name="connsiteY3" fmla="*/ 1818658 h 1818658"/>
              <a:gd name="connsiteX4" fmla="*/ 1044856 w 3448818"/>
              <a:gd name="connsiteY4" fmla="*/ 12700 h 18186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48818" h="1818658">
                <a:moveTo>
                  <a:pt x="1044856" y="12700"/>
                </a:moveTo>
                <a:lnTo>
                  <a:pt x="3448818" y="0"/>
                </a:lnTo>
                <a:lnTo>
                  <a:pt x="2338834" y="1818658"/>
                </a:lnTo>
                <a:lnTo>
                  <a:pt x="0" y="1818658"/>
                </a:lnTo>
                <a:lnTo>
                  <a:pt x="1044856" y="12700"/>
                </a:lnTo>
                <a:close/>
              </a:path>
            </a:pathLst>
          </a:custGeom>
        </p:spPr>
        <p:txBody>
          <a:bodyPr wrap="square">
            <a:noAutofit/>
          </a:bodyPr>
          <a:lstStyle>
            <a:lvl1pPr marL="0" indent="0" algn="ctr">
              <a:buNone/>
              <a:defRPr sz="1400">
                <a:solidFill>
                  <a:schemeClr val="bg1">
                    <a:lumMod val="50000"/>
                  </a:schemeClr>
                </a:solidFill>
              </a:defRPr>
            </a:lvl1pPr>
          </a:lstStyle>
          <a:p>
            <a:r>
              <a:rPr lang="en-US" dirty="0"/>
              <a:t>Click icon to add picture</a:t>
            </a:r>
            <a:endParaRPr lang="id-ID" dirty="0"/>
          </a:p>
        </p:txBody>
      </p:sp>
      <p:sp>
        <p:nvSpPr>
          <p:cNvPr id="22" name="Picture Placeholder 21">
            <a:extLst>
              <a:ext uri="{FF2B5EF4-FFF2-40B4-BE49-F238E27FC236}">
                <a16:creationId xmlns:a16="http://schemas.microsoft.com/office/drawing/2014/main" id="{BE1AE6E9-3A85-431D-B942-C715481E2B50}"/>
              </a:ext>
            </a:extLst>
          </p:cNvPr>
          <p:cNvSpPr>
            <a:spLocks noGrp="1" noChangeAspect="1"/>
          </p:cNvSpPr>
          <p:nvPr>
            <p:ph type="pic" sz="quarter" idx="11"/>
          </p:nvPr>
        </p:nvSpPr>
        <p:spPr>
          <a:xfrm>
            <a:off x="4078514" y="2498807"/>
            <a:ext cx="3370664" cy="1818658"/>
          </a:xfrm>
          <a:custGeom>
            <a:avLst/>
            <a:gdLst>
              <a:gd name="connsiteX0" fmla="*/ 1696138 w 4034972"/>
              <a:gd name="connsiteY0" fmla="*/ 0 h 1805958"/>
              <a:gd name="connsiteX1" fmla="*/ 4034972 w 4034972"/>
              <a:gd name="connsiteY1" fmla="*/ 0 h 1805958"/>
              <a:gd name="connsiteX2" fmla="*/ 2338834 w 4034972"/>
              <a:gd name="connsiteY2" fmla="*/ 1805958 h 1805958"/>
              <a:gd name="connsiteX3" fmla="*/ 0 w 4034972"/>
              <a:gd name="connsiteY3" fmla="*/ 1805958 h 1805958"/>
              <a:gd name="connsiteX0" fmla="*/ 1644035 w 4034972"/>
              <a:gd name="connsiteY0" fmla="*/ 12700 h 1805958"/>
              <a:gd name="connsiteX1" fmla="*/ 4034972 w 4034972"/>
              <a:gd name="connsiteY1" fmla="*/ 0 h 1805958"/>
              <a:gd name="connsiteX2" fmla="*/ 2338834 w 4034972"/>
              <a:gd name="connsiteY2" fmla="*/ 1805958 h 1805958"/>
              <a:gd name="connsiteX3" fmla="*/ 0 w 4034972"/>
              <a:gd name="connsiteY3" fmla="*/ 1805958 h 1805958"/>
              <a:gd name="connsiteX4" fmla="*/ 1644035 w 4034972"/>
              <a:gd name="connsiteY4" fmla="*/ 12700 h 1805958"/>
              <a:gd name="connsiteX0" fmla="*/ 1266291 w 4034972"/>
              <a:gd name="connsiteY0" fmla="*/ 0 h 1831358"/>
              <a:gd name="connsiteX1" fmla="*/ 4034972 w 4034972"/>
              <a:gd name="connsiteY1" fmla="*/ 25400 h 1831358"/>
              <a:gd name="connsiteX2" fmla="*/ 2338834 w 4034972"/>
              <a:gd name="connsiteY2" fmla="*/ 1831358 h 1831358"/>
              <a:gd name="connsiteX3" fmla="*/ 0 w 4034972"/>
              <a:gd name="connsiteY3" fmla="*/ 1831358 h 1831358"/>
              <a:gd name="connsiteX4" fmla="*/ 1266291 w 4034972"/>
              <a:gd name="connsiteY4" fmla="*/ 0 h 1831358"/>
              <a:gd name="connsiteX0" fmla="*/ 1266291 w 4034972"/>
              <a:gd name="connsiteY0" fmla="*/ 0 h 1831358"/>
              <a:gd name="connsiteX1" fmla="*/ 4034972 w 4034972"/>
              <a:gd name="connsiteY1" fmla="*/ 25400 h 1831358"/>
              <a:gd name="connsiteX2" fmla="*/ 2338834 w 4034972"/>
              <a:gd name="connsiteY2" fmla="*/ 1831358 h 1831358"/>
              <a:gd name="connsiteX3" fmla="*/ 0 w 4034972"/>
              <a:gd name="connsiteY3" fmla="*/ 1831358 h 1831358"/>
              <a:gd name="connsiteX4" fmla="*/ 1266291 w 4034972"/>
              <a:gd name="connsiteY4" fmla="*/ 0 h 1831358"/>
              <a:gd name="connsiteX0" fmla="*/ 1266291 w 4034972"/>
              <a:gd name="connsiteY0" fmla="*/ 0 h 1831358"/>
              <a:gd name="connsiteX1" fmla="*/ 4034972 w 4034972"/>
              <a:gd name="connsiteY1" fmla="*/ 25400 h 1831358"/>
              <a:gd name="connsiteX2" fmla="*/ 2338834 w 4034972"/>
              <a:gd name="connsiteY2" fmla="*/ 1831358 h 1831358"/>
              <a:gd name="connsiteX3" fmla="*/ 0 w 4034972"/>
              <a:gd name="connsiteY3" fmla="*/ 1831358 h 1831358"/>
              <a:gd name="connsiteX4" fmla="*/ 1266291 w 4034972"/>
              <a:gd name="connsiteY4" fmla="*/ 0 h 1831358"/>
              <a:gd name="connsiteX0" fmla="*/ 1109983 w 4034972"/>
              <a:gd name="connsiteY0" fmla="*/ 0 h 1818658"/>
              <a:gd name="connsiteX1" fmla="*/ 4034972 w 4034972"/>
              <a:gd name="connsiteY1" fmla="*/ 12700 h 1818658"/>
              <a:gd name="connsiteX2" fmla="*/ 2338834 w 4034972"/>
              <a:gd name="connsiteY2" fmla="*/ 1818658 h 1818658"/>
              <a:gd name="connsiteX3" fmla="*/ 0 w 4034972"/>
              <a:gd name="connsiteY3" fmla="*/ 1818658 h 1818658"/>
              <a:gd name="connsiteX4" fmla="*/ 1109983 w 4034972"/>
              <a:gd name="connsiteY4" fmla="*/ 0 h 1818658"/>
              <a:gd name="connsiteX0" fmla="*/ 1109983 w 4034972"/>
              <a:gd name="connsiteY0" fmla="*/ 0 h 1818658"/>
              <a:gd name="connsiteX1" fmla="*/ 4034972 w 4034972"/>
              <a:gd name="connsiteY1" fmla="*/ 12700 h 1818658"/>
              <a:gd name="connsiteX2" fmla="*/ 2338834 w 4034972"/>
              <a:gd name="connsiteY2" fmla="*/ 1818658 h 1818658"/>
              <a:gd name="connsiteX3" fmla="*/ 0 w 4034972"/>
              <a:gd name="connsiteY3" fmla="*/ 1818658 h 1818658"/>
              <a:gd name="connsiteX4" fmla="*/ 1109983 w 4034972"/>
              <a:gd name="connsiteY4" fmla="*/ 0 h 1818658"/>
              <a:gd name="connsiteX0" fmla="*/ 1109983 w 3370664"/>
              <a:gd name="connsiteY0" fmla="*/ 0 h 1818658"/>
              <a:gd name="connsiteX1" fmla="*/ 3370664 w 3370664"/>
              <a:gd name="connsiteY1" fmla="*/ 12700 h 1818658"/>
              <a:gd name="connsiteX2" fmla="*/ 2338834 w 3370664"/>
              <a:gd name="connsiteY2" fmla="*/ 1818658 h 1818658"/>
              <a:gd name="connsiteX3" fmla="*/ 0 w 3370664"/>
              <a:gd name="connsiteY3" fmla="*/ 1818658 h 1818658"/>
              <a:gd name="connsiteX4" fmla="*/ 1109983 w 3370664"/>
              <a:gd name="connsiteY4" fmla="*/ 0 h 18186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70664" h="1818658">
                <a:moveTo>
                  <a:pt x="1109983" y="0"/>
                </a:moveTo>
                <a:lnTo>
                  <a:pt x="3370664" y="12700"/>
                </a:lnTo>
                <a:lnTo>
                  <a:pt x="2338834" y="1818658"/>
                </a:lnTo>
                <a:lnTo>
                  <a:pt x="0" y="1818658"/>
                </a:lnTo>
                <a:cubicBezTo>
                  <a:pt x="435123" y="1089672"/>
                  <a:pt x="10552" y="1821186"/>
                  <a:pt x="1109983" y="0"/>
                </a:cubicBezTo>
                <a:close/>
              </a:path>
            </a:pathLst>
          </a:custGeom>
        </p:spPr>
        <p:txBody>
          <a:bodyPr wrap="square">
            <a:noAutofit/>
          </a:bodyPr>
          <a:lstStyle>
            <a:lvl1pPr marL="0" indent="0" algn="ctr">
              <a:buNone/>
              <a:defRPr sz="1400">
                <a:solidFill>
                  <a:schemeClr val="bg1">
                    <a:lumMod val="50000"/>
                  </a:schemeClr>
                </a:solidFill>
              </a:defRPr>
            </a:lvl1pPr>
          </a:lstStyle>
          <a:p>
            <a:r>
              <a:rPr lang="en-US" dirty="0"/>
              <a:t>Click icon to add picture</a:t>
            </a:r>
            <a:endParaRPr lang="id-ID" dirty="0"/>
          </a:p>
        </p:txBody>
      </p:sp>
      <p:sp>
        <p:nvSpPr>
          <p:cNvPr id="23" name="Picture Placeholder 22">
            <a:extLst>
              <a:ext uri="{FF2B5EF4-FFF2-40B4-BE49-F238E27FC236}">
                <a16:creationId xmlns:a16="http://schemas.microsoft.com/office/drawing/2014/main" id="{8C9E19D4-1ABE-4804-9ADD-C6C51FADD562}"/>
              </a:ext>
            </a:extLst>
          </p:cNvPr>
          <p:cNvSpPr>
            <a:spLocks noGrp="1" noChangeAspect="1"/>
          </p:cNvSpPr>
          <p:nvPr>
            <p:ph type="pic" sz="quarter" idx="12"/>
          </p:nvPr>
        </p:nvSpPr>
        <p:spPr>
          <a:xfrm>
            <a:off x="6916057" y="2498807"/>
            <a:ext cx="3370664" cy="1818658"/>
          </a:xfrm>
          <a:custGeom>
            <a:avLst/>
            <a:gdLst>
              <a:gd name="connsiteX0" fmla="*/ 1696138 w 4034972"/>
              <a:gd name="connsiteY0" fmla="*/ 0 h 1805958"/>
              <a:gd name="connsiteX1" fmla="*/ 4034972 w 4034972"/>
              <a:gd name="connsiteY1" fmla="*/ 0 h 1805958"/>
              <a:gd name="connsiteX2" fmla="*/ 2338834 w 4034972"/>
              <a:gd name="connsiteY2" fmla="*/ 1805958 h 1805958"/>
              <a:gd name="connsiteX3" fmla="*/ 0 w 4034972"/>
              <a:gd name="connsiteY3" fmla="*/ 1805958 h 1805958"/>
              <a:gd name="connsiteX0" fmla="*/ 1214189 w 4034972"/>
              <a:gd name="connsiteY0" fmla="*/ 0 h 1818658"/>
              <a:gd name="connsiteX1" fmla="*/ 4034972 w 4034972"/>
              <a:gd name="connsiteY1" fmla="*/ 12700 h 1818658"/>
              <a:gd name="connsiteX2" fmla="*/ 2338834 w 4034972"/>
              <a:gd name="connsiteY2" fmla="*/ 1818658 h 1818658"/>
              <a:gd name="connsiteX3" fmla="*/ 0 w 4034972"/>
              <a:gd name="connsiteY3" fmla="*/ 1818658 h 1818658"/>
              <a:gd name="connsiteX4" fmla="*/ 1214189 w 4034972"/>
              <a:gd name="connsiteY4" fmla="*/ 0 h 1818658"/>
              <a:gd name="connsiteX0" fmla="*/ 1214189 w 4034972"/>
              <a:gd name="connsiteY0" fmla="*/ 0 h 1818658"/>
              <a:gd name="connsiteX1" fmla="*/ 4034972 w 4034972"/>
              <a:gd name="connsiteY1" fmla="*/ 12700 h 1818658"/>
              <a:gd name="connsiteX2" fmla="*/ 2338834 w 4034972"/>
              <a:gd name="connsiteY2" fmla="*/ 1818658 h 1818658"/>
              <a:gd name="connsiteX3" fmla="*/ 0 w 4034972"/>
              <a:gd name="connsiteY3" fmla="*/ 1818658 h 1818658"/>
              <a:gd name="connsiteX4" fmla="*/ 1214189 w 4034972"/>
              <a:gd name="connsiteY4" fmla="*/ 0 h 1818658"/>
              <a:gd name="connsiteX0" fmla="*/ 1214189 w 4034972"/>
              <a:gd name="connsiteY0" fmla="*/ 0 h 1818658"/>
              <a:gd name="connsiteX1" fmla="*/ 4034972 w 4034972"/>
              <a:gd name="connsiteY1" fmla="*/ 12700 h 1818658"/>
              <a:gd name="connsiteX2" fmla="*/ 2338834 w 4034972"/>
              <a:gd name="connsiteY2" fmla="*/ 1818658 h 1818658"/>
              <a:gd name="connsiteX3" fmla="*/ 0 w 4034972"/>
              <a:gd name="connsiteY3" fmla="*/ 1818658 h 1818658"/>
              <a:gd name="connsiteX4" fmla="*/ 1214189 w 4034972"/>
              <a:gd name="connsiteY4" fmla="*/ 0 h 1818658"/>
              <a:gd name="connsiteX0" fmla="*/ 1175112 w 4034972"/>
              <a:gd name="connsiteY0" fmla="*/ 0 h 1818658"/>
              <a:gd name="connsiteX1" fmla="*/ 4034972 w 4034972"/>
              <a:gd name="connsiteY1" fmla="*/ 12700 h 1818658"/>
              <a:gd name="connsiteX2" fmla="*/ 2338834 w 4034972"/>
              <a:gd name="connsiteY2" fmla="*/ 1818658 h 1818658"/>
              <a:gd name="connsiteX3" fmla="*/ 0 w 4034972"/>
              <a:gd name="connsiteY3" fmla="*/ 1818658 h 1818658"/>
              <a:gd name="connsiteX4" fmla="*/ 1175112 w 4034972"/>
              <a:gd name="connsiteY4" fmla="*/ 0 h 1818658"/>
              <a:gd name="connsiteX0" fmla="*/ 1018804 w 4034972"/>
              <a:gd name="connsiteY0" fmla="*/ 0 h 1818658"/>
              <a:gd name="connsiteX1" fmla="*/ 4034972 w 4034972"/>
              <a:gd name="connsiteY1" fmla="*/ 12700 h 1818658"/>
              <a:gd name="connsiteX2" fmla="*/ 2338834 w 4034972"/>
              <a:gd name="connsiteY2" fmla="*/ 1818658 h 1818658"/>
              <a:gd name="connsiteX3" fmla="*/ 0 w 4034972"/>
              <a:gd name="connsiteY3" fmla="*/ 1818658 h 1818658"/>
              <a:gd name="connsiteX4" fmla="*/ 1018804 w 4034972"/>
              <a:gd name="connsiteY4" fmla="*/ 0 h 1818658"/>
              <a:gd name="connsiteX0" fmla="*/ 1018804 w 4034972"/>
              <a:gd name="connsiteY0" fmla="*/ 0 h 1818658"/>
              <a:gd name="connsiteX1" fmla="*/ 4034972 w 4034972"/>
              <a:gd name="connsiteY1" fmla="*/ 12700 h 1818658"/>
              <a:gd name="connsiteX2" fmla="*/ 2338834 w 4034972"/>
              <a:gd name="connsiteY2" fmla="*/ 1818658 h 1818658"/>
              <a:gd name="connsiteX3" fmla="*/ 0 w 4034972"/>
              <a:gd name="connsiteY3" fmla="*/ 1818658 h 1818658"/>
              <a:gd name="connsiteX4" fmla="*/ 1018804 w 4034972"/>
              <a:gd name="connsiteY4" fmla="*/ 0 h 1818658"/>
              <a:gd name="connsiteX0" fmla="*/ 1018804 w 4034972"/>
              <a:gd name="connsiteY0" fmla="*/ 0 h 1818658"/>
              <a:gd name="connsiteX1" fmla="*/ 4034972 w 4034972"/>
              <a:gd name="connsiteY1" fmla="*/ 12700 h 1818658"/>
              <a:gd name="connsiteX2" fmla="*/ 2338834 w 4034972"/>
              <a:gd name="connsiteY2" fmla="*/ 1818658 h 1818658"/>
              <a:gd name="connsiteX3" fmla="*/ 0 w 4034972"/>
              <a:gd name="connsiteY3" fmla="*/ 1818658 h 1818658"/>
              <a:gd name="connsiteX4" fmla="*/ 1018804 w 4034972"/>
              <a:gd name="connsiteY4" fmla="*/ 0 h 1818658"/>
              <a:gd name="connsiteX0" fmla="*/ 1018804 w 4034972"/>
              <a:gd name="connsiteY0" fmla="*/ 0 h 1818658"/>
              <a:gd name="connsiteX1" fmla="*/ 4034972 w 4034972"/>
              <a:gd name="connsiteY1" fmla="*/ 12700 h 1818658"/>
              <a:gd name="connsiteX2" fmla="*/ 2338834 w 4034972"/>
              <a:gd name="connsiteY2" fmla="*/ 1818658 h 1818658"/>
              <a:gd name="connsiteX3" fmla="*/ 0 w 4034972"/>
              <a:gd name="connsiteY3" fmla="*/ 1818658 h 1818658"/>
              <a:gd name="connsiteX4" fmla="*/ 1018804 w 4034972"/>
              <a:gd name="connsiteY4" fmla="*/ 0 h 1818658"/>
              <a:gd name="connsiteX0" fmla="*/ 1018804 w 3487895"/>
              <a:gd name="connsiteY0" fmla="*/ 0 h 1818658"/>
              <a:gd name="connsiteX1" fmla="*/ 3487895 w 3487895"/>
              <a:gd name="connsiteY1" fmla="*/ 12700 h 1818658"/>
              <a:gd name="connsiteX2" fmla="*/ 2338834 w 3487895"/>
              <a:gd name="connsiteY2" fmla="*/ 1818658 h 1818658"/>
              <a:gd name="connsiteX3" fmla="*/ 0 w 3487895"/>
              <a:gd name="connsiteY3" fmla="*/ 1818658 h 1818658"/>
              <a:gd name="connsiteX4" fmla="*/ 1018804 w 3487895"/>
              <a:gd name="connsiteY4" fmla="*/ 0 h 1818658"/>
              <a:gd name="connsiteX0" fmla="*/ 1018804 w 3370664"/>
              <a:gd name="connsiteY0" fmla="*/ 0 h 1818658"/>
              <a:gd name="connsiteX1" fmla="*/ 3370664 w 3370664"/>
              <a:gd name="connsiteY1" fmla="*/ 12700 h 1818658"/>
              <a:gd name="connsiteX2" fmla="*/ 2338834 w 3370664"/>
              <a:gd name="connsiteY2" fmla="*/ 1818658 h 1818658"/>
              <a:gd name="connsiteX3" fmla="*/ 0 w 3370664"/>
              <a:gd name="connsiteY3" fmla="*/ 1818658 h 1818658"/>
              <a:gd name="connsiteX4" fmla="*/ 1018804 w 3370664"/>
              <a:gd name="connsiteY4" fmla="*/ 0 h 18186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70664" h="1818658">
                <a:moveTo>
                  <a:pt x="1018804" y="0"/>
                </a:moveTo>
                <a:lnTo>
                  <a:pt x="3370664" y="12700"/>
                </a:lnTo>
                <a:lnTo>
                  <a:pt x="2338834" y="1818658"/>
                </a:lnTo>
                <a:lnTo>
                  <a:pt x="0" y="1818658"/>
                </a:lnTo>
                <a:cubicBezTo>
                  <a:pt x="500252" y="911872"/>
                  <a:pt x="583681" y="678186"/>
                  <a:pt x="1018804" y="0"/>
                </a:cubicBezTo>
                <a:close/>
              </a:path>
            </a:pathLst>
          </a:custGeom>
        </p:spPr>
        <p:txBody>
          <a:bodyPr wrap="square">
            <a:noAutofit/>
          </a:bodyPr>
          <a:lstStyle>
            <a:lvl1pPr marL="0" indent="0" algn="ctr">
              <a:buNone/>
              <a:defRPr sz="1400">
                <a:solidFill>
                  <a:schemeClr val="bg1">
                    <a:lumMod val="50000"/>
                  </a:schemeClr>
                </a:solidFill>
              </a:defRPr>
            </a:lvl1pPr>
          </a:lstStyle>
          <a:p>
            <a:r>
              <a:rPr lang="en-US" dirty="0"/>
              <a:t>Click icon to add picture</a:t>
            </a:r>
            <a:endParaRPr lang="id-ID" dirty="0"/>
          </a:p>
        </p:txBody>
      </p:sp>
    </p:spTree>
    <p:extLst>
      <p:ext uri="{BB962C8B-B14F-4D97-AF65-F5344CB8AC3E}">
        <p14:creationId xmlns:p14="http://schemas.microsoft.com/office/powerpoint/2010/main" val="8456757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nodePh="1">
                                  <p:stCondLst>
                                    <p:cond delay="1000"/>
                                  </p:stCondLst>
                                  <p:endCondLst>
                                    <p:cond evt="begin" delay="0">
                                      <p:tn val="5"/>
                                    </p:cond>
                                  </p:end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750" fill="hold"/>
                                        <p:tgtEl>
                                          <p:spTgt spid="21"/>
                                        </p:tgtEl>
                                        <p:attrNameLst>
                                          <p:attrName>ppt_x</p:attrName>
                                        </p:attrNameLst>
                                      </p:cBhvr>
                                      <p:tavLst>
                                        <p:tav tm="0">
                                          <p:val>
                                            <p:strVal val="1+#ppt_w/2"/>
                                          </p:val>
                                        </p:tav>
                                        <p:tav tm="100000">
                                          <p:val>
                                            <p:strVal val="#ppt_x"/>
                                          </p:val>
                                        </p:tav>
                                      </p:tavLst>
                                    </p:anim>
                                    <p:anim calcmode="lin" valueType="num">
                                      <p:cBhvr additive="base">
                                        <p:cTn id="8" dur="750" fill="hold"/>
                                        <p:tgtEl>
                                          <p:spTgt spid="21"/>
                                        </p:tgtEl>
                                        <p:attrNameLst>
                                          <p:attrName>ppt_y</p:attrName>
                                        </p:attrNameLst>
                                      </p:cBhvr>
                                      <p:tavLst>
                                        <p:tav tm="0">
                                          <p:val>
                                            <p:strVal val="#ppt_y"/>
                                          </p:val>
                                        </p:tav>
                                        <p:tav tm="100000">
                                          <p:val>
                                            <p:strVal val="#ppt_y"/>
                                          </p:val>
                                        </p:tav>
                                      </p:tavLst>
                                    </p:anim>
                                  </p:childTnLst>
                                </p:cTn>
                              </p:par>
                              <p:par>
                                <p:cTn id="9" presetID="2" presetClass="entr" presetSubtype="2" decel="100000" fill="hold" grpId="0" nodeType="withEffect" nodePh="1">
                                  <p:stCondLst>
                                    <p:cond delay="1500"/>
                                  </p:stCondLst>
                                  <p:endCondLst>
                                    <p:cond evt="begin" delay="0">
                                      <p:tn val="9"/>
                                    </p:cond>
                                  </p:endCondLst>
                                  <p:childTnLst>
                                    <p:set>
                                      <p:cBhvr>
                                        <p:cTn id="10" dur="1" fill="hold">
                                          <p:stCondLst>
                                            <p:cond delay="0"/>
                                          </p:stCondLst>
                                        </p:cTn>
                                        <p:tgtEl>
                                          <p:spTgt spid="22"/>
                                        </p:tgtEl>
                                        <p:attrNameLst>
                                          <p:attrName>style.visibility</p:attrName>
                                        </p:attrNameLst>
                                      </p:cBhvr>
                                      <p:to>
                                        <p:strVal val="visible"/>
                                      </p:to>
                                    </p:set>
                                    <p:anim calcmode="lin" valueType="num">
                                      <p:cBhvr additive="base">
                                        <p:cTn id="11" dur="750" fill="hold"/>
                                        <p:tgtEl>
                                          <p:spTgt spid="22"/>
                                        </p:tgtEl>
                                        <p:attrNameLst>
                                          <p:attrName>ppt_x</p:attrName>
                                        </p:attrNameLst>
                                      </p:cBhvr>
                                      <p:tavLst>
                                        <p:tav tm="0">
                                          <p:val>
                                            <p:strVal val="1+#ppt_w/2"/>
                                          </p:val>
                                        </p:tav>
                                        <p:tav tm="100000">
                                          <p:val>
                                            <p:strVal val="#ppt_x"/>
                                          </p:val>
                                        </p:tav>
                                      </p:tavLst>
                                    </p:anim>
                                    <p:anim calcmode="lin" valueType="num">
                                      <p:cBhvr additive="base">
                                        <p:cTn id="12" dur="750" fill="hold"/>
                                        <p:tgtEl>
                                          <p:spTgt spid="22"/>
                                        </p:tgtEl>
                                        <p:attrNameLst>
                                          <p:attrName>ppt_y</p:attrName>
                                        </p:attrNameLst>
                                      </p:cBhvr>
                                      <p:tavLst>
                                        <p:tav tm="0">
                                          <p:val>
                                            <p:strVal val="#ppt_y"/>
                                          </p:val>
                                        </p:tav>
                                        <p:tav tm="100000">
                                          <p:val>
                                            <p:strVal val="#ppt_y"/>
                                          </p:val>
                                        </p:tav>
                                      </p:tavLst>
                                    </p:anim>
                                  </p:childTnLst>
                                </p:cTn>
                              </p:par>
                              <p:par>
                                <p:cTn id="13" presetID="2" presetClass="entr" presetSubtype="2" decel="100000" fill="hold" grpId="0" nodeType="withEffect" nodePh="1">
                                  <p:stCondLst>
                                    <p:cond delay="2000"/>
                                  </p:stCondLst>
                                  <p:endCondLst>
                                    <p:cond evt="begin" delay="0">
                                      <p:tn val="13"/>
                                    </p:cond>
                                  </p:endCondLst>
                                  <p:childTnLst>
                                    <p:set>
                                      <p:cBhvr>
                                        <p:cTn id="14" dur="1" fill="hold">
                                          <p:stCondLst>
                                            <p:cond delay="0"/>
                                          </p:stCondLst>
                                        </p:cTn>
                                        <p:tgtEl>
                                          <p:spTgt spid="23"/>
                                        </p:tgtEl>
                                        <p:attrNameLst>
                                          <p:attrName>style.visibility</p:attrName>
                                        </p:attrNameLst>
                                      </p:cBhvr>
                                      <p:to>
                                        <p:strVal val="visible"/>
                                      </p:to>
                                    </p:set>
                                    <p:anim calcmode="lin" valueType="num">
                                      <p:cBhvr additive="base">
                                        <p:cTn id="15" dur="750" fill="hold"/>
                                        <p:tgtEl>
                                          <p:spTgt spid="23"/>
                                        </p:tgtEl>
                                        <p:attrNameLst>
                                          <p:attrName>ppt_x</p:attrName>
                                        </p:attrNameLst>
                                      </p:cBhvr>
                                      <p:tavLst>
                                        <p:tav tm="0">
                                          <p:val>
                                            <p:strVal val="1+#ppt_w/2"/>
                                          </p:val>
                                        </p:tav>
                                        <p:tav tm="100000">
                                          <p:val>
                                            <p:strVal val="#ppt_x"/>
                                          </p:val>
                                        </p:tav>
                                      </p:tavLst>
                                    </p:anim>
                                    <p:anim calcmode="lin" valueType="num">
                                      <p:cBhvr additive="base">
                                        <p:cTn id="16" dur="750" fill="hold"/>
                                        <p:tgtEl>
                                          <p:spTgt spid="2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23" grpId="0"/>
    </p:bld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19" name="Picture Placeholder 18">
            <a:extLst>
              <a:ext uri="{FF2B5EF4-FFF2-40B4-BE49-F238E27FC236}">
                <a16:creationId xmlns:a16="http://schemas.microsoft.com/office/drawing/2014/main" id="{203DBF29-2E5E-4F0C-A8AD-B94692F030AF}"/>
              </a:ext>
            </a:extLst>
          </p:cNvPr>
          <p:cNvSpPr>
            <a:spLocks noGrp="1"/>
          </p:cNvSpPr>
          <p:nvPr>
            <p:ph type="pic" sz="quarter" idx="10"/>
          </p:nvPr>
        </p:nvSpPr>
        <p:spPr>
          <a:xfrm>
            <a:off x="1271753" y="2341181"/>
            <a:ext cx="3578772" cy="2175641"/>
          </a:xfrm>
          <a:prstGeom prst="rect">
            <a:avLst/>
          </a:prstGeom>
          <a:gradFill flip="none" rotWithShape="1">
            <a:gsLst>
              <a:gs pos="5000">
                <a:schemeClr val="tx1">
                  <a:lumMod val="20000"/>
                  <a:lumOff val="80000"/>
                </a:schemeClr>
              </a:gs>
              <a:gs pos="98000">
                <a:schemeClr val="tx1">
                  <a:lumMod val="40000"/>
                  <a:lumOff val="60000"/>
                </a:schemeClr>
              </a:gs>
            </a:gsLst>
            <a:path path="circle">
              <a:fillToRect l="100000" b="100000"/>
            </a:path>
            <a:tileRect t="-100000" r="-100000"/>
          </a:gradFill>
        </p:spPr>
        <p:txBody>
          <a:bodyPr/>
          <a:lstStyle>
            <a:lvl1pPr marL="0" indent="0">
              <a:buNone/>
              <a:defRPr sz="1950">
                <a:solidFill>
                  <a:schemeClr val="bg1">
                    <a:lumMod val="50000"/>
                  </a:schemeClr>
                </a:solidFill>
              </a:defRPr>
            </a:lvl1pPr>
          </a:lstStyle>
          <a:p>
            <a:r>
              <a:rPr lang="en-US" dirty="0"/>
              <a:t>Click icon to add picture</a:t>
            </a:r>
            <a:endParaRPr lang="id-ID"/>
          </a:p>
        </p:txBody>
      </p:sp>
      <p:sp>
        <p:nvSpPr>
          <p:cNvPr id="20" name="Picture Placeholder 18">
            <a:extLst>
              <a:ext uri="{FF2B5EF4-FFF2-40B4-BE49-F238E27FC236}">
                <a16:creationId xmlns:a16="http://schemas.microsoft.com/office/drawing/2014/main" id="{0D13FF54-21C8-4C9F-9E6D-1939E80B8142}"/>
              </a:ext>
            </a:extLst>
          </p:cNvPr>
          <p:cNvSpPr>
            <a:spLocks noGrp="1"/>
          </p:cNvSpPr>
          <p:nvPr>
            <p:ph type="pic" sz="quarter" idx="11"/>
          </p:nvPr>
        </p:nvSpPr>
        <p:spPr>
          <a:xfrm>
            <a:off x="7304872" y="2341180"/>
            <a:ext cx="3578772" cy="2175641"/>
          </a:xfrm>
          <a:prstGeom prst="rect">
            <a:avLst/>
          </a:prstGeom>
          <a:solidFill>
            <a:schemeClr val="tx1">
              <a:lumMod val="40000"/>
              <a:lumOff val="60000"/>
            </a:schemeClr>
          </a:solidFill>
        </p:spPr>
        <p:txBody>
          <a:bodyPr/>
          <a:lstStyle>
            <a:lvl1pPr marL="0" indent="0">
              <a:buNone/>
              <a:defRPr sz="1950">
                <a:solidFill>
                  <a:schemeClr val="bg1">
                    <a:lumMod val="50000"/>
                  </a:schemeClr>
                </a:solidFill>
              </a:defRPr>
            </a:lvl1pPr>
          </a:lstStyle>
          <a:p>
            <a:r>
              <a:rPr lang="en-US" dirty="0"/>
              <a:t>Click icon to add picture</a:t>
            </a:r>
            <a:endParaRPr lang="id-ID" dirty="0"/>
          </a:p>
        </p:txBody>
      </p:sp>
      <p:sp>
        <p:nvSpPr>
          <p:cNvPr id="23" name="Picture Placeholder 22">
            <a:extLst>
              <a:ext uri="{FF2B5EF4-FFF2-40B4-BE49-F238E27FC236}">
                <a16:creationId xmlns:a16="http://schemas.microsoft.com/office/drawing/2014/main" id="{53ADDF91-D384-491D-A459-71F816B3AA5F}"/>
              </a:ext>
            </a:extLst>
          </p:cNvPr>
          <p:cNvSpPr>
            <a:spLocks noGrp="1"/>
          </p:cNvSpPr>
          <p:nvPr>
            <p:ph type="pic" sz="quarter" idx="12"/>
          </p:nvPr>
        </p:nvSpPr>
        <p:spPr>
          <a:xfrm>
            <a:off x="2165132" y="1954924"/>
            <a:ext cx="7861738" cy="2948152"/>
          </a:xfrm>
          <a:custGeom>
            <a:avLst/>
            <a:gdLst>
              <a:gd name="connsiteX0" fmla="*/ 2965988 w 7861738"/>
              <a:gd name="connsiteY0" fmla="*/ 0 h 2948152"/>
              <a:gd name="connsiteX1" fmla="*/ 7861738 w 7861738"/>
              <a:gd name="connsiteY1" fmla="*/ 0 h 2948152"/>
              <a:gd name="connsiteX2" fmla="*/ 4895750 w 7861738"/>
              <a:gd name="connsiteY2" fmla="*/ 2948152 h 2948152"/>
              <a:gd name="connsiteX3" fmla="*/ 0 w 7861738"/>
              <a:gd name="connsiteY3" fmla="*/ 2948152 h 2948152"/>
            </a:gdLst>
            <a:ahLst/>
            <a:cxnLst>
              <a:cxn ang="0">
                <a:pos x="connsiteX0" y="connsiteY0"/>
              </a:cxn>
              <a:cxn ang="0">
                <a:pos x="connsiteX1" y="connsiteY1"/>
              </a:cxn>
              <a:cxn ang="0">
                <a:pos x="connsiteX2" y="connsiteY2"/>
              </a:cxn>
              <a:cxn ang="0">
                <a:pos x="connsiteX3" y="connsiteY3"/>
              </a:cxn>
            </a:cxnLst>
            <a:rect l="l" t="t" r="r" b="b"/>
            <a:pathLst>
              <a:path w="7861738" h="2948152">
                <a:moveTo>
                  <a:pt x="2965988" y="0"/>
                </a:moveTo>
                <a:lnTo>
                  <a:pt x="7861738" y="0"/>
                </a:lnTo>
                <a:lnTo>
                  <a:pt x="4895750" y="2948152"/>
                </a:lnTo>
                <a:lnTo>
                  <a:pt x="0" y="2948152"/>
                </a:lnTo>
                <a:close/>
              </a:path>
            </a:pathLst>
          </a:custGeom>
          <a:solidFill>
            <a:schemeClr val="tx1">
              <a:lumMod val="20000"/>
              <a:lumOff val="80000"/>
            </a:schemeClr>
          </a:solidFill>
          <a:effectLst>
            <a:outerShdw blurRad="1270000" sx="70000" sy="70000" algn="ctr" rotWithShape="0">
              <a:prstClr val="black">
                <a:alpha val="40000"/>
              </a:prstClr>
            </a:outerShdw>
          </a:effectLst>
        </p:spPr>
        <p:txBody>
          <a:bodyPr wrap="square">
            <a:noAutofit/>
          </a:bodyPr>
          <a:lstStyle>
            <a:lvl1pPr marL="0" indent="0">
              <a:buNone/>
              <a:defRPr sz="1950">
                <a:solidFill>
                  <a:schemeClr val="bg1">
                    <a:lumMod val="50000"/>
                  </a:schemeClr>
                </a:solidFill>
              </a:defRPr>
            </a:lvl1pPr>
          </a:lstStyle>
          <a:p>
            <a:r>
              <a:rPr lang="en-US" dirty="0"/>
              <a:t>Click icon to add picture</a:t>
            </a:r>
            <a:endParaRPr lang="id-ID" dirty="0"/>
          </a:p>
        </p:txBody>
      </p:sp>
    </p:spTree>
    <p:extLst>
      <p:ext uri="{BB962C8B-B14F-4D97-AF65-F5344CB8AC3E}">
        <p14:creationId xmlns:p14="http://schemas.microsoft.com/office/powerpoint/2010/main" val="3952158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50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750" fill="hold"/>
                                        <p:tgtEl>
                                          <p:spTgt spid="19"/>
                                        </p:tgtEl>
                                        <p:attrNameLst>
                                          <p:attrName>ppt_x</p:attrName>
                                        </p:attrNameLst>
                                      </p:cBhvr>
                                      <p:tavLst>
                                        <p:tav tm="0">
                                          <p:val>
                                            <p:strVal val="0-#ppt_w/2"/>
                                          </p:val>
                                        </p:tav>
                                        <p:tav tm="100000">
                                          <p:val>
                                            <p:strVal val="#ppt_x"/>
                                          </p:val>
                                        </p:tav>
                                      </p:tavLst>
                                    </p:anim>
                                    <p:anim calcmode="lin" valueType="num">
                                      <p:cBhvr additive="base">
                                        <p:cTn id="8" dur="750" fill="hold"/>
                                        <p:tgtEl>
                                          <p:spTgt spid="19"/>
                                        </p:tgtEl>
                                        <p:attrNameLst>
                                          <p:attrName>ppt_y</p:attrName>
                                        </p:attrNameLst>
                                      </p:cBhvr>
                                      <p:tavLst>
                                        <p:tav tm="0">
                                          <p:val>
                                            <p:strVal val="#ppt_y"/>
                                          </p:val>
                                        </p:tav>
                                        <p:tav tm="100000">
                                          <p:val>
                                            <p:strVal val="#ppt_y"/>
                                          </p:val>
                                        </p:tav>
                                      </p:tavLst>
                                    </p:anim>
                                  </p:childTnLst>
                                </p:cTn>
                              </p:par>
                              <p:par>
                                <p:cTn id="9" presetID="2" presetClass="entr" presetSubtype="2" decel="100000" fill="hold" grpId="0" nodeType="withEffect">
                                  <p:stCondLst>
                                    <p:cond delay="500"/>
                                  </p:stCondLst>
                                  <p:childTnLst>
                                    <p:set>
                                      <p:cBhvr>
                                        <p:cTn id="10" dur="1" fill="hold">
                                          <p:stCondLst>
                                            <p:cond delay="0"/>
                                          </p:stCondLst>
                                        </p:cTn>
                                        <p:tgtEl>
                                          <p:spTgt spid="20"/>
                                        </p:tgtEl>
                                        <p:attrNameLst>
                                          <p:attrName>style.visibility</p:attrName>
                                        </p:attrNameLst>
                                      </p:cBhvr>
                                      <p:to>
                                        <p:strVal val="visible"/>
                                      </p:to>
                                    </p:set>
                                    <p:anim calcmode="lin" valueType="num">
                                      <p:cBhvr additive="base">
                                        <p:cTn id="11" dur="750" fill="hold"/>
                                        <p:tgtEl>
                                          <p:spTgt spid="20"/>
                                        </p:tgtEl>
                                        <p:attrNameLst>
                                          <p:attrName>ppt_x</p:attrName>
                                        </p:attrNameLst>
                                      </p:cBhvr>
                                      <p:tavLst>
                                        <p:tav tm="0">
                                          <p:val>
                                            <p:strVal val="1+#ppt_w/2"/>
                                          </p:val>
                                        </p:tav>
                                        <p:tav tm="100000">
                                          <p:val>
                                            <p:strVal val="#ppt_x"/>
                                          </p:val>
                                        </p:tav>
                                      </p:tavLst>
                                    </p:anim>
                                    <p:anim calcmode="lin" valueType="num">
                                      <p:cBhvr additive="base">
                                        <p:cTn id="12" dur="750" fill="hold"/>
                                        <p:tgtEl>
                                          <p:spTgt spid="20"/>
                                        </p:tgtEl>
                                        <p:attrNameLst>
                                          <p:attrName>ppt_y</p:attrName>
                                        </p:attrNameLst>
                                      </p:cBhvr>
                                      <p:tavLst>
                                        <p:tav tm="0">
                                          <p:val>
                                            <p:strVal val="#ppt_y"/>
                                          </p:val>
                                        </p:tav>
                                        <p:tav tm="100000">
                                          <p:val>
                                            <p:strVal val="#ppt_y"/>
                                          </p:val>
                                        </p:tav>
                                      </p:tavLst>
                                    </p:anim>
                                  </p:childTnLst>
                                </p:cTn>
                              </p:par>
                              <p:par>
                                <p:cTn id="13" presetID="2" presetClass="entr" presetSubtype="12" decel="100000" fill="hold" grpId="0" nodeType="withEffect">
                                  <p:stCondLst>
                                    <p:cond delay="500"/>
                                  </p:stCondLst>
                                  <p:childTnLst>
                                    <p:set>
                                      <p:cBhvr>
                                        <p:cTn id="14" dur="1" fill="hold">
                                          <p:stCondLst>
                                            <p:cond delay="0"/>
                                          </p:stCondLst>
                                        </p:cTn>
                                        <p:tgtEl>
                                          <p:spTgt spid="23"/>
                                        </p:tgtEl>
                                        <p:attrNameLst>
                                          <p:attrName>style.visibility</p:attrName>
                                        </p:attrNameLst>
                                      </p:cBhvr>
                                      <p:to>
                                        <p:strVal val="visible"/>
                                      </p:to>
                                    </p:set>
                                    <p:anim calcmode="lin" valueType="num">
                                      <p:cBhvr additive="base">
                                        <p:cTn id="15" dur="750" fill="hold"/>
                                        <p:tgtEl>
                                          <p:spTgt spid="23"/>
                                        </p:tgtEl>
                                        <p:attrNameLst>
                                          <p:attrName>ppt_x</p:attrName>
                                        </p:attrNameLst>
                                      </p:cBhvr>
                                      <p:tavLst>
                                        <p:tav tm="0">
                                          <p:val>
                                            <p:strVal val="0-#ppt_w/2"/>
                                          </p:val>
                                        </p:tav>
                                        <p:tav tm="100000">
                                          <p:val>
                                            <p:strVal val="#ppt_x"/>
                                          </p:val>
                                        </p:tav>
                                      </p:tavLst>
                                    </p:anim>
                                    <p:anim calcmode="lin" valueType="num">
                                      <p:cBhvr additive="base">
                                        <p:cTn id="16" dur="75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3" grpId="0" animBg="1"/>
    </p:bld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5719214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3_Blan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5ADC90-44D8-65CD-9903-CFF023DE10C0}"/>
              </a:ext>
            </a:extLst>
          </p:cNvPr>
          <p:cNvSpPr>
            <a:spLocks noGrp="1"/>
          </p:cNvSpPr>
          <p:nvPr>
            <p:ph type="title"/>
          </p:nvPr>
        </p:nvSpPr>
        <p:spPr>
          <a:xfrm>
            <a:off x="838200" y="365126"/>
            <a:ext cx="10515600" cy="1325563"/>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336159574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4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5179796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5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73392096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6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9109107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7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0683587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8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088119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p:bg>
      <p:bgPr>
        <a:gradFill>
          <a:gsLst>
            <a:gs pos="0">
              <a:schemeClr val="accent6"/>
            </a:gs>
            <a:gs pos="46000">
              <a:schemeClr val="accent6">
                <a:lumMod val="95000"/>
                <a:lumOff val="5000"/>
              </a:schemeClr>
            </a:gs>
            <a:gs pos="100000">
              <a:schemeClr val="accent6">
                <a:lumMod val="60000"/>
              </a:schemeClr>
            </a:gs>
          </a:gsLst>
          <a:path path="circle">
            <a:fillToRect l="50000" t="130000" r="50000" b="-30000"/>
          </a:path>
        </a:gra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89EDB88E-647B-841F-D020-082198E13821}"/>
              </a:ext>
            </a:extLst>
          </p:cNvPr>
          <p:cNvSpPr>
            <a:spLocks noGrp="1"/>
          </p:cNvSpPr>
          <p:nvPr>
            <p:ph type="dt" sz="half" idx="10"/>
          </p:nvPr>
        </p:nvSpPr>
        <p:spPr/>
        <p:txBody>
          <a:bodyPr/>
          <a:lstStyle/>
          <a:p>
            <a:pPr defTabSz="228600"/>
            <a:fld id="{6D243006-F315-4A34-93B4-77648DCD7BA9}" type="datetime1">
              <a:rPr lang="en-US" smtClean="0">
                <a:solidFill>
                  <a:srgbClr val="667989">
                    <a:tint val="75000"/>
                  </a:srgbClr>
                </a:solidFill>
              </a:rPr>
              <a:t>5/14/2026</a:t>
            </a:fld>
            <a:endParaRPr lang="en-US" dirty="0">
              <a:solidFill>
                <a:srgbClr val="667989">
                  <a:tint val="75000"/>
                </a:srgbClr>
              </a:solidFill>
            </a:endParaRPr>
          </a:p>
        </p:txBody>
      </p:sp>
      <p:sp>
        <p:nvSpPr>
          <p:cNvPr id="5" name="Footer Placeholder 4">
            <a:extLst>
              <a:ext uri="{FF2B5EF4-FFF2-40B4-BE49-F238E27FC236}">
                <a16:creationId xmlns:a16="http://schemas.microsoft.com/office/drawing/2014/main" id="{392B17C0-DBD0-CF9B-BEEA-B28F7C010181}"/>
              </a:ext>
            </a:extLst>
          </p:cNvPr>
          <p:cNvSpPr>
            <a:spLocks noGrp="1"/>
          </p:cNvSpPr>
          <p:nvPr>
            <p:ph type="ftr" sz="quarter" idx="11"/>
          </p:nvPr>
        </p:nvSpPr>
        <p:spPr/>
        <p:txBody>
          <a:bodyPr/>
          <a:lstStyle/>
          <a:p>
            <a:pPr defTabSz="228600"/>
            <a:endParaRPr lang="en-US" dirty="0">
              <a:solidFill>
                <a:srgbClr val="667989">
                  <a:tint val="75000"/>
                </a:srgbClr>
              </a:solidFill>
            </a:endParaRPr>
          </a:p>
        </p:txBody>
      </p:sp>
      <p:sp>
        <p:nvSpPr>
          <p:cNvPr id="6" name="Slide Number Placeholder 5">
            <a:extLst>
              <a:ext uri="{FF2B5EF4-FFF2-40B4-BE49-F238E27FC236}">
                <a16:creationId xmlns:a16="http://schemas.microsoft.com/office/drawing/2014/main" id="{2986CCD6-F693-61D5-42D1-DC3E4744AAF0}"/>
              </a:ext>
            </a:extLst>
          </p:cNvPr>
          <p:cNvSpPr>
            <a:spLocks noGrp="1"/>
          </p:cNvSpPr>
          <p:nvPr>
            <p:ph type="sldNum" sz="quarter" idx="12"/>
          </p:nvPr>
        </p:nvSpPr>
        <p:spPr/>
        <p:txBody>
          <a:bodyPr/>
          <a:lstStyle/>
          <a:p>
            <a:pPr defTabSz="228600"/>
            <a:fld id="{DDA8F73C-D96C-D04C-A238-F57AC5794B0F}" type="slidenum">
              <a:rPr lang="en-US" smtClean="0">
                <a:solidFill>
                  <a:srgbClr val="667989">
                    <a:tint val="75000"/>
                  </a:srgbClr>
                </a:solidFill>
              </a:rPr>
              <a:pPr defTabSz="228600"/>
              <a:t>‹#›</a:t>
            </a:fld>
            <a:endParaRPr lang="en-US" dirty="0">
              <a:solidFill>
                <a:srgbClr val="667989">
                  <a:tint val="75000"/>
                </a:srgbClr>
              </a:solidFill>
            </a:endParaRPr>
          </a:p>
        </p:txBody>
      </p:sp>
      <p:sp>
        <p:nvSpPr>
          <p:cNvPr id="8" name="Rectangle 7">
            <a:extLst>
              <a:ext uri="{FF2B5EF4-FFF2-40B4-BE49-F238E27FC236}">
                <a16:creationId xmlns:a16="http://schemas.microsoft.com/office/drawing/2014/main" id="{A29EA72D-4107-D938-9411-FB552D90962A}"/>
              </a:ext>
            </a:extLst>
          </p:cNvPr>
          <p:cNvSpPr/>
          <p:nvPr userDrawn="1"/>
        </p:nvSpPr>
        <p:spPr>
          <a:xfrm>
            <a:off x="0" y="0"/>
            <a:ext cx="12191999" cy="6858000"/>
          </a:xfrm>
          <a:prstGeom prst="rect">
            <a:avLst/>
          </a:prstGeom>
          <a:gradFill flip="none" rotWithShape="1">
            <a:gsLst>
              <a:gs pos="0">
                <a:schemeClr val="accent1">
                  <a:lumMod val="50000"/>
                  <a:alpha val="88000"/>
                </a:schemeClr>
              </a:gs>
              <a:gs pos="47000">
                <a:schemeClr val="accent1">
                  <a:lumMod val="75000"/>
                  <a:alpha val="85000"/>
                </a:schemeClr>
              </a:gs>
              <a:gs pos="97000">
                <a:schemeClr val="tx2">
                  <a:alpha val="9666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228600" rtl="0" eaLnBrk="1" fontAlgn="auto" latinLnBrk="0" hangingPunct="1">
              <a:lnSpc>
                <a:spcPct val="100000"/>
              </a:lnSpc>
              <a:spcBef>
                <a:spcPts val="0"/>
              </a:spcBef>
              <a:spcAft>
                <a:spcPts val="0"/>
              </a:spcAft>
              <a:buClrTx/>
              <a:buSzTx/>
              <a:buFontTx/>
              <a:buNone/>
              <a:tabLst/>
              <a:defRPr/>
            </a:pPr>
            <a:endParaRPr kumimoji="0" lang="en-US" sz="3453"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19" name="Rectangle 18">
            <a:extLst>
              <a:ext uri="{FF2B5EF4-FFF2-40B4-BE49-F238E27FC236}">
                <a16:creationId xmlns:a16="http://schemas.microsoft.com/office/drawing/2014/main" id="{866AFD8F-4B14-B731-1FF1-ADEE84D505FA}"/>
              </a:ext>
            </a:extLst>
          </p:cNvPr>
          <p:cNvSpPr/>
          <p:nvPr userDrawn="1"/>
        </p:nvSpPr>
        <p:spPr>
          <a:xfrm rot="16200000">
            <a:off x="14827993" y="5430242"/>
            <a:ext cx="1128771" cy="302390"/>
          </a:xfrm>
          <a:prstGeom prst="rect">
            <a:avLst/>
          </a:prstGeom>
        </p:spPr>
        <p:txBody>
          <a:bodyPr wrap="none">
            <a:spAutoFit/>
          </a:bodyPr>
          <a:lstStyle/>
          <a:p>
            <a:pPr marL="0" marR="0" lvl="0" indent="0" algn="l" defTabSz="228600" rtl="0" eaLnBrk="1" fontAlgn="auto" latinLnBrk="0" hangingPunct="1">
              <a:lnSpc>
                <a:spcPct val="100000"/>
              </a:lnSpc>
              <a:spcBef>
                <a:spcPts val="0"/>
              </a:spcBef>
              <a:spcAft>
                <a:spcPts val="0"/>
              </a:spcAft>
              <a:buClrTx/>
              <a:buSzTx/>
              <a:buFontTx/>
              <a:buNone/>
              <a:tabLst/>
              <a:defRPr/>
            </a:pPr>
            <a:r>
              <a:rPr kumimoji="0" lang="en-US" sz="1365" b="0" i="0" u="none" strike="noStrike" kern="1200" cap="none" spc="0" normalizeH="0" baseline="0" noProof="0" dirty="0">
                <a:ln>
                  <a:noFill/>
                </a:ln>
                <a:solidFill>
                  <a:srgbClr val="49CFB1">
                    <a:lumMod val="60000"/>
                    <a:lumOff val="40000"/>
                  </a:srgbClr>
                </a:solidFill>
                <a:effectLst/>
                <a:uLnTx/>
                <a:uFillTx/>
                <a:latin typeface="Arial" panose="020B0604020202020204"/>
                <a:ea typeface="+mn-ea"/>
                <a:cs typeface="+mn-cs"/>
              </a:rPr>
              <a:t>www.nlc.org</a:t>
            </a:r>
            <a:endParaRPr kumimoji="0" lang="en-US" sz="1365" b="0" i="0" u="none" strike="noStrike" kern="1200" cap="none" spc="0" normalizeH="0" baseline="0" noProof="0" dirty="0">
              <a:ln>
                <a:noFill/>
              </a:ln>
              <a:solidFill>
                <a:srgbClr val="667989"/>
              </a:solidFill>
              <a:effectLst/>
              <a:uLnTx/>
              <a:uFillTx/>
              <a:latin typeface="Arial" panose="020B0604020202020204"/>
              <a:ea typeface="+mn-ea"/>
              <a:cs typeface="+mn-cs"/>
            </a:endParaRPr>
          </a:p>
        </p:txBody>
      </p:sp>
      <p:sp>
        <p:nvSpPr>
          <p:cNvPr id="20" name="Title 1">
            <a:extLst>
              <a:ext uri="{FF2B5EF4-FFF2-40B4-BE49-F238E27FC236}">
                <a16:creationId xmlns:a16="http://schemas.microsoft.com/office/drawing/2014/main" id="{A820C236-0575-DF0D-0A6F-691513575A81}"/>
              </a:ext>
            </a:extLst>
          </p:cNvPr>
          <p:cNvSpPr>
            <a:spLocks noGrp="1"/>
          </p:cNvSpPr>
          <p:nvPr>
            <p:ph type="ctrTitle" hasCustomPrompt="1"/>
          </p:nvPr>
        </p:nvSpPr>
        <p:spPr>
          <a:xfrm>
            <a:off x="3008923" y="3253943"/>
            <a:ext cx="7854462" cy="350115"/>
          </a:xfrm>
          <a:prstGeom prst="rect">
            <a:avLst/>
          </a:prstGeom>
        </p:spPr>
        <p:txBody>
          <a:bodyPr anchor="t">
            <a:normAutofit/>
          </a:bodyPr>
          <a:lstStyle>
            <a:lvl1pPr algn="l">
              <a:defRPr sz="1400" b="1" i="0" spc="150">
                <a:solidFill>
                  <a:schemeClr val="bg1">
                    <a:lumMod val="95000"/>
                  </a:schemeClr>
                </a:solidFill>
                <a:latin typeface="Arial" panose="020B0604020202020204" pitchFamily="34" charset="0"/>
                <a:cs typeface="Arial" panose="020B0604020202020204" pitchFamily="34" charset="0"/>
              </a:defRPr>
            </a:lvl1pPr>
          </a:lstStyle>
          <a:p>
            <a:r>
              <a:rPr lang="en-US" dirty="0"/>
              <a:t>TYPE YOUR PRE-TITLE HERE</a:t>
            </a:r>
          </a:p>
        </p:txBody>
      </p:sp>
      <p:sp>
        <p:nvSpPr>
          <p:cNvPr id="10" name="Text Placeholder 9">
            <a:extLst>
              <a:ext uri="{FF2B5EF4-FFF2-40B4-BE49-F238E27FC236}">
                <a16:creationId xmlns:a16="http://schemas.microsoft.com/office/drawing/2014/main" id="{9C303F5C-5C45-0BFB-36EA-7A32968EB070}"/>
              </a:ext>
            </a:extLst>
          </p:cNvPr>
          <p:cNvSpPr>
            <a:spLocks noGrp="1"/>
          </p:cNvSpPr>
          <p:nvPr>
            <p:ph type="body" sz="quarter" idx="13" hasCustomPrompt="1"/>
          </p:nvPr>
        </p:nvSpPr>
        <p:spPr>
          <a:xfrm>
            <a:off x="3008923" y="5744688"/>
            <a:ext cx="4449071" cy="278606"/>
          </a:xfrm>
          <a:prstGeom prst="rect">
            <a:avLst/>
          </a:prstGeom>
        </p:spPr>
        <p:txBody>
          <a:bodyPr/>
          <a:lstStyle>
            <a:lvl1pPr marL="0" indent="0">
              <a:buNone/>
              <a:defRPr>
                <a:solidFill>
                  <a:schemeClr val="bg1">
                    <a:lumMod val="95000"/>
                  </a:schemeClr>
                </a:solidFill>
              </a:defRPr>
            </a:lvl1pPr>
            <a:lvl2pPr marL="228600" indent="0">
              <a:buNone/>
              <a:defRPr/>
            </a:lvl2pPr>
            <a:lvl3pPr marL="457200" indent="0">
              <a:buNone/>
              <a:defRPr/>
            </a:lvl3pPr>
            <a:lvl4pPr marL="685800" indent="0">
              <a:buNone/>
              <a:defRPr/>
            </a:lvl4pPr>
            <a:lvl5pPr marL="914400" indent="0">
              <a:buNone/>
              <a:defRPr/>
            </a:lvl5pPr>
          </a:lstStyle>
          <a:p>
            <a:pPr lvl="0"/>
            <a:r>
              <a:rPr lang="en-US" dirty="0"/>
              <a:t>Your name here</a:t>
            </a:r>
          </a:p>
        </p:txBody>
      </p:sp>
      <p:sp>
        <p:nvSpPr>
          <p:cNvPr id="12" name="Text Placeholder 11">
            <a:extLst>
              <a:ext uri="{FF2B5EF4-FFF2-40B4-BE49-F238E27FC236}">
                <a16:creationId xmlns:a16="http://schemas.microsoft.com/office/drawing/2014/main" id="{BEB29092-0D57-6980-DFA8-C740BE42AE89}"/>
              </a:ext>
            </a:extLst>
          </p:cNvPr>
          <p:cNvSpPr>
            <a:spLocks noGrp="1"/>
          </p:cNvSpPr>
          <p:nvPr>
            <p:ph type="body" sz="quarter" idx="14" hasCustomPrompt="1"/>
          </p:nvPr>
        </p:nvSpPr>
        <p:spPr>
          <a:xfrm>
            <a:off x="3008923" y="6099672"/>
            <a:ext cx="6891377" cy="278606"/>
          </a:xfrm>
          <a:prstGeom prst="rect">
            <a:avLst/>
          </a:prstGeom>
        </p:spPr>
        <p:txBody>
          <a:bodyPr/>
          <a:lstStyle>
            <a:lvl1pPr marL="0" indent="0">
              <a:buNone/>
              <a:defRPr sz="1200">
                <a:solidFill>
                  <a:schemeClr val="bg1">
                    <a:lumMod val="95000"/>
                  </a:schemeClr>
                </a:solidFill>
              </a:defRPr>
            </a:lvl1pPr>
            <a:lvl2pPr marL="228600" indent="0">
              <a:buNone/>
              <a:defRPr>
                <a:solidFill>
                  <a:schemeClr val="tx2">
                    <a:lumMod val="40000"/>
                    <a:lumOff val="60000"/>
                  </a:schemeClr>
                </a:solidFill>
              </a:defRPr>
            </a:lvl2pPr>
            <a:lvl3pPr marL="457200" indent="0">
              <a:buNone/>
              <a:defRPr>
                <a:solidFill>
                  <a:schemeClr val="tx2">
                    <a:lumMod val="40000"/>
                    <a:lumOff val="60000"/>
                  </a:schemeClr>
                </a:solidFill>
              </a:defRPr>
            </a:lvl3pPr>
            <a:lvl4pPr marL="685800" indent="0">
              <a:buNone/>
              <a:defRPr>
                <a:solidFill>
                  <a:schemeClr val="tx2">
                    <a:lumMod val="40000"/>
                    <a:lumOff val="60000"/>
                  </a:schemeClr>
                </a:solidFill>
              </a:defRPr>
            </a:lvl4pPr>
            <a:lvl5pPr marL="914400" indent="0">
              <a:buNone/>
              <a:defRPr>
                <a:solidFill>
                  <a:schemeClr val="tx2">
                    <a:lumMod val="40000"/>
                    <a:lumOff val="60000"/>
                  </a:schemeClr>
                </a:solidFill>
              </a:defRPr>
            </a:lvl5pPr>
          </a:lstStyle>
          <a:p>
            <a:pPr lvl="0"/>
            <a:r>
              <a:rPr lang="en-US" dirty="0"/>
              <a:t>YOUR TITLE HERE / ORG HERE</a:t>
            </a:r>
          </a:p>
        </p:txBody>
      </p:sp>
      <p:sp>
        <p:nvSpPr>
          <p:cNvPr id="9" name="TextBox 8">
            <a:extLst>
              <a:ext uri="{FF2B5EF4-FFF2-40B4-BE49-F238E27FC236}">
                <a16:creationId xmlns:a16="http://schemas.microsoft.com/office/drawing/2014/main" id="{464AA623-6E4B-5EC7-97C9-57CAE93B9886}"/>
              </a:ext>
            </a:extLst>
          </p:cNvPr>
          <p:cNvSpPr txBox="1"/>
          <p:nvPr userDrawn="1"/>
        </p:nvSpPr>
        <p:spPr>
          <a:xfrm>
            <a:off x="3008923" y="3713982"/>
            <a:ext cx="7808114" cy="1631216"/>
          </a:xfrm>
          <a:prstGeom prst="rect">
            <a:avLst/>
          </a:prstGeom>
          <a:noFill/>
        </p:spPr>
        <p:txBody>
          <a:bodyPr wrap="square">
            <a:spAutoFit/>
          </a:bodyPr>
          <a:lstStyle/>
          <a:p>
            <a:pPr marL="0" marR="0" lvl="0" indent="0" algn="l" defTabSz="228600" rtl="0" eaLnBrk="1" fontAlgn="auto" latinLnBrk="0" hangingPunct="1">
              <a:lnSpc>
                <a:spcPct val="100000"/>
              </a:lnSpc>
              <a:spcBef>
                <a:spcPts val="0"/>
              </a:spcBef>
              <a:spcAft>
                <a:spcPts val="0"/>
              </a:spcAft>
              <a:buClrTx/>
              <a:buSzTx/>
              <a:buFontTx/>
              <a:buNone/>
              <a:tabLst/>
              <a:defRPr/>
            </a:pPr>
            <a:r>
              <a:rPr kumimoji="0" lang="en-US" sz="5000" b="0" i="0" u="none" strike="noStrike" kern="1200" cap="none" spc="0" normalizeH="0" baseline="0" noProof="0" dirty="0">
                <a:ln>
                  <a:noFill/>
                </a:ln>
                <a:solidFill>
                  <a:srgbClr val="E9EDF0">
                    <a:lumMod val="10000"/>
                  </a:srgbClr>
                </a:solidFill>
                <a:effectLst/>
                <a:uLnTx/>
                <a:uFillTx/>
                <a:latin typeface="Arial" panose="020B0604020202020204"/>
                <a:ea typeface="+mn-ea"/>
                <a:cs typeface="+mn-cs"/>
              </a:rPr>
              <a:t>Click to edit master title style</a:t>
            </a:r>
          </a:p>
        </p:txBody>
      </p:sp>
      <p:pic>
        <p:nvPicPr>
          <p:cNvPr id="2" name="Picture 1" descr="A black and white logo&#10;&#10;AI-generated content may be incorrect.">
            <a:extLst>
              <a:ext uri="{FF2B5EF4-FFF2-40B4-BE49-F238E27FC236}">
                <a16:creationId xmlns:a16="http://schemas.microsoft.com/office/drawing/2014/main" id="{1E56EC68-2474-0743-757E-504BD886F34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41468" y="451777"/>
            <a:ext cx="1838182" cy="1217679"/>
          </a:xfrm>
          <a:prstGeom prst="rect">
            <a:avLst/>
          </a:prstGeom>
        </p:spPr>
      </p:pic>
    </p:spTree>
    <p:extLst>
      <p:ext uri="{BB962C8B-B14F-4D97-AF65-F5344CB8AC3E}">
        <p14:creationId xmlns:p14="http://schemas.microsoft.com/office/powerpoint/2010/main" val="361438690"/>
      </p:ext>
    </p:extLst>
  </p:cSld>
  <p:clrMapOvr>
    <a:masterClrMapping/>
  </p:clrMapOvr>
  <p:extLst>
    <p:ext uri="{DCECCB84-F9BA-43D5-87BE-67443E8EF086}">
      <p15:sldGuideLst xmlns:p15="http://schemas.microsoft.com/office/powerpoint/2012/main">
        <p15:guide id="1" pos="7488">
          <p15:clr>
            <a:srgbClr val="FBAE40"/>
          </p15:clr>
        </p15:guide>
        <p15:guide id="2" pos="2112">
          <p15:clr>
            <a:srgbClr val="FBAE40"/>
          </p15:clr>
        </p15:guide>
        <p15:guide id="3" pos="3744">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3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61079852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9_Blank">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51439260-6F57-475B-BCFE-3908949489F5}"/>
              </a:ext>
            </a:extLst>
          </p:cNvPr>
          <p:cNvSpPr>
            <a:spLocks noGrp="1"/>
          </p:cNvSpPr>
          <p:nvPr>
            <p:ph type="pic" sz="quarter" idx="10"/>
          </p:nvPr>
        </p:nvSpPr>
        <p:spPr>
          <a:xfrm>
            <a:off x="781051" y="0"/>
            <a:ext cx="10287000" cy="6858000"/>
          </a:xfrm>
          <a:custGeom>
            <a:avLst/>
            <a:gdLst>
              <a:gd name="connsiteX0" fmla="*/ 6925140 w 10287000"/>
              <a:gd name="connsiteY0" fmla="*/ 0 h 6858000"/>
              <a:gd name="connsiteX1" fmla="*/ 10287000 w 10287000"/>
              <a:gd name="connsiteY1" fmla="*/ 0 h 6858000"/>
              <a:gd name="connsiteX2" fmla="*/ 3361860 w 10287000"/>
              <a:gd name="connsiteY2" fmla="*/ 6858000 h 6858000"/>
              <a:gd name="connsiteX3" fmla="*/ 0 w 10287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0287000" h="6858000">
                <a:moveTo>
                  <a:pt x="6925140" y="0"/>
                </a:moveTo>
                <a:lnTo>
                  <a:pt x="10287000" y="0"/>
                </a:lnTo>
                <a:lnTo>
                  <a:pt x="3361860" y="6858000"/>
                </a:lnTo>
                <a:lnTo>
                  <a:pt x="0" y="6858000"/>
                </a:lnTo>
                <a:close/>
              </a:path>
            </a:pathLst>
          </a:custGeom>
          <a:solidFill>
            <a:schemeClr val="bg1">
              <a:lumMod val="95000"/>
            </a:schemeClr>
          </a:solidFill>
        </p:spPr>
        <p:txBody>
          <a:bodyPr wrap="square">
            <a:noAutofit/>
          </a:bodyPr>
          <a:lstStyle>
            <a:lvl1pPr marL="0" indent="0" algn="r">
              <a:buNone/>
              <a:defRPr sz="1755">
                <a:solidFill>
                  <a:schemeClr val="bg1">
                    <a:lumMod val="50000"/>
                  </a:schemeClr>
                </a:solidFill>
              </a:defRPr>
            </a:lvl1pPr>
          </a:lstStyle>
          <a:p>
            <a:r>
              <a:rPr lang="en-US" dirty="0"/>
              <a:t>Click icon to add picture</a:t>
            </a:r>
            <a:endParaRPr lang="id-ID"/>
          </a:p>
        </p:txBody>
      </p:sp>
      <p:sp>
        <p:nvSpPr>
          <p:cNvPr id="14" name="Picture Placeholder 13">
            <a:extLst>
              <a:ext uri="{FF2B5EF4-FFF2-40B4-BE49-F238E27FC236}">
                <a16:creationId xmlns:a16="http://schemas.microsoft.com/office/drawing/2014/main" id="{74B700CB-F2DF-4AC0-BDEF-50601887A007}"/>
              </a:ext>
            </a:extLst>
          </p:cNvPr>
          <p:cNvSpPr>
            <a:spLocks noGrp="1"/>
          </p:cNvSpPr>
          <p:nvPr>
            <p:ph type="pic" sz="quarter" idx="11"/>
          </p:nvPr>
        </p:nvSpPr>
        <p:spPr>
          <a:xfrm>
            <a:off x="-2800349" y="0"/>
            <a:ext cx="10287000" cy="6858000"/>
          </a:xfrm>
          <a:custGeom>
            <a:avLst/>
            <a:gdLst>
              <a:gd name="connsiteX0" fmla="*/ 6925140 w 10287000"/>
              <a:gd name="connsiteY0" fmla="*/ 0 h 6858000"/>
              <a:gd name="connsiteX1" fmla="*/ 10287000 w 10287000"/>
              <a:gd name="connsiteY1" fmla="*/ 0 h 6858000"/>
              <a:gd name="connsiteX2" fmla="*/ 3361860 w 10287000"/>
              <a:gd name="connsiteY2" fmla="*/ 6858000 h 6858000"/>
              <a:gd name="connsiteX3" fmla="*/ 0 w 10287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0287000" h="6858000">
                <a:moveTo>
                  <a:pt x="6925140" y="0"/>
                </a:moveTo>
                <a:lnTo>
                  <a:pt x="10287000" y="0"/>
                </a:lnTo>
                <a:lnTo>
                  <a:pt x="3361860" y="6858000"/>
                </a:lnTo>
                <a:lnTo>
                  <a:pt x="0" y="6858000"/>
                </a:lnTo>
                <a:close/>
              </a:path>
            </a:pathLst>
          </a:custGeom>
          <a:solidFill>
            <a:schemeClr val="bg1">
              <a:lumMod val="95000"/>
            </a:schemeClr>
          </a:solidFill>
        </p:spPr>
        <p:txBody>
          <a:bodyPr wrap="square">
            <a:noAutofit/>
          </a:bodyPr>
          <a:lstStyle>
            <a:lvl1pPr marL="0" indent="0" algn="r">
              <a:buNone/>
              <a:defRPr sz="1755">
                <a:solidFill>
                  <a:schemeClr val="bg1">
                    <a:lumMod val="50000"/>
                  </a:schemeClr>
                </a:solidFill>
              </a:defRPr>
            </a:lvl1pPr>
          </a:lstStyle>
          <a:p>
            <a:r>
              <a:rPr lang="en-US" dirty="0"/>
              <a:t>Click icon to add picture</a:t>
            </a:r>
            <a:endParaRPr lang="id-ID"/>
          </a:p>
        </p:txBody>
      </p:sp>
      <p:sp>
        <p:nvSpPr>
          <p:cNvPr id="15" name="Picture Placeholder 14">
            <a:extLst>
              <a:ext uri="{FF2B5EF4-FFF2-40B4-BE49-F238E27FC236}">
                <a16:creationId xmlns:a16="http://schemas.microsoft.com/office/drawing/2014/main" id="{4EC97D6E-97DC-473E-B23B-B62015710F83}"/>
              </a:ext>
            </a:extLst>
          </p:cNvPr>
          <p:cNvSpPr>
            <a:spLocks noGrp="1"/>
          </p:cNvSpPr>
          <p:nvPr>
            <p:ph type="pic" sz="quarter" idx="12"/>
          </p:nvPr>
        </p:nvSpPr>
        <p:spPr>
          <a:xfrm>
            <a:off x="-6381749" y="0"/>
            <a:ext cx="10287000" cy="6858000"/>
          </a:xfrm>
          <a:custGeom>
            <a:avLst/>
            <a:gdLst>
              <a:gd name="connsiteX0" fmla="*/ 6925140 w 10287000"/>
              <a:gd name="connsiteY0" fmla="*/ 0 h 6858000"/>
              <a:gd name="connsiteX1" fmla="*/ 10287000 w 10287000"/>
              <a:gd name="connsiteY1" fmla="*/ 0 h 6858000"/>
              <a:gd name="connsiteX2" fmla="*/ 3361860 w 10287000"/>
              <a:gd name="connsiteY2" fmla="*/ 6858000 h 6858000"/>
              <a:gd name="connsiteX3" fmla="*/ 0 w 10287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0287000" h="6858000">
                <a:moveTo>
                  <a:pt x="6925140" y="0"/>
                </a:moveTo>
                <a:lnTo>
                  <a:pt x="10287000" y="0"/>
                </a:lnTo>
                <a:lnTo>
                  <a:pt x="3361860" y="6858000"/>
                </a:lnTo>
                <a:lnTo>
                  <a:pt x="0" y="6858000"/>
                </a:lnTo>
                <a:close/>
              </a:path>
            </a:pathLst>
          </a:custGeom>
          <a:solidFill>
            <a:schemeClr val="bg1">
              <a:lumMod val="95000"/>
            </a:schemeClr>
          </a:solidFill>
        </p:spPr>
        <p:txBody>
          <a:bodyPr wrap="square">
            <a:noAutofit/>
          </a:bodyPr>
          <a:lstStyle>
            <a:lvl1pPr marL="0" indent="0" algn="r">
              <a:buNone/>
              <a:defRPr sz="1755">
                <a:solidFill>
                  <a:schemeClr val="bg1">
                    <a:lumMod val="50000"/>
                  </a:schemeClr>
                </a:solidFill>
              </a:defRPr>
            </a:lvl1pPr>
          </a:lstStyle>
          <a:p>
            <a:r>
              <a:rPr lang="en-US" dirty="0"/>
              <a:t>Click icon to add picture</a:t>
            </a:r>
            <a:endParaRPr lang="id-ID"/>
          </a:p>
        </p:txBody>
      </p:sp>
    </p:spTree>
    <p:extLst>
      <p:ext uri="{BB962C8B-B14F-4D97-AF65-F5344CB8AC3E}">
        <p14:creationId xmlns:p14="http://schemas.microsoft.com/office/powerpoint/2010/main" val="1981048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750" fill="hold"/>
                                        <p:tgtEl>
                                          <p:spTgt spid="15"/>
                                        </p:tgtEl>
                                        <p:attrNameLst>
                                          <p:attrName>ppt_x</p:attrName>
                                        </p:attrNameLst>
                                      </p:cBhvr>
                                      <p:tavLst>
                                        <p:tav tm="0">
                                          <p:val>
                                            <p:strVal val="1+#ppt_w/2"/>
                                          </p:val>
                                        </p:tav>
                                        <p:tav tm="100000">
                                          <p:val>
                                            <p:strVal val="#ppt_x"/>
                                          </p:val>
                                        </p:tav>
                                      </p:tavLst>
                                    </p:anim>
                                    <p:anim calcmode="lin" valueType="num">
                                      <p:cBhvr additive="base">
                                        <p:cTn id="8" dur="750" fill="hold"/>
                                        <p:tgtEl>
                                          <p:spTgt spid="15"/>
                                        </p:tgtEl>
                                        <p:attrNameLst>
                                          <p:attrName>ppt_y</p:attrName>
                                        </p:attrNameLst>
                                      </p:cBhvr>
                                      <p:tavLst>
                                        <p:tav tm="0">
                                          <p:val>
                                            <p:strVal val="#ppt_y"/>
                                          </p:val>
                                        </p:tav>
                                        <p:tav tm="100000">
                                          <p:val>
                                            <p:strVal val="#ppt_y"/>
                                          </p:val>
                                        </p:tav>
                                      </p:tavLst>
                                    </p:anim>
                                  </p:childTnLst>
                                </p:cTn>
                              </p:par>
                              <p:par>
                                <p:cTn id="9" presetID="2" presetClass="entr" presetSubtype="2" decel="100000" fill="hold" grpId="0" nodeType="withEffect">
                                  <p:stCondLst>
                                    <p:cond delay="25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750" fill="hold"/>
                                        <p:tgtEl>
                                          <p:spTgt spid="14"/>
                                        </p:tgtEl>
                                        <p:attrNameLst>
                                          <p:attrName>ppt_x</p:attrName>
                                        </p:attrNameLst>
                                      </p:cBhvr>
                                      <p:tavLst>
                                        <p:tav tm="0">
                                          <p:val>
                                            <p:strVal val="1+#ppt_w/2"/>
                                          </p:val>
                                        </p:tav>
                                        <p:tav tm="100000">
                                          <p:val>
                                            <p:strVal val="#ppt_x"/>
                                          </p:val>
                                        </p:tav>
                                      </p:tavLst>
                                    </p:anim>
                                    <p:anim calcmode="lin" valueType="num">
                                      <p:cBhvr additive="base">
                                        <p:cTn id="12" dur="750" fill="hold"/>
                                        <p:tgtEl>
                                          <p:spTgt spid="14"/>
                                        </p:tgtEl>
                                        <p:attrNameLst>
                                          <p:attrName>ppt_y</p:attrName>
                                        </p:attrNameLst>
                                      </p:cBhvr>
                                      <p:tavLst>
                                        <p:tav tm="0">
                                          <p:val>
                                            <p:strVal val="#ppt_y"/>
                                          </p:val>
                                        </p:tav>
                                        <p:tav tm="100000">
                                          <p:val>
                                            <p:strVal val="#ppt_y"/>
                                          </p:val>
                                        </p:tav>
                                      </p:tavLst>
                                    </p:anim>
                                  </p:childTnLst>
                                </p:cTn>
                              </p:par>
                              <p:par>
                                <p:cTn id="13" presetID="2" presetClass="entr" presetSubtype="2" decel="100000" fill="hold" grpId="0" nodeType="withEffect">
                                  <p:stCondLst>
                                    <p:cond delay="50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750" fill="hold"/>
                                        <p:tgtEl>
                                          <p:spTgt spid="13"/>
                                        </p:tgtEl>
                                        <p:attrNameLst>
                                          <p:attrName>ppt_x</p:attrName>
                                        </p:attrNameLst>
                                      </p:cBhvr>
                                      <p:tavLst>
                                        <p:tav tm="0">
                                          <p:val>
                                            <p:strVal val="1+#ppt_w/2"/>
                                          </p:val>
                                        </p:tav>
                                        <p:tav tm="100000">
                                          <p:val>
                                            <p:strVal val="#ppt_x"/>
                                          </p:val>
                                        </p:tav>
                                      </p:tavLst>
                                    </p:anim>
                                    <p:anim calcmode="lin" valueType="num">
                                      <p:cBhvr additive="base">
                                        <p:cTn id="16" dur="75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1_Blank">
    <p:spTree>
      <p:nvGrpSpPr>
        <p:cNvPr id="1" name=""/>
        <p:cNvGrpSpPr/>
        <p:nvPr/>
      </p:nvGrpSpPr>
      <p:grpSpPr>
        <a:xfrm>
          <a:off x="0" y="0"/>
          <a:ext cx="0" cy="0"/>
          <a:chOff x="0" y="0"/>
          <a:chExt cx="0" cy="0"/>
        </a:xfrm>
      </p:grpSpPr>
      <p:sp>
        <p:nvSpPr>
          <p:cNvPr id="5" name="Picture Placeholder 7">
            <a:extLst>
              <a:ext uri="{FF2B5EF4-FFF2-40B4-BE49-F238E27FC236}">
                <a16:creationId xmlns:a16="http://schemas.microsoft.com/office/drawing/2014/main" id="{FE7D3417-04E4-43C4-B022-C53FC53AFEDE}"/>
              </a:ext>
            </a:extLst>
          </p:cNvPr>
          <p:cNvSpPr>
            <a:spLocks noGrp="1"/>
          </p:cNvSpPr>
          <p:nvPr>
            <p:ph type="pic" sz="quarter" idx="13"/>
          </p:nvPr>
        </p:nvSpPr>
        <p:spPr>
          <a:xfrm>
            <a:off x="359678" y="85532"/>
            <a:ext cx="8788585" cy="6772468"/>
          </a:xfrm>
          <a:custGeom>
            <a:avLst/>
            <a:gdLst>
              <a:gd name="connsiteX0" fmla="*/ 6211110 w 7867649"/>
              <a:gd name="connsiteY0" fmla="*/ 2019300 h 6057900"/>
              <a:gd name="connsiteX1" fmla="*/ 7867649 w 7867649"/>
              <a:gd name="connsiteY1" fmla="*/ 2019300 h 6057900"/>
              <a:gd name="connsiteX2" fmla="*/ 6876239 w 7867649"/>
              <a:gd name="connsiteY2" fmla="*/ 6057900 h 6057900"/>
              <a:gd name="connsiteX3" fmla="*/ 5219700 w 7867649"/>
              <a:gd name="connsiteY3" fmla="*/ 6057900 h 6057900"/>
              <a:gd name="connsiteX4" fmla="*/ 2496360 w 7867649"/>
              <a:gd name="connsiteY4" fmla="*/ 1581150 h 6057900"/>
              <a:gd name="connsiteX5" fmla="*/ 4152899 w 7867649"/>
              <a:gd name="connsiteY5" fmla="*/ 1581150 h 6057900"/>
              <a:gd name="connsiteX6" fmla="*/ 3161489 w 7867649"/>
              <a:gd name="connsiteY6" fmla="*/ 5619750 h 6057900"/>
              <a:gd name="connsiteX7" fmla="*/ 1504950 w 7867649"/>
              <a:gd name="connsiteY7" fmla="*/ 5619750 h 6057900"/>
              <a:gd name="connsiteX8" fmla="*/ 4668060 w 7867649"/>
              <a:gd name="connsiteY8" fmla="*/ 533400 h 6057900"/>
              <a:gd name="connsiteX9" fmla="*/ 6324599 w 7867649"/>
              <a:gd name="connsiteY9" fmla="*/ 533400 h 6057900"/>
              <a:gd name="connsiteX10" fmla="*/ 5333189 w 7867649"/>
              <a:gd name="connsiteY10" fmla="*/ 4572000 h 6057900"/>
              <a:gd name="connsiteX11" fmla="*/ 3676650 w 7867649"/>
              <a:gd name="connsiteY11" fmla="*/ 4572000 h 6057900"/>
              <a:gd name="connsiteX12" fmla="*/ 991410 w 7867649"/>
              <a:gd name="connsiteY12" fmla="*/ 0 h 6057900"/>
              <a:gd name="connsiteX13" fmla="*/ 2647949 w 7867649"/>
              <a:gd name="connsiteY13" fmla="*/ 0 h 6057900"/>
              <a:gd name="connsiteX14" fmla="*/ 1656539 w 7867649"/>
              <a:gd name="connsiteY14" fmla="*/ 4038600 h 6057900"/>
              <a:gd name="connsiteX15" fmla="*/ 0 w 7867649"/>
              <a:gd name="connsiteY15" fmla="*/ 4038600 h 6057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867649" h="6057900">
                <a:moveTo>
                  <a:pt x="6211110" y="2019300"/>
                </a:moveTo>
                <a:lnTo>
                  <a:pt x="7867649" y="2019300"/>
                </a:lnTo>
                <a:lnTo>
                  <a:pt x="6876239" y="6057900"/>
                </a:lnTo>
                <a:lnTo>
                  <a:pt x="5219700" y="6057900"/>
                </a:lnTo>
                <a:close/>
                <a:moveTo>
                  <a:pt x="2496360" y="1581150"/>
                </a:moveTo>
                <a:lnTo>
                  <a:pt x="4152899" y="1581150"/>
                </a:lnTo>
                <a:lnTo>
                  <a:pt x="3161489" y="5619750"/>
                </a:lnTo>
                <a:lnTo>
                  <a:pt x="1504950" y="5619750"/>
                </a:lnTo>
                <a:close/>
                <a:moveTo>
                  <a:pt x="4668060" y="533400"/>
                </a:moveTo>
                <a:lnTo>
                  <a:pt x="6324599" y="533400"/>
                </a:lnTo>
                <a:lnTo>
                  <a:pt x="5333189" y="4572000"/>
                </a:lnTo>
                <a:lnTo>
                  <a:pt x="3676650" y="4572000"/>
                </a:lnTo>
                <a:close/>
                <a:moveTo>
                  <a:pt x="991410" y="0"/>
                </a:moveTo>
                <a:lnTo>
                  <a:pt x="2647949" y="0"/>
                </a:lnTo>
                <a:lnTo>
                  <a:pt x="1656539" y="4038600"/>
                </a:lnTo>
                <a:lnTo>
                  <a:pt x="0" y="4038600"/>
                </a:lnTo>
                <a:close/>
              </a:path>
            </a:pathLst>
          </a:custGeom>
          <a:solidFill>
            <a:schemeClr val="tx1">
              <a:lumMod val="20000"/>
              <a:lumOff val="80000"/>
              <a:alpha val="76413"/>
            </a:schemeClr>
          </a:solidFill>
        </p:spPr>
        <p:txBody>
          <a:bodyPr wrap="square">
            <a:noAutofit/>
          </a:bodyPr>
          <a:lstStyle/>
          <a:p>
            <a:r>
              <a:rPr lang="en-US" dirty="0"/>
              <a:t>Click icon to add picture</a:t>
            </a:r>
            <a:endParaRPr lang="id-ID"/>
          </a:p>
        </p:txBody>
      </p:sp>
    </p:spTree>
    <p:extLst>
      <p:ext uri="{BB962C8B-B14F-4D97-AF65-F5344CB8AC3E}">
        <p14:creationId xmlns:p14="http://schemas.microsoft.com/office/powerpoint/2010/main" val="1102551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750" fill="hold"/>
                                        <p:tgtEl>
                                          <p:spTgt spid="5"/>
                                        </p:tgtEl>
                                        <p:attrNameLst>
                                          <p:attrName>ppt_x</p:attrName>
                                        </p:attrNameLst>
                                      </p:cBhvr>
                                      <p:tavLst>
                                        <p:tav tm="0">
                                          <p:val>
                                            <p:strVal val="#ppt_x"/>
                                          </p:val>
                                        </p:tav>
                                        <p:tav tm="100000">
                                          <p:val>
                                            <p:strVal val="#ppt_x"/>
                                          </p:val>
                                        </p:tav>
                                      </p:tavLst>
                                    </p:anim>
                                    <p:anim calcmode="lin" valueType="num">
                                      <p:cBhvr additive="base">
                                        <p:cTn id="8" dur="75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2_Blank">
    <p:spTree>
      <p:nvGrpSpPr>
        <p:cNvPr id="1" name=""/>
        <p:cNvGrpSpPr/>
        <p:nvPr/>
      </p:nvGrpSpPr>
      <p:grpSpPr>
        <a:xfrm>
          <a:off x="0" y="0"/>
          <a:ext cx="0" cy="0"/>
          <a:chOff x="0" y="0"/>
          <a:chExt cx="0" cy="0"/>
        </a:xfrm>
      </p:grpSpPr>
      <p:sp>
        <p:nvSpPr>
          <p:cNvPr id="5" name="Picture Placeholder 1">
            <a:extLst>
              <a:ext uri="{FF2B5EF4-FFF2-40B4-BE49-F238E27FC236}">
                <a16:creationId xmlns:a16="http://schemas.microsoft.com/office/drawing/2014/main" id="{636746AC-3EEF-4FBB-B1B3-85C8C091CDB6}"/>
              </a:ext>
            </a:extLst>
          </p:cNvPr>
          <p:cNvSpPr>
            <a:spLocks noGrp="1"/>
          </p:cNvSpPr>
          <p:nvPr>
            <p:ph type="pic" sz="quarter" idx="10"/>
          </p:nvPr>
        </p:nvSpPr>
        <p:spPr>
          <a:xfrm>
            <a:off x="974439" y="-67418"/>
            <a:ext cx="2850427" cy="8406145"/>
          </a:xfrm>
          <a:custGeom>
            <a:avLst/>
            <a:gdLst>
              <a:gd name="connsiteX0" fmla="*/ 2922440 w 5606377"/>
              <a:gd name="connsiteY0" fmla="*/ 6888898 h 9963376"/>
              <a:gd name="connsiteX1" fmla="*/ 5594171 w 5606377"/>
              <a:gd name="connsiteY1" fmla="*/ 8431422 h 9963376"/>
              <a:gd name="connsiteX2" fmla="*/ 2928543 w 5606377"/>
              <a:gd name="connsiteY2" fmla="*/ 9963376 h 9963376"/>
              <a:gd name="connsiteX3" fmla="*/ 5606377 w 5606377"/>
              <a:gd name="connsiteY3" fmla="*/ 5147123 h 9963376"/>
              <a:gd name="connsiteX4" fmla="*/ 5600274 w 5606377"/>
              <a:gd name="connsiteY4" fmla="*/ 8221601 h 9963376"/>
              <a:gd name="connsiteX5" fmla="*/ 2934646 w 5606377"/>
              <a:gd name="connsiteY5" fmla="*/ 6689648 h 9963376"/>
              <a:gd name="connsiteX6" fmla="*/ 2934645 w 5606377"/>
              <a:gd name="connsiteY6" fmla="*/ 3405348 h 9963376"/>
              <a:gd name="connsiteX7" fmla="*/ 5594171 w 5606377"/>
              <a:gd name="connsiteY7" fmla="*/ 4947873 h 9963376"/>
              <a:gd name="connsiteX8" fmla="*/ 2934645 w 5606377"/>
              <a:gd name="connsiteY8" fmla="*/ 6490396 h 9963376"/>
              <a:gd name="connsiteX9" fmla="*/ 2767312 w 5606377"/>
              <a:gd name="connsiteY9" fmla="*/ 3405348 h 9963376"/>
              <a:gd name="connsiteX10" fmla="*/ 2767312 w 5606377"/>
              <a:gd name="connsiteY10" fmla="*/ 6490396 h 9963376"/>
              <a:gd name="connsiteX11" fmla="*/ 107786 w 5606377"/>
              <a:gd name="connsiteY11" fmla="*/ 4947873 h 9963376"/>
              <a:gd name="connsiteX12" fmla="*/ 0 w 5606377"/>
              <a:gd name="connsiteY12" fmla="*/ 1710186 h 9963376"/>
              <a:gd name="connsiteX13" fmla="*/ 2671731 w 5606377"/>
              <a:gd name="connsiteY13" fmla="*/ 3252711 h 9963376"/>
              <a:gd name="connsiteX14" fmla="*/ 6103 w 5606377"/>
              <a:gd name="connsiteY14" fmla="*/ 4784665 h 9963376"/>
              <a:gd name="connsiteX15" fmla="*/ 2767312 w 5606377"/>
              <a:gd name="connsiteY15" fmla="*/ 0 h 9963376"/>
              <a:gd name="connsiteX16" fmla="*/ 2767312 w 5606377"/>
              <a:gd name="connsiteY16" fmla="*/ 3085049 h 9963376"/>
              <a:gd name="connsiteX17" fmla="*/ 107786 w 5606377"/>
              <a:gd name="connsiteY17" fmla="*/ 1542525 h 9963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606377" h="9963376">
                <a:moveTo>
                  <a:pt x="2922440" y="6888898"/>
                </a:moveTo>
                <a:lnTo>
                  <a:pt x="5594171" y="8431422"/>
                </a:lnTo>
                <a:lnTo>
                  <a:pt x="2928543" y="9963376"/>
                </a:lnTo>
                <a:close/>
                <a:moveTo>
                  <a:pt x="5606377" y="5147123"/>
                </a:moveTo>
                <a:lnTo>
                  <a:pt x="5600274" y="8221601"/>
                </a:lnTo>
                <a:lnTo>
                  <a:pt x="2934646" y="6689648"/>
                </a:lnTo>
                <a:close/>
                <a:moveTo>
                  <a:pt x="2934645" y="3405348"/>
                </a:moveTo>
                <a:lnTo>
                  <a:pt x="5594171" y="4947873"/>
                </a:lnTo>
                <a:lnTo>
                  <a:pt x="2934645" y="6490396"/>
                </a:lnTo>
                <a:close/>
                <a:moveTo>
                  <a:pt x="2767312" y="3405348"/>
                </a:moveTo>
                <a:lnTo>
                  <a:pt x="2767312" y="6490396"/>
                </a:lnTo>
                <a:lnTo>
                  <a:pt x="107786" y="4947873"/>
                </a:lnTo>
                <a:close/>
                <a:moveTo>
                  <a:pt x="0" y="1710186"/>
                </a:moveTo>
                <a:lnTo>
                  <a:pt x="2671731" y="3252711"/>
                </a:lnTo>
                <a:lnTo>
                  <a:pt x="6103" y="4784665"/>
                </a:lnTo>
                <a:close/>
                <a:moveTo>
                  <a:pt x="2767312" y="0"/>
                </a:moveTo>
                <a:lnTo>
                  <a:pt x="2767312" y="3085049"/>
                </a:lnTo>
                <a:lnTo>
                  <a:pt x="107786" y="1542525"/>
                </a:lnTo>
                <a:close/>
              </a:path>
            </a:pathLst>
          </a:custGeom>
          <a:solidFill>
            <a:schemeClr val="tx1">
              <a:lumMod val="20000"/>
              <a:lumOff val="80000"/>
              <a:alpha val="53854"/>
            </a:schemeClr>
          </a:solidFill>
        </p:spPr>
      </p:sp>
      <p:sp>
        <p:nvSpPr>
          <p:cNvPr id="6" name="Picture Placeholder 1">
            <a:extLst>
              <a:ext uri="{FF2B5EF4-FFF2-40B4-BE49-F238E27FC236}">
                <a16:creationId xmlns:a16="http://schemas.microsoft.com/office/drawing/2014/main" id="{4A0813FD-FC22-4CE1-9B65-0B567625AB56}"/>
              </a:ext>
            </a:extLst>
          </p:cNvPr>
          <p:cNvSpPr>
            <a:spLocks noGrp="1"/>
          </p:cNvSpPr>
          <p:nvPr>
            <p:ph type="pic" sz="quarter" idx="11"/>
          </p:nvPr>
        </p:nvSpPr>
        <p:spPr>
          <a:xfrm>
            <a:off x="2494902" y="-1505694"/>
            <a:ext cx="2850427" cy="8406145"/>
          </a:xfrm>
          <a:custGeom>
            <a:avLst/>
            <a:gdLst>
              <a:gd name="connsiteX0" fmla="*/ 2922440 w 5606377"/>
              <a:gd name="connsiteY0" fmla="*/ 6888898 h 9963376"/>
              <a:gd name="connsiteX1" fmla="*/ 5594171 w 5606377"/>
              <a:gd name="connsiteY1" fmla="*/ 8431422 h 9963376"/>
              <a:gd name="connsiteX2" fmla="*/ 2928543 w 5606377"/>
              <a:gd name="connsiteY2" fmla="*/ 9963376 h 9963376"/>
              <a:gd name="connsiteX3" fmla="*/ 5606377 w 5606377"/>
              <a:gd name="connsiteY3" fmla="*/ 5147123 h 9963376"/>
              <a:gd name="connsiteX4" fmla="*/ 5600274 w 5606377"/>
              <a:gd name="connsiteY4" fmla="*/ 8221601 h 9963376"/>
              <a:gd name="connsiteX5" fmla="*/ 2934646 w 5606377"/>
              <a:gd name="connsiteY5" fmla="*/ 6689648 h 9963376"/>
              <a:gd name="connsiteX6" fmla="*/ 2934645 w 5606377"/>
              <a:gd name="connsiteY6" fmla="*/ 3405348 h 9963376"/>
              <a:gd name="connsiteX7" fmla="*/ 5594171 w 5606377"/>
              <a:gd name="connsiteY7" fmla="*/ 4947873 h 9963376"/>
              <a:gd name="connsiteX8" fmla="*/ 2934645 w 5606377"/>
              <a:gd name="connsiteY8" fmla="*/ 6490396 h 9963376"/>
              <a:gd name="connsiteX9" fmla="*/ 2767312 w 5606377"/>
              <a:gd name="connsiteY9" fmla="*/ 3405348 h 9963376"/>
              <a:gd name="connsiteX10" fmla="*/ 2767312 w 5606377"/>
              <a:gd name="connsiteY10" fmla="*/ 6490396 h 9963376"/>
              <a:gd name="connsiteX11" fmla="*/ 107786 w 5606377"/>
              <a:gd name="connsiteY11" fmla="*/ 4947873 h 9963376"/>
              <a:gd name="connsiteX12" fmla="*/ 0 w 5606377"/>
              <a:gd name="connsiteY12" fmla="*/ 1710186 h 9963376"/>
              <a:gd name="connsiteX13" fmla="*/ 2671731 w 5606377"/>
              <a:gd name="connsiteY13" fmla="*/ 3252711 h 9963376"/>
              <a:gd name="connsiteX14" fmla="*/ 6103 w 5606377"/>
              <a:gd name="connsiteY14" fmla="*/ 4784665 h 9963376"/>
              <a:gd name="connsiteX15" fmla="*/ 2767312 w 5606377"/>
              <a:gd name="connsiteY15" fmla="*/ 0 h 9963376"/>
              <a:gd name="connsiteX16" fmla="*/ 2767312 w 5606377"/>
              <a:gd name="connsiteY16" fmla="*/ 3085049 h 9963376"/>
              <a:gd name="connsiteX17" fmla="*/ 107786 w 5606377"/>
              <a:gd name="connsiteY17" fmla="*/ 1542525 h 9963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606377" h="9963376">
                <a:moveTo>
                  <a:pt x="2922440" y="6888898"/>
                </a:moveTo>
                <a:lnTo>
                  <a:pt x="5594171" y="8431422"/>
                </a:lnTo>
                <a:lnTo>
                  <a:pt x="2928543" y="9963376"/>
                </a:lnTo>
                <a:close/>
                <a:moveTo>
                  <a:pt x="5606377" y="5147123"/>
                </a:moveTo>
                <a:lnTo>
                  <a:pt x="5600274" y="8221601"/>
                </a:lnTo>
                <a:lnTo>
                  <a:pt x="2934646" y="6689648"/>
                </a:lnTo>
                <a:close/>
                <a:moveTo>
                  <a:pt x="2934645" y="3405348"/>
                </a:moveTo>
                <a:lnTo>
                  <a:pt x="5594171" y="4947873"/>
                </a:lnTo>
                <a:lnTo>
                  <a:pt x="2934645" y="6490396"/>
                </a:lnTo>
                <a:close/>
                <a:moveTo>
                  <a:pt x="2767312" y="3405348"/>
                </a:moveTo>
                <a:lnTo>
                  <a:pt x="2767312" y="6490396"/>
                </a:lnTo>
                <a:lnTo>
                  <a:pt x="107786" y="4947873"/>
                </a:lnTo>
                <a:close/>
                <a:moveTo>
                  <a:pt x="0" y="1710186"/>
                </a:moveTo>
                <a:lnTo>
                  <a:pt x="2671731" y="3252711"/>
                </a:lnTo>
                <a:lnTo>
                  <a:pt x="6103" y="4784665"/>
                </a:lnTo>
                <a:close/>
                <a:moveTo>
                  <a:pt x="2767312" y="0"/>
                </a:moveTo>
                <a:lnTo>
                  <a:pt x="2767312" y="3085049"/>
                </a:lnTo>
                <a:lnTo>
                  <a:pt x="107786" y="1542525"/>
                </a:lnTo>
                <a:close/>
              </a:path>
            </a:pathLst>
          </a:custGeom>
          <a:solidFill>
            <a:schemeClr val="tx1">
              <a:lumMod val="20000"/>
              <a:lumOff val="80000"/>
              <a:alpha val="53854"/>
            </a:schemeClr>
          </a:solidFill>
        </p:spPr>
      </p:sp>
    </p:spTree>
    <p:extLst>
      <p:ext uri="{BB962C8B-B14F-4D97-AF65-F5344CB8AC3E}">
        <p14:creationId xmlns:p14="http://schemas.microsoft.com/office/powerpoint/2010/main" val="2145409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750" fill="hold"/>
                                        <p:tgtEl>
                                          <p:spTgt spid="5"/>
                                        </p:tgtEl>
                                        <p:attrNameLst>
                                          <p:attrName>ppt_x</p:attrName>
                                        </p:attrNameLst>
                                      </p:cBhvr>
                                      <p:tavLst>
                                        <p:tav tm="0">
                                          <p:val>
                                            <p:strVal val="#ppt_x"/>
                                          </p:val>
                                        </p:tav>
                                        <p:tav tm="100000">
                                          <p:val>
                                            <p:strVal val="#ppt_x"/>
                                          </p:val>
                                        </p:tav>
                                      </p:tavLst>
                                    </p:anim>
                                    <p:anim calcmode="lin" valueType="num">
                                      <p:cBhvr additive="base">
                                        <p:cTn id="8" dur="75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1" decel="10000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750" fill="hold"/>
                                        <p:tgtEl>
                                          <p:spTgt spid="6"/>
                                        </p:tgtEl>
                                        <p:attrNameLst>
                                          <p:attrName>ppt_x</p:attrName>
                                        </p:attrNameLst>
                                      </p:cBhvr>
                                      <p:tavLst>
                                        <p:tav tm="0">
                                          <p:val>
                                            <p:strVal val="#ppt_x"/>
                                          </p:val>
                                        </p:tav>
                                        <p:tav tm="100000">
                                          <p:val>
                                            <p:strVal val="#ppt_x"/>
                                          </p:val>
                                        </p:tav>
                                      </p:tavLst>
                                    </p:anim>
                                    <p:anim calcmode="lin" valueType="num">
                                      <p:cBhvr additive="base">
                                        <p:cTn id="12" dur="750" fill="hold"/>
                                        <p:tgtEl>
                                          <p:spTgt spid="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5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84292520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6_Blank">
    <p:spTree>
      <p:nvGrpSpPr>
        <p:cNvPr id="1" name=""/>
        <p:cNvGrpSpPr/>
        <p:nvPr/>
      </p:nvGrpSpPr>
      <p:grpSpPr>
        <a:xfrm>
          <a:off x="0" y="0"/>
          <a:ext cx="0" cy="0"/>
          <a:chOff x="0" y="0"/>
          <a:chExt cx="0" cy="0"/>
        </a:xfrm>
      </p:grpSpPr>
      <p:sp>
        <p:nvSpPr>
          <p:cNvPr id="2" name="Picture Placeholder 13">
            <a:extLst>
              <a:ext uri="{FF2B5EF4-FFF2-40B4-BE49-F238E27FC236}">
                <a16:creationId xmlns:a16="http://schemas.microsoft.com/office/drawing/2014/main" id="{A207B423-0A75-415C-B9F8-DA049D9D3A5A}"/>
              </a:ext>
            </a:extLst>
          </p:cNvPr>
          <p:cNvSpPr>
            <a:spLocks noGrp="1"/>
          </p:cNvSpPr>
          <p:nvPr>
            <p:ph type="pic" sz="quarter" idx="10"/>
          </p:nvPr>
        </p:nvSpPr>
        <p:spPr>
          <a:xfrm>
            <a:off x="-1421329" y="-1812000"/>
            <a:ext cx="9395087" cy="8337172"/>
          </a:xfrm>
          <a:custGeom>
            <a:avLst/>
            <a:gdLst>
              <a:gd name="connsiteX0" fmla="*/ 8203384 w 9754744"/>
              <a:gd name="connsiteY0" fmla="*/ 3334707 h 8656331"/>
              <a:gd name="connsiteX1" fmla="*/ 9754744 w 9754744"/>
              <a:gd name="connsiteY1" fmla="*/ 3334707 h 8656331"/>
              <a:gd name="connsiteX2" fmla="*/ 4433120 w 9754744"/>
              <a:gd name="connsiteY2" fmla="*/ 8656331 h 8656331"/>
              <a:gd name="connsiteX3" fmla="*/ 4433120 w 9754744"/>
              <a:gd name="connsiteY3" fmla="*/ 7104971 h 8656331"/>
              <a:gd name="connsiteX4" fmla="*/ 6020754 w 9754744"/>
              <a:gd name="connsiteY4" fmla="*/ 1871486 h 8656331"/>
              <a:gd name="connsiteX5" fmla="*/ 7572114 w 9754744"/>
              <a:gd name="connsiteY5" fmla="*/ 1871486 h 8656331"/>
              <a:gd name="connsiteX6" fmla="*/ 2250490 w 9754744"/>
              <a:gd name="connsiteY6" fmla="*/ 7193110 h 8656331"/>
              <a:gd name="connsiteX7" fmla="*/ 2250490 w 9754744"/>
              <a:gd name="connsiteY7" fmla="*/ 5641750 h 8656331"/>
              <a:gd name="connsiteX8" fmla="*/ 8866239 w 9754744"/>
              <a:gd name="connsiteY8" fmla="*/ 876038 h 8656331"/>
              <a:gd name="connsiteX9" fmla="*/ 8866239 w 9754744"/>
              <a:gd name="connsiteY9" fmla="*/ 2427399 h 8656331"/>
              <a:gd name="connsiteX10" fmla="*/ 5095975 w 9754744"/>
              <a:gd name="connsiteY10" fmla="*/ 6197662 h 8656331"/>
              <a:gd name="connsiteX11" fmla="*/ 3544615 w 9754744"/>
              <a:gd name="connsiteY11" fmla="*/ 6197662 h 8656331"/>
              <a:gd name="connsiteX12" fmla="*/ 3770264 w 9754744"/>
              <a:gd name="connsiteY12" fmla="*/ 471747 h 8656331"/>
              <a:gd name="connsiteX13" fmla="*/ 5321624 w 9754744"/>
              <a:gd name="connsiteY13" fmla="*/ 471747 h 8656331"/>
              <a:gd name="connsiteX14" fmla="*/ 0 w 9754744"/>
              <a:gd name="connsiteY14" fmla="*/ 5793371 h 8656331"/>
              <a:gd name="connsiteX15" fmla="*/ 0 w 9754744"/>
              <a:gd name="connsiteY15" fmla="*/ 4242011 h 8656331"/>
              <a:gd name="connsiteX16" fmla="*/ 6049389 w 9754744"/>
              <a:gd name="connsiteY16" fmla="*/ 0 h 8656331"/>
              <a:gd name="connsiteX17" fmla="*/ 6049389 w 9754744"/>
              <a:gd name="connsiteY17" fmla="*/ 1551360 h 8656331"/>
              <a:gd name="connsiteX18" fmla="*/ 2279125 w 9754744"/>
              <a:gd name="connsiteY18" fmla="*/ 5321624 h 8656331"/>
              <a:gd name="connsiteX19" fmla="*/ 727765 w 9754744"/>
              <a:gd name="connsiteY19" fmla="*/ 5321624 h 8656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754744" h="8656331">
                <a:moveTo>
                  <a:pt x="8203384" y="3334707"/>
                </a:moveTo>
                <a:lnTo>
                  <a:pt x="9754744" y="3334707"/>
                </a:lnTo>
                <a:lnTo>
                  <a:pt x="4433120" y="8656331"/>
                </a:lnTo>
                <a:lnTo>
                  <a:pt x="4433120" y="7104971"/>
                </a:lnTo>
                <a:close/>
                <a:moveTo>
                  <a:pt x="6020754" y="1871486"/>
                </a:moveTo>
                <a:lnTo>
                  <a:pt x="7572114" y="1871486"/>
                </a:lnTo>
                <a:lnTo>
                  <a:pt x="2250490" y="7193110"/>
                </a:lnTo>
                <a:lnTo>
                  <a:pt x="2250490" y="5641750"/>
                </a:lnTo>
                <a:close/>
                <a:moveTo>
                  <a:pt x="8866239" y="876038"/>
                </a:moveTo>
                <a:lnTo>
                  <a:pt x="8866239" y="2427399"/>
                </a:lnTo>
                <a:lnTo>
                  <a:pt x="5095975" y="6197662"/>
                </a:lnTo>
                <a:lnTo>
                  <a:pt x="3544615" y="6197662"/>
                </a:lnTo>
                <a:close/>
                <a:moveTo>
                  <a:pt x="3770264" y="471747"/>
                </a:moveTo>
                <a:lnTo>
                  <a:pt x="5321624" y="471747"/>
                </a:lnTo>
                <a:lnTo>
                  <a:pt x="0" y="5793371"/>
                </a:lnTo>
                <a:lnTo>
                  <a:pt x="0" y="4242011"/>
                </a:lnTo>
                <a:close/>
                <a:moveTo>
                  <a:pt x="6049389" y="0"/>
                </a:moveTo>
                <a:lnTo>
                  <a:pt x="6049389" y="1551360"/>
                </a:lnTo>
                <a:lnTo>
                  <a:pt x="2279125" y="5321624"/>
                </a:lnTo>
                <a:lnTo>
                  <a:pt x="727765" y="5321624"/>
                </a:lnTo>
                <a:close/>
              </a:path>
            </a:pathLst>
          </a:custGeom>
          <a:solidFill>
            <a:schemeClr val="tx1">
              <a:lumMod val="20000"/>
              <a:lumOff val="80000"/>
              <a:alpha val="54237"/>
            </a:schemeClr>
          </a:solidFill>
        </p:spPr>
        <p:txBody>
          <a:bodyPr wrap="square">
            <a:noAutofit/>
          </a:bodyPr>
          <a:lstStyle>
            <a:lvl1pPr marL="0" indent="0" algn="ctr">
              <a:buNone/>
              <a:defRPr sz="1950"/>
            </a:lvl1pPr>
          </a:lstStyle>
          <a:p>
            <a:r>
              <a:rPr lang="en-US" dirty="0"/>
              <a:t>Click icon to add picture</a:t>
            </a:r>
            <a:endParaRPr lang="id-ID"/>
          </a:p>
        </p:txBody>
      </p:sp>
    </p:spTree>
    <p:extLst>
      <p:ext uri="{BB962C8B-B14F-4D97-AF65-F5344CB8AC3E}">
        <p14:creationId xmlns:p14="http://schemas.microsoft.com/office/powerpoint/2010/main" val="3570569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decel="100000" fill="hold" grpId="0" nodeType="withEffect">
                                  <p:stCondLst>
                                    <p:cond delay="50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750" fill="hold"/>
                                        <p:tgtEl>
                                          <p:spTgt spid="2"/>
                                        </p:tgtEl>
                                        <p:attrNameLst>
                                          <p:attrName>ppt_x</p:attrName>
                                        </p:attrNameLst>
                                      </p:cBhvr>
                                      <p:tavLst>
                                        <p:tav tm="0">
                                          <p:val>
                                            <p:strVal val="1+#ppt_w/2"/>
                                          </p:val>
                                        </p:tav>
                                        <p:tav tm="100000">
                                          <p:val>
                                            <p:strVal val="#ppt_x"/>
                                          </p:val>
                                        </p:tav>
                                      </p:tavLst>
                                    </p:anim>
                                    <p:anim calcmode="lin" valueType="num">
                                      <p:cBhvr additive="base">
                                        <p:cTn id="8" dur="750" fill="hold"/>
                                        <p:tgtEl>
                                          <p:spTgt spid="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7_Blank">
    <p:spTree>
      <p:nvGrpSpPr>
        <p:cNvPr id="1" name=""/>
        <p:cNvGrpSpPr/>
        <p:nvPr/>
      </p:nvGrpSpPr>
      <p:grpSpPr>
        <a:xfrm>
          <a:off x="0" y="0"/>
          <a:ext cx="0" cy="0"/>
          <a:chOff x="0" y="0"/>
          <a:chExt cx="0" cy="0"/>
        </a:xfrm>
      </p:grpSpPr>
      <p:sp>
        <p:nvSpPr>
          <p:cNvPr id="2" name="Picture Placeholder 44">
            <a:extLst>
              <a:ext uri="{FF2B5EF4-FFF2-40B4-BE49-F238E27FC236}">
                <a16:creationId xmlns:a16="http://schemas.microsoft.com/office/drawing/2014/main" id="{5B139D0D-D779-46A1-AF81-A552DDC6D566}"/>
              </a:ext>
            </a:extLst>
          </p:cNvPr>
          <p:cNvSpPr>
            <a:spLocks noGrp="1"/>
          </p:cNvSpPr>
          <p:nvPr>
            <p:ph type="pic" sz="quarter" idx="10"/>
          </p:nvPr>
        </p:nvSpPr>
        <p:spPr>
          <a:xfrm>
            <a:off x="6096000" y="674048"/>
            <a:ext cx="5486400" cy="5509906"/>
          </a:xfrm>
          <a:custGeom>
            <a:avLst/>
            <a:gdLst>
              <a:gd name="connsiteX0" fmla="*/ 3148887 w 6209071"/>
              <a:gd name="connsiteY0" fmla="*/ 5357536 h 6235675"/>
              <a:gd name="connsiteX1" fmla="*/ 4027026 w 6209071"/>
              <a:gd name="connsiteY1" fmla="*/ 5359560 h 6235675"/>
              <a:gd name="connsiteX2" fmla="*/ 3148887 w 6209071"/>
              <a:gd name="connsiteY2" fmla="*/ 6235675 h 6235675"/>
              <a:gd name="connsiteX3" fmla="*/ 2182045 w 6209071"/>
              <a:gd name="connsiteY3" fmla="*/ 5357536 h 6235675"/>
              <a:gd name="connsiteX4" fmla="*/ 3069055 w 6209071"/>
              <a:gd name="connsiteY4" fmla="*/ 5357536 h 6235675"/>
              <a:gd name="connsiteX5" fmla="*/ 3069055 w 6209071"/>
              <a:gd name="connsiteY5" fmla="*/ 6235675 h 6235675"/>
              <a:gd name="connsiteX6" fmla="*/ 3056848 w 6209071"/>
              <a:gd name="connsiteY6" fmla="*/ 6227600 h 6235675"/>
              <a:gd name="connsiteX7" fmla="*/ 3044642 w 6209071"/>
              <a:gd name="connsiteY7" fmla="*/ 6219526 h 6235675"/>
              <a:gd name="connsiteX8" fmla="*/ 3150906 w 6209071"/>
              <a:gd name="connsiteY8" fmla="*/ 4390695 h 6235675"/>
              <a:gd name="connsiteX9" fmla="*/ 3593003 w 6209071"/>
              <a:gd name="connsiteY9" fmla="*/ 4815601 h 6235675"/>
              <a:gd name="connsiteX10" fmla="*/ 4027026 w 6209071"/>
              <a:gd name="connsiteY10" fmla="*/ 5268834 h 6235675"/>
              <a:gd name="connsiteX11" fmla="*/ 3148887 w 6209071"/>
              <a:gd name="connsiteY11" fmla="*/ 5260741 h 6235675"/>
              <a:gd name="connsiteX12" fmla="*/ 3060184 w 6209071"/>
              <a:gd name="connsiteY12" fmla="*/ 4381825 h 6235675"/>
              <a:gd name="connsiteX13" fmla="*/ 3060184 w 6209071"/>
              <a:gd name="connsiteY13" fmla="*/ 5268835 h 6235675"/>
              <a:gd name="connsiteX14" fmla="*/ 2182045 w 6209071"/>
              <a:gd name="connsiteY14" fmla="*/ 5268835 h 6235675"/>
              <a:gd name="connsiteX15" fmla="*/ 2617086 w 6209071"/>
              <a:gd name="connsiteY15" fmla="*/ 4814115 h 6235675"/>
              <a:gd name="connsiteX16" fmla="*/ 3060184 w 6209071"/>
              <a:gd name="connsiteY16" fmla="*/ 4381825 h 6235675"/>
              <a:gd name="connsiteX17" fmla="*/ 4243969 w 6209071"/>
              <a:gd name="connsiteY17" fmla="*/ 4257644 h 6235675"/>
              <a:gd name="connsiteX18" fmla="*/ 5126919 w 6209071"/>
              <a:gd name="connsiteY18" fmla="*/ 4263762 h 6235675"/>
              <a:gd name="connsiteX19" fmla="*/ 4239909 w 6209071"/>
              <a:gd name="connsiteY19" fmla="*/ 5144654 h 6235675"/>
              <a:gd name="connsiteX20" fmla="*/ 4151206 w 6209071"/>
              <a:gd name="connsiteY20" fmla="*/ 4257644 h 6235675"/>
              <a:gd name="connsiteX21" fmla="*/ 4145150 w 6209071"/>
              <a:gd name="connsiteY21" fmla="*/ 5144654 h 6235675"/>
              <a:gd name="connsiteX22" fmla="*/ 3705071 w 6209071"/>
              <a:gd name="connsiteY22" fmla="*/ 4701149 h 6235675"/>
              <a:gd name="connsiteX23" fmla="*/ 3485032 w 6209071"/>
              <a:gd name="connsiteY23" fmla="*/ 4475328 h 6235675"/>
              <a:gd name="connsiteX24" fmla="*/ 3273067 w 6209071"/>
              <a:gd name="connsiteY24" fmla="*/ 4259679 h 6235675"/>
              <a:gd name="connsiteX25" fmla="*/ 2061891 w 6209071"/>
              <a:gd name="connsiteY25" fmla="*/ 4257644 h 6235675"/>
              <a:gd name="connsiteX26" fmla="*/ 2936002 w 6209071"/>
              <a:gd name="connsiteY26" fmla="*/ 4257644 h 6235675"/>
              <a:gd name="connsiteX27" fmla="*/ 2057863 w 6209071"/>
              <a:gd name="connsiteY27" fmla="*/ 5144654 h 6235675"/>
              <a:gd name="connsiteX28" fmla="*/ 1091022 w 6209071"/>
              <a:gd name="connsiteY28" fmla="*/ 4257644 h 6235675"/>
              <a:gd name="connsiteX29" fmla="*/ 1969161 w 6209071"/>
              <a:gd name="connsiteY29" fmla="*/ 4259683 h 6235675"/>
              <a:gd name="connsiteX30" fmla="*/ 1967147 w 6209071"/>
              <a:gd name="connsiteY30" fmla="*/ 5144654 h 6235675"/>
              <a:gd name="connsiteX31" fmla="*/ 1526063 w 6209071"/>
              <a:gd name="connsiteY31" fmla="*/ 4706247 h 6235675"/>
              <a:gd name="connsiteX32" fmla="*/ 1091022 w 6209071"/>
              <a:gd name="connsiteY32" fmla="*/ 4257644 h 6235675"/>
              <a:gd name="connsiteX33" fmla="*/ 4239909 w 6209071"/>
              <a:gd name="connsiteY33" fmla="*/ 3290804 h 6235675"/>
              <a:gd name="connsiteX34" fmla="*/ 4463986 w 6209071"/>
              <a:gd name="connsiteY34" fmla="*/ 3513066 h 6235675"/>
              <a:gd name="connsiteX35" fmla="*/ 4908102 w 6209071"/>
              <a:gd name="connsiteY35" fmla="*/ 3963708 h 6235675"/>
              <a:gd name="connsiteX36" fmla="*/ 5118048 w 6209071"/>
              <a:gd name="connsiteY36" fmla="*/ 4177814 h 6235675"/>
              <a:gd name="connsiteX37" fmla="*/ 4239909 w 6209071"/>
              <a:gd name="connsiteY37" fmla="*/ 4173736 h 6235675"/>
              <a:gd name="connsiteX38" fmla="*/ 4151206 w 6209071"/>
              <a:gd name="connsiteY38" fmla="*/ 3290804 h 6235675"/>
              <a:gd name="connsiteX39" fmla="*/ 4151206 w 6209071"/>
              <a:gd name="connsiteY39" fmla="*/ 4177814 h 6235675"/>
              <a:gd name="connsiteX40" fmla="*/ 3273067 w 6209071"/>
              <a:gd name="connsiteY40" fmla="*/ 4177814 h 6235675"/>
              <a:gd name="connsiteX41" fmla="*/ 3492602 w 6209071"/>
              <a:gd name="connsiteY41" fmla="*/ 3943855 h 6235675"/>
              <a:gd name="connsiteX42" fmla="*/ 4151206 w 6209071"/>
              <a:gd name="connsiteY42" fmla="*/ 3290804 h 6235675"/>
              <a:gd name="connsiteX43" fmla="*/ 2057863 w 6209071"/>
              <a:gd name="connsiteY43" fmla="*/ 3290804 h 6235675"/>
              <a:gd name="connsiteX44" fmla="*/ 2936002 w 6209071"/>
              <a:gd name="connsiteY44" fmla="*/ 4177814 h 6235675"/>
              <a:gd name="connsiteX45" fmla="*/ 2057863 w 6209071"/>
              <a:gd name="connsiteY45" fmla="*/ 4177814 h 6235675"/>
              <a:gd name="connsiteX46" fmla="*/ 1975997 w 6209071"/>
              <a:gd name="connsiteY46" fmla="*/ 3290804 h 6235675"/>
              <a:gd name="connsiteX47" fmla="*/ 1978032 w 6209071"/>
              <a:gd name="connsiteY47" fmla="*/ 4177814 h 6235675"/>
              <a:gd name="connsiteX48" fmla="*/ 1091022 w 6209071"/>
              <a:gd name="connsiteY48" fmla="*/ 4171725 h 6235675"/>
              <a:gd name="connsiteX49" fmla="*/ 3150105 w 6209071"/>
              <a:gd name="connsiteY49" fmla="*/ 3171845 h 6235675"/>
              <a:gd name="connsiteX50" fmla="*/ 3152122 w 6209071"/>
              <a:gd name="connsiteY50" fmla="*/ 3944919 h 6235675"/>
              <a:gd name="connsiteX51" fmla="*/ 3154455 w 6209071"/>
              <a:gd name="connsiteY51" fmla="*/ 3996602 h 6235675"/>
              <a:gd name="connsiteX52" fmla="*/ 3155267 w 6209071"/>
              <a:gd name="connsiteY52" fmla="*/ 4000841 h 6235675"/>
              <a:gd name="connsiteX53" fmla="*/ 3153909 w 6209071"/>
              <a:gd name="connsiteY53" fmla="*/ 3979750 h 6235675"/>
              <a:gd name="connsiteX54" fmla="*/ 3152949 w 6209071"/>
              <a:gd name="connsiteY54" fmla="*/ 3949001 h 6235675"/>
              <a:gd name="connsiteX55" fmla="*/ 3156662 w 6209071"/>
              <a:gd name="connsiteY55" fmla="*/ 3359352 h 6235675"/>
              <a:gd name="connsiteX56" fmla="*/ 3151074 w 6209071"/>
              <a:gd name="connsiteY56" fmla="*/ 3171847 h 6235675"/>
              <a:gd name="connsiteX57" fmla="*/ 5330932 w 6209071"/>
              <a:gd name="connsiteY57" fmla="*/ 3166622 h 6235675"/>
              <a:gd name="connsiteX58" fmla="*/ 6209071 w 6209071"/>
              <a:gd name="connsiteY58" fmla="*/ 3166622 h 6235675"/>
              <a:gd name="connsiteX59" fmla="*/ 5330932 w 6209071"/>
              <a:gd name="connsiteY59" fmla="*/ 4044761 h 6235675"/>
              <a:gd name="connsiteX60" fmla="*/ 4364090 w 6209071"/>
              <a:gd name="connsiteY60" fmla="*/ 3166622 h 6235675"/>
              <a:gd name="connsiteX61" fmla="*/ 5242229 w 6209071"/>
              <a:gd name="connsiteY61" fmla="*/ 3166622 h 6235675"/>
              <a:gd name="connsiteX62" fmla="*/ 5242229 w 6209071"/>
              <a:gd name="connsiteY62" fmla="*/ 4044761 h 6235675"/>
              <a:gd name="connsiteX63" fmla="*/ 4792057 w 6209071"/>
              <a:gd name="connsiteY63" fmla="*/ 3609738 h 6235675"/>
              <a:gd name="connsiteX64" fmla="*/ 4364090 w 6209071"/>
              <a:gd name="connsiteY64" fmla="*/ 3166622 h 6235675"/>
              <a:gd name="connsiteX65" fmla="*/ 966840 w 6209071"/>
              <a:gd name="connsiteY65" fmla="*/ 3166622 h 6235675"/>
              <a:gd name="connsiteX66" fmla="*/ 1844979 w 6209071"/>
              <a:gd name="connsiteY66" fmla="*/ 3166622 h 6235675"/>
              <a:gd name="connsiteX67" fmla="*/ 966840 w 6209071"/>
              <a:gd name="connsiteY67" fmla="*/ 4044761 h 6235675"/>
              <a:gd name="connsiteX68" fmla="*/ 8870 w 6209071"/>
              <a:gd name="connsiteY68" fmla="*/ 3166622 h 6235675"/>
              <a:gd name="connsiteX69" fmla="*/ 369860 w 6209071"/>
              <a:gd name="connsiteY69" fmla="*/ 3166622 h 6235675"/>
              <a:gd name="connsiteX70" fmla="*/ 455037 w 6209071"/>
              <a:gd name="connsiteY70" fmla="*/ 3166622 h 6235675"/>
              <a:gd name="connsiteX71" fmla="*/ 887009 w 6209071"/>
              <a:gd name="connsiteY71" fmla="*/ 3166622 h 6235675"/>
              <a:gd name="connsiteX72" fmla="*/ 887009 w 6209071"/>
              <a:gd name="connsiteY72" fmla="*/ 3346859 h 6235675"/>
              <a:gd name="connsiteX73" fmla="*/ 887009 w 6209071"/>
              <a:gd name="connsiteY73" fmla="*/ 3381287 h 6235675"/>
              <a:gd name="connsiteX74" fmla="*/ 880925 w 6209071"/>
              <a:gd name="connsiteY74" fmla="*/ 4053632 h 6235675"/>
              <a:gd name="connsiteX75" fmla="*/ 4031861 w 6209071"/>
              <a:gd name="connsiteY75" fmla="*/ 3157752 h 6235675"/>
              <a:gd name="connsiteX76" fmla="*/ 4023632 w 6209071"/>
              <a:gd name="connsiteY76" fmla="*/ 3189460 h 6235675"/>
              <a:gd name="connsiteX77" fmla="*/ 4011911 w 6209071"/>
              <a:gd name="connsiteY77" fmla="*/ 3193261 h 6235675"/>
              <a:gd name="connsiteX78" fmla="*/ 3175290 w 6209071"/>
              <a:gd name="connsiteY78" fmla="*/ 4032537 h 6235675"/>
              <a:gd name="connsiteX79" fmla="*/ 3171380 w 6209071"/>
              <a:gd name="connsiteY79" fmla="*/ 4031252 h 6235675"/>
              <a:gd name="connsiteX80" fmla="*/ 3167630 w 6209071"/>
              <a:gd name="connsiteY80" fmla="*/ 4036091 h 6235675"/>
              <a:gd name="connsiteX81" fmla="*/ 3140016 w 6209071"/>
              <a:gd name="connsiteY81" fmla="*/ 4049606 h 6235675"/>
              <a:gd name="connsiteX82" fmla="*/ 3148087 w 6209071"/>
              <a:gd name="connsiteY82" fmla="*/ 3161779 h 6235675"/>
              <a:gd name="connsiteX83" fmla="*/ 2639527 w 6209071"/>
              <a:gd name="connsiteY83" fmla="*/ 3151633 h 6235675"/>
              <a:gd name="connsiteX84" fmla="*/ 3067037 w 6209071"/>
              <a:gd name="connsiteY84" fmla="*/ 3166288 h 6235675"/>
              <a:gd name="connsiteX85" fmla="*/ 3069055 w 6209071"/>
              <a:gd name="connsiteY85" fmla="*/ 4051610 h 6235675"/>
              <a:gd name="connsiteX86" fmla="*/ 3036771 w 6209071"/>
              <a:gd name="connsiteY86" fmla="*/ 4027355 h 6235675"/>
              <a:gd name="connsiteX87" fmla="*/ 3054931 w 6209071"/>
              <a:gd name="connsiteY87" fmla="*/ 3944482 h 6235675"/>
              <a:gd name="connsiteX88" fmla="*/ 3056949 w 6209071"/>
              <a:gd name="connsiteY88" fmla="*/ 3841396 h 6235675"/>
              <a:gd name="connsiteX89" fmla="*/ 3060984 w 6209071"/>
              <a:gd name="connsiteY89" fmla="*/ 3166288 h 6235675"/>
              <a:gd name="connsiteX90" fmla="*/ 2249849 w 6209071"/>
              <a:gd name="connsiteY90" fmla="*/ 3168309 h 6235675"/>
              <a:gd name="connsiteX91" fmla="*/ 2221254 w 6209071"/>
              <a:gd name="connsiteY91" fmla="*/ 3171846 h 6235675"/>
              <a:gd name="connsiteX92" fmla="*/ 2220630 w 6209071"/>
              <a:gd name="connsiteY92" fmla="*/ 3171979 h 6235675"/>
              <a:gd name="connsiteX93" fmla="*/ 2230007 w 6209071"/>
              <a:gd name="connsiteY93" fmla="*/ 3170930 h 6235675"/>
              <a:gd name="connsiteX94" fmla="*/ 2247518 w 6209071"/>
              <a:gd name="connsiteY94" fmla="*/ 3168642 h 6235675"/>
              <a:gd name="connsiteX95" fmla="*/ 3060184 w 6209071"/>
              <a:gd name="connsiteY95" fmla="*/ 3166622 h 6235675"/>
              <a:gd name="connsiteX96" fmla="*/ 3056141 w 6209071"/>
              <a:gd name="connsiteY96" fmla="*/ 3841207 h 6235675"/>
              <a:gd name="connsiteX97" fmla="*/ 3054119 w 6209071"/>
              <a:gd name="connsiteY97" fmla="*/ 3944213 h 6235675"/>
              <a:gd name="connsiteX98" fmla="*/ 3035925 w 6209071"/>
              <a:gd name="connsiteY98" fmla="*/ 4027021 h 6235675"/>
              <a:gd name="connsiteX99" fmla="*/ 2196979 w 6209071"/>
              <a:gd name="connsiteY99" fmla="*/ 3194898 h 6235675"/>
              <a:gd name="connsiteX100" fmla="*/ 2197954 w 6209071"/>
              <a:gd name="connsiteY100" fmla="*/ 3193340 h 6235675"/>
              <a:gd name="connsiteX101" fmla="*/ 2190921 w 6209071"/>
              <a:gd name="connsiteY101" fmla="*/ 3187302 h 6235675"/>
              <a:gd name="connsiteX102" fmla="*/ 2177210 w 6209071"/>
              <a:gd name="connsiteY102" fmla="*/ 3158203 h 6235675"/>
              <a:gd name="connsiteX103" fmla="*/ 2639527 w 6209071"/>
              <a:gd name="connsiteY103" fmla="*/ 3151633 h 6235675"/>
              <a:gd name="connsiteX104" fmla="*/ 3378653 w 6209071"/>
              <a:gd name="connsiteY104" fmla="*/ 3067988 h 6235675"/>
              <a:gd name="connsiteX105" fmla="*/ 3266138 w 6209071"/>
              <a:gd name="connsiteY105" fmla="*/ 3068814 h 6235675"/>
              <a:gd name="connsiteX106" fmla="*/ 3164504 w 6209071"/>
              <a:gd name="connsiteY106" fmla="*/ 3074235 h 6235675"/>
              <a:gd name="connsiteX107" fmla="*/ 3266099 w 6209071"/>
              <a:gd name="connsiteY107" fmla="*/ 3068891 h 6235675"/>
              <a:gd name="connsiteX108" fmla="*/ 3605775 w 6209071"/>
              <a:gd name="connsiteY108" fmla="*/ 3070598 h 6235675"/>
              <a:gd name="connsiteX109" fmla="*/ 3826840 w 6209071"/>
              <a:gd name="connsiteY109" fmla="*/ 3070598 h 6235675"/>
              <a:gd name="connsiteX110" fmla="*/ 3822951 w 6209071"/>
              <a:gd name="connsiteY110" fmla="*/ 3070529 h 6235675"/>
              <a:gd name="connsiteX111" fmla="*/ 3602555 w 6209071"/>
              <a:gd name="connsiteY111" fmla="*/ 3070529 h 6235675"/>
              <a:gd name="connsiteX112" fmla="*/ 3378653 w 6209071"/>
              <a:gd name="connsiteY112" fmla="*/ 3067988 h 6235675"/>
              <a:gd name="connsiteX113" fmla="*/ 3161949 w 6209071"/>
              <a:gd name="connsiteY113" fmla="*/ 2232561 h 6235675"/>
              <a:gd name="connsiteX114" fmla="*/ 3161029 w 6209071"/>
              <a:gd name="connsiteY114" fmla="*/ 2235457 h 6235675"/>
              <a:gd name="connsiteX115" fmla="*/ 3156667 w 6209071"/>
              <a:gd name="connsiteY115" fmla="*/ 2260979 h 6235675"/>
              <a:gd name="connsiteX116" fmla="*/ 3158690 w 6209071"/>
              <a:gd name="connsiteY116" fmla="*/ 2313604 h 6235675"/>
              <a:gd name="connsiteX117" fmla="*/ 3156667 w 6209071"/>
              <a:gd name="connsiteY117" fmla="*/ 3074647 h 6235675"/>
              <a:gd name="connsiteX118" fmla="*/ 3157756 w 6209071"/>
              <a:gd name="connsiteY118" fmla="*/ 3074589 h 6235675"/>
              <a:gd name="connsiteX119" fmla="*/ 3159760 w 6209071"/>
              <a:gd name="connsiteY119" fmla="*/ 2310288 h 6235675"/>
              <a:gd name="connsiteX120" fmla="*/ 3157756 w 6209071"/>
              <a:gd name="connsiteY120" fmla="*/ 2257437 h 6235675"/>
              <a:gd name="connsiteX121" fmla="*/ 3067114 w 6209071"/>
              <a:gd name="connsiteY121" fmla="*/ 2199782 h 6235675"/>
              <a:gd name="connsiteX122" fmla="*/ 3056918 w 6209071"/>
              <a:gd name="connsiteY122" fmla="*/ 3069969 h 6235675"/>
              <a:gd name="connsiteX123" fmla="*/ 2182045 w 6209071"/>
              <a:gd name="connsiteY123" fmla="*/ 3078101 h 6235675"/>
              <a:gd name="connsiteX124" fmla="*/ 5330932 w 6209071"/>
              <a:gd name="connsiteY124" fmla="*/ 2190913 h 6235675"/>
              <a:gd name="connsiteX125" fmla="*/ 6209071 w 6209071"/>
              <a:gd name="connsiteY125" fmla="*/ 3075887 h 6235675"/>
              <a:gd name="connsiteX126" fmla="*/ 5334979 w 6209071"/>
              <a:gd name="connsiteY126" fmla="*/ 3077922 h 6235675"/>
              <a:gd name="connsiteX127" fmla="*/ 5242229 w 6209071"/>
              <a:gd name="connsiteY127" fmla="*/ 2190913 h 6235675"/>
              <a:gd name="connsiteX128" fmla="*/ 5236173 w 6209071"/>
              <a:gd name="connsiteY128" fmla="*/ 3075892 h 6235675"/>
              <a:gd name="connsiteX129" fmla="*/ 5090826 w 6209071"/>
              <a:gd name="connsiteY129" fmla="*/ 3077922 h 6235675"/>
              <a:gd name="connsiteX130" fmla="*/ 5072657 w 6209071"/>
              <a:gd name="connsiteY130" fmla="*/ 3077922 h 6235675"/>
              <a:gd name="connsiteX131" fmla="*/ 4364090 w 6209071"/>
              <a:gd name="connsiteY131" fmla="*/ 3075892 h 6235675"/>
              <a:gd name="connsiteX132" fmla="*/ 5242229 w 6209071"/>
              <a:gd name="connsiteY132" fmla="*/ 2190913 h 6235675"/>
              <a:gd name="connsiteX133" fmla="*/ 966840 w 6209071"/>
              <a:gd name="connsiteY133" fmla="*/ 2190913 h 6235675"/>
              <a:gd name="connsiteX134" fmla="*/ 1844979 w 6209071"/>
              <a:gd name="connsiteY134" fmla="*/ 3075882 h 6235675"/>
              <a:gd name="connsiteX135" fmla="*/ 966840 w 6209071"/>
              <a:gd name="connsiteY135" fmla="*/ 3077922 h 6235675"/>
              <a:gd name="connsiteX136" fmla="*/ 887010 w 6209071"/>
              <a:gd name="connsiteY136" fmla="*/ 2190911 h 6235675"/>
              <a:gd name="connsiteX137" fmla="*/ 878891 w 6209071"/>
              <a:gd name="connsiteY137" fmla="*/ 3077921 h 6235675"/>
              <a:gd name="connsiteX138" fmla="*/ 0 w 6209071"/>
              <a:gd name="connsiteY138" fmla="*/ 3071804 h 6235675"/>
              <a:gd name="connsiteX139" fmla="*/ 3176391 w 6209071"/>
              <a:gd name="connsiteY139" fmla="*/ 2187639 h 6235675"/>
              <a:gd name="connsiteX140" fmla="*/ 3176391 w 6209071"/>
              <a:gd name="connsiteY140" fmla="*/ 2195798 h 6235675"/>
              <a:gd name="connsiteX141" fmla="*/ 3180242 w 6209071"/>
              <a:gd name="connsiteY141" fmla="*/ 2209844 h 6235675"/>
              <a:gd name="connsiteX142" fmla="*/ 3181799 w 6209071"/>
              <a:gd name="connsiteY142" fmla="*/ 2208652 h 6235675"/>
              <a:gd name="connsiteX143" fmla="*/ 4009286 w 6209071"/>
              <a:gd name="connsiteY143" fmla="*/ 3048169 h 6235675"/>
              <a:gd name="connsiteX144" fmla="*/ 3982425 w 6209071"/>
              <a:gd name="connsiteY144" fmla="*/ 3067671 h 6235675"/>
              <a:gd name="connsiteX145" fmla="*/ 3939402 w 6209071"/>
              <a:gd name="connsiteY145" fmla="*/ 3072979 h 6235675"/>
              <a:gd name="connsiteX146" fmla="*/ 3945134 w 6209071"/>
              <a:gd name="connsiteY146" fmla="*/ 3073129 h 6235675"/>
              <a:gd name="connsiteX147" fmla="*/ 4016445 w 6209071"/>
              <a:gd name="connsiteY147" fmla="*/ 3048334 h 6235675"/>
              <a:gd name="connsiteX148" fmla="*/ 4040721 w 6209071"/>
              <a:gd name="connsiteY148" fmla="*/ 3084767 h 6235675"/>
              <a:gd name="connsiteX149" fmla="*/ 3154644 w 6209071"/>
              <a:gd name="connsiteY149" fmla="*/ 3074647 h 6235675"/>
              <a:gd name="connsiteX150" fmla="*/ 3144529 w 6209071"/>
              <a:gd name="connsiteY150" fmla="*/ 2188113 h 6235675"/>
              <a:gd name="connsiteX151" fmla="*/ 3176391 w 6209071"/>
              <a:gd name="connsiteY151" fmla="*/ 2187639 h 6235675"/>
              <a:gd name="connsiteX152" fmla="*/ 3273067 w 6209071"/>
              <a:gd name="connsiteY152" fmla="*/ 2066731 h 6235675"/>
              <a:gd name="connsiteX153" fmla="*/ 4151206 w 6209071"/>
              <a:gd name="connsiteY153" fmla="*/ 2066731 h 6235675"/>
              <a:gd name="connsiteX154" fmla="*/ 4151206 w 6209071"/>
              <a:gd name="connsiteY154" fmla="*/ 2953740 h 6235675"/>
              <a:gd name="connsiteX155" fmla="*/ 3705103 w 6209071"/>
              <a:gd name="connsiteY155" fmla="*/ 2517373 h 6235675"/>
              <a:gd name="connsiteX156" fmla="*/ 3273067 w 6209071"/>
              <a:gd name="connsiteY156" fmla="*/ 2066731 h 6235675"/>
              <a:gd name="connsiteX157" fmla="*/ 2057863 w 6209071"/>
              <a:gd name="connsiteY157" fmla="*/ 2066731 h 6235675"/>
              <a:gd name="connsiteX158" fmla="*/ 2936002 w 6209071"/>
              <a:gd name="connsiteY158" fmla="*/ 2066731 h 6235675"/>
              <a:gd name="connsiteX159" fmla="*/ 2507003 w 6209071"/>
              <a:gd name="connsiteY159" fmla="*/ 2519411 h 6235675"/>
              <a:gd name="connsiteX160" fmla="*/ 2059877 w 6209071"/>
              <a:gd name="connsiteY160" fmla="*/ 2953740 h 6235675"/>
              <a:gd name="connsiteX161" fmla="*/ 4239909 w 6209071"/>
              <a:gd name="connsiteY161" fmla="*/ 2066730 h 6235675"/>
              <a:gd name="connsiteX162" fmla="*/ 5118048 w 6209071"/>
              <a:gd name="connsiteY162" fmla="*/ 2070800 h 6235675"/>
              <a:gd name="connsiteX163" fmla="*/ 4239909 w 6209071"/>
              <a:gd name="connsiteY163" fmla="*/ 2953740 h 6235675"/>
              <a:gd name="connsiteX164" fmla="*/ 1099893 w 6209071"/>
              <a:gd name="connsiteY164" fmla="*/ 2066730 h 6235675"/>
              <a:gd name="connsiteX165" fmla="*/ 1969162 w 6209071"/>
              <a:gd name="connsiteY165" fmla="*/ 2070808 h 6235675"/>
              <a:gd name="connsiteX166" fmla="*/ 1969162 w 6209071"/>
              <a:gd name="connsiteY166" fmla="*/ 2953740 h 6235675"/>
              <a:gd name="connsiteX167" fmla="*/ 1969161 w 6209071"/>
              <a:gd name="connsiteY167" fmla="*/ 1099891 h 6235675"/>
              <a:gd name="connsiteX168" fmla="*/ 1967151 w 6209071"/>
              <a:gd name="connsiteY168" fmla="*/ 1984866 h 6235675"/>
              <a:gd name="connsiteX169" fmla="*/ 1513011 w 6209071"/>
              <a:gd name="connsiteY169" fmla="*/ 1984866 h 6235675"/>
              <a:gd name="connsiteX170" fmla="*/ 1496935 w 6209071"/>
              <a:gd name="connsiteY170" fmla="*/ 1986899 h 6235675"/>
              <a:gd name="connsiteX171" fmla="*/ 1091022 w 6209071"/>
              <a:gd name="connsiteY171" fmla="*/ 1980796 h 6235675"/>
              <a:gd name="connsiteX172" fmla="*/ 4243937 w 6209071"/>
              <a:gd name="connsiteY172" fmla="*/ 1099890 h 6235675"/>
              <a:gd name="connsiteX173" fmla="*/ 5118048 w 6209071"/>
              <a:gd name="connsiteY173" fmla="*/ 1978029 h 6235675"/>
              <a:gd name="connsiteX174" fmla="*/ 4239909 w 6209071"/>
              <a:gd name="connsiteY174" fmla="*/ 1976010 h 6235675"/>
              <a:gd name="connsiteX175" fmla="*/ 4151206 w 6209071"/>
              <a:gd name="connsiteY175" fmla="*/ 1099890 h 6235675"/>
              <a:gd name="connsiteX176" fmla="*/ 4147169 w 6209071"/>
              <a:gd name="connsiteY176" fmla="*/ 1978029 h 6235675"/>
              <a:gd name="connsiteX177" fmla="*/ 3273067 w 6209071"/>
              <a:gd name="connsiteY177" fmla="*/ 1978029 h 6235675"/>
              <a:gd name="connsiteX178" fmla="*/ 3715165 w 6209071"/>
              <a:gd name="connsiteY178" fmla="*/ 1533913 h 6235675"/>
              <a:gd name="connsiteX179" fmla="*/ 4151206 w 6209071"/>
              <a:gd name="connsiteY179" fmla="*/ 1099890 h 6235675"/>
              <a:gd name="connsiteX180" fmla="*/ 2063905 w 6209071"/>
              <a:gd name="connsiteY180" fmla="*/ 1099890 h 6235675"/>
              <a:gd name="connsiteX181" fmla="*/ 2936002 w 6209071"/>
              <a:gd name="connsiteY181" fmla="*/ 1986899 h 6235675"/>
              <a:gd name="connsiteX182" fmla="*/ 2057863 w 6209071"/>
              <a:gd name="connsiteY182" fmla="*/ 1984860 h 6235675"/>
              <a:gd name="connsiteX183" fmla="*/ 3148887 w 6209071"/>
              <a:gd name="connsiteY183" fmla="*/ 975711 h 6235675"/>
              <a:gd name="connsiteX184" fmla="*/ 4027026 w 6209071"/>
              <a:gd name="connsiteY184" fmla="*/ 975711 h 6235675"/>
              <a:gd name="connsiteX185" fmla="*/ 3148887 w 6209071"/>
              <a:gd name="connsiteY185" fmla="*/ 1853849 h 6235675"/>
              <a:gd name="connsiteX186" fmla="*/ 2182045 w 6209071"/>
              <a:gd name="connsiteY186" fmla="*/ 975711 h 6235675"/>
              <a:gd name="connsiteX187" fmla="*/ 3060184 w 6209071"/>
              <a:gd name="connsiteY187" fmla="*/ 981781 h 6235675"/>
              <a:gd name="connsiteX188" fmla="*/ 3058165 w 6209071"/>
              <a:gd name="connsiteY188" fmla="*/ 1853849 h 6235675"/>
              <a:gd name="connsiteX189" fmla="*/ 2618086 w 6209071"/>
              <a:gd name="connsiteY189" fmla="*/ 1426921 h 6235675"/>
              <a:gd name="connsiteX190" fmla="*/ 2182045 w 6209071"/>
              <a:gd name="connsiteY190" fmla="*/ 975711 h 6235675"/>
              <a:gd name="connsiteX191" fmla="*/ 3069055 w 6209071"/>
              <a:gd name="connsiteY191" fmla="*/ 8869 h 6235675"/>
              <a:gd name="connsiteX192" fmla="*/ 3069055 w 6209071"/>
              <a:gd name="connsiteY192" fmla="*/ 887008 h 6235675"/>
              <a:gd name="connsiteX193" fmla="*/ 2888818 w 6209071"/>
              <a:gd name="connsiteY193" fmla="*/ 887008 h 6235675"/>
              <a:gd name="connsiteX194" fmla="*/ 2854391 w 6209071"/>
              <a:gd name="connsiteY194" fmla="*/ 887008 h 6235675"/>
              <a:gd name="connsiteX195" fmla="*/ 2182045 w 6209071"/>
              <a:gd name="connsiteY195" fmla="*/ 878915 h 6235675"/>
              <a:gd name="connsiteX196" fmla="*/ 3156943 w 6209071"/>
              <a:gd name="connsiteY196" fmla="*/ 0 h 6235675"/>
              <a:gd name="connsiteX197" fmla="*/ 4027026 w 6209071"/>
              <a:gd name="connsiteY197" fmla="*/ 887010 h 6235675"/>
              <a:gd name="connsiteX198" fmla="*/ 3148887 w 6209071"/>
              <a:gd name="connsiteY198" fmla="*/ 887010 h 6235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Lst>
            <a:rect l="l" t="t" r="r" b="b"/>
            <a:pathLst>
              <a:path w="6209071" h="6235675">
                <a:moveTo>
                  <a:pt x="3148887" y="5357536"/>
                </a:moveTo>
                <a:lnTo>
                  <a:pt x="4027026" y="5359560"/>
                </a:lnTo>
                <a:cubicBezTo>
                  <a:pt x="3986652" y="5424307"/>
                  <a:pt x="3211467" y="6201278"/>
                  <a:pt x="3148887" y="6235675"/>
                </a:cubicBezTo>
                <a:close/>
                <a:moveTo>
                  <a:pt x="2182045" y="5357536"/>
                </a:moveTo>
                <a:lnTo>
                  <a:pt x="3069055" y="5357536"/>
                </a:lnTo>
                <a:lnTo>
                  <a:pt x="3069055" y="6235675"/>
                </a:lnTo>
                <a:cubicBezTo>
                  <a:pt x="3064986" y="6231638"/>
                  <a:pt x="3058883" y="6229619"/>
                  <a:pt x="3056848" y="6227600"/>
                </a:cubicBezTo>
                <a:cubicBezTo>
                  <a:pt x="3052780" y="6225582"/>
                  <a:pt x="3046676" y="6221544"/>
                  <a:pt x="3044642" y="6219526"/>
                </a:cubicBezTo>
                <a:close/>
                <a:moveTo>
                  <a:pt x="3150906" y="4390695"/>
                </a:moveTo>
                <a:cubicBezTo>
                  <a:pt x="3187242" y="4402835"/>
                  <a:pt x="3540517" y="4762994"/>
                  <a:pt x="3593003" y="4815601"/>
                </a:cubicBezTo>
                <a:cubicBezTo>
                  <a:pt x="3667696" y="4892489"/>
                  <a:pt x="3998764" y="5206110"/>
                  <a:pt x="4027026" y="5268834"/>
                </a:cubicBezTo>
                <a:lnTo>
                  <a:pt x="3148887" y="5260741"/>
                </a:lnTo>
                <a:close/>
                <a:moveTo>
                  <a:pt x="3060184" y="4381825"/>
                </a:moveTo>
                <a:lnTo>
                  <a:pt x="3060184" y="5268835"/>
                </a:lnTo>
                <a:lnTo>
                  <a:pt x="2182045" y="5268835"/>
                </a:lnTo>
                <a:cubicBezTo>
                  <a:pt x="2216284" y="5207662"/>
                  <a:pt x="2544579" y="4883445"/>
                  <a:pt x="2617086" y="4814115"/>
                </a:cubicBezTo>
                <a:cubicBezTo>
                  <a:pt x="2715776" y="4720316"/>
                  <a:pt x="2985663" y="4420568"/>
                  <a:pt x="3060184" y="4381825"/>
                </a:cubicBezTo>
                <a:close/>
                <a:moveTo>
                  <a:pt x="4243969" y="4257644"/>
                </a:moveTo>
                <a:lnTo>
                  <a:pt x="5126919" y="4263762"/>
                </a:lnTo>
                <a:lnTo>
                  <a:pt x="4239909" y="5144654"/>
                </a:lnTo>
                <a:close/>
                <a:moveTo>
                  <a:pt x="4151206" y="4257644"/>
                </a:moveTo>
                <a:lnTo>
                  <a:pt x="4145150" y="5144654"/>
                </a:lnTo>
                <a:cubicBezTo>
                  <a:pt x="4007878" y="4998176"/>
                  <a:pt x="3846381" y="4851697"/>
                  <a:pt x="3705071" y="4701149"/>
                </a:cubicBezTo>
                <a:cubicBezTo>
                  <a:pt x="3636435" y="4629944"/>
                  <a:pt x="3553668" y="4544498"/>
                  <a:pt x="3485032" y="4475328"/>
                </a:cubicBezTo>
                <a:cubicBezTo>
                  <a:pt x="3424470" y="4416330"/>
                  <a:pt x="3331610" y="4339021"/>
                  <a:pt x="3273067" y="4259679"/>
                </a:cubicBezTo>
                <a:close/>
                <a:moveTo>
                  <a:pt x="2061891" y="4257644"/>
                </a:moveTo>
                <a:lnTo>
                  <a:pt x="2936002" y="4257644"/>
                </a:lnTo>
                <a:lnTo>
                  <a:pt x="2057863" y="5144654"/>
                </a:lnTo>
                <a:close/>
                <a:moveTo>
                  <a:pt x="1091022" y="4257644"/>
                </a:moveTo>
                <a:lnTo>
                  <a:pt x="1969161" y="4259683"/>
                </a:lnTo>
                <a:lnTo>
                  <a:pt x="1967147" y="5144654"/>
                </a:lnTo>
                <a:lnTo>
                  <a:pt x="1526063" y="4706247"/>
                </a:lnTo>
                <a:cubicBezTo>
                  <a:pt x="1391120" y="4567588"/>
                  <a:pt x="1205824" y="4402421"/>
                  <a:pt x="1091022" y="4257644"/>
                </a:cubicBezTo>
                <a:close/>
                <a:moveTo>
                  <a:pt x="4239909" y="3290804"/>
                </a:moveTo>
                <a:cubicBezTo>
                  <a:pt x="4310564" y="3337704"/>
                  <a:pt x="4411499" y="3460050"/>
                  <a:pt x="4463986" y="3513066"/>
                </a:cubicBezTo>
                <a:lnTo>
                  <a:pt x="4908102" y="3963708"/>
                </a:lnTo>
                <a:cubicBezTo>
                  <a:pt x="4974720" y="4028960"/>
                  <a:pt x="5063543" y="4126837"/>
                  <a:pt x="5118048" y="4177814"/>
                </a:cubicBezTo>
                <a:lnTo>
                  <a:pt x="4239909" y="4173736"/>
                </a:lnTo>
                <a:close/>
                <a:moveTo>
                  <a:pt x="4151206" y="3290804"/>
                </a:moveTo>
                <a:lnTo>
                  <a:pt x="4151206" y="4177814"/>
                </a:lnTo>
                <a:lnTo>
                  <a:pt x="3273067" y="4177814"/>
                </a:lnTo>
                <a:cubicBezTo>
                  <a:pt x="3315363" y="4098472"/>
                  <a:pt x="3422109" y="4010991"/>
                  <a:pt x="3492602" y="3943855"/>
                </a:cubicBezTo>
                <a:cubicBezTo>
                  <a:pt x="3627545" y="3811617"/>
                  <a:pt x="4064601" y="3339630"/>
                  <a:pt x="4151206" y="3290804"/>
                </a:cubicBezTo>
                <a:close/>
                <a:moveTo>
                  <a:pt x="2057863" y="3290804"/>
                </a:moveTo>
                <a:cubicBezTo>
                  <a:pt x="2154539" y="3343578"/>
                  <a:pt x="2915861" y="4139249"/>
                  <a:pt x="2936002" y="4177814"/>
                </a:cubicBezTo>
                <a:lnTo>
                  <a:pt x="2057863" y="4177814"/>
                </a:lnTo>
                <a:close/>
                <a:moveTo>
                  <a:pt x="1975997" y="3290804"/>
                </a:moveTo>
                <a:lnTo>
                  <a:pt x="1978032" y="4177814"/>
                </a:lnTo>
                <a:lnTo>
                  <a:pt x="1091022" y="4171725"/>
                </a:lnTo>
                <a:close/>
                <a:moveTo>
                  <a:pt x="3150105" y="3171845"/>
                </a:moveTo>
                <a:cubicBezTo>
                  <a:pt x="3164229" y="3417457"/>
                  <a:pt x="3148087" y="3703333"/>
                  <a:pt x="3152122" y="3944919"/>
                </a:cubicBezTo>
                <a:cubicBezTo>
                  <a:pt x="3152627" y="3968574"/>
                  <a:pt x="3153383" y="3985057"/>
                  <a:pt x="3154455" y="3996602"/>
                </a:cubicBezTo>
                <a:lnTo>
                  <a:pt x="3155267" y="4000841"/>
                </a:lnTo>
                <a:lnTo>
                  <a:pt x="3153909" y="3979750"/>
                </a:lnTo>
                <a:cubicBezTo>
                  <a:pt x="3153520" y="3971127"/>
                  <a:pt x="3153203" y="3960971"/>
                  <a:pt x="3152949" y="3949001"/>
                </a:cubicBezTo>
                <a:cubicBezTo>
                  <a:pt x="3149902" y="3765631"/>
                  <a:pt x="3158280" y="3557048"/>
                  <a:pt x="3156662" y="3359352"/>
                </a:cubicBezTo>
                <a:lnTo>
                  <a:pt x="3151074" y="3171847"/>
                </a:lnTo>
                <a:close/>
                <a:moveTo>
                  <a:pt x="5330932" y="3166622"/>
                </a:moveTo>
                <a:lnTo>
                  <a:pt x="6209071" y="3166622"/>
                </a:lnTo>
                <a:cubicBezTo>
                  <a:pt x="6136230" y="3287745"/>
                  <a:pt x="5341049" y="4038705"/>
                  <a:pt x="5330932" y="4044761"/>
                </a:cubicBezTo>
                <a:close/>
                <a:moveTo>
                  <a:pt x="4364090" y="3166622"/>
                </a:moveTo>
                <a:lnTo>
                  <a:pt x="5242229" y="3166622"/>
                </a:lnTo>
                <a:lnTo>
                  <a:pt x="5242229" y="4044761"/>
                </a:lnTo>
                <a:cubicBezTo>
                  <a:pt x="5179649" y="4016434"/>
                  <a:pt x="4870786" y="3686626"/>
                  <a:pt x="4792057" y="3609738"/>
                </a:cubicBezTo>
                <a:cubicBezTo>
                  <a:pt x="4733514" y="3553084"/>
                  <a:pt x="4384277" y="3215183"/>
                  <a:pt x="4364090" y="3166622"/>
                </a:cubicBezTo>
                <a:close/>
                <a:moveTo>
                  <a:pt x="966840" y="3166622"/>
                </a:moveTo>
                <a:lnTo>
                  <a:pt x="1844979" y="3166622"/>
                </a:lnTo>
                <a:cubicBezTo>
                  <a:pt x="1798334" y="3263743"/>
                  <a:pt x="987120" y="4038691"/>
                  <a:pt x="966840" y="4044761"/>
                </a:cubicBezTo>
                <a:close/>
                <a:moveTo>
                  <a:pt x="8870" y="3166622"/>
                </a:moveTo>
                <a:lnTo>
                  <a:pt x="369860" y="3166622"/>
                </a:lnTo>
                <a:lnTo>
                  <a:pt x="455037" y="3166622"/>
                </a:lnTo>
                <a:lnTo>
                  <a:pt x="887009" y="3166622"/>
                </a:lnTo>
                <a:lnTo>
                  <a:pt x="887009" y="3346859"/>
                </a:lnTo>
                <a:lnTo>
                  <a:pt x="887009" y="3381287"/>
                </a:lnTo>
                <a:lnTo>
                  <a:pt x="880925" y="4053632"/>
                </a:lnTo>
                <a:close/>
                <a:moveTo>
                  <a:pt x="4031861" y="3157752"/>
                </a:moveTo>
                <a:cubicBezTo>
                  <a:pt x="4028834" y="3204559"/>
                  <a:pt x="4032617" y="3191348"/>
                  <a:pt x="4023632" y="3189460"/>
                </a:cubicBezTo>
                <a:lnTo>
                  <a:pt x="4011911" y="3193261"/>
                </a:lnTo>
                <a:lnTo>
                  <a:pt x="3175290" y="4032537"/>
                </a:lnTo>
                <a:lnTo>
                  <a:pt x="3171380" y="4031252"/>
                </a:lnTo>
                <a:lnTo>
                  <a:pt x="3167630" y="4036091"/>
                </a:lnTo>
                <a:cubicBezTo>
                  <a:pt x="3160099" y="4053569"/>
                  <a:pt x="3201809" y="4053129"/>
                  <a:pt x="3140016" y="4049606"/>
                </a:cubicBezTo>
                <a:lnTo>
                  <a:pt x="3148087" y="3161779"/>
                </a:lnTo>
                <a:close/>
                <a:moveTo>
                  <a:pt x="2639527" y="3151633"/>
                </a:moveTo>
                <a:cubicBezTo>
                  <a:pt x="2830456" y="3150623"/>
                  <a:pt x="3015585" y="3153149"/>
                  <a:pt x="3067037" y="3166288"/>
                </a:cubicBezTo>
                <a:lnTo>
                  <a:pt x="3069055" y="4051610"/>
                </a:lnTo>
                <a:cubicBezTo>
                  <a:pt x="3012558" y="4043525"/>
                  <a:pt x="3052913" y="4053631"/>
                  <a:pt x="3036771" y="4027355"/>
                </a:cubicBezTo>
                <a:cubicBezTo>
                  <a:pt x="3056949" y="4011184"/>
                  <a:pt x="3054931" y="3982886"/>
                  <a:pt x="3054931" y="3944482"/>
                </a:cubicBezTo>
                <a:cubicBezTo>
                  <a:pt x="3056949" y="3912141"/>
                  <a:pt x="3054931" y="3873737"/>
                  <a:pt x="3056949" y="3841396"/>
                </a:cubicBezTo>
                <a:cubicBezTo>
                  <a:pt x="3056949" y="3625119"/>
                  <a:pt x="3046860" y="3378523"/>
                  <a:pt x="3060984" y="3166288"/>
                </a:cubicBezTo>
                <a:lnTo>
                  <a:pt x="2249849" y="3168309"/>
                </a:lnTo>
                <a:cubicBezTo>
                  <a:pt x="2235725" y="3170330"/>
                  <a:pt x="2226897" y="3171215"/>
                  <a:pt x="2221254" y="3171846"/>
                </a:cubicBezTo>
                <a:lnTo>
                  <a:pt x="2220630" y="3171979"/>
                </a:lnTo>
                <a:lnTo>
                  <a:pt x="2230007" y="3170930"/>
                </a:lnTo>
                <a:cubicBezTo>
                  <a:pt x="2234694" y="3170378"/>
                  <a:pt x="2240443" y="3169652"/>
                  <a:pt x="2247518" y="3168642"/>
                </a:cubicBezTo>
                <a:lnTo>
                  <a:pt x="3060184" y="3166622"/>
                </a:lnTo>
                <a:cubicBezTo>
                  <a:pt x="3046033" y="3378692"/>
                  <a:pt x="3056141" y="3625098"/>
                  <a:pt x="3056141" y="3841207"/>
                </a:cubicBezTo>
                <a:cubicBezTo>
                  <a:pt x="3054119" y="3873523"/>
                  <a:pt x="3056141" y="3911897"/>
                  <a:pt x="3054119" y="3944213"/>
                </a:cubicBezTo>
                <a:cubicBezTo>
                  <a:pt x="3054119" y="3982587"/>
                  <a:pt x="3056141" y="4010863"/>
                  <a:pt x="3035925" y="4027021"/>
                </a:cubicBezTo>
                <a:lnTo>
                  <a:pt x="2196979" y="3194898"/>
                </a:lnTo>
                <a:lnTo>
                  <a:pt x="2197954" y="3193340"/>
                </a:lnTo>
                <a:lnTo>
                  <a:pt x="2190921" y="3187302"/>
                </a:lnTo>
                <a:cubicBezTo>
                  <a:pt x="2174121" y="3178763"/>
                  <a:pt x="2177210" y="3221873"/>
                  <a:pt x="2177210" y="3158203"/>
                </a:cubicBezTo>
                <a:cubicBezTo>
                  <a:pt x="2251867" y="3157192"/>
                  <a:pt x="2448598" y="3152644"/>
                  <a:pt x="2639527" y="3151633"/>
                </a:cubicBezTo>
                <a:close/>
                <a:moveTo>
                  <a:pt x="3378653" y="3067988"/>
                </a:moveTo>
                <a:cubicBezTo>
                  <a:pt x="3340835" y="3067734"/>
                  <a:pt x="3303142" y="3067861"/>
                  <a:pt x="3266138" y="3068814"/>
                </a:cubicBezTo>
                <a:lnTo>
                  <a:pt x="3164504" y="3074235"/>
                </a:lnTo>
                <a:lnTo>
                  <a:pt x="3266099" y="3068891"/>
                </a:lnTo>
                <a:cubicBezTo>
                  <a:pt x="3378187" y="3066044"/>
                  <a:pt x="3496532" y="3070598"/>
                  <a:pt x="3605775" y="3070598"/>
                </a:cubicBezTo>
                <a:lnTo>
                  <a:pt x="3826840" y="3070598"/>
                </a:lnTo>
                <a:lnTo>
                  <a:pt x="3822951" y="3070529"/>
                </a:lnTo>
                <a:cubicBezTo>
                  <a:pt x="3748818" y="3070529"/>
                  <a:pt x="3676688" y="3070529"/>
                  <a:pt x="3602555" y="3070529"/>
                </a:cubicBezTo>
                <a:cubicBezTo>
                  <a:pt x="3530426" y="3070529"/>
                  <a:pt x="3454289" y="3068496"/>
                  <a:pt x="3378653" y="3067988"/>
                </a:cubicBezTo>
                <a:close/>
                <a:moveTo>
                  <a:pt x="3161949" y="2232561"/>
                </a:moveTo>
                <a:lnTo>
                  <a:pt x="3161029" y="2235457"/>
                </a:lnTo>
                <a:cubicBezTo>
                  <a:pt x="3159954" y="2240865"/>
                  <a:pt x="3158690" y="2248835"/>
                  <a:pt x="3156667" y="2260979"/>
                </a:cubicBezTo>
                <a:cubicBezTo>
                  <a:pt x="3156667" y="2260979"/>
                  <a:pt x="3156667" y="2307532"/>
                  <a:pt x="3158690" y="2313604"/>
                </a:cubicBezTo>
                <a:lnTo>
                  <a:pt x="3156667" y="3074647"/>
                </a:lnTo>
                <a:lnTo>
                  <a:pt x="3157756" y="3074589"/>
                </a:lnTo>
                <a:lnTo>
                  <a:pt x="3159760" y="2310288"/>
                </a:lnTo>
                <a:cubicBezTo>
                  <a:pt x="3157756" y="2304190"/>
                  <a:pt x="3157756" y="2257437"/>
                  <a:pt x="3157756" y="2257437"/>
                </a:cubicBezTo>
                <a:close/>
                <a:moveTo>
                  <a:pt x="3067114" y="2199782"/>
                </a:moveTo>
                <a:cubicBezTo>
                  <a:pt x="3069154" y="2354302"/>
                  <a:pt x="3095665" y="2978477"/>
                  <a:pt x="3056918" y="3069969"/>
                </a:cubicBezTo>
                <a:cubicBezTo>
                  <a:pt x="2979423" y="3104533"/>
                  <a:pt x="2328877" y="3082168"/>
                  <a:pt x="2182045" y="3078101"/>
                </a:cubicBezTo>
                <a:close/>
                <a:moveTo>
                  <a:pt x="5330932" y="2190913"/>
                </a:moveTo>
                <a:cubicBezTo>
                  <a:pt x="5381516" y="2229566"/>
                  <a:pt x="6184791" y="3033163"/>
                  <a:pt x="6209071" y="3075887"/>
                </a:cubicBezTo>
                <a:lnTo>
                  <a:pt x="5334979" y="3077922"/>
                </a:lnTo>
                <a:close/>
                <a:moveTo>
                  <a:pt x="5242229" y="2190913"/>
                </a:moveTo>
                <a:lnTo>
                  <a:pt x="5236173" y="3075892"/>
                </a:lnTo>
                <a:lnTo>
                  <a:pt x="5090826" y="3077922"/>
                </a:lnTo>
                <a:lnTo>
                  <a:pt x="5072657" y="3077922"/>
                </a:lnTo>
                <a:lnTo>
                  <a:pt x="4364090" y="3075892"/>
                </a:lnTo>
                <a:cubicBezTo>
                  <a:pt x="4382258" y="3031237"/>
                  <a:pt x="5189743" y="2221359"/>
                  <a:pt x="5242229" y="2190913"/>
                </a:cubicBezTo>
                <a:close/>
                <a:moveTo>
                  <a:pt x="966840" y="2190913"/>
                </a:moveTo>
                <a:cubicBezTo>
                  <a:pt x="1021471" y="2217421"/>
                  <a:pt x="1820698" y="3018788"/>
                  <a:pt x="1844979" y="3075882"/>
                </a:cubicBezTo>
                <a:lnTo>
                  <a:pt x="966840" y="3077922"/>
                </a:lnTo>
                <a:close/>
                <a:moveTo>
                  <a:pt x="887010" y="2190911"/>
                </a:moveTo>
                <a:lnTo>
                  <a:pt x="878891" y="3077921"/>
                </a:lnTo>
                <a:lnTo>
                  <a:pt x="0" y="3071804"/>
                </a:lnTo>
                <a:close/>
                <a:moveTo>
                  <a:pt x="3176391" y="2187639"/>
                </a:moveTo>
                <a:cubicBezTo>
                  <a:pt x="3186506" y="2187449"/>
                  <a:pt x="3178414" y="2188398"/>
                  <a:pt x="3176391" y="2195798"/>
                </a:cubicBezTo>
                <a:lnTo>
                  <a:pt x="3180242" y="2209844"/>
                </a:lnTo>
                <a:lnTo>
                  <a:pt x="3181799" y="2208652"/>
                </a:lnTo>
                <a:cubicBezTo>
                  <a:pt x="3205842" y="2245241"/>
                  <a:pt x="3937156" y="2999383"/>
                  <a:pt x="4009286" y="3048169"/>
                </a:cubicBezTo>
                <a:cubicBezTo>
                  <a:pt x="4003776" y="3057825"/>
                  <a:pt x="3994509" y="3063923"/>
                  <a:pt x="3982425" y="3067671"/>
                </a:cubicBezTo>
                <a:lnTo>
                  <a:pt x="3939402" y="3072979"/>
                </a:lnTo>
                <a:lnTo>
                  <a:pt x="3945134" y="3073129"/>
                </a:lnTo>
                <a:cubicBezTo>
                  <a:pt x="3979020" y="3072623"/>
                  <a:pt x="4005319" y="3067562"/>
                  <a:pt x="4016445" y="3048334"/>
                </a:cubicBezTo>
                <a:cubicBezTo>
                  <a:pt x="4044767" y="3078695"/>
                  <a:pt x="4038698" y="3009877"/>
                  <a:pt x="4040721" y="3084767"/>
                </a:cubicBezTo>
                <a:lnTo>
                  <a:pt x="3154644" y="3074647"/>
                </a:lnTo>
                <a:cubicBezTo>
                  <a:pt x="3122276" y="2959276"/>
                  <a:pt x="3148575" y="2360157"/>
                  <a:pt x="3144529" y="2188113"/>
                </a:cubicBezTo>
                <a:cubicBezTo>
                  <a:pt x="3161724" y="2188113"/>
                  <a:pt x="3171334" y="2187734"/>
                  <a:pt x="3176391" y="2187639"/>
                </a:cubicBezTo>
                <a:close/>
                <a:moveTo>
                  <a:pt x="3273067" y="2066731"/>
                </a:moveTo>
                <a:lnTo>
                  <a:pt x="4151206" y="2066731"/>
                </a:lnTo>
                <a:lnTo>
                  <a:pt x="4151206" y="2953740"/>
                </a:lnTo>
                <a:cubicBezTo>
                  <a:pt x="4066808" y="2910919"/>
                  <a:pt x="3799549" y="2609132"/>
                  <a:pt x="3705103" y="2517373"/>
                </a:cubicBezTo>
                <a:cubicBezTo>
                  <a:pt x="3650848" y="2464355"/>
                  <a:pt x="3311247" y="2138099"/>
                  <a:pt x="3273067" y="2066731"/>
                </a:cubicBezTo>
                <a:close/>
                <a:moveTo>
                  <a:pt x="2057863" y="2066731"/>
                </a:moveTo>
                <a:lnTo>
                  <a:pt x="2936002" y="2066731"/>
                </a:lnTo>
                <a:cubicBezTo>
                  <a:pt x="2891692" y="2156452"/>
                  <a:pt x="2597637" y="2425613"/>
                  <a:pt x="2507003" y="2519411"/>
                </a:cubicBezTo>
                <a:cubicBezTo>
                  <a:pt x="2426440" y="2603015"/>
                  <a:pt x="2136412" y="2919075"/>
                  <a:pt x="2059877" y="2953740"/>
                </a:cubicBezTo>
                <a:close/>
                <a:moveTo>
                  <a:pt x="4239909" y="2066730"/>
                </a:moveTo>
                <a:lnTo>
                  <a:pt x="5118048" y="2070800"/>
                </a:lnTo>
                <a:lnTo>
                  <a:pt x="4239909" y="2953740"/>
                </a:lnTo>
                <a:close/>
                <a:moveTo>
                  <a:pt x="1099893" y="2066730"/>
                </a:moveTo>
                <a:lnTo>
                  <a:pt x="1969162" y="2070808"/>
                </a:lnTo>
                <a:lnTo>
                  <a:pt x="1969162" y="2953740"/>
                </a:lnTo>
                <a:close/>
                <a:moveTo>
                  <a:pt x="1969161" y="1099891"/>
                </a:moveTo>
                <a:lnTo>
                  <a:pt x="1967151" y="1984866"/>
                </a:lnTo>
                <a:lnTo>
                  <a:pt x="1513011" y="1984866"/>
                </a:lnTo>
                <a:lnTo>
                  <a:pt x="1496935" y="1986899"/>
                </a:lnTo>
                <a:lnTo>
                  <a:pt x="1091022" y="1980796"/>
                </a:lnTo>
                <a:close/>
                <a:moveTo>
                  <a:pt x="4243937" y="1099890"/>
                </a:moveTo>
                <a:lnTo>
                  <a:pt x="5118048" y="1978029"/>
                </a:lnTo>
                <a:lnTo>
                  <a:pt x="4239909" y="1976010"/>
                </a:lnTo>
                <a:close/>
                <a:moveTo>
                  <a:pt x="4151206" y="1099890"/>
                </a:moveTo>
                <a:lnTo>
                  <a:pt x="4147169" y="1978029"/>
                </a:lnTo>
                <a:lnTo>
                  <a:pt x="3273067" y="1978029"/>
                </a:lnTo>
                <a:cubicBezTo>
                  <a:pt x="3307385" y="1921505"/>
                  <a:pt x="3646528" y="1604568"/>
                  <a:pt x="3715165" y="1533913"/>
                </a:cubicBezTo>
                <a:cubicBezTo>
                  <a:pt x="3836287" y="1412790"/>
                  <a:pt x="4036139" y="1235144"/>
                  <a:pt x="4151206" y="1099890"/>
                </a:cubicBezTo>
                <a:close/>
                <a:moveTo>
                  <a:pt x="2063905" y="1099890"/>
                </a:moveTo>
                <a:lnTo>
                  <a:pt x="2936002" y="1986899"/>
                </a:lnTo>
                <a:lnTo>
                  <a:pt x="2057863" y="1984860"/>
                </a:lnTo>
                <a:close/>
                <a:moveTo>
                  <a:pt x="3148887" y="975711"/>
                </a:moveTo>
                <a:lnTo>
                  <a:pt x="4027026" y="975711"/>
                </a:lnTo>
                <a:cubicBezTo>
                  <a:pt x="4002746" y="1028319"/>
                  <a:pt x="3203518" y="1831592"/>
                  <a:pt x="3148887" y="1853849"/>
                </a:cubicBezTo>
                <a:close/>
                <a:moveTo>
                  <a:pt x="2182045" y="975711"/>
                </a:moveTo>
                <a:lnTo>
                  <a:pt x="3060184" y="981781"/>
                </a:lnTo>
                <a:lnTo>
                  <a:pt x="3058165" y="1853849"/>
                </a:lnTo>
                <a:cubicBezTo>
                  <a:pt x="3009716" y="1835638"/>
                  <a:pt x="2678648" y="1487621"/>
                  <a:pt x="2618086" y="1426921"/>
                </a:cubicBezTo>
                <a:cubicBezTo>
                  <a:pt x="2543394" y="1352056"/>
                  <a:pt x="2210307" y="1038435"/>
                  <a:pt x="2182045" y="975711"/>
                </a:cubicBezTo>
                <a:close/>
                <a:moveTo>
                  <a:pt x="3069055" y="8869"/>
                </a:moveTo>
                <a:lnTo>
                  <a:pt x="3069055" y="887008"/>
                </a:lnTo>
                <a:lnTo>
                  <a:pt x="2888818" y="887008"/>
                </a:lnTo>
                <a:lnTo>
                  <a:pt x="2854391" y="887008"/>
                </a:lnTo>
                <a:lnTo>
                  <a:pt x="2182045" y="878915"/>
                </a:lnTo>
                <a:close/>
                <a:moveTo>
                  <a:pt x="3156943" y="0"/>
                </a:moveTo>
                <a:lnTo>
                  <a:pt x="4027026" y="887010"/>
                </a:lnTo>
                <a:lnTo>
                  <a:pt x="3148887" y="887010"/>
                </a:lnTo>
                <a:close/>
              </a:path>
            </a:pathLst>
          </a:custGeom>
          <a:solidFill>
            <a:schemeClr val="tx1">
              <a:lumMod val="20000"/>
              <a:lumOff val="80000"/>
              <a:alpha val="55058"/>
            </a:schemeClr>
          </a:solidFill>
        </p:spPr>
        <p:txBody>
          <a:bodyPr wrap="square">
            <a:noAutofit/>
          </a:bodyPr>
          <a:lstStyle>
            <a:lvl1pPr marL="0" indent="0" algn="ctr">
              <a:buNone/>
              <a:defRPr sz="1560">
                <a:solidFill>
                  <a:schemeClr val="tx1">
                    <a:lumMod val="65000"/>
                    <a:lumOff val="35000"/>
                  </a:schemeClr>
                </a:solidFill>
              </a:defRPr>
            </a:lvl1pPr>
          </a:lstStyle>
          <a:p>
            <a:r>
              <a:rPr lang="en-US" dirty="0"/>
              <a:t>Click icon to add picture</a:t>
            </a:r>
            <a:endParaRPr lang="id-ID"/>
          </a:p>
        </p:txBody>
      </p:sp>
    </p:spTree>
    <p:extLst>
      <p:ext uri="{BB962C8B-B14F-4D97-AF65-F5344CB8AC3E}">
        <p14:creationId xmlns:p14="http://schemas.microsoft.com/office/powerpoint/2010/main" val="3124193892"/>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75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750" fill="hold"/>
                                        <p:tgtEl>
                                          <p:spTgt spid="2"/>
                                        </p:tgtEl>
                                        <p:attrNameLst>
                                          <p:attrName>ppt_x</p:attrName>
                                        </p:attrNameLst>
                                      </p:cBhvr>
                                      <p:tavLst>
                                        <p:tav tm="0">
                                          <p:val>
                                            <p:strVal val="1+#ppt_w/2"/>
                                          </p:val>
                                        </p:tav>
                                        <p:tav tm="100000">
                                          <p:val>
                                            <p:strVal val="#ppt_x"/>
                                          </p:val>
                                        </p:tav>
                                      </p:tavLst>
                                    </p:anim>
                                    <p:anim calcmode="lin" valueType="num">
                                      <p:cBhvr additive="base">
                                        <p:cTn id="8" dur="75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21_Blank">
    <p:spTree>
      <p:nvGrpSpPr>
        <p:cNvPr id="1" name=""/>
        <p:cNvGrpSpPr/>
        <p:nvPr/>
      </p:nvGrpSpPr>
      <p:grpSpPr>
        <a:xfrm>
          <a:off x="0" y="0"/>
          <a:ext cx="0" cy="0"/>
          <a:chOff x="0" y="0"/>
          <a:chExt cx="0" cy="0"/>
        </a:xfrm>
      </p:grpSpPr>
      <p:sp>
        <p:nvSpPr>
          <p:cNvPr id="3" name="Picture Placeholder 7">
            <a:extLst>
              <a:ext uri="{FF2B5EF4-FFF2-40B4-BE49-F238E27FC236}">
                <a16:creationId xmlns:a16="http://schemas.microsoft.com/office/drawing/2014/main" id="{6996F7A5-EDDE-453D-97CE-7E757BA4C699}"/>
              </a:ext>
            </a:extLst>
          </p:cNvPr>
          <p:cNvSpPr>
            <a:spLocks noGrp="1"/>
          </p:cNvSpPr>
          <p:nvPr>
            <p:ph type="pic" sz="quarter" idx="10"/>
          </p:nvPr>
        </p:nvSpPr>
        <p:spPr>
          <a:xfrm>
            <a:off x="0" y="0"/>
            <a:ext cx="5478714" cy="6858000"/>
          </a:xfrm>
          <a:prstGeom prst="rect">
            <a:avLst/>
          </a:prstGeom>
          <a:solidFill>
            <a:schemeClr val="tx1">
              <a:lumMod val="20000"/>
              <a:lumOff val="80000"/>
              <a:alpha val="49000"/>
            </a:schemeClr>
          </a:solidFill>
        </p:spPr>
        <p:txBody>
          <a:bodyPr/>
          <a:lstStyle>
            <a:lvl1pPr marL="0" indent="0" algn="ctr">
              <a:buNone/>
              <a:defRPr sz="1950"/>
            </a:lvl1pPr>
          </a:lstStyle>
          <a:p>
            <a:r>
              <a:rPr lang="en-US" dirty="0"/>
              <a:t>Click icon to add picture</a:t>
            </a:r>
            <a:endParaRPr lang="id-ID"/>
          </a:p>
        </p:txBody>
      </p:sp>
    </p:spTree>
    <p:extLst>
      <p:ext uri="{BB962C8B-B14F-4D97-AF65-F5344CB8AC3E}">
        <p14:creationId xmlns:p14="http://schemas.microsoft.com/office/powerpoint/2010/main" val="52288279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46_Blank">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88D470E5-ED2F-41E1-BF3C-5FBBC7509EB9}"/>
              </a:ext>
            </a:extLst>
          </p:cNvPr>
          <p:cNvSpPr>
            <a:spLocks noGrp="1"/>
          </p:cNvSpPr>
          <p:nvPr>
            <p:ph type="pic" sz="quarter" idx="10"/>
          </p:nvPr>
        </p:nvSpPr>
        <p:spPr>
          <a:xfrm>
            <a:off x="0" y="933450"/>
            <a:ext cx="12192000" cy="4991100"/>
          </a:xfrm>
          <a:custGeom>
            <a:avLst/>
            <a:gdLst>
              <a:gd name="connsiteX0" fmla="*/ 12192000 w 12192000"/>
              <a:gd name="connsiteY0" fmla="*/ 0 h 4991100"/>
              <a:gd name="connsiteX1" fmla="*/ 12192000 w 12192000"/>
              <a:gd name="connsiteY1" fmla="*/ 4991100 h 4991100"/>
              <a:gd name="connsiteX2" fmla="*/ 9713590 w 12192000"/>
              <a:gd name="connsiteY2" fmla="*/ 2495550 h 4991100"/>
              <a:gd name="connsiteX3" fmla="*/ 0 w 12192000"/>
              <a:gd name="connsiteY3" fmla="*/ 0 h 4991100"/>
              <a:gd name="connsiteX4" fmla="*/ 2478410 w 12192000"/>
              <a:gd name="connsiteY4" fmla="*/ 2495550 h 4991100"/>
              <a:gd name="connsiteX5" fmla="*/ 0 w 12192000"/>
              <a:gd name="connsiteY5" fmla="*/ 4991100 h 4991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4991100">
                <a:moveTo>
                  <a:pt x="12192000" y="0"/>
                </a:moveTo>
                <a:lnTo>
                  <a:pt x="12192000" y="4991100"/>
                </a:lnTo>
                <a:lnTo>
                  <a:pt x="9713590" y="2495550"/>
                </a:lnTo>
                <a:close/>
                <a:moveTo>
                  <a:pt x="0" y="0"/>
                </a:moveTo>
                <a:lnTo>
                  <a:pt x="2478410" y="2495550"/>
                </a:lnTo>
                <a:lnTo>
                  <a:pt x="0" y="4991100"/>
                </a:lnTo>
                <a:close/>
              </a:path>
            </a:pathLst>
          </a:custGeom>
          <a:solidFill>
            <a:schemeClr val="tx1">
              <a:lumMod val="20000"/>
              <a:lumOff val="80000"/>
              <a:alpha val="49629"/>
            </a:schemeClr>
          </a:solidFill>
        </p:spPr>
        <p:txBody>
          <a:bodyPr wrap="square">
            <a:noAutofit/>
          </a:bodyPr>
          <a:lstStyle>
            <a:lvl1pPr marL="0" indent="0" algn="ctr">
              <a:buNone/>
              <a:defRPr sz="1950">
                <a:solidFill>
                  <a:schemeClr val="bg1">
                    <a:lumMod val="50000"/>
                  </a:schemeClr>
                </a:solidFill>
              </a:defRPr>
            </a:lvl1pPr>
          </a:lstStyle>
          <a:p>
            <a:r>
              <a:rPr lang="en-US" dirty="0"/>
              <a:t>Click icon to add picture</a:t>
            </a:r>
            <a:endParaRPr lang="id-ID" dirty="0"/>
          </a:p>
        </p:txBody>
      </p:sp>
    </p:spTree>
    <p:extLst>
      <p:ext uri="{BB962C8B-B14F-4D97-AF65-F5344CB8AC3E}">
        <p14:creationId xmlns:p14="http://schemas.microsoft.com/office/powerpoint/2010/main" val="309113628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38_Blank">
    <p:spTree>
      <p:nvGrpSpPr>
        <p:cNvPr id="1" name=""/>
        <p:cNvGrpSpPr/>
        <p:nvPr/>
      </p:nvGrpSpPr>
      <p:grpSpPr>
        <a:xfrm>
          <a:off x="0" y="0"/>
          <a:ext cx="0" cy="0"/>
          <a:chOff x="0" y="0"/>
          <a:chExt cx="0" cy="0"/>
        </a:xfrm>
      </p:grpSpPr>
      <p:sp>
        <p:nvSpPr>
          <p:cNvPr id="3" name="Picture Placeholder 7">
            <a:extLst>
              <a:ext uri="{FF2B5EF4-FFF2-40B4-BE49-F238E27FC236}">
                <a16:creationId xmlns:a16="http://schemas.microsoft.com/office/drawing/2014/main" id="{D7607AFD-A5A5-4BD4-9339-5E227D17F66E}"/>
              </a:ext>
            </a:extLst>
          </p:cNvPr>
          <p:cNvSpPr>
            <a:spLocks noGrp="1"/>
          </p:cNvSpPr>
          <p:nvPr>
            <p:ph type="pic" sz="quarter" idx="10"/>
          </p:nvPr>
        </p:nvSpPr>
        <p:spPr>
          <a:xfrm>
            <a:off x="0" y="0"/>
            <a:ext cx="4457700" cy="6858000"/>
          </a:xfrm>
          <a:prstGeom prst="rect">
            <a:avLst/>
          </a:prstGeom>
          <a:solidFill>
            <a:schemeClr val="tx1">
              <a:lumMod val="20000"/>
              <a:lumOff val="80000"/>
              <a:alpha val="62907"/>
            </a:schemeClr>
          </a:solidFill>
        </p:spPr>
        <p:txBody>
          <a:bodyPr/>
          <a:lstStyle>
            <a:lvl1pPr marL="0" indent="0" algn="ctr">
              <a:buNone/>
              <a:defRPr sz="1950">
                <a:solidFill>
                  <a:schemeClr val="bg1">
                    <a:lumMod val="50000"/>
                  </a:schemeClr>
                </a:solidFill>
              </a:defRPr>
            </a:lvl1pPr>
          </a:lstStyle>
          <a:p>
            <a:r>
              <a:rPr lang="en-US" dirty="0"/>
              <a:t>Click icon to add picture</a:t>
            </a:r>
            <a:endParaRPr lang="id-ID" dirty="0"/>
          </a:p>
        </p:txBody>
      </p:sp>
    </p:spTree>
    <p:extLst>
      <p:ext uri="{BB962C8B-B14F-4D97-AF65-F5344CB8AC3E}">
        <p14:creationId xmlns:p14="http://schemas.microsoft.com/office/powerpoint/2010/main" val="33103160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750" fill="hold"/>
                                        <p:tgtEl>
                                          <p:spTgt spid="3"/>
                                        </p:tgtEl>
                                        <p:attrNameLst>
                                          <p:attrName>ppt_x</p:attrName>
                                        </p:attrNameLst>
                                      </p:cBhvr>
                                      <p:tavLst>
                                        <p:tav tm="0">
                                          <p:val>
                                            <p:strVal val="#ppt_x"/>
                                          </p:val>
                                        </p:tav>
                                        <p:tav tm="100000">
                                          <p:val>
                                            <p:strVal val="#ppt_x"/>
                                          </p:val>
                                        </p:tav>
                                      </p:tavLst>
                                    </p:anim>
                                    <p:anim calcmode="lin" valueType="num">
                                      <p:cBhvr additive="base">
                                        <p:cTn id="8" dur="75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Section divider">
    <p:spTree>
      <p:nvGrpSpPr>
        <p:cNvPr id="1" name=""/>
        <p:cNvGrpSpPr/>
        <p:nvPr/>
      </p:nvGrpSpPr>
      <p:grpSpPr>
        <a:xfrm>
          <a:off x="0" y="0"/>
          <a:ext cx="0" cy="0"/>
          <a:chOff x="0" y="0"/>
          <a:chExt cx="0" cy="0"/>
        </a:xfrm>
      </p:grpSpPr>
      <p:pic>
        <p:nvPicPr>
          <p:cNvPr id="7" name="Picture 6" descr="A body of water with buildings in the background&#10;&#10;Description automatically generated with medium confidence">
            <a:extLst>
              <a:ext uri="{FF2B5EF4-FFF2-40B4-BE49-F238E27FC236}">
                <a16:creationId xmlns:a16="http://schemas.microsoft.com/office/drawing/2014/main" id="{8CFBCA05-E4F8-B66C-53F4-158FA293C252}"/>
              </a:ext>
            </a:extLst>
          </p:cNvPr>
          <p:cNvPicPr>
            <a:picLocks noChangeAspect="1"/>
          </p:cNvPicPr>
          <p:nvPr userDrawn="1"/>
        </p:nvPicPr>
        <p:blipFill rotWithShape="1">
          <a:blip r:embed="rId2">
            <a:duotone>
              <a:schemeClr val="accent6">
                <a:shade val="45000"/>
                <a:satMod val="135000"/>
              </a:schemeClr>
              <a:prstClr val="white"/>
            </a:duotone>
            <a:extLst>
              <a:ext uri="{BEBA8EAE-BF5A-486C-A8C5-ECC9F3942E4B}">
                <a14:imgProps xmlns:a14="http://schemas.microsoft.com/office/drawing/2010/main">
                  <a14:imgLayer r:embed="rId3">
                    <a14:imgEffect>
                      <a14:saturation sat="300000"/>
                    </a14:imgEffect>
                  </a14:imgLayer>
                </a14:imgProps>
              </a:ext>
              <a:ext uri="{28A0092B-C50C-407E-A947-70E740481C1C}">
                <a14:useLocalDpi xmlns:a14="http://schemas.microsoft.com/office/drawing/2010/main" val="0"/>
              </a:ext>
            </a:extLst>
          </a:blip>
          <a:srcRect l="18856" t="26609" r="10251" b="95"/>
          <a:stretch/>
        </p:blipFill>
        <p:spPr>
          <a:xfrm>
            <a:off x="-18403" y="-8965"/>
            <a:ext cx="12238015" cy="6920753"/>
          </a:xfrm>
          <a:prstGeom prst="rect">
            <a:avLst/>
          </a:prstGeom>
        </p:spPr>
      </p:pic>
      <p:sp>
        <p:nvSpPr>
          <p:cNvPr id="2" name="Date Placeholder 1">
            <a:extLst>
              <a:ext uri="{FF2B5EF4-FFF2-40B4-BE49-F238E27FC236}">
                <a16:creationId xmlns:a16="http://schemas.microsoft.com/office/drawing/2014/main" id="{A5FAFC3C-8DD2-FC61-C489-8A1CC324CF0A}"/>
              </a:ext>
            </a:extLst>
          </p:cNvPr>
          <p:cNvSpPr>
            <a:spLocks noGrp="1"/>
          </p:cNvSpPr>
          <p:nvPr>
            <p:ph type="dt" sz="half" idx="10"/>
          </p:nvPr>
        </p:nvSpPr>
        <p:spPr/>
        <p:txBody>
          <a:bodyPr/>
          <a:lstStyle/>
          <a:p>
            <a:pPr defTabSz="228600"/>
            <a:fld id="{BBCC132B-EFED-4C33-B28F-BC0BFDF1AF2E}" type="datetime1">
              <a:rPr lang="en-US" smtClean="0">
                <a:solidFill>
                  <a:srgbClr val="667989">
                    <a:tint val="75000"/>
                  </a:srgbClr>
                </a:solidFill>
              </a:rPr>
              <a:t>5/14/2026</a:t>
            </a:fld>
            <a:endParaRPr lang="en-US" dirty="0">
              <a:solidFill>
                <a:srgbClr val="667989">
                  <a:tint val="75000"/>
                </a:srgbClr>
              </a:solidFill>
            </a:endParaRPr>
          </a:p>
        </p:txBody>
      </p:sp>
      <p:sp>
        <p:nvSpPr>
          <p:cNvPr id="3" name="Footer Placeholder 2">
            <a:extLst>
              <a:ext uri="{FF2B5EF4-FFF2-40B4-BE49-F238E27FC236}">
                <a16:creationId xmlns:a16="http://schemas.microsoft.com/office/drawing/2014/main" id="{DD0E3461-2381-500D-762A-5A3A51BBF123}"/>
              </a:ext>
            </a:extLst>
          </p:cNvPr>
          <p:cNvSpPr>
            <a:spLocks noGrp="1"/>
          </p:cNvSpPr>
          <p:nvPr>
            <p:ph type="ftr" sz="quarter" idx="11"/>
          </p:nvPr>
        </p:nvSpPr>
        <p:spPr/>
        <p:txBody>
          <a:bodyPr/>
          <a:lstStyle/>
          <a:p>
            <a:pPr defTabSz="228600"/>
            <a:endParaRPr lang="en-US" dirty="0">
              <a:solidFill>
                <a:srgbClr val="667989">
                  <a:tint val="75000"/>
                </a:srgbClr>
              </a:solidFill>
            </a:endParaRPr>
          </a:p>
        </p:txBody>
      </p:sp>
      <p:sp>
        <p:nvSpPr>
          <p:cNvPr id="4" name="Slide Number Placeholder 3">
            <a:extLst>
              <a:ext uri="{FF2B5EF4-FFF2-40B4-BE49-F238E27FC236}">
                <a16:creationId xmlns:a16="http://schemas.microsoft.com/office/drawing/2014/main" id="{D54698A7-AB58-4298-2DBB-C149873AC9F4}"/>
              </a:ext>
            </a:extLst>
          </p:cNvPr>
          <p:cNvSpPr>
            <a:spLocks noGrp="1"/>
          </p:cNvSpPr>
          <p:nvPr>
            <p:ph type="sldNum" sz="quarter" idx="12"/>
          </p:nvPr>
        </p:nvSpPr>
        <p:spPr/>
        <p:txBody>
          <a:bodyPr/>
          <a:lstStyle/>
          <a:p>
            <a:pPr defTabSz="228600"/>
            <a:fld id="{DDA8F73C-D96C-D04C-A238-F57AC5794B0F}" type="slidenum">
              <a:rPr lang="en-US" smtClean="0">
                <a:solidFill>
                  <a:srgbClr val="667989">
                    <a:tint val="75000"/>
                  </a:srgbClr>
                </a:solidFill>
              </a:rPr>
              <a:pPr defTabSz="228600"/>
              <a:t>‹#›</a:t>
            </a:fld>
            <a:endParaRPr lang="en-US" dirty="0">
              <a:solidFill>
                <a:srgbClr val="667989">
                  <a:tint val="75000"/>
                </a:srgbClr>
              </a:solidFill>
            </a:endParaRPr>
          </a:p>
        </p:txBody>
      </p:sp>
      <p:sp>
        <p:nvSpPr>
          <p:cNvPr id="5" name="Rectangle 4">
            <a:extLst>
              <a:ext uri="{FF2B5EF4-FFF2-40B4-BE49-F238E27FC236}">
                <a16:creationId xmlns:a16="http://schemas.microsoft.com/office/drawing/2014/main" id="{6EE371E2-E079-89B4-031A-4E80F814DE16}"/>
              </a:ext>
            </a:extLst>
          </p:cNvPr>
          <p:cNvSpPr/>
          <p:nvPr userDrawn="1"/>
        </p:nvSpPr>
        <p:spPr>
          <a:xfrm>
            <a:off x="-46016" y="-59486"/>
            <a:ext cx="12265626" cy="6943165"/>
          </a:xfrm>
          <a:prstGeom prst="rect">
            <a:avLst/>
          </a:prstGeom>
          <a:solidFill>
            <a:srgbClr val="003D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2286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FFFFFF"/>
                </a:solidFill>
                <a:effectLst/>
                <a:uLnTx/>
                <a:uFillTx/>
                <a:latin typeface="Klinic Slab Bold" pitchFamily="50" charset="0"/>
                <a:ea typeface="+mn-ea"/>
                <a:cs typeface="+mn-cs"/>
              </a:rPr>
              <a:t>	</a:t>
            </a:r>
          </a:p>
        </p:txBody>
      </p:sp>
      <p:sp>
        <p:nvSpPr>
          <p:cNvPr id="8" name="TextBox 7">
            <a:extLst>
              <a:ext uri="{FF2B5EF4-FFF2-40B4-BE49-F238E27FC236}">
                <a16:creationId xmlns:a16="http://schemas.microsoft.com/office/drawing/2014/main" id="{B3F62694-CCC2-6F77-268A-0F8A04C4D8C8}"/>
              </a:ext>
            </a:extLst>
          </p:cNvPr>
          <p:cNvSpPr txBox="1"/>
          <p:nvPr userDrawn="1"/>
        </p:nvSpPr>
        <p:spPr>
          <a:xfrm>
            <a:off x="4470526" y="771575"/>
            <a:ext cx="3232544" cy="553998"/>
          </a:xfrm>
          <a:prstGeom prst="rect">
            <a:avLst/>
          </a:prstGeom>
          <a:noFill/>
        </p:spPr>
        <p:txBody>
          <a:bodyPr wrap="square" rtlCol="0">
            <a:spAutoFit/>
          </a:bodyPr>
          <a:lstStyle/>
          <a:p>
            <a:pPr marL="0" marR="0" lvl="0" indent="0" algn="ctr" defTabSz="2286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30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OUR MISSION</a:t>
            </a:r>
          </a:p>
        </p:txBody>
      </p:sp>
      <p:cxnSp>
        <p:nvCxnSpPr>
          <p:cNvPr id="11" name="Straight Connector 10">
            <a:extLst>
              <a:ext uri="{FF2B5EF4-FFF2-40B4-BE49-F238E27FC236}">
                <a16:creationId xmlns:a16="http://schemas.microsoft.com/office/drawing/2014/main" id="{F56153A0-8A03-6B89-5A57-4B7320179DB8}"/>
              </a:ext>
            </a:extLst>
          </p:cNvPr>
          <p:cNvCxnSpPr>
            <a:cxnSpLocks/>
          </p:cNvCxnSpPr>
          <p:nvPr userDrawn="1"/>
        </p:nvCxnSpPr>
        <p:spPr>
          <a:xfrm>
            <a:off x="8053815" y="1025492"/>
            <a:ext cx="3008492"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F5E7E1CF-534C-B138-A005-59969CBC2969}"/>
              </a:ext>
            </a:extLst>
          </p:cNvPr>
          <p:cNvCxnSpPr>
            <a:cxnSpLocks/>
          </p:cNvCxnSpPr>
          <p:nvPr userDrawn="1"/>
        </p:nvCxnSpPr>
        <p:spPr>
          <a:xfrm>
            <a:off x="1225849" y="1025492"/>
            <a:ext cx="281291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6" name="Picture 5" descr="A black and white logo&#10;&#10;AI-generated content may be incorrect.">
            <a:extLst>
              <a:ext uri="{FF2B5EF4-FFF2-40B4-BE49-F238E27FC236}">
                <a16:creationId xmlns:a16="http://schemas.microsoft.com/office/drawing/2014/main" id="{582E6F63-C6F2-BFB8-F49F-8875C097075B}"/>
              </a:ext>
            </a:extLst>
          </p:cNvPr>
          <p:cNvPicPr>
            <a:picLocks noChangeAspect="1"/>
          </p:cNvPicPr>
          <p:nvPr userDrawn="1"/>
        </p:nvPicPr>
        <p:blipFill>
          <a:blip r:embed="rId4">
            <a:extLst>
              <a:ext uri="{28A0092B-C50C-407E-A947-70E740481C1C}">
                <a14:useLocalDpi xmlns:a14="http://schemas.microsoft.com/office/drawing/2010/main" val="0"/>
              </a:ext>
            </a:extLst>
          </a:blip>
          <a:srcRect b="15423"/>
          <a:stretch/>
        </p:blipFill>
        <p:spPr>
          <a:xfrm>
            <a:off x="5167706" y="5360449"/>
            <a:ext cx="1838182" cy="1029870"/>
          </a:xfrm>
          <a:prstGeom prst="rect">
            <a:avLst/>
          </a:prstGeom>
        </p:spPr>
      </p:pic>
      <p:sp>
        <p:nvSpPr>
          <p:cNvPr id="9" name="TextBox 8">
            <a:extLst>
              <a:ext uri="{FF2B5EF4-FFF2-40B4-BE49-F238E27FC236}">
                <a16:creationId xmlns:a16="http://schemas.microsoft.com/office/drawing/2014/main" id="{4A9B893A-633D-531D-5A13-3F9F3B74088A}"/>
              </a:ext>
            </a:extLst>
          </p:cNvPr>
          <p:cNvSpPr txBox="1"/>
          <p:nvPr userDrawn="1"/>
        </p:nvSpPr>
        <p:spPr>
          <a:xfrm>
            <a:off x="1225849" y="1620964"/>
            <a:ext cx="9836458" cy="3308598"/>
          </a:xfrm>
          <a:prstGeom prst="rect">
            <a:avLst/>
          </a:prstGeom>
          <a:noFill/>
        </p:spPr>
        <p:txBody>
          <a:bodyPr wrap="square" rtlCol="0">
            <a:spAutoFit/>
          </a:bodyPr>
          <a:lstStyle/>
          <a:p>
            <a:pPr marL="0" marR="0" lvl="0" indent="0" algn="l" defTabSz="2286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rgbClr val="FFFFFF"/>
                </a:solidFill>
                <a:effectLst/>
                <a:uLnTx/>
                <a:uFillTx/>
                <a:latin typeface="Klinic Slab Bold" pitchFamily="50" charset="0"/>
                <a:ea typeface="+mn-ea"/>
                <a:cs typeface="+mn-cs"/>
              </a:rPr>
              <a:t>The purpose of NLC Mutual Insurance Company is to meet the reinsurance, risk financing, and risk management needs of the state municipal league sponsored municipal risk pools throughout the United States through: </a:t>
            </a:r>
          </a:p>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dirty="0">
              <a:ln>
                <a:noFill/>
              </a:ln>
              <a:solidFill>
                <a:srgbClr val="FFFFFF"/>
              </a:solidFill>
              <a:effectLst/>
              <a:uLnTx/>
              <a:uFillTx/>
              <a:latin typeface="Klinic Slab Bold" pitchFamily="50" charset="0"/>
              <a:ea typeface="+mn-ea"/>
              <a:cs typeface="+mn-cs"/>
            </a:endParaRPr>
          </a:p>
          <a:p>
            <a:pPr marL="285750" marR="0" lvl="0" indent="-285750" algn="l" defTabSz="2286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900" b="0" i="0" u="none" strike="noStrike" kern="1200" cap="none" spc="0" normalizeH="0" baseline="0" noProof="0" dirty="0">
                <a:ln>
                  <a:noFill/>
                </a:ln>
                <a:solidFill>
                  <a:srgbClr val="FFFFFF"/>
                </a:solidFill>
                <a:effectLst/>
                <a:uLnTx/>
                <a:uFillTx/>
                <a:latin typeface="Klinic Slab Bold" pitchFamily="50" charset="0"/>
                <a:ea typeface="+mn-ea"/>
                <a:cs typeface="+mn-cs"/>
              </a:rPr>
              <a:t>Anticipating and responding to the reinsurance needs of its membership in a changing environment; </a:t>
            </a:r>
          </a:p>
          <a:p>
            <a:pPr marL="285750" marR="0" lvl="0" indent="-285750" algn="l" defTabSz="2286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900" b="0" i="0" u="none" strike="noStrike" kern="1200" cap="none" spc="0" normalizeH="0" baseline="0" noProof="0" dirty="0">
                <a:ln>
                  <a:noFill/>
                </a:ln>
                <a:solidFill>
                  <a:srgbClr val="FFFFFF"/>
                </a:solidFill>
                <a:effectLst/>
                <a:uLnTx/>
                <a:uFillTx/>
                <a:latin typeface="Klinic Slab Bold" pitchFamily="50" charset="0"/>
                <a:ea typeface="+mn-ea"/>
                <a:cs typeface="+mn-cs"/>
              </a:rPr>
              <a:t>Tailoring quality reinsurance and risk management programs to meet its membership’s requirements; </a:t>
            </a:r>
          </a:p>
          <a:p>
            <a:pPr marL="285750" marR="0" lvl="0" indent="-285750" algn="l" defTabSz="2286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900" b="0" i="0" u="none" strike="noStrike" kern="1200" cap="none" spc="0" normalizeH="0" baseline="0" noProof="0" dirty="0">
                <a:ln>
                  <a:noFill/>
                </a:ln>
                <a:solidFill>
                  <a:srgbClr val="FFFFFF"/>
                </a:solidFill>
                <a:effectLst/>
                <a:uLnTx/>
                <a:uFillTx/>
                <a:latin typeface="Klinic Slab Bold" pitchFamily="50" charset="0"/>
                <a:ea typeface="+mn-ea"/>
                <a:cs typeface="+mn-cs"/>
              </a:rPr>
              <a:t>Ensuring the availability of reinsurance programs that reflect adequate pricing and sound loss reserving to promote long term sustainability; and, </a:t>
            </a:r>
          </a:p>
          <a:p>
            <a:pPr marL="285750" marR="0" lvl="0" indent="-285750" algn="l" defTabSz="2286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900" b="0" i="0" u="none" strike="noStrike" kern="1200" cap="none" spc="0" normalizeH="0" baseline="0" noProof="0" dirty="0">
                <a:ln>
                  <a:noFill/>
                </a:ln>
                <a:solidFill>
                  <a:srgbClr val="FFFFFF"/>
                </a:solidFill>
                <a:effectLst/>
                <a:uLnTx/>
                <a:uFillTx/>
                <a:latin typeface="Klinic Slab Bold" pitchFamily="50" charset="0"/>
                <a:ea typeface="+mn-ea"/>
                <a:cs typeface="+mn-cs"/>
              </a:rPr>
              <a:t>Creating stability in the marketplace by providing required capacity for its membership.</a:t>
            </a:r>
            <a:endParaRPr kumimoji="0" lang="en-US" sz="19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Tree>
    <p:extLst>
      <p:ext uri="{BB962C8B-B14F-4D97-AF65-F5344CB8AC3E}">
        <p14:creationId xmlns:p14="http://schemas.microsoft.com/office/powerpoint/2010/main" val="1439812303"/>
      </p:ext>
    </p:extLst>
  </p:cSld>
  <p:clrMapOvr>
    <a:masterClrMapping/>
  </p:clrMapOvr>
  <p:extLst>
    <p:ext uri="{DCECCB84-F9BA-43D5-87BE-67443E8EF086}">
      <p15:sldGuideLst xmlns:p15="http://schemas.microsoft.com/office/powerpoint/2012/main">
        <p15:guide id="1" orient="horz" pos="4320">
          <p15:clr>
            <a:srgbClr val="FBAE40"/>
          </p15:clr>
        </p15:guide>
        <p15:guide id="2" pos="7488">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39_Blank">
    <p:spTree>
      <p:nvGrpSpPr>
        <p:cNvPr id="1" name=""/>
        <p:cNvGrpSpPr/>
        <p:nvPr/>
      </p:nvGrpSpPr>
      <p:grpSpPr>
        <a:xfrm>
          <a:off x="0" y="0"/>
          <a:ext cx="0" cy="0"/>
          <a:chOff x="0" y="0"/>
          <a:chExt cx="0" cy="0"/>
        </a:xfrm>
      </p:grpSpPr>
      <p:sp>
        <p:nvSpPr>
          <p:cNvPr id="11" name="Picture Placeholder 7">
            <a:extLst>
              <a:ext uri="{FF2B5EF4-FFF2-40B4-BE49-F238E27FC236}">
                <a16:creationId xmlns:a16="http://schemas.microsoft.com/office/drawing/2014/main" id="{FE114EAF-B00D-48AC-AA70-CA21B844A58E}"/>
              </a:ext>
            </a:extLst>
          </p:cNvPr>
          <p:cNvSpPr>
            <a:spLocks noGrp="1"/>
          </p:cNvSpPr>
          <p:nvPr>
            <p:ph type="pic" sz="quarter" idx="14"/>
          </p:nvPr>
        </p:nvSpPr>
        <p:spPr>
          <a:xfrm>
            <a:off x="0" y="1"/>
            <a:ext cx="12192000" cy="3547241"/>
          </a:xfrm>
          <a:prstGeom prst="rect">
            <a:avLst/>
          </a:prstGeom>
          <a:solidFill>
            <a:schemeClr val="tx1">
              <a:lumMod val="20000"/>
              <a:lumOff val="80000"/>
              <a:alpha val="69703"/>
            </a:schemeClr>
          </a:solidFill>
        </p:spPr>
        <p:txBody>
          <a:bodyPr/>
          <a:lstStyle>
            <a:lvl1pPr marL="0" indent="0" algn="ctr">
              <a:buNone/>
              <a:defRPr sz="1950">
                <a:solidFill>
                  <a:schemeClr val="bg1">
                    <a:lumMod val="50000"/>
                  </a:schemeClr>
                </a:solidFill>
              </a:defRPr>
            </a:lvl1pPr>
          </a:lstStyle>
          <a:p>
            <a:r>
              <a:rPr lang="en-US" dirty="0"/>
              <a:t>Click icon to add picture</a:t>
            </a:r>
            <a:endParaRPr lang="id-ID" dirty="0"/>
          </a:p>
        </p:txBody>
      </p:sp>
      <p:sp>
        <p:nvSpPr>
          <p:cNvPr id="6" name="Picture Placeholder 7">
            <a:extLst>
              <a:ext uri="{FF2B5EF4-FFF2-40B4-BE49-F238E27FC236}">
                <a16:creationId xmlns:a16="http://schemas.microsoft.com/office/drawing/2014/main" id="{64BA7788-B1CE-476C-994B-0DD835B10CE2}"/>
              </a:ext>
            </a:extLst>
          </p:cNvPr>
          <p:cNvSpPr>
            <a:spLocks noGrp="1"/>
          </p:cNvSpPr>
          <p:nvPr>
            <p:ph type="pic" sz="quarter" idx="10"/>
          </p:nvPr>
        </p:nvSpPr>
        <p:spPr>
          <a:xfrm rot="20580000">
            <a:off x="1209711" y="3070663"/>
            <a:ext cx="3289850" cy="2423056"/>
          </a:xfrm>
          <a:prstGeom prst="rect">
            <a:avLst/>
          </a:prstGeom>
          <a:solidFill>
            <a:schemeClr val="tx1">
              <a:lumMod val="20000"/>
              <a:lumOff val="80000"/>
            </a:schemeClr>
          </a:solidFill>
          <a:ln w="114300">
            <a:solidFill>
              <a:schemeClr val="bg1"/>
            </a:solidFill>
            <a:miter lim="800000"/>
          </a:ln>
          <a:effectLst>
            <a:outerShdw blurRad="1270000" dist="1816100" dir="2700000" sx="64000" sy="64000" algn="tl" rotWithShape="0">
              <a:prstClr val="black">
                <a:alpha val="40000"/>
              </a:prstClr>
            </a:outerShdw>
          </a:effectLst>
        </p:spPr>
        <p:txBody>
          <a:bodyPr/>
          <a:lstStyle>
            <a:lvl1pPr marL="0" indent="0" algn="ctr">
              <a:buNone/>
              <a:defRPr sz="1950"/>
            </a:lvl1pPr>
          </a:lstStyle>
          <a:p>
            <a:r>
              <a:rPr lang="en-US" dirty="0"/>
              <a:t>Click icon to add picture</a:t>
            </a:r>
            <a:endParaRPr lang="id-ID"/>
          </a:p>
        </p:txBody>
      </p:sp>
      <p:sp>
        <p:nvSpPr>
          <p:cNvPr id="7" name="Picture Placeholder 7">
            <a:extLst>
              <a:ext uri="{FF2B5EF4-FFF2-40B4-BE49-F238E27FC236}">
                <a16:creationId xmlns:a16="http://schemas.microsoft.com/office/drawing/2014/main" id="{F17E36BF-3165-4592-A5A4-95C45774B928}"/>
              </a:ext>
            </a:extLst>
          </p:cNvPr>
          <p:cNvSpPr>
            <a:spLocks noGrp="1"/>
          </p:cNvSpPr>
          <p:nvPr>
            <p:ph type="pic" sz="quarter" idx="11"/>
          </p:nvPr>
        </p:nvSpPr>
        <p:spPr>
          <a:xfrm rot="600000">
            <a:off x="3930777" y="3310342"/>
            <a:ext cx="3289850" cy="2423056"/>
          </a:xfrm>
          <a:prstGeom prst="rect">
            <a:avLst/>
          </a:prstGeom>
          <a:solidFill>
            <a:schemeClr val="tx1">
              <a:lumMod val="20000"/>
              <a:lumOff val="80000"/>
            </a:schemeClr>
          </a:solidFill>
          <a:ln w="114300">
            <a:solidFill>
              <a:schemeClr val="bg1"/>
            </a:solidFill>
            <a:miter lim="800000"/>
          </a:ln>
          <a:effectLst>
            <a:outerShdw blurRad="1270000" dist="1816100" dir="2700000" sx="64000" sy="64000" algn="tl" rotWithShape="0">
              <a:prstClr val="black">
                <a:alpha val="40000"/>
              </a:prstClr>
            </a:outerShdw>
          </a:effectLst>
        </p:spPr>
        <p:txBody>
          <a:bodyPr/>
          <a:lstStyle>
            <a:lvl1pPr marL="0" indent="0" algn="ctr">
              <a:buNone/>
              <a:defRPr sz="1950"/>
            </a:lvl1pPr>
          </a:lstStyle>
          <a:p>
            <a:r>
              <a:rPr lang="en-US" dirty="0"/>
              <a:t>Click icon to add picture</a:t>
            </a:r>
            <a:endParaRPr lang="id-ID"/>
          </a:p>
        </p:txBody>
      </p:sp>
      <p:sp>
        <p:nvSpPr>
          <p:cNvPr id="8" name="Picture Placeholder 7">
            <a:extLst>
              <a:ext uri="{FF2B5EF4-FFF2-40B4-BE49-F238E27FC236}">
                <a16:creationId xmlns:a16="http://schemas.microsoft.com/office/drawing/2014/main" id="{F0A0C8E9-C568-46C1-9B66-C8991958E993}"/>
              </a:ext>
            </a:extLst>
          </p:cNvPr>
          <p:cNvSpPr>
            <a:spLocks noGrp="1"/>
          </p:cNvSpPr>
          <p:nvPr>
            <p:ph type="pic" sz="quarter" idx="12"/>
          </p:nvPr>
        </p:nvSpPr>
        <p:spPr>
          <a:xfrm rot="21120000">
            <a:off x="5537983" y="2688615"/>
            <a:ext cx="3289850" cy="2423056"/>
          </a:xfrm>
          <a:prstGeom prst="rect">
            <a:avLst/>
          </a:prstGeom>
          <a:solidFill>
            <a:schemeClr val="tx1">
              <a:lumMod val="20000"/>
              <a:lumOff val="80000"/>
            </a:schemeClr>
          </a:solidFill>
          <a:ln w="114300">
            <a:solidFill>
              <a:schemeClr val="bg1"/>
            </a:solidFill>
            <a:miter lim="800000"/>
          </a:ln>
          <a:effectLst>
            <a:outerShdw blurRad="1270000" dist="1816100" dir="2700000" sx="64000" sy="64000" algn="tl" rotWithShape="0">
              <a:prstClr val="black">
                <a:alpha val="40000"/>
              </a:prstClr>
            </a:outerShdw>
          </a:effectLst>
        </p:spPr>
        <p:txBody>
          <a:bodyPr/>
          <a:lstStyle>
            <a:lvl1pPr marL="0" indent="0" algn="ctr">
              <a:buNone/>
              <a:defRPr sz="1950"/>
            </a:lvl1pPr>
          </a:lstStyle>
          <a:p>
            <a:r>
              <a:rPr lang="en-US" dirty="0"/>
              <a:t>Click icon to add picture</a:t>
            </a:r>
            <a:endParaRPr lang="id-ID"/>
          </a:p>
        </p:txBody>
      </p:sp>
      <p:sp>
        <p:nvSpPr>
          <p:cNvPr id="9" name="Picture Placeholder 7">
            <a:extLst>
              <a:ext uri="{FF2B5EF4-FFF2-40B4-BE49-F238E27FC236}">
                <a16:creationId xmlns:a16="http://schemas.microsoft.com/office/drawing/2014/main" id="{21D1D615-86CA-4561-9497-B5073CC8DDB8}"/>
              </a:ext>
            </a:extLst>
          </p:cNvPr>
          <p:cNvSpPr>
            <a:spLocks noGrp="1"/>
          </p:cNvSpPr>
          <p:nvPr>
            <p:ph type="pic" sz="quarter" idx="13"/>
          </p:nvPr>
        </p:nvSpPr>
        <p:spPr>
          <a:xfrm rot="300000">
            <a:off x="7694505" y="3438820"/>
            <a:ext cx="3289850" cy="2423056"/>
          </a:xfrm>
          <a:prstGeom prst="rect">
            <a:avLst/>
          </a:prstGeom>
          <a:solidFill>
            <a:schemeClr val="tx1">
              <a:lumMod val="20000"/>
              <a:lumOff val="80000"/>
            </a:schemeClr>
          </a:solidFill>
          <a:ln w="114300">
            <a:solidFill>
              <a:schemeClr val="bg1"/>
            </a:solidFill>
            <a:miter lim="800000"/>
          </a:ln>
          <a:effectLst>
            <a:outerShdw blurRad="1270000" dist="1816100" dir="2700000" sx="64000" sy="64000" algn="tl" rotWithShape="0">
              <a:prstClr val="black">
                <a:alpha val="40000"/>
              </a:prstClr>
            </a:outerShdw>
          </a:effectLst>
        </p:spPr>
        <p:txBody>
          <a:bodyPr/>
          <a:lstStyle>
            <a:lvl1pPr marL="0" indent="0" algn="ctr">
              <a:buNone/>
              <a:defRPr sz="1950"/>
            </a:lvl1pPr>
          </a:lstStyle>
          <a:p>
            <a:r>
              <a:rPr lang="en-US" dirty="0"/>
              <a:t>Click icon to add picture</a:t>
            </a:r>
            <a:endParaRPr lang="id-ID"/>
          </a:p>
        </p:txBody>
      </p:sp>
    </p:spTree>
    <p:extLst>
      <p:ext uri="{BB962C8B-B14F-4D97-AF65-F5344CB8AC3E}">
        <p14:creationId xmlns:p14="http://schemas.microsoft.com/office/powerpoint/2010/main" val="422111591"/>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75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750" fill="hold"/>
                                        <p:tgtEl>
                                          <p:spTgt spid="6"/>
                                        </p:tgtEl>
                                        <p:attrNameLst>
                                          <p:attrName>ppt_x</p:attrName>
                                        </p:attrNameLst>
                                      </p:cBhvr>
                                      <p:tavLst>
                                        <p:tav tm="0">
                                          <p:val>
                                            <p:strVal val="#ppt_x"/>
                                          </p:val>
                                        </p:tav>
                                        <p:tav tm="100000">
                                          <p:val>
                                            <p:strVal val="#ppt_x"/>
                                          </p:val>
                                        </p:tav>
                                      </p:tavLst>
                                    </p:anim>
                                    <p:anim calcmode="lin" valueType="num">
                                      <p:cBhvr additive="base">
                                        <p:cTn id="8" dur="75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decel="100000" fill="hold" grpId="0" nodeType="withEffect">
                                  <p:stCondLst>
                                    <p:cond delay="75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750" fill="hold"/>
                                        <p:tgtEl>
                                          <p:spTgt spid="7"/>
                                        </p:tgtEl>
                                        <p:attrNameLst>
                                          <p:attrName>ppt_x</p:attrName>
                                        </p:attrNameLst>
                                      </p:cBhvr>
                                      <p:tavLst>
                                        <p:tav tm="0">
                                          <p:val>
                                            <p:strVal val="#ppt_x"/>
                                          </p:val>
                                        </p:tav>
                                        <p:tav tm="100000">
                                          <p:val>
                                            <p:strVal val="#ppt_x"/>
                                          </p:val>
                                        </p:tav>
                                      </p:tavLst>
                                    </p:anim>
                                    <p:anim calcmode="lin" valueType="num">
                                      <p:cBhvr additive="base">
                                        <p:cTn id="12" dur="750" fill="hold"/>
                                        <p:tgtEl>
                                          <p:spTgt spid="7"/>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75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750" fill="hold"/>
                                        <p:tgtEl>
                                          <p:spTgt spid="8"/>
                                        </p:tgtEl>
                                        <p:attrNameLst>
                                          <p:attrName>ppt_x</p:attrName>
                                        </p:attrNameLst>
                                      </p:cBhvr>
                                      <p:tavLst>
                                        <p:tav tm="0">
                                          <p:val>
                                            <p:strVal val="#ppt_x"/>
                                          </p:val>
                                        </p:tav>
                                        <p:tav tm="100000">
                                          <p:val>
                                            <p:strVal val="#ppt_x"/>
                                          </p:val>
                                        </p:tav>
                                      </p:tavLst>
                                    </p:anim>
                                    <p:anim calcmode="lin" valueType="num">
                                      <p:cBhvr additive="base">
                                        <p:cTn id="16" dur="750" fill="hold"/>
                                        <p:tgtEl>
                                          <p:spTgt spid="8"/>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75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750" fill="hold"/>
                                        <p:tgtEl>
                                          <p:spTgt spid="9"/>
                                        </p:tgtEl>
                                        <p:attrNameLst>
                                          <p:attrName>ppt_x</p:attrName>
                                        </p:attrNameLst>
                                      </p:cBhvr>
                                      <p:tavLst>
                                        <p:tav tm="0">
                                          <p:val>
                                            <p:strVal val="#ppt_x"/>
                                          </p:val>
                                        </p:tav>
                                        <p:tav tm="100000">
                                          <p:val>
                                            <p:strVal val="#ppt_x"/>
                                          </p:val>
                                        </p:tav>
                                      </p:tavLst>
                                    </p:anim>
                                    <p:anim calcmode="lin" valueType="num">
                                      <p:cBhvr additive="base">
                                        <p:cTn id="20" dur="75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41_Blank">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7659D64E-3368-412B-8718-C8D943C34EAA}"/>
              </a:ext>
            </a:extLst>
          </p:cNvPr>
          <p:cNvSpPr>
            <a:spLocks noGrp="1"/>
          </p:cNvSpPr>
          <p:nvPr>
            <p:ph type="pic" sz="quarter" idx="10"/>
          </p:nvPr>
        </p:nvSpPr>
        <p:spPr>
          <a:xfrm>
            <a:off x="4892014" y="962108"/>
            <a:ext cx="2325246" cy="2697290"/>
          </a:xfrm>
          <a:custGeom>
            <a:avLst/>
            <a:gdLst>
              <a:gd name="connsiteX0" fmla="*/ 1193380 w 2386760"/>
              <a:gd name="connsiteY0" fmla="*/ 0 h 2768646"/>
              <a:gd name="connsiteX1" fmla="*/ 2386760 w 2386760"/>
              <a:gd name="connsiteY1" fmla="*/ 596691 h 2768646"/>
              <a:gd name="connsiteX2" fmla="*/ 2386760 w 2386760"/>
              <a:gd name="connsiteY2" fmla="*/ 2171956 h 2768646"/>
              <a:gd name="connsiteX3" fmla="*/ 1193380 w 2386760"/>
              <a:gd name="connsiteY3" fmla="*/ 2768646 h 2768646"/>
              <a:gd name="connsiteX4" fmla="*/ 0 w 2386760"/>
              <a:gd name="connsiteY4" fmla="*/ 2171956 h 2768646"/>
              <a:gd name="connsiteX5" fmla="*/ 0 w 2386760"/>
              <a:gd name="connsiteY5" fmla="*/ 596691 h 2768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86760" h="2768646">
                <a:moveTo>
                  <a:pt x="1193380" y="0"/>
                </a:moveTo>
                <a:lnTo>
                  <a:pt x="2386760" y="596691"/>
                </a:lnTo>
                <a:lnTo>
                  <a:pt x="2386760" y="2171956"/>
                </a:lnTo>
                <a:lnTo>
                  <a:pt x="1193380" y="2768646"/>
                </a:lnTo>
                <a:lnTo>
                  <a:pt x="0" y="2171956"/>
                </a:lnTo>
                <a:lnTo>
                  <a:pt x="0" y="596691"/>
                </a:lnTo>
                <a:close/>
              </a:path>
            </a:pathLst>
          </a:custGeom>
          <a:solidFill>
            <a:schemeClr val="tx1">
              <a:lumMod val="20000"/>
              <a:lumOff val="80000"/>
            </a:schemeClr>
          </a:solidFill>
          <a:ln w="63500">
            <a:solidFill>
              <a:schemeClr val="bg1"/>
            </a:solidFill>
            <a:miter lim="800000"/>
          </a:ln>
          <a:effectLst>
            <a:outerShdw blurRad="1270000" dist="1460500" dir="8100000" sx="65000" sy="65000" algn="tr" rotWithShape="0">
              <a:prstClr val="black">
                <a:alpha val="40000"/>
              </a:prstClr>
            </a:outerShdw>
          </a:effectLst>
        </p:spPr>
        <p:txBody>
          <a:bodyPr wrap="square">
            <a:noAutofit/>
          </a:bodyPr>
          <a:lstStyle>
            <a:lvl1pPr marL="0" indent="0" algn="ctr">
              <a:buNone/>
              <a:defRPr sz="1560">
                <a:solidFill>
                  <a:schemeClr val="bg1">
                    <a:lumMod val="50000"/>
                  </a:schemeClr>
                </a:solidFill>
              </a:defRPr>
            </a:lvl1pPr>
          </a:lstStyle>
          <a:p>
            <a:r>
              <a:rPr lang="en-US" dirty="0"/>
              <a:t>Click icon to add picture</a:t>
            </a:r>
            <a:endParaRPr lang="id-ID" dirty="0"/>
          </a:p>
        </p:txBody>
      </p:sp>
      <p:sp>
        <p:nvSpPr>
          <p:cNvPr id="8" name="Picture Placeholder 7">
            <a:extLst>
              <a:ext uri="{FF2B5EF4-FFF2-40B4-BE49-F238E27FC236}">
                <a16:creationId xmlns:a16="http://schemas.microsoft.com/office/drawing/2014/main" id="{BDE72759-3267-4867-A7A3-D190AE6236CE}"/>
              </a:ext>
            </a:extLst>
          </p:cNvPr>
          <p:cNvSpPr>
            <a:spLocks noGrp="1"/>
          </p:cNvSpPr>
          <p:nvPr>
            <p:ph type="pic" sz="quarter" idx="11"/>
          </p:nvPr>
        </p:nvSpPr>
        <p:spPr>
          <a:xfrm>
            <a:off x="7353119" y="962108"/>
            <a:ext cx="2325246" cy="2697290"/>
          </a:xfrm>
          <a:custGeom>
            <a:avLst/>
            <a:gdLst>
              <a:gd name="connsiteX0" fmla="*/ 1193380 w 2386760"/>
              <a:gd name="connsiteY0" fmla="*/ 0 h 2768646"/>
              <a:gd name="connsiteX1" fmla="*/ 2386760 w 2386760"/>
              <a:gd name="connsiteY1" fmla="*/ 596691 h 2768646"/>
              <a:gd name="connsiteX2" fmla="*/ 2386760 w 2386760"/>
              <a:gd name="connsiteY2" fmla="*/ 2171956 h 2768646"/>
              <a:gd name="connsiteX3" fmla="*/ 1193380 w 2386760"/>
              <a:gd name="connsiteY3" fmla="*/ 2768646 h 2768646"/>
              <a:gd name="connsiteX4" fmla="*/ 0 w 2386760"/>
              <a:gd name="connsiteY4" fmla="*/ 2171956 h 2768646"/>
              <a:gd name="connsiteX5" fmla="*/ 0 w 2386760"/>
              <a:gd name="connsiteY5" fmla="*/ 596691 h 2768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86760" h="2768646">
                <a:moveTo>
                  <a:pt x="1193380" y="0"/>
                </a:moveTo>
                <a:lnTo>
                  <a:pt x="2386760" y="596691"/>
                </a:lnTo>
                <a:lnTo>
                  <a:pt x="2386760" y="2171956"/>
                </a:lnTo>
                <a:lnTo>
                  <a:pt x="1193380" y="2768646"/>
                </a:lnTo>
                <a:lnTo>
                  <a:pt x="0" y="2171956"/>
                </a:lnTo>
                <a:lnTo>
                  <a:pt x="0" y="596691"/>
                </a:lnTo>
                <a:close/>
              </a:path>
            </a:pathLst>
          </a:custGeom>
          <a:solidFill>
            <a:schemeClr val="tx1">
              <a:lumMod val="20000"/>
              <a:lumOff val="80000"/>
            </a:schemeClr>
          </a:solidFill>
          <a:ln w="63500">
            <a:solidFill>
              <a:schemeClr val="bg1"/>
            </a:solidFill>
            <a:miter lim="800000"/>
          </a:ln>
          <a:effectLst>
            <a:outerShdw blurRad="1270000" dist="1460500" dir="8100000" sx="65000" sy="65000" algn="tr" rotWithShape="0">
              <a:prstClr val="black">
                <a:alpha val="40000"/>
              </a:prstClr>
            </a:outerShdw>
          </a:effectLst>
        </p:spPr>
        <p:txBody>
          <a:bodyPr wrap="square">
            <a:noAutofit/>
          </a:bodyPr>
          <a:lstStyle>
            <a:lvl1pPr marL="0" indent="0" algn="ctr">
              <a:buNone/>
              <a:defRPr sz="1560">
                <a:solidFill>
                  <a:schemeClr val="bg1">
                    <a:lumMod val="50000"/>
                  </a:schemeClr>
                </a:solidFill>
              </a:defRPr>
            </a:lvl1pPr>
          </a:lstStyle>
          <a:p>
            <a:r>
              <a:rPr lang="en-US" dirty="0"/>
              <a:t>Click icon to add picture</a:t>
            </a:r>
            <a:endParaRPr lang="id-ID" dirty="0"/>
          </a:p>
        </p:txBody>
      </p:sp>
      <p:sp>
        <p:nvSpPr>
          <p:cNvPr id="10" name="Picture Placeholder 9">
            <a:extLst>
              <a:ext uri="{FF2B5EF4-FFF2-40B4-BE49-F238E27FC236}">
                <a16:creationId xmlns:a16="http://schemas.microsoft.com/office/drawing/2014/main" id="{415D1429-9074-4D11-B6DB-D177264CC058}"/>
              </a:ext>
            </a:extLst>
          </p:cNvPr>
          <p:cNvSpPr>
            <a:spLocks noGrp="1"/>
          </p:cNvSpPr>
          <p:nvPr>
            <p:ph type="pic" sz="quarter" idx="13"/>
          </p:nvPr>
        </p:nvSpPr>
        <p:spPr>
          <a:xfrm>
            <a:off x="6126757" y="3198599"/>
            <a:ext cx="2325246" cy="2697290"/>
          </a:xfrm>
          <a:custGeom>
            <a:avLst/>
            <a:gdLst>
              <a:gd name="connsiteX0" fmla="*/ 1193380 w 2386760"/>
              <a:gd name="connsiteY0" fmla="*/ 0 h 2768646"/>
              <a:gd name="connsiteX1" fmla="*/ 2386760 w 2386760"/>
              <a:gd name="connsiteY1" fmla="*/ 596691 h 2768646"/>
              <a:gd name="connsiteX2" fmla="*/ 2386760 w 2386760"/>
              <a:gd name="connsiteY2" fmla="*/ 2171956 h 2768646"/>
              <a:gd name="connsiteX3" fmla="*/ 1193380 w 2386760"/>
              <a:gd name="connsiteY3" fmla="*/ 2768646 h 2768646"/>
              <a:gd name="connsiteX4" fmla="*/ 0 w 2386760"/>
              <a:gd name="connsiteY4" fmla="*/ 2171956 h 2768646"/>
              <a:gd name="connsiteX5" fmla="*/ 0 w 2386760"/>
              <a:gd name="connsiteY5" fmla="*/ 596691 h 2768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86760" h="2768646">
                <a:moveTo>
                  <a:pt x="1193380" y="0"/>
                </a:moveTo>
                <a:lnTo>
                  <a:pt x="2386760" y="596691"/>
                </a:lnTo>
                <a:lnTo>
                  <a:pt x="2386760" y="2171956"/>
                </a:lnTo>
                <a:lnTo>
                  <a:pt x="1193380" y="2768646"/>
                </a:lnTo>
                <a:lnTo>
                  <a:pt x="0" y="2171956"/>
                </a:lnTo>
                <a:lnTo>
                  <a:pt x="0" y="596691"/>
                </a:lnTo>
                <a:close/>
              </a:path>
            </a:pathLst>
          </a:custGeom>
          <a:solidFill>
            <a:schemeClr val="tx1">
              <a:lumMod val="20000"/>
              <a:lumOff val="80000"/>
            </a:schemeClr>
          </a:solidFill>
          <a:ln w="63500">
            <a:solidFill>
              <a:schemeClr val="bg1"/>
            </a:solidFill>
            <a:miter lim="800000"/>
          </a:ln>
          <a:effectLst>
            <a:outerShdw blurRad="1270000" dist="1460500" dir="8100000" sx="65000" sy="65000" algn="tr" rotWithShape="0">
              <a:prstClr val="black">
                <a:alpha val="40000"/>
              </a:prstClr>
            </a:outerShdw>
          </a:effectLst>
        </p:spPr>
        <p:txBody>
          <a:bodyPr wrap="square">
            <a:noAutofit/>
          </a:bodyPr>
          <a:lstStyle>
            <a:lvl1pPr marL="0" indent="0" algn="ctr">
              <a:buNone/>
              <a:defRPr sz="1560">
                <a:solidFill>
                  <a:schemeClr val="bg1">
                    <a:lumMod val="50000"/>
                  </a:schemeClr>
                </a:solidFill>
              </a:defRPr>
            </a:lvl1pPr>
          </a:lstStyle>
          <a:p>
            <a:r>
              <a:rPr lang="en-US" dirty="0"/>
              <a:t>Click icon to add picture</a:t>
            </a:r>
            <a:endParaRPr lang="id-ID" dirty="0"/>
          </a:p>
        </p:txBody>
      </p:sp>
      <p:sp>
        <p:nvSpPr>
          <p:cNvPr id="9" name="Picture Placeholder 8">
            <a:extLst>
              <a:ext uri="{FF2B5EF4-FFF2-40B4-BE49-F238E27FC236}">
                <a16:creationId xmlns:a16="http://schemas.microsoft.com/office/drawing/2014/main" id="{1D51AB2C-61B1-4F78-AF3F-B32652B28891}"/>
              </a:ext>
            </a:extLst>
          </p:cNvPr>
          <p:cNvSpPr>
            <a:spLocks noGrp="1"/>
          </p:cNvSpPr>
          <p:nvPr>
            <p:ph type="pic" sz="quarter" idx="12"/>
          </p:nvPr>
        </p:nvSpPr>
        <p:spPr>
          <a:xfrm>
            <a:off x="8594214" y="3198601"/>
            <a:ext cx="2325246" cy="2697290"/>
          </a:xfrm>
          <a:custGeom>
            <a:avLst/>
            <a:gdLst>
              <a:gd name="connsiteX0" fmla="*/ 1193380 w 2386760"/>
              <a:gd name="connsiteY0" fmla="*/ 0 h 2768646"/>
              <a:gd name="connsiteX1" fmla="*/ 2386760 w 2386760"/>
              <a:gd name="connsiteY1" fmla="*/ 596691 h 2768646"/>
              <a:gd name="connsiteX2" fmla="*/ 2386760 w 2386760"/>
              <a:gd name="connsiteY2" fmla="*/ 2171956 h 2768646"/>
              <a:gd name="connsiteX3" fmla="*/ 1193380 w 2386760"/>
              <a:gd name="connsiteY3" fmla="*/ 2768646 h 2768646"/>
              <a:gd name="connsiteX4" fmla="*/ 0 w 2386760"/>
              <a:gd name="connsiteY4" fmla="*/ 2171956 h 2768646"/>
              <a:gd name="connsiteX5" fmla="*/ 0 w 2386760"/>
              <a:gd name="connsiteY5" fmla="*/ 596691 h 2768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86760" h="2768646">
                <a:moveTo>
                  <a:pt x="1193380" y="0"/>
                </a:moveTo>
                <a:lnTo>
                  <a:pt x="2386760" y="596691"/>
                </a:lnTo>
                <a:lnTo>
                  <a:pt x="2386760" y="2171956"/>
                </a:lnTo>
                <a:lnTo>
                  <a:pt x="1193380" y="2768646"/>
                </a:lnTo>
                <a:lnTo>
                  <a:pt x="0" y="2171956"/>
                </a:lnTo>
                <a:lnTo>
                  <a:pt x="0" y="596691"/>
                </a:lnTo>
                <a:close/>
              </a:path>
            </a:pathLst>
          </a:custGeom>
          <a:solidFill>
            <a:schemeClr val="tx1">
              <a:lumMod val="20000"/>
              <a:lumOff val="80000"/>
            </a:schemeClr>
          </a:solidFill>
          <a:ln w="63500">
            <a:solidFill>
              <a:schemeClr val="bg1"/>
            </a:solidFill>
            <a:miter lim="800000"/>
          </a:ln>
          <a:effectLst>
            <a:outerShdw blurRad="1270000" dist="1460500" dir="8100000" sx="65000" sy="65000" algn="tr" rotWithShape="0">
              <a:prstClr val="black">
                <a:alpha val="40000"/>
              </a:prstClr>
            </a:outerShdw>
          </a:effectLst>
        </p:spPr>
        <p:txBody>
          <a:bodyPr wrap="square">
            <a:noAutofit/>
          </a:bodyPr>
          <a:lstStyle>
            <a:lvl1pPr marL="0" indent="0" algn="ctr">
              <a:buNone/>
              <a:defRPr sz="1560">
                <a:solidFill>
                  <a:schemeClr val="bg1">
                    <a:lumMod val="50000"/>
                  </a:schemeClr>
                </a:solidFill>
              </a:defRPr>
            </a:lvl1pPr>
          </a:lstStyle>
          <a:p>
            <a:r>
              <a:rPr lang="en-US" dirty="0"/>
              <a:t>Click icon to add picture</a:t>
            </a:r>
            <a:endParaRPr lang="id-ID" dirty="0"/>
          </a:p>
        </p:txBody>
      </p:sp>
    </p:spTree>
    <p:extLst>
      <p:ext uri="{BB962C8B-B14F-4D97-AF65-F5344CB8AC3E}">
        <p14:creationId xmlns:p14="http://schemas.microsoft.com/office/powerpoint/2010/main" val="931779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50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750" fill="hold"/>
                                        <p:tgtEl>
                                          <p:spTgt spid="7"/>
                                        </p:tgtEl>
                                        <p:attrNameLst>
                                          <p:attrName>ppt_x</p:attrName>
                                        </p:attrNameLst>
                                      </p:cBhvr>
                                      <p:tavLst>
                                        <p:tav tm="0">
                                          <p:val>
                                            <p:strVal val="1+#ppt_w/2"/>
                                          </p:val>
                                        </p:tav>
                                        <p:tav tm="100000">
                                          <p:val>
                                            <p:strVal val="#ppt_x"/>
                                          </p:val>
                                        </p:tav>
                                      </p:tavLst>
                                    </p:anim>
                                    <p:anim calcmode="lin" valueType="num">
                                      <p:cBhvr additive="base">
                                        <p:cTn id="8" dur="750" fill="hold"/>
                                        <p:tgtEl>
                                          <p:spTgt spid="7"/>
                                        </p:tgtEl>
                                        <p:attrNameLst>
                                          <p:attrName>ppt_y</p:attrName>
                                        </p:attrNameLst>
                                      </p:cBhvr>
                                      <p:tavLst>
                                        <p:tav tm="0">
                                          <p:val>
                                            <p:strVal val="#ppt_y"/>
                                          </p:val>
                                        </p:tav>
                                        <p:tav tm="100000">
                                          <p:val>
                                            <p:strVal val="#ppt_y"/>
                                          </p:val>
                                        </p:tav>
                                      </p:tavLst>
                                    </p:anim>
                                  </p:childTnLst>
                                </p:cTn>
                              </p:par>
                              <p:par>
                                <p:cTn id="9" presetID="2" presetClass="entr" presetSubtype="2" decel="100000" fill="hold" grpId="0" nodeType="withEffect">
                                  <p:stCondLst>
                                    <p:cond delay="75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750" fill="hold"/>
                                        <p:tgtEl>
                                          <p:spTgt spid="10"/>
                                        </p:tgtEl>
                                        <p:attrNameLst>
                                          <p:attrName>ppt_x</p:attrName>
                                        </p:attrNameLst>
                                      </p:cBhvr>
                                      <p:tavLst>
                                        <p:tav tm="0">
                                          <p:val>
                                            <p:strVal val="1+#ppt_w/2"/>
                                          </p:val>
                                        </p:tav>
                                        <p:tav tm="100000">
                                          <p:val>
                                            <p:strVal val="#ppt_x"/>
                                          </p:val>
                                        </p:tav>
                                      </p:tavLst>
                                    </p:anim>
                                    <p:anim calcmode="lin" valueType="num">
                                      <p:cBhvr additive="base">
                                        <p:cTn id="12" dur="750" fill="hold"/>
                                        <p:tgtEl>
                                          <p:spTgt spid="10"/>
                                        </p:tgtEl>
                                        <p:attrNameLst>
                                          <p:attrName>ppt_y</p:attrName>
                                        </p:attrNameLst>
                                      </p:cBhvr>
                                      <p:tavLst>
                                        <p:tav tm="0">
                                          <p:val>
                                            <p:strVal val="#ppt_y"/>
                                          </p:val>
                                        </p:tav>
                                        <p:tav tm="100000">
                                          <p:val>
                                            <p:strVal val="#ppt_y"/>
                                          </p:val>
                                        </p:tav>
                                      </p:tavLst>
                                    </p:anim>
                                  </p:childTnLst>
                                </p:cTn>
                              </p:par>
                              <p:par>
                                <p:cTn id="13" presetID="2" presetClass="entr" presetSubtype="2" decel="100000" fill="hold" grpId="0" nodeType="withEffect">
                                  <p:stCondLst>
                                    <p:cond delay="100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750" fill="hold"/>
                                        <p:tgtEl>
                                          <p:spTgt spid="8"/>
                                        </p:tgtEl>
                                        <p:attrNameLst>
                                          <p:attrName>ppt_x</p:attrName>
                                        </p:attrNameLst>
                                      </p:cBhvr>
                                      <p:tavLst>
                                        <p:tav tm="0">
                                          <p:val>
                                            <p:strVal val="1+#ppt_w/2"/>
                                          </p:val>
                                        </p:tav>
                                        <p:tav tm="100000">
                                          <p:val>
                                            <p:strVal val="#ppt_x"/>
                                          </p:val>
                                        </p:tav>
                                      </p:tavLst>
                                    </p:anim>
                                    <p:anim calcmode="lin" valueType="num">
                                      <p:cBhvr additive="base">
                                        <p:cTn id="16" dur="750" fill="hold"/>
                                        <p:tgtEl>
                                          <p:spTgt spid="8"/>
                                        </p:tgtEl>
                                        <p:attrNameLst>
                                          <p:attrName>ppt_y</p:attrName>
                                        </p:attrNameLst>
                                      </p:cBhvr>
                                      <p:tavLst>
                                        <p:tav tm="0">
                                          <p:val>
                                            <p:strVal val="#ppt_y"/>
                                          </p:val>
                                        </p:tav>
                                        <p:tav tm="100000">
                                          <p:val>
                                            <p:strVal val="#ppt_y"/>
                                          </p:val>
                                        </p:tav>
                                      </p:tavLst>
                                    </p:anim>
                                  </p:childTnLst>
                                </p:cTn>
                              </p:par>
                              <p:par>
                                <p:cTn id="17" presetID="2" presetClass="entr" presetSubtype="2" decel="100000" fill="hold" grpId="0" nodeType="withEffect">
                                  <p:stCondLst>
                                    <p:cond delay="125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750" fill="hold"/>
                                        <p:tgtEl>
                                          <p:spTgt spid="9"/>
                                        </p:tgtEl>
                                        <p:attrNameLst>
                                          <p:attrName>ppt_x</p:attrName>
                                        </p:attrNameLst>
                                      </p:cBhvr>
                                      <p:tavLst>
                                        <p:tav tm="0">
                                          <p:val>
                                            <p:strVal val="1+#ppt_w/2"/>
                                          </p:val>
                                        </p:tav>
                                        <p:tav tm="100000">
                                          <p:val>
                                            <p:strVal val="#ppt_x"/>
                                          </p:val>
                                        </p:tav>
                                      </p:tavLst>
                                    </p:anim>
                                    <p:anim calcmode="lin" valueType="num">
                                      <p:cBhvr additive="base">
                                        <p:cTn id="20" dur="75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0" grpId="0" animBg="1"/>
      <p:bldP spid="9" grpId="0" animBg="1"/>
    </p:bld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44_Blank">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9BDF1C3A-008B-4BCA-AD98-5B9BF23902F8}"/>
              </a:ext>
            </a:extLst>
          </p:cNvPr>
          <p:cNvSpPr>
            <a:spLocks noGrp="1"/>
          </p:cNvSpPr>
          <p:nvPr>
            <p:ph type="pic" sz="quarter" idx="10"/>
          </p:nvPr>
        </p:nvSpPr>
        <p:spPr>
          <a:xfrm>
            <a:off x="0" y="0"/>
            <a:ext cx="6858000" cy="6858000"/>
          </a:xfrm>
          <a:custGeom>
            <a:avLst/>
            <a:gdLst>
              <a:gd name="connsiteX0" fmla="*/ 0 w 6858000"/>
              <a:gd name="connsiteY0" fmla="*/ 0 h 6858000"/>
              <a:gd name="connsiteX1" fmla="*/ 6858000 w 6858000"/>
              <a:gd name="connsiteY1" fmla="*/ 6858000 h 6858000"/>
              <a:gd name="connsiteX2" fmla="*/ 0 w 6858000"/>
              <a:gd name="connsiteY2" fmla="*/ 6858000 h 6858000"/>
            </a:gdLst>
            <a:ahLst/>
            <a:cxnLst>
              <a:cxn ang="0">
                <a:pos x="connsiteX0" y="connsiteY0"/>
              </a:cxn>
              <a:cxn ang="0">
                <a:pos x="connsiteX1" y="connsiteY1"/>
              </a:cxn>
              <a:cxn ang="0">
                <a:pos x="connsiteX2" y="connsiteY2"/>
              </a:cxn>
            </a:cxnLst>
            <a:rect l="l" t="t" r="r" b="b"/>
            <a:pathLst>
              <a:path w="6858000" h="6858000">
                <a:moveTo>
                  <a:pt x="0" y="0"/>
                </a:moveTo>
                <a:lnTo>
                  <a:pt x="6858000" y="6858000"/>
                </a:lnTo>
                <a:lnTo>
                  <a:pt x="0" y="6858000"/>
                </a:lnTo>
                <a:close/>
              </a:path>
            </a:pathLst>
          </a:custGeom>
          <a:solidFill>
            <a:schemeClr val="tx1">
              <a:lumMod val="20000"/>
              <a:lumOff val="80000"/>
              <a:alpha val="59000"/>
            </a:schemeClr>
          </a:solidFill>
        </p:spPr>
        <p:txBody>
          <a:bodyPr wrap="square">
            <a:noAutofit/>
          </a:bodyPr>
          <a:lstStyle>
            <a:lvl1pPr marL="0" indent="0" algn="ctr">
              <a:buNone/>
              <a:defRPr sz="1950">
                <a:solidFill>
                  <a:schemeClr val="bg1">
                    <a:lumMod val="50000"/>
                  </a:schemeClr>
                </a:solidFill>
              </a:defRPr>
            </a:lvl1pPr>
          </a:lstStyle>
          <a:p>
            <a:r>
              <a:rPr lang="en-US" dirty="0"/>
              <a:t>Click icon to add picture</a:t>
            </a:r>
            <a:endParaRPr lang="id-ID" dirty="0"/>
          </a:p>
        </p:txBody>
      </p:sp>
    </p:spTree>
    <p:extLst>
      <p:ext uri="{BB962C8B-B14F-4D97-AF65-F5344CB8AC3E}">
        <p14:creationId xmlns:p14="http://schemas.microsoft.com/office/powerpoint/2010/main" val="1481523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750" fill="hold"/>
                                        <p:tgtEl>
                                          <p:spTgt spid="6"/>
                                        </p:tgtEl>
                                        <p:attrNameLst>
                                          <p:attrName>ppt_x</p:attrName>
                                        </p:attrNameLst>
                                      </p:cBhvr>
                                      <p:tavLst>
                                        <p:tav tm="0">
                                          <p:val>
                                            <p:strVal val="0-#ppt_w/2"/>
                                          </p:val>
                                        </p:tav>
                                        <p:tav tm="100000">
                                          <p:val>
                                            <p:strVal val="#ppt_x"/>
                                          </p:val>
                                        </p:tav>
                                      </p:tavLst>
                                    </p:anim>
                                    <p:anim calcmode="lin" valueType="num">
                                      <p:cBhvr additive="base">
                                        <p:cTn id="8" dur="75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Divider1">
    <p:spTree>
      <p:nvGrpSpPr>
        <p:cNvPr id="1" name=""/>
        <p:cNvGrpSpPr/>
        <p:nvPr/>
      </p:nvGrpSpPr>
      <p:grpSpPr>
        <a:xfrm>
          <a:off x="0" y="0"/>
          <a:ext cx="0" cy="0"/>
          <a:chOff x="0" y="0"/>
          <a:chExt cx="0" cy="0"/>
        </a:xfrm>
      </p:grpSpPr>
      <p:pic>
        <p:nvPicPr>
          <p:cNvPr id="4" name="Picture 3" descr="A painted brick wall with a white circle and a blue circle&#10;&#10;AI-generated content may be incorrect.">
            <a:extLst>
              <a:ext uri="{FF2B5EF4-FFF2-40B4-BE49-F238E27FC236}">
                <a16:creationId xmlns:a16="http://schemas.microsoft.com/office/drawing/2014/main" id="{F1962035-EE3F-2D85-217A-BB0EB4A6D0DE}"/>
              </a:ext>
            </a:extLst>
          </p:cNvPr>
          <p:cNvPicPr>
            <a:picLocks noChangeAspect="1"/>
          </p:cNvPicPr>
          <p:nvPr userDrawn="1"/>
        </p:nvPicPr>
        <p:blipFill>
          <a:blip r:embed="rId2">
            <a:alphaModFix amt="70000"/>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4"/>
              </a:ext>
            </a:extLst>
          </a:blip>
          <a:srcRect b="11542"/>
          <a:stretch/>
        </p:blipFill>
        <p:spPr>
          <a:xfrm>
            <a:off x="-62542" y="-47065"/>
            <a:ext cx="12254542" cy="6952129"/>
          </a:xfrm>
          <a:prstGeom prst="rect">
            <a:avLst/>
          </a:prstGeom>
        </p:spPr>
      </p:pic>
      <p:sp>
        <p:nvSpPr>
          <p:cNvPr id="16" name="Rectangle 15">
            <a:extLst>
              <a:ext uri="{FF2B5EF4-FFF2-40B4-BE49-F238E27FC236}">
                <a16:creationId xmlns:a16="http://schemas.microsoft.com/office/drawing/2014/main" id="{9A92AD33-42BD-0BE9-2F52-7567BDAAB21D}"/>
              </a:ext>
            </a:extLst>
          </p:cNvPr>
          <p:cNvSpPr/>
          <p:nvPr userDrawn="1"/>
        </p:nvSpPr>
        <p:spPr>
          <a:xfrm>
            <a:off x="-108131" y="-47065"/>
            <a:ext cx="12345721" cy="6952129"/>
          </a:xfrm>
          <a:prstGeom prst="rect">
            <a:avLst/>
          </a:prstGeom>
          <a:solidFill>
            <a:srgbClr val="00418A">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228600" rtl="0" eaLnBrk="1" fontAlgn="auto" latinLnBrk="0" hangingPunct="1">
              <a:lnSpc>
                <a:spcPct val="100000"/>
              </a:lnSpc>
              <a:spcBef>
                <a:spcPts val="0"/>
              </a:spcBef>
              <a:spcAft>
                <a:spcPts val="0"/>
              </a:spcAft>
              <a:buClrTx/>
              <a:buSzTx/>
              <a:buFontTx/>
              <a:buNone/>
              <a:tabLst/>
              <a:defRPr/>
            </a:pPr>
            <a:endParaRPr kumimoji="0" lang="en-US" sz="3453"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7" name="Date Placeholder 6">
            <a:extLst>
              <a:ext uri="{FF2B5EF4-FFF2-40B4-BE49-F238E27FC236}">
                <a16:creationId xmlns:a16="http://schemas.microsoft.com/office/drawing/2014/main" id="{43E25A61-1886-7B8A-DA67-3352D7203BBB}"/>
              </a:ext>
            </a:extLst>
          </p:cNvPr>
          <p:cNvSpPr>
            <a:spLocks noGrp="1"/>
          </p:cNvSpPr>
          <p:nvPr>
            <p:ph type="dt" sz="half" idx="10"/>
          </p:nvPr>
        </p:nvSpPr>
        <p:spPr/>
        <p:txBody>
          <a:bodyPr/>
          <a:lstStyle/>
          <a:p>
            <a:pPr defTabSz="228600"/>
            <a:fld id="{75812DC9-9EA5-43F1-B770-312FCA5E8E24}" type="datetime1">
              <a:rPr lang="en-US" smtClean="0">
                <a:solidFill>
                  <a:srgbClr val="667989">
                    <a:tint val="75000"/>
                  </a:srgbClr>
                </a:solidFill>
              </a:rPr>
              <a:t>5/14/2026</a:t>
            </a:fld>
            <a:endParaRPr lang="en-US" dirty="0">
              <a:solidFill>
                <a:srgbClr val="667989">
                  <a:tint val="75000"/>
                </a:srgbClr>
              </a:solidFill>
            </a:endParaRPr>
          </a:p>
        </p:txBody>
      </p:sp>
      <p:sp>
        <p:nvSpPr>
          <p:cNvPr id="8" name="Footer Placeholder 7">
            <a:extLst>
              <a:ext uri="{FF2B5EF4-FFF2-40B4-BE49-F238E27FC236}">
                <a16:creationId xmlns:a16="http://schemas.microsoft.com/office/drawing/2014/main" id="{46DED968-2915-6D21-1E89-DF663D36DE3E}"/>
              </a:ext>
            </a:extLst>
          </p:cNvPr>
          <p:cNvSpPr>
            <a:spLocks noGrp="1"/>
          </p:cNvSpPr>
          <p:nvPr>
            <p:ph type="ftr" sz="quarter" idx="11"/>
          </p:nvPr>
        </p:nvSpPr>
        <p:spPr/>
        <p:txBody>
          <a:bodyPr/>
          <a:lstStyle/>
          <a:p>
            <a:pPr defTabSz="228600"/>
            <a:endParaRPr lang="en-US" dirty="0">
              <a:solidFill>
                <a:srgbClr val="667989">
                  <a:tint val="75000"/>
                </a:srgbClr>
              </a:solidFill>
            </a:endParaRPr>
          </a:p>
        </p:txBody>
      </p:sp>
      <p:sp>
        <p:nvSpPr>
          <p:cNvPr id="9" name="Slide Number Placeholder 8">
            <a:extLst>
              <a:ext uri="{FF2B5EF4-FFF2-40B4-BE49-F238E27FC236}">
                <a16:creationId xmlns:a16="http://schemas.microsoft.com/office/drawing/2014/main" id="{C2ACB39E-E077-C2A9-A8A7-F40B9FB5E3DE}"/>
              </a:ext>
            </a:extLst>
          </p:cNvPr>
          <p:cNvSpPr>
            <a:spLocks noGrp="1"/>
          </p:cNvSpPr>
          <p:nvPr>
            <p:ph type="sldNum" sz="quarter" idx="12"/>
          </p:nvPr>
        </p:nvSpPr>
        <p:spPr/>
        <p:txBody>
          <a:bodyPr/>
          <a:lstStyle/>
          <a:p>
            <a:pPr defTabSz="228600"/>
            <a:fld id="{DDA8F73C-D96C-D04C-A238-F57AC5794B0F}" type="slidenum">
              <a:rPr lang="en-US" smtClean="0">
                <a:solidFill>
                  <a:srgbClr val="667989">
                    <a:tint val="75000"/>
                  </a:srgbClr>
                </a:solidFill>
              </a:rPr>
              <a:pPr defTabSz="228600"/>
              <a:t>‹#›</a:t>
            </a:fld>
            <a:endParaRPr lang="en-US" dirty="0">
              <a:solidFill>
                <a:srgbClr val="667989">
                  <a:tint val="75000"/>
                </a:srgbClr>
              </a:solidFill>
            </a:endParaRPr>
          </a:p>
        </p:txBody>
      </p:sp>
      <p:sp>
        <p:nvSpPr>
          <p:cNvPr id="11" name="Date Placeholder 3">
            <a:extLst>
              <a:ext uri="{FF2B5EF4-FFF2-40B4-BE49-F238E27FC236}">
                <a16:creationId xmlns:a16="http://schemas.microsoft.com/office/drawing/2014/main" id="{B2F48EFA-CC33-02BA-C000-CF5E3B9CD8F5}"/>
              </a:ext>
            </a:extLst>
          </p:cNvPr>
          <p:cNvSpPr txBox="1">
            <a:spLocks/>
          </p:cNvSpPr>
          <p:nvPr userDrawn="1"/>
        </p:nvSpPr>
        <p:spPr>
          <a:xfrm>
            <a:off x="838526" y="6356350"/>
            <a:ext cx="2742712" cy="365125"/>
          </a:xfrm>
          <a:prstGeom prst="rect">
            <a:avLst/>
          </a:prstGeom>
        </p:spPr>
        <p:txBody>
          <a:bodyPr vert="horz" lIns="45720" tIns="22860" rIns="45720" bIns="2286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228600" rtl="0" eaLnBrk="1" fontAlgn="auto" latinLnBrk="0" hangingPunct="1">
              <a:lnSpc>
                <a:spcPct val="100000"/>
              </a:lnSpc>
              <a:spcBef>
                <a:spcPts val="0"/>
              </a:spcBef>
              <a:spcAft>
                <a:spcPts val="0"/>
              </a:spcAft>
              <a:buClrTx/>
              <a:buSzTx/>
              <a:buFontTx/>
              <a:buNone/>
              <a:tabLst/>
              <a:defRPr/>
            </a:pPr>
            <a:fld id="{8D8E8EE6-837A-794A-8FF2-1DED840A7F96}" type="datetimeFigureOut">
              <a:rPr kumimoji="0" lang="en-US" sz="600" b="0" i="0" u="none" strike="noStrike" kern="1200" cap="none" spc="0" normalizeH="0" baseline="0" noProof="0" smtClean="0">
                <a:ln>
                  <a:noFill/>
                </a:ln>
                <a:solidFill>
                  <a:srgbClr val="667989">
                    <a:tint val="75000"/>
                  </a:srgbClr>
                </a:solidFill>
                <a:effectLst/>
                <a:uLnTx/>
                <a:uFillTx/>
                <a:latin typeface="Arial" panose="020B0604020202020204"/>
                <a:ea typeface="+mn-ea"/>
                <a:cs typeface="+mn-cs"/>
              </a:rPr>
              <a:pPr marL="0" marR="0" lvl="0" indent="0" algn="l" defTabSz="228600" rtl="0" eaLnBrk="1" fontAlgn="auto" latinLnBrk="0" hangingPunct="1">
                <a:lnSpc>
                  <a:spcPct val="100000"/>
                </a:lnSpc>
                <a:spcBef>
                  <a:spcPts val="0"/>
                </a:spcBef>
                <a:spcAft>
                  <a:spcPts val="0"/>
                </a:spcAft>
                <a:buClrTx/>
                <a:buSzTx/>
                <a:buFontTx/>
                <a:buNone/>
                <a:tabLst/>
                <a:defRPr/>
              </a:pPr>
              <a:t>5/14/2026</a:t>
            </a:fld>
            <a:endParaRPr kumimoji="0" lang="en-US" sz="600" b="0" i="0" u="none" strike="noStrike" kern="1200" cap="none" spc="0" normalizeH="0" baseline="0" noProof="0" dirty="0">
              <a:ln>
                <a:noFill/>
              </a:ln>
              <a:solidFill>
                <a:srgbClr val="667989">
                  <a:tint val="75000"/>
                </a:srgbClr>
              </a:solidFill>
              <a:effectLst/>
              <a:uLnTx/>
              <a:uFillTx/>
              <a:latin typeface="Arial" panose="020B0604020202020204"/>
              <a:ea typeface="+mn-ea"/>
              <a:cs typeface="+mn-cs"/>
            </a:endParaRPr>
          </a:p>
        </p:txBody>
      </p:sp>
      <p:sp>
        <p:nvSpPr>
          <p:cNvPr id="12" name="Slide Number Placeholder 5">
            <a:extLst>
              <a:ext uri="{FF2B5EF4-FFF2-40B4-BE49-F238E27FC236}">
                <a16:creationId xmlns:a16="http://schemas.microsoft.com/office/drawing/2014/main" id="{1B4AAE23-731D-BCD6-E3CC-0341C9786BD4}"/>
              </a:ext>
            </a:extLst>
          </p:cNvPr>
          <p:cNvSpPr txBox="1">
            <a:spLocks/>
          </p:cNvSpPr>
          <p:nvPr userDrawn="1"/>
        </p:nvSpPr>
        <p:spPr>
          <a:xfrm>
            <a:off x="8610763" y="6356350"/>
            <a:ext cx="2742711" cy="365125"/>
          </a:xfrm>
          <a:prstGeom prst="rect">
            <a:avLst/>
          </a:prstGeom>
        </p:spPr>
        <p:txBody>
          <a:bodyPr vert="horz" lIns="45720" tIns="22860" rIns="45720" bIns="2286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228600" rtl="0" eaLnBrk="1" fontAlgn="auto" latinLnBrk="0" hangingPunct="1">
              <a:lnSpc>
                <a:spcPct val="100000"/>
              </a:lnSpc>
              <a:spcBef>
                <a:spcPts val="0"/>
              </a:spcBef>
              <a:spcAft>
                <a:spcPts val="0"/>
              </a:spcAft>
              <a:buClrTx/>
              <a:buSzTx/>
              <a:buFontTx/>
              <a:buNone/>
              <a:tabLst/>
              <a:defRPr/>
            </a:pPr>
            <a:fld id="{DDA8F73C-D96C-D04C-A238-F57AC5794B0F}" type="slidenum">
              <a:rPr kumimoji="0" lang="en-US" sz="600" b="0" i="0" u="none" strike="noStrike" kern="1200" cap="none" spc="0" normalizeH="0" baseline="0" noProof="0" smtClean="0">
                <a:ln>
                  <a:noFill/>
                </a:ln>
                <a:solidFill>
                  <a:srgbClr val="667989">
                    <a:tint val="75000"/>
                  </a:srgbClr>
                </a:solidFill>
                <a:effectLst/>
                <a:uLnTx/>
                <a:uFillTx/>
                <a:latin typeface="Arial" panose="020B0604020202020204"/>
                <a:ea typeface="+mn-ea"/>
                <a:cs typeface="+mn-cs"/>
              </a:rPr>
              <a:pPr marL="0" marR="0" lvl="0" indent="0" algn="r" defTabSz="228600" rtl="0" eaLnBrk="1" fontAlgn="auto" latinLnBrk="0" hangingPunct="1">
                <a:lnSpc>
                  <a:spcPct val="100000"/>
                </a:lnSpc>
                <a:spcBef>
                  <a:spcPts val="0"/>
                </a:spcBef>
                <a:spcAft>
                  <a:spcPts val="0"/>
                </a:spcAft>
                <a:buClrTx/>
                <a:buSzTx/>
                <a:buFontTx/>
                <a:buNone/>
                <a:tabLst/>
                <a:defRPr/>
              </a:pPr>
              <a:t>‹#›</a:t>
            </a:fld>
            <a:endParaRPr kumimoji="0" lang="en-US" sz="600" b="0" i="0" u="none" strike="noStrike" kern="1200" cap="none" spc="0" normalizeH="0" baseline="0" noProof="0" dirty="0">
              <a:ln>
                <a:noFill/>
              </a:ln>
              <a:solidFill>
                <a:srgbClr val="667989">
                  <a:tint val="75000"/>
                </a:srgbClr>
              </a:solidFill>
              <a:effectLst/>
              <a:uLnTx/>
              <a:uFillTx/>
              <a:latin typeface="Arial" panose="020B0604020202020204"/>
              <a:ea typeface="+mn-ea"/>
              <a:cs typeface="+mn-cs"/>
            </a:endParaRPr>
          </a:p>
        </p:txBody>
      </p:sp>
      <p:sp>
        <p:nvSpPr>
          <p:cNvPr id="14" name="Rectangle 13">
            <a:extLst>
              <a:ext uri="{FF2B5EF4-FFF2-40B4-BE49-F238E27FC236}">
                <a16:creationId xmlns:a16="http://schemas.microsoft.com/office/drawing/2014/main" id="{B36C4E03-08E0-CA8E-6EB3-D75C6B87814A}"/>
              </a:ext>
            </a:extLst>
          </p:cNvPr>
          <p:cNvSpPr/>
          <p:nvPr userDrawn="1"/>
        </p:nvSpPr>
        <p:spPr>
          <a:xfrm rot="16200000">
            <a:off x="14827993" y="5430242"/>
            <a:ext cx="1128771" cy="302390"/>
          </a:xfrm>
          <a:prstGeom prst="rect">
            <a:avLst/>
          </a:prstGeom>
        </p:spPr>
        <p:txBody>
          <a:bodyPr wrap="none">
            <a:spAutoFit/>
          </a:bodyPr>
          <a:lstStyle/>
          <a:p>
            <a:pPr marL="0" marR="0" lvl="0" indent="0" algn="l" defTabSz="228600" rtl="0" eaLnBrk="1" fontAlgn="auto" latinLnBrk="0" hangingPunct="1">
              <a:lnSpc>
                <a:spcPct val="100000"/>
              </a:lnSpc>
              <a:spcBef>
                <a:spcPts val="0"/>
              </a:spcBef>
              <a:spcAft>
                <a:spcPts val="0"/>
              </a:spcAft>
              <a:buClrTx/>
              <a:buSzTx/>
              <a:buFontTx/>
              <a:buNone/>
              <a:tabLst/>
              <a:defRPr/>
            </a:pPr>
            <a:r>
              <a:rPr kumimoji="0" lang="en-US" sz="1365" b="0" i="0" u="none" strike="noStrike" kern="1200" cap="none" spc="0" normalizeH="0" baseline="0" noProof="0" dirty="0">
                <a:ln>
                  <a:noFill/>
                </a:ln>
                <a:solidFill>
                  <a:srgbClr val="49CFB1">
                    <a:lumMod val="60000"/>
                    <a:lumOff val="40000"/>
                  </a:srgbClr>
                </a:solidFill>
                <a:effectLst/>
                <a:uLnTx/>
                <a:uFillTx/>
                <a:latin typeface="Arial" panose="020B0604020202020204"/>
                <a:ea typeface="+mn-ea"/>
                <a:cs typeface="+mn-cs"/>
              </a:rPr>
              <a:t>www.nlc.org</a:t>
            </a:r>
            <a:endParaRPr kumimoji="0" lang="en-US" sz="1365" b="0" i="0" u="none" strike="noStrike" kern="1200" cap="none" spc="0" normalizeH="0" baseline="0" noProof="0" dirty="0">
              <a:ln>
                <a:noFill/>
              </a:ln>
              <a:solidFill>
                <a:srgbClr val="667989"/>
              </a:solidFill>
              <a:effectLst/>
              <a:uLnTx/>
              <a:uFillTx/>
              <a:latin typeface="Arial" panose="020B0604020202020204"/>
              <a:ea typeface="+mn-ea"/>
              <a:cs typeface="+mn-cs"/>
            </a:endParaRPr>
          </a:p>
        </p:txBody>
      </p:sp>
      <p:sp>
        <p:nvSpPr>
          <p:cNvPr id="20" name="Title 1">
            <a:extLst>
              <a:ext uri="{FF2B5EF4-FFF2-40B4-BE49-F238E27FC236}">
                <a16:creationId xmlns:a16="http://schemas.microsoft.com/office/drawing/2014/main" id="{477A9F57-D302-B743-2F70-AA826975DE92}"/>
              </a:ext>
            </a:extLst>
          </p:cNvPr>
          <p:cNvSpPr>
            <a:spLocks noGrp="1"/>
          </p:cNvSpPr>
          <p:nvPr>
            <p:ph type="title" hasCustomPrompt="1"/>
          </p:nvPr>
        </p:nvSpPr>
        <p:spPr>
          <a:xfrm>
            <a:off x="838200" y="2862263"/>
            <a:ext cx="10515600" cy="1133476"/>
          </a:xfrm>
          <a:prstGeom prst="rect">
            <a:avLst/>
          </a:prstGeom>
        </p:spPr>
        <p:txBody>
          <a:bodyPr anchor="ctr">
            <a:noAutofit/>
          </a:bodyPr>
          <a:lstStyle>
            <a:lvl1pPr algn="ctr">
              <a:defRPr sz="4000">
                <a:solidFill>
                  <a:schemeClr val="accent4"/>
                </a:solidFill>
              </a:defRPr>
            </a:lvl1pPr>
          </a:lstStyle>
          <a:p>
            <a:r>
              <a:rPr lang="en-US" dirty="0"/>
              <a:t>Click to edit Master </a:t>
            </a:r>
            <a:br>
              <a:rPr lang="en-US" dirty="0"/>
            </a:br>
            <a:r>
              <a:rPr lang="en-US" dirty="0"/>
              <a:t>sub section title style</a:t>
            </a:r>
          </a:p>
        </p:txBody>
      </p:sp>
      <p:pic>
        <p:nvPicPr>
          <p:cNvPr id="3" name="Picture 2" descr="A black and white logo&#10;&#10;AI-generated content may be incorrect.">
            <a:extLst>
              <a:ext uri="{FF2B5EF4-FFF2-40B4-BE49-F238E27FC236}">
                <a16:creationId xmlns:a16="http://schemas.microsoft.com/office/drawing/2014/main" id="{576F096D-EBD5-71DF-5D29-B484148C21A2}"/>
              </a:ext>
            </a:extLst>
          </p:cNvPr>
          <p:cNvPicPr>
            <a:picLocks noChangeAspect="1"/>
          </p:cNvPicPr>
          <p:nvPr userDrawn="1"/>
        </p:nvPicPr>
        <p:blipFill>
          <a:blip r:embed="rId5">
            <a:extLst>
              <a:ext uri="{28A0092B-C50C-407E-A947-70E740481C1C}">
                <a14:useLocalDpi xmlns:a14="http://schemas.microsoft.com/office/drawing/2010/main" val="0"/>
              </a:ext>
            </a:extLst>
          </a:blip>
          <a:srcRect b="15423"/>
          <a:stretch/>
        </p:blipFill>
        <p:spPr>
          <a:xfrm>
            <a:off x="5167706" y="5360449"/>
            <a:ext cx="1838182" cy="1029870"/>
          </a:xfrm>
          <a:prstGeom prst="rect">
            <a:avLst/>
          </a:prstGeom>
        </p:spPr>
      </p:pic>
    </p:spTree>
    <p:extLst>
      <p:ext uri="{BB962C8B-B14F-4D97-AF65-F5344CB8AC3E}">
        <p14:creationId xmlns:p14="http://schemas.microsoft.com/office/powerpoint/2010/main" val="1930045808"/>
      </p:ext>
    </p:extLst>
  </p:cSld>
  <p:clrMapOvr>
    <a:masterClrMapping/>
  </p:clrMapOvr>
  <p:extLst>
    <p:ext uri="{DCECCB84-F9BA-43D5-87BE-67443E8EF086}">
      <p15:sldGuideLst xmlns:p15="http://schemas.microsoft.com/office/powerpoint/2012/main">
        <p15:guide id="1" pos="7488">
          <p15:clr>
            <a:srgbClr val="FBAE40"/>
          </p15:clr>
        </p15:guide>
        <p15:guide id="2" orient="horz" pos="432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ection Divider 2">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DFD11BE7-46A0-1163-43EC-5D4E05EA6805}"/>
              </a:ext>
            </a:extLst>
          </p:cNvPr>
          <p:cNvSpPr>
            <a:spLocks noGrp="1"/>
          </p:cNvSpPr>
          <p:nvPr>
            <p:ph type="dt" sz="half" idx="10"/>
          </p:nvPr>
        </p:nvSpPr>
        <p:spPr/>
        <p:txBody>
          <a:bodyPr/>
          <a:lstStyle/>
          <a:p>
            <a:pPr defTabSz="228600"/>
            <a:fld id="{D65514C9-A98D-4C61-B055-3AD17F7931F8}" type="datetime1">
              <a:rPr lang="en-US" smtClean="0">
                <a:solidFill>
                  <a:srgbClr val="667989">
                    <a:tint val="75000"/>
                  </a:srgbClr>
                </a:solidFill>
              </a:rPr>
              <a:t>5/14/2026</a:t>
            </a:fld>
            <a:endParaRPr lang="en-US" dirty="0">
              <a:solidFill>
                <a:srgbClr val="667989">
                  <a:tint val="75000"/>
                </a:srgbClr>
              </a:solidFill>
            </a:endParaRPr>
          </a:p>
        </p:txBody>
      </p:sp>
      <p:sp>
        <p:nvSpPr>
          <p:cNvPr id="4" name="Footer Placeholder 3">
            <a:extLst>
              <a:ext uri="{FF2B5EF4-FFF2-40B4-BE49-F238E27FC236}">
                <a16:creationId xmlns:a16="http://schemas.microsoft.com/office/drawing/2014/main" id="{88BFA46B-74FB-E7D7-54C4-E0FC9F31EE1F}"/>
              </a:ext>
            </a:extLst>
          </p:cNvPr>
          <p:cNvSpPr>
            <a:spLocks noGrp="1"/>
          </p:cNvSpPr>
          <p:nvPr>
            <p:ph type="ftr" sz="quarter" idx="11"/>
          </p:nvPr>
        </p:nvSpPr>
        <p:spPr/>
        <p:txBody>
          <a:bodyPr/>
          <a:lstStyle/>
          <a:p>
            <a:pPr defTabSz="228600"/>
            <a:endParaRPr lang="en-US" dirty="0">
              <a:solidFill>
                <a:srgbClr val="667989">
                  <a:tint val="75000"/>
                </a:srgbClr>
              </a:solidFill>
            </a:endParaRPr>
          </a:p>
        </p:txBody>
      </p:sp>
      <p:sp>
        <p:nvSpPr>
          <p:cNvPr id="5" name="Slide Number Placeholder 4">
            <a:extLst>
              <a:ext uri="{FF2B5EF4-FFF2-40B4-BE49-F238E27FC236}">
                <a16:creationId xmlns:a16="http://schemas.microsoft.com/office/drawing/2014/main" id="{46F1A7A8-5045-3528-49DE-79F818FB6CE2}"/>
              </a:ext>
            </a:extLst>
          </p:cNvPr>
          <p:cNvSpPr>
            <a:spLocks noGrp="1"/>
          </p:cNvSpPr>
          <p:nvPr>
            <p:ph type="sldNum" sz="quarter" idx="12"/>
          </p:nvPr>
        </p:nvSpPr>
        <p:spPr/>
        <p:txBody>
          <a:bodyPr/>
          <a:lstStyle/>
          <a:p>
            <a:pPr defTabSz="228600"/>
            <a:fld id="{DDA8F73C-D96C-D04C-A238-F57AC5794B0F}" type="slidenum">
              <a:rPr lang="en-US" smtClean="0">
                <a:solidFill>
                  <a:srgbClr val="667989">
                    <a:tint val="75000"/>
                  </a:srgbClr>
                </a:solidFill>
              </a:rPr>
              <a:pPr defTabSz="228600"/>
              <a:t>‹#›</a:t>
            </a:fld>
            <a:endParaRPr lang="en-US" dirty="0">
              <a:solidFill>
                <a:srgbClr val="667989">
                  <a:tint val="75000"/>
                </a:srgbClr>
              </a:solidFill>
            </a:endParaRPr>
          </a:p>
        </p:txBody>
      </p:sp>
      <p:pic>
        <p:nvPicPr>
          <p:cNvPr id="11" name="Picture 10" descr="A city with a mountain in the background&#10;&#10;Description automatically generated with medium confidence">
            <a:extLst>
              <a:ext uri="{FF2B5EF4-FFF2-40B4-BE49-F238E27FC236}">
                <a16:creationId xmlns:a16="http://schemas.microsoft.com/office/drawing/2014/main" id="{B2DFD964-667E-3EF6-A9B9-D7467662CDC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97" r="-197" b="13375"/>
          <a:stretch/>
        </p:blipFill>
        <p:spPr>
          <a:xfrm>
            <a:off x="0" y="-4390"/>
            <a:ext cx="12240129" cy="6892023"/>
          </a:xfrm>
          <a:prstGeom prst="rect">
            <a:avLst/>
          </a:prstGeom>
        </p:spPr>
      </p:pic>
      <p:sp>
        <p:nvSpPr>
          <p:cNvPr id="9" name="Rectangle 8">
            <a:extLst>
              <a:ext uri="{FF2B5EF4-FFF2-40B4-BE49-F238E27FC236}">
                <a16:creationId xmlns:a16="http://schemas.microsoft.com/office/drawing/2014/main" id="{CF253DC9-1680-3007-F3FA-60F6D2C72678}"/>
              </a:ext>
            </a:extLst>
          </p:cNvPr>
          <p:cNvSpPr/>
          <p:nvPr userDrawn="1"/>
        </p:nvSpPr>
        <p:spPr>
          <a:xfrm>
            <a:off x="-48129" y="-17012"/>
            <a:ext cx="12288258" cy="6904645"/>
          </a:xfrm>
          <a:prstGeom prst="rect">
            <a:avLst/>
          </a:prstGeom>
          <a:gradFill flip="none" rotWithShape="1">
            <a:gsLst>
              <a:gs pos="0">
                <a:schemeClr val="tx2">
                  <a:lumMod val="75000"/>
                </a:schemeClr>
              </a:gs>
              <a:gs pos="100000">
                <a:schemeClr val="accent1">
                  <a:lumMod val="75000"/>
                  <a:alpha val="80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228600" rtl="0" eaLnBrk="1" fontAlgn="auto" latinLnBrk="0" hangingPunct="1">
              <a:lnSpc>
                <a:spcPct val="100000"/>
              </a:lnSpc>
              <a:spcBef>
                <a:spcPts val="0"/>
              </a:spcBef>
              <a:spcAft>
                <a:spcPts val="0"/>
              </a:spcAft>
              <a:buClrTx/>
              <a:buSzTx/>
              <a:buFontTx/>
              <a:buNone/>
              <a:tabLst/>
              <a:defRPr/>
            </a:pPr>
            <a:endParaRPr kumimoji="0" lang="en-US" sz="3453"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12" name="Title 1">
            <a:extLst>
              <a:ext uri="{FF2B5EF4-FFF2-40B4-BE49-F238E27FC236}">
                <a16:creationId xmlns:a16="http://schemas.microsoft.com/office/drawing/2014/main" id="{D3FAC870-0C8D-014E-0EE3-42AD7682B9CE}"/>
              </a:ext>
            </a:extLst>
          </p:cNvPr>
          <p:cNvSpPr txBox="1">
            <a:spLocks/>
          </p:cNvSpPr>
          <p:nvPr userDrawn="1"/>
        </p:nvSpPr>
        <p:spPr>
          <a:xfrm>
            <a:off x="1655460" y="-2511220"/>
            <a:ext cx="9227674" cy="2249084"/>
          </a:xfrm>
          <a:prstGeom prst="rect">
            <a:avLst/>
          </a:prstGeom>
        </p:spPr>
        <p:txBody>
          <a:bodyPr vert="horz" lIns="45720" tIns="22860" rIns="45720" bIns="2286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20000" b="1" i="0" u="none" strike="noStrike" kern="1200" cap="none" spc="0" normalizeH="0" baseline="0" noProof="0" dirty="0">
                <a:ln>
                  <a:noFill/>
                </a:ln>
                <a:solidFill>
                  <a:srgbClr val="FFFFFF">
                    <a:alpha val="6067"/>
                  </a:srgbClr>
                </a:solidFill>
                <a:effectLst/>
                <a:uLnTx/>
                <a:uFillTx/>
                <a:latin typeface="Arial" panose="020B0604020202020204"/>
                <a:ea typeface="+mj-ea"/>
                <a:cs typeface="+mj-cs"/>
              </a:rPr>
              <a:t>WORD </a:t>
            </a:r>
          </a:p>
        </p:txBody>
      </p:sp>
      <p:sp>
        <p:nvSpPr>
          <p:cNvPr id="14" name="Title 1">
            <a:extLst>
              <a:ext uri="{FF2B5EF4-FFF2-40B4-BE49-F238E27FC236}">
                <a16:creationId xmlns:a16="http://schemas.microsoft.com/office/drawing/2014/main" id="{C1259FE6-4025-F1CE-0F4C-C678B50A2C82}"/>
              </a:ext>
            </a:extLst>
          </p:cNvPr>
          <p:cNvSpPr>
            <a:spLocks noGrp="1"/>
          </p:cNvSpPr>
          <p:nvPr>
            <p:ph type="title" hasCustomPrompt="1"/>
          </p:nvPr>
        </p:nvSpPr>
        <p:spPr>
          <a:xfrm>
            <a:off x="838200" y="2862263"/>
            <a:ext cx="10515600" cy="1133476"/>
          </a:xfrm>
          <a:prstGeom prst="rect">
            <a:avLst/>
          </a:prstGeom>
        </p:spPr>
        <p:txBody>
          <a:bodyPr anchor="ctr">
            <a:noAutofit/>
          </a:bodyPr>
          <a:lstStyle>
            <a:lvl1pPr algn="ctr">
              <a:defRPr sz="4000">
                <a:solidFill>
                  <a:schemeClr val="accent1">
                    <a:lumMod val="20000"/>
                    <a:lumOff val="80000"/>
                  </a:schemeClr>
                </a:solidFill>
              </a:defRPr>
            </a:lvl1pPr>
          </a:lstStyle>
          <a:p>
            <a:r>
              <a:rPr lang="en-US" dirty="0"/>
              <a:t>Click to edit Master </a:t>
            </a:r>
            <a:br>
              <a:rPr lang="en-US" dirty="0"/>
            </a:br>
            <a:r>
              <a:rPr lang="en-US" dirty="0"/>
              <a:t>sub section title style</a:t>
            </a:r>
          </a:p>
        </p:txBody>
      </p:sp>
      <p:pic>
        <p:nvPicPr>
          <p:cNvPr id="6" name="Picture 5" descr="A black and white logo&#10;&#10;AI-generated content may be incorrect.">
            <a:extLst>
              <a:ext uri="{FF2B5EF4-FFF2-40B4-BE49-F238E27FC236}">
                <a16:creationId xmlns:a16="http://schemas.microsoft.com/office/drawing/2014/main" id="{19AA7F0A-B341-2154-9507-BEFD62AD8391}"/>
              </a:ext>
            </a:extLst>
          </p:cNvPr>
          <p:cNvPicPr>
            <a:picLocks noChangeAspect="1"/>
          </p:cNvPicPr>
          <p:nvPr userDrawn="1"/>
        </p:nvPicPr>
        <p:blipFill>
          <a:blip r:embed="rId3">
            <a:extLst>
              <a:ext uri="{28A0092B-C50C-407E-A947-70E740481C1C}">
                <a14:useLocalDpi xmlns:a14="http://schemas.microsoft.com/office/drawing/2010/main" val="0"/>
              </a:ext>
            </a:extLst>
          </a:blip>
          <a:srcRect b="15423"/>
          <a:stretch/>
        </p:blipFill>
        <p:spPr>
          <a:xfrm>
            <a:off x="5167706" y="5360449"/>
            <a:ext cx="1838182" cy="1029870"/>
          </a:xfrm>
          <a:prstGeom prst="rect">
            <a:avLst/>
          </a:prstGeom>
        </p:spPr>
      </p:pic>
    </p:spTree>
    <p:extLst>
      <p:ext uri="{BB962C8B-B14F-4D97-AF65-F5344CB8AC3E}">
        <p14:creationId xmlns:p14="http://schemas.microsoft.com/office/powerpoint/2010/main" val="2270588747"/>
      </p:ext>
    </p:extLst>
  </p:cSld>
  <p:clrMapOvr>
    <a:masterClrMapping/>
  </p:clrMapOvr>
  <p:extLst>
    <p:ext uri="{DCECCB84-F9BA-43D5-87BE-67443E8EF086}">
      <p15:sldGuideLst xmlns:p15="http://schemas.microsoft.com/office/powerpoint/2012/main">
        <p15:guide id="1" pos="7488">
          <p15:clr>
            <a:srgbClr val="FBAE40"/>
          </p15:clr>
        </p15:guide>
        <p15:guide id="2" orient="horz" pos="432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ection divider">
    <p:spTree>
      <p:nvGrpSpPr>
        <p:cNvPr id="1" name=""/>
        <p:cNvGrpSpPr/>
        <p:nvPr/>
      </p:nvGrpSpPr>
      <p:grpSpPr>
        <a:xfrm>
          <a:off x="0" y="0"/>
          <a:ext cx="0" cy="0"/>
          <a:chOff x="0" y="0"/>
          <a:chExt cx="0" cy="0"/>
        </a:xfrm>
      </p:grpSpPr>
      <p:pic>
        <p:nvPicPr>
          <p:cNvPr id="7" name="Picture 6" descr="A body of water with buildings in the background&#10;&#10;Description automatically generated with medium confidence">
            <a:extLst>
              <a:ext uri="{FF2B5EF4-FFF2-40B4-BE49-F238E27FC236}">
                <a16:creationId xmlns:a16="http://schemas.microsoft.com/office/drawing/2014/main" id="{8CFBCA05-E4F8-B66C-53F4-158FA293C252}"/>
              </a:ext>
            </a:extLst>
          </p:cNvPr>
          <p:cNvPicPr>
            <a:picLocks noChangeAspect="1"/>
          </p:cNvPicPr>
          <p:nvPr userDrawn="1"/>
        </p:nvPicPr>
        <p:blipFill rotWithShape="1">
          <a:blip r:embed="rId2">
            <a:duotone>
              <a:schemeClr val="accent6">
                <a:shade val="45000"/>
                <a:satMod val="135000"/>
              </a:schemeClr>
              <a:prstClr val="white"/>
            </a:duotone>
            <a:extLst>
              <a:ext uri="{BEBA8EAE-BF5A-486C-A8C5-ECC9F3942E4B}">
                <a14:imgProps xmlns:a14="http://schemas.microsoft.com/office/drawing/2010/main">
                  <a14:imgLayer r:embed="rId3">
                    <a14:imgEffect>
                      <a14:saturation sat="300000"/>
                    </a14:imgEffect>
                  </a14:imgLayer>
                </a14:imgProps>
              </a:ext>
              <a:ext uri="{28A0092B-C50C-407E-A947-70E740481C1C}">
                <a14:useLocalDpi xmlns:a14="http://schemas.microsoft.com/office/drawing/2010/main" val="0"/>
              </a:ext>
            </a:extLst>
          </a:blip>
          <a:srcRect l="18856" t="26609" r="10251" b="95"/>
          <a:stretch/>
        </p:blipFill>
        <p:spPr>
          <a:xfrm>
            <a:off x="-18403" y="-8965"/>
            <a:ext cx="12238015" cy="6920753"/>
          </a:xfrm>
          <a:prstGeom prst="rect">
            <a:avLst/>
          </a:prstGeom>
        </p:spPr>
      </p:pic>
      <p:sp>
        <p:nvSpPr>
          <p:cNvPr id="2" name="Date Placeholder 1">
            <a:extLst>
              <a:ext uri="{FF2B5EF4-FFF2-40B4-BE49-F238E27FC236}">
                <a16:creationId xmlns:a16="http://schemas.microsoft.com/office/drawing/2014/main" id="{A5FAFC3C-8DD2-FC61-C489-8A1CC324CF0A}"/>
              </a:ext>
            </a:extLst>
          </p:cNvPr>
          <p:cNvSpPr>
            <a:spLocks noGrp="1"/>
          </p:cNvSpPr>
          <p:nvPr>
            <p:ph type="dt" sz="half" idx="10"/>
          </p:nvPr>
        </p:nvSpPr>
        <p:spPr/>
        <p:txBody>
          <a:bodyPr/>
          <a:lstStyle/>
          <a:p>
            <a:pPr defTabSz="228600"/>
            <a:fld id="{2005F891-E545-4E86-BFBA-256102AF5736}" type="datetime1">
              <a:rPr lang="en-US" smtClean="0">
                <a:solidFill>
                  <a:srgbClr val="667989">
                    <a:tint val="75000"/>
                  </a:srgbClr>
                </a:solidFill>
              </a:rPr>
              <a:t>5/14/2026</a:t>
            </a:fld>
            <a:endParaRPr lang="en-US" dirty="0">
              <a:solidFill>
                <a:srgbClr val="667989">
                  <a:tint val="75000"/>
                </a:srgbClr>
              </a:solidFill>
            </a:endParaRPr>
          </a:p>
        </p:txBody>
      </p:sp>
      <p:sp>
        <p:nvSpPr>
          <p:cNvPr id="3" name="Footer Placeholder 2">
            <a:extLst>
              <a:ext uri="{FF2B5EF4-FFF2-40B4-BE49-F238E27FC236}">
                <a16:creationId xmlns:a16="http://schemas.microsoft.com/office/drawing/2014/main" id="{DD0E3461-2381-500D-762A-5A3A51BBF123}"/>
              </a:ext>
            </a:extLst>
          </p:cNvPr>
          <p:cNvSpPr>
            <a:spLocks noGrp="1"/>
          </p:cNvSpPr>
          <p:nvPr>
            <p:ph type="ftr" sz="quarter" idx="11"/>
          </p:nvPr>
        </p:nvSpPr>
        <p:spPr/>
        <p:txBody>
          <a:bodyPr/>
          <a:lstStyle/>
          <a:p>
            <a:pPr defTabSz="228600"/>
            <a:endParaRPr lang="en-US" dirty="0">
              <a:solidFill>
                <a:srgbClr val="667989">
                  <a:tint val="75000"/>
                </a:srgbClr>
              </a:solidFill>
            </a:endParaRPr>
          </a:p>
        </p:txBody>
      </p:sp>
      <p:sp>
        <p:nvSpPr>
          <p:cNvPr id="4" name="Slide Number Placeholder 3">
            <a:extLst>
              <a:ext uri="{FF2B5EF4-FFF2-40B4-BE49-F238E27FC236}">
                <a16:creationId xmlns:a16="http://schemas.microsoft.com/office/drawing/2014/main" id="{D54698A7-AB58-4298-2DBB-C149873AC9F4}"/>
              </a:ext>
            </a:extLst>
          </p:cNvPr>
          <p:cNvSpPr>
            <a:spLocks noGrp="1"/>
          </p:cNvSpPr>
          <p:nvPr>
            <p:ph type="sldNum" sz="quarter" idx="12"/>
          </p:nvPr>
        </p:nvSpPr>
        <p:spPr/>
        <p:txBody>
          <a:bodyPr/>
          <a:lstStyle/>
          <a:p>
            <a:pPr defTabSz="228600"/>
            <a:fld id="{DDA8F73C-D96C-D04C-A238-F57AC5794B0F}" type="slidenum">
              <a:rPr lang="en-US" smtClean="0">
                <a:solidFill>
                  <a:srgbClr val="667989">
                    <a:tint val="75000"/>
                  </a:srgbClr>
                </a:solidFill>
              </a:rPr>
              <a:pPr defTabSz="228600"/>
              <a:t>‹#›</a:t>
            </a:fld>
            <a:endParaRPr lang="en-US" dirty="0">
              <a:solidFill>
                <a:srgbClr val="667989">
                  <a:tint val="75000"/>
                </a:srgbClr>
              </a:solidFill>
            </a:endParaRPr>
          </a:p>
        </p:txBody>
      </p:sp>
      <p:sp>
        <p:nvSpPr>
          <p:cNvPr id="5" name="Rectangle 4">
            <a:extLst>
              <a:ext uri="{FF2B5EF4-FFF2-40B4-BE49-F238E27FC236}">
                <a16:creationId xmlns:a16="http://schemas.microsoft.com/office/drawing/2014/main" id="{6EE371E2-E079-89B4-031A-4E80F814DE16}"/>
              </a:ext>
            </a:extLst>
          </p:cNvPr>
          <p:cNvSpPr/>
          <p:nvPr userDrawn="1"/>
        </p:nvSpPr>
        <p:spPr>
          <a:xfrm>
            <a:off x="-46015" y="-31377"/>
            <a:ext cx="12265626" cy="6943165"/>
          </a:xfrm>
          <a:prstGeom prst="rect">
            <a:avLst/>
          </a:prstGeom>
          <a:gradFill flip="none" rotWithShape="1">
            <a:gsLst>
              <a:gs pos="38976">
                <a:srgbClr val="63879F">
                  <a:alpha val="84000"/>
                </a:srgbClr>
              </a:gs>
              <a:gs pos="58000">
                <a:srgbClr val="447492">
                  <a:alpha val="86021"/>
                </a:srgbClr>
              </a:gs>
              <a:gs pos="0">
                <a:schemeClr val="accent6">
                  <a:alpha val="76000"/>
                </a:schemeClr>
              </a:gs>
              <a:gs pos="100000">
                <a:srgbClr val="0066AB"/>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228600" rtl="0" eaLnBrk="1" fontAlgn="auto" latinLnBrk="0" hangingPunct="1">
              <a:lnSpc>
                <a:spcPct val="100000"/>
              </a:lnSpc>
              <a:spcBef>
                <a:spcPts val="0"/>
              </a:spcBef>
              <a:spcAft>
                <a:spcPts val="0"/>
              </a:spcAft>
              <a:buClrTx/>
              <a:buSzTx/>
              <a:buFontTx/>
              <a:buNone/>
              <a:tabLst/>
              <a:defRPr/>
            </a:pPr>
            <a:endParaRPr kumimoji="0" lang="en-US" sz="3453"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9" name="Title 1">
            <a:extLst>
              <a:ext uri="{FF2B5EF4-FFF2-40B4-BE49-F238E27FC236}">
                <a16:creationId xmlns:a16="http://schemas.microsoft.com/office/drawing/2014/main" id="{196B8A4A-38E8-2BAA-8902-25630CC63607}"/>
              </a:ext>
            </a:extLst>
          </p:cNvPr>
          <p:cNvSpPr>
            <a:spLocks noGrp="1"/>
          </p:cNvSpPr>
          <p:nvPr>
            <p:ph type="title" hasCustomPrompt="1"/>
          </p:nvPr>
        </p:nvSpPr>
        <p:spPr>
          <a:xfrm>
            <a:off x="838200" y="2862263"/>
            <a:ext cx="10515600" cy="1133476"/>
          </a:xfrm>
          <a:prstGeom prst="rect">
            <a:avLst/>
          </a:prstGeom>
        </p:spPr>
        <p:txBody>
          <a:bodyPr anchor="ctr">
            <a:noAutofit/>
          </a:bodyPr>
          <a:lstStyle>
            <a:lvl1pPr algn="ctr">
              <a:defRPr sz="4000">
                <a:solidFill>
                  <a:schemeClr val="tx2">
                    <a:lumMod val="50000"/>
                  </a:schemeClr>
                </a:solidFill>
              </a:defRPr>
            </a:lvl1pPr>
          </a:lstStyle>
          <a:p>
            <a:r>
              <a:rPr lang="en-US" dirty="0"/>
              <a:t>Click to edit Master </a:t>
            </a:r>
            <a:br>
              <a:rPr lang="en-US" dirty="0"/>
            </a:br>
            <a:r>
              <a:rPr lang="en-US" dirty="0"/>
              <a:t>sub section title style</a:t>
            </a:r>
          </a:p>
        </p:txBody>
      </p:sp>
      <p:pic>
        <p:nvPicPr>
          <p:cNvPr id="8" name="Picture 7" descr="A black and white logo&#10;&#10;AI-generated content may be incorrect.">
            <a:extLst>
              <a:ext uri="{FF2B5EF4-FFF2-40B4-BE49-F238E27FC236}">
                <a16:creationId xmlns:a16="http://schemas.microsoft.com/office/drawing/2014/main" id="{1A8F5150-F96A-7355-27B7-98426BDFC75C}"/>
              </a:ext>
            </a:extLst>
          </p:cNvPr>
          <p:cNvPicPr>
            <a:picLocks noChangeAspect="1"/>
          </p:cNvPicPr>
          <p:nvPr userDrawn="1"/>
        </p:nvPicPr>
        <p:blipFill>
          <a:blip r:embed="rId4">
            <a:extLst>
              <a:ext uri="{28A0092B-C50C-407E-A947-70E740481C1C}">
                <a14:useLocalDpi xmlns:a14="http://schemas.microsoft.com/office/drawing/2010/main" val="0"/>
              </a:ext>
            </a:extLst>
          </a:blip>
          <a:srcRect b="15423"/>
          <a:stretch/>
        </p:blipFill>
        <p:spPr>
          <a:xfrm>
            <a:off x="5167706" y="5360449"/>
            <a:ext cx="1838182" cy="1029870"/>
          </a:xfrm>
          <a:prstGeom prst="rect">
            <a:avLst/>
          </a:prstGeom>
        </p:spPr>
      </p:pic>
    </p:spTree>
    <p:extLst>
      <p:ext uri="{BB962C8B-B14F-4D97-AF65-F5344CB8AC3E}">
        <p14:creationId xmlns:p14="http://schemas.microsoft.com/office/powerpoint/2010/main" val="3561752126"/>
      </p:ext>
    </p:extLst>
  </p:cSld>
  <p:clrMapOvr>
    <a:masterClrMapping/>
  </p:clrMapOvr>
  <p:extLst>
    <p:ext uri="{DCECCB84-F9BA-43D5-87BE-67443E8EF086}">
      <p15:sldGuideLst xmlns:p15="http://schemas.microsoft.com/office/powerpoint/2012/main">
        <p15:guide id="1" orient="horz" pos="4320">
          <p15:clr>
            <a:srgbClr val="FBAE40"/>
          </p15:clr>
        </p15:guide>
        <p15:guide id="2" pos="7488">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Section divider">
    <p:spTree>
      <p:nvGrpSpPr>
        <p:cNvPr id="1" name=""/>
        <p:cNvGrpSpPr/>
        <p:nvPr/>
      </p:nvGrpSpPr>
      <p:grpSpPr>
        <a:xfrm>
          <a:off x="0" y="0"/>
          <a:ext cx="0" cy="0"/>
          <a:chOff x="0" y="0"/>
          <a:chExt cx="0" cy="0"/>
        </a:xfrm>
      </p:grpSpPr>
      <p:pic>
        <p:nvPicPr>
          <p:cNvPr id="6" name="Picture 5" descr="A large white building with a flag on top&#10;&#10;Description automatically generated with low confidence">
            <a:extLst>
              <a:ext uri="{FF2B5EF4-FFF2-40B4-BE49-F238E27FC236}">
                <a16:creationId xmlns:a16="http://schemas.microsoft.com/office/drawing/2014/main" id="{017E025B-ED07-C1D4-DA08-23F057F0D54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3877" t="4814" b="21355"/>
          <a:stretch/>
        </p:blipFill>
        <p:spPr>
          <a:xfrm>
            <a:off x="-9194" y="-8965"/>
            <a:ext cx="12228806" cy="6920753"/>
          </a:xfrm>
          <a:prstGeom prst="rect">
            <a:avLst/>
          </a:prstGeom>
        </p:spPr>
      </p:pic>
      <p:sp>
        <p:nvSpPr>
          <p:cNvPr id="2" name="Date Placeholder 1">
            <a:extLst>
              <a:ext uri="{FF2B5EF4-FFF2-40B4-BE49-F238E27FC236}">
                <a16:creationId xmlns:a16="http://schemas.microsoft.com/office/drawing/2014/main" id="{A5FAFC3C-8DD2-FC61-C489-8A1CC324CF0A}"/>
              </a:ext>
            </a:extLst>
          </p:cNvPr>
          <p:cNvSpPr>
            <a:spLocks noGrp="1"/>
          </p:cNvSpPr>
          <p:nvPr>
            <p:ph type="dt" sz="half" idx="10"/>
          </p:nvPr>
        </p:nvSpPr>
        <p:spPr/>
        <p:txBody>
          <a:bodyPr/>
          <a:lstStyle/>
          <a:p>
            <a:pPr defTabSz="228600"/>
            <a:fld id="{8B37C1A7-992F-4CB2-AAA3-0B6CF73843B4}" type="datetime1">
              <a:rPr lang="en-US" smtClean="0">
                <a:solidFill>
                  <a:srgbClr val="667989">
                    <a:tint val="75000"/>
                  </a:srgbClr>
                </a:solidFill>
              </a:rPr>
              <a:t>5/14/2026</a:t>
            </a:fld>
            <a:endParaRPr lang="en-US" dirty="0">
              <a:solidFill>
                <a:srgbClr val="667989">
                  <a:tint val="75000"/>
                </a:srgbClr>
              </a:solidFill>
            </a:endParaRPr>
          </a:p>
        </p:txBody>
      </p:sp>
      <p:sp>
        <p:nvSpPr>
          <p:cNvPr id="3" name="Footer Placeholder 2">
            <a:extLst>
              <a:ext uri="{FF2B5EF4-FFF2-40B4-BE49-F238E27FC236}">
                <a16:creationId xmlns:a16="http://schemas.microsoft.com/office/drawing/2014/main" id="{DD0E3461-2381-500D-762A-5A3A51BBF123}"/>
              </a:ext>
            </a:extLst>
          </p:cNvPr>
          <p:cNvSpPr>
            <a:spLocks noGrp="1"/>
          </p:cNvSpPr>
          <p:nvPr>
            <p:ph type="ftr" sz="quarter" idx="11"/>
          </p:nvPr>
        </p:nvSpPr>
        <p:spPr/>
        <p:txBody>
          <a:bodyPr/>
          <a:lstStyle/>
          <a:p>
            <a:pPr defTabSz="228600"/>
            <a:endParaRPr lang="en-US" dirty="0">
              <a:solidFill>
                <a:srgbClr val="667989">
                  <a:tint val="75000"/>
                </a:srgbClr>
              </a:solidFill>
            </a:endParaRPr>
          </a:p>
        </p:txBody>
      </p:sp>
      <p:sp>
        <p:nvSpPr>
          <p:cNvPr id="4" name="Slide Number Placeholder 3">
            <a:extLst>
              <a:ext uri="{FF2B5EF4-FFF2-40B4-BE49-F238E27FC236}">
                <a16:creationId xmlns:a16="http://schemas.microsoft.com/office/drawing/2014/main" id="{D54698A7-AB58-4298-2DBB-C149873AC9F4}"/>
              </a:ext>
            </a:extLst>
          </p:cNvPr>
          <p:cNvSpPr>
            <a:spLocks noGrp="1"/>
          </p:cNvSpPr>
          <p:nvPr>
            <p:ph type="sldNum" sz="quarter" idx="12"/>
          </p:nvPr>
        </p:nvSpPr>
        <p:spPr/>
        <p:txBody>
          <a:bodyPr/>
          <a:lstStyle/>
          <a:p>
            <a:pPr defTabSz="228600"/>
            <a:fld id="{DDA8F73C-D96C-D04C-A238-F57AC5794B0F}" type="slidenum">
              <a:rPr lang="en-US" smtClean="0">
                <a:solidFill>
                  <a:srgbClr val="667989">
                    <a:tint val="75000"/>
                  </a:srgbClr>
                </a:solidFill>
              </a:rPr>
              <a:pPr defTabSz="228600"/>
              <a:t>‹#›</a:t>
            </a:fld>
            <a:endParaRPr lang="en-US" dirty="0">
              <a:solidFill>
                <a:srgbClr val="667989">
                  <a:tint val="75000"/>
                </a:srgbClr>
              </a:solidFill>
            </a:endParaRPr>
          </a:p>
        </p:txBody>
      </p:sp>
      <p:sp>
        <p:nvSpPr>
          <p:cNvPr id="5" name="Rectangle 4">
            <a:extLst>
              <a:ext uri="{FF2B5EF4-FFF2-40B4-BE49-F238E27FC236}">
                <a16:creationId xmlns:a16="http://schemas.microsoft.com/office/drawing/2014/main" id="{6EE371E2-E079-89B4-031A-4E80F814DE16}"/>
              </a:ext>
            </a:extLst>
          </p:cNvPr>
          <p:cNvSpPr/>
          <p:nvPr userDrawn="1"/>
        </p:nvSpPr>
        <p:spPr>
          <a:xfrm>
            <a:off x="-9194" y="-8964"/>
            <a:ext cx="12265626" cy="6943165"/>
          </a:xfrm>
          <a:prstGeom prst="rect">
            <a:avLst/>
          </a:prstGeom>
          <a:gradFill flip="none" rotWithShape="1">
            <a:gsLst>
              <a:gs pos="0">
                <a:srgbClr val="0070C0">
                  <a:shade val="30000"/>
                  <a:satMod val="115000"/>
                  <a:alpha val="77288"/>
                </a:srgbClr>
              </a:gs>
              <a:gs pos="50000">
                <a:srgbClr val="0070C0">
                  <a:shade val="67500"/>
                  <a:satMod val="115000"/>
                </a:srgbClr>
              </a:gs>
              <a:gs pos="100000">
                <a:srgbClr val="00418A"/>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228600" rtl="0" eaLnBrk="1" fontAlgn="auto" latinLnBrk="0" hangingPunct="1">
              <a:lnSpc>
                <a:spcPct val="100000"/>
              </a:lnSpc>
              <a:spcBef>
                <a:spcPts val="0"/>
              </a:spcBef>
              <a:spcAft>
                <a:spcPts val="0"/>
              </a:spcAft>
              <a:buClrTx/>
              <a:buSzTx/>
              <a:buFontTx/>
              <a:buNone/>
              <a:tabLst/>
              <a:defRPr/>
            </a:pPr>
            <a:endParaRPr kumimoji="0" lang="en-US" sz="3453"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9" name="Title 1">
            <a:extLst>
              <a:ext uri="{FF2B5EF4-FFF2-40B4-BE49-F238E27FC236}">
                <a16:creationId xmlns:a16="http://schemas.microsoft.com/office/drawing/2014/main" id="{196B8A4A-38E8-2BAA-8902-25630CC63607}"/>
              </a:ext>
            </a:extLst>
          </p:cNvPr>
          <p:cNvSpPr>
            <a:spLocks noGrp="1"/>
          </p:cNvSpPr>
          <p:nvPr>
            <p:ph type="title" hasCustomPrompt="1"/>
          </p:nvPr>
        </p:nvSpPr>
        <p:spPr>
          <a:xfrm>
            <a:off x="838200" y="2862263"/>
            <a:ext cx="10515600" cy="1133476"/>
          </a:xfrm>
          <a:prstGeom prst="rect">
            <a:avLst/>
          </a:prstGeom>
        </p:spPr>
        <p:txBody>
          <a:bodyPr anchor="ctr">
            <a:normAutofit/>
          </a:bodyPr>
          <a:lstStyle>
            <a:lvl1pPr algn="ctr">
              <a:defRPr sz="3600">
                <a:solidFill>
                  <a:schemeClr val="tx2">
                    <a:lumMod val="20000"/>
                    <a:lumOff val="80000"/>
                  </a:schemeClr>
                </a:solidFill>
              </a:defRPr>
            </a:lvl1pPr>
          </a:lstStyle>
          <a:p>
            <a:r>
              <a:rPr lang="en-US" dirty="0"/>
              <a:t>Insert quote here</a:t>
            </a:r>
          </a:p>
        </p:txBody>
      </p:sp>
      <p:pic>
        <p:nvPicPr>
          <p:cNvPr id="10" name="Picture 9" descr="Icon&#10;&#10;Description automatically generated">
            <a:extLst>
              <a:ext uri="{FF2B5EF4-FFF2-40B4-BE49-F238E27FC236}">
                <a16:creationId xmlns:a16="http://schemas.microsoft.com/office/drawing/2014/main" id="{A7630A2B-7C99-9CD2-9E5E-1D7EC1ACA76E}"/>
              </a:ext>
            </a:extLst>
          </p:cNvPr>
          <p:cNvPicPr>
            <a:picLocks noChangeAspect="1"/>
          </p:cNvPicPr>
          <p:nvPr userDrawn="1"/>
        </p:nvPicPr>
        <p:blipFill rotWithShape="1">
          <a:blip r:embed="rId3">
            <a:alphaModFix amt="16000"/>
            <a:extLst>
              <a:ext uri="{BEBA8EAE-BF5A-486C-A8C5-ECC9F3942E4B}">
                <a14:imgProps xmlns:a14="http://schemas.microsoft.com/office/drawing/2010/main">
                  <a14:imgLayer r:embed="rId4">
                    <a14:imgEffect>
                      <a14:colorTemperature colorTemp="1500"/>
                    </a14:imgEffect>
                    <a14:imgEffect>
                      <a14:saturation sat="0"/>
                    </a14:imgEffect>
                    <a14:imgEffect>
                      <a14:brightnessContrast bright="95000" contrast="-100000"/>
                    </a14:imgEffect>
                  </a14:imgLayer>
                </a14:imgProps>
              </a:ext>
            </a:extLst>
          </a:blip>
          <a:srcRect r="41206" b="2296"/>
          <a:stretch/>
        </p:blipFill>
        <p:spPr>
          <a:xfrm>
            <a:off x="5259809" y="5773527"/>
            <a:ext cx="1672382" cy="785019"/>
          </a:xfrm>
          <a:prstGeom prst="rect">
            <a:avLst/>
          </a:prstGeom>
        </p:spPr>
      </p:pic>
      <p:pic>
        <p:nvPicPr>
          <p:cNvPr id="8" name="Picture 7" descr="Logo&#10;&#10;Description automatically generated">
            <a:extLst>
              <a:ext uri="{FF2B5EF4-FFF2-40B4-BE49-F238E27FC236}">
                <a16:creationId xmlns:a16="http://schemas.microsoft.com/office/drawing/2014/main" id="{2A0AE829-EB63-9E0D-9F1D-CC9277D6C875}"/>
              </a:ext>
            </a:extLst>
          </p:cNvPr>
          <p:cNvPicPr>
            <a:picLocks noChangeAspect="1"/>
          </p:cNvPicPr>
          <p:nvPr userDrawn="1"/>
        </p:nvPicPr>
        <p:blipFill>
          <a:blip r:embed="rId5">
            <a:biLevel thresh="25000"/>
            <a:alphaModFix amt="31000"/>
            <a:extLst>
              <a:ext uri="{28A0092B-C50C-407E-A947-70E740481C1C}">
                <a14:useLocalDpi xmlns:a14="http://schemas.microsoft.com/office/drawing/2010/main" val="0"/>
              </a:ext>
            </a:extLst>
          </a:blip>
          <a:stretch>
            <a:fillRect/>
          </a:stretch>
        </p:blipFill>
        <p:spPr>
          <a:xfrm>
            <a:off x="5480943" y="970739"/>
            <a:ext cx="1230114" cy="911822"/>
          </a:xfrm>
          <a:prstGeom prst="rect">
            <a:avLst/>
          </a:prstGeom>
          <a:noFill/>
        </p:spPr>
      </p:pic>
    </p:spTree>
    <p:extLst>
      <p:ext uri="{BB962C8B-B14F-4D97-AF65-F5344CB8AC3E}">
        <p14:creationId xmlns:p14="http://schemas.microsoft.com/office/powerpoint/2010/main" val="1620235683"/>
      </p:ext>
    </p:extLst>
  </p:cSld>
  <p:clrMapOvr>
    <a:masterClrMapping/>
  </p:clrMapOvr>
  <p:extLst>
    <p:ext uri="{DCECCB84-F9BA-43D5-87BE-67443E8EF086}">
      <p15:sldGuideLst xmlns:p15="http://schemas.microsoft.com/office/powerpoint/2012/main">
        <p15:guide id="1" orient="horz" pos="4320">
          <p15:clr>
            <a:srgbClr val="FBAE40"/>
          </p15:clr>
        </p15:guide>
        <p15:guide id="2" pos="7488">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5.xml"/><Relationship Id="rId18" Type="http://schemas.openxmlformats.org/officeDocument/2006/relationships/slideLayout" Target="../slideLayouts/slideLayout30.xml"/><Relationship Id="rId26" Type="http://schemas.openxmlformats.org/officeDocument/2006/relationships/slideLayout" Target="../slideLayouts/slideLayout38.xml"/><Relationship Id="rId39" Type="http://schemas.openxmlformats.org/officeDocument/2006/relationships/slideLayout" Target="../slideLayouts/slideLayout51.xml"/><Relationship Id="rId21" Type="http://schemas.openxmlformats.org/officeDocument/2006/relationships/slideLayout" Target="../slideLayouts/slideLayout33.xml"/><Relationship Id="rId34" Type="http://schemas.openxmlformats.org/officeDocument/2006/relationships/slideLayout" Target="../slideLayouts/slideLayout46.xml"/><Relationship Id="rId42" Type="http://schemas.openxmlformats.org/officeDocument/2006/relationships/image" Target="../media/image11.png"/><Relationship Id="rId7" Type="http://schemas.openxmlformats.org/officeDocument/2006/relationships/slideLayout" Target="../slideLayouts/slideLayout19.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20" Type="http://schemas.openxmlformats.org/officeDocument/2006/relationships/slideLayout" Target="../slideLayouts/slideLayout32.xml"/><Relationship Id="rId29" Type="http://schemas.openxmlformats.org/officeDocument/2006/relationships/slideLayout" Target="../slideLayouts/slideLayout41.xml"/><Relationship Id="rId41" Type="http://schemas.openxmlformats.org/officeDocument/2006/relationships/theme" Target="../theme/theme2.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24" Type="http://schemas.openxmlformats.org/officeDocument/2006/relationships/slideLayout" Target="../slideLayouts/slideLayout36.xml"/><Relationship Id="rId32" Type="http://schemas.openxmlformats.org/officeDocument/2006/relationships/slideLayout" Target="../slideLayouts/slideLayout44.xml"/><Relationship Id="rId37" Type="http://schemas.openxmlformats.org/officeDocument/2006/relationships/slideLayout" Target="../slideLayouts/slideLayout49.xml"/><Relationship Id="rId40" Type="http://schemas.openxmlformats.org/officeDocument/2006/relationships/slideLayout" Target="../slideLayouts/slideLayout52.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23" Type="http://schemas.openxmlformats.org/officeDocument/2006/relationships/slideLayout" Target="../slideLayouts/slideLayout35.xml"/><Relationship Id="rId28" Type="http://schemas.openxmlformats.org/officeDocument/2006/relationships/slideLayout" Target="../slideLayouts/slideLayout40.xml"/><Relationship Id="rId36" Type="http://schemas.openxmlformats.org/officeDocument/2006/relationships/slideLayout" Target="../slideLayouts/slideLayout48.xml"/><Relationship Id="rId10" Type="http://schemas.openxmlformats.org/officeDocument/2006/relationships/slideLayout" Target="../slideLayouts/slideLayout22.xml"/><Relationship Id="rId19" Type="http://schemas.openxmlformats.org/officeDocument/2006/relationships/slideLayout" Target="../slideLayouts/slideLayout31.xml"/><Relationship Id="rId31" Type="http://schemas.openxmlformats.org/officeDocument/2006/relationships/slideLayout" Target="../slideLayouts/slideLayout43.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 Id="rId22" Type="http://schemas.openxmlformats.org/officeDocument/2006/relationships/slideLayout" Target="../slideLayouts/slideLayout34.xml"/><Relationship Id="rId27" Type="http://schemas.openxmlformats.org/officeDocument/2006/relationships/slideLayout" Target="../slideLayouts/slideLayout39.xml"/><Relationship Id="rId30" Type="http://schemas.openxmlformats.org/officeDocument/2006/relationships/slideLayout" Target="../slideLayouts/slideLayout42.xml"/><Relationship Id="rId35" Type="http://schemas.openxmlformats.org/officeDocument/2006/relationships/slideLayout" Target="../slideLayouts/slideLayout47.xml"/><Relationship Id="rId8" Type="http://schemas.openxmlformats.org/officeDocument/2006/relationships/slideLayout" Target="../slideLayouts/slideLayout20.xml"/><Relationship Id="rId3" Type="http://schemas.openxmlformats.org/officeDocument/2006/relationships/slideLayout" Target="../slideLayouts/slideLayout15.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5" Type="http://schemas.openxmlformats.org/officeDocument/2006/relationships/slideLayout" Target="../slideLayouts/slideLayout37.xml"/><Relationship Id="rId33" Type="http://schemas.openxmlformats.org/officeDocument/2006/relationships/slideLayout" Target="../slideLayouts/slideLayout45.xml"/><Relationship Id="rId38" Type="http://schemas.openxmlformats.org/officeDocument/2006/relationships/slideLayout" Target="../slideLayouts/slideLayout5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EE4E8333-6441-AC0C-8E53-219085D19EBD}"/>
              </a:ext>
            </a:extLst>
          </p:cNvPr>
          <p:cNvSpPr>
            <a:spLocks noGrp="1"/>
          </p:cNvSpPr>
          <p:nvPr>
            <p:ph type="dt" sz="half" idx="2"/>
          </p:nvPr>
        </p:nvSpPr>
        <p:spPr>
          <a:xfrm>
            <a:off x="838526" y="6356350"/>
            <a:ext cx="2742712" cy="365125"/>
          </a:xfrm>
          <a:prstGeom prst="rect">
            <a:avLst/>
          </a:prstGeom>
        </p:spPr>
        <p:txBody>
          <a:bodyPr vert="horz" lIns="91440" tIns="45720" rIns="91440" bIns="45720" rtlCol="0" anchor="ctr"/>
          <a:lstStyle>
            <a:lvl1pPr algn="l">
              <a:defRPr sz="600">
                <a:solidFill>
                  <a:schemeClr val="tx1">
                    <a:tint val="75000"/>
                  </a:schemeClr>
                </a:solidFill>
              </a:defRPr>
            </a:lvl1pPr>
          </a:lstStyle>
          <a:p>
            <a:pPr defTabSz="228600"/>
            <a:fld id="{E1FB35B0-E7A2-47DD-93D0-6691A0FCFB9E}" type="datetime1">
              <a:rPr lang="en-US" smtClean="0">
                <a:solidFill>
                  <a:srgbClr val="667989">
                    <a:tint val="75000"/>
                  </a:srgbClr>
                </a:solidFill>
              </a:rPr>
              <a:t>5/14/2026</a:t>
            </a:fld>
            <a:endParaRPr lang="en-US" dirty="0">
              <a:solidFill>
                <a:srgbClr val="667989">
                  <a:tint val="75000"/>
                </a:srgbClr>
              </a:solidFill>
            </a:endParaRPr>
          </a:p>
        </p:txBody>
      </p:sp>
      <p:sp>
        <p:nvSpPr>
          <p:cNvPr id="5" name="Footer Placeholder 4">
            <a:extLst>
              <a:ext uri="{FF2B5EF4-FFF2-40B4-BE49-F238E27FC236}">
                <a16:creationId xmlns:a16="http://schemas.microsoft.com/office/drawing/2014/main" id="{9BBF9318-7755-062F-2650-B5FF6919E636}"/>
              </a:ext>
            </a:extLst>
          </p:cNvPr>
          <p:cNvSpPr>
            <a:spLocks noGrp="1"/>
          </p:cNvSpPr>
          <p:nvPr>
            <p:ph type="ftr" sz="quarter" idx="3"/>
          </p:nvPr>
        </p:nvSpPr>
        <p:spPr>
          <a:xfrm>
            <a:off x="4038764" y="6356350"/>
            <a:ext cx="4114474" cy="365125"/>
          </a:xfrm>
          <a:prstGeom prst="rect">
            <a:avLst/>
          </a:prstGeom>
        </p:spPr>
        <p:txBody>
          <a:bodyPr vert="horz" lIns="91440" tIns="45720" rIns="91440" bIns="45720" rtlCol="0" anchor="ctr"/>
          <a:lstStyle>
            <a:lvl1pPr algn="ctr">
              <a:defRPr sz="600">
                <a:solidFill>
                  <a:schemeClr val="tx1">
                    <a:tint val="75000"/>
                  </a:schemeClr>
                </a:solidFill>
              </a:defRPr>
            </a:lvl1pPr>
          </a:lstStyle>
          <a:p>
            <a:pPr defTabSz="228600"/>
            <a:endParaRPr lang="en-US" dirty="0">
              <a:solidFill>
                <a:srgbClr val="667989">
                  <a:tint val="75000"/>
                </a:srgbClr>
              </a:solidFill>
            </a:endParaRPr>
          </a:p>
        </p:txBody>
      </p:sp>
      <p:sp>
        <p:nvSpPr>
          <p:cNvPr id="6" name="Slide Number Placeholder 5">
            <a:extLst>
              <a:ext uri="{FF2B5EF4-FFF2-40B4-BE49-F238E27FC236}">
                <a16:creationId xmlns:a16="http://schemas.microsoft.com/office/drawing/2014/main" id="{A1E76AF2-3676-50B0-A526-6316728C4B0A}"/>
              </a:ext>
            </a:extLst>
          </p:cNvPr>
          <p:cNvSpPr>
            <a:spLocks noGrp="1"/>
          </p:cNvSpPr>
          <p:nvPr>
            <p:ph type="sldNum" sz="quarter" idx="4"/>
          </p:nvPr>
        </p:nvSpPr>
        <p:spPr>
          <a:xfrm>
            <a:off x="8610763" y="6356350"/>
            <a:ext cx="2742711" cy="365125"/>
          </a:xfrm>
          <a:prstGeom prst="rect">
            <a:avLst/>
          </a:prstGeom>
        </p:spPr>
        <p:txBody>
          <a:bodyPr vert="horz" lIns="91440" tIns="45720" rIns="91440" bIns="45720" rtlCol="0" anchor="ctr"/>
          <a:lstStyle>
            <a:lvl1pPr algn="r">
              <a:defRPr sz="600">
                <a:solidFill>
                  <a:schemeClr val="tx1">
                    <a:tint val="75000"/>
                  </a:schemeClr>
                </a:solidFill>
              </a:defRPr>
            </a:lvl1pPr>
          </a:lstStyle>
          <a:p>
            <a:pPr defTabSz="228600"/>
            <a:fld id="{DDA8F73C-D96C-D04C-A238-F57AC5794B0F}" type="slidenum">
              <a:rPr lang="en-US" smtClean="0">
                <a:solidFill>
                  <a:srgbClr val="667989">
                    <a:tint val="75000"/>
                  </a:srgbClr>
                </a:solidFill>
              </a:rPr>
              <a:pPr defTabSz="228600"/>
              <a:t>‹#›</a:t>
            </a:fld>
            <a:endParaRPr lang="en-US" dirty="0">
              <a:solidFill>
                <a:srgbClr val="667989">
                  <a:tint val="75000"/>
                </a:srgbClr>
              </a:solidFill>
            </a:endParaRPr>
          </a:p>
        </p:txBody>
      </p:sp>
    </p:spTree>
    <p:extLst>
      <p:ext uri="{BB962C8B-B14F-4D97-AF65-F5344CB8AC3E}">
        <p14:creationId xmlns:p14="http://schemas.microsoft.com/office/powerpoint/2010/main" val="1566791566"/>
      </p:ext>
    </p:extLst>
  </p:cSld>
  <p:clrMap bg1="lt1" tx1="dk1" bg2="lt2" tx2="dk2" accent1="accent1" accent2="accent2" accent3="accent3" accent4="accent4" accent5="accent5" accent6="accent6" hlink="hlink" folHlink="folHlink"/>
  <p:sldLayoutIdLst>
    <p:sldLayoutId id="2147484194" r:id="rId1"/>
    <p:sldLayoutId id="2147484195" r:id="rId2"/>
    <p:sldLayoutId id="2147484196" r:id="rId3"/>
    <p:sldLayoutId id="2147484197" r:id="rId4"/>
    <p:sldLayoutId id="2147484198" r:id="rId5"/>
    <p:sldLayoutId id="2147484199" r:id="rId6"/>
    <p:sldLayoutId id="2147484200" r:id="rId7"/>
    <p:sldLayoutId id="2147484201" r:id="rId8"/>
    <p:sldLayoutId id="2147484202" r:id="rId9"/>
    <p:sldLayoutId id="2147484203" r:id="rId10"/>
    <p:sldLayoutId id="2147484204" r:id="rId11"/>
    <p:sldLayoutId id="2147484205" r:id="rId12"/>
  </p:sldLayoutIdLst>
  <p:hf sldNum="0" hdr="0" ftr="0" dt="0"/>
  <p:txStyles>
    <p:titleStyle>
      <a:lvl1pPr algn="l" defTabSz="457200" rtl="0" eaLnBrk="1" latinLnBrk="0" hangingPunct="1">
        <a:lnSpc>
          <a:spcPct val="90000"/>
        </a:lnSpc>
        <a:spcBef>
          <a:spcPct val="0"/>
        </a:spcBef>
        <a:buNone/>
        <a:defRPr sz="2200" kern="1200">
          <a:solidFill>
            <a:schemeClr val="tx1"/>
          </a:solidFill>
          <a:latin typeface="+mj-lt"/>
          <a:ea typeface="+mj-ea"/>
          <a:cs typeface="+mj-cs"/>
        </a:defRPr>
      </a:lvl1pPr>
    </p:titleStyle>
    <p:bodyStyle>
      <a:lvl1pPr marL="114300" indent="-114300" algn="l" defTabSz="4572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1pPr>
      <a:lvl2pPr marL="342900" indent="-114300" algn="l" defTabSz="457200" rtl="0" eaLnBrk="1" latinLnBrk="0" hangingPunct="1">
        <a:lnSpc>
          <a:spcPct val="90000"/>
        </a:lnSpc>
        <a:spcBef>
          <a:spcPts val="250"/>
        </a:spcBef>
        <a:buFont typeface="Arial" panose="020B0604020202020204" pitchFamily="34" charset="0"/>
        <a:buChar char="•"/>
        <a:defRPr sz="1200" kern="1200">
          <a:solidFill>
            <a:schemeClr val="tx1"/>
          </a:solidFill>
          <a:latin typeface="+mn-lt"/>
          <a:ea typeface="+mn-ea"/>
          <a:cs typeface="+mn-cs"/>
        </a:defRPr>
      </a:lvl2pPr>
      <a:lvl3pPr marL="571500" indent="-114300" algn="l" defTabSz="457200" rtl="0" eaLnBrk="1" latinLnBrk="0" hangingPunct="1">
        <a:lnSpc>
          <a:spcPct val="90000"/>
        </a:lnSpc>
        <a:spcBef>
          <a:spcPts val="250"/>
        </a:spcBef>
        <a:buFont typeface="Arial" panose="020B0604020202020204" pitchFamily="34" charset="0"/>
        <a:buChar char="•"/>
        <a:defRPr sz="1000" kern="1200">
          <a:solidFill>
            <a:schemeClr val="tx1"/>
          </a:solidFill>
          <a:latin typeface="+mn-lt"/>
          <a:ea typeface="+mn-ea"/>
          <a:cs typeface="+mn-cs"/>
        </a:defRPr>
      </a:lvl3pPr>
      <a:lvl4pPr marL="800100" indent="-114300" algn="l" defTabSz="457200"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4pPr>
      <a:lvl5pPr marL="1028700" indent="-114300" algn="l" defTabSz="457200"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5pPr>
      <a:lvl6pPr marL="1257300" indent="-114300" algn="l" defTabSz="457200"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6pPr>
      <a:lvl7pPr marL="1485900" indent="-114300" algn="l" defTabSz="457200"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7pPr>
      <a:lvl8pPr marL="1714500" indent="-114300" algn="l" defTabSz="457200"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8pPr>
      <a:lvl9pPr marL="1943100" indent="-114300" algn="l" defTabSz="457200"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9pPr>
    </p:bodyStyle>
    <p:other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170">
                <a:solidFill>
                  <a:schemeClr val="tx1">
                    <a:tint val="75000"/>
                  </a:schemeClr>
                </a:solidFill>
              </a:defRPr>
            </a:lvl1pPr>
          </a:lstStyle>
          <a:p>
            <a:pPr defTabSz="228600"/>
            <a:fld id="{0A77A0DB-D144-421F-A098-234865694BB6}" type="datetime1">
              <a:rPr lang="en-US" smtClean="0">
                <a:solidFill>
                  <a:srgbClr val="667989">
                    <a:tint val="75000"/>
                  </a:srgbClr>
                </a:solidFill>
              </a:rPr>
              <a:t>5/14/2026</a:t>
            </a:fld>
            <a:endParaRPr lang="en-US" dirty="0">
              <a:solidFill>
                <a:srgbClr val="667989">
                  <a:tint val="75000"/>
                </a:srgbClr>
              </a:solidFill>
            </a:endParaRPr>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170">
                <a:solidFill>
                  <a:schemeClr val="tx1">
                    <a:tint val="75000"/>
                  </a:schemeClr>
                </a:solidFill>
              </a:defRPr>
            </a:lvl1pPr>
          </a:lstStyle>
          <a:p>
            <a:pPr defTabSz="228600"/>
            <a:endParaRPr lang="en-US" dirty="0">
              <a:solidFill>
                <a:srgbClr val="667989">
                  <a:tint val="75000"/>
                </a:srgbClr>
              </a:solidFill>
            </a:endParaRPr>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170">
                <a:solidFill>
                  <a:schemeClr val="tx1">
                    <a:tint val="75000"/>
                  </a:schemeClr>
                </a:solidFill>
              </a:defRPr>
            </a:lvl1pPr>
          </a:lstStyle>
          <a:p>
            <a:pPr defTabSz="228600"/>
            <a:fld id="{48F63A3B-78C7-47BE-AE5E-E10140E04643}" type="slidenum">
              <a:rPr lang="en-US" smtClean="0">
                <a:solidFill>
                  <a:srgbClr val="667989">
                    <a:tint val="75000"/>
                  </a:srgbClr>
                </a:solidFill>
              </a:rPr>
              <a:pPr defTabSz="228600"/>
              <a:t>‹#›</a:t>
            </a:fld>
            <a:endParaRPr lang="en-US" dirty="0">
              <a:solidFill>
                <a:srgbClr val="667989">
                  <a:tint val="75000"/>
                </a:srgbClr>
              </a:solidFill>
            </a:endParaRPr>
          </a:p>
        </p:txBody>
      </p:sp>
      <p:grpSp>
        <p:nvGrpSpPr>
          <p:cNvPr id="7" name="Group 6">
            <a:extLst>
              <a:ext uri="{FF2B5EF4-FFF2-40B4-BE49-F238E27FC236}">
                <a16:creationId xmlns:a16="http://schemas.microsoft.com/office/drawing/2014/main" id="{B3570E40-7FDB-A397-CCD1-750F7A5DF03A}"/>
              </a:ext>
            </a:extLst>
          </p:cNvPr>
          <p:cNvGrpSpPr/>
          <p:nvPr userDrawn="1"/>
        </p:nvGrpSpPr>
        <p:grpSpPr>
          <a:xfrm>
            <a:off x="27214" y="0"/>
            <a:ext cx="12164786" cy="6931025"/>
            <a:chOff x="1862963" y="-96953"/>
            <a:chExt cx="12164786" cy="6931025"/>
          </a:xfrm>
        </p:grpSpPr>
        <p:sp>
          <p:nvSpPr>
            <p:cNvPr id="8" name="Freeform: Shape 15">
              <a:extLst>
                <a:ext uri="{FF2B5EF4-FFF2-40B4-BE49-F238E27FC236}">
                  <a16:creationId xmlns:a16="http://schemas.microsoft.com/office/drawing/2014/main" id="{B12C9301-DBF2-092F-D23C-BB9984604521}"/>
                </a:ext>
              </a:extLst>
            </p:cNvPr>
            <p:cNvSpPr/>
            <p:nvPr userDrawn="1"/>
          </p:nvSpPr>
          <p:spPr>
            <a:xfrm rot="5400000">
              <a:off x="3221606" y="-1455596"/>
              <a:ext cx="6858000" cy="9575286"/>
            </a:xfrm>
            <a:custGeom>
              <a:avLst/>
              <a:gdLst>
                <a:gd name="connsiteX0" fmla="*/ 0 w 6858000"/>
                <a:gd name="connsiteY0" fmla="*/ 9575286 h 9575286"/>
                <a:gd name="connsiteX1" fmla="*/ 0 w 6858000"/>
                <a:gd name="connsiteY1" fmla="*/ 0 h 9575286"/>
                <a:gd name="connsiteX2" fmla="*/ 6858000 w 6858000"/>
                <a:gd name="connsiteY2" fmla="*/ 6895463 h 9575286"/>
                <a:gd name="connsiteX3" fmla="*/ 6858000 w 6858000"/>
                <a:gd name="connsiteY3" fmla="*/ 9575286 h 9575286"/>
              </a:gdLst>
              <a:ahLst/>
              <a:cxnLst>
                <a:cxn ang="0">
                  <a:pos x="connsiteX0" y="connsiteY0"/>
                </a:cxn>
                <a:cxn ang="0">
                  <a:pos x="connsiteX1" y="connsiteY1"/>
                </a:cxn>
                <a:cxn ang="0">
                  <a:pos x="connsiteX2" y="connsiteY2"/>
                </a:cxn>
                <a:cxn ang="0">
                  <a:pos x="connsiteX3" y="connsiteY3"/>
                </a:cxn>
              </a:cxnLst>
              <a:rect l="l" t="t" r="r" b="b"/>
              <a:pathLst>
                <a:path w="6858000" h="9575286">
                  <a:moveTo>
                    <a:pt x="0" y="9575286"/>
                  </a:moveTo>
                  <a:lnTo>
                    <a:pt x="0" y="0"/>
                  </a:lnTo>
                  <a:lnTo>
                    <a:pt x="6858000" y="6895463"/>
                  </a:lnTo>
                  <a:lnTo>
                    <a:pt x="6858000" y="9575286"/>
                  </a:lnTo>
                  <a:close/>
                </a:path>
              </a:pathLst>
            </a:custGeom>
            <a:gradFill>
              <a:gsLst>
                <a:gs pos="100000">
                  <a:schemeClr val="bg1">
                    <a:alpha val="79684"/>
                  </a:schemeClr>
                </a:gs>
                <a:gs pos="0">
                  <a:schemeClr val="tx1">
                    <a:lumMod val="20000"/>
                    <a:lumOff val="80000"/>
                    <a:alpha val="53683"/>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228600" rtl="0" eaLnBrk="1" fontAlgn="auto" latinLnBrk="0" hangingPunct="1">
                <a:lnSpc>
                  <a:spcPct val="100000"/>
                </a:lnSpc>
                <a:spcBef>
                  <a:spcPts val="0"/>
                </a:spcBef>
                <a:spcAft>
                  <a:spcPts val="0"/>
                </a:spcAft>
                <a:buClrTx/>
                <a:buSzTx/>
                <a:buFontTx/>
                <a:buNone/>
                <a:tabLst/>
                <a:defRPr/>
              </a:pPr>
              <a:endParaRPr kumimoji="0" lang="id-ID" sz="3453"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9" name="Freeform: Shape 16">
              <a:extLst>
                <a:ext uri="{FF2B5EF4-FFF2-40B4-BE49-F238E27FC236}">
                  <a16:creationId xmlns:a16="http://schemas.microsoft.com/office/drawing/2014/main" id="{46745116-C25C-81EF-7C1C-87E0C5FB26FD}"/>
                </a:ext>
              </a:extLst>
            </p:cNvPr>
            <p:cNvSpPr/>
            <p:nvPr userDrawn="1"/>
          </p:nvSpPr>
          <p:spPr>
            <a:xfrm rot="5400000" flipH="1" flipV="1">
              <a:off x="5811106" y="-1382571"/>
              <a:ext cx="6858000" cy="9575286"/>
            </a:xfrm>
            <a:custGeom>
              <a:avLst/>
              <a:gdLst>
                <a:gd name="connsiteX0" fmla="*/ 6858000 w 6858000"/>
                <a:gd name="connsiteY0" fmla="*/ 6895464 h 9575286"/>
                <a:gd name="connsiteX1" fmla="*/ 6858000 w 6858000"/>
                <a:gd name="connsiteY1" fmla="*/ 9575286 h 9575286"/>
                <a:gd name="connsiteX2" fmla="*/ 0 w 6858000"/>
                <a:gd name="connsiteY2" fmla="*/ 9575286 h 9575286"/>
                <a:gd name="connsiteX3" fmla="*/ 0 w 6858000"/>
                <a:gd name="connsiteY3" fmla="*/ 0 h 9575286"/>
              </a:gdLst>
              <a:ahLst/>
              <a:cxnLst>
                <a:cxn ang="0">
                  <a:pos x="connsiteX0" y="connsiteY0"/>
                </a:cxn>
                <a:cxn ang="0">
                  <a:pos x="connsiteX1" y="connsiteY1"/>
                </a:cxn>
                <a:cxn ang="0">
                  <a:pos x="connsiteX2" y="connsiteY2"/>
                </a:cxn>
                <a:cxn ang="0">
                  <a:pos x="connsiteX3" y="connsiteY3"/>
                </a:cxn>
              </a:cxnLst>
              <a:rect l="l" t="t" r="r" b="b"/>
              <a:pathLst>
                <a:path w="6858000" h="9575286">
                  <a:moveTo>
                    <a:pt x="6858000" y="6895464"/>
                  </a:moveTo>
                  <a:lnTo>
                    <a:pt x="6858000" y="9575286"/>
                  </a:lnTo>
                  <a:lnTo>
                    <a:pt x="0" y="9575286"/>
                  </a:lnTo>
                  <a:lnTo>
                    <a:pt x="0" y="0"/>
                  </a:lnTo>
                  <a:close/>
                </a:path>
              </a:pathLst>
            </a:custGeom>
            <a:gradFill>
              <a:gsLst>
                <a:gs pos="100000">
                  <a:schemeClr val="bg1"/>
                </a:gs>
                <a:gs pos="0">
                  <a:schemeClr val="tx1">
                    <a:lumMod val="20000"/>
                    <a:lumOff val="80000"/>
                    <a:alpha val="42957"/>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228600" rtl="0" eaLnBrk="1" fontAlgn="auto" latinLnBrk="0" hangingPunct="1">
                <a:lnSpc>
                  <a:spcPct val="100000"/>
                </a:lnSpc>
                <a:spcBef>
                  <a:spcPts val="0"/>
                </a:spcBef>
                <a:spcAft>
                  <a:spcPts val="0"/>
                </a:spcAft>
                <a:buClrTx/>
                <a:buSzTx/>
                <a:buFontTx/>
                <a:buNone/>
                <a:tabLst/>
                <a:defRPr/>
              </a:pPr>
              <a:endParaRPr kumimoji="0" lang="id-ID" sz="3453"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grpSp>
      <p:pic>
        <p:nvPicPr>
          <p:cNvPr id="10" name="Picture 9" descr="A blue and white logo&#10;&#10;AI-generated content may be incorrect.">
            <a:extLst>
              <a:ext uri="{FF2B5EF4-FFF2-40B4-BE49-F238E27FC236}">
                <a16:creationId xmlns:a16="http://schemas.microsoft.com/office/drawing/2014/main" id="{80621C47-1D63-AC35-88C6-BF4CCFE3519F}"/>
              </a:ext>
            </a:extLst>
          </p:cNvPr>
          <p:cNvPicPr>
            <a:picLocks noChangeAspect="1"/>
          </p:cNvPicPr>
          <p:nvPr userDrawn="1"/>
        </p:nvPicPr>
        <p:blipFill>
          <a:blip r:embed="rId42">
            <a:extLst>
              <a:ext uri="{28A0092B-C50C-407E-A947-70E740481C1C}">
                <a14:useLocalDpi xmlns:a14="http://schemas.microsoft.com/office/drawing/2010/main" val="0"/>
              </a:ext>
            </a:extLst>
          </a:blip>
          <a:srcRect t="2479" b="17574"/>
          <a:stretch/>
        </p:blipFill>
        <p:spPr>
          <a:xfrm>
            <a:off x="5541285" y="6134766"/>
            <a:ext cx="1109431" cy="648586"/>
          </a:xfrm>
          <a:prstGeom prst="rect">
            <a:avLst/>
          </a:prstGeom>
        </p:spPr>
      </p:pic>
    </p:spTree>
    <p:extLst>
      <p:ext uri="{BB962C8B-B14F-4D97-AF65-F5344CB8AC3E}">
        <p14:creationId xmlns:p14="http://schemas.microsoft.com/office/powerpoint/2010/main" val="487830350"/>
      </p:ext>
    </p:extLst>
  </p:cSld>
  <p:clrMap bg1="lt1" tx1="dk1" bg2="lt2" tx2="dk2" accent1="accent1" accent2="accent2" accent3="accent3" accent4="accent4" accent5="accent5" accent6="accent6" hlink="hlink" folHlink="folHlink"/>
  <p:sldLayoutIdLst>
    <p:sldLayoutId id="2147484207" r:id="rId1"/>
    <p:sldLayoutId id="2147484208" r:id="rId2"/>
    <p:sldLayoutId id="2147484209" r:id="rId3"/>
    <p:sldLayoutId id="2147484210" r:id="rId4"/>
    <p:sldLayoutId id="2147484211" r:id="rId5"/>
    <p:sldLayoutId id="2147484212" r:id="rId6"/>
    <p:sldLayoutId id="2147484213" r:id="rId7"/>
    <p:sldLayoutId id="2147484214" r:id="rId8"/>
    <p:sldLayoutId id="2147484215" r:id="rId9"/>
    <p:sldLayoutId id="2147484216" r:id="rId10"/>
    <p:sldLayoutId id="2147484217" r:id="rId11"/>
    <p:sldLayoutId id="2147484218" r:id="rId12"/>
    <p:sldLayoutId id="2147484219" r:id="rId13"/>
    <p:sldLayoutId id="2147484220" r:id="rId14"/>
    <p:sldLayoutId id="2147484221" r:id="rId15"/>
    <p:sldLayoutId id="2147484222" r:id="rId16"/>
    <p:sldLayoutId id="2147484223" r:id="rId17"/>
    <p:sldLayoutId id="2147484224" r:id="rId18"/>
    <p:sldLayoutId id="2147484225" r:id="rId19"/>
    <p:sldLayoutId id="2147484226" r:id="rId20"/>
    <p:sldLayoutId id="2147484227" r:id="rId21"/>
    <p:sldLayoutId id="2147484228" r:id="rId22"/>
    <p:sldLayoutId id="2147484229" r:id="rId23"/>
    <p:sldLayoutId id="2147484230" r:id="rId24"/>
    <p:sldLayoutId id="2147484231" r:id="rId25"/>
    <p:sldLayoutId id="2147484232" r:id="rId26"/>
    <p:sldLayoutId id="2147484233" r:id="rId27"/>
    <p:sldLayoutId id="2147484234" r:id="rId28"/>
    <p:sldLayoutId id="2147484235" r:id="rId29"/>
    <p:sldLayoutId id="2147484236" r:id="rId30"/>
    <p:sldLayoutId id="2147484237" r:id="rId31"/>
    <p:sldLayoutId id="2147484238" r:id="rId32"/>
    <p:sldLayoutId id="2147484239" r:id="rId33"/>
    <p:sldLayoutId id="2147484240" r:id="rId34"/>
    <p:sldLayoutId id="2147484241" r:id="rId35"/>
    <p:sldLayoutId id="2147484242" r:id="rId36"/>
    <p:sldLayoutId id="2147484243" r:id="rId37"/>
    <p:sldLayoutId id="2147484244" r:id="rId38"/>
    <p:sldLayoutId id="2147484245" r:id="rId39"/>
    <p:sldLayoutId id="2147484246" r:id="rId40"/>
  </p:sldLayoutIdLst>
  <p:hf sldNum="0" hdr="0" ftr="0" dt="0"/>
  <p:txStyles>
    <p:titleStyle>
      <a:lvl1pPr algn="l" defTabSz="891540" rtl="0" eaLnBrk="1" latinLnBrk="0" hangingPunct="1">
        <a:lnSpc>
          <a:spcPct val="90000"/>
        </a:lnSpc>
        <a:spcBef>
          <a:spcPct val="0"/>
        </a:spcBef>
        <a:buNone/>
        <a:defRPr sz="4290" kern="1200">
          <a:solidFill>
            <a:schemeClr val="tx1"/>
          </a:solidFill>
          <a:latin typeface="+mj-lt"/>
          <a:ea typeface="+mj-ea"/>
          <a:cs typeface="+mj-cs"/>
        </a:defRPr>
      </a:lvl1pPr>
    </p:titleStyle>
    <p:bodyStyle>
      <a:lvl1pPr marL="222885" indent="-222885" algn="l" defTabSz="891540" rtl="0" eaLnBrk="1" latinLnBrk="0" hangingPunct="1">
        <a:lnSpc>
          <a:spcPct val="90000"/>
        </a:lnSpc>
        <a:spcBef>
          <a:spcPts val="975"/>
        </a:spcBef>
        <a:buFont typeface="Arial" panose="020B0604020202020204" pitchFamily="34" charset="0"/>
        <a:buChar char="•"/>
        <a:defRPr sz="2730" kern="1200">
          <a:solidFill>
            <a:schemeClr val="tx1"/>
          </a:solidFill>
          <a:latin typeface="+mn-lt"/>
          <a:ea typeface="+mn-ea"/>
          <a:cs typeface="+mn-cs"/>
        </a:defRPr>
      </a:lvl1pPr>
      <a:lvl2pPr marL="668655" indent="-222885" algn="l" defTabSz="891540" rtl="0" eaLnBrk="1" latinLnBrk="0" hangingPunct="1">
        <a:lnSpc>
          <a:spcPct val="90000"/>
        </a:lnSpc>
        <a:spcBef>
          <a:spcPts val="488"/>
        </a:spcBef>
        <a:buFont typeface="Arial" panose="020B0604020202020204" pitchFamily="34" charset="0"/>
        <a:buChar char="•"/>
        <a:defRPr sz="2340" kern="1200">
          <a:solidFill>
            <a:schemeClr val="tx1"/>
          </a:solidFill>
          <a:latin typeface="+mn-lt"/>
          <a:ea typeface="+mn-ea"/>
          <a:cs typeface="+mn-cs"/>
        </a:defRPr>
      </a:lvl2pPr>
      <a:lvl3pPr marL="1114425" indent="-222885" algn="l" defTabSz="891540" rtl="0" eaLnBrk="1" latinLnBrk="0" hangingPunct="1">
        <a:lnSpc>
          <a:spcPct val="90000"/>
        </a:lnSpc>
        <a:spcBef>
          <a:spcPts val="488"/>
        </a:spcBef>
        <a:buFont typeface="Arial" panose="020B0604020202020204" pitchFamily="34" charset="0"/>
        <a:buChar char="•"/>
        <a:defRPr sz="1950" kern="1200">
          <a:solidFill>
            <a:schemeClr val="tx1"/>
          </a:solidFill>
          <a:latin typeface="+mn-lt"/>
          <a:ea typeface="+mn-ea"/>
          <a:cs typeface="+mn-cs"/>
        </a:defRPr>
      </a:lvl3pPr>
      <a:lvl4pPr marL="1560195" indent="-222885" algn="l" defTabSz="891540" rtl="0" eaLnBrk="1" latinLnBrk="0" hangingPunct="1">
        <a:lnSpc>
          <a:spcPct val="90000"/>
        </a:lnSpc>
        <a:spcBef>
          <a:spcPts val="488"/>
        </a:spcBef>
        <a:buFont typeface="Arial" panose="020B0604020202020204" pitchFamily="34" charset="0"/>
        <a:buChar char="•"/>
        <a:defRPr sz="1755" kern="1200">
          <a:solidFill>
            <a:schemeClr val="tx1"/>
          </a:solidFill>
          <a:latin typeface="+mn-lt"/>
          <a:ea typeface="+mn-ea"/>
          <a:cs typeface="+mn-cs"/>
        </a:defRPr>
      </a:lvl4pPr>
      <a:lvl5pPr marL="2005965" indent="-222885" algn="l" defTabSz="891540" rtl="0" eaLnBrk="1" latinLnBrk="0" hangingPunct="1">
        <a:lnSpc>
          <a:spcPct val="90000"/>
        </a:lnSpc>
        <a:spcBef>
          <a:spcPts val="488"/>
        </a:spcBef>
        <a:buFont typeface="Arial" panose="020B0604020202020204" pitchFamily="34" charset="0"/>
        <a:buChar char="•"/>
        <a:defRPr sz="1755" kern="1200">
          <a:solidFill>
            <a:schemeClr val="tx1"/>
          </a:solidFill>
          <a:latin typeface="+mn-lt"/>
          <a:ea typeface="+mn-ea"/>
          <a:cs typeface="+mn-cs"/>
        </a:defRPr>
      </a:lvl5pPr>
      <a:lvl6pPr marL="2451735" indent="-222885" algn="l" defTabSz="891540" rtl="0" eaLnBrk="1" latinLnBrk="0" hangingPunct="1">
        <a:lnSpc>
          <a:spcPct val="90000"/>
        </a:lnSpc>
        <a:spcBef>
          <a:spcPts val="488"/>
        </a:spcBef>
        <a:buFont typeface="Arial" panose="020B0604020202020204" pitchFamily="34" charset="0"/>
        <a:buChar char="•"/>
        <a:defRPr sz="1755" kern="1200">
          <a:solidFill>
            <a:schemeClr val="tx1"/>
          </a:solidFill>
          <a:latin typeface="+mn-lt"/>
          <a:ea typeface="+mn-ea"/>
          <a:cs typeface="+mn-cs"/>
        </a:defRPr>
      </a:lvl6pPr>
      <a:lvl7pPr marL="2897505" indent="-222885" algn="l" defTabSz="891540" rtl="0" eaLnBrk="1" latinLnBrk="0" hangingPunct="1">
        <a:lnSpc>
          <a:spcPct val="90000"/>
        </a:lnSpc>
        <a:spcBef>
          <a:spcPts val="488"/>
        </a:spcBef>
        <a:buFont typeface="Arial" panose="020B0604020202020204" pitchFamily="34" charset="0"/>
        <a:buChar char="•"/>
        <a:defRPr sz="1755" kern="1200">
          <a:solidFill>
            <a:schemeClr val="tx1"/>
          </a:solidFill>
          <a:latin typeface="+mn-lt"/>
          <a:ea typeface="+mn-ea"/>
          <a:cs typeface="+mn-cs"/>
        </a:defRPr>
      </a:lvl7pPr>
      <a:lvl8pPr marL="3343275" indent="-222885" algn="l" defTabSz="891540" rtl="0" eaLnBrk="1" latinLnBrk="0" hangingPunct="1">
        <a:lnSpc>
          <a:spcPct val="90000"/>
        </a:lnSpc>
        <a:spcBef>
          <a:spcPts val="488"/>
        </a:spcBef>
        <a:buFont typeface="Arial" panose="020B0604020202020204" pitchFamily="34" charset="0"/>
        <a:buChar char="•"/>
        <a:defRPr sz="1755" kern="1200">
          <a:solidFill>
            <a:schemeClr val="tx1"/>
          </a:solidFill>
          <a:latin typeface="+mn-lt"/>
          <a:ea typeface="+mn-ea"/>
          <a:cs typeface="+mn-cs"/>
        </a:defRPr>
      </a:lvl8pPr>
      <a:lvl9pPr marL="3789045" indent="-222885" algn="l" defTabSz="891540" rtl="0" eaLnBrk="1" latinLnBrk="0" hangingPunct="1">
        <a:lnSpc>
          <a:spcPct val="90000"/>
        </a:lnSpc>
        <a:spcBef>
          <a:spcPts val="488"/>
        </a:spcBef>
        <a:buFont typeface="Arial" panose="020B0604020202020204" pitchFamily="34" charset="0"/>
        <a:buChar char="•"/>
        <a:defRPr sz="1755" kern="1200">
          <a:solidFill>
            <a:schemeClr val="tx1"/>
          </a:solidFill>
          <a:latin typeface="+mn-lt"/>
          <a:ea typeface="+mn-ea"/>
          <a:cs typeface="+mn-cs"/>
        </a:defRPr>
      </a:lvl9pPr>
    </p:bodyStyle>
    <p:otherStyle>
      <a:defPPr>
        <a:defRPr lang="en-US"/>
      </a:defPPr>
      <a:lvl1pPr marL="0" algn="l" defTabSz="891540" rtl="0" eaLnBrk="1" latinLnBrk="0" hangingPunct="1">
        <a:defRPr sz="1755" kern="1200">
          <a:solidFill>
            <a:schemeClr val="tx1"/>
          </a:solidFill>
          <a:latin typeface="+mn-lt"/>
          <a:ea typeface="+mn-ea"/>
          <a:cs typeface="+mn-cs"/>
        </a:defRPr>
      </a:lvl1pPr>
      <a:lvl2pPr marL="445770" algn="l" defTabSz="891540" rtl="0" eaLnBrk="1" latinLnBrk="0" hangingPunct="1">
        <a:defRPr sz="1755" kern="1200">
          <a:solidFill>
            <a:schemeClr val="tx1"/>
          </a:solidFill>
          <a:latin typeface="+mn-lt"/>
          <a:ea typeface="+mn-ea"/>
          <a:cs typeface="+mn-cs"/>
        </a:defRPr>
      </a:lvl2pPr>
      <a:lvl3pPr marL="891540" algn="l" defTabSz="891540" rtl="0" eaLnBrk="1" latinLnBrk="0" hangingPunct="1">
        <a:defRPr sz="1755" kern="1200">
          <a:solidFill>
            <a:schemeClr val="tx1"/>
          </a:solidFill>
          <a:latin typeface="+mn-lt"/>
          <a:ea typeface="+mn-ea"/>
          <a:cs typeface="+mn-cs"/>
        </a:defRPr>
      </a:lvl3pPr>
      <a:lvl4pPr marL="1337310" algn="l" defTabSz="891540" rtl="0" eaLnBrk="1" latinLnBrk="0" hangingPunct="1">
        <a:defRPr sz="1755" kern="1200">
          <a:solidFill>
            <a:schemeClr val="tx1"/>
          </a:solidFill>
          <a:latin typeface="+mn-lt"/>
          <a:ea typeface="+mn-ea"/>
          <a:cs typeface="+mn-cs"/>
        </a:defRPr>
      </a:lvl4pPr>
      <a:lvl5pPr marL="1783080" algn="l" defTabSz="891540" rtl="0" eaLnBrk="1" latinLnBrk="0" hangingPunct="1">
        <a:defRPr sz="1755" kern="1200">
          <a:solidFill>
            <a:schemeClr val="tx1"/>
          </a:solidFill>
          <a:latin typeface="+mn-lt"/>
          <a:ea typeface="+mn-ea"/>
          <a:cs typeface="+mn-cs"/>
        </a:defRPr>
      </a:lvl5pPr>
      <a:lvl6pPr marL="2228850" algn="l" defTabSz="891540" rtl="0" eaLnBrk="1" latinLnBrk="0" hangingPunct="1">
        <a:defRPr sz="1755" kern="1200">
          <a:solidFill>
            <a:schemeClr val="tx1"/>
          </a:solidFill>
          <a:latin typeface="+mn-lt"/>
          <a:ea typeface="+mn-ea"/>
          <a:cs typeface="+mn-cs"/>
        </a:defRPr>
      </a:lvl6pPr>
      <a:lvl7pPr marL="2674620" algn="l" defTabSz="891540" rtl="0" eaLnBrk="1" latinLnBrk="0" hangingPunct="1">
        <a:defRPr sz="1755" kern="1200">
          <a:solidFill>
            <a:schemeClr val="tx1"/>
          </a:solidFill>
          <a:latin typeface="+mn-lt"/>
          <a:ea typeface="+mn-ea"/>
          <a:cs typeface="+mn-cs"/>
        </a:defRPr>
      </a:lvl7pPr>
      <a:lvl8pPr marL="3120390" algn="l" defTabSz="891540" rtl="0" eaLnBrk="1" latinLnBrk="0" hangingPunct="1">
        <a:defRPr sz="1755" kern="1200">
          <a:solidFill>
            <a:schemeClr val="tx1"/>
          </a:solidFill>
          <a:latin typeface="+mn-lt"/>
          <a:ea typeface="+mn-ea"/>
          <a:cs typeface="+mn-cs"/>
        </a:defRPr>
      </a:lvl8pPr>
      <a:lvl9pPr marL="3566160" algn="l" defTabSz="891540" rtl="0" eaLnBrk="1" latinLnBrk="0" hangingPunct="1">
        <a:defRPr sz="1755"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320">
          <p15:clr>
            <a:srgbClr val="F26B43"/>
          </p15:clr>
        </p15:guide>
        <p15:guide id="2" pos="7488">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8.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2.xml"/></Relationships>
</file>

<file path=ppt/slides/_rels/slide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2.xml"/></Relationships>
</file>

<file path=ppt/slides/_rels/slide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1.xml"/><Relationship Id="rId1" Type="http://schemas.openxmlformats.org/officeDocument/2006/relationships/slideLayout" Target="../slideLayouts/slideLayout22.xml"/></Relationships>
</file>

<file path=ppt/slides/_rels/slide2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2.xml"/><Relationship Id="rId1" Type="http://schemas.openxmlformats.org/officeDocument/2006/relationships/slideLayout" Target="../slideLayouts/slideLayout2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2.xml"/></Relationships>
</file>

<file path=ppt/slides/_rels/slide2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25.xml"/><Relationship Id="rId1" Type="http://schemas.openxmlformats.org/officeDocument/2006/relationships/slideLayout" Target="../slideLayouts/slideLayout8.xml"/><Relationship Id="rId4" Type="http://schemas.openxmlformats.org/officeDocument/2006/relationships/hyperlink" Target="mailto:skessler@nlcmutual.com" TargetMode="Externa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4526F2-9F58-CFEC-380A-696A777E3108}"/>
              </a:ext>
            </a:extLst>
          </p:cNvPr>
          <p:cNvSpPr>
            <a:spLocks noGrp="1"/>
          </p:cNvSpPr>
          <p:nvPr>
            <p:ph type="title"/>
          </p:nvPr>
        </p:nvSpPr>
        <p:spPr>
          <a:xfrm>
            <a:off x="838200" y="1262744"/>
            <a:ext cx="10515600" cy="1981400"/>
          </a:xfrm>
          <a:prstGeom prst="rect">
            <a:avLst/>
          </a:prstGeom>
        </p:spPr>
        <p:txBody>
          <a:bodyPr vert="horz" lIns="91440" tIns="45720" rIns="91440" bIns="45720" rtlCol="0" anchor="ctr">
            <a:noAutofit/>
          </a:bodyPr>
          <a:lstStyle/>
          <a:p>
            <a:r>
              <a:rPr lang="en-US" b="1" dirty="0"/>
              <a:t>Mission‑Ready Capital: </a:t>
            </a:r>
            <a:br>
              <a:rPr lang="en-US" b="1" dirty="0"/>
            </a:br>
            <a:r>
              <a:rPr lang="en-US" b="1" dirty="0"/>
              <a:t>Ensuring Your Pool Can Protect Communities for the Long Haul</a:t>
            </a:r>
            <a:endParaRPr lang="en-US" dirty="0"/>
          </a:p>
        </p:txBody>
      </p:sp>
      <p:sp>
        <p:nvSpPr>
          <p:cNvPr id="3" name="Subtitle 2">
            <a:extLst>
              <a:ext uri="{FF2B5EF4-FFF2-40B4-BE49-F238E27FC236}">
                <a16:creationId xmlns:a16="http://schemas.microsoft.com/office/drawing/2014/main" id="{55B7D35D-5946-2506-BE2E-76211862D2FA}"/>
              </a:ext>
            </a:extLst>
          </p:cNvPr>
          <p:cNvSpPr>
            <a:spLocks noGrp="1"/>
          </p:cNvSpPr>
          <p:nvPr>
            <p:ph type="subTitle" idx="4294967295"/>
          </p:nvPr>
        </p:nvSpPr>
        <p:spPr>
          <a:xfrm>
            <a:off x="550488" y="4077179"/>
            <a:ext cx="4626629" cy="1353431"/>
          </a:xfrm>
          <a:prstGeom prst="rect">
            <a:avLst/>
          </a:prstGeom>
        </p:spPr>
        <p:txBody>
          <a:bodyPr vert="horz" lIns="91440" tIns="45720" rIns="91440" bIns="45720" rtlCol="0" anchor="t">
            <a:normAutofit/>
          </a:bodyPr>
          <a:lstStyle/>
          <a:p>
            <a:pPr marL="0" indent="0" algn="l">
              <a:lnSpc>
                <a:spcPct val="100000"/>
              </a:lnSpc>
              <a:spcBef>
                <a:spcPts val="0"/>
              </a:spcBef>
              <a:spcAft>
                <a:spcPts val="0"/>
              </a:spcAft>
              <a:buNone/>
            </a:pPr>
            <a:r>
              <a:rPr lang="en-US" sz="2200" b="1" dirty="0">
                <a:solidFill>
                  <a:schemeClr val="bg1"/>
                </a:solidFill>
              </a:rPr>
              <a:t>Susanlisa Kessler, FCAS</a:t>
            </a:r>
          </a:p>
          <a:p>
            <a:pPr marL="0" indent="0" algn="l">
              <a:lnSpc>
                <a:spcPct val="100000"/>
              </a:lnSpc>
              <a:spcBef>
                <a:spcPts val="0"/>
              </a:spcBef>
              <a:spcAft>
                <a:spcPts val="0"/>
              </a:spcAft>
              <a:buNone/>
            </a:pPr>
            <a:r>
              <a:rPr lang="en-US" sz="2200" b="1" dirty="0">
                <a:solidFill>
                  <a:schemeClr val="bg1"/>
                </a:solidFill>
              </a:rPr>
              <a:t>Chief Actuary</a:t>
            </a:r>
          </a:p>
          <a:p>
            <a:pPr marL="0" indent="0" algn="l">
              <a:lnSpc>
                <a:spcPct val="100000"/>
              </a:lnSpc>
              <a:spcBef>
                <a:spcPts val="0"/>
              </a:spcBef>
              <a:spcAft>
                <a:spcPts val="0"/>
              </a:spcAft>
              <a:buNone/>
            </a:pPr>
            <a:r>
              <a:rPr lang="en-US" sz="2200" b="1" dirty="0">
                <a:solidFill>
                  <a:schemeClr val="bg1"/>
                </a:solidFill>
              </a:rPr>
              <a:t>NLC Mutual Insurance Company</a:t>
            </a:r>
          </a:p>
        </p:txBody>
      </p:sp>
      <p:sp>
        <p:nvSpPr>
          <p:cNvPr id="8" name="Title 1">
            <a:extLst>
              <a:ext uri="{FF2B5EF4-FFF2-40B4-BE49-F238E27FC236}">
                <a16:creationId xmlns:a16="http://schemas.microsoft.com/office/drawing/2014/main" id="{D18DD6FB-86AD-E811-89C2-287D9C993B07}"/>
              </a:ext>
            </a:extLst>
          </p:cNvPr>
          <p:cNvSpPr txBox="1">
            <a:spLocks/>
          </p:cNvSpPr>
          <p:nvPr/>
        </p:nvSpPr>
        <p:spPr>
          <a:xfrm>
            <a:off x="9380323" y="4072457"/>
            <a:ext cx="2916452" cy="1221709"/>
          </a:xfrm>
          <a:prstGeom prst="rect">
            <a:avLst/>
          </a:prstGeom>
        </p:spPr>
        <p:txBody>
          <a:bodyPr vert="horz" lIns="91440" tIns="45720" rIns="91440" bIns="45720" rtlCol="0" anchor="ctr">
            <a:noAutofit/>
          </a:bodyPr>
          <a:lstStyle>
            <a:lvl1pPr algn="l" defTabSz="457200" rtl="0" eaLnBrk="1" latinLnBrk="0" hangingPunct="1">
              <a:lnSpc>
                <a:spcPct val="90000"/>
              </a:lnSpc>
              <a:spcBef>
                <a:spcPct val="0"/>
              </a:spcBef>
              <a:buNone/>
              <a:defRPr sz="5000" kern="1200">
                <a:solidFill>
                  <a:schemeClr val="accent1"/>
                </a:solidFill>
                <a:latin typeface="+mj-lt"/>
                <a:ea typeface="+mj-ea"/>
                <a:cs typeface="+mj-cs"/>
              </a:defRPr>
            </a:lvl1pPr>
          </a:lstStyle>
          <a:p>
            <a:r>
              <a:rPr lang="en-US" sz="2400" dirty="0">
                <a:solidFill>
                  <a:schemeClr val="tx2">
                    <a:lumMod val="75000"/>
                  </a:schemeClr>
                </a:solidFill>
              </a:rPr>
              <a:t>NLC-RISC Trustees </a:t>
            </a:r>
          </a:p>
          <a:p>
            <a:r>
              <a:rPr lang="en-US" sz="2400" dirty="0">
                <a:solidFill>
                  <a:schemeClr val="tx2">
                    <a:lumMod val="75000"/>
                  </a:schemeClr>
                </a:solidFill>
              </a:rPr>
              <a:t>Clearwater, FL</a:t>
            </a:r>
          </a:p>
        </p:txBody>
      </p:sp>
      <p:sp>
        <p:nvSpPr>
          <p:cNvPr id="6" name="TextBox 5">
            <a:extLst>
              <a:ext uri="{FF2B5EF4-FFF2-40B4-BE49-F238E27FC236}">
                <a16:creationId xmlns:a16="http://schemas.microsoft.com/office/drawing/2014/main" id="{AAB07769-4675-30FB-6F46-FAF645E16FA3}"/>
              </a:ext>
            </a:extLst>
          </p:cNvPr>
          <p:cNvSpPr txBox="1"/>
          <p:nvPr/>
        </p:nvSpPr>
        <p:spPr>
          <a:xfrm>
            <a:off x="78173" y="5718412"/>
            <a:ext cx="4268639" cy="923330"/>
          </a:xfrm>
          <a:prstGeom prst="rect">
            <a:avLst/>
          </a:prstGeom>
          <a:gradFill flip="none" rotWithShape="1">
            <a:gsLst>
              <a:gs pos="62000">
                <a:srgbClr val="9DC6E1"/>
              </a:gs>
              <a:gs pos="0">
                <a:schemeClr val="tx2">
                  <a:lumMod val="20000"/>
                  <a:lumOff val="80000"/>
                  <a:shade val="30000"/>
                  <a:satMod val="115000"/>
                </a:schemeClr>
              </a:gs>
              <a:gs pos="48000">
                <a:schemeClr val="tx2">
                  <a:lumMod val="20000"/>
                  <a:lumOff val="80000"/>
                  <a:shade val="67500"/>
                  <a:satMod val="115000"/>
                </a:schemeClr>
              </a:gs>
              <a:gs pos="100000">
                <a:schemeClr val="tx2">
                  <a:lumMod val="20000"/>
                  <a:lumOff val="80000"/>
                  <a:shade val="100000"/>
                  <a:satMod val="115000"/>
                </a:schemeClr>
              </a:gs>
            </a:gsLst>
            <a:lin ang="8100000" scaled="1"/>
            <a:tileRect/>
          </a:gradFill>
          <a:effectLst>
            <a:outerShdw blurRad="50800" dist="38100" algn="l" rotWithShape="0">
              <a:prstClr val="black">
                <a:alpha val="40000"/>
              </a:prstClr>
            </a:outerShdw>
            <a:softEdge rad="50800"/>
          </a:effectLst>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n-US" dirty="0">
                <a:solidFill>
                  <a:schemeClr val="tx2">
                    <a:lumMod val="75000"/>
                  </a:schemeClr>
                </a:solidFill>
              </a:rPr>
              <a:t>May 15, 2026</a:t>
            </a:r>
          </a:p>
          <a:p>
            <a:r>
              <a:rPr lang="en-US" dirty="0">
                <a:solidFill>
                  <a:schemeClr val="tx2">
                    <a:lumMod val="75000"/>
                  </a:schemeClr>
                </a:solidFill>
              </a:rPr>
              <a:t>NLC-RISC Trustees Conference</a:t>
            </a:r>
          </a:p>
          <a:p>
            <a:r>
              <a:rPr lang="en-US" dirty="0">
                <a:solidFill>
                  <a:schemeClr val="tx2">
                    <a:lumMod val="75000"/>
                  </a:schemeClr>
                </a:solidFill>
              </a:rPr>
              <a:t>Savannah, GA</a:t>
            </a:r>
          </a:p>
        </p:txBody>
      </p:sp>
    </p:spTree>
    <p:extLst>
      <p:ext uri="{BB962C8B-B14F-4D97-AF65-F5344CB8AC3E}">
        <p14:creationId xmlns:p14="http://schemas.microsoft.com/office/powerpoint/2010/main" val="39716271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7EF915-35B6-4210-C5FD-B8BED58A1B3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04C3FBE-8C92-DB2F-1574-B90E7BAE1092}"/>
              </a:ext>
            </a:extLst>
          </p:cNvPr>
          <p:cNvSpPr>
            <a:spLocks noGrp="1"/>
          </p:cNvSpPr>
          <p:nvPr>
            <p:ph type="title" idx="4294967295"/>
          </p:nvPr>
        </p:nvSpPr>
        <p:spPr>
          <a:xfrm>
            <a:off x="1358714" y="432773"/>
            <a:ext cx="8902886" cy="816009"/>
          </a:xfrm>
          <a:prstGeom prst="rect">
            <a:avLst/>
          </a:prstGeom>
        </p:spPr>
        <p:txBody>
          <a:bodyPr>
            <a:normAutofit/>
          </a:bodyPr>
          <a:lstStyle/>
          <a:p>
            <a:pPr algn="ctr"/>
            <a:r>
              <a:rPr lang="en-US" dirty="0">
                <a:solidFill>
                  <a:schemeClr val="bg2">
                    <a:lumMod val="10000"/>
                  </a:schemeClr>
                </a:solidFill>
              </a:rPr>
              <a:t>Public Entity Pool Risks</a:t>
            </a:r>
          </a:p>
        </p:txBody>
      </p:sp>
      <p:sp>
        <p:nvSpPr>
          <p:cNvPr id="4" name="Content Placeholder 2">
            <a:extLst>
              <a:ext uri="{FF2B5EF4-FFF2-40B4-BE49-F238E27FC236}">
                <a16:creationId xmlns:a16="http://schemas.microsoft.com/office/drawing/2014/main" id="{C776F886-D78D-4576-5A19-4F6D7C53BE0E}"/>
              </a:ext>
            </a:extLst>
          </p:cNvPr>
          <p:cNvSpPr txBox="1">
            <a:spLocks/>
          </p:cNvSpPr>
          <p:nvPr/>
        </p:nvSpPr>
        <p:spPr>
          <a:xfrm>
            <a:off x="699791" y="1156196"/>
            <a:ext cx="10938932" cy="2532936"/>
          </a:xfrm>
          <a:prstGeom prst="rect">
            <a:avLst/>
          </a:prstGeom>
        </p:spPr>
        <p:txBody>
          <a:bodyPr vert="horz" lIns="91440" tIns="45720" rIns="91440" bIns="45720" rtlCol="0" anchor="t">
            <a:noAutofit/>
          </a:bodyPr>
          <a:lst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a:lstStyle>
          <a:p>
            <a:pPr marL="0" indent="0">
              <a:spcBef>
                <a:spcPts val="0"/>
              </a:spcBef>
              <a:spcAft>
                <a:spcPts val="0"/>
              </a:spcAft>
              <a:buClr>
                <a:schemeClr val="tx2"/>
              </a:buClr>
              <a:buNone/>
            </a:pPr>
            <a:r>
              <a:rPr lang="en-US" sz="3200" b="1" dirty="0">
                <a:solidFill>
                  <a:schemeClr val="bg2">
                    <a:lumMod val="10000"/>
                  </a:schemeClr>
                </a:solidFill>
              </a:rPr>
              <a:t>Capital Adequacy Analysis attempts to quantify the risks an organization faces, test if a Pool’s Surplus is sufficient to protect against them, AND ensure the Pool can continue to protect members going forward.</a:t>
            </a:r>
          </a:p>
          <a:p>
            <a:pPr marL="0" indent="0">
              <a:spcBef>
                <a:spcPts val="0"/>
              </a:spcBef>
              <a:spcAft>
                <a:spcPts val="0"/>
              </a:spcAft>
              <a:buClr>
                <a:schemeClr val="tx2"/>
              </a:buClr>
              <a:buNone/>
            </a:pPr>
            <a:endParaRPr lang="en-US" sz="1800" b="1" dirty="0">
              <a:solidFill>
                <a:schemeClr val="bg2">
                  <a:lumMod val="10000"/>
                </a:schemeClr>
              </a:solidFill>
            </a:endParaRPr>
          </a:p>
          <a:p>
            <a:pPr marL="0" indent="0">
              <a:spcBef>
                <a:spcPts val="0"/>
              </a:spcBef>
              <a:spcAft>
                <a:spcPts val="0"/>
              </a:spcAft>
              <a:buClr>
                <a:schemeClr val="tx2"/>
              </a:buClr>
              <a:buNone/>
            </a:pPr>
            <a:endParaRPr lang="en-US" sz="3200" b="1" dirty="0">
              <a:solidFill>
                <a:schemeClr val="bg2">
                  <a:lumMod val="10000"/>
                </a:schemeClr>
              </a:solidFill>
            </a:endParaRPr>
          </a:p>
          <a:p>
            <a:pPr marL="0" indent="0">
              <a:spcBef>
                <a:spcPts val="0"/>
              </a:spcBef>
              <a:spcAft>
                <a:spcPts val="0"/>
              </a:spcAft>
              <a:buClr>
                <a:schemeClr val="tx2"/>
              </a:buClr>
              <a:buNone/>
            </a:pPr>
            <a:endParaRPr lang="en-US" sz="3200" b="1" dirty="0">
              <a:solidFill>
                <a:schemeClr val="bg2">
                  <a:lumMod val="10000"/>
                </a:schemeClr>
              </a:solidFill>
            </a:endParaRPr>
          </a:p>
        </p:txBody>
      </p:sp>
      <p:sp>
        <p:nvSpPr>
          <p:cNvPr id="3" name="TextBox 2">
            <a:extLst>
              <a:ext uri="{FF2B5EF4-FFF2-40B4-BE49-F238E27FC236}">
                <a16:creationId xmlns:a16="http://schemas.microsoft.com/office/drawing/2014/main" id="{08FC309D-C3F4-2BAB-E7F8-96269623ED2B}"/>
              </a:ext>
            </a:extLst>
          </p:cNvPr>
          <p:cNvSpPr txBox="1"/>
          <p:nvPr/>
        </p:nvSpPr>
        <p:spPr>
          <a:xfrm>
            <a:off x="1358714" y="3187703"/>
            <a:ext cx="9849653" cy="3970318"/>
          </a:xfrm>
          <a:prstGeom prst="rect">
            <a:avLst/>
          </a:prstGeom>
          <a:noFill/>
        </p:spPr>
        <p:txBody>
          <a:bodyPr wrap="square" rtlCol="0">
            <a:spAutoFit/>
          </a:bodyPr>
          <a:lstStyle/>
          <a:p>
            <a:pPr>
              <a:buClr>
                <a:schemeClr val="tx2"/>
              </a:buClr>
            </a:pPr>
            <a:r>
              <a:rPr lang="en-US" sz="3200" u="sng" dirty="0">
                <a:solidFill>
                  <a:schemeClr val="bg2">
                    <a:lumMod val="10000"/>
                  </a:schemeClr>
                </a:solidFill>
              </a:rPr>
              <a:t>Standard Insurance Risk Categories:</a:t>
            </a:r>
          </a:p>
          <a:p>
            <a:pPr marL="457200" indent="-457200">
              <a:spcBef>
                <a:spcPts val="0"/>
              </a:spcBef>
              <a:spcAft>
                <a:spcPts val="0"/>
              </a:spcAft>
              <a:buClr>
                <a:schemeClr val="tx2"/>
              </a:buClr>
              <a:buFont typeface="Arial" panose="020B0604020202020204" pitchFamily="34" charset="0"/>
              <a:buChar char="•"/>
            </a:pPr>
            <a:r>
              <a:rPr lang="en-US" sz="3200" dirty="0">
                <a:solidFill>
                  <a:schemeClr val="tx2"/>
                </a:solidFill>
              </a:rPr>
              <a:t>Asset Risk</a:t>
            </a:r>
          </a:p>
          <a:p>
            <a:pPr marL="457200" indent="-457200">
              <a:spcBef>
                <a:spcPts val="0"/>
              </a:spcBef>
              <a:spcAft>
                <a:spcPts val="0"/>
              </a:spcAft>
              <a:buClr>
                <a:schemeClr val="tx2"/>
              </a:buClr>
              <a:buFont typeface="Arial" panose="020B0604020202020204" pitchFamily="34" charset="0"/>
              <a:buChar char="•"/>
            </a:pPr>
            <a:r>
              <a:rPr lang="en-US" sz="3200" dirty="0">
                <a:solidFill>
                  <a:schemeClr val="tx2"/>
                </a:solidFill>
              </a:rPr>
              <a:t>Reserve Risk</a:t>
            </a:r>
          </a:p>
          <a:p>
            <a:pPr marL="457200" indent="-457200">
              <a:spcBef>
                <a:spcPts val="0"/>
              </a:spcBef>
              <a:spcAft>
                <a:spcPts val="0"/>
              </a:spcAft>
              <a:buClr>
                <a:schemeClr val="tx2"/>
              </a:buClr>
              <a:buFont typeface="Arial" panose="020B0604020202020204" pitchFamily="34" charset="0"/>
              <a:buChar char="•"/>
            </a:pPr>
            <a:r>
              <a:rPr lang="en-US" sz="3200" dirty="0">
                <a:solidFill>
                  <a:schemeClr val="tx2"/>
                </a:solidFill>
              </a:rPr>
              <a:t>Underwriting Risk</a:t>
            </a:r>
          </a:p>
          <a:p>
            <a:pPr marL="457200" indent="-457200">
              <a:spcBef>
                <a:spcPts val="0"/>
              </a:spcBef>
              <a:spcAft>
                <a:spcPts val="0"/>
              </a:spcAft>
              <a:buClr>
                <a:schemeClr val="tx2"/>
              </a:buClr>
              <a:buFont typeface="Arial" panose="020B0604020202020204" pitchFamily="34" charset="0"/>
              <a:buChar char="•"/>
            </a:pPr>
            <a:r>
              <a:rPr lang="en-US" sz="3200" dirty="0">
                <a:solidFill>
                  <a:schemeClr val="tx2"/>
                </a:solidFill>
              </a:rPr>
              <a:t>Catastrophe Risk</a:t>
            </a:r>
          </a:p>
          <a:p>
            <a:pPr marL="457200" indent="-457200">
              <a:spcBef>
                <a:spcPts val="0"/>
              </a:spcBef>
              <a:spcAft>
                <a:spcPts val="0"/>
              </a:spcAft>
              <a:buClr>
                <a:schemeClr val="tx2"/>
              </a:buClr>
              <a:buFont typeface="Arial" panose="020B0604020202020204" pitchFamily="34" charset="0"/>
              <a:buChar char="•"/>
            </a:pPr>
            <a:r>
              <a:rPr lang="en-US" sz="3200" dirty="0">
                <a:solidFill>
                  <a:schemeClr val="tx2"/>
                </a:solidFill>
              </a:rPr>
              <a:t>Operational Risk</a:t>
            </a:r>
          </a:p>
          <a:p>
            <a:pPr marL="457200" indent="-457200">
              <a:spcBef>
                <a:spcPts val="0"/>
              </a:spcBef>
              <a:spcAft>
                <a:spcPts val="0"/>
              </a:spcAft>
              <a:buClr>
                <a:schemeClr val="tx2"/>
              </a:buClr>
              <a:buFont typeface="Arial" panose="020B0604020202020204" pitchFamily="34" charset="0"/>
              <a:buChar char="•"/>
            </a:pPr>
            <a:r>
              <a:rPr lang="en-US" sz="3200" dirty="0">
                <a:solidFill>
                  <a:schemeClr val="tx2"/>
                </a:solidFill>
              </a:rPr>
              <a:t>Credit Risk</a:t>
            </a:r>
          </a:p>
          <a:p>
            <a:endParaRPr lang="en-US" sz="2800" dirty="0"/>
          </a:p>
        </p:txBody>
      </p:sp>
    </p:spTree>
    <p:extLst>
      <p:ext uri="{BB962C8B-B14F-4D97-AF65-F5344CB8AC3E}">
        <p14:creationId xmlns:p14="http://schemas.microsoft.com/office/powerpoint/2010/main" val="1946790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EE33A3-3B80-796B-0D73-C3C56613DD5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971911C-01BF-5783-845D-BF9E88411BE1}"/>
              </a:ext>
            </a:extLst>
          </p:cNvPr>
          <p:cNvSpPr>
            <a:spLocks noGrp="1"/>
          </p:cNvSpPr>
          <p:nvPr>
            <p:ph type="title" idx="4294967295"/>
          </p:nvPr>
        </p:nvSpPr>
        <p:spPr>
          <a:xfrm>
            <a:off x="1358714" y="432773"/>
            <a:ext cx="8902886" cy="816009"/>
          </a:xfrm>
          <a:prstGeom prst="rect">
            <a:avLst/>
          </a:prstGeom>
        </p:spPr>
        <p:txBody>
          <a:bodyPr>
            <a:normAutofit/>
          </a:bodyPr>
          <a:lstStyle/>
          <a:p>
            <a:pPr algn="ctr"/>
            <a:r>
              <a:rPr lang="en-US" dirty="0">
                <a:solidFill>
                  <a:schemeClr val="bg2">
                    <a:lumMod val="10000"/>
                  </a:schemeClr>
                </a:solidFill>
              </a:rPr>
              <a:t>Public Entity Pool Risks</a:t>
            </a:r>
          </a:p>
        </p:txBody>
      </p:sp>
      <p:sp>
        <p:nvSpPr>
          <p:cNvPr id="4" name="Content Placeholder 2">
            <a:extLst>
              <a:ext uri="{FF2B5EF4-FFF2-40B4-BE49-F238E27FC236}">
                <a16:creationId xmlns:a16="http://schemas.microsoft.com/office/drawing/2014/main" id="{476A200F-F918-C19A-EF6C-DE2A50E4B2AE}"/>
              </a:ext>
            </a:extLst>
          </p:cNvPr>
          <p:cNvSpPr txBox="1">
            <a:spLocks/>
          </p:cNvSpPr>
          <p:nvPr/>
        </p:nvSpPr>
        <p:spPr>
          <a:xfrm>
            <a:off x="1540933" y="1156195"/>
            <a:ext cx="10097789" cy="5269032"/>
          </a:xfrm>
          <a:prstGeom prst="rect">
            <a:avLst/>
          </a:prstGeom>
        </p:spPr>
        <p:txBody>
          <a:bodyPr vert="horz" lIns="91440" tIns="45720" rIns="91440" bIns="45720" rtlCol="0" anchor="t">
            <a:noAutofit/>
          </a:bodyPr>
          <a:lst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a:lstStyle>
          <a:p>
            <a:pPr marL="0" indent="0">
              <a:spcBef>
                <a:spcPts val="0"/>
              </a:spcBef>
              <a:spcAft>
                <a:spcPts val="0"/>
              </a:spcAft>
              <a:buClr>
                <a:schemeClr val="tx2"/>
              </a:buClr>
              <a:buNone/>
            </a:pPr>
            <a:r>
              <a:rPr lang="en-US" sz="2800" u="sng" dirty="0">
                <a:solidFill>
                  <a:schemeClr val="bg2">
                    <a:lumMod val="10000"/>
                  </a:schemeClr>
                </a:solidFill>
              </a:rPr>
              <a:t>Standard Insurance Risk Categories:</a:t>
            </a:r>
          </a:p>
          <a:p>
            <a:pPr>
              <a:spcBef>
                <a:spcPts val="0"/>
              </a:spcBef>
              <a:spcAft>
                <a:spcPts val="0"/>
              </a:spcAft>
              <a:buClr>
                <a:schemeClr val="tx2"/>
              </a:buClr>
            </a:pPr>
            <a:r>
              <a:rPr lang="en-US" sz="2800" dirty="0">
                <a:solidFill>
                  <a:schemeClr val="tx2"/>
                </a:solidFill>
              </a:rPr>
              <a:t>Asset Risk </a:t>
            </a:r>
            <a:r>
              <a:rPr lang="en-US" dirty="0">
                <a:solidFill>
                  <a:schemeClr val="tx1"/>
                </a:solidFill>
              </a:rPr>
              <a:t>– market fluctuations, interest rate changes, etc.</a:t>
            </a:r>
          </a:p>
          <a:p>
            <a:pPr>
              <a:spcBef>
                <a:spcPts val="0"/>
              </a:spcBef>
              <a:spcAft>
                <a:spcPts val="0"/>
              </a:spcAft>
              <a:buClr>
                <a:schemeClr val="tx2"/>
              </a:buClr>
            </a:pPr>
            <a:r>
              <a:rPr lang="en-US" sz="2800" dirty="0">
                <a:solidFill>
                  <a:schemeClr val="tx2"/>
                </a:solidFill>
              </a:rPr>
              <a:t>Reserve Risk </a:t>
            </a:r>
            <a:r>
              <a:rPr lang="en-US" dirty="0">
                <a:solidFill>
                  <a:schemeClr val="tx1"/>
                </a:solidFill>
              </a:rPr>
              <a:t>– uncertainty in future claim costs due to loss trends, development of facts in case, etc. </a:t>
            </a:r>
          </a:p>
          <a:p>
            <a:pPr>
              <a:spcBef>
                <a:spcPts val="0"/>
              </a:spcBef>
              <a:spcAft>
                <a:spcPts val="0"/>
              </a:spcAft>
              <a:buClr>
                <a:schemeClr val="tx2"/>
              </a:buClr>
            </a:pPr>
            <a:r>
              <a:rPr lang="en-US" sz="2800" dirty="0">
                <a:solidFill>
                  <a:schemeClr val="tx2"/>
                </a:solidFill>
              </a:rPr>
              <a:t>Underwriting Risk </a:t>
            </a:r>
            <a:r>
              <a:rPr lang="en-US" dirty="0">
                <a:solidFill>
                  <a:schemeClr val="tx1"/>
                </a:solidFill>
              </a:rPr>
              <a:t>– risk that premiums collected are insufficient to cover claims and expenses</a:t>
            </a:r>
            <a:endParaRPr lang="en-US" sz="2800" dirty="0">
              <a:solidFill>
                <a:schemeClr val="tx1"/>
              </a:solidFill>
            </a:endParaRPr>
          </a:p>
          <a:p>
            <a:pPr>
              <a:spcBef>
                <a:spcPts val="0"/>
              </a:spcBef>
              <a:spcAft>
                <a:spcPts val="0"/>
              </a:spcAft>
              <a:buClr>
                <a:schemeClr val="tx2"/>
              </a:buClr>
            </a:pPr>
            <a:r>
              <a:rPr lang="en-US" sz="2800" dirty="0">
                <a:solidFill>
                  <a:schemeClr val="tx2"/>
                </a:solidFill>
              </a:rPr>
              <a:t>Catastrophe Risk </a:t>
            </a:r>
            <a:r>
              <a:rPr lang="en-US" dirty="0">
                <a:solidFill>
                  <a:schemeClr val="tx1"/>
                </a:solidFill>
              </a:rPr>
              <a:t>– earthquakes and other natural catastrophes as well as systemic casualty events</a:t>
            </a:r>
          </a:p>
          <a:p>
            <a:pPr>
              <a:spcBef>
                <a:spcPts val="0"/>
              </a:spcBef>
              <a:spcAft>
                <a:spcPts val="0"/>
              </a:spcAft>
              <a:buClr>
                <a:schemeClr val="tx2"/>
              </a:buClr>
            </a:pPr>
            <a:r>
              <a:rPr lang="en-US" sz="2800" dirty="0">
                <a:solidFill>
                  <a:schemeClr val="tx2"/>
                </a:solidFill>
              </a:rPr>
              <a:t>Operational Risk </a:t>
            </a:r>
            <a:r>
              <a:rPr lang="en-US" dirty="0">
                <a:solidFill>
                  <a:schemeClr val="tx1"/>
                </a:solidFill>
              </a:rPr>
              <a:t>– system failures, fraud, human error, etc. that interrupt business or drain capital</a:t>
            </a:r>
          </a:p>
          <a:p>
            <a:pPr>
              <a:spcBef>
                <a:spcPts val="0"/>
              </a:spcBef>
              <a:spcAft>
                <a:spcPts val="0"/>
              </a:spcAft>
              <a:buClr>
                <a:schemeClr val="tx2"/>
              </a:buClr>
            </a:pPr>
            <a:r>
              <a:rPr lang="en-US" sz="2800" dirty="0">
                <a:solidFill>
                  <a:schemeClr val="tx2"/>
                </a:solidFill>
              </a:rPr>
              <a:t>Credit Risk </a:t>
            </a:r>
            <a:r>
              <a:rPr lang="en-US" dirty="0">
                <a:solidFill>
                  <a:schemeClr val="tx1"/>
                </a:solidFill>
              </a:rPr>
              <a:t>– risk of default in member assessment payments or uncollectable reinsurance</a:t>
            </a:r>
            <a:endParaRPr lang="en-US" sz="2800" dirty="0">
              <a:solidFill>
                <a:schemeClr val="tx1"/>
              </a:solidFill>
            </a:endParaRPr>
          </a:p>
        </p:txBody>
      </p:sp>
      <p:sp>
        <p:nvSpPr>
          <p:cNvPr id="6" name="Rectangle 5">
            <a:extLst>
              <a:ext uri="{FF2B5EF4-FFF2-40B4-BE49-F238E27FC236}">
                <a16:creationId xmlns:a16="http://schemas.microsoft.com/office/drawing/2014/main" id="{C4A6AF04-DB25-4570-89F7-B2207B69F156}"/>
              </a:ext>
            </a:extLst>
          </p:cNvPr>
          <p:cNvSpPr/>
          <p:nvPr/>
        </p:nvSpPr>
        <p:spPr>
          <a:xfrm>
            <a:off x="1256238" y="2025892"/>
            <a:ext cx="10005391" cy="84624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EE338A70-49BE-58B6-BC6F-137453867D1C}"/>
              </a:ext>
            </a:extLst>
          </p:cNvPr>
          <p:cNvSpPr/>
          <p:nvPr/>
        </p:nvSpPr>
        <p:spPr>
          <a:xfrm>
            <a:off x="1570383" y="2898762"/>
            <a:ext cx="10005391" cy="73549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BE2EB788-6B86-D4AC-1FA0-0915C9A6B77A}"/>
              </a:ext>
            </a:extLst>
          </p:cNvPr>
          <p:cNvSpPr/>
          <p:nvPr/>
        </p:nvSpPr>
        <p:spPr>
          <a:xfrm>
            <a:off x="1570383" y="3622628"/>
            <a:ext cx="10005391" cy="79058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32AF7DF-6432-1ED7-82C2-42B22104110F}"/>
              </a:ext>
            </a:extLst>
          </p:cNvPr>
          <p:cNvSpPr/>
          <p:nvPr/>
        </p:nvSpPr>
        <p:spPr>
          <a:xfrm>
            <a:off x="1633331" y="4411368"/>
            <a:ext cx="10005391" cy="84311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7A76C48E-4A8F-4A55-76FE-E04262C62A0C}"/>
              </a:ext>
            </a:extLst>
          </p:cNvPr>
          <p:cNvSpPr/>
          <p:nvPr/>
        </p:nvSpPr>
        <p:spPr>
          <a:xfrm>
            <a:off x="1358714" y="5278880"/>
            <a:ext cx="10005391" cy="84311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573090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P spid="11" grpId="0" animBg="1"/>
      <p:bldP spid="13" grpId="0" animBg="1"/>
      <p:bldP spid="1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95261E-1BDC-3C3C-DEF1-FBA20CB3FC8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3D1F055-0C72-42F2-5DB0-13CD06A208C8}"/>
              </a:ext>
            </a:extLst>
          </p:cNvPr>
          <p:cNvSpPr>
            <a:spLocks noGrp="1"/>
          </p:cNvSpPr>
          <p:nvPr>
            <p:ph type="title" idx="4294967295"/>
          </p:nvPr>
        </p:nvSpPr>
        <p:spPr>
          <a:xfrm>
            <a:off x="1358714" y="432773"/>
            <a:ext cx="8902886" cy="816009"/>
          </a:xfrm>
          <a:prstGeom prst="rect">
            <a:avLst/>
          </a:prstGeom>
        </p:spPr>
        <p:txBody>
          <a:bodyPr>
            <a:normAutofit/>
          </a:bodyPr>
          <a:lstStyle/>
          <a:p>
            <a:pPr algn="ctr"/>
            <a:r>
              <a:rPr lang="en-US" dirty="0">
                <a:solidFill>
                  <a:schemeClr val="bg2">
                    <a:lumMod val="10000"/>
                  </a:schemeClr>
                </a:solidFill>
              </a:rPr>
              <a:t>Public Entity Pool Risks</a:t>
            </a:r>
          </a:p>
        </p:txBody>
      </p:sp>
      <p:sp>
        <p:nvSpPr>
          <p:cNvPr id="4" name="Content Placeholder 2">
            <a:extLst>
              <a:ext uri="{FF2B5EF4-FFF2-40B4-BE49-F238E27FC236}">
                <a16:creationId xmlns:a16="http://schemas.microsoft.com/office/drawing/2014/main" id="{A86CBFDC-A021-32FF-B2CE-ED941377F745}"/>
              </a:ext>
            </a:extLst>
          </p:cNvPr>
          <p:cNvSpPr txBox="1">
            <a:spLocks/>
          </p:cNvSpPr>
          <p:nvPr/>
        </p:nvSpPr>
        <p:spPr>
          <a:xfrm>
            <a:off x="699791" y="1156195"/>
            <a:ext cx="10938932" cy="4956369"/>
          </a:xfrm>
          <a:prstGeom prst="rect">
            <a:avLst/>
          </a:prstGeom>
        </p:spPr>
        <p:txBody>
          <a:bodyPr vert="horz" lIns="91440" tIns="45720" rIns="91440" bIns="45720" rtlCol="0" anchor="t">
            <a:noAutofit/>
          </a:bodyPr>
          <a:lst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a:lstStyle>
          <a:p>
            <a:pPr marL="0" indent="0">
              <a:spcBef>
                <a:spcPts val="0"/>
              </a:spcBef>
              <a:spcAft>
                <a:spcPts val="0"/>
              </a:spcAft>
              <a:buClr>
                <a:schemeClr val="tx2"/>
              </a:buClr>
              <a:buNone/>
            </a:pPr>
            <a:r>
              <a:rPr lang="en-US" sz="3200" b="1" dirty="0">
                <a:solidFill>
                  <a:schemeClr val="bg2">
                    <a:lumMod val="10000"/>
                  </a:schemeClr>
                </a:solidFill>
              </a:rPr>
              <a:t>Capital Adequacy Analysis attempts to quantify the risks an organization faces, test if a Pool’s Surplus is sufficient to protect against them, AND ensure the Pool can continue to protect members going forward.</a:t>
            </a:r>
          </a:p>
          <a:p>
            <a:pPr marL="0" indent="0">
              <a:spcBef>
                <a:spcPts val="0"/>
              </a:spcBef>
              <a:spcAft>
                <a:spcPts val="0"/>
              </a:spcAft>
              <a:buClr>
                <a:schemeClr val="tx2"/>
              </a:buClr>
              <a:buNone/>
            </a:pPr>
            <a:endParaRPr lang="en-US" sz="700" u="sng" dirty="0">
              <a:solidFill>
                <a:schemeClr val="bg2">
                  <a:lumMod val="10000"/>
                </a:schemeClr>
              </a:solidFill>
            </a:endParaRPr>
          </a:p>
          <a:p>
            <a:pPr marL="0" indent="0">
              <a:spcBef>
                <a:spcPts val="0"/>
              </a:spcBef>
              <a:spcAft>
                <a:spcPts val="0"/>
              </a:spcAft>
              <a:buClr>
                <a:schemeClr val="tx2"/>
              </a:buClr>
              <a:buNone/>
            </a:pPr>
            <a:r>
              <a:rPr lang="en-US" sz="2800" u="sng" dirty="0">
                <a:solidFill>
                  <a:schemeClr val="bg2">
                    <a:lumMod val="10000"/>
                  </a:schemeClr>
                </a:solidFill>
              </a:rPr>
              <a:t>Standard Insurance Risk Categories:</a:t>
            </a:r>
          </a:p>
          <a:p>
            <a:pPr marL="457200" indent="-457200">
              <a:spcBef>
                <a:spcPts val="0"/>
              </a:spcBef>
              <a:spcAft>
                <a:spcPts val="0"/>
              </a:spcAft>
              <a:buClr>
                <a:schemeClr val="tx2"/>
              </a:buClr>
              <a:buFont typeface="Arial" panose="020B0604020202020204" pitchFamily="34" charset="0"/>
              <a:buChar char="•"/>
            </a:pPr>
            <a:r>
              <a:rPr lang="en-US" sz="2800" dirty="0">
                <a:solidFill>
                  <a:schemeClr val="tx2"/>
                </a:solidFill>
              </a:rPr>
              <a:t>Asset Risk</a:t>
            </a:r>
          </a:p>
          <a:p>
            <a:pPr marL="457200" indent="-457200">
              <a:spcBef>
                <a:spcPts val="0"/>
              </a:spcBef>
              <a:spcAft>
                <a:spcPts val="0"/>
              </a:spcAft>
              <a:buClr>
                <a:schemeClr val="tx2"/>
              </a:buClr>
              <a:buFont typeface="Arial" panose="020B0604020202020204" pitchFamily="34" charset="0"/>
              <a:buChar char="•"/>
            </a:pPr>
            <a:r>
              <a:rPr lang="en-US" sz="2800" dirty="0">
                <a:solidFill>
                  <a:schemeClr val="bg1">
                    <a:lumMod val="75000"/>
                  </a:schemeClr>
                </a:solidFill>
              </a:rPr>
              <a:t>Reserve Risk</a:t>
            </a:r>
          </a:p>
          <a:p>
            <a:pPr marL="457200" indent="-457200">
              <a:spcBef>
                <a:spcPts val="0"/>
              </a:spcBef>
              <a:spcAft>
                <a:spcPts val="0"/>
              </a:spcAft>
              <a:buClr>
                <a:schemeClr val="tx2"/>
              </a:buClr>
              <a:buFont typeface="Arial" panose="020B0604020202020204" pitchFamily="34" charset="0"/>
              <a:buChar char="•"/>
            </a:pPr>
            <a:r>
              <a:rPr lang="en-US" sz="2800" dirty="0">
                <a:solidFill>
                  <a:schemeClr val="bg1">
                    <a:lumMod val="75000"/>
                  </a:schemeClr>
                </a:solidFill>
              </a:rPr>
              <a:t>Underwriting Risk</a:t>
            </a:r>
          </a:p>
          <a:p>
            <a:pPr marL="457200" indent="-457200">
              <a:spcBef>
                <a:spcPts val="0"/>
              </a:spcBef>
              <a:spcAft>
                <a:spcPts val="0"/>
              </a:spcAft>
              <a:buClr>
                <a:schemeClr val="tx2"/>
              </a:buClr>
              <a:buFont typeface="Arial" panose="020B0604020202020204" pitchFamily="34" charset="0"/>
              <a:buChar char="•"/>
            </a:pPr>
            <a:r>
              <a:rPr lang="en-US" sz="2800" dirty="0">
                <a:solidFill>
                  <a:schemeClr val="bg1">
                    <a:lumMod val="75000"/>
                  </a:schemeClr>
                </a:solidFill>
              </a:rPr>
              <a:t>Catastrophe Risk</a:t>
            </a:r>
          </a:p>
          <a:p>
            <a:pPr marL="457200" indent="-457200">
              <a:spcBef>
                <a:spcPts val="0"/>
              </a:spcBef>
              <a:spcAft>
                <a:spcPts val="0"/>
              </a:spcAft>
              <a:buClr>
                <a:schemeClr val="tx2"/>
              </a:buClr>
              <a:buFont typeface="Arial" panose="020B0604020202020204" pitchFamily="34" charset="0"/>
              <a:buChar char="•"/>
            </a:pPr>
            <a:r>
              <a:rPr lang="en-US" sz="2800" dirty="0">
                <a:solidFill>
                  <a:schemeClr val="tx2"/>
                </a:solidFill>
              </a:rPr>
              <a:t>Operational Risk</a:t>
            </a:r>
          </a:p>
          <a:p>
            <a:pPr marL="457200" indent="-457200">
              <a:spcBef>
                <a:spcPts val="0"/>
              </a:spcBef>
              <a:spcAft>
                <a:spcPts val="0"/>
              </a:spcAft>
              <a:buClr>
                <a:schemeClr val="tx2"/>
              </a:buClr>
              <a:buFont typeface="Arial" panose="020B0604020202020204" pitchFamily="34" charset="0"/>
              <a:buChar char="•"/>
            </a:pPr>
            <a:r>
              <a:rPr lang="en-US" sz="2800" dirty="0">
                <a:solidFill>
                  <a:schemeClr val="tx2"/>
                </a:solidFill>
              </a:rPr>
              <a:t>Credit Risk</a:t>
            </a:r>
          </a:p>
          <a:p>
            <a:pPr marL="0" indent="0">
              <a:spcBef>
                <a:spcPts val="0"/>
              </a:spcBef>
              <a:spcAft>
                <a:spcPts val="0"/>
              </a:spcAft>
              <a:buClr>
                <a:schemeClr val="tx2"/>
              </a:buClr>
              <a:buNone/>
            </a:pPr>
            <a:endParaRPr lang="en-US" sz="3200" b="1" dirty="0">
              <a:solidFill>
                <a:schemeClr val="bg2">
                  <a:lumMod val="10000"/>
                </a:schemeClr>
              </a:solidFill>
            </a:endParaRPr>
          </a:p>
          <a:p>
            <a:pPr marL="0" indent="0">
              <a:spcBef>
                <a:spcPts val="0"/>
              </a:spcBef>
              <a:spcAft>
                <a:spcPts val="0"/>
              </a:spcAft>
              <a:buClr>
                <a:schemeClr val="tx2"/>
              </a:buClr>
              <a:buNone/>
            </a:pPr>
            <a:endParaRPr lang="en-US" sz="3200" b="1" dirty="0">
              <a:solidFill>
                <a:schemeClr val="bg2">
                  <a:lumMod val="10000"/>
                </a:schemeClr>
              </a:solidFill>
            </a:endParaRPr>
          </a:p>
        </p:txBody>
      </p:sp>
      <p:sp>
        <p:nvSpPr>
          <p:cNvPr id="8" name="Content Placeholder 2">
            <a:extLst>
              <a:ext uri="{FF2B5EF4-FFF2-40B4-BE49-F238E27FC236}">
                <a16:creationId xmlns:a16="http://schemas.microsoft.com/office/drawing/2014/main" id="{E01136B1-3428-05DB-E8A5-C085A1B9820E}"/>
              </a:ext>
            </a:extLst>
          </p:cNvPr>
          <p:cNvSpPr txBox="1">
            <a:spLocks/>
          </p:cNvSpPr>
          <p:nvPr/>
        </p:nvSpPr>
        <p:spPr>
          <a:xfrm>
            <a:off x="956734" y="3039533"/>
            <a:ext cx="10938933" cy="2661827"/>
          </a:xfrm>
          <a:prstGeom prst="rect">
            <a:avLst/>
          </a:prstGeom>
        </p:spPr>
        <p:txBody>
          <a:bodyPr vert="horz" lIns="91440" tIns="45720" rIns="91440" bIns="45720" rtlCol="0" anchor="t">
            <a:noAutofit/>
          </a:bodyPr>
          <a:lst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a:lstStyle>
          <a:p>
            <a:pPr marL="0" indent="0">
              <a:spcBef>
                <a:spcPts val="0"/>
              </a:spcBef>
              <a:spcAft>
                <a:spcPts val="0"/>
              </a:spcAft>
              <a:buClr>
                <a:schemeClr val="tx2"/>
              </a:buClr>
              <a:buNone/>
            </a:pPr>
            <a:endParaRPr lang="en-US" sz="2800" dirty="0">
              <a:solidFill>
                <a:schemeClr val="bg2">
                  <a:lumMod val="10000"/>
                </a:schemeClr>
              </a:solidFill>
            </a:endParaRPr>
          </a:p>
        </p:txBody>
      </p:sp>
      <p:sp>
        <p:nvSpPr>
          <p:cNvPr id="3" name="TextBox 2">
            <a:extLst>
              <a:ext uri="{FF2B5EF4-FFF2-40B4-BE49-F238E27FC236}">
                <a16:creationId xmlns:a16="http://schemas.microsoft.com/office/drawing/2014/main" id="{4A29C28D-0C80-BEAA-76D8-4455368C7334}"/>
              </a:ext>
            </a:extLst>
          </p:cNvPr>
          <p:cNvSpPr txBox="1"/>
          <p:nvPr/>
        </p:nvSpPr>
        <p:spPr>
          <a:xfrm rot="553866">
            <a:off x="4133229" y="4272801"/>
            <a:ext cx="7900101" cy="523220"/>
          </a:xfrm>
          <a:prstGeom prst="rect">
            <a:avLst/>
          </a:prstGeom>
          <a:noFill/>
        </p:spPr>
        <p:txBody>
          <a:bodyPr wrap="square" rtlCol="0">
            <a:spAutoFit/>
          </a:bodyPr>
          <a:lstStyle/>
          <a:p>
            <a:r>
              <a:rPr lang="en-US" sz="2800" b="1" dirty="0">
                <a:solidFill>
                  <a:schemeClr val="tx2"/>
                </a:solidFill>
                <a:latin typeface="Bradley Hand ITC" panose="03070402050302030203" pitchFamily="66" charset="0"/>
                <a:cs typeface="Vijaya" panose="020B0502040204020203" pitchFamily="18" charset="0"/>
              </a:rPr>
              <a:t>“Just in case our Assets are smaller than expected”</a:t>
            </a:r>
          </a:p>
        </p:txBody>
      </p:sp>
    </p:spTree>
    <p:extLst>
      <p:ext uri="{BB962C8B-B14F-4D97-AF65-F5344CB8AC3E}">
        <p14:creationId xmlns:p14="http://schemas.microsoft.com/office/powerpoint/2010/main" val="2642061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nodePh="1">
                                  <p:stCondLst>
                                    <p:cond delay="0"/>
                                  </p:stCondLst>
                                  <p:endCondLst>
                                    <p:cond evt="begin" delay="0">
                                      <p:tn val="5"/>
                                    </p:cond>
                                  </p:end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A5029A-3476-7288-1CF4-D5F3C1C997B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082BC2F-0CFA-FD68-7A6E-6DE503CD495E}"/>
              </a:ext>
            </a:extLst>
          </p:cNvPr>
          <p:cNvSpPr>
            <a:spLocks noGrp="1"/>
          </p:cNvSpPr>
          <p:nvPr>
            <p:ph type="title" idx="4294967295"/>
          </p:nvPr>
        </p:nvSpPr>
        <p:spPr>
          <a:xfrm>
            <a:off x="1358714" y="432773"/>
            <a:ext cx="8902886" cy="816009"/>
          </a:xfrm>
          <a:prstGeom prst="rect">
            <a:avLst/>
          </a:prstGeom>
        </p:spPr>
        <p:txBody>
          <a:bodyPr>
            <a:normAutofit/>
          </a:bodyPr>
          <a:lstStyle/>
          <a:p>
            <a:pPr algn="ctr"/>
            <a:r>
              <a:rPr lang="en-US" dirty="0">
                <a:solidFill>
                  <a:schemeClr val="bg2">
                    <a:lumMod val="10000"/>
                  </a:schemeClr>
                </a:solidFill>
              </a:rPr>
              <a:t>Public Entity Pool Risks</a:t>
            </a:r>
          </a:p>
        </p:txBody>
      </p:sp>
      <p:sp>
        <p:nvSpPr>
          <p:cNvPr id="8" name="Content Placeholder 2">
            <a:extLst>
              <a:ext uri="{FF2B5EF4-FFF2-40B4-BE49-F238E27FC236}">
                <a16:creationId xmlns:a16="http://schemas.microsoft.com/office/drawing/2014/main" id="{2CC1548D-DE15-0ABD-2B5B-B9FCE7642C86}"/>
              </a:ext>
            </a:extLst>
          </p:cNvPr>
          <p:cNvSpPr txBox="1">
            <a:spLocks/>
          </p:cNvSpPr>
          <p:nvPr/>
        </p:nvSpPr>
        <p:spPr>
          <a:xfrm>
            <a:off x="956734" y="3039533"/>
            <a:ext cx="10938933" cy="2661827"/>
          </a:xfrm>
          <a:prstGeom prst="rect">
            <a:avLst/>
          </a:prstGeom>
        </p:spPr>
        <p:txBody>
          <a:bodyPr vert="horz" lIns="91440" tIns="45720" rIns="91440" bIns="45720" rtlCol="0" anchor="t">
            <a:noAutofit/>
          </a:bodyPr>
          <a:lst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a:lstStyle>
          <a:p>
            <a:pPr marL="0" indent="0">
              <a:spcBef>
                <a:spcPts val="0"/>
              </a:spcBef>
              <a:spcAft>
                <a:spcPts val="0"/>
              </a:spcAft>
              <a:buClr>
                <a:schemeClr val="tx2"/>
              </a:buClr>
              <a:buNone/>
            </a:pPr>
            <a:endParaRPr lang="en-US" sz="2800" dirty="0">
              <a:solidFill>
                <a:schemeClr val="bg2">
                  <a:lumMod val="10000"/>
                </a:schemeClr>
              </a:solidFill>
            </a:endParaRPr>
          </a:p>
        </p:txBody>
      </p:sp>
      <p:sp>
        <p:nvSpPr>
          <p:cNvPr id="5" name="TextBox 4">
            <a:extLst>
              <a:ext uri="{FF2B5EF4-FFF2-40B4-BE49-F238E27FC236}">
                <a16:creationId xmlns:a16="http://schemas.microsoft.com/office/drawing/2014/main" id="{1601B143-6BA3-4FA9-E95C-CD48747B7B31}"/>
              </a:ext>
            </a:extLst>
          </p:cNvPr>
          <p:cNvSpPr txBox="1"/>
          <p:nvPr/>
        </p:nvSpPr>
        <p:spPr>
          <a:xfrm rot="336430">
            <a:off x="3971793" y="4180001"/>
            <a:ext cx="8305853" cy="523220"/>
          </a:xfrm>
          <a:prstGeom prst="rect">
            <a:avLst/>
          </a:prstGeom>
          <a:noFill/>
        </p:spPr>
        <p:txBody>
          <a:bodyPr wrap="square" rtlCol="0">
            <a:spAutoFit/>
          </a:bodyPr>
          <a:lstStyle/>
          <a:p>
            <a:pPr>
              <a:buClr>
                <a:schemeClr val="tx2"/>
              </a:buClr>
            </a:pPr>
            <a:r>
              <a:rPr lang="en-US" sz="2800" b="1" dirty="0">
                <a:solidFill>
                  <a:schemeClr val="accent2"/>
                </a:solidFill>
                <a:latin typeface="Dreaming Outloud Pro" panose="03050502040302030504" pitchFamily="66" charset="0"/>
                <a:cs typeface="Dreaming Outloud Pro" panose="03050502040302030504" pitchFamily="66" charset="0"/>
              </a:rPr>
              <a:t>“Just in case our Liabilities are bigger than expected”</a:t>
            </a:r>
          </a:p>
        </p:txBody>
      </p:sp>
      <p:sp>
        <p:nvSpPr>
          <p:cNvPr id="6" name="Content Placeholder 2">
            <a:extLst>
              <a:ext uri="{FF2B5EF4-FFF2-40B4-BE49-F238E27FC236}">
                <a16:creationId xmlns:a16="http://schemas.microsoft.com/office/drawing/2014/main" id="{050F5BC1-E760-7AB3-9875-CCB9B5618209}"/>
              </a:ext>
            </a:extLst>
          </p:cNvPr>
          <p:cNvSpPr txBox="1">
            <a:spLocks/>
          </p:cNvSpPr>
          <p:nvPr/>
        </p:nvSpPr>
        <p:spPr>
          <a:xfrm>
            <a:off x="699791" y="1156195"/>
            <a:ext cx="10938932" cy="4956369"/>
          </a:xfrm>
          <a:prstGeom prst="rect">
            <a:avLst/>
          </a:prstGeom>
        </p:spPr>
        <p:txBody>
          <a:bodyPr vert="horz" lIns="91440" tIns="45720" rIns="91440" bIns="45720" rtlCol="0" anchor="t">
            <a:noAutofit/>
          </a:bodyPr>
          <a:lst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a:lstStyle>
          <a:p>
            <a:pPr marL="0" indent="0">
              <a:spcBef>
                <a:spcPts val="0"/>
              </a:spcBef>
              <a:spcAft>
                <a:spcPts val="0"/>
              </a:spcAft>
              <a:buClr>
                <a:schemeClr val="tx2"/>
              </a:buClr>
              <a:buNone/>
            </a:pPr>
            <a:r>
              <a:rPr lang="en-US" sz="3200" b="1" dirty="0">
                <a:solidFill>
                  <a:schemeClr val="bg2">
                    <a:lumMod val="10000"/>
                  </a:schemeClr>
                </a:solidFill>
              </a:rPr>
              <a:t>Capital Adequacy Analysis attempts to quantify the risks an organization faces, test if a Pool’s Surplus is sufficient to protect against them, AND ensure the Pool can continue to protect members going forward.</a:t>
            </a:r>
          </a:p>
          <a:p>
            <a:pPr marL="0" indent="0">
              <a:spcBef>
                <a:spcPts val="0"/>
              </a:spcBef>
              <a:spcAft>
                <a:spcPts val="0"/>
              </a:spcAft>
              <a:buClr>
                <a:schemeClr val="tx2"/>
              </a:buClr>
              <a:buNone/>
            </a:pPr>
            <a:endParaRPr lang="en-US" sz="700" u="sng" dirty="0">
              <a:solidFill>
                <a:schemeClr val="bg2">
                  <a:lumMod val="10000"/>
                </a:schemeClr>
              </a:solidFill>
            </a:endParaRPr>
          </a:p>
          <a:p>
            <a:pPr marL="0" indent="0">
              <a:spcBef>
                <a:spcPts val="0"/>
              </a:spcBef>
              <a:spcAft>
                <a:spcPts val="0"/>
              </a:spcAft>
              <a:buClr>
                <a:schemeClr val="tx2"/>
              </a:buClr>
              <a:buNone/>
            </a:pPr>
            <a:r>
              <a:rPr lang="en-US" sz="2800" u="sng" dirty="0">
                <a:solidFill>
                  <a:schemeClr val="bg2">
                    <a:lumMod val="10000"/>
                  </a:schemeClr>
                </a:solidFill>
              </a:rPr>
              <a:t>Standard Insurance Risk Categories:</a:t>
            </a:r>
          </a:p>
          <a:p>
            <a:pPr marL="457200" indent="-457200">
              <a:spcBef>
                <a:spcPts val="0"/>
              </a:spcBef>
              <a:spcAft>
                <a:spcPts val="0"/>
              </a:spcAft>
              <a:buClr>
                <a:schemeClr val="tx2"/>
              </a:buClr>
              <a:buFont typeface="Arial" panose="020B0604020202020204" pitchFamily="34" charset="0"/>
              <a:buChar char="•"/>
            </a:pPr>
            <a:r>
              <a:rPr lang="en-US" sz="2800" dirty="0">
                <a:solidFill>
                  <a:schemeClr val="bg1">
                    <a:lumMod val="75000"/>
                  </a:schemeClr>
                </a:solidFill>
              </a:rPr>
              <a:t>Asset Risk</a:t>
            </a:r>
          </a:p>
          <a:p>
            <a:pPr marL="457200" indent="-457200">
              <a:spcBef>
                <a:spcPts val="0"/>
              </a:spcBef>
              <a:spcAft>
                <a:spcPts val="0"/>
              </a:spcAft>
              <a:buClr>
                <a:schemeClr val="tx2"/>
              </a:buClr>
              <a:buFont typeface="Arial" panose="020B0604020202020204" pitchFamily="34" charset="0"/>
              <a:buChar char="•"/>
            </a:pPr>
            <a:r>
              <a:rPr lang="en-US" sz="2800" dirty="0">
                <a:solidFill>
                  <a:schemeClr val="tx2"/>
                </a:solidFill>
              </a:rPr>
              <a:t>Reserve Risk</a:t>
            </a:r>
          </a:p>
          <a:p>
            <a:pPr marL="457200" indent="-457200">
              <a:spcBef>
                <a:spcPts val="0"/>
              </a:spcBef>
              <a:spcAft>
                <a:spcPts val="0"/>
              </a:spcAft>
              <a:buClr>
                <a:schemeClr val="tx2"/>
              </a:buClr>
              <a:buFont typeface="Arial" panose="020B0604020202020204" pitchFamily="34" charset="0"/>
              <a:buChar char="•"/>
            </a:pPr>
            <a:r>
              <a:rPr lang="en-US" sz="2800" dirty="0">
                <a:solidFill>
                  <a:schemeClr val="tx2"/>
                </a:solidFill>
              </a:rPr>
              <a:t>Underwriting Risk</a:t>
            </a:r>
          </a:p>
          <a:p>
            <a:pPr marL="457200" indent="-457200">
              <a:spcBef>
                <a:spcPts val="0"/>
              </a:spcBef>
              <a:spcAft>
                <a:spcPts val="0"/>
              </a:spcAft>
              <a:buClr>
                <a:schemeClr val="tx2"/>
              </a:buClr>
              <a:buFont typeface="Arial" panose="020B0604020202020204" pitchFamily="34" charset="0"/>
              <a:buChar char="•"/>
            </a:pPr>
            <a:r>
              <a:rPr lang="en-US" sz="2800" dirty="0">
                <a:solidFill>
                  <a:schemeClr val="tx2"/>
                </a:solidFill>
              </a:rPr>
              <a:t>Catastrophe Risk</a:t>
            </a:r>
          </a:p>
          <a:p>
            <a:pPr marL="457200" indent="-457200">
              <a:spcBef>
                <a:spcPts val="0"/>
              </a:spcBef>
              <a:spcAft>
                <a:spcPts val="0"/>
              </a:spcAft>
              <a:buClr>
                <a:schemeClr val="tx2"/>
              </a:buClr>
              <a:buFont typeface="Arial" panose="020B0604020202020204" pitchFamily="34" charset="0"/>
              <a:buChar char="•"/>
            </a:pPr>
            <a:r>
              <a:rPr lang="en-US" sz="2800" dirty="0">
                <a:solidFill>
                  <a:schemeClr val="bg1">
                    <a:lumMod val="75000"/>
                  </a:schemeClr>
                </a:solidFill>
              </a:rPr>
              <a:t>Operational Risk</a:t>
            </a:r>
          </a:p>
          <a:p>
            <a:pPr marL="457200" indent="-457200">
              <a:spcBef>
                <a:spcPts val="0"/>
              </a:spcBef>
              <a:spcAft>
                <a:spcPts val="0"/>
              </a:spcAft>
              <a:buClr>
                <a:schemeClr val="tx2"/>
              </a:buClr>
              <a:buFont typeface="Arial" panose="020B0604020202020204" pitchFamily="34" charset="0"/>
              <a:buChar char="•"/>
            </a:pPr>
            <a:r>
              <a:rPr lang="en-US" sz="2800" dirty="0">
                <a:solidFill>
                  <a:schemeClr val="tx2"/>
                </a:solidFill>
              </a:rPr>
              <a:t>Credit Risk</a:t>
            </a:r>
          </a:p>
          <a:p>
            <a:pPr marL="0" indent="0">
              <a:spcBef>
                <a:spcPts val="0"/>
              </a:spcBef>
              <a:spcAft>
                <a:spcPts val="0"/>
              </a:spcAft>
              <a:buClr>
                <a:schemeClr val="tx2"/>
              </a:buClr>
              <a:buNone/>
            </a:pPr>
            <a:endParaRPr lang="en-US" sz="3200" b="1" dirty="0">
              <a:solidFill>
                <a:schemeClr val="bg2">
                  <a:lumMod val="10000"/>
                </a:schemeClr>
              </a:solidFill>
            </a:endParaRPr>
          </a:p>
          <a:p>
            <a:pPr marL="0" indent="0">
              <a:spcBef>
                <a:spcPts val="0"/>
              </a:spcBef>
              <a:spcAft>
                <a:spcPts val="0"/>
              </a:spcAft>
              <a:buClr>
                <a:schemeClr val="tx2"/>
              </a:buClr>
              <a:buNone/>
            </a:pPr>
            <a:endParaRPr lang="en-US" sz="3200" b="1" dirty="0">
              <a:solidFill>
                <a:schemeClr val="bg2">
                  <a:lumMod val="10000"/>
                </a:schemeClr>
              </a:solidFill>
            </a:endParaRPr>
          </a:p>
        </p:txBody>
      </p:sp>
    </p:spTree>
    <p:extLst>
      <p:ext uri="{BB962C8B-B14F-4D97-AF65-F5344CB8AC3E}">
        <p14:creationId xmlns:p14="http://schemas.microsoft.com/office/powerpoint/2010/main" val="39196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nodePh="1">
                                  <p:stCondLst>
                                    <p:cond delay="0"/>
                                  </p:stCondLst>
                                  <p:endCondLst>
                                    <p:cond evt="begin" delay="0">
                                      <p:tn val="5"/>
                                    </p:cond>
                                  </p:end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E09E41-EF10-D360-3BB5-901249CDE0A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E83096D-6ABE-04AA-27D9-6C462709E9F1}"/>
              </a:ext>
            </a:extLst>
          </p:cNvPr>
          <p:cNvSpPr>
            <a:spLocks noGrp="1"/>
          </p:cNvSpPr>
          <p:nvPr>
            <p:ph type="title" idx="4294967295"/>
          </p:nvPr>
        </p:nvSpPr>
        <p:spPr>
          <a:xfrm>
            <a:off x="1358714" y="432773"/>
            <a:ext cx="9259362" cy="1041303"/>
          </a:xfrm>
          <a:prstGeom prst="rect">
            <a:avLst/>
          </a:prstGeom>
        </p:spPr>
        <p:txBody>
          <a:bodyPr>
            <a:normAutofit fontScale="90000"/>
          </a:bodyPr>
          <a:lstStyle/>
          <a:p>
            <a:pPr algn="ctr"/>
            <a:r>
              <a:rPr lang="en-US" dirty="0">
                <a:solidFill>
                  <a:schemeClr val="bg2">
                    <a:lumMod val="10000"/>
                  </a:schemeClr>
                </a:solidFill>
              </a:rPr>
              <a:t>Some </a:t>
            </a:r>
            <a:r>
              <a:rPr lang="en-US" sz="4400" dirty="0">
                <a:solidFill>
                  <a:schemeClr val="bg2">
                    <a:lumMod val="10000"/>
                  </a:schemeClr>
                </a:solidFill>
              </a:rPr>
              <a:t>Capital</a:t>
            </a:r>
            <a:r>
              <a:rPr lang="en-US" dirty="0">
                <a:solidFill>
                  <a:schemeClr val="bg2">
                    <a:lumMod val="10000"/>
                  </a:schemeClr>
                </a:solidFill>
              </a:rPr>
              <a:t> Adequacy Analysis Types</a:t>
            </a:r>
          </a:p>
        </p:txBody>
      </p:sp>
      <p:sp>
        <p:nvSpPr>
          <p:cNvPr id="4" name="Content Placeholder 2">
            <a:extLst>
              <a:ext uri="{FF2B5EF4-FFF2-40B4-BE49-F238E27FC236}">
                <a16:creationId xmlns:a16="http://schemas.microsoft.com/office/drawing/2014/main" id="{B1395E3C-B3F8-6EF2-8C12-199C3251A292}"/>
              </a:ext>
            </a:extLst>
          </p:cNvPr>
          <p:cNvSpPr txBox="1">
            <a:spLocks/>
          </p:cNvSpPr>
          <p:nvPr/>
        </p:nvSpPr>
        <p:spPr>
          <a:xfrm>
            <a:off x="1377305" y="1752543"/>
            <a:ext cx="10097789" cy="4956369"/>
          </a:xfrm>
          <a:prstGeom prst="rect">
            <a:avLst/>
          </a:prstGeom>
        </p:spPr>
        <p:txBody>
          <a:bodyPr vert="horz" lIns="91440" tIns="45720" rIns="91440" bIns="45720" rtlCol="0" anchor="t">
            <a:noAutofit/>
          </a:bodyPr>
          <a:lst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a:lstStyle>
          <a:p>
            <a:pPr>
              <a:spcBef>
                <a:spcPts val="0"/>
              </a:spcBef>
              <a:spcAft>
                <a:spcPts val="0"/>
              </a:spcAft>
              <a:buClr>
                <a:schemeClr val="accent2"/>
              </a:buClr>
            </a:pPr>
            <a:r>
              <a:rPr lang="en-US" sz="2800" dirty="0">
                <a:solidFill>
                  <a:schemeClr val="accent2"/>
                </a:solidFill>
              </a:rPr>
              <a:t>Regulatory Rules-Based Approaches</a:t>
            </a:r>
          </a:p>
          <a:p>
            <a:pPr>
              <a:spcBef>
                <a:spcPts val="0"/>
              </a:spcBef>
              <a:spcAft>
                <a:spcPts val="0"/>
              </a:spcAft>
              <a:buClr>
                <a:schemeClr val="accent2"/>
              </a:buClr>
            </a:pPr>
            <a:endParaRPr lang="en-US" sz="2800" dirty="0">
              <a:solidFill>
                <a:schemeClr val="accent2"/>
              </a:solidFill>
            </a:endParaRPr>
          </a:p>
          <a:p>
            <a:pPr>
              <a:spcBef>
                <a:spcPts val="0"/>
              </a:spcBef>
              <a:spcAft>
                <a:spcPts val="0"/>
              </a:spcAft>
              <a:buClr>
                <a:schemeClr val="accent2"/>
              </a:buClr>
            </a:pPr>
            <a:r>
              <a:rPr lang="en-US" sz="2800" dirty="0">
                <a:solidFill>
                  <a:schemeClr val="accent2"/>
                </a:solidFill>
              </a:rPr>
              <a:t>Factor-Based Methods</a:t>
            </a:r>
          </a:p>
          <a:p>
            <a:pPr>
              <a:spcBef>
                <a:spcPts val="0"/>
              </a:spcBef>
              <a:spcAft>
                <a:spcPts val="0"/>
              </a:spcAft>
              <a:buClr>
                <a:schemeClr val="accent2"/>
              </a:buClr>
            </a:pPr>
            <a:endParaRPr lang="en-US" sz="2800" dirty="0">
              <a:solidFill>
                <a:schemeClr val="accent2"/>
              </a:solidFill>
            </a:endParaRPr>
          </a:p>
          <a:p>
            <a:pPr>
              <a:spcBef>
                <a:spcPts val="0"/>
              </a:spcBef>
              <a:spcAft>
                <a:spcPts val="0"/>
              </a:spcAft>
              <a:buClr>
                <a:schemeClr val="accent2"/>
              </a:buClr>
            </a:pPr>
            <a:r>
              <a:rPr lang="en-US" sz="2800" dirty="0">
                <a:solidFill>
                  <a:schemeClr val="accent2"/>
                </a:solidFill>
              </a:rPr>
              <a:t>Scenario Testing &amp; Stress Testing</a:t>
            </a:r>
          </a:p>
          <a:p>
            <a:pPr>
              <a:spcBef>
                <a:spcPts val="0"/>
              </a:spcBef>
              <a:spcAft>
                <a:spcPts val="0"/>
              </a:spcAft>
              <a:buClr>
                <a:schemeClr val="accent2"/>
              </a:buClr>
            </a:pPr>
            <a:endParaRPr lang="en-US" sz="2800" dirty="0">
              <a:solidFill>
                <a:schemeClr val="accent2"/>
              </a:solidFill>
            </a:endParaRPr>
          </a:p>
          <a:p>
            <a:pPr>
              <a:spcBef>
                <a:spcPts val="0"/>
              </a:spcBef>
              <a:spcAft>
                <a:spcPts val="0"/>
              </a:spcAft>
              <a:buClr>
                <a:schemeClr val="accent2"/>
              </a:buClr>
            </a:pPr>
            <a:r>
              <a:rPr lang="en-US" sz="2800" dirty="0">
                <a:solidFill>
                  <a:schemeClr val="accent2"/>
                </a:solidFill>
              </a:rPr>
              <a:t>Dynamic Financial Models</a:t>
            </a:r>
          </a:p>
          <a:p>
            <a:pPr>
              <a:spcBef>
                <a:spcPts val="0"/>
              </a:spcBef>
              <a:spcAft>
                <a:spcPts val="0"/>
              </a:spcAft>
              <a:buClr>
                <a:schemeClr val="tx2"/>
              </a:buClr>
            </a:pPr>
            <a:endParaRPr lang="en-US" sz="2800" dirty="0">
              <a:solidFill>
                <a:schemeClr val="bg2">
                  <a:lumMod val="10000"/>
                </a:schemeClr>
              </a:solidFill>
            </a:endParaRPr>
          </a:p>
          <a:p>
            <a:pPr>
              <a:spcBef>
                <a:spcPts val="0"/>
              </a:spcBef>
              <a:spcAft>
                <a:spcPts val="0"/>
              </a:spcAft>
              <a:buClr>
                <a:schemeClr val="tx2"/>
              </a:buClr>
            </a:pPr>
            <a:endParaRPr lang="en-US" sz="3200" dirty="0">
              <a:solidFill>
                <a:schemeClr val="bg2">
                  <a:lumMod val="10000"/>
                </a:schemeClr>
              </a:solidFill>
            </a:endParaRPr>
          </a:p>
          <a:p>
            <a:pPr>
              <a:spcBef>
                <a:spcPts val="0"/>
              </a:spcBef>
              <a:spcAft>
                <a:spcPts val="0"/>
              </a:spcAft>
              <a:buClr>
                <a:schemeClr val="tx2"/>
              </a:buClr>
            </a:pPr>
            <a:endParaRPr lang="en-US" sz="3200" b="1" dirty="0">
              <a:solidFill>
                <a:schemeClr val="bg2">
                  <a:lumMod val="10000"/>
                </a:schemeClr>
              </a:solidFill>
            </a:endParaRPr>
          </a:p>
          <a:p>
            <a:pPr>
              <a:spcBef>
                <a:spcPts val="0"/>
              </a:spcBef>
              <a:spcAft>
                <a:spcPts val="0"/>
              </a:spcAft>
              <a:buClr>
                <a:schemeClr val="tx2"/>
              </a:buClr>
            </a:pPr>
            <a:endParaRPr lang="en-US" sz="3200" b="1" dirty="0">
              <a:solidFill>
                <a:schemeClr val="bg2">
                  <a:lumMod val="10000"/>
                </a:schemeClr>
              </a:solidFill>
            </a:endParaRPr>
          </a:p>
        </p:txBody>
      </p:sp>
      <p:sp>
        <p:nvSpPr>
          <p:cNvPr id="8" name="Content Placeholder 2">
            <a:extLst>
              <a:ext uri="{FF2B5EF4-FFF2-40B4-BE49-F238E27FC236}">
                <a16:creationId xmlns:a16="http://schemas.microsoft.com/office/drawing/2014/main" id="{9CD9E969-929A-0CCF-4C84-023CC7503CF4}"/>
              </a:ext>
            </a:extLst>
          </p:cNvPr>
          <p:cNvSpPr txBox="1">
            <a:spLocks/>
          </p:cNvSpPr>
          <p:nvPr/>
        </p:nvSpPr>
        <p:spPr>
          <a:xfrm>
            <a:off x="956734" y="3039533"/>
            <a:ext cx="10938933" cy="2661827"/>
          </a:xfrm>
          <a:prstGeom prst="rect">
            <a:avLst/>
          </a:prstGeom>
        </p:spPr>
        <p:txBody>
          <a:bodyPr vert="horz" lIns="91440" tIns="45720" rIns="91440" bIns="45720" rtlCol="0" anchor="t">
            <a:noAutofit/>
          </a:bodyPr>
          <a:lst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a:lstStyle>
          <a:p>
            <a:pPr marL="0" indent="0">
              <a:spcBef>
                <a:spcPts val="0"/>
              </a:spcBef>
              <a:spcAft>
                <a:spcPts val="0"/>
              </a:spcAft>
              <a:buClr>
                <a:schemeClr val="tx2"/>
              </a:buClr>
              <a:buNone/>
            </a:pPr>
            <a:endParaRPr lang="en-US" sz="2800" dirty="0">
              <a:solidFill>
                <a:schemeClr val="bg2">
                  <a:lumMod val="10000"/>
                </a:schemeClr>
              </a:solidFill>
            </a:endParaRPr>
          </a:p>
        </p:txBody>
      </p:sp>
    </p:spTree>
    <p:extLst>
      <p:ext uri="{BB962C8B-B14F-4D97-AF65-F5344CB8AC3E}">
        <p14:creationId xmlns:p14="http://schemas.microsoft.com/office/powerpoint/2010/main" val="395018465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DD0E34-48F5-35B0-61FD-FA19091AA2D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12EAACB-EB25-086F-6934-16088F92E361}"/>
              </a:ext>
            </a:extLst>
          </p:cNvPr>
          <p:cNvSpPr>
            <a:spLocks noGrp="1"/>
          </p:cNvSpPr>
          <p:nvPr>
            <p:ph type="title" idx="4294967295"/>
          </p:nvPr>
        </p:nvSpPr>
        <p:spPr>
          <a:xfrm>
            <a:off x="1358714" y="432806"/>
            <a:ext cx="8902700" cy="815975"/>
          </a:xfrm>
          <a:prstGeom prst="rect">
            <a:avLst/>
          </a:prstGeom>
        </p:spPr>
        <p:txBody>
          <a:bodyPr>
            <a:normAutofit/>
          </a:bodyPr>
          <a:lstStyle/>
          <a:p>
            <a:pPr algn="ctr"/>
            <a:r>
              <a:rPr lang="en-US" dirty="0">
                <a:solidFill>
                  <a:schemeClr val="bg2">
                    <a:lumMod val="10000"/>
                  </a:schemeClr>
                </a:solidFill>
              </a:rPr>
              <a:t>Capital Adequacy Analysis Types</a:t>
            </a:r>
          </a:p>
        </p:txBody>
      </p:sp>
      <p:sp>
        <p:nvSpPr>
          <p:cNvPr id="4" name="Content Placeholder 2">
            <a:extLst>
              <a:ext uri="{FF2B5EF4-FFF2-40B4-BE49-F238E27FC236}">
                <a16:creationId xmlns:a16="http://schemas.microsoft.com/office/drawing/2014/main" id="{2B718133-3C69-037D-42F1-81D6576B055E}"/>
              </a:ext>
            </a:extLst>
          </p:cNvPr>
          <p:cNvSpPr txBox="1">
            <a:spLocks/>
          </p:cNvSpPr>
          <p:nvPr/>
        </p:nvSpPr>
        <p:spPr>
          <a:xfrm>
            <a:off x="1358714" y="1143152"/>
            <a:ext cx="10097789" cy="5509827"/>
          </a:xfrm>
          <a:prstGeom prst="rect">
            <a:avLst/>
          </a:prstGeom>
        </p:spPr>
        <p:txBody>
          <a:bodyPr vert="horz" lIns="91440" tIns="45720" rIns="91440" bIns="45720" rtlCol="0" anchor="t">
            <a:noAutofit/>
          </a:bodyPr>
          <a:lst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a:lstStyle>
          <a:p>
            <a:pPr>
              <a:spcBef>
                <a:spcPts val="0"/>
              </a:spcBef>
              <a:spcAft>
                <a:spcPts val="0"/>
              </a:spcAft>
              <a:buClr>
                <a:schemeClr val="accent2"/>
              </a:buClr>
            </a:pPr>
            <a:r>
              <a:rPr lang="en-US" dirty="0">
                <a:solidFill>
                  <a:schemeClr val="accent2"/>
                </a:solidFill>
              </a:rPr>
              <a:t>Regulatory Rules-Based Approaches </a:t>
            </a:r>
            <a:r>
              <a:rPr lang="en-US" sz="2000" dirty="0">
                <a:solidFill>
                  <a:schemeClr val="tx1"/>
                </a:solidFill>
              </a:rPr>
              <a:t>– using prescribed formulas/factors developed by insurance regulators.  Example Risk-Based Capital (RBC) requirements that calculate minimum capital</a:t>
            </a:r>
          </a:p>
          <a:p>
            <a:pPr>
              <a:spcBef>
                <a:spcPts val="0"/>
              </a:spcBef>
              <a:spcAft>
                <a:spcPts val="0"/>
              </a:spcAft>
              <a:buClr>
                <a:schemeClr val="accent2"/>
              </a:buClr>
            </a:pPr>
            <a:endParaRPr lang="en-US" sz="1600" dirty="0">
              <a:solidFill>
                <a:schemeClr val="accent2"/>
              </a:solidFill>
            </a:endParaRPr>
          </a:p>
          <a:p>
            <a:pPr>
              <a:spcBef>
                <a:spcPts val="0"/>
              </a:spcBef>
              <a:spcAft>
                <a:spcPts val="0"/>
              </a:spcAft>
              <a:buClr>
                <a:schemeClr val="accent2"/>
              </a:buClr>
            </a:pPr>
            <a:r>
              <a:rPr lang="en-US" dirty="0">
                <a:solidFill>
                  <a:schemeClr val="accent2"/>
                </a:solidFill>
              </a:rPr>
              <a:t>Factor-Based Methods </a:t>
            </a:r>
            <a:r>
              <a:rPr lang="en-US" sz="2000" dirty="0">
                <a:solidFill>
                  <a:schemeClr val="tx1"/>
                </a:solidFill>
              </a:rPr>
              <a:t>– apply industry benchmarks and rules of thumb, such as capital-to-premium ratios or capital-to-reserve </a:t>
            </a:r>
            <a:r>
              <a:rPr lang="en-US" sz="2000" dirty="0" err="1">
                <a:solidFill>
                  <a:schemeClr val="tx1"/>
                </a:solidFill>
              </a:rPr>
              <a:t>mulitples</a:t>
            </a:r>
            <a:r>
              <a:rPr lang="en-US" sz="2000" dirty="0">
                <a:solidFill>
                  <a:schemeClr val="tx1"/>
                </a:solidFill>
              </a:rPr>
              <a:t> derived from historical experience. </a:t>
            </a:r>
          </a:p>
          <a:p>
            <a:pPr>
              <a:spcBef>
                <a:spcPts val="0"/>
              </a:spcBef>
              <a:spcAft>
                <a:spcPts val="0"/>
              </a:spcAft>
              <a:buClr>
                <a:schemeClr val="accent2"/>
              </a:buClr>
            </a:pPr>
            <a:endParaRPr lang="en-US" sz="1600" dirty="0">
              <a:solidFill>
                <a:schemeClr val="accent2"/>
              </a:solidFill>
            </a:endParaRPr>
          </a:p>
          <a:p>
            <a:pPr>
              <a:spcBef>
                <a:spcPts val="0"/>
              </a:spcBef>
              <a:spcAft>
                <a:spcPts val="0"/>
              </a:spcAft>
              <a:buClr>
                <a:schemeClr val="accent2"/>
              </a:buClr>
            </a:pPr>
            <a:r>
              <a:rPr lang="en-US" dirty="0">
                <a:solidFill>
                  <a:schemeClr val="accent2"/>
                </a:solidFill>
              </a:rPr>
              <a:t>Scenario Testing &amp; Stress Testing</a:t>
            </a:r>
            <a:r>
              <a:rPr lang="en-US" sz="2000" dirty="0">
                <a:solidFill>
                  <a:schemeClr val="tx1"/>
                </a:solidFill>
              </a:rPr>
              <a:t> – evaluate impact to capital under specific adverse conditions like a major catastrophe, economic recession, etc. </a:t>
            </a:r>
            <a:endParaRPr lang="en-US" dirty="0">
              <a:solidFill>
                <a:schemeClr val="tx1"/>
              </a:solidFill>
            </a:endParaRPr>
          </a:p>
          <a:p>
            <a:pPr>
              <a:spcBef>
                <a:spcPts val="0"/>
              </a:spcBef>
              <a:spcAft>
                <a:spcPts val="0"/>
              </a:spcAft>
              <a:buClr>
                <a:schemeClr val="accent2"/>
              </a:buClr>
            </a:pPr>
            <a:endParaRPr lang="en-US" sz="1600" dirty="0">
              <a:solidFill>
                <a:schemeClr val="accent2"/>
              </a:solidFill>
            </a:endParaRPr>
          </a:p>
          <a:p>
            <a:pPr>
              <a:spcBef>
                <a:spcPts val="0"/>
              </a:spcBef>
              <a:spcAft>
                <a:spcPts val="0"/>
              </a:spcAft>
              <a:buClr>
                <a:schemeClr val="accent2"/>
              </a:buClr>
            </a:pPr>
            <a:r>
              <a:rPr lang="en-US" dirty="0">
                <a:solidFill>
                  <a:schemeClr val="accent2"/>
                </a:solidFill>
              </a:rPr>
              <a:t>Dynamic Financial Models</a:t>
            </a:r>
            <a:r>
              <a:rPr lang="en-US" sz="2000" dirty="0">
                <a:solidFill>
                  <a:schemeClr val="tx1"/>
                </a:solidFill>
              </a:rPr>
              <a:t> – more sophisticated simulation techniques that run thousands of scenarios using probability models to evaluate capital under different claims and investment conditions resulting in capital impact over various return periods</a:t>
            </a:r>
            <a:endParaRPr lang="en-US" dirty="0">
              <a:solidFill>
                <a:schemeClr val="bg2">
                  <a:lumMod val="10000"/>
                </a:schemeClr>
              </a:solidFill>
            </a:endParaRPr>
          </a:p>
          <a:p>
            <a:pPr>
              <a:spcBef>
                <a:spcPts val="0"/>
              </a:spcBef>
              <a:spcAft>
                <a:spcPts val="0"/>
              </a:spcAft>
              <a:buClr>
                <a:schemeClr val="tx2"/>
              </a:buClr>
            </a:pPr>
            <a:endParaRPr lang="en-US" sz="2800" dirty="0">
              <a:solidFill>
                <a:schemeClr val="bg2">
                  <a:lumMod val="10000"/>
                </a:schemeClr>
              </a:solidFill>
            </a:endParaRPr>
          </a:p>
          <a:p>
            <a:pPr marL="0" indent="0">
              <a:spcBef>
                <a:spcPts val="0"/>
              </a:spcBef>
              <a:spcAft>
                <a:spcPts val="0"/>
              </a:spcAft>
              <a:buClr>
                <a:schemeClr val="tx2"/>
              </a:buClr>
              <a:buNone/>
            </a:pPr>
            <a:endParaRPr lang="en-US" sz="2800" b="1" dirty="0">
              <a:solidFill>
                <a:schemeClr val="bg2">
                  <a:lumMod val="10000"/>
                </a:schemeClr>
              </a:solidFill>
            </a:endParaRPr>
          </a:p>
          <a:p>
            <a:pPr>
              <a:spcBef>
                <a:spcPts val="0"/>
              </a:spcBef>
              <a:spcAft>
                <a:spcPts val="0"/>
              </a:spcAft>
              <a:buClr>
                <a:schemeClr val="tx2"/>
              </a:buClr>
            </a:pPr>
            <a:endParaRPr lang="en-US" sz="2800" b="1" dirty="0">
              <a:solidFill>
                <a:schemeClr val="bg2">
                  <a:lumMod val="10000"/>
                </a:schemeClr>
              </a:solidFill>
            </a:endParaRPr>
          </a:p>
        </p:txBody>
      </p:sp>
      <p:sp>
        <p:nvSpPr>
          <p:cNvPr id="3" name="Rectangle 2">
            <a:extLst>
              <a:ext uri="{FF2B5EF4-FFF2-40B4-BE49-F238E27FC236}">
                <a16:creationId xmlns:a16="http://schemas.microsoft.com/office/drawing/2014/main" id="{2B1FC049-35F1-5E8A-9480-AF4C4A6E5265}"/>
              </a:ext>
            </a:extLst>
          </p:cNvPr>
          <p:cNvSpPr/>
          <p:nvPr/>
        </p:nvSpPr>
        <p:spPr>
          <a:xfrm>
            <a:off x="1295652" y="2378895"/>
            <a:ext cx="10005391" cy="104799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D72573C3-7FB4-D1BF-A07F-6D8481ABAEE3}"/>
              </a:ext>
            </a:extLst>
          </p:cNvPr>
          <p:cNvSpPr/>
          <p:nvPr/>
        </p:nvSpPr>
        <p:spPr>
          <a:xfrm>
            <a:off x="1341874" y="3426885"/>
            <a:ext cx="10005391" cy="104799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3D52000C-A1EB-2B51-CC62-2081DBB09518}"/>
              </a:ext>
            </a:extLst>
          </p:cNvPr>
          <p:cNvSpPr/>
          <p:nvPr/>
        </p:nvSpPr>
        <p:spPr>
          <a:xfrm>
            <a:off x="1235218" y="4474875"/>
            <a:ext cx="10005391" cy="149237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0041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74911C-4BDD-576F-861E-F4EC495594D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FC38D9F-2FBB-655E-0874-C8669FE12626}"/>
              </a:ext>
            </a:extLst>
          </p:cNvPr>
          <p:cNvSpPr>
            <a:spLocks noGrp="1"/>
          </p:cNvSpPr>
          <p:nvPr>
            <p:ph type="title" idx="4294967295"/>
          </p:nvPr>
        </p:nvSpPr>
        <p:spPr>
          <a:xfrm>
            <a:off x="1358714" y="432773"/>
            <a:ext cx="8902886" cy="816009"/>
          </a:xfrm>
          <a:prstGeom prst="rect">
            <a:avLst/>
          </a:prstGeom>
        </p:spPr>
        <p:txBody>
          <a:bodyPr>
            <a:normAutofit/>
          </a:bodyPr>
          <a:lstStyle/>
          <a:p>
            <a:pPr algn="ctr"/>
            <a:r>
              <a:rPr lang="en-US" dirty="0">
                <a:solidFill>
                  <a:schemeClr val="bg2">
                    <a:lumMod val="10000"/>
                  </a:schemeClr>
                </a:solidFill>
              </a:rPr>
              <a:t>Capital Adequacy Analysis Types</a:t>
            </a:r>
          </a:p>
        </p:txBody>
      </p:sp>
      <p:sp>
        <p:nvSpPr>
          <p:cNvPr id="4" name="Content Placeholder 2">
            <a:extLst>
              <a:ext uri="{FF2B5EF4-FFF2-40B4-BE49-F238E27FC236}">
                <a16:creationId xmlns:a16="http://schemas.microsoft.com/office/drawing/2014/main" id="{8F74510E-476C-4FC6-EE22-5048F3A8DF05}"/>
              </a:ext>
            </a:extLst>
          </p:cNvPr>
          <p:cNvSpPr txBox="1">
            <a:spLocks/>
          </p:cNvSpPr>
          <p:nvPr/>
        </p:nvSpPr>
        <p:spPr>
          <a:xfrm>
            <a:off x="1358714" y="1143152"/>
            <a:ext cx="10097789" cy="5509827"/>
          </a:xfrm>
          <a:prstGeom prst="rect">
            <a:avLst/>
          </a:prstGeom>
        </p:spPr>
        <p:txBody>
          <a:bodyPr vert="horz" lIns="91440" tIns="45720" rIns="91440" bIns="45720" rtlCol="0" anchor="t">
            <a:noAutofit/>
          </a:bodyPr>
          <a:lst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a:lstStyle>
          <a:p>
            <a:pPr>
              <a:spcBef>
                <a:spcPts val="0"/>
              </a:spcBef>
              <a:spcAft>
                <a:spcPts val="0"/>
              </a:spcAft>
              <a:buClr>
                <a:schemeClr val="accent2"/>
              </a:buClr>
            </a:pPr>
            <a:r>
              <a:rPr lang="en-US" dirty="0">
                <a:solidFill>
                  <a:schemeClr val="accent2"/>
                </a:solidFill>
              </a:rPr>
              <a:t>Regulatory Rules-Based Approaches </a:t>
            </a:r>
            <a:r>
              <a:rPr lang="en-US" sz="2000" dirty="0">
                <a:solidFill>
                  <a:schemeClr val="tx1"/>
                </a:solidFill>
              </a:rPr>
              <a:t>– using prescribed formulas/factors developed by insurance regulators.  Example: Risk-Based Capital (RBC) requirements that calculate minimum capital</a:t>
            </a:r>
          </a:p>
          <a:p>
            <a:pPr>
              <a:spcBef>
                <a:spcPts val="0"/>
              </a:spcBef>
              <a:spcAft>
                <a:spcPts val="0"/>
              </a:spcAft>
              <a:buClr>
                <a:schemeClr val="accent2"/>
              </a:buClr>
            </a:pPr>
            <a:endParaRPr lang="en-US" sz="1600" dirty="0">
              <a:solidFill>
                <a:schemeClr val="accent2"/>
              </a:solidFill>
            </a:endParaRPr>
          </a:p>
          <a:p>
            <a:pPr marL="0" indent="0">
              <a:spcBef>
                <a:spcPts val="0"/>
              </a:spcBef>
              <a:spcAft>
                <a:spcPts val="0"/>
              </a:spcAft>
              <a:buClr>
                <a:schemeClr val="tx2"/>
              </a:buClr>
              <a:buNone/>
            </a:pPr>
            <a:r>
              <a:rPr lang="en-US" dirty="0">
                <a:solidFill>
                  <a:schemeClr val="bg2">
                    <a:lumMod val="10000"/>
                  </a:schemeClr>
                </a:solidFill>
              </a:rPr>
              <a:t>Regulators us Risk-Based Capital (RBC) formulas to evaluate the strength of capital for insurance organizations.</a:t>
            </a:r>
          </a:p>
          <a:p>
            <a:pPr marL="0" indent="0">
              <a:spcBef>
                <a:spcPts val="0"/>
              </a:spcBef>
              <a:spcAft>
                <a:spcPts val="0"/>
              </a:spcAft>
              <a:buClr>
                <a:schemeClr val="tx2"/>
              </a:buClr>
              <a:buNone/>
            </a:pPr>
            <a:endParaRPr lang="en-US" dirty="0">
              <a:solidFill>
                <a:schemeClr val="bg2">
                  <a:lumMod val="10000"/>
                </a:schemeClr>
              </a:solidFill>
            </a:endParaRPr>
          </a:p>
          <a:p>
            <a:pPr marL="0" indent="0">
              <a:spcBef>
                <a:spcPts val="0"/>
              </a:spcBef>
              <a:spcAft>
                <a:spcPts val="0"/>
              </a:spcAft>
              <a:buClr>
                <a:schemeClr val="tx2"/>
              </a:buClr>
              <a:buNone/>
            </a:pPr>
            <a:r>
              <a:rPr lang="en-US" dirty="0">
                <a:solidFill>
                  <a:schemeClr val="bg2">
                    <a:lumMod val="10000"/>
                  </a:schemeClr>
                </a:solidFill>
              </a:rPr>
              <a:t>Minimum RBC ratio of 200% is set to signal financial health</a:t>
            </a:r>
          </a:p>
          <a:p>
            <a:pPr marL="0" indent="0">
              <a:spcBef>
                <a:spcPts val="0"/>
              </a:spcBef>
              <a:spcAft>
                <a:spcPts val="0"/>
              </a:spcAft>
              <a:buClr>
                <a:schemeClr val="tx2"/>
              </a:buClr>
              <a:buNone/>
            </a:pPr>
            <a:endParaRPr lang="en-US" dirty="0">
              <a:solidFill>
                <a:schemeClr val="bg2">
                  <a:lumMod val="10000"/>
                </a:schemeClr>
              </a:solidFill>
            </a:endParaRPr>
          </a:p>
          <a:p>
            <a:pPr marL="0" indent="0">
              <a:spcBef>
                <a:spcPts val="0"/>
              </a:spcBef>
              <a:spcAft>
                <a:spcPts val="0"/>
              </a:spcAft>
              <a:buClr>
                <a:schemeClr val="tx2"/>
              </a:buClr>
              <a:buNone/>
            </a:pPr>
            <a:r>
              <a:rPr lang="en-US" dirty="0">
                <a:solidFill>
                  <a:schemeClr val="tx2"/>
                </a:solidFill>
              </a:rPr>
              <a:t>+</a:t>
            </a:r>
            <a:r>
              <a:rPr lang="en-US" dirty="0">
                <a:solidFill>
                  <a:schemeClr val="bg2">
                    <a:lumMod val="10000"/>
                  </a:schemeClr>
                </a:solidFill>
              </a:rPr>
              <a:t> Easy to Calculate</a:t>
            </a:r>
          </a:p>
          <a:p>
            <a:pPr marL="0" indent="0">
              <a:spcBef>
                <a:spcPts val="0"/>
              </a:spcBef>
              <a:spcAft>
                <a:spcPts val="0"/>
              </a:spcAft>
              <a:buClr>
                <a:schemeClr val="tx2"/>
              </a:buClr>
              <a:buNone/>
            </a:pPr>
            <a:r>
              <a:rPr lang="en-US" dirty="0">
                <a:solidFill>
                  <a:schemeClr val="tx2"/>
                </a:solidFill>
              </a:rPr>
              <a:t>+ </a:t>
            </a:r>
            <a:r>
              <a:rPr lang="en-US" dirty="0">
                <a:solidFill>
                  <a:schemeClr val="bg2">
                    <a:lumMod val="10000"/>
                  </a:schemeClr>
                </a:solidFill>
              </a:rPr>
              <a:t>Recognizes some correlation between risks</a:t>
            </a:r>
          </a:p>
          <a:p>
            <a:pPr marL="0" indent="0">
              <a:spcBef>
                <a:spcPts val="0"/>
              </a:spcBef>
              <a:spcAft>
                <a:spcPts val="0"/>
              </a:spcAft>
              <a:buClr>
                <a:schemeClr val="tx2"/>
              </a:buClr>
              <a:buNone/>
            </a:pPr>
            <a:r>
              <a:rPr lang="en-US" dirty="0">
                <a:solidFill>
                  <a:schemeClr val="tx2"/>
                </a:solidFill>
              </a:rPr>
              <a:t>+</a:t>
            </a:r>
            <a:r>
              <a:rPr lang="en-US" dirty="0">
                <a:solidFill>
                  <a:schemeClr val="bg2">
                    <a:lumMod val="10000"/>
                  </a:schemeClr>
                </a:solidFill>
              </a:rPr>
              <a:t> Useful to compare Year-over-Year for a stable organization</a:t>
            </a:r>
          </a:p>
          <a:p>
            <a:pPr>
              <a:spcBef>
                <a:spcPts val="0"/>
              </a:spcBef>
              <a:spcAft>
                <a:spcPts val="0"/>
              </a:spcAft>
              <a:buClr>
                <a:schemeClr val="tx2"/>
              </a:buClr>
              <a:buFontTx/>
              <a:buChar char="-"/>
            </a:pPr>
            <a:r>
              <a:rPr lang="en-US" dirty="0">
                <a:solidFill>
                  <a:schemeClr val="bg2">
                    <a:lumMod val="10000"/>
                  </a:schemeClr>
                </a:solidFill>
              </a:rPr>
              <a:t>Not a good fit for evaluating the dynamic risk pools face</a:t>
            </a:r>
          </a:p>
          <a:p>
            <a:pPr>
              <a:spcBef>
                <a:spcPts val="0"/>
              </a:spcBef>
              <a:spcAft>
                <a:spcPts val="0"/>
              </a:spcAft>
              <a:buClr>
                <a:schemeClr val="tx2"/>
              </a:buClr>
              <a:buFontTx/>
              <a:buChar char="-"/>
            </a:pPr>
            <a:r>
              <a:rPr lang="en-US" dirty="0">
                <a:solidFill>
                  <a:schemeClr val="bg2">
                    <a:lumMod val="10000"/>
                  </a:schemeClr>
                </a:solidFill>
              </a:rPr>
              <a:t>Not useful to compare between companies due to different lines of business and size of assets.</a:t>
            </a:r>
          </a:p>
          <a:p>
            <a:pPr>
              <a:spcBef>
                <a:spcPts val="0"/>
              </a:spcBef>
              <a:spcAft>
                <a:spcPts val="0"/>
              </a:spcAft>
              <a:buClr>
                <a:schemeClr val="tx2"/>
              </a:buClr>
            </a:pPr>
            <a:endParaRPr lang="en-US" sz="2800" b="1" dirty="0">
              <a:solidFill>
                <a:schemeClr val="bg2">
                  <a:lumMod val="10000"/>
                </a:schemeClr>
              </a:solidFill>
            </a:endParaRPr>
          </a:p>
          <a:p>
            <a:pPr>
              <a:spcBef>
                <a:spcPts val="0"/>
              </a:spcBef>
              <a:spcAft>
                <a:spcPts val="0"/>
              </a:spcAft>
              <a:buClr>
                <a:schemeClr val="tx2"/>
              </a:buClr>
            </a:pPr>
            <a:endParaRPr lang="en-US" sz="2800" b="1" dirty="0">
              <a:solidFill>
                <a:schemeClr val="bg2">
                  <a:lumMod val="10000"/>
                </a:schemeClr>
              </a:solidFill>
            </a:endParaRPr>
          </a:p>
        </p:txBody>
      </p:sp>
    </p:spTree>
    <p:extLst>
      <p:ext uri="{BB962C8B-B14F-4D97-AF65-F5344CB8AC3E}">
        <p14:creationId xmlns:p14="http://schemas.microsoft.com/office/powerpoint/2010/main" val="233015812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D508FE-0763-9B7B-E4EF-29488DDAB03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C894692-17AE-BC13-C945-35D9D8B1755D}"/>
              </a:ext>
            </a:extLst>
          </p:cNvPr>
          <p:cNvSpPr>
            <a:spLocks noGrp="1"/>
          </p:cNvSpPr>
          <p:nvPr>
            <p:ph type="title" idx="4294967295"/>
          </p:nvPr>
        </p:nvSpPr>
        <p:spPr>
          <a:xfrm>
            <a:off x="1358714" y="432773"/>
            <a:ext cx="8902886" cy="816009"/>
          </a:xfrm>
          <a:prstGeom prst="rect">
            <a:avLst/>
          </a:prstGeom>
        </p:spPr>
        <p:txBody>
          <a:bodyPr>
            <a:normAutofit/>
          </a:bodyPr>
          <a:lstStyle/>
          <a:p>
            <a:pPr algn="ctr"/>
            <a:r>
              <a:rPr lang="en-US" dirty="0">
                <a:solidFill>
                  <a:schemeClr val="bg2">
                    <a:lumMod val="10000"/>
                  </a:schemeClr>
                </a:solidFill>
              </a:rPr>
              <a:t>Capital Adequacy Analysis Types</a:t>
            </a:r>
          </a:p>
        </p:txBody>
      </p:sp>
      <p:sp>
        <p:nvSpPr>
          <p:cNvPr id="4" name="Content Placeholder 2">
            <a:extLst>
              <a:ext uri="{FF2B5EF4-FFF2-40B4-BE49-F238E27FC236}">
                <a16:creationId xmlns:a16="http://schemas.microsoft.com/office/drawing/2014/main" id="{6D5D8225-70C4-EF3B-FCF9-1167E3B3EF48}"/>
              </a:ext>
            </a:extLst>
          </p:cNvPr>
          <p:cNvSpPr txBox="1">
            <a:spLocks/>
          </p:cNvSpPr>
          <p:nvPr/>
        </p:nvSpPr>
        <p:spPr>
          <a:xfrm>
            <a:off x="1358714" y="1143152"/>
            <a:ext cx="10448973" cy="5509827"/>
          </a:xfrm>
          <a:prstGeom prst="rect">
            <a:avLst/>
          </a:prstGeom>
        </p:spPr>
        <p:txBody>
          <a:bodyPr vert="horz" lIns="91440" tIns="45720" rIns="91440" bIns="45720" rtlCol="0" anchor="t">
            <a:noAutofit/>
          </a:bodyPr>
          <a:lst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a:lstStyle>
          <a:p>
            <a:pPr>
              <a:spcBef>
                <a:spcPts val="0"/>
              </a:spcBef>
              <a:spcAft>
                <a:spcPts val="0"/>
              </a:spcAft>
              <a:buClr>
                <a:schemeClr val="accent2"/>
              </a:buClr>
            </a:pPr>
            <a:r>
              <a:rPr lang="en-US" dirty="0">
                <a:solidFill>
                  <a:schemeClr val="accent2"/>
                </a:solidFill>
              </a:rPr>
              <a:t>Factor-Based Methods </a:t>
            </a:r>
            <a:r>
              <a:rPr lang="en-US" dirty="0">
                <a:solidFill>
                  <a:schemeClr val="tx1"/>
                </a:solidFill>
              </a:rPr>
              <a:t>– apply industry benchmarks and rules of thumb, such as capital-to-premium ratios or capital-to-reserve multiples derived from historical experience. </a:t>
            </a:r>
          </a:p>
          <a:p>
            <a:pPr>
              <a:spcBef>
                <a:spcPts val="0"/>
              </a:spcBef>
              <a:spcAft>
                <a:spcPts val="0"/>
              </a:spcAft>
              <a:buClr>
                <a:schemeClr val="accent2"/>
              </a:buClr>
            </a:pPr>
            <a:endParaRPr lang="en-US" sz="1600" dirty="0">
              <a:solidFill>
                <a:schemeClr val="accent2"/>
              </a:solidFill>
            </a:endParaRPr>
          </a:p>
          <a:p>
            <a:pPr marL="0" indent="0">
              <a:spcBef>
                <a:spcPts val="0"/>
              </a:spcBef>
              <a:spcAft>
                <a:spcPts val="0"/>
              </a:spcAft>
              <a:buClr>
                <a:schemeClr val="tx2"/>
              </a:buClr>
              <a:buNone/>
            </a:pPr>
            <a:r>
              <a:rPr lang="en-US" dirty="0">
                <a:solidFill>
                  <a:schemeClr val="bg2">
                    <a:lumMod val="10000"/>
                  </a:schemeClr>
                </a:solidFill>
              </a:rPr>
              <a:t>An example of a Rule of Thumb is a 3-to-1 Net Premium-to-Surplus ratio</a:t>
            </a:r>
          </a:p>
          <a:p>
            <a:pPr marL="0" indent="0">
              <a:spcBef>
                <a:spcPts val="0"/>
              </a:spcBef>
              <a:spcAft>
                <a:spcPts val="0"/>
              </a:spcAft>
              <a:buClr>
                <a:schemeClr val="tx2"/>
              </a:buClr>
              <a:buNone/>
            </a:pPr>
            <a:br>
              <a:rPr lang="en-US" dirty="0">
                <a:solidFill>
                  <a:schemeClr val="bg2">
                    <a:lumMod val="10000"/>
                  </a:schemeClr>
                </a:solidFill>
              </a:rPr>
            </a:br>
            <a:r>
              <a:rPr lang="en-US" dirty="0">
                <a:solidFill>
                  <a:schemeClr val="bg2">
                    <a:lumMod val="10000"/>
                  </a:schemeClr>
                </a:solidFill>
              </a:rPr>
              <a:t>This advises a Pool should write Net Premiums &lt; 3x its surplus.  </a:t>
            </a:r>
          </a:p>
          <a:p>
            <a:pPr marL="0" indent="0">
              <a:spcBef>
                <a:spcPts val="0"/>
              </a:spcBef>
              <a:spcAft>
                <a:spcPts val="0"/>
              </a:spcAft>
              <a:buClr>
                <a:schemeClr val="tx2"/>
              </a:buClr>
              <a:buNone/>
            </a:pPr>
            <a:endParaRPr lang="en-US" dirty="0">
              <a:solidFill>
                <a:schemeClr val="bg2">
                  <a:lumMod val="10000"/>
                </a:schemeClr>
              </a:solidFill>
            </a:endParaRPr>
          </a:p>
          <a:p>
            <a:pPr marL="0" indent="0">
              <a:spcBef>
                <a:spcPts val="0"/>
              </a:spcBef>
              <a:spcAft>
                <a:spcPts val="0"/>
              </a:spcAft>
              <a:buClr>
                <a:schemeClr val="tx2"/>
              </a:buClr>
              <a:buNone/>
            </a:pPr>
            <a:r>
              <a:rPr lang="en-US" dirty="0">
                <a:solidFill>
                  <a:schemeClr val="tx2"/>
                </a:solidFill>
              </a:rPr>
              <a:t>+</a:t>
            </a:r>
            <a:r>
              <a:rPr lang="en-US" dirty="0">
                <a:solidFill>
                  <a:schemeClr val="bg2">
                    <a:lumMod val="10000"/>
                  </a:schemeClr>
                </a:solidFill>
              </a:rPr>
              <a:t> Easy to Calculate</a:t>
            </a:r>
          </a:p>
          <a:p>
            <a:pPr>
              <a:spcBef>
                <a:spcPts val="0"/>
              </a:spcBef>
              <a:spcAft>
                <a:spcPts val="0"/>
              </a:spcAft>
              <a:buClr>
                <a:schemeClr val="tx2"/>
              </a:buClr>
              <a:buFontTx/>
              <a:buChar char="-"/>
            </a:pPr>
            <a:r>
              <a:rPr lang="en-US" dirty="0">
                <a:solidFill>
                  <a:schemeClr val="bg2">
                    <a:lumMod val="10000"/>
                  </a:schemeClr>
                </a:solidFill>
              </a:rPr>
              <a:t>Not a good fit for evaluating the dynamic risk pools face</a:t>
            </a:r>
          </a:p>
          <a:p>
            <a:pPr>
              <a:spcBef>
                <a:spcPts val="0"/>
              </a:spcBef>
              <a:spcAft>
                <a:spcPts val="0"/>
              </a:spcAft>
              <a:buClr>
                <a:schemeClr val="tx2"/>
              </a:buClr>
              <a:buFontTx/>
              <a:buChar char="-"/>
            </a:pPr>
            <a:r>
              <a:rPr lang="en-US" dirty="0">
                <a:solidFill>
                  <a:schemeClr val="bg2">
                    <a:lumMod val="10000"/>
                  </a:schemeClr>
                </a:solidFill>
              </a:rPr>
              <a:t>Does not take into account the benefits of diversification or the additional cost of correlation of risk</a:t>
            </a:r>
          </a:p>
          <a:p>
            <a:pPr>
              <a:spcBef>
                <a:spcPts val="0"/>
              </a:spcBef>
              <a:spcAft>
                <a:spcPts val="0"/>
              </a:spcAft>
              <a:buClr>
                <a:schemeClr val="tx2"/>
              </a:buClr>
              <a:buFontTx/>
              <a:buChar char="-"/>
            </a:pPr>
            <a:r>
              <a:rPr lang="en-US" dirty="0">
                <a:solidFill>
                  <a:schemeClr val="bg2">
                    <a:lumMod val="10000"/>
                  </a:schemeClr>
                </a:solidFill>
              </a:rPr>
              <a:t>Not based in an evaluation of a pool’s specific mix of business or individual risk circumstances</a:t>
            </a:r>
          </a:p>
          <a:p>
            <a:pPr>
              <a:spcBef>
                <a:spcPts val="0"/>
              </a:spcBef>
              <a:spcAft>
                <a:spcPts val="0"/>
              </a:spcAft>
              <a:buClr>
                <a:schemeClr val="tx2"/>
              </a:buClr>
            </a:pPr>
            <a:endParaRPr lang="en-US" sz="2800" b="1" dirty="0">
              <a:solidFill>
                <a:schemeClr val="bg2">
                  <a:lumMod val="10000"/>
                </a:schemeClr>
              </a:solidFill>
            </a:endParaRPr>
          </a:p>
          <a:p>
            <a:pPr>
              <a:spcBef>
                <a:spcPts val="0"/>
              </a:spcBef>
              <a:spcAft>
                <a:spcPts val="0"/>
              </a:spcAft>
              <a:buClr>
                <a:schemeClr val="tx2"/>
              </a:buClr>
            </a:pPr>
            <a:endParaRPr lang="en-US" sz="2800" b="1" dirty="0">
              <a:solidFill>
                <a:schemeClr val="bg2">
                  <a:lumMod val="10000"/>
                </a:schemeClr>
              </a:solidFill>
            </a:endParaRPr>
          </a:p>
        </p:txBody>
      </p:sp>
    </p:spTree>
    <p:extLst>
      <p:ext uri="{BB962C8B-B14F-4D97-AF65-F5344CB8AC3E}">
        <p14:creationId xmlns:p14="http://schemas.microsoft.com/office/powerpoint/2010/main" val="255012313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A8318A-AA92-E575-9AAC-7251AC6359D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BF96B38-16CD-0D94-F7D6-A8922B597FD1}"/>
              </a:ext>
            </a:extLst>
          </p:cNvPr>
          <p:cNvSpPr>
            <a:spLocks noGrp="1"/>
          </p:cNvSpPr>
          <p:nvPr>
            <p:ph type="title" idx="4294967295"/>
          </p:nvPr>
        </p:nvSpPr>
        <p:spPr>
          <a:xfrm>
            <a:off x="1358714" y="432773"/>
            <a:ext cx="8902886" cy="816009"/>
          </a:xfrm>
          <a:prstGeom prst="rect">
            <a:avLst/>
          </a:prstGeom>
        </p:spPr>
        <p:txBody>
          <a:bodyPr>
            <a:normAutofit/>
          </a:bodyPr>
          <a:lstStyle/>
          <a:p>
            <a:pPr algn="ctr"/>
            <a:r>
              <a:rPr lang="en-US" dirty="0">
                <a:solidFill>
                  <a:schemeClr val="bg2">
                    <a:lumMod val="10000"/>
                  </a:schemeClr>
                </a:solidFill>
              </a:rPr>
              <a:t>Capital Adequacy Analysis Types</a:t>
            </a:r>
          </a:p>
        </p:txBody>
      </p:sp>
      <p:sp>
        <p:nvSpPr>
          <p:cNvPr id="4" name="Content Placeholder 2">
            <a:extLst>
              <a:ext uri="{FF2B5EF4-FFF2-40B4-BE49-F238E27FC236}">
                <a16:creationId xmlns:a16="http://schemas.microsoft.com/office/drawing/2014/main" id="{5F83943F-99ED-4810-7EE4-EC30DC77F69D}"/>
              </a:ext>
            </a:extLst>
          </p:cNvPr>
          <p:cNvSpPr txBox="1">
            <a:spLocks/>
          </p:cNvSpPr>
          <p:nvPr/>
        </p:nvSpPr>
        <p:spPr>
          <a:xfrm>
            <a:off x="1358714" y="1143152"/>
            <a:ext cx="10448973" cy="5509827"/>
          </a:xfrm>
          <a:prstGeom prst="rect">
            <a:avLst/>
          </a:prstGeom>
        </p:spPr>
        <p:txBody>
          <a:bodyPr vert="horz" lIns="91440" tIns="45720" rIns="91440" bIns="45720" rtlCol="0" anchor="t">
            <a:noAutofit/>
          </a:bodyPr>
          <a:lst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a:lstStyle>
          <a:p>
            <a:pPr>
              <a:spcBef>
                <a:spcPts val="0"/>
              </a:spcBef>
              <a:spcAft>
                <a:spcPts val="0"/>
              </a:spcAft>
              <a:buClr>
                <a:schemeClr val="accent2"/>
              </a:buClr>
            </a:pPr>
            <a:r>
              <a:rPr lang="en-US" dirty="0">
                <a:solidFill>
                  <a:schemeClr val="accent2"/>
                </a:solidFill>
              </a:rPr>
              <a:t>Scenario Testing &amp; Stress Testing</a:t>
            </a:r>
            <a:r>
              <a:rPr lang="en-US" dirty="0">
                <a:solidFill>
                  <a:schemeClr val="tx1"/>
                </a:solidFill>
              </a:rPr>
              <a:t> – evaluate impact to capital under specific adverse conditions like a major catastrophe, economic recession, etc. </a:t>
            </a:r>
          </a:p>
          <a:p>
            <a:pPr>
              <a:spcBef>
                <a:spcPts val="0"/>
              </a:spcBef>
              <a:spcAft>
                <a:spcPts val="0"/>
              </a:spcAft>
              <a:buClr>
                <a:schemeClr val="accent2"/>
              </a:buClr>
            </a:pPr>
            <a:endParaRPr lang="en-US" sz="1600" dirty="0">
              <a:solidFill>
                <a:schemeClr val="accent2"/>
              </a:solidFill>
            </a:endParaRPr>
          </a:p>
          <a:p>
            <a:pPr marL="0" indent="0">
              <a:spcBef>
                <a:spcPts val="0"/>
              </a:spcBef>
              <a:spcAft>
                <a:spcPts val="0"/>
              </a:spcAft>
              <a:buClr>
                <a:schemeClr val="tx2"/>
              </a:buClr>
              <a:buNone/>
            </a:pPr>
            <a:r>
              <a:rPr lang="en-US" u="sng" dirty="0">
                <a:solidFill>
                  <a:schemeClr val="bg2">
                    <a:lumMod val="10000"/>
                  </a:schemeClr>
                </a:solidFill>
              </a:rPr>
              <a:t>Example: </a:t>
            </a:r>
            <a:br>
              <a:rPr lang="en-US" dirty="0">
                <a:solidFill>
                  <a:schemeClr val="bg2">
                    <a:lumMod val="10000"/>
                  </a:schemeClr>
                </a:solidFill>
              </a:rPr>
            </a:br>
            <a:r>
              <a:rPr lang="en-US" sz="2000" i="1" dirty="0">
                <a:solidFill>
                  <a:schemeClr val="bg2">
                    <a:lumMod val="10000"/>
                  </a:schemeClr>
                </a:solidFill>
              </a:rPr>
              <a:t>For a coastal state pool, what would be the impact on the capital if a CAT 5 hurricane comes ashore in the area with the highest member concentration?</a:t>
            </a:r>
          </a:p>
          <a:p>
            <a:pPr marL="0" indent="0">
              <a:spcBef>
                <a:spcPts val="0"/>
              </a:spcBef>
              <a:spcAft>
                <a:spcPts val="0"/>
              </a:spcAft>
              <a:buClr>
                <a:schemeClr val="tx2"/>
              </a:buClr>
              <a:buNone/>
            </a:pPr>
            <a:endParaRPr lang="en-US" dirty="0">
              <a:solidFill>
                <a:schemeClr val="bg2">
                  <a:lumMod val="10000"/>
                </a:schemeClr>
              </a:solidFill>
            </a:endParaRPr>
          </a:p>
          <a:p>
            <a:pPr marL="0" indent="0">
              <a:spcBef>
                <a:spcPts val="0"/>
              </a:spcBef>
              <a:spcAft>
                <a:spcPts val="0"/>
              </a:spcAft>
              <a:buClr>
                <a:schemeClr val="tx2"/>
              </a:buClr>
              <a:buNone/>
            </a:pPr>
            <a:r>
              <a:rPr lang="en-US" sz="2000" i="1" dirty="0">
                <a:solidFill>
                  <a:schemeClr val="bg2">
                    <a:lumMod val="10000"/>
                  </a:schemeClr>
                </a:solidFill>
              </a:rPr>
              <a:t>What would be the impact on the capital if an economic recession drove member bankruptcies and invested assets to drop dramatically? </a:t>
            </a:r>
          </a:p>
          <a:p>
            <a:pPr marL="0" indent="0">
              <a:spcBef>
                <a:spcPts val="0"/>
              </a:spcBef>
              <a:spcAft>
                <a:spcPts val="0"/>
              </a:spcAft>
              <a:buClr>
                <a:schemeClr val="tx2"/>
              </a:buClr>
              <a:buNone/>
            </a:pPr>
            <a:endParaRPr lang="en-US" dirty="0">
              <a:solidFill>
                <a:schemeClr val="bg2">
                  <a:lumMod val="10000"/>
                </a:schemeClr>
              </a:solidFill>
            </a:endParaRPr>
          </a:p>
          <a:p>
            <a:pPr marL="0" indent="0">
              <a:spcBef>
                <a:spcPts val="0"/>
              </a:spcBef>
              <a:spcAft>
                <a:spcPts val="0"/>
              </a:spcAft>
              <a:buClr>
                <a:schemeClr val="tx2"/>
              </a:buClr>
              <a:buNone/>
            </a:pPr>
            <a:r>
              <a:rPr lang="en-US" dirty="0">
                <a:solidFill>
                  <a:schemeClr val="tx2"/>
                </a:solidFill>
              </a:rPr>
              <a:t>+</a:t>
            </a:r>
            <a:r>
              <a:rPr lang="en-US" dirty="0">
                <a:solidFill>
                  <a:schemeClr val="bg2">
                    <a:lumMod val="10000"/>
                  </a:schemeClr>
                </a:solidFill>
              </a:rPr>
              <a:t> Test realistic events and inform pool strategic response including optimizing reinsurance structures, exposed limits, etc.</a:t>
            </a:r>
          </a:p>
          <a:p>
            <a:pPr>
              <a:spcBef>
                <a:spcPts val="0"/>
              </a:spcBef>
              <a:spcAft>
                <a:spcPts val="0"/>
              </a:spcAft>
              <a:buClr>
                <a:schemeClr val="tx2"/>
              </a:buClr>
              <a:buFontTx/>
              <a:buChar char="-"/>
            </a:pPr>
            <a:r>
              <a:rPr lang="en-US" dirty="0">
                <a:solidFill>
                  <a:schemeClr val="bg2">
                    <a:lumMod val="10000"/>
                  </a:schemeClr>
                </a:solidFill>
              </a:rPr>
              <a:t>Not easy to calculate and impossible to evaluate all scenarios</a:t>
            </a:r>
          </a:p>
          <a:p>
            <a:pPr>
              <a:spcBef>
                <a:spcPts val="0"/>
              </a:spcBef>
              <a:spcAft>
                <a:spcPts val="0"/>
              </a:spcAft>
              <a:buClr>
                <a:schemeClr val="tx2"/>
              </a:buClr>
            </a:pPr>
            <a:endParaRPr lang="en-US" sz="2800" b="1" dirty="0">
              <a:solidFill>
                <a:schemeClr val="bg2">
                  <a:lumMod val="10000"/>
                </a:schemeClr>
              </a:solidFill>
            </a:endParaRPr>
          </a:p>
          <a:p>
            <a:pPr>
              <a:spcBef>
                <a:spcPts val="0"/>
              </a:spcBef>
              <a:spcAft>
                <a:spcPts val="0"/>
              </a:spcAft>
              <a:buClr>
                <a:schemeClr val="tx2"/>
              </a:buClr>
            </a:pPr>
            <a:endParaRPr lang="en-US" sz="2800" b="1" dirty="0">
              <a:solidFill>
                <a:schemeClr val="bg2">
                  <a:lumMod val="10000"/>
                </a:schemeClr>
              </a:solidFill>
            </a:endParaRPr>
          </a:p>
        </p:txBody>
      </p:sp>
    </p:spTree>
    <p:extLst>
      <p:ext uri="{BB962C8B-B14F-4D97-AF65-F5344CB8AC3E}">
        <p14:creationId xmlns:p14="http://schemas.microsoft.com/office/powerpoint/2010/main" val="103019142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45EE3B-6F5F-C199-2D5F-CA63D55417F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2C9CA4A-F2DF-9D33-C23D-E32A1224E907}"/>
              </a:ext>
            </a:extLst>
          </p:cNvPr>
          <p:cNvSpPr>
            <a:spLocks noGrp="1"/>
          </p:cNvSpPr>
          <p:nvPr>
            <p:ph type="title" idx="4294967295"/>
          </p:nvPr>
        </p:nvSpPr>
        <p:spPr>
          <a:xfrm>
            <a:off x="1358714" y="432773"/>
            <a:ext cx="8902886" cy="816009"/>
          </a:xfrm>
          <a:prstGeom prst="rect">
            <a:avLst/>
          </a:prstGeom>
        </p:spPr>
        <p:txBody>
          <a:bodyPr>
            <a:normAutofit/>
          </a:bodyPr>
          <a:lstStyle/>
          <a:p>
            <a:pPr algn="ctr"/>
            <a:r>
              <a:rPr lang="en-US" dirty="0">
                <a:solidFill>
                  <a:schemeClr val="bg2">
                    <a:lumMod val="10000"/>
                  </a:schemeClr>
                </a:solidFill>
              </a:rPr>
              <a:t>Capital Adequacy Analysis Types</a:t>
            </a:r>
          </a:p>
        </p:txBody>
      </p:sp>
      <p:sp>
        <p:nvSpPr>
          <p:cNvPr id="4" name="Content Placeholder 2">
            <a:extLst>
              <a:ext uri="{FF2B5EF4-FFF2-40B4-BE49-F238E27FC236}">
                <a16:creationId xmlns:a16="http://schemas.microsoft.com/office/drawing/2014/main" id="{36610D8A-A959-AF1B-373E-1A806F4433F6}"/>
              </a:ext>
            </a:extLst>
          </p:cNvPr>
          <p:cNvSpPr txBox="1">
            <a:spLocks/>
          </p:cNvSpPr>
          <p:nvPr/>
        </p:nvSpPr>
        <p:spPr>
          <a:xfrm>
            <a:off x="1358714" y="1143152"/>
            <a:ext cx="10448973" cy="5509827"/>
          </a:xfrm>
          <a:prstGeom prst="rect">
            <a:avLst/>
          </a:prstGeom>
        </p:spPr>
        <p:txBody>
          <a:bodyPr vert="horz" lIns="91440" tIns="45720" rIns="91440" bIns="45720" rtlCol="0" anchor="t">
            <a:noAutofit/>
          </a:bodyPr>
          <a:lst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a:lstStyle>
          <a:p>
            <a:pPr>
              <a:spcBef>
                <a:spcPts val="0"/>
              </a:spcBef>
              <a:spcAft>
                <a:spcPts val="0"/>
              </a:spcAft>
              <a:buClr>
                <a:schemeClr val="accent2"/>
              </a:buClr>
            </a:pPr>
            <a:r>
              <a:rPr lang="en-US" dirty="0">
                <a:solidFill>
                  <a:schemeClr val="accent2"/>
                </a:solidFill>
              </a:rPr>
              <a:t>Dynamic Financial Models</a:t>
            </a:r>
            <a:r>
              <a:rPr lang="en-US" dirty="0">
                <a:solidFill>
                  <a:schemeClr val="tx1"/>
                </a:solidFill>
              </a:rPr>
              <a:t> – more sophisticated simulation techniques that run thousands of scenarios using stochastic probability models to evaluate capital under different market, claims, economic, and investment conditions resulting in an estimate of capital impairment over various return periods </a:t>
            </a:r>
          </a:p>
          <a:p>
            <a:pPr>
              <a:spcBef>
                <a:spcPts val="0"/>
              </a:spcBef>
              <a:spcAft>
                <a:spcPts val="0"/>
              </a:spcAft>
              <a:buClr>
                <a:schemeClr val="accent2"/>
              </a:buClr>
            </a:pPr>
            <a:endParaRPr lang="en-US" dirty="0">
              <a:solidFill>
                <a:schemeClr val="tx1"/>
              </a:solidFill>
            </a:endParaRPr>
          </a:p>
          <a:p>
            <a:pPr>
              <a:spcBef>
                <a:spcPts val="0"/>
              </a:spcBef>
              <a:spcAft>
                <a:spcPts val="0"/>
              </a:spcAft>
              <a:buClr>
                <a:schemeClr val="accent2"/>
              </a:buClr>
            </a:pPr>
            <a:endParaRPr lang="en-US" sz="1600" dirty="0">
              <a:solidFill>
                <a:schemeClr val="accent2"/>
              </a:solidFill>
            </a:endParaRPr>
          </a:p>
          <a:p>
            <a:pPr marL="0" indent="0">
              <a:spcBef>
                <a:spcPts val="0"/>
              </a:spcBef>
              <a:spcAft>
                <a:spcPts val="0"/>
              </a:spcAft>
              <a:buClr>
                <a:schemeClr val="tx2"/>
              </a:buClr>
              <a:buNone/>
            </a:pPr>
            <a:r>
              <a:rPr lang="en-US" dirty="0">
                <a:solidFill>
                  <a:schemeClr val="tx2"/>
                </a:solidFill>
              </a:rPr>
              <a:t>+</a:t>
            </a:r>
            <a:r>
              <a:rPr lang="en-US" dirty="0">
                <a:solidFill>
                  <a:schemeClr val="bg2">
                    <a:lumMod val="10000"/>
                  </a:schemeClr>
                </a:solidFill>
              </a:rPr>
              <a:t> Provides a customized analysis reflecting the Pool’s specific book</a:t>
            </a:r>
          </a:p>
          <a:p>
            <a:pPr marL="0" indent="0">
              <a:spcBef>
                <a:spcPts val="0"/>
              </a:spcBef>
              <a:spcAft>
                <a:spcPts val="0"/>
              </a:spcAft>
              <a:buClr>
                <a:schemeClr val="tx2"/>
              </a:buClr>
              <a:buNone/>
            </a:pPr>
            <a:r>
              <a:rPr lang="en-US" dirty="0">
                <a:solidFill>
                  <a:schemeClr val="tx2"/>
                </a:solidFill>
              </a:rPr>
              <a:t>+</a:t>
            </a:r>
            <a:r>
              <a:rPr lang="en-US" dirty="0">
                <a:solidFill>
                  <a:schemeClr val="bg2">
                    <a:lumMod val="10000"/>
                  </a:schemeClr>
                </a:solidFill>
              </a:rPr>
              <a:t> Allows consideration of multiple scenarios</a:t>
            </a:r>
          </a:p>
          <a:p>
            <a:pPr marL="0" indent="0">
              <a:spcBef>
                <a:spcPts val="0"/>
              </a:spcBef>
              <a:spcAft>
                <a:spcPts val="0"/>
              </a:spcAft>
              <a:buClr>
                <a:schemeClr val="tx2"/>
              </a:buClr>
              <a:buNone/>
            </a:pPr>
            <a:r>
              <a:rPr lang="en-US" dirty="0">
                <a:solidFill>
                  <a:schemeClr val="tx2"/>
                </a:solidFill>
              </a:rPr>
              <a:t>+</a:t>
            </a:r>
            <a:r>
              <a:rPr lang="en-US" dirty="0">
                <a:solidFill>
                  <a:schemeClr val="bg2">
                    <a:lumMod val="10000"/>
                  </a:schemeClr>
                </a:solidFill>
              </a:rPr>
              <a:t> Considers the correlation between risks and recognizes benefit of diversification of lines of business written and investments.</a:t>
            </a:r>
          </a:p>
          <a:p>
            <a:pPr>
              <a:spcBef>
                <a:spcPts val="0"/>
              </a:spcBef>
              <a:spcAft>
                <a:spcPts val="0"/>
              </a:spcAft>
              <a:buClr>
                <a:schemeClr val="tx2"/>
              </a:buClr>
              <a:buFontTx/>
              <a:buChar char="-"/>
            </a:pPr>
            <a:r>
              <a:rPr lang="en-US" dirty="0">
                <a:solidFill>
                  <a:schemeClr val="bg2">
                    <a:lumMod val="10000"/>
                  </a:schemeClr>
                </a:solidFill>
              </a:rPr>
              <a:t>Complicated to develop, uses sophisticated tools</a:t>
            </a:r>
          </a:p>
          <a:p>
            <a:pPr>
              <a:spcBef>
                <a:spcPts val="0"/>
              </a:spcBef>
              <a:spcAft>
                <a:spcPts val="0"/>
              </a:spcAft>
              <a:buClr>
                <a:schemeClr val="tx2"/>
              </a:buClr>
              <a:buFontTx/>
              <a:buChar char="-"/>
            </a:pPr>
            <a:r>
              <a:rPr lang="en-US" dirty="0">
                <a:solidFill>
                  <a:schemeClr val="bg2">
                    <a:lumMod val="10000"/>
                  </a:schemeClr>
                </a:solidFill>
              </a:rPr>
              <a:t>Difficult to explain</a:t>
            </a:r>
          </a:p>
          <a:p>
            <a:pPr>
              <a:spcBef>
                <a:spcPts val="0"/>
              </a:spcBef>
              <a:spcAft>
                <a:spcPts val="0"/>
              </a:spcAft>
              <a:buClr>
                <a:schemeClr val="tx2"/>
              </a:buClr>
            </a:pPr>
            <a:endParaRPr lang="en-US" sz="2800" b="1" dirty="0">
              <a:solidFill>
                <a:schemeClr val="bg2">
                  <a:lumMod val="10000"/>
                </a:schemeClr>
              </a:solidFill>
            </a:endParaRPr>
          </a:p>
          <a:p>
            <a:pPr>
              <a:spcBef>
                <a:spcPts val="0"/>
              </a:spcBef>
              <a:spcAft>
                <a:spcPts val="0"/>
              </a:spcAft>
              <a:buClr>
                <a:schemeClr val="tx2"/>
              </a:buClr>
            </a:pPr>
            <a:endParaRPr lang="en-US" sz="2800" b="1" dirty="0">
              <a:solidFill>
                <a:schemeClr val="bg2">
                  <a:lumMod val="10000"/>
                </a:schemeClr>
              </a:solidFill>
            </a:endParaRPr>
          </a:p>
        </p:txBody>
      </p:sp>
    </p:spTree>
    <p:extLst>
      <p:ext uri="{BB962C8B-B14F-4D97-AF65-F5344CB8AC3E}">
        <p14:creationId xmlns:p14="http://schemas.microsoft.com/office/powerpoint/2010/main" val="33465743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3"/>
          <a:stretch/>
        </a:blipFill>
        <a:effectLst/>
      </p:bgPr>
    </p:bg>
    <p:spTree>
      <p:nvGrpSpPr>
        <p:cNvPr id="1" name="">
          <a:extLst>
            <a:ext uri="{FF2B5EF4-FFF2-40B4-BE49-F238E27FC236}">
              <a16:creationId xmlns:a16="http://schemas.microsoft.com/office/drawing/2014/main" id="{E8CFF903-FB3C-C350-E965-356D1461C78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3305E78-C126-271D-4D78-AE44F8B89F63}"/>
              </a:ext>
            </a:extLst>
          </p:cNvPr>
          <p:cNvSpPr>
            <a:spLocks noGrp="1"/>
          </p:cNvSpPr>
          <p:nvPr>
            <p:ph type="title"/>
          </p:nvPr>
        </p:nvSpPr>
        <p:spPr>
          <a:prstGeom prst="rect">
            <a:avLst/>
          </a:prstGeom>
        </p:spPr>
        <p:txBody>
          <a:bodyPr vert="horz" lIns="91440" tIns="45720" rIns="91440" bIns="45720" rtlCol="0" anchor="ctr">
            <a:normAutofit fontScale="90000"/>
          </a:bodyPr>
          <a:lstStyle/>
          <a:p>
            <a:pPr>
              <a:lnSpc>
                <a:spcPct val="90000"/>
              </a:lnSpc>
            </a:pPr>
            <a:r>
              <a:rPr lang="en-US" dirty="0"/>
              <a:t>What role do you play in ensuring </a:t>
            </a:r>
            <a:br>
              <a:rPr lang="en-US" dirty="0"/>
            </a:br>
            <a:r>
              <a:rPr lang="en-US" dirty="0"/>
              <a:t>your pool’s long-term financial health?</a:t>
            </a:r>
          </a:p>
        </p:txBody>
      </p:sp>
      <p:sp>
        <p:nvSpPr>
          <p:cNvPr id="4" name="Rectangle 3">
            <a:extLst>
              <a:ext uri="{FF2B5EF4-FFF2-40B4-BE49-F238E27FC236}">
                <a16:creationId xmlns:a16="http://schemas.microsoft.com/office/drawing/2014/main" id="{9FDB58D4-ACDD-84FD-BBEA-D109C53AA5B3}"/>
              </a:ext>
            </a:extLst>
          </p:cNvPr>
          <p:cNvSpPr/>
          <p:nvPr/>
        </p:nvSpPr>
        <p:spPr>
          <a:xfrm>
            <a:off x="3681291" y="2059039"/>
            <a:ext cx="479618" cy="923330"/>
          </a:xfrm>
          <a:prstGeom prst="rect">
            <a:avLst/>
          </a:prstGeom>
          <a:noFill/>
        </p:spPr>
        <p:txBody>
          <a:bodyPr wrap="none" lIns="91440" tIns="45720" rIns="91440" bIns="45720">
            <a:spAutoFit/>
          </a:bodyPr>
          <a:lstStyle/>
          <a:p>
            <a:pPr algn="ctr"/>
            <a:r>
              <a:rPr lang="en-US" sz="5400" b="1" cap="none" spc="50" dirty="0">
                <a:ln w="0"/>
                <a:solidFill>
                  <a:schemeClr val="bg2"/>
                </a:solidFill>
                <a:effectLst>
                  <a:innerShdw blurRad="63500" dist="50800" dir="13500000">
                    <a:srgbClr val="000000">
                      <a:alpha val="50000"/>
                    </a:srgbClr>
                  </a:innerShdw>
                </a:effectLst>
              </a:rPr>
              <a:t>?</a:t>
            </a:r>
          </a:p>
        </p:txBody>
      </p:sp>
      <p:sp>
        <p:nvSpPr>
          <p:cNvPr id="5" name="Rectangle 4">
            <a:extLst>
              <a:ext uri="{FF2B5EF4-FFF2-40B4-BE49-F238E27FC236}">
                <a16:creationId xmlns:a16="http://schemas.microsoft.com/office/drawing/2014/main" id="{6E4C972E-225E-34F3-216E-CCA19364D59C}"/>
              </a:ext>
            </a:extLst>
          </p:cNvPr>
          <p:cNvSpPr/>
          <p:nvPr/>
        </p:nvSpPr>
        <p:spPr>
          <a:xfrm>
            <a:off x="6106308" y="923941"/>
            <a:ext cx="479618" cy="923330"/>
          </a:xfrm>
          <a:prstGeom prst="rect">
            <a:avLst/>
          </a:prstGeom>
          <a:noFill/>
        </p:spPr>
        <p:txBody>
          <a:bodyPr wrap="none" lIns="91440" tIns="45720" rIns="91440" bIns="45720">
            <a:spAutoFit/>
          </a:bodyPr>
          <a:lstStyle/>
          <a:p>
            <a:pPr algn="ctr"/>
            <a:r>
              <a:rPr lang="en-US" sz="5400" b="1" cap="none" spc="50" dirty="0">
                <a:ln w="0"/>
                <a:solidFill>
                  <a:schemeClr val="bg2"/>
                </a:solidFill>
                <a:effectLst>
                  <a:innerShdw blurRad="63500" dist="50800" dir="13500000">
                    <a:srgbClr val="000000">
                      <a:alpha val="50000"/>
                    </a:srgbClr>
                  </a:innerShdw>
                </a:effectLst>
              </a:rPr>
              <a:t>?</a:t>
            </a:r>
          </a:p>
        </p:txBody>
      </p:sp>
      <p:sp>
        <p:nvSpPr>
          <p:cNvPr id="6" name="Rectangle 5">
            <a:extLst>
              <a:ext uri="{FF2B5EF4-FFF2-40B4-BE49-F238E27FC236}">
                <a16:creationId xmlns:a16="http://schemas.microsoft.com/office/drawing/2014/main" id="{C13A4DAD-272D-1EFA-4D7C-901D13ABB4D9}"/>
              </a:ext>
            </a:extLst>
          </p:cNvPr>
          <p:cNvSpPr/>
          <p:nvPr/>
        </p:nvSpPr>
        <p:spPr>
          <a:xfrm>
            <a:off x="6954692" y="4108120"/>
            <a:ext cx="479618" cy="923330"/>
          </a:xfrm>
          <a:prstGeom prst="rect">
            <a:avLst/>
          </a:prstGeom>
          <a:noFill/>
        </p:spPr>
        <p:txBody>
          <a:bodyPr wrap="none" lIns="91440" tIns="45720" rIns="91440" bIns="45720">
            <a:spAutoFit/>
          </a:bodyPr>
          <a:lstStyle/>
          <a:p>
            <a:pPr algn="ctr"/>
            <a:r>
              <a:rPr lang="en-US" sz="5400" b="1" cap="none" spc="50" dirty="0">
                <a:ln w="0"/>
                <a:solidFill>
                  <a:schemeClr val="bg2"/>
                </a:solidFill>
                <a:effectLst>
                  <a:innerShdw blurRad="63500" dist="50800" dir="13500000">
                    <a:srgbClr val="000000">
                      <a:alpha val="50000"/>
                    </a:srgbClr>
                  </a:innerShdw>
                </a:effectLst>
              </a:rPr>
              <a:t>?</a:t>
            </a:r>
          </a:p>
        </p:txBody>
      </p:sp>
      <p:sp>
        <p:nvSpPr>
          <p:cNvPr id="7" name="Rectangle 6">
            <a:extLst>
              <a:ext uri="{FF2B5EF4-FFF2-40B4-BE49-F238E27FC236}">
                <a16:creationId xmlns:a16="http://schemas.microsoft.com/office/drawing/2014/main" id="{67A096C0-0233-E913-7DA9-F9DFDE097FDF}"/>
              </a:ext>
            </a:extLst>
          </p:cNvPr>
          <p:cNvSpPr/>
          <p:nvPr/>
        </p:nvSpPr>
        <p:spPr>
          <a:xfrm>
            <a:off x="1795636" y="1073795"/>
            <a:ext cx="479618" cy="923330"/>
          </a:xfrm>
          <a:prstGeom prst="rect">
            <a:avLst/>
          </a:prstGeom>
          <a:noFill/>
        </p:spPr>
        <p:txBody>
          <a:bodyPr wrap="none" lIns="91440" tIns="45720" rIns="91440" bIns="45720">
            <a:spAutoFit/>
          </a:bodyPr>
          <a:lstStyle/>
          <a:p>
            <a:pPr algn="ctr"/>
            <a:r>
              <a:rPr lang="en-US" sz="5400" b="1" cap="none" spc="50" dirty="0">
                <a:ln w="0"/>
                <a:solidFill>
                  <a:schemeClr val="bg2"/>
                </a:solidFill>
                <a:effectLst>
                  <a:innerShdw blurRad="63500" dist="50800" dir="13500000">
                    <a:srgbClr val="000000">
                      <a:alpha val="50000"/>
                    </a:srgbClr>
                  </a:innerShdw>
                </a:effectLst>
              </a:rPr>
              <a:t>?</a:t>
            </a:r>
          </a:p>
        </p:txBody>
      </p:sp>
      <p:sp>
        <p:nvSpPr>
          <p:cNvPr id="9" name="Rectangle 8">
            <a:extLst>
              <a:ext uri="{FF2B5EF4-FFF2-40B4-BE49-F238E27FC236}">
                <a16:creationId xmlns:a16="http://schemas.microsoft.com/office/drawing/2014/main" id="{F5FD7E50-0666-74C9-5CB9-21A529F4F325}"/>
              </a:ext>
            </a:extLst>
          </p:cNvPr>
          <p:cNvSpPr/>
          <p:nvPr/>
        </p:nvSpPr>
        <p:spPr>
          <a:xfrm>
            <a:off x="2808190" y="4708312"/>
            <a:ext cx="479618" cy="923330"/>
          </a:xfrm>
          <a:prstGeom prst="rect">
            <a:avLst/>
          </a:prstGeom>
          <a:noFill/>
        </p:spPr>
        <p:txBody>
          <a:bodyPr wrap="none" lIns="91440" tIns="45720" rIns="91440" bIns="45720">
            <a:spAutoFit/>
          </a:bodyPr>
          <a:lstStyle/>
          <a:p>
            <a:pPr algn="ctr"/>
            <a:r>
              <a:rPr lang="en-US" sz="5400" b="1" cap="none" spc="50" dirty="0">
                <a:ln w="0"/>
                <a:solidFill>
                  <a:schemeClr val="bg2"/>
                </a:solidFill>
                <a:effectLst>
                  <a:innerShdw blurRad="63500" dist="50800" dir="13500000">
                    <a:srgbClr val="000000">
                      <a:alpha val="50000"/>
                    </a:srgbClr>
                  </a:innerShdw>
                </a:effectLst>
              </a:rPr>
              <a:t>?</a:t>
            </a:r>
          </a:p>
        </p:txBody>
      </p:sp>
      <p:sp>
        <p:nvSpPr>
          <p:cNvPr id="11" name="Rectangle 10">
            <a:extLst>
              <a:ext uri="{FF2B5EF4-FFF2-40B4-BE49-F238E27FC236}">
                <a16:creationId xmlns:a16="http://schemas.microsoft.com/office/drawing/2014/main" id="{438E4198-FFFA-8797-09F3-B60A799CABC8}"/>
              </a:ext>
            </a:extLst>
          </p:cNvPr>
          <p:cNvSpPr/>
          <p:nvPr/>
        </p:nvSpPr>
        <p:spPr>
          <a:xfrm>
            <a:off x="10003825" y="4549064"/>
            <a:ext cx="479618" cy="923330"/>
          </a:xfrm>
          <a:prstGeom prst="rect">
            <a:avLst/>
          </a:prstGeom>
          <a:noFill/>
        </p:spPr>
        <p:txBody>
          <a:bodyPr wrap="none" lIns="91440" tIns="45720" rIns="91440" bIns="45720">
            <a:spAutoFit/>
          </a:bodyPr>
          <a:lstStyle/>
          <a:p>
            <a:pPr algn="ctr"/>
            <a:r>
              <a:rPr lang="en-US" sz="5400" b="1" cap="none" spc="50" dirty="0">
                <a:ln w="0"/>
                <a:solidFill>
                  <a:schemeClr val="bg2"/>
                </a:solidFill>
                <a:effectLst>
                  <a:innerShdw blurRad="63500" dist="50800" dir="13500000">
                    <a:srgbClr val="000000">
                      <a:alpha val="50000"/>
                    </a:srgbClr>
                  </a:innerShdw>
                </a:effectLst>
              </a:rPr>
              <a:t>?</a:t>
            </a:r>
          </a:p>
        </p:txBody>
      </p:sp>
      <p:sp>
        <p:nvSpPr>
          <p:cNvPr id="13" name="Rectangle 12">
            <a:extLst>
              <a:ext uri="{FF2B5EF4-FFF2-40B4-BE49-F238E27FC236}">
                <a16:creationId xmlns:a16="http://schemas.microsoft.com/office/drawing/2014/main" id="{41526DE9-F453-D0FE-7524-CCB5F096425C}"/>
              </a:ext>
            </a:extLst>
          </p:cNvPr>
          <p:cNvSpPr/>
          <p:nvPr/>
        </p:nvSpPr>
        <p:spPr>
          <a:xfrm>
            <a:off x="9916746" y="1385606"/>
            <a:ext cx="479618" cy="923330"/>
          </a:xfrm>
          <a:prstGeom prst="rect">
            <a:avLst/>
          </a:prstGeom>
          <a:noFill/>
        </p:spPr>
        <p:txBody>
          <a:bodyPr wrap="none" lIns="91440" tIns="45720" rIns="91440" bIns="45720">
            <a:spAutoFit/>
          </a:bodyPr>
          <a:lstStyle/>
          <a:p>
            <a:pPr algn="ctr"/>
            <a:r>
              <a:rPr lang="en-US" sz="5400" b="1" cap="none" spc="50" dirty="0">
                <a:ln w="0"/>
                <a:solidFill>
                  <a:schemeClr val="bg2"/>
                </a:solidFill>
                <a:effectLst>
                  <a:innerShdw blurRad="63500" dist="50800" dir="13500000">
                    <a:srgbClr val="000000">
                      <a:alpha val="50000"/>
                    </a:srgbClr>
                  </a:innerShdw>
                </a:effectLst>
              </a:rPr>
              <a:t>?</a:t>
            </a:r>
          </a:p>
        </p:txBody>
      </p:sp>
    </p:spTree>
    <p:extLst>
      <p:ext uri="{BB962C8B-B14F-4D97-AF65-F5344CB8AC3E}">
        <p14:creationId xmlns:p14="http://schemas.microsoft.com/office/powerpoint/2010/main" val="261450103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0C0088-E9FB-CFF4-6305-BCF30FBA5DF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BD619CB-0A02-E663-BF1A-C6021A31A3EE}"/>
              </a:ext>
            </a:extLst>
          </p:cNvPr>
          <p:cNvSpPr>
            <a:spLocks noGrp="1"/>
          </p:cNvSpPr>
          <p:nvPr>
            <p:ph type="title" idx="4294967295"/>
          </p:nvPr>
        </p:nvSpPr>
        <p:spPr>
          <a:xfrm>
            <a:off x="1358714" y="432773"/>
            <a:ext cx="8902886" cy="1137610"/>
          </a:xfrm>
          <a:prstGeom prst="rect">
            <a:avLst/>
          </a:prstGeom>
        </p:spPr>
        <p:txBody>
          <a:bodyPr>
            <a:normAutofit fontScale="90000"/>
          </a:bodyPr>
          <a:lstStyle/>
          <a:p>
            <a:pPr algn="ctr"/>
            <a:r>
              <a:rPr lang="en-US" dirty="0">
                <a:solidFill>
                  <a:schemeClr val="bg2">
                    <a:lumMod val="10000"/>
                  </a:schemeClr>
                </a:solidFill>
              </a:rPr>
              <a:t>Capital Adequacy Analysis</a:t>
            </a:r>
            <a:br>
              <a:rPr lang="en-US" dirty="0">
                <a:solidFill>
                  <a:schemeClr val="bg2">
                    <a:lumMod val="10000"/>
                  </a:schemeClr>
                </a:solidFill>
              </a:rPr>
            </a:br>
            <a:r>
              <a:rPr lang="en-US" dirty="0">
                <a:solidFill>
                  <a:schemeClr val="bg2">
                    <a:lumMod val="10000"/>
                  </a:schemeClr>
                </a:solidFill>
              </a:rPr>
              <a:t>Considerations for Trustees</a:t>
            </a:r>
          </a:p>
        </p:txBody>
      </p:sp>
      <p:sp>
        <p:nvSpPr>
          <p:cNvPr id="4" name="Content Placeholder 2">
            <a:extLst>
              <a:ext uri="{FF2B5EF4-FFF2-40B4-BE49-F238E27FC236}">
                <a16:creationId xmlns:a16="http://schemas.microsoft.com/office/drawing/2014/main" id="{BEA6F2EB-D36B-EB1F-58E9-0584CAFB58AD}"/>
              </a:ext>
            </a:extLst>
          </p:cNvPr>
          <p:cNvSpPr txBox="1">
            <a:spLocks/>
          </p:cNvSpPr>
          <p:nvPr/>
        </p:nvSpPr>
        <p:spPr>
          <a:xfrm>
            <a:off x="1358714" y="1766004"/>
            <a:ext cx="10448973" cy="5509827"/>
          </a:xfrm>
          <a:prstGeom prst="rect">
            <a:avLst/>
          </a:prstGeom>
        </p:spPr>
        <p:txBody>
          <a:bodyPr vert="horz" lIns="91440" tIns="45720" rIns="91440" bIns="45720" rtlCol="0" anchor="t">
            <a:noAutofit/>
          </a:bodyPr>
          <a:lst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a:lstStyle>
          <a:p>
            <a:pPr marL="0" indent="0">
              <a:spcBef>
                <a:spcPts val="0"/>
              </a:spcBef>
              <a:spcAft>
                <a:spcPts val="0"/>
              </a:spcAft>
              <a:buClr>
                <a:schemeClr val="accent2"/>
              </a:buClr>
              <a:buNone/>
            </a:pPr>
            <a:r>
              <a:rPr lang="en-US" dirty="0">
                <a:solidFill>
                  <a:schemeClr val="accent2"/>
                </a:solidFill>
              </a:rPr>
              <a:t>The Approaches that are easiest to calculate do not always give the most reliable answer.</a:t>
            </a:r>
          </a:p>
          <a:p>
            <a:pPr marL="0" indent="0">
              <a:spcBef>
                <a:spcPts val="0"/>
              </a:spcBef>
              <a:spcAft>
                <a:spcPts val="0"/>
              </a:spcAft>
              <a:buClr>
                <a:schemeClr val="accent2"/>
              </a:buClr>
              <a:buNone/>
            </a:pPr>
            <a:endParaRPr lang="en-US" dirty="0">
              <a:solidFill>
                <a:schemeClr val="accent2"/>
              </a:solidFill>
            </a:endParaRPr>
          </a:p>
          <a:p>
            <a:pPr marL="0" indent="0">
              <a:spcBef>
                <a:spcPts val="0"/>
              </a:spcBef>
              <a:spcAft>
                <a:spcPts val="0"/>
              </a:spcAft>
              <a:buClr>
                <a:schemeClr val="accent2"/>
              </a:buClr>
              <a:buNone/>
            </a:pPr>
            <a:r>
              <a:rPr lang="en-US" dirty="0">
                <a:solidFill>
                  <a:schemeClr val="accent2"/>
                </a:solidFill>
              </a:rPr>
              <a:t>The Approaches that are complicated require care in setting up the model to reflects the realities facing the Pool.</a:t>
            </a:r>
          </a:p>
          <a:p>
            <a:pPr marL="0" indent="0">
              <a:spcBef>
                <a:spcPts val="0"/>
              </a:spcBef>
              <a:spcAft>
                <a:spcPts val="0"/>
              </a:spcAft>
              <a:buClr>
                <a:schemeClr val="accent2"/>
              </a:buClr>
              <a:buNone/>
            </a:pPr>
            <a:endParaRPr lang="en-US" dirty="0">
              <a:solidFill>
                <a:schemeClr val="accent2"/>
              </a:solidFill>
            </a:endParaRPr>
          </a:p>
          <a:p>
            <a:pPr marL="0" indent="0">
              <a:spcBef>
                <a:spcPts val="0"/>
              </a:spcBef>
              <a:spcAft>
                <a:spcPts val="0"/>
              </a:spcAft>
              <a:buClr>
                <a:schemeClr val="accent2"/>
              </a:buClr>
              <a:buNone/>
            </a:pPr>
            <a:r>
              <a:rPr lang="en-US" dirty="0">
                <a:solidFill>
                  <a:schemeClr val="accent2"/>
                </a:solidFill>
              </a:rPr>
              <a:t>Multiple Approaches provide a sensibility check</a:t>
            </a:r>
          </a:p>
          <a:p>
            <a:pPr marL="0" indent="0">
              <a:spcBef>
                <a:spcPts val="0"/>
              </a:spcBef>
              <a:spcAft>
                <a:spcPts val="0"/>
              </a:spcAft>
              <a:buClr>
                <a:schemeClr val="accent2"/>
              </a:buClr>
              <a:buNone/>
            </a:pPr>
            <a:endParaRPr lang="en-US" dirty="0">
              <a:solidFill>
                <a:schemeClr val="accent2"/>
              </a:solidFill>
            </a:endParaRPr>
          </a:p>
          <a:p>
            <a:pPr marL="0" indent="0">
              <a:spcBef>
                <a:spcPts val="0"/>
              </a:spcBef>
              <a:spcAft>
                <a:spcPts val="0"/>
              </a:spcAft>
              <a:buClr>
                <a:schemeClr val="accent2"/>
              </a:buClr>
              <a:buNone/>
            </a:pPr>
            <a:endParaRPr lang="en-US" dirty="0">
              <a:solidFill>
                <a:schemeClr val="accent2"/>
              </a:solidFill>
            </a:endParaRPr>
          </a:p>
          <a:p>
            <a:pPr marL="0" indent="0">
              <a:spcBef>
                <a:spcPts val="0"/>
              </a:spcBef>
              <a:spcAft>
                <a:spcPts val="0"/>
              </a:spcAft>
              <a:buClr>
                <a:schemeClr val="accent2"/>
              </a:buClr>
              <a:buNone/>
            </a:pPr>
            <a:endParaRPr lang="en-US" dirty="0">
              <a:solidFill>
                <a:schemeClr val="accent2"/>
              </a:solidFill>
            </a:endParaRPr>
          </a:p>
        </p:txBody>
      </p:sp>
      <p:sp>
        <p:nvSpPr>
          <p:cNvPr id="3" name="Arrow: Right 2">
            <a:extLst>
              <a:ext uri="{FF2B5EF4-FFF2-40B4-BE49-F238E27FC236}">
                <a16:creationId xmlns:a16="http://schemas.microsoft.com/office/drawing/2014/main" id="{D2448716-0B90-0DBE-93EC-BF7B43EAF270}"/>
              </a:ext>
            </a:extLst>
          </p:cNvPr>
          <p:cNvSpPr/>
          <p:nvPr/>
        </p:nvSpPr>
        <p:spPr>
          <a:xfrm>
            <a:off x="1994634" y="4870197"/>
            <a:ext cx="1987826" cy="662609"/>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499261E3-3B46-DE10-9237-2F8C8D918BD9}"/>
              </a:ext>
            </a:extLst>
          </p:cNvPr>
          <p:cNvSpPr txBox="1"/>
          <p:nvPr/>
        </p:nvSpPr>
        <p:spPr>
          <a:xfrm>
            <a:off x="4094921" y="4784059"/>
            <a:ext cx="7328453" cy="954107"/>
          </a:xfrm>
          <a:prstGeom prst="rect">
            <a:avLst/>
          </a:prstGeom>
          <a:noFill/>
        </p:spPr>
        <p:txBody>
          <a:bodyPr wrap="square" rtlCol="0">
            <a:spAutoFit/>
          </a:bodyPr>
          <a:lstStyle/>
          <a:p>
            <a:r>
              <a:rPr lang="en-US" sz="2800" dirty="0"/>
              <a:t>Rely on the Experts for their technical expertise, BUT insist they explain the results</a:t>
            </a:r>
          </a:p>
        </p:txBody>
      </p:sp>
    </p:spTree>
    <p:extLst>
      <p:ext uri="{BB962C8B-B14F-4D97-AF65-F5344CB8AC3E}">
        <p14:creationId xmlns:p14="http://schemas.microsoft.com/office/powerpoint/2010/main" val="957347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0-#ppt_w/2"/>
                                          </p:val>
                                        </p:tav>
                                        <p:tav tm="100000">
                                          <p:val>
                                            <p:strVal val="#ppt_x"/>
                                          </p:val>
                                        </p:tav>
                                      </p:tavLst>
                                    </p:anim>
                                    <p:anim calcmode="lin" valueType="num">
                                      <p:cBhvr additive="base">
                                        <p:cTn id="12"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5C66D2-CD4E-AC2B-D63C-22E0191B2EA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49E77C3-20A6-311C-8200-44DDA04B5396}"/>
              </a:ext>
            </a:extLst>
          </p:cNvPr>
          <p:cNvSpPr>
            <a:spLocks noGrp="1"/>
          </p:cNvSpPr>
          <p:nvPr>
            <p:ph type="title" idx="4294967295"/>
          </p:nvPr>
        </p:nvSpPr>
        <p:spPr>
          <a:xfrm>
            <a:off x="1358714" y="432773"/>
            <a:ext cx="8902886" cy="1150862"/>
          </a:xfrm>
          <a:prstGeom prst="rect">
            <a:avLst/>
          </a:prstGeom>
        </p:spPr>
        <p:txBody>
          <a:bodyPr>
            <a:normAutofit fontScale="90000"/>
          </a:bodyPr>
          <a:lstStyle/>
          <a:p>
            <a:pPr algn="ctr"/>
            <a:r>
              <a:rPr lang="en-US" dirty="0">
                <a:solidFill>
                  <a:schemeClr val="bg2">
                    <a:lumMod val="10000"/>
                  </a:schemeClr>
                </a:solidFill>
              </a:rPr>
              <a:t>Capital Adequacy Analysis</a:t>
            </a:r>
            <a:br>
              <a:rPr lang="en-US" dirty="0">
                <a:solidFill>
                  <a:schemeClr val="bg2">
                    <a:lumMod val="10000"/>
                  </a:schemeClr>
                </a:solidFill>
              </a:rPr>
            </a:br>
            <a:r>
              <a:rPr lang="en-US" dirty="0">
                <a:solidFill>
                  <a:schemeClr val="bg2">
                    <a:lumMod val="10000"/>
                  </a:schemeClr>
                </a:solidFill>
              </a:rPr>
              <a:t>Trustee Considerations</a:t>
            </a:r>
          </a:p>
        </p:txBody>
      </p:sp>
      <p:sp>
        <p:nvSpPr>
          <p:cNvPr id="4" name="Content Placeholder 2">
            <a:extLst>
              <a:ext uri="{FF2B5EF4-FFF2-40B4-BE49-F238E27FC236}">
                <a16:creationId xmlns:a16="http://schemas.microsoft.com/office/drawing/2014/main" id="{2F111713-6537-8929-9FB8-D4E181838BAF}"/>
              </a:ext>
            </a:extLst>
          </p:cNvPr>
          <p:cNvSpPr txBox="1">
            <a:spLocks/>
          </p:cNvSpPr>
          <p:nvPr/>
        </p:nvSpPr>
        <p:spPr>
          <a:xfrm>
            <a:off x="656348" y="1693117"/>
            <a:ext cx="8605893" cy="4392373"/>
          </a:xfrm>
          <a:prstGeom prst="rect">
            <a:avLst/>
          </a:prstGeom>
        </p:spPr>
        <p:txBody>
          <a:bodyPr vert="horz" lIns="91440" tIns="45720" rIns="91440" bIns="45720" rtlCol="0" anchor="t">
            <a:noAutofit/>
          </a:bodyPr>
          <a:lst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a:lstStyle>
          <a:p>
            <a:pPr marL="0" indent="0">
              <a:spcBef>
                <a:spcPts val="0"/>
              </a:spcBef>
              <a:spcAft>
                <a:spcPts val="0"/>
              </a:spcAft>
              <a:buClr>
                <a:schemeClr val="accent2"/>
              </a:buClr>
              <a:buNone/>
            </a:pPr>
            <a:r>
              <a:rPr lang="en-US" dirty="0">
                <a:solidFill>
                  <a:schemeClr val="accent2"/>
                </a:solidFill>
              </a:rPr>
              <a:t>Output from a Capital Adequacy Analysis could look like this:</a:t>
            </a:r>
          </a:p>
          <a:p>
            <a:pPr marL="0" indent="0">
              <a:spcBef>
                <a:spcPts val="0"/>
              </a:spcBef>
              <a:spcAft>
                <a:spcPts val="0"/>
              </a:spcAft>
              <a:buClr>
                <a:schemeClr val="accent2"/>
              </a:buClr>
              <a:buNone/>
            </a:pPr>
            <a:endParaRPr lang="en-US" dirty="0">
              <a:solidFill>
                <a:schemeClr val="accent2"/>
              </a:solidFill>
            </a:endParaRPr>
          </a:p>
          <a:p>
            <a:pPr marL="0" indent="0">
              <a:spcBef>
                <a:spcPts val="0"/>
              </a:spcBef>
              <a:spcAft>
                <a:spcPts val="0"/>
              </a:spcAft>
              <a:buClr>
                <a:schemeClr val="accent2"/>
              </a:buClr>
              <a:buNone/>
            </a:pPr>
            <a:endParaRPr lang="en-US" dirty="0">
              <a:solidFill>
                <a:schemeClr val="accent2"/>
              </a:solidFill>
            </a:endParaRPr>
          </a:p>
          <a:p>
            <a:pPr marL="0" indent="0">
              <a:spcBef>
                <a:spcPts val="0"/>
              </a:spcBef>
              <a:spcAft>
                <a:spcPts val="0"/>
              </a:spcAft>
              <a:buClr>
                <a:schemeClr val="accent2"/>
              </a:buClr>
              <a:buNone/>
            </a:pPr>
            <a:endParaRPr lang="en-US" dirty="0">
              <a:solidFill>
                <a:schemeClr val="accent2"/>
              </a:solidFill>
            </a:endParaRPr>
          </a:p>
          <a:p>
            <a:pPr marL="0" indent="0">
              <a:spcBef>
                <a:spcPts val="0"/>
              </a:spcBef>
              <a:spcAft>
                <a:spcPts val="0"/>
              </a:spcAft>
              <a:buClr>
                <a:schemeClr val="accent2"/>
              </a:buClr>
              <a:buNone/>
            </a:pPr>
            <a:endParaRPr lang="en-US" dirty="0">
              <a:solidFill>
                <a:schemeClr val="accent2"/>
              </a:solidFill>
            </a:endParaRPr>
          </a:p>
          <a:p>
            <a:pPr marL="0" indent="0">
              <a:spcBef>
                <a:spcPts val="0"/>
              </a:spcBef>
              <a:spcAft>
                <a:spcPts val="0"/>
              </a:spcAft>
              <a:buClr>
                <a:schemeClr val="accent2"/>
              </a:buClr>
              <a:buNone/>
            </a:pPr>
            <a:endParaRPr lang="en-US" dirty="0">
              <a:solidFill>
                <a:schemeClr val="accent2"/>
              </a:solidFill>
            </a:endParaRPr>
          </a:p>
          <a:p>
            <a:pPr marL="0" indent="0">
              <a:spcBef>
                <a:spcPts val="0"/>
              </a:spcBef>
              <a:spcAft>
                <a:spcPts val="0"/>
              </a:spcAft>
              <a:buClr>
                <a:schemeClr val="accent2"/>
              </a:buClr>
              <a:buNone/>
            </a:pPr>
            <a:endParaRPr lang="en-US" dirty="0">
              <a:solidFill>
                <a:schemeClr val="accent2"/>
              </a:solidFill>
            </a:endParaRPr>
          </a:p>
          <a:p>
            <a:pPr marL="0" indent="0">
              <a:spcBef>
                <a:spcPts val="0"/>
              </a:spcBef>
              <a:spcAft>
                <a:spcPts val="0"/>
              </a:spcAft>
              <a:buClr>
                <a:schemeClr val="accent2"/>
              </a:buClr>
              <a:buNone/>
            </a:pPr>
            <a:r>
              <a:rPr lang="en-US" dirty="0">
                <a:solidFill>
                  <a:schemeClr val="accent2"/>
                </a:solidFill>
              </a:rPr>
              <a:t>								</a:t>
            </a:r>
          </a:p>
          <a:p>
            <a:pPr marL="0" indent="0">
              <a:spcBef>
                <a:spcPts val="0"/>
              </a:spcBef>
              <a:spcAft>
                <a:spcPts val="0"/>
              </a:spcAft>
              <a:buClr>
                <a:schemeClr val="accent2"/>
              </a:buClr>
              <a:buNone/>
            </a:pPr>
            <a:endParaRPr lang="en-US" dirty="0">
              <a:solidFill>
                <a:schemeClr val="accent2"/>
              </a:solidFill>
            </a:endParaRPr>
          </a:p>
          <a:p>
            <a:pPr marL="0" indent="0">
              <a:spcBef>
                <a:spcPts val="0"/>
              </a:spcBef>
              <a:spcAft>
                <a:spcPts val="0"/>
              </a:spcAft>
              <a:buClr>
                <a:schemeClr val="accent2"/>
              </a:buClr>
              <a:buNone/>
            </a:pPr>
            <a:endParaRPr lang="en-US" dirty="0">
              <a:solidFill>
                <a:schemeClr val="accent2"/>
              </a:solidFill>
            </a:endParaRPr>
          </a:p>
          <a:p>
            <a:pPr marL="0" indent="0">
              <a:spcBef>
                <a:spcPts val="0"/>
              </a:spcBef>
              <a:spcAft>
                <a:spcPts val="0"/>
              </a:spcAft>
              <a:buClr>
                <a:schemeClr val="accent2"/>
              </a:buClr>
              <a:buNone/>
            </a:pPr>
            <a:r>
              <a:rPr lang="en-US" dirty="0">
                <a:solidFill>
                  <a:schemeClr val="tx2"/>
                </a:solidFill>
              </a:rPr>
              <a:t>Minimum Capital Required = 25,000,000 </a:t>
            </a:r>
          </a:p>
          <a:p>
            <a:pPr marL="0" indent="0">
              <a:spcBef>
                <a:spcPts val="0"/>
              </a:spcBef>
              <a:spcAft>
                <a:spcPts val="0"/>
              </a:spcAft>
              <a:buClr>
                <a:schemeClr val="accent2"/>
              </a:buClr>
              <a:buNone/>
            </a:pPr>
            <a:r>
              <a:rPr lang="en-US" dirty="0">
                <a:solidFill>
                  <a:schemeClr val="accent2"/>
                </a:solidFill>
              </a:rPr>
              <a:t>							</a:t>
            </a:r>
          </a:p>
          <a:p>
            <a:pPr marL="0" indent="0">
              <a:spcBef>
                <a:spcPts val="0"/>
              </a:spcBef>
              <a:spcAft>
                <a:spcPts val="0"/>
              </a:spcAft>
              <a:buClr>
                <a:schemeClr val="accent2"/>
              </a:buClr>
              <a:buNone/>
            </a:pPr>
            <a:endParaRPr lang="en-US" dirty="0">
              <a:solidFill>
                <a:schemeClr val="accent2"/>
              </a:solidFill>
            </a:endParaRPr>
          </a:p>
          <a:p>
            <a:pPr marL="0" indent="0">
              <a:spcBef>
                <a:spcPts val="0"/>
              </a:spcBef>
              <a:spcAft>
                <a:spcPts val="0"/>
              </a:spcAft>
              <a:buClr>
                <a:schemeClr val="accent2"/>
              </a:buClr>
              <a:buNone/>
            </a:pPr>
            <a:r>
              <a:rPr lang="en-US" dirty="0">
                <a:solidFill>
                  <a:schemeClr val="accent2"/>
                </a:solidFill>
              </a:rPr>
              <a:t> </a:t>
            </a:r>
          </a:p>
          <a:p>
            <a:pPr marL="0" indent="0">
              <a:spcBef>
                <a:spcPts val="0"/>
              </a:spcBef>
              <a:spcAft>
                <a:spcPts val="0"/>
              </a:spcAft>
              <a:buClr>
                <a:schemeClr val="accent2"/>
              </a:buClr>
              <a:buNone/>
            </a:pPr>
            <a:endParaRPr lang="en-US" dirty="0">
              <a:solidFill>
                <a:schemeClr val="accent2"/>
              </a:solidFill>
            </a:endParaRPr>
          </a:p>
          <a:p>
            <a:pPr marL="0" indent="0">
              <a:spcBef>
                <a:spcPts val="0"/>
              </a:spcBef>
              <a:spcAft>
                <a:spcPts val="0"/>
              </a:spcAft>
              <a:buClr>
                <a:schemeClr val="accent2"/>
              </a:buClr>
              <a:buNone/>
            </a:pPr>
            <a:endParaRPr lang="en-US" dirty="0">
              <a:solidFill>
                <a:schemeClr val="accent2"/>
              </a:solidFill>
            </a:endParaRPr>
          </a:p>
        </p:txBody>
      </p:sp>
      <p:graphicFrame>
        <p:nvGraphicFramePr>
          <p:cNvPr id="6" name="Table 5">
            <a:extLst>
              <a:ext uri="{FF2B5EF4-FFF2-40B4-BE49-F238E27FC236}">
                <a16:creationId xmlns:a16="http://schemas.microsoft.com/office/drawing/2014/main" id="{479AA57F-E420-84F0-6544-5D6A67A46AC3}"/>
              </a:ext>
            </a:extLst>
          </p:cNvPr>
          <p:cNvGraphicFramePr>
            <a:graphicFrameLocks noGrp="1"/>
          </p:cNvGraphicFramePr>
          <p:nvPr/>
        </p:nvGraphicFramePr>
        <p:xfrm>
          <a:off x="828627" y="2345635"/>
          <a:ext cx="4618566" cy="2011680"/>
        </p:xfrm>
        <a:graphic>
          <a:graphicData uri="http://schemas.openxmlformats.org/drawingml/2006/table">
            <a:tbl>
              <a:tblPr>
                <a:tableStyleId>{E269D01E-BC32-4049-B463-5C60D7B0CCD2}</a:tableStyleId>
              </a:tblPr>
              <a:tblGrid>
                <a:gridCol w="1557741">
                  <a:extLst>
                    <a:ext uri="{9D8B030D-6E8A-4147-A177-3AD203B41FA5}">
                      <a16:colId xmlns:a16="http://schemas.microsoft.com/office/drawing/2014/main" val="1026443081"/>
                    </a:ext>
                  </a:extLst>
                </a:gridCol>
                <a:gridCol w="1557741">
                  <a:extLst>
                    <a:ext uri="{9D8B030D-6E8A-4147-A177-3AD203B41FA5}">
                      <a16:colId xmlns:a16="http://schemas.microsoft.com/office/drawing/2014/main" val="4255670581"/>
                    </a:ext>
                  </a:extLst>
                </a:gridCol>
                <a:gridCol w="1503084">
                  <a:extLst>
                    <a:ext uri="{9D8B030D-6E8A-4147-A177-3AD203B41FA5}">
                      <a16:colId xmlns:a16="http://schemas.microsoft.com/office/drawing/2014/main" val="1293497516"/>
                    </a:ext>
                  </a:extLst>
                </a:gridCol>
              </a:tblGrid>
              <a:tr h="211500">
                <a:tc gridSpan="3">
                  <a:txBody>
                    <a:bodyPr/>
                    <a:lstStyle/>
                    <a:p>
                      <a:pPr algn="ctr" fontAlgn="b">
                        <a:spcBef>
                          <a:spcPts val="600"/>
                        </a:spcBef>
                        <a:buNone/>
                      </a:pPr>
                      <a:r>
                        <a:rPr lang="en-US" sz="1600" u="none" strike="noStrike" dirty="0">
                          <a:solidFill>
                            <a:schemeClr val="bg2">
                              <a:lumMod val="10000"/>
                            </a:schemeClr>
                          </a:solidFill>
                          <a:effectLst/>
                          <a:latin typeface="+mj-lt"/>
                        </a:rPr>
                        <a:t>Change in Surplus     </a:t>
                      </a:r>
                      <a:r>
                        <a:rPr lang="en-US" sz="1600" i="1" u="none" strike="noStrike" dirty="0">
                          <a:solidFill>
                            <a:schemeClr val="bg2">
                              <a:lumMod val="10000"/>
                            </a:schemeClr>
                          </a:solidFill>
                          <a:effectLst/>
                          <a:latin typeface="+mj-lt"/>
                        </a:rPr>
                        <a:t> (-) is Impairment</a:t>
                      </a:r>
                      <a:endParaRPr lang="en-US" sz="1600" b="1" i="1" u="none" strike="noStrike" dirty="0">
                        <a:solidFill>
                          <a:schemeClr val="bg2">
                            <a:lumMod val="10000"/>
                          </a:schemeClr>
                        </a:solidFill>
                        <a:effectLst/>
                        <a:latin typeface="+mj-lt"/>
                      </a:endParaRPr>
                    </a:p>
                  </a:txBody>
                  <a:tcPr marL="7620" marR="7620" marT="7620" marB="0" anchor="b">
                    <a:lnB>
                      <a:noFill/>
                    </a:lnB>
                    <a:solidFill>
                      <a:schemeClr val="tx2">
                        <a:lumMod val="20000"/>
                        <a:lumOff val="80000"/>
                      </a:schemeClr>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12170040"/>
                  </a:ext>
                </a:extLst>
              </a:tr>
              <a:tr h="211500">
                <a:tc>
                  <a:txBody>
                    <a:bodyPr/>
                    <a:lstStyle/>
                    <a:p>
                      <a:pPr algn="ctr" fontAlgn="b">
                        <a:spcBef>
                          <a:spcPts val="600"/>
                        </a:spcBef>
                        <a:buNone/>
                      </a:pPr>
                      <a:r>
                        <a:rPr lang="en-US" sz="1600" u="none" strike="noStrike" dirty="0">
                          <a:solidFill>
                            <a:schemeClr val="bg2">
                              <a:lumMod val="10000"/>
                            </a:schemeClr>
                          </a:solidFill>
                          <a:effectLst/>
                          <a:latin typeface="+mj-lt"/>
                        </a:rPr>
                        <a:t>Return Period</a:t>
                      </a:r>
                      <a:endParaRPr lang="en-US" sz="1600" b="1" i="0" u="none" strike="noStrike" dirty="0">
                        <a:solidFill>
                          <a:schemeClr val="bg2">
                            <a:lumMod val="10000"/>
                          </a:schemeClr>
                        </a:solidFill>
                        <a:effectLst/>
                        <a:latin typeface="+mj-lt"/>
                      </a:endParaRPr>
                    </a:p>
                  </a:txBody>
                  <a:tcPr marL="7620" marR="7620" marT="7620" marB="0" anchor="b">
                    <a:lnL w="6350" cap="flat" cmpd="sng" algn="ctr">
                      <a:noFill/>
                      <a:prstDash val="solid"/>
                      <a:miter lim="800000"/>
                    </a:lnL>
                    <a:lnR>
                      <a:noFill/>
                    </a:lnR>
                    <a:lnT>
                      <a:noFill/>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fontAlgn="b">
                        <a:spcBef>
                          <a:spcPts val="600"/>
                        </a:spcBef>
                        <a:buNone/>
                      </a:pPr>
                      <a:r>
                        <a:rPr lang="en-US" sz="1600" u="none" strike="noStrike" dirty="0">
                          <a:solidFill>
                            <a:schemeClr val="bg2">
                              <a:lumMod val="10000"/>
                            </a:schemeClr>
                          </a:solidFill>
                          <a:effectLst/>
                          <a:latin typeface="+mj-lt"/>
                        </a:rPr>
                        <a:t>Percentile</a:t>
                      </a:r>
                      <a:endParaRPr lang="en-US" sz="1600" b="1" i="0" u="none" strike="noStrike" dirty="0">
                        <a:solidFill>
                          <a:schemeClr val="bg2">
                            <a:lumMod val="10000"/>
                          </a:schemeClr>
                        </a:solidFill>
                        <a:effectLst/>
                        <a:latin typeface="+mj-lt"/>
                      </a:endParaRPr>
                    </a:p>
                  </a:txBody>
                  <a:tcPr marL="7620" marR="7620" marT="7620" marB="0" anchor="b">
                    <a:lnL>
                      <a:noFill/>
                    </a:lnL>
                    <a:lnR>
                      <a:noFill/>
                    </a:lnR>
                    <a:lnT>
                      <a:noFill/>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fontAlgn="b">
                        <a:spcBef>
                          <a:spcPts val="600"/>
                        </a:spcBef>
                        <a:buNone/>
                      </a:pPr>
                      <a:r>
                        <a:rPr lang="en-US" sz="1600" u="none" strike="noStrike" dirty="0">
                          <a:solidFill>
                            <a:schemeClr val="bg2">
                              <a:lumMod val="10000"/>
                            </a:schemeClr>
                          </a:solidFill>
                          <a:effectLst/>
                          <a:latin typeface="+mj-lt"/>
                        </a:rPr>
                        <a:t>2025</a:t>
                      </a:r>
                      <a:endParaRPr lang="en-US" sz="1600" b="1" i="0" u="none" strike="noStrike" dirty="0">
                        <a:solidFill>
                          <a:schemeClr val="bg2">
                            <a:lumMod val="10000"/>
                          </a:schemeClr>
                        </a:solidFill>
                        <a:effectLst/>
                        <a:latin typeface="+mj-lt"/>
                      </a:endParaRPr>
                    </a:p>
                  </a:txBody>
                  <a:tcPr marL="7620" marR="7620" marT="7620" marB="0" anchor="b">
                    <a:lnL>
                      <a:noFill/>
                    </a:lnL>
                    <a:lnR w="6350" cap="flat" cmpd="sng" algn="ctr">
                      <a:noFill/>
                      <a:prstDash val="solid"/>
                      <a:miter lim="800000"/>
                    </a:lnR>
                    <a:lnT>
                      <a:noFill/>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extLst>
                  <a:ext uri="{0D108BD9-81ED-4DB2-BD59-A6C34878D82A}">
                    <a16:rowId xmlns:a16="http://schemas.microsoft.com/office/drawing/2014/main" val="2869935696"/>
                  </a:ext>
                </a:extLst>
              </a:tr>
              <a:tr h="211500">
                <a:tc>
                  <a:txBody>
                    <a:bodyPr/>
                    <a:lstStyle/>
                    <a:p>
                      <a:pPr algn="l" fontAlgn="b">
                        <a:spcBef>
                          <a:spcPts val="600"/>
                        </a:spcBef>
                        <a:buNone/>
                      </a:pPr>
                      <a:r>
                        <a:rPr lang="en-US" sz="1600" u="none" strike="noStrike" dirty="0">
                          <a:solidFill>
                            <a:schemeClr val="bg2">
                              <a:lumMod val="10000"/>
                            </a:schemeClr>
                          </a:solidFill>
                          <a:effectLst/>
                          <a:latin typeface="+mj-lt"/>
                        </a:rPr>
                        <a:t>1 in 2</a:t>
                      </a:r>
                      <a:endParaRPr lang="en-US" sz="1600" b="0" i="0" u="none" strike="noStrike" dirty="0">
                        <a:solidFill>
                          <a:schemeClr val="bg2">
                            <a:lumMod val="10000"/>
                          </a:schemeClr>
                        </a:solidFill>
                        <a:effectLst/>
                        <a:latin typeface="+mj-lt"/>
                      </a:endParaRPr>
                    </a:p>
                  </a:txBody>
                  <a:tcPr marL="7620" marR="7620" marT="7620" marB="0" anchor="b">
                    <a:lnT w="38100" cap="flat" cmpd="sng" algn="ctr">
                      <a:solidFill>
                        <a:schemeClr val="tx1"/>
                      </a:solidFill>
                      <a:prstDash val="solid"/>
                      <a:round/>
                      <a:headEnd type="none" w="med" len="med"/>
                      <a:tailEnd type="none" w="med" len="med"/>
                    </a:lnT>
                    <a:solidFill>
                      <a:schemeClr val="tx2">
                        <a:lumMod val="20000"/>
                        <a:lumOff val="80000"/>
                      </a:schemeClr>
                    </a:solidFill>
                  </a:tcPr>
                </a:tc>
                <a:tc>
                  <a:txBody>
                    <a:bodyPr/>
                    <a:lstStyle/>
                    <a:p>
                      <a:pPr algn="ctr" fontAlgn="b">
                        <a:spcBef>
                          <a:spcPts val="600"/>
                        </a:spcBef>
                        <a:buNone/>
                      </a:pPr>
                      <a:r>
                        <a:rPr lang="en-US" sz="1600" u="none" strike="noStrike" dirty="0">
                          <a:solidFill>
                            <a:schemeClr val="bg2">
                              <a:lumMod val="10000"/>
                            </a:schemeClr>
                          </a:solidFill>
                          <a:effectLst/>
                          <a:latin typeface="+mj-lt"/>
                        </a:rPr>
                        <a:t>50.00%</a:t>
                      </a:r>
                      <a:endParaRPr lang="en-US" sz="1600" b="1" i="1" u="none" strike="noStrike" dirty="0">
                        <a:solidFill>
                          <a:schemeClr val="bg2">
                            <a:lumMod val="10000"/>
                          </a:schemeClr>
                        </a:solidFill>
                        <a:effectLst/>
                        <a:latin typeface="+mj-lt"/>
                      </a:endParaRPr>
                    </a:p>
                  </a:txBody>
                  <a:tcPr marL="7620" marR="7620" marT="7620" marB="0" anchor="b">
                    <a:lnT w="38100" cap="flat" cmpd="sng" algn="ctr">
                      <a:solidFill>
                        <a:schemeClr val="tx1"/>
                      </a:solidFill>
                      <a:prstDash val="solid"/>
                      <a:round/>
                      <a:headEnd type="none" w="med" len="med"/>
                      <a:tailEnd type="none" w="med" len="med"/>
                    </a:lnT>
                    <a:solidFill>
                      <a:schemeClr val="tx2">
                        <a:lumMod val="20000"/>
                        <a:lumOff val="80000"/>
                      </a:schemeClr>
                    </a:solidFill>
                  </a:tcPr>
                </a:tc>
                <a:tc>
                  <a:txBody>
                    <a:bodyPr/>
                    <a:lstStyle/>
                    <a:p>
                      <a:pPr algn="l" fontAlgn="b">
                        <a:buNone/>
                      </a:pPr>
                      <a:r>
                        <a:rPr lang="en-US" sz="1600" b="0" i="0" u="none" strike="noStrike" dirty="0">
                          <a:solidFill>
                            <a:schemeClr val="bg2">
                              <a:lumMod val="10000"/>
                            </a:schemeClr>
                          </a:solidFill>
                          <a:effectLst/>
                          <a:latin typeface="+mj-lt"/>
                        </a:rPr>
                        <a:t> 8,580,000 </a:t>
                      </a:r>
                    </a:p>
                  </a:txBody>
                  <a:tcPr marL="6350" marR="6350" marT="6350" marB="0" anchor="b">
                    <a:lnT w="38100" cap="flat" cmpd="sng" algn="ctr">
                      <a:solidFill>
                        <a:schemeClr val="tx1"/>
                      </a:solidFill>
                      <a:prstDash val="solid"/>
                      <a:round/>
                      <a:headEnd type="none" w="med" len="med"/>
                      <a:tailEnd type="none" w="med" len="med"/>
                    </a:lnT>
                    <a:solidFill>
                      <a:schemeClr val="tx2">
                        <a:lumMod val="20000"/>
                        <a:lumOff val="80000"/>
                      </a:schemeClr>
                    </a:solidFill>
                  </a:tcPr>
                </a:tc>
                <a:extLst>
                  <a:ext uri="{0D108BD9-81ED-4DB2-BD59-A6C34878D82A}">
                    <a16:rowId xmlns:a16="http://schemas.microsoft.com/office/drawing/2014/main" val="461116225"/>
                  </a:ext>
                </a:extLst>
              </a:tr>
              <a:tr h="211500">
                <a:tc>
                  <a:txBody>
                    <a:bodyPr/>
                    <a:lstStyle/>
                    <a:p>
                      <a:pPr algn="l" fontAlgn="b">
                        <a:spcBef>
                          <a:spcPts val="600"/>
                        </a:spcBef>
                        <a:buNone/>
                      </a:pPr>
                      <a:r>
                        <a:rPr lang="en-US" sz="1600" u="none" strike="noStrike" dirty="0">
                          <a:solidFill>
                            <a:schemeClr val="bg2">
                              <a:lumMod val="10000"/>
                            </a:schemeClr>
                          </a:solidFill>
                          <a:effectLst/>
                          <a:latin typeface="+mj-lt"/>
                        </a:rPr>
                        <a:t>1 in 20</a:t>
                      </a:r>
                      <a:endParaRPr lang="en-US" sz="1600" b="0" i="0" u="none" strike="noStrike" dirty="0">
                        <a:solidFill>
                          <a:schemeClr val="bg2">
                            <a:lumMod val="10000"/>
                          </a:schemeClr>
                        </a:solidFill>
                        <a:effectLst/>
                        <a:latin typeface="+mj-lt"/>
                      </a:endParaRPr>
                    </a:p>
                  </a:txBody>
                  <a:tcPr marL="7620" marR="7620" marT="7620" marB="0" anchor="b">
                    <a:solidFill>
                      <a:schemeClr val="tx2">
                        <a:lumMod val="20000"/>
                        <a:lumOff val="80000"/>
                      </a:schemeClr>
                    </a:solidFill>
                  </a:tcPr>
                </a:tc>
                <a:tc>
                  <a:txBody>
                    <a:bodyPr/>
                    <a:lstStyle/>
                    <a:p>
                      <a:pPr algn="ctr" fontAlgn="b">
                        <a:spcBef>
                          <a:spcPts val="600"/>
                        </a:spcBef>
                        <a:buNone/>
                      </a:pPr>
                      <a:r>
                        <a:rPr lang="en-US" sz="1600" u="none" strike="noStrike" dirty="0">
                          <a:solidFill>
                            <a:schemeClr val="bg2">
                              <a:lumMod val="10000"/>
                            </a:schemeClr>
                          </a:solidFill>
                          <a:effectLst/>
                          <a:latin typeface="+mj-lt"/>
                        </a:rPr>
                        <a:t>95.00%</a:t>
                      </a:r>
                      <a:endParaRPr lang="en-US" sz="1600" b="1" i="1" u="none" strike="noStrike" dirty="0">
                        <a:solidFill>
                          <a:schemeClr val="bg2">
                            <a:lumMod val="10000"/>
                          </a:schemeClr>
                        </a:solidFill>
                        <a:effectLst/>
                        <a:latin typeface="+mj-lt"/>
                      </a:endParaRPr>
                    </a:p>
                  </a:txBody>
                  <a:tcPr marL="7620" marR="7620" marT="7620" marB="0" anchor="b">
                    <a:solidFill>
                      <a:schemeClr val="tx2">
                        <a:lumMod val="20000"/>
                        <a:lumOff val="80000"/>
                      </a:schemeClr>
                    </a:solidFill>
                  </a:tcPr>
                </a:tc>
                <a:tc>
                  <a:txBody>
                    <a:bodyPr/>
                    <a:lstStyle/>
                    <a:p>
                      <a:pPr algn="l" fontAlgn="b">
                        <a:buNone/>
                      </a:pPr>
                      <a:r>
                        <a:rPr lang="en-US" sz="1600" b="0" i="0" u="none" strike="noStrike" dirty="0">
                          <a:solidFill>
                            <a:schemeClr val="bg2">
                              <a:lumMod val="10000"/>
                            </a:schemeClr>
                          </a:solidFill>
                          <a:effectLst/>
                          <a:latin typeface="+mj-lt"/>
                        </a:rPr>
                        <a:t> 2,310,000 </a:t>
                      </a:r>
                    </a:p>
                  </a:txBody>
                  <a:tcPr marL="6350" marR="6350" marT="6350" marB="0" anchor="b">
                    <a:solidFill>
                      <a:schemeClr val="tx2">
                        <a:lumMod val="20000"/>
                        <a:lumOff val="80000"/>
                      </a:schemeClr>
                    </a:solidFill>
                  </a:tcPr>
                </a:tc>
                <a:extLst>
                  <a:ext uri="{0D108BD9-81ED-4DB2-BD59-A6C34878D82A}">
                    <a16:rowId xmlns:a16="http://schemas.microsoft.com/office/drawing/2014/main" val="1053029768"/>
                  </a:ext>
                </a:extLst>
              </a:tr>
              <a:tr h="211500">
                <a:tc>
                  <a:txBody>
                    <a:bodyPr/>
                    <a:lstStyle/>
                    <a:p>
                      <a:pPr algn="l" fontAlgn="b">
                        <a:spcBef>
                          <a:spcPts val="600"/>
                        </a:spcBef>
                        <a:buNone/>
                      </a:pPr>
                      <a:r>
                        <a:rPr lang="en-US" sz="1600" u="none" strike="noStrike" dirty="0">
                          <a:solidFill>
                            <a:schemeClr val="bg2">
                              <a:lumMod val="10000"/>
                            </a:schemeClr>
                          </a:solidFill>
                          <a:effectLst/>
                          <a:latin typeface="+mj-lt"/>
                        </a:rPr>
                        <a:t>1 in 100</a:t>
                      </a:r>
                      <a:endParaRPr lang="en-US" sz="1600" b="0" i="0" u="none" strike="noStrike" dirty="0">
                        <a:solidFill>
                          <a:schemeClr val="bg2">
                            <a:lumMod val="10000"/>
                          </a:schemeClr>
                        </a:solidFill>
                        <a:effectLst/>
                        <a:latin typeface="+mj-lt"/>
                      </a:endParaRPr>
                    </a:p>
                  </a:txBody>
                  <a:tcPr marL="7620" marR="7620" marT="7620" marB="0" anchor="b">
                    <a:solidFill>
                      <a:schemeClr val="tx2">
                        <a:lumMod val="20000"/>
                        <a:lumOff val="80000"/>
                      </a:schemeClr>
                    </a:solidFill>
                  </a:tcPr>
                </a:tc>
                <a:tc>
                  <a:txBody>
                    <a:bodyPr/>
                    <a:lstStyle/>
                    <a:p>
                      <a:pPr algn="ctr" fontAlgn="b">
                        <a:spcBef>
                          <a:spcPts val="600"/>
                        </a:spcBef>
                        <a:buNone/>
                      </a:pPr>
                      <a:r>
                        <a:rPr lang="en-US" sz="1600" u="none" strike="noStrike" dirty="0">
                          <a:solidFill>
                            <a:schemeClr val="bg2">
                              <a:lumMod val="10000"/>
                            </a:schemeClr>
                          </a:solidFill>
                          <a:effectLst/>
                          <a:latin typeface="+mj-lt"/>
                        </a:rPr>
                        <a:t>99.00%</a:t>
                      </a:r>
                      <a:endParaRPr lang="en-US" sz="1600" b="1" i="1" u="none" strike="noStrike" dirty="0">
                        <a:solidFill>
                          <a:schemeClr val="bg2">
                            <a:lumMod val="10000"/>
                          </a:schemeClr>
                        </a:solidFill>
                        <a:effectLst/>
                        <a:latin typeface="+mj-lt"/>
                      </a:endParaRPr>
                    </a:p>
                  </a:txBody>
                  <a:tcPr marL="7620" marR="7620" marT="7620" marB="0" anchor="b">
                    <a:solidFill>
                      <a:schemeClr val="tx2">
                        <a:lumMod val="20000"/>
                        <a:lumOff val="80000"/>
                      </a:schemeClr>
                    </a:solidFill>
                  </a:tcPr>
                </a:tc>
                <a:tc>
                  <a:txBody>
                    <a:bodyPr/>
                    <a:lstStyle/>
                    <a:p>
                      <a:pPr algn="l" fontAlgn="b">
                        <a:buNone/>
                      </a:pPr>
                      <a:r>
                        <a:rPr lang="en-US" sz="1600" b="0" i="0" u="none" strike="noStrike" dirty="0">
                          <a:solidFill>
                            <a:schemeClr val="bg2">
                              <a:lumMod val="10000"/>
                            </a:schemeClr>
                          </a:solidFill>
                          <a:effectLst/>
                          <a:latin typeface="+mj-lt"/>
                        </a:rPr>
                        <a:t>(1,100,000)</a:t>
                      </a:r>
                    </a:p>
                  </a:txBody>
                  <a:tcPr marL="6350" marR="6350" marT="6350" marB="0" anchor="b">
                    <a:solidFill>
                      <a:schemeClr val="tx2">
                        <a:lumMod val="20000"/>
                        <a:lumOff val="80000"/>
                      </a:schemeClr>
                    </a:solidFill>
                  </a:tcPr>
                </a:tc>
                <a:extLst>
                  <a:ext uri="{0D108BD9-81ED-4DB2-BD59-A6C34878D82A}">
                    <a16:rowId xmlns:a16="http://schemas.microsoft.com/office/drawing/2014/main" val="2193339364"/>
                  </a:ext>
                </a:extLst>
              </a:tr>
              <a:tr h="211500">
                <a:tc>
                  <a:txBody>
                    <a:bodyPr/>
                    <a:lstStyle/>
                    <a:p>
                      <a:pPr marL="0" algn="l" defTabSz="1783080" rtl="0" eaLnBrk="1" fontAlgn="b" latinLnBrk="0" hangingPunct="1">
                        <a:spcBef>
                          <a:spcPts val="600"/>
                        </a:spcBef>
                        <a:buNone/>
                      </a:pPr>
                      <a:r>
                        <a:rPr lang="en-US" sz="1600" u="none" strike="noStrike" kern="1200" dirty="0">
                          <a:solidFill>
                            <a:schemeClr val="bg2">
                              <a:lumMod val="10000"/>
                            </a:schemeClr>
                          </a:solidFill>
                          <a:effectLst/>
                          <a:latin typeface="+mj-lt"/>
                          <a:ea typeface="+mn-ea"/>
                          <a:cs typeface="+mn-cs"/>
                        </a:rPr>
                        <a:t>1 in 200</a:t>
                      </a:r>
                    </a:p>
                  </a:txBody>
                  <a:tcPr marL="7620" marR="7620" marT="7620" marB="0" anchor="b">
                    <a:solidFill>
                      <a:schemeClr val="tx2">
                        <a:lumMod val="20000"/>
                        <a:lumOff val="80000"/>
                      </a:schemeClr>
                    </a:solidFill>
                  </a:tcPr>
                </a:tc>
                <a:tc>
                  <a:txBody>
                    <a:bodyPr/>
                    <a:lstStyle/>
                    <a:p>
                      <a:pPr marL="0" algn="ctr" defTabSz="1783080" rtl="0" eaLnBrk="1" fontAlgn="b" latinLnBrk="0" hangingPunct="1">
                        <a:spcBef>
                          <a:spcPts val="600"/>
                        </a:spcBef>
                        <a:buNone/>
                      </a:pPr>
                      <a:r>
                        <a:rPr lang="en-US" sz="1600" u="none" strike="noStrike" kern="1200" dirty="0">
                          <a:solidFill>
                            <a:schemeClr val="bg2">
                              <a:lumMod val="10000"/>
                            </a:schemeClr>
                          </a:solidFill>
                          <a:effectLst/>
                          <a:latin typeface="+mj-lt"/>
                          <a:ea typeface="+mn-ea"/>
                          <a:cs typeface="+mn-cs"/>
                        </a:rPr>
                        <a:t>99.50%</a:t>
                      </a:r>
                    </a:p>
                  </a:txBody>
                  <a:tcPr marL="7620" marR="7620" marT="7620" marB="0" anchor="b">
                    <a:solidFill>
                      <a:schemeClr val="tx2">
                        <a:lumMod val="20000"/>
                        <a:lumOff val="80000"/>
                      </a:schemeClr>
                    </a:solidFill>
                  </a:tcPr>
                </a:tc>
                <a:tc>
                  <a:txBody>
                    <a:bodyPr/>
                    <a:lstStyle/>
                    <a:p>
                      <a:pPr algn="l" fontAlgn="b">
                        <a:buNone/>
                      </a:pPr>
                      <a:r>
                        <a:rPr lang="en-US" sz="1600" b="0" i="0" u="none" strike="noStrike" dirty="0">
                          <a:solidFill>
                            <a:schemeClr val="bg2">
                              <a:lumMod val="10000"/>
                            </a:schemeClr>
                          </a:solidFill>
                          <a:effectLst/>
                          <a:latin typeface="+mj-lt"/>
                        </a:rPr>
                        <a:t>(2,320,000)</a:t>
                      </a:r>
                    </a:p>
                  </a:txBody>
                  <a:tcPr marL="6350" marR="6350" marT="6350" marB="0" anchor="b">
                    <a:solidFill>
                      <a:schemeClr val="tx2">
                        <a:lumMod val="20000"/>
                        <a:lumOff val="80000"/>
                      </a:schemeClr>
                    </a:solidFill>
                  </a:tcPr>
                </a:tc>
                <a:extLst>
                  <a:ext uri="{0D108BD9-81ED-4DB2-BD59-A6C34878D82A}">
                    <a16:rowId xmlns:a16="http://schemas.microsoft.com/office/drawing/2014/main" val="3813254834"/>
                  </a:ext>
                </a:extLst>
              </a:tr>
              <a:tr h="211500">
                <a:tc>
                  <a:txBody>
                    <a:bodyPr/>
                    <a:lstStyle/>
                    <a:p>
                      <a:pPr algn="l" fontAlgn="b">
                        <a:spcBef>
                          <a:spcPts val="600"/>
                        </a:spcBef>
                        <a:buNone/>
                      </a:pPr>
                      <a:r>
                        <a:rPr lang="en-US" sz="1600" u="none" strike="noStrike" dirty="0">
                          <a:solidFill>
                            <a:schemeClr val="bg2">
                              <a:lumMod val="10000"/>
                            </a:schemeClr>
                          </a:solidFill>
                          <a:effectLst/>
                          <a:latin typeface="+mj-lt"/>
                        </a:rPr>
                        <a:t>1 in 250</a:t>
                      </a:r>
                      <a:endParaRPr lang="en-US" sz="1600" b="0" i="0" u="none" strike="noStrike" dirty="0">
                        <a:solidFill>
                          <a:schemeClr val="bg2">
                            <a:lumMod val="10000"/>
                          </a:schemeClr>
                        </a:solidFill>
                        <a:effectLst/>
                        <a:latin typeface="+mj-lt"/>
                      </a:endParaRPr>
                    </a:p>
                  </a:txBody>
                  <a:tcPr marL="7620" marR="7620" marT="7620" marB="0" anchor="b">
                    <a:solidFill>
                      <a:schemeClr val="tx2">
                        <a:lumMod val="20000"/>
                        <a:lumOff val="80000"/>
                      </a:schemeClr>
                    </a:solidFill>
                  </a:tcPr>
                </a:tc>
                <a:tc>
                  <a:txBody>
                    <a:bodyPr/>
                    <a:lstStyle/>
                    <a:p>
                      <a:pPr algn="ctr" fontAlgn="b">
                        <a:spcBef>
                          <a:spcPts val="600"/>
                        </a:spcBef>
                        <a:buNone/>
                      </a:pPr>
                      <a:r>
                        <a:rPr lang="en-US" sz="1600" u="none" strike="noStrike" dirty="0">
                          <a:solidFill>
                            <a:schemeClr val="bg2">
                              <a:lumMod val="10000"/>
                            </a:schemeClr>
                          </a:solidFill>
                          <a:effectLst/>
                          <a:latin typeface="+mj-lt"/>
                        </a:rPr>
                        <a:t>99.60%</a:t>
                      </a:r>
                      <a:endParaRPr lang="en-US" sz="1600" b="1" i="1" u="none" strike="noStrike" dirty="0">
                        <a:solidFill>
                          <a:schemeClr val="bg2">
                            <a:lumMod val="10000"/>
                          </a:schemeClr>
                        </a:solidFill>
                        <a:effectLst/>
                        <a:latin typeface="+mj-lt"/>
                      </a:endParaRPr>
                    </a:p>
                  </a:txBody>
                  <a:tcPr marL="7620" marR="7620" marT="7620" marB="0" anchor="b">
                    <a:solidFill>
                      <a:schemeClr val="tx2">
                        <a:lumMod val="20000"/>
                        <a:lumOff val="80000"/>
                      </a:schemeClr>
                    </a:solidFill>
                  </a:tcPr>
                </a:tc>
                <a:tc>
                  <a:txBody>
                    <a:bodyPr/>
                    <a:lstStyle/>
                    <a:p>
                      <a:pPr algn="l" fontAlgn="b">
                        <a:buNone/>
                      </a:pPr>
                      <a:r>
                        <a:rPr lang="en-US" sz="1600" b="0" i="0" u="none" strike="noStrike" dirty="0">
                          <a:solidFill>
                            <a:schemeClr val="bg2">
                              <a:lumMod val="10000"/>
                            </a:schemeClr>
                          </a:solidFill>
                          <a:effectLst/>
                          <a:latin typeface="+mj-lt"/>
                        </a:rPr>
                        <a:t>(2,740,000)</a:t>
                      </a:r>
                    </a:p>
                  </a:txBody>
                  <a:tcPr marL="6350" marR="6350" marT="6350" marB="0" anchor="b">
                    <a:solidFill>
                      <a:schemeClr val="tx2">
                        <a:lumMod val="20000"/>
                        <a:lumOff val="80000"/>
                      </a:schemeClr>
                    </a:solidFill>
                  </a:tcPr>
                </a:tc>
                <a:extLst>
                  <a:ext uri="{0D108BD9-81ED-4DB2-BD59-A6C34878D82A}">
                    <a16:rowId xmlns:a16="http://schemas.microsoft.com/office/drawing/2014/main" val="3696267038"/>
                  </a:ext>
                </a:extLst>
              </a:tr>
              <a:tr h="211500">
                <a:tc>
                  <a:txBody>
                    <a:bodyPr/>
                    <a:lstStyle/>
                    <a:p>
                      <a:pPr algn="l" fontAlgn="b">
                        <a:spcBef>
                          <a:spcPts val="600"/>
                        </a:spcBef>
                        <a:buNone/>
                      </a:pPr>
                      <a:r>
                        <a:rPr lang="en-US" sz="1600" u="none" strike="noStrike" dirty="0">
                          <a:solidFill>
                            <a:schemeClr val="bg2">
                              <a:lumMod val="10000"/>
                            </a:schemeClr>
                          </a:solidFill>
                          <a:effectLst/>
                          <a:latin typeface="+mj-lt"/>
                        </a:rPr>
                        <a:t>1 in 500</a:t>
                      </a:r>
                      <a:endParaRPr lang="en-US" sz="1600" b="0" i="0" u="none" strike="noStrike" dirty="0">
                        <a:solidFill>
                          <a:schemeClr val="bg2">
                            <a:lumMod val="10000"/>
                          </a:schemeClr>
                        </a:solidFill>
                        <a:effectLst/>
                        <a:latin typeface="+mj-lt"/>
                      </a:endParaRPr>
                    </a:p>
                  </a:txBody>
                  <a:tcPr marL="7620" marR="7620" marT="7620" marB="0" anchor="b">
                    <a:solidFill>
                      <a:schemeClr val="tx2">
                        <a:lumMod val="20000"/>
                        <a:lumOff val="80000"/>
                      </a:schemeClr>
                    </a:solidFill>
                  </a:tcPr>
                </a:tc>
                <a:tc>
                  <a:txBody>
                    <a:bodyPr/>
                    <a:lstStyle/>
                    <a:p>
                      <a:pPr algn="ctr" fontAlgn="b">
                        <a:spcBef>
                          <a:spcPts val="600"/>
                        </a:spcBef>
                        <a:buNone/>
                      </a:pPr>
                      <a:r>
                        <a:rPr lang="en-US" sz="1600" u="none" strike="noStrike" dirty="0">
                          <a:solidFill>
                            <a:schemeClr val="bg2">
                              <a:lumMod val="10000"/>
                            </a:schemeClr>
                          </a:solidFill>
                          <a:effectLst/>
                          <a:latin typeface="+mj-lt"/>
                        </a:rPr>
                        <a:t>99.80%</a:t>
                      </a:r>
                      <a:endParaRPr lang="en-US" sz="1600" b="1" i="1" u="none" strike="noStrike" dirty="0">
                        <a:solidFill>
                          <a:schemeClr val="bg2">
                            <a:lumMod val="10000"/>
                          </a:schemeClr>
                        </a:solidFill>
                        <a:effectLst/>
                        <a:latin typeface="+mj-lt"/>
                      </a:endParaRPr>
                    </a:p>
                  </a:txBody>
                  <a:tcPr marL="7620" marR="7620" marT="7620" marB="0" anchor="b">
                    <a:solidFill>
                      <a:schemeClr val="tx2">
                        <a:lumMod val="20000"/>
                        <a:lumOff val="80000"/>
                      </a:schemeClr>
                    </a:solidFill>
                  </a:tcPr>
                </a:tc>
                <a:tc>
                  <a:txBody>
                    <a:bodyPr/>
                    <a:lstStyle/>
                    <a:p>
                      <a:pPr algn="l" fontAlgn="b">
                        <a:buNone/>
                      </a:pPr>
                      <a:r>
                        <a:rPr lang="en-US" sz="1600" b="0" i="0" u="none" strike="noStrike" dirty="0">
                          <a:solidFill>
                            <a:schemeClr val="bg2">
                              <a:lumMod val="10000"/>
                            </a:schemeClr>
                          </a:solidFill>
                          <a:effectLst/>
                          <a:latin typeface="+mj-lt"/>
                        </a:rPr>
                        <a:t>(5,940,000)</a:t>
                      </a:r>
                    </a:p>
                  </a:txBody>
                  <a:tcPr marL="6350" marR="6350" marT="6350" marB="0" anchor="b">
                    <a:solidFill>
                      <a:schemeClr val="tx2">
                        <a:lumMod val="20000"/>
                        <a:lumOff val="80000"/>
                      </a:schemeClr>
                    </a:solidFill>
                  </a:tcPr>
                </a:tc>
                <a:extLst>
                  <a:ext uri="{0D108BD9-81ED-4DB2-BD59-A6C34878D82A}">
                    <a16:rowId xmlns:a16="http://schemas.microsoft.com/office/drawing/2014/main" val="4232084737"/>
                  </a:ext>
                </a:extLst>
              </a:tr>
            </a:tbl>
          </a:graphicData>
        </a:graphic>
      </p:graphicFrame>
      <p:pic>
        <p:nvPicPr>
          <p:cNvPr id="8" name="Picture 7">
            <a:extLst>
              <a:ext uri="{FF2B5EF4-FFF2-40B4-BE49-F238E27FC236}">
                <a16:creationId xmlns:a16="http://schemas.microsoft.com/office/drawing/2014/main" id="{D9E0D5E6-AA2F-99E3-26D9-456247B1EC01}"/>
              </a:ext>
            </a:extLst>
          </p:cNvPr>
          <p:cNvPicPr>
            <a:picLocks noChangeAspect="1"/>
          </p:cNvPicPr>
          <p:nvPr/>
        </p:nvPicPr>
        <p:blipFill>
          <a:blip r:embed="rId3"/>
          <a:stretch>
            <a:fillRect/>
          </a:stretch>
        </p:blipFill>
        <p:spPr>
          <a:xfrm>
            <a:off x="6835563" y="3110758"/>
            <a:ext cx="4732548" cy="1935400"/>
          </a:xfrm>
          <a:prstGeom prst="rect">
            <a:avLst/>
          </a:prstGeom>
        </p:spPr>
      </p:pic>
      <p:sp>
        <p:nvSpPr>
          <p:cNvPr id="11" name="TextBox 10">
            <a:extLst>
              <a:ext uri="{FF2B5EF4-FFF2-40B4-BE49-F238E27FC236}">
                <a16:creationId xmlns:a16="http://schemas.microsoft.com/office/drawing/2014/main" id="{CD592CD1-537F-0831-9A8E-AEB61A216E68}"/>
              </a:ext>
            </a:extLst>
          </p:cNvPr>
          <p:cNvSpPr txBox="1"/>
          <p:nvPr/>
        </p:nvSpPr>
        <p:spPr>
          <a:xfrm>
            <a:off x="2485240" y="5055233"/>
            <a:ext cx="1305339" cy="369332"/>
          </a:xfrm>
          <a:prstGeom prst="rect">
            <a:avLst/>
          </a:prstGeom>
          <a:noFill/>
        </p:spPr>
        <p:txBody>
          <a:bodyPr wrap="square" rtlCol="0">
            <a:spAutoFit/>
          </a:bodyPr>
          <a:lstStyle/>
          <a:p>
            <a:r>
              <a:rPr lang="en-US" b="1" dirty="0">
                <a:solidFill>
                  <a:schemeClr val="accent2"/>
                </a:solidFill>
              </a:rPr>
              <a:t>OR THIS:</a:t>
            </a:r>
          </a:p>
        </p:txBody>
      </p:sp>
      <p:sp>
        <p:nvSpPr>
          <p:cNvPr id="12" name="TextBox 11">
            <a:extLst>
              <a:ext uri="{FF2B5EF4-FFF2-40B4-BE49-F238E27FC236}">
                <a16:creationId xmlns:a16="http://schemas.microsoft.com/office/drawing/2014/main" id="{7A03A65C-7322-3614-70ED-B85503068D32}"/>
              </a:ext>
            </a:extLst>
          </p:cNvPr>
          <p:cNvSpPr txBox="1"/>
          <p:nvPr/>
        </p:nvSpPr>
        <p:spPr>
          <a:xfrm>
            <a:off x="6835563" y="2631944"/>
            <a:ext cx="1305339" cy="369332"/>
          </a:xfrm>
          <a:prstGeom prst="rect">
            <a:avLst/>
          </a:prstGeom>
          <a:noFill/>
        </p:spPr>
        <p:txBody>
          <a:bodyPr wrap="square" rtlCol="0">
            <a:spAutoFit/>
          </a:bodyPr>
          <a:lstStyle/>
          <a:p>
            <a:r>
              <a:rPr lang="en-US" b="1" dirty="0">
                <a:solidFill>
                  <a:schemeClr val="accent2"/>
                </a:solidFill>
              </a:rPr>
              <a:t>OR THIS:</a:t>
            </a:r>
          </a:p>
        </p:txBody>
      </p:sp>
      <p:sp>
        <p:nvSpPr>
          <p:cNvPr id="3" name="TextBox 2">
            <a:extLst>
              <a:ext uri="{FF2B5EF4-FFF2-40B4-BE49-F238E27FC236}">
                <a16:creationId xmlns:a16="http://schemas.microsoft.com/office/drawing/2014/main" id="{A416719B-1444-AEF7-EC53-6AB859A75547}"/>
              </a:ext>
            </a:extLst>
          </p:cNvPr>
          <p:cNvSpPr txBox="1"/>
          <p:nvPr/>
        </p:nvSpPr>
        <p:spPr>
          <a:xfrm>
            <a:off x="7677807" y="5424565"/>
            <a:ext cx="2822027" cy="646331"/>
          </a:xfrm>
          <a:prstGeom prst="rect">
            <a:avLst/>
          </a:prstGeom>
          <a:noFill/>
        </p:spPr>
        <p:txBody>
          <a:bodyPr wrap="square" rtlCol="0">
            <a:spAutoFit/>
          </a:bodyPr>
          <a:lstStyle/>
          <a:p>
            <a:r>
              <a:rPr lang="en-US" sz="3600" b="1" dirty="0"/>
              <a:t>BUT…</a:t>
            </a:r>
          </a:p>
        </p:txBody>
      </p:sp>
    </p:spTree>
    <p:extLst>
      <p:ext uri="{BB962C8B-B14F-4D97-AF65-F5344CB8AC3E}">
        <p14:creationId xmlns:p14="http://schemas.microsoft.com/office/powerpoint/2010/main" val="1878194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C8D190-6D84-C09C-F216-0210C241D73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72D4CF3-13B4-4C8E-234F-D08D64FFE9CB}"/>
              </a:ext>
            </a:extLst>
          </p:cNvPr>
          <p:cNvSpPr>
            <a:spLocks noGrp="1"/>
          </p:cNvSpPr>
          <p:nvPr>
            <p:ph type="title" idx="4294967295"/>
          </p:nvPr>
        </p:nvSpPr>
        <p:spPr>
          <a:xfrm>
            <a:off x="1358714" y="432773"/>
            <a:ext cx="8902886" cy="1150862"/>
          </a:xfrm>
          <a:prstGeom prst="rect">
            <a:avLst/>
          </a:prstGeom>
        </p:spPr>
        <p:txBody>
          <a:bodyPr>
            <a:normAutofit fontScale="90000"/>
          </a:bodyPr>
          <a:lstStyle/>
          <a:p>
            <a:pPr algn="ctr"/>
            <a:r>
              <a:rPr lang="en-US" dirty="0">
                <a:solidFill>
                  <a:schemeClr val="bg2">
                    <a:lumMod val="10000"/>
                  </a:schemeClr>
                </a:solidFill>
              </a:rPr>
              <a:t>Capital Adequacy Analysis</a:t>
            </a:r>
            <a:br>
              <a:rPr lang="en-US" dirty="0">
                <a:solidFill>
                  <a:schemeClr val="bg2">
                    <a:lumMod val="10000"/>
                  </a:schemeClr>
                </a:solidFill>
              </a:rPr>
            </a:br>
            <a:r>
              <a:rPr lang="en-US" dirty="0">
                <a:solidFill>
                  <a:schemeClr val="bg2">
                    <a:lumMod val="10000"/>
                  </a:schemeClr>
                </a:solidFill>
              </a:rPr>
              <a:t>Trustee Considerations</a:t>
            </a:r>
          </a:p>
        </p:txBody>
      </p:sp>
      <p:sp>
        <p:nvSpPr>
          <p:cNvPr id="4" name="Content Placeholder 2">
            <a:extLst>
              <a:ext uri="{FF2B5EF4-FFF2-40B4-BE49-F238E27FC236}">
                <a16:creationId xmlns:a16="http://schemas.microsoft.com/office/drawing/2014/main" id="{840CC597-4AC8-2436-8FFE-580BDEB3A921}"/>
              </a:ext>
            </a:extLst>
          </p:cNvPr>
          <p:cNvSpPr txBox="1">
            <a:spLocks/>
          </p:cNvSpPr>
          <p:nvPr/>
        </p:nvSpPr>
        <p:spPr>
          <a:xfrm>
            <a:off x="656348" y="1693117"/>
            <a:ext cx="11167790" cy="4392373"/>
          </a:xfrm>
          <a:prstGeom prst="rect">
            <a:avLst/>
          </a:prstGeom>
        </p:spPr>
        <p:txBody>
          <a:bodyPr vert="horz" lIns="91440" tIns="45720" rIns="91440" bIns="45720" rtlCol="0" anchor="t">
            <a:noAutofit/>
          </a:bodyPr>
          <a:lst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a:lstStyle>
          <a:p>
            <a:pPr marL="0" indent="0">
              <a:spcBef>
                <a:spcPts val="0"/>
              </a:spcBef>
              <a:spcAft>
                <a:spcPts val="0"/>
              </a:spcAft>
              <a:buClr>
                <a:schemeClr val="accent2"/>
              </a:buClr>
              <a:buNone/>
            </a:pPr>
            <a:r>
              <a:rPr lang="en-US" dirty="0">
                <a:solidFill>
                  <a:schemeClr val="accent2"/>
                </a:solidFill>
              </a:rPr>
              <a:t>This output is not an “answer”.   The Pool has to apply its own judgement and policies onto this output.  Some Examples of this:</a:t>
            </a:r>
          </a:p>
          <a:p>
            <a:pPr marL="0" indent="0">
              <a:spcBef>
                <a:spcPts val="0"/>
              </a:spcBef>
              <a:spcAft>
                <a:spcPts val="0"/>
              </a:spcAft>
              <a:buClr>
                <a:schemeClr val="accent2"/>
              </a:buClr>
              <a:buNone/>
            </a:pPr>
            <a:endParaRPr lang="en-US" dirty="0">
              <a:solidFill>
                <a:schemeClr val="accent2"/>
              </a:solidFill>
            </a:endParaRPr>
          </a:p>
          <a:p>
            <a:pPr marL="0" indent="0">
              <a:spcBef>
                <a:spcPts val="0"/>
              </a:spcBef>
              <a:spcAft>
                <a:spcPts val="0"/>
              </a:spcAft>
              <a:buClr>
                <a:schemeClr val="accent2"/>
              </a:buClr>
              <a:buNone/>
            </a:pPr>
            <a:endParaRPr lang="en-US" dirty="0">
              <a:solidFill>
                <a:schemeClr val="accent2"/>
              </a:solidFill>
            </a:endParaRPr>
          </a:p>
          <a:p>
            <a:pPr marL="0" indent="0">
              <a:spcBef>
                <a:spcPts val="0"/>
              </a:spcBef>
              <a:spcAft>
                <a:spcPts val="0"/>
              </a:spcAft>
              <a:buClr>
                <a:schemeClr val="accent2"/>
              </a:buClr>
              <a:buNone/>
            </a:pPr>
            <a:endParaRPr lang="en-US" dirty="0">
              <a:solidFill>
                <a:schemeClr val="accent2"/>
              </a:solidFill>
            </a:endParaRPr>
          </a:p>
          <a:p>
            <a:pPr marL="0" indent="0">
              <a:spcBef>
                <a:spcPts val="0"/>
              </a:spcBef>
              <a:spcAft>
                <a:spcPts val="0"/>
              </a:spcAft>
              <a:buClr>
                <a:schemeClr val="accent2"/>
              </a:buClr>
              <a:buNone/>
            </a:pPr>
            <a:endParaRPr lang="en-US" dirty="0">
              <a:solidFill>
                <a:schemeClr val="accent2"/>
              </a:solidFill>
            </a:endParaRPr>
          </a:p>
          <a:p>
            <a:pPr marL="0" indent="0">
              <a:spcBef>
                <a:spcPts val="0"/>
              </a:spcBef>
              <a:spcAft>
                <a:spcPts val="0"/>
              </a:spcAft>
              <a:buClr>
                <a:schemeClr val="accent2"/>
              </a:buClr>
              <a:buNone/>
            </a:pPr>
            <a:endParaRPr lang="en-US" dirty="0">
              <a:solidFill>
                <a:schemeClr val="accent2"/>
              </a:solidFill>
            </a:endParaRPr>
          </a:p>
          <a:p>
            <a:pPr marL="0" indent="0">
              <a:spcBef>
                <a:spcPts val="0"/>
              </a:spcBef>
              <a:spcAft>
                <a:spcPts val="0"/>
              </a:spcAft>
              <a:buClr>
                <a:schemeClr val="accent2"/>
              </a:buClr>
              <a:buNone/>
            </a:pPr>
            <a:endParaRPr lang="en-US" dirty="0">
              <a:solidFill>
                <a:schemeClr val="accent2"/>
              </a:solidFill>
            </a:endParaRPr>
          </a:p>
          <a:p>
            <a:pPr marL="0" indent="0">
              <a:spcBef>
                <a:spcPts val="0"/>
              </a:spcBef>
              <a:spcAft>
                <a:spcPts val="0"/>
              </a:spcAft>
              <a:buClr>
                <a:schemeClr val="accent2"/>
              </a:buClr>
              <a:buNone/>
            </a:pPr>
            <a:r>
              <a:rPr lang="en-US" dirty="0">
                <a:solidFill>
                  <a:schemeClr val="accent2"/>
                </a:solidFill>
              </a:rPr>
              <a:t>								</a:t>
            </a:r>
          </a:p>
          <a:p>
            <a:pPr marL="0" indent="0">
              <a:spcBef>
                <a:spcPts val="0"/>
              </a:spcBef>
              <a:spcAft>
                <a:spcPts val="0"/>
              </a:spcAft>
              <a:buClr>
                <a:schemeClr val="accent2"/>
              </a:buClr>
              <a:buNone/>
            </a:pPr>
            <a:endParaRPr lang="en-US" dirty="0">
              <a:solidFill>
                <a:schemeClr val="accent2"/>
              </a:solidFill>
            </a:endParaRPr>
          </a:p>
          <a:p>
            <a:pPr marL="0" indent="0">
              <a:spcBef>
                <a:spcPts val="0"/>
              </a:spcBef>
              <a:spcAft>
                <a:spcPts val="0"/>
              </a:spcAft>
              <a:buClr>
                <a:schemeClr val="accent2"/>
              </a:buClr>
              <a:buNone/>
            </a:pPr>
            <a:r>
              <a:rPr lang="en-US" dirty="0">
                <a:solidFill>
                  <a:schemeClr val="tx2"/>
                </a:solidFill>
              </a:rPr>
              <a:t>Minimum Capital Required = 25,000,000 </a:t>
            </a:r>
            <a:endParaRPr lang="en-US" dirty="0">
              <a:solidFill>
                <a:schemeClr val="accent2"/>
              </a:solidFill>
            </a:endParaRPr>
          </a:p>
          <a:p>
            <a:pPr marL="0" indent="0">
              <a:spcBef>
                <a:spcPts val="0"/>
              </a:spcBef>
              <a:spcAft>
                <a:spcPts val="0"/>
              </a:spcAft>
              <a:buClr>
                <a:schemeClr val="accent2"/>
              </a:buClr>
              <a:buNone/>
            </a:pPr>
            <a:endParaRPr lang="en-US" dirty="0">
              <a:solidFill>
                <a:schemeClr val="accent2"/>
              </a:solidFill>
            </a:endParaRPr>
          </a:p>
        </p:txBody>
      </p:sp>
      <p:graphicFrame>
        <p:nvGraphicFramePr>
          <p:cNvPr id="6" name="Table 5">
            <a:extLst>
              <a:ext uri="{FF2B5EF4-FFF2-40B4-BE49-F238E27FC236}">
                <a16:creationId xmlns:a16="http://schemas.microsoft.com/office/drawing/2014/main" id="{64251112-7273-1398-2975-1151BC81B3CC}"/>
              </a:ext>
            </a:extLst>
          </p:cNvPr>
          <p:cNvGraphicFramePr>
            <a:graphicFrameLocks noGrp="1"/>
          </p:cNvGraphicFramePr>
          <p:nvPr>
            <p:extLst>
              <p:ext uri="{D42A27DB-BD31-4B8C-83A1-F6EECF244321}">
                <p14:modId xmlns:p14="http://schemas.microsoft.com/office/powerpoint/2010/main" val="3019126541"/>
              </p:ext>
            </p:extLst>
          </p:nvPr>
        </p:nvGraphicFramePr>
        <p:xfrm>
          <a:off x="828626" y="2737508"/>
          <a:ext cx="4618566" cy="2011680"/>
        </p:xfrm>
        <a:graphic>
          <a:graphicData uri="http://schemas.openxmlformats.org/drawingml/2006/table">
            <a:tbl>
              <a:tblPr>
                <a:tableStyleId>{E269D01E-BC32-4049-B463-5C60D7B0CCD2}</a:tableStyleId>
              </a:tblPr>
              <a:tblGrid>
                <a:gridCol w="1557741">
                  <a:extLst>
                    <a:ext uri="{9D8B030D-6E8A-4147-A177-3AD203B41FA5}">
                      <a16:colId xmlns:a16="http://schemas.microsoft.com/office/drawing/2014/main" val="1026443081"/>
                    </a:ext>
                  </a:extLst>
                </a:gridCol>
                <a:gridCol w="1557741">
                  <a:extLst>
                    <a:ext uri="{9D8B030D-6E8A-4147-A177-3AD203B41FA5}">
                      <a16:colId xmlns:a16="http://schemas.microsoft.com/office/drawing/2014/main" val="4255670581"/>
                    </a:ext>
                  </a:extLst>
                </a:gridCol>
                <a:gridCol w="1503084">
                  <a:extLst>
                    <a:ext uri="{9D8B030D-6E8A-4147-A177-3AD203B41FA5}">
                      <a16:colId xmlns:a16="http://schemas.microsoft.com/office/drawing/2014/main" val="1293497516"/>
                    </a:ext>
                  </a:extLst>
                </a:gridCol>
              </a:tblGrid>
              <a:tr h="211500">
                <a:tc gridSpan="3">
                  <a:txBody>
                    <a:bodyPr/>
                    <a:lstStyle/>
                    <a:p>
                      <a:pPr algn="ctr" fontAlgn="b">
                        <a:spcBef>
                          <a:spcPts val="600"/>
                        </a:spcBef>
                        <a:buNone/>
                      </a:pPr>
                      <a:r>
                        <a:rPr lang="en-US" sz="1600" u="none" strike="noStrike" dirty="0">
                          <a:solidFill>
                            <a:schemeClr val="bg2">
                              <a:lumMod val="10000"/>
                            </a:schemeClr>
                          </a:solidFill>
                          <a:effectLst/>
                          <a:latin typeface="+mj-lt"/>
                        </a:rPr>
                        <a:t>Change in Surplus     </a:t>
                      </a:r>
                      <a:r>
                        <a:rPr lang="en-US" sz="1600" i="1" u="none" strike="noStrike" dirty="0">
                          <a:solidFill>
                            <a:schemeClr val="bg2">
                              <a:lumMod val="10000"/>
                            </a:schemeClr>
                          </a:solidFill>
                          <a:effectLst/>
                          <a:latin typeface="+mj-lt"/>
                        </a:rPr>
                        <a:t> (-) is Impairment</a:t>
                      </a:r>
                      <a:endParaRPr lang="en-US" sz="1600" b="1" i="1" u="none" strike="noStrike" dirty="0">
                        <a:solidFill>
                          <a:schemeClr val="bg2">
                            <a:lumMod val="10000"/>
                          </a:schemeClr>
                        </a:solidFill>
                        <a:effectLst/>
                        <a:latin typeface="+mj-lt"/>
                      </a:endParaRPr>
                    </a:p>
                  </a:txBody>
                  <a:tcPr marL="7620" marR="7620" marT="7620" marB="0" anchor="b">
                    <a:lnB>
                      <a:noFill/>
                    </a:lnB>
                    <a:solidFill>
                      <a:schemeClr val="tx2">
                        <a:lumMod val="20000"/>
                        <a:lumOff val="80000"/>
                      </a:schemeClr>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12170040"/>
                  </a:ext>
                </a:extLst>
              </a:tr>
              <a:tr h="211500">
                <a:tc>
                  <a:txBody>
                    <a:bodyPr/>
                    <a:lstStyle/>
                    <a:p>
                      <a:pPr algn="ctr" fontAlgn="b">
                        <a:spcBef>
                          <a:spcPts val="600"/>
                        </a:spcBef>
                        <a:buNone/>
                      </a:pPr>
                      <a:r>
                        <a:rPr lang="en-US" sz="1600" u="none" strike="noStrike" dirty="0">
                          <a:solidFill>
                            <a:schemeClr val="bg2">
                              <a:lumMod val="10000"/>
                            </a:schemeClr>
                          </a:solidFill>
                          <a:effectLst/>
                          <a:latin typeface="+mj-lt"/>
                        </a:rPr>
                        <a:t>Return Period</a:t>
                      </a:r>
                      <a:endParaRPr lang="en-US" sz="1600" b="1" i="0" u="none" strike="noStrike" dirty="0">
                        <a:solidFill>
                          <a:schemeClr val="bg2">
                            <a:lumMod val="10000"/>
                          </a:schemeClr>
                        </a:solidFill>
                        <a:effectLst/>
                        <a:latin typeface="+mj-lt"/>
                      </a:endParaRPr>
                    </a:p>
                  </a:txBody>
                  <a:tcPr marL="7620" marR="7620" marT="7620" marB="0" anchor="b">
                    <a:lnL w="6350" cap="flat" cmpd="sng" algn="ctr">
                      <a:noFill/>
                      <a:prstDash val="solid"/>
                      <a:miter lim="800000"/>
                    </a:lnL>
                    <a:lnR>
                      <a:noFill/>
                    </a:lnR>
                    <a:lnT>
                      <a:noFill/>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fontAlgn="b">
                        <a:spcBef>
                          <a:spcPts val="600"/>
                        </a:spcBef>
                        <a:buNone/>
                      </a:pPr>
                      <a:r>
                        <a:rPr lang="en-US" sz="1600" u="none" strike="noStrike" dirty="0">
                          <a:solidFill>
                            <a:schemeClr val="bg2">
                              <a:lumMod val="10000"/>
                            </a:schemeClr>
                          </a:solidFill>
                          <a:effectLst/>
                          <a:latin typeface="+mj-lt"/>
                        </a:rPr>
                        <a:t>Percentile</a:t>
                      </a:r>
                      <a:endParaRPr lang="en-US" sz="1600" b="1" i="0" u="none" strike="noStrike" dirty="0">
                        <a:solidFill>
                          <a:schemeClr val="bg2">
                            <a:lumMod val="10000"/>
                          </a:schemeClr>
                        </a:solidFill>
                        <a:effectLst/>
                        <a:latin typeface="+mj-lt"/>
                      </a:endParaRPr>
                    </a:p>
                  </a:txBody>
                  <a:tcPr marL="7620" marR="7620" marT="7620" marB="0" anchor="b">
                    <a:lnL>
                      <a:noFill/>
                    </a:lnL>
                    <a:lnR>
                      <a:noFill/>
                    </a:lnR>
                    <a:lnT>
                      <a:noFill/>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fontAlgn="b">
                        <a:spcBef>
                          <a:spcPts val="600"/>
                        </a:spcBef>
                        <a:buNone/>
                      </a:pPr>
                      <a:r>
                        <a:rPr lang="en-US" sz="1600" u="none" strike="noStrike" dirty="0">
                          <a:solidFill>
                            <a:schemeClr val="bg2">
                              <a:lumMod val="10000"/>
                            </a:schemeClr>
                          </a:solidFill>
                          <a:effectLst/>
                          <a:latin typeface="+mj-lt"/>
                        </a:rPr>
                        <a:t>2025</a:t>
                      </a:r>
                      <a:endParaRPr lang="en-US" sz="1600" b="1" i="0" u="none" strike="noStrike" dirty="0">
                        <a:solidFill>
                          <a:schemeClr val="bg2">
                            <a:lumMod val="10000"/>
                          </a:schemeClr>
                        </a:solidFill>
                        <a:effectLst/>
                        <a:latin typeface="+mj-lt"/>
                      </a:endParaRPr>
                    </a:p>
                  </a:txBody>
                  <a:tcPr marL="7620" marR="7620" marT="7620" marB="0" anchor="b">
                    <a:lnL>
                      <a:noFill/>
                    </a:lnL>
                    <a:lnR w="6350" cap="flat" cmpd="sng" algn="ctr">
                      <a:noFill/>
                      <a:prstDash val="solid"/>
                      <a:miter lim="800000"/>
                    </a:lnR>
                    <a:lnT>
                      <a:noFill/>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extLst>
                  <a:ext uri="{0D108BD9-81ED-4DB2-BD59-A6C34878D82A}">
                    <a16:rowId xmlns:a16="http://schemas.microsoft.com/office/drawing/2014/main" val="2869935696"/>
                  </a:ext>
                </a:extLst>
              </a:tr>
              <a:tr h="211500">
                <a:tc>
                  <a:txBody>
                    <a:bodyPr/>
                    <a:lstStyle/>
                    <a:p>
                      <a:pPr algn="l" fontAlgn="b">
                        <a:spcBef>
                          <a:spcPts val="600"/>
                        </a:spcBef>
                        <a:buNone/>
                      </a:pPr>
                      <a:r>
                        <a:rPr lang="en-US" sz="1600" u="none" strike="noStrike" dirty="0">
                          <a:solidFill>
                            <a:schemeClr val="bg2">
                              <a:lumMod val="10000"/>
                            </a:schemeClr>
                          </a:solidFill>
                          <a:effectLst/>
                          <a:latin typeface="+mj-lt"/>
                        </a:rPr>
                        <a:t>1 in 2</a:t>
                      </a:r>
                      <a:endParaRPr lang="en-US" sz="1600" b="0" i="0" u="none" strike="noStrike" dirty="0">
                        <a:solidFill>
                          <a:schemeClr val="bg2">
                            <a:lumMod val="10000"/>
                          </a:schemeClr>
                        </a:solidFill>
                        <a:effectLst/>
                        <a:latin typeface="+mj-lt"/>
                      </a:endParaRPr>
                    </a:p>
                  </a:txBody>
                  <a:tcPr marL="7620" marR="7620" marT="7620" marB="0" anchor="b">
                    <a:lnT w="38100" cap="flat" cmpd="sng" algn="ctr">
                      <a:solidFill>
                        <a:schemeClr val="tx1"/>
                      </a:solidFill>
                      <a:prstDash val="solid"/>
                      <a:round/>
                      <a:headEnd type="none" w="med" len="med"/>
                      <a:tailEnd type="none" w="med" len="med"/>
                    </a:lnT>
                    <a:solidFill>
                      <a:schemeClr val="tx2">
                        <a:lumMod val="20000"/>
                        <a:lumOff val="80000"/>
                      </a:schemeClr>
                    </a:solidFill>
                  </a:tcPr>
                </a:tc>
                <a:tc>
                  <a:txBody>
                    <a:bodyPr/>
                    <a:lstStyle/>
                    <a:p>
                      <a:pPr algn="ctr" fontAlgn="b">
                        <a:spcBef>
                          <a:spcPts val="600"/>
                        </a:spcBef>
                        <a:buNone/>
                      </a:pPr>
                      <a:r>
                        <a:rPr lang="en-US" sz="1600" u="none" strike="noStrike" dirty="0">
                          <a:solidFill>
                            <a:schemeClr val="bg2">
                              <a:lumMod val="10000"/>
                            </a:schemeClr>
                          </a:solidFill>
                          <a:effectLst/>
                          <a:latin typeface="+mj-lt"/>
                        </a:rPr>
                        <a:t>50.00%</a:t>
                      </a:r>
                      <a:endParaRPr lang="en-US" sz="1600" b="1" i="1" u="none" strike="noStrike" dirty="0">
                        <a:solidFill>
                          <a:schemeClr val="bg2">
                            <a:lumMod val="10000"/>
                          </a:schemeClr>
                        </a:solidFill>
                        <a:effectLst/>
                        <a:latin typeface="+mj-lt"/>
                      </a:endParaRPr>
                    </a:p>
                  </a:txBody>
                  <a:tcPr marL="7620" marR="7620" marT="7620" marB="0" anchor="b">
                    <a:lnT w="38100" cap="flat" cmpd="sng" algn="ctr">
                      <a:solidFill>
                        <a:schemeClr val="tx1"/>
                      </a:solidFill>
                      <a:prstDash val="solid"/>
                      <a:round/>
                      <a:headEnd type="none" w="med" len="med"/>
                      <a:tailEnd type="none" w="med" len="med"/>
                    </a:lnT>
                    <a:solidFill>
                      <a:schemeClr val="tx2">
                        <a:lumMod val="20000"/>
                        <a:lumOff val="80000"/>
                      </a:schemeClr>
                    </a:solidFill>
                  </a:tcPr>
                </a:tc>
                <a:tc>
                  <a:txBody>
                    <a:bodyPr/>
                    <a:lstStyle/>
                    <a:p>
                      <a:pPr algn="l" fontAlgn="b">
                        <a:buNone/>
                      </a:pPr>
                      <a:r>
                        <a:rPr lang="en-US" sz="1600" b="0" i="0" u="none" strike="noStrike" dirty="0">
                          <a:solidFill>
                            <a:schemeClr val="bg2">
                              <a:lumMod val="10000"/>
                            </a:schemeClr>
                          </a:solidFill>
                          <a:effectLst/>
                          <a:latin typeface="+mj-lt"/>
                        </a:rPr>
                        <a:t> 8,580,000 </a:t>
                      </a:r>
                    </a:p>
                  </a:txBody>
                  <a:tcPr marL="6350" marR="6350" marT="6350" marB="0" anchor="b">
                    <a:lnT w="38100" cap="flat" cmpd="sng" algn="ctr">
                      <a:solidFill>
                        <a:schemeClr val="tx1"/>
                      </a:solidFill>
                      <a:prstDash val="solid"/>
                      <a:round/>
                      <a:headEnd type="none" w="med" len="med"/>
                      <a:tailEnd type="none" w="med" len="med"/>
                    </a:lnT>
                    <a:solidFill>
                      <a:schemeClr val="tx2">
                        <a:lumMod val="20000"/>
                        <a:lumOff val="80000"/>
                      </a:schemeClr>
                    </a:solidFill>
                  </a:tcPr>
                </a:tc>
                <a:extLst>
                  <a:ext uri="{0D108BD9-81ED-4DB2-BD59-A6C34878D82A}">
                    <a16:rowId xmlns:a16="http://schemas.microsoft.com/office/drawing/2014/main" val="461116225"/>
                  </a:ext>
                </a:extLst>
              </a:tr>
              <a:tr h="211500">
                <a:tc>
                  <a:txBody>
                    <a:bodyPr/>
                    <a:lstStyle/>
                    <a:p>
                      <a:pPr algn="l" fontAlgn="b">
                        <a:spcBef>
                          <a:spcPts val="600"/>
                        </a:spcBef>
                        <a:buNone/>
                      </a:pPr>
                      <a:r>
                        <a:rPr lang="en-US" sz="1600" u="none" strike="noStrike" dirty="0">
                          <a:solidFill>
                            <a:schemeClr val="bg2">
                              <a:lumMod val="10000"/>
                            </a:schemeClr>
                          </a:solidFill>
                          <a:effectLst/>
                          <a:latin typeface="+mj-lt"/>
                        </a:rPr>
                        <a:t>1 in 20</a:t>
                      </a:r>
                      <a:endParaRPr lang="en-US" sz="1600" b="0" i="0" u="none" strike="noStrike" dirty="0">
                        <a:solidFill>
                          <a:schemeClr val="bg2">
                            <a:lumMod val="10000"/>
                          </a:schemeClr>
                        </a:solidFill>
                        <a:effectLst/>
                        <a:latin typeface="+mj-lt"/>
                      </a:endParaRPr>
                    </a:p>
                  </a:txBody>
                  <a:tcPr marL="7620" marR="7620" marT="7620" marB="0" anchor="b">
                    <a:solidFill>
                      <a:schemeClr val="tx2">
                        <a:lumMod val="20000"/>
                        <a:lumOff val="80000"/>
                      </a:schemeClr>
                    </a:solidFill>
                  </a:tcPr>
                </a:tc>
                <a:tc>
                  <a:txBody>
                    <a:bodyPr/>
                    <a:lstStyle/>
                    <a:p>
                      <a:pPr algn="ctr" fontAlgn="b">
                        <a:spcBef>
                          <a:spcPts val="600"/>
                        </a:spcBef>
                        <a:buNone/>
                      </a:pPr>
                      <a:r>
                        <a:rPr lang="en-US" sz="1600" u="none" strike="noStrike" dirty="0">
                          <a:solidFill>
                            <a:schemeClr val="bg2">
                              <a:lumMod val="10000"/>
                            </a:schemeClr>
                          </a:solidFill>
                          <a:effectLst/>
                          <a:latin typeface="+mj-lt"/>
                        </a:rPr>
                        <a:t>95.00%</a:t>
                      </a:r>
                      <a:endParaRPr lang="en-US" sz="1600" b="1" i="1" u="none" strike="noStrike" dirty="0">
                        <a:solidFill>
                          <a:schemeClr val="bg2">
                            <a:lumMod val="10000"/>
                          </a:schemeClr>
                        </a:solidFill>
                        <a:effectLst/>
                        <a:latin typeface="+mj-lt"/>
                      </a:endParaRPr>
                    </a:p>
                  </a:txBody>
                  <a:tcPr marL="7620" marR="7620" marT="7620" marB="0" anchor="b">
                    <a:solidFill>
                      <a:schemeClr val="tx2">
                        <a:lumMod val="20000"/>
                        <a:lumOff val="80000"/>
                      </a:schemeClr>
                    </a:solidFill>
                  </a:tcPr>
                </a:tc>
                <a:tc>
                  <a:txBody>
                    <a:bodyPr/>
                    <a:lstStyle/>
                    <a:p>
                      <a:pPr algn="l" fontAlgn="b">
                        <a:buNone/>
                      </a:pPr>
                      <a:r>
                        <a:rPr lang="en-US" sz="1600" b="0" i="0" u="none" strike="noStrike" dirty="0">
                          <a:solidFill>
                            <a:schemeClr val="bg2">
                              <a:lumMod val="10000"/>
                            </a:schemeClr>
                          </a:solidFill>
                          <a:effectLst/>
                          <a:latin typeface="+mj-lt"/>
                        </a:rPr>
                        <a:t> 2,310,000 </a:t>
                      </a:r>
                    </a:p>
                  </a:txBody>
                  <a:tcPr marL="6350" marR="6350" marT="6350" marB="0" anchor="b">
                    <a:solidFill>
                      <a:schemeClr val="tx2">
                        <a:lumMod val="20000"/>
                        <a:lumOff val="80000"/>
                      </a:schemeClr>
                    </a:solidFill>
                  </a:tcPr>
                </a:tc>
                <a:extLst>
                  <a:ext uri="{0D108BD9-81ED-4DB2-BD59-A6C34878D82A}">
                    <a16:rowId xmlns:a16="http://schemas.microsoft.com/office/drawing/2014/main" val="1053029768"/>
                  </a:ext>
                </a:extLst>
              </a:tr>
              <a:tr h="211500">
                <a:tc>
                  <a:txBody>
                    <a:bodyPr/>
                    <a:lstStyle/>
                    <a:p>
                      <a:pPr algn="l" fontAlgn="b">
                        <a:spcBef>
                          <a:spcPts val="600"/>
                        </a:spcBef>
                        <a:buNone/>
                      </a:pPr>
                      <a:r>
                        <a:rPr lang="en-US" sz="1600" u="none" strike="noStrike" dirty="0">
                          <a:solidFill>
                            <a:schemeClr val="bg2">
                              <a:lumMod val="10000"/>
                            </a:schemeClr>
                          </a:solidFill>
                          <a:effectLst/>
                          <a:latin typeface="+mj-lt"/>
                        </a:rPr>
                        <a:t>1 in 100</a:t>
                      </a:r>
                      <a:endParaRPr lang="en-US" sz="1600" b="0" i="0" u="none" strike="noStrike" dirty="0">
                        <a:solidFill>
                          <a:schemeClr val="bg2">
                            <a:lumMod val="10000"/>
                          </a:schemeClr>
                        </a:solidFill>
                        <a:effectLst/>
                        <a:latin typeface="+mj-lt"/>
                      </a:endParaRPr>
                    </a:p>
                  </a:txBody>
                  <a:tcPr marL="7620" marR="7620" marT="7620" marB="0" anchor="b">
                    <a:solidFill>
                      <a:schemeClr val="tx2">
                        <a:lumMod val="20000"/>
                        <a:lumOff val="80000"/>
                      </a:schemeClr>
                    </a:solidFill>
                  </a:tcPr>
                </a:tc>
                <a:tc>
                  <a:txBody>
                    <a:bodyPr/>
                    <a:lstStyle/>
                    <a:p>
                      <a:pPr algn="ctr" fontAlgn="b">
                        <a:spcBef>
                          <a:spcPts val="600"/>
                        </a:spcBef>
                        <a:buNone/>
                      </a:pPr>
                      <a:r>
                        <a:rPr lang="en-US" sz="1600" u="none" strike="noStrike" dirty="0">
                          <a:solidFill>
                            <a:schemeClr val="bg2">
                              <a:lumMod val="10000"/>
                            </a:schemeClr>
                          </a:solidFill>
                          <a:effectLst/>
                          <a:latin typeface="+mj-lt"/>
                        </a:rPr>
                        <a:t>99.00%</a:t>
                      </a:r>
                      <a:endParaRPr lang="en-US" sz="1600" b="1" i="1" u="none" strike="noStrike" dirty="0">
                        <a:solidFill>
                          <a:schemeClr val="bg2">
                            <a:lumMod val="10000"/>
                          </a:schemeClr>
                        </a:solidFill>
                        <a:effectLst/>
                        <a:latin typeface="+mj-lt"/>
                      </a:endParaRPr>
                    </a:p>
                  </a:txBody>
                  <a:tcPr marL="7620" marR="7620" marT="7620" marB="0" anchor="b">
                    <a:solidFill>
                      <a:schemeClr val="tx2">
                        <a:lumMod val="20000"/>
                        <a:lumOff val="80000"/>
                      </a:schemeClr>
                    </a:solidFill>
                  </a:tcPr>
                </a:tc>
                <a:tc>
                  <a:txBody>
                    <a:bodyPr/>
                    <a:lstStyle/>
                    <a:p>
                      <a:pPr algn="l" fontAlgn="b">
                        <a:buNone/>
                      </a:pPr>
                      <a:r>
                        <a:rPr lang="en-US" sz="1600" b="0" i="0" u="none" strike="noStrike" dirty="0">
                          <a:solidFill>
                            <a:schemeClr val="bg2">
                              <a:lumMod val="10000"/>
                            </a:schemeClr>
                          </a:solidFill>
                          <a:effectLst/>
                          <a:latin typeface="+mj-lt"/>
                        </a:rPr>
                        <a:t>(1,100,000)</a:t>
                      </a:r>
                    </a:p>
                  </a:txBody>
                  <a:tcPr marL="6350" marR="6350" marT="6350" marB="0" anchor="b">
                    <a:solidFill>
                      <a:schemeClr val="tx2">
                        <a:lumMod val="20000"/>
                        <a:lumOff val="80000"/>
                      </a:schemeClr>
                    </a:solidFill>
                  </a:tcPr>
                </a:tc>
                <a:extLst>
                  <a:ext uri="{0D108BD9-81ED-4DB2-BD59-A6C34878D82A}">
                    <a16:rowId xmlns:a16="http://schemas.microsoft.com/office/drawing/2014/main" val="2193339364"/>
                  </a:ext>
                </a:extLst>
              </a:tr>
              <a:tr h="211500">
                <a:tc>
                  <a:txBody>
                    <a:bodyPr/>
                    <a:lstStyle/>
                    <a:p>
                      <a:pPr marL="0" algn="l" defTabSz="1783080" rtl="0" eaLnBrk="1" fontAlgn="b" latinLnBrk="0" hangingPunct="1">
                        <a:spcBef>
                          <a:spcPts val="600"/>
                        </a:spcBef>
                        <a:buNone/>
                      </a:pPr>
                      <a:r>
                        <a:rPr lang="en-US" sz="1600" u="none" strike="noStrike" kern="1200" dirty="0">
                          <a:solidFill>
                            <a:schemeClr val="bg2">
                              <a:lumMod val="10000"/>
                            </a:schemeClr>
                          </a:solidFill>
                          <a:effectLst/>
                          <a:latin typeface="+mj-lt"/>
                          <a:ea typeface="+mn-ea"/>
                          <a:cs typeface="+mn-cs"/>
                        </a:rPr>
                        <a:t>1 in 200</a:t>
                      </a:r>
                    </a:p>
                  </a:txBody>
                  <a:tcPr marL="7620" marR="7620" marT="7620" marB="0" anchor="b">
                    <a:solidFill>
                      <a:schemeClr val="tx2">
                        <a:lumMod val="20000"/>
                        <a:lumOff val="80000"/>
                      </a:schemeClr>
                    </a:solidFill>
                  </a:tcPr>
                </a:tc>
                <a:tc>
                  <a:txBody>
                    <a:bodyPr/>
                    <a:lstStyle/>
                    <a:p>
                      <a:pPr marL="0" algn="ctr" defTabSz="1783080" rtl="0" eaLnBrk="1" fontAlgn="b" latinLnBrk="0" hangingPunct="1">
                        <a:spcBef>
                          <a:spcPts val="600"/>
                        </a:spcBef>
                        <a:buNone/>
                      </a:pPr>
                      <a:r>
                        <a:rPr lang="en-US" sz="1600" u="none" strike="noStrike" kern="1200" dirty="0">
                          <a:solidFill>
                            <a:schemeClr val="bg2">
                              <a:lumMod val="10000"/>
                            </a:schemeClr>
                          </a:solidFill>
                          <a:effectLst/>
                          <a:latin typeface="+mj-lt"/>
                          <a:ea typeface="+mn-ea"/>
                          <a:cs typeface="+mn-cs"/>
                        </a:rPr>
                        <a:t>99.50%</a:t>
                      </a:r>
                    </a:p>
                  </a:txBody>
                  <a:tcPr marL="7620" marR="7620" marT="7620" marB="0" anchor="b">
                    <a:solidFill>
                      <a:schemeClr val="tx2">
                        <a:lumMod val="20000"/>
                        <a:lumOff val="80000"/>
                      </a:schemeClr>
                    </a:solidFill>
                  </a:tcPr>
                </a:tc>
                <a:tc>
                  <a:txBody>
                    <a:bodyPr/>
                    <a:lstStyle/>
                    <a:p>
                      <a:pPr algn="l" fontAlgn="b">
                        <a:buNone/>
                      </a:pPr>
                      <a:r>
                        <a:rPr lang="en-US" sz="1600" b="0" i="0" u="none" strike="noStrike" dirty="0">
                          <a:solidFill>
                            <a:schemeClr val="bg2">
                              <a:lumMod val="10000"/>
                            </a:schemeClr>
                          </a:solidFill>
                          <a:effectLst/>
                          <a:latin typeface="+mj-lt"/>
                        </a:rPr>
                        <a:t>(2,320,000)</a:t>
                      </a:r>
                    </a:p>
                  </a:txBody>
                  <a:tcPr marL="6350" marR="6350" marT="6350" marB="0" anchor="b">
                    <a:solidFill>
                      <a:schemeClr val="tx2">
                        <a:lumMod val="20000"/>
                        <a:lumOff val="80000"/>
                      </a:schemeClr>
                    </a:solidFill>
                  </a:tcPr>
                </a:tc>
                <a:extLst>
                  <a:ext uri="{0D108BD9-81ED-4DB2-BD59-A6C34878D82A}">
                    <a16:rowId xmlns:a16="http://schemas.microsoft.com/office/drawing/2014/main" val="3813254834"/>
                  </a:ext>
                </a:extLst>
              </a:tr>
              <a:tr h="211500">
                <a:tc>
                  <a:txBody>
                    <a:bodyPr/>
                    <a:lstStyle/>
                    <a:p>
                      <a:pPr algn="l" fontAlgn="b">
                        <a:spcBef>
                          <a:spcPts val="600"/>
                        </a:spcBef>
                        <a:buNone/>
                      </a:pPr>
                      <a:r>
                        <a:rPr lang="en-US" sz="1600" u="none" strike="noStrike" dirty="0">
                          <a:solidFill>
                            <a:schemeClr val="bg2">
                              <a:lumMod val="10000"/>
                            </a:schemeClr>
                          </a:solidFill>
                          <a:effectLst/>
                          <a:latin typeface="+mj-lt"/>
                        </a:rPr>
                        <a:t>1 in 250</a:t>
                      </a:r>
                      <a:endParaRPr lang="en-US" sz="1600" b="0" i="0" u="none" strike="noStrike" dirty="0">
                        <a:solidFill>
                          <a:schemeClr val="bg2">
                            <a:lumMod val="10000"/>
                          </a:schemeClr>
                        </a:solidFill>
                        <a:effectLst/>
                        <a:latin typeface="+mj-lt"/>
                      </a:endParaRPr>
                    </a:p>
                  </a:txBody>
                  <a:tcPr marL="7620" marR="7620" marT="7620" marB="0" anchor="b">
                    <a:solidFill>
                      <a:schemeClr val="tx2">
                        <a:lumMod val="20000"/>
                        <a:lumOff val="80000"/>
                      </a:schemeClr>
                    </a:solidFill>
                  </a:tcPr>
                </a:tc>
                <a:tc>
                  <a:txBody>
                    <a:bodyPr/>
                    <a:lstStyle/>
                    <a:p>
                      <a:pPr algn="ctr" fontAlgn="b">
                        <a:spcBef>
                          <a:spcPts val="600"/>
                        </a:spcBef>
                        <a:buNone/>
                      </a:pPr>
                      <a:r>
                        <a:rPr lang="en-US" sz="1600" u="none" strike="noStrike" dirty="0">
                          <a:solidFill>
                            <a:schemeClr val="bg2">
                              <a:lumMod val="10000"/>
                            </a:schemeClr>
                          </a:solidFill>
                          <a:effectLst/>
                          <a:latin typeface="+mj-lt"/>
                        </a:rPr>
                        <a:t>99.60%</a:t>
                      </a:r>
                      <a:endParaRPr lang="en-US" sz="1600" b="1" i="1" u="none" strike="noStrike" dirty="0">
                        <a:solidFill>
                          <a:schemeClr val="bg2">
                            <a:lumMod val="10000"/>
                          </a:schemeClr>
                        </a:solidFill>
                        <a:effectLst/>
                        <a:latin typeface="+mj-lt"/>
                      </a:endParaRPr>
                    </a:p>
                  </a:txBody>
                  <a:tcPr marL="7620" marR="7620" marT="7620" marB="0" anchor="b">
                    <a:solidFill>
                      <a:schemeClr val="tx2">
                        <a:lumMod val="20000"/>
                        <a:lumOff val="80000"/>
                      </a:schemeClr>
                    </a:solidFill>
                  </a:tcPr>
                </a:tc>
                <a:tc>
                  <a:txBody>
                    <a:bodyPr/>
                    <a:lstStyle/>
                    <a:p>
                      <a:pPr algn="l" fontAlgn="b">
                        <a:buNone/>
                      </a:pPr>
                      <a:r>
                        <a:rPr lang="en-US" sz="1600" b="0" i="0" u="none" strike="noStrike" dirty="0">
                          <a:solidFill>
                            <a:schemeClr val="bg2">
                              <a:lumMod val="10000"/>
                            </a:schemeClr>
                          </a:solidFill>
                          <a:effectLst/>
                          <a:latin typeface="+mj-lt"/>
                        </a:rPr>
                        <a:t>(2,740,000)</a:t>
                      </a:r>
                    </a:p>
                  </a:txBody>
                  <a:tcPr marL="6350" marR="6350" marT="6350" marB="0" anchor="b">
                    <a:solidFill>
                      <a:schemeClr val="tx2">
                        <a:lumMod val="20000"/>
                        <a:lumOff val="80000"/>
                      </a:schemeClr>
                    </a:solidFill>
                  </a:tcPr>
                </a:tc>
                <a:extLst>
                  <a:ext uri="{0D108BD9-81ED-4DB2-BD59-A6C34878D82A}">
                    <a16:rowId xmlns:a16="http://schemas.microsoft.com/office/drawing/2014/main" val="3696267038"/>
                  </a:ext>
                </a:extLst>
              </a:tr>
              <a:tr h="211500">
                <a:tc>
                  <a:txBody>
                    <a:bodyPr/>
                    <a:lstStyle/>
                    <a:p>
                      <a:pPr algn="l" fontAlgn="b">
                        <a:spcBef>
                          <a:spcPts val="600"/>
                        </a:spcBef>
                        <a:buNone/>
                      </a:pPr>
                      <a:r>
                        <a:rPr lang="en-US" sz="1600" u="none" strike="noStrike" dirty="0">
                          <a:solidFill>
                            <a:schemeClr val="bg2">
                              <a:lumMod val="10000"/>
                            </a:schemeClr>
                          </a:solidFill>
                          <a:effectLst/>
                          <a:latin typeface="+mj-lt"/>
                        </a:rPr>
                        <a:t>1 in 500</a:t>
                      </a:r>
                      <a:endParaRPr lang="en-US" sz="1600" b="0" i="0" u="none" strike="noStrike" dirty="0">
                        <a:solidFill>
                          <a:schemeClr val="bg2">
                            <a:lumMod val="10000"/>
                          </a:schemeClr>
                        </a:solidFill>
                        <a:effectLst/>
                        <a:latin typeface="+mj-lt"/>
                      </a:endParaRPr>
                    </a:p>
                  </a:txBody>
                  <a:tcPr marL="7620" marR="7620" marT="7620" marB="0" anchor="b">
                    <a:solidFill>
                      <a:schemeClr val="tx2">
                        <a:lumMod val="20000"/>
                        <a:lumOff val="80000"/>
                      </a:schemeClr>
                    </a:solidFill>
                  </a:tcPr>
                </a:tc>
                <a:tc>
                  <a:txBody>
                    <a:bodyPr/>
                    <a:lstStyle/>
                    <a:p>
                      <a:pPr algn="ctr" fontAlgn="b">
                        <a:spcBef>
                          <a:spcPts val="600"/>
                        </a:spcBef>
                        <a:buNone/>
                      </a:pPr>
                      <a:r>
                        <a:rPr lang="en-US" sz="1600" u="none" strike="noStrike" dirty="0">
                          <a:solidFill>
                            <a:schemeClr val="bg2">
                              <a:lumMod val="10000"/>
                            </a:schemeClr>
                          </a:solidFill>
                          <a:effectLst/>
                          <a:latin typeface="+mj-lt"/>
                        </a:rPr>
                        <a:t>99.80%</a:t>
                      </a:r>
                      <a:endParaRPr lang="en-US" sz="1600" b="1" i="1" u="none" strike="noStrike" dirty="0">
                        <a:solidFill>
                          <a:schemeClr val="bg2">
                            <a:lumMod val="10000"/>
                          </a:schemeClr>
                        </a:solidFill>
                        <a:effectLst/>
                        <a:latin typeface="+mj-lt"/>
                      </a:endParaRPr>
                    </a:p>
                  </a:txBody>
                  <a:tcPr marL="7620" marR="7620" marT="7620" marB="0" anchor="b">
                    <a:solidFill>
                      <a:schemeClr val="tx2">
                        <a:lumMod val="20000"/>
                        <a:lumOff val="80000"/>
                      </a:schemeClr>
                    </a:solidFill>
                  </a:tcPr>
                </a:tc>
                <a:tc>
                  <a:txBody>
                    <a:bodyPr/>
                    <a:lstStyle/>
                    <a:p>
                      <a:pPr algn="l" fontAlgn="b">
                        <a:buNone/>
                      </a:pPr>
                      <a:r>
                        <a:rPr lang="en-US" sz="1600" b="0" i="0" u="none" strike="noStrike" dirty="0">
                          <a:solidFill>
                            <a:schemeClr val="bg2">
                              <a:lumMod val="10000"/>
                            </a:schemeClr>
                          </a:solidFill>
                          <a:effectLst/>
                          <a:latin typeface="+mj-lt"/>
                        </a:rPr>
                        <a:t>(5,940,000)</a:t>
                      </a:r>
                    </a:p>
                  </a:txBody>
                  <a:tcPr marL="6350" marR="6350" marT="6350" marB="0" anchor="b">
                    <a:solidFill>
                      <a:schemeClr val="tx2">
                        <a:lumMod val="20000"/>
                        <a:lumOff val="80000"/>
                      </a:schemeClr>
                    </a:solidFill>
                  </a:tcPr>
                </a:tc>
                <a:extLst>
                  <a:ext uri="{0D108BD9-81ED-4DB2-BD59-A6C34878D82A}">
                    <a16:rowId xmlns:a16="http://schemas.microsoft.com/office/drawing/2014/main" val="4232084737"/>
                  </a:ext>
                </a:extLst>
              </a:tr>
            </a:tbl>
          </a:graphicData>
        </a:graphic>
      </p:graphicFrame>
      <p:pic>
        <p:nvPicPr>
          <p:cNvPr id="8" name="Picture 7">
            <a:extLst>
              <a:ext uri="{FF2B5EF4-FFF2-40B4-BE49-F238E27FC236}">
                <a16:creationId xmlns:a16="http://schemas.microsoft.com/office/drawing/2014/main" id="{E5BA74C1-C54E-6F43-2AB0-A576A6036E85}"/>
              </a:ext>
            </a:extLst>
          </p:cNvPr>
          <p:cNvPicPr>
            <a:picLocks noChangeAspect="1"/>
          </p:cNvPicPr>
          <p:nvPr/>
        </p:nvPicPr>
        <p:blipFill>
          <a:blip r:embed="rId3"/>
          <a:stretch>
            <a:fillRect/>
          </a:stretch>
        </p:blipFill>
        <p:spPr>
          <a:xfrm>
            <a:off x="6835563" y="3110758"/>
            <a:ext cx="4732548" cy="1935400"/>
          </a:xfrm>
          <a:prstGeom prst="rect">
            <a:avLst/>
          </a:prstGeom>
        </p:spPr>
      </p:pic>
      <p:sp>
        <p:nvSpPr>
          <p:cNvPr id="11" name="TextBox 10">
            <a:extLst>
              <a:ext uri="{FF2B5EF4-FFF2-40B4-BE49-F238E27FC236}">
                <a16:creationId xmlns:a16="http://schemas.microsoft.com/office/drawing/2014/main" id="{6009F5EC-6612-9340-3670-890D16CF90A0}"/>
              </a:ext>
            </a:extLst>
          </p:cNvPr>
          <p:cNvSpPr txBox="1"/>
          <p:nvPr/>
        </p:nvSpPr>
        <p:spPr>
          <a:xfrm>
            <a:off x="2485240" y="5055233"/>
            <a:ext cx="1305339" cy="369332"/>
          </a:xfrm>
          <a:prstGeom prst="rect">
            <a:avLst/>
          </a:prstGeom>
          <a:noFill/>
        </p:spPr>
        <p:txBody>
          <a:bodyPr wrap="square" rtlCol="0">
            <a:spAutoFit/>
          </a:bodyPr>
          <a:lstStyle/>
          <a:p>
            <a:r>
              <a:rPr lang="en-US" b="1" dirty="0">
                <a:solidFill>
                  <a:schemeClr val="accent2"/>
                </a:solidFill>
              </a:rPr>
              <a:t>OR THIS:</a:t>
            </a:r>
          </a:p>
        </p:txBody>
      </p:sp>
      <p:sp>
        <p:nvSpPr>
          <p:cNvPr id="12" name="TextBox 11">
            <a:extLst>
              <a:ext uri="{FF2B5EF4-FFF2-40B4-BE49-F238E27FC236}">
                <a16:creationId xmlns:a16="http://schemas.microsoft.com/office/drawing/2014/main" id="{FB81094A-C8EE-C413-3D0E-595332FB04AD}"/>
              </a:ext>
            </a:extLst>
          </p:cNvPr>
          <p:cNvSpPr txBox="1"/>
          <p:nvPr/>
        </p:nvSpPr>
        <p:spPr>
          <a:xfrm>
            <a:off x="6835563" y="2631944"/>
            <a:ext cx="1305339" cy="369332"/>
          </a:xfrm>
          <a:prstGeom prst="rect">
            <a:avLst/>
          </a:prstGeom>
          <a:noFill/>
        </p:spPr>
        <p:txBody>
          <a:bodyPr wrap="square" rtlCol="0">
            <a:spAutoFit/>
          </a:bodyPr>
          <a:lstStyle/>
          <a:p>
            <a:r>
              <a:rPr lang="en-US" b="1" dirty="0">
                <a:solidFill>
                  <a:schemeClr val="accent2"/>
                </a:solidFill>
              </a:rPr>
              <a:t>OR THIS:</a:t>
            </a:r>
          </a:p>
        </p:txBody>
      </p:sp>
      <p:sp>
        <p:nvSpPr>
          <p:cNvPr id="3" name="Rectangle 2">
            <a:extLst>
              <a:ext uri="{FF2B5EF4-FFF2-40B4-BE49-F238E27FC236}">
                <a16:creationId xmlns:a16="http://schemas.microsoft.com/office/drawing/2014/main" id="{510135C5-735B-056E-D996-E1899A41CF6E}"/>
              </a:ext>
            </a:extLst>
          </p:cNvPr>
          <p:cNvSpPr/>
          <p:nvPr/>
        </p:nvSpPr>
        <p:spPr>
          <a:xfrm>
            <a:off x="749330" y="3976859"/>
            <a:ext cx="4618566" cy="264942"/>
          </a:xfrm>
          <a:prstGeom prst="rect">
            <a:avLst/>
          </a:prstGeom>
          <a:noFill/>
          <a:ln w="28575">
            <a:solidFill>
              <a:srgbClr val="EE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2EA16D62-B00F-78CE-E920-AF7E590460B6}"/>
              </a:ext>
            </a:extLst>
          </p:cNvPr>
          <p:cNvSpPr txBox="1"/>
          <p:nvPr/>
        </p:nvSpPr>
        <p:spPr>
          <a:xfrm>
            <a:off x="7216168" y="5215623"/>
            <a:ext cx="4351943" cy="369332"/>
          </a:xfrm>
          <a:prstGeom prst="rect">
            <a:avLst/>
          </a:prstGeom>
          <a:noFill/>
        </p:spPr>
        <p:txBody>
          <a:bodyPr wrap="square" rtlCol="0">
            <a:spAutoFit/>
          </a:bodyPr>
          <a:lstStyle/>
          <a:p>
            <a:r>
              <a:rPr lang="en-US" dirty="0">
                <a:solidFill>
                  <a:srgbClr val="EE0000"/>
                </a:solidFill>
              </a:rPr>
              <a:t>Target Premium to Surplus Ratio = 50%</a:t>
            </a:r>
          </a:p>
        </p:txBody>
      </p:sp>
      <p:sp>
        <p:nvSpPr>
          <p:cNvPr id="9" name="TextBox 8">
            <a:extLst>
              <a:ext uri="{FF2B5EF4-FFF2-40B4-BE49-F238E27FC236}">
                <a16:creationId xmlns:a16="http://schemas.microsoft.com/office/drawing/2014/main" id="{867ADEFE-2748-70AC-2310-4B2082F43A26}"/>
              </a:ext>
            </a:extLst>
          </p:cNvPr>
          <p:cNvSpPr txBox="1"/>
          <p:nvPr/>
        </p:nvSpPr>
        <p:spPr>
          <a:xfrm>
            <a:off x="1095249" y="5861954"/>
            <a:ext cx="4351943" cy="369332"/>
          </a:xfrm>
          <a:prstGeom prst="rect">
            <a:avLst/>
          </a:prstGeom>
          <a:noFill/>
        </p:spPr>
        <p:txBody>
          <a:bodyPr wrap="square" rtlCol="0">
            <a:spAutoFit/>
          </a:bodyPr>
          <a:lstStyle/>
          <a:p>
            <a:r>
              <a:rPr lang="en-US" dirty="0">
                <a:solidFill>
                  <a:srgbClr val="EE0000"/>
                </a:solidFill>
              </a:rPr>
              <a:t>Target = 3x Minimum Required Capital</a:t>
            </a:r>
          </a:p>
        </p:txBody>
      </p:sp>
      <p:sp>
        <p:nvSpPr>
          <p:cNvPr id="10" name="TextBox 9">
            <a:extLst>
              <a:ext uri="{FF2B5EF4-FFF2-40B4-BE49-F238E27FC236}">
                <a16:creationId xmlns:a16="http://schemas.microsoft.com/office/drawing/2014/main" id="{B67CF0D0-2298-669C-E7AB-9DD2963303CE}"/>
              </a:ext>
            </a:extLst>
          </p:cNvPr>
          <p:cNvSpPr txBox="1"/>
          <p:nvPr/>
        </p:nvSpPr>
        <p:spPr>
          <a:xfrm>
            <a:off x="449193" y="1046786"/>
            <a:ext cx="2822027" cy="646331"/>
          </a:xfrm>
          <a:prstGeom prst="rect">
            <a:avLst/>
          </a:prstGeom>
          <a:noFill/>
        </p:spPr>
        <p:txBody>
          <a:bodyPr wrap="square" rtlCol="0">
            <a:spAutoFit/>
          </a:bodyPr>
          <a:lstStyle/>
          <a:p>
            <a:r>
              <a:rPr lang="en-US" sz="3600" b="1" dirty="0"/>
              <a:t>BUT…</a:t>
            </a:r>
          </a:p>
        </p:txBody>
      </p:sp>
    </p:spTree>
    <p:extLst>
      <p:ext uri="{BB962C8B-B14F-4D97-AF65-F5344CB8AC3E}">
        <p14:creationId xmlns:p14="http://schemas.microsoft.com/office/powerpoint/2010/main" val="2928861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additive="base">
                                        <p:cTn id="14" dur="500" fill="hold"/>
                                        <p:tgtEl>
                                          <p:spTgt spid="7"/>
                                        </p:tgtEl>
                                        <p:attrNameLst>
                                          <p:attrName>ppt_x</p:attrName>
                                        </p:attrNameLst>
                                      </p:cBhvr>
                                      <p:tavLst>
                                        <p:tav tm="0">
                                          <p:val>
                                            <p:strVal val="#ppt_x"/>
                                          </p:val>
                                        </p:tav>
                                        <p:tav tm="100000">
                                          <p:val>
                                            <p:strVal val="#ppt_x"/>
                                          </p:val>
                                        </p:tav>
                                      </p:tavLst>
                                    </p:anim>
                                    <p:anim calcmode="lin" valueType="num">
                                      <p:cBhvr additive="base">
                                        <p:cTn id="15"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8"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 calcmode="lin" valueType="num">
                                      <p:cBhvr additive="base">
                                        <p:cTn id="20" dur="500" fill="hold"/>
                                        <p:tgtEl>
                                          <p:spTgt spid="9"/>
                                        </p:tgtEl>
                                        <p:attrNameLst>
                                          <p:attrName>ppt_x</p:attrName>
                                        </p:attrNameLst>
                                      </p:cBhvr>
                                      <p:tavLst>
                                        <p:tav tm="0">
                                          <p:val>
                                            <p:strVal val="0-#ppt_w/2"/>
                                          </p:val>
                                        </p:tav>
                                        <p:tav tm="100000">
                                          <p:val>
                                            <p:strVal val="#ppt_x"/>
                                          </p:val>
                                        </p:tav>
                                      </p:tavLst>
                                    </p:anim>
                                    <p:anim calcmode="lin" valueType="num">
                                      <p:cBhvr additive="base">
                                        <p:cTn id="21"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p:bldP spid="9"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0F4F48-F93B-79A4-7041-436D952A2BAC}"/>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40121F63-2623-2B34-4B3B-95F7A9C2B217}"/>
              </a:ext>
            </a:extLst>
          </p:cNvPr>
          <p:cNvSpPr/>
          <p:nvPr/>
        </p:nvSpPr>
        <p:spPr>
          <a:xfrm>
            <a:off x="1699755" y="3413235"/>
            <a:ext cx="8403021" cy="816008"/>
          </a:xfrm>
          <a:prstGeom prst="rect">
            <a:avLst/>
          </a:prstGeom>
          <a:solidFill>
            <a:schemeClr val="tx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7ABED87-FFFB-A6D5-ECD4-2513FA39FFC7}"/>
              </a:ext>
            </a:extLst>
          </p:cNvPr>
          <p:cNvSpPr>
            <a:spLocks noGrp="1"/>
          </p:cNvSpPr>
          <p:nvPr>
            <p:ph type="title" idx="4294967295"/>
          </p:nvPr>
        </p:nvSpPr>
        <p:spPr>
          <a:xfrm>
            <a:off x="1358714" y="432773"/>
            <a:ext cx="8902886" cy="1621051"/>
          </a:xfrm>
          <a:prstGeom prst="rect">
            <a:avLst/>
          </a:prstGeom>
        </p:spPr>
        <p:txBody>
          <a:bodyPr>
            <a:normAutofit/>
          </a:bodyPr>
          <a:lstStyle/>
          <a:p>
            <a:pPr algn="ctr"/>
            <a:r>
              <a:rPr lang="en-US" dirty="0">
                <a:solidFill>
                  <a:schemeClr val="bg2">
                    <a:lumMod val="10000"/>
                  </a:schemeClr>
                </a:solidFill>
              </a:rPr>
              <a:t>Capital Adequacy Analysis</a:t>
            </a:r>
            <a:br>
              <a:rPr lang="en-US" dirty="0">
                <a:solidFill>
                  <a:schemeClr val="bg2">
                    <a:lumMod val="10000"/>
                  </a:schemeClr>
                </a:solidFill>
              </a:rPr>
            </a:br>
            <a:r>
              <a:rPr lang="en-US" dirty="0">
                <a:solidFill>
                  <a:schemeClr val="bg2">
                    <a:lumMod val="10000"/>
                  </a:schemeClr>
                </a:solidFill>
              </a:rPr>
              <a:t>Trustee Considerations</a:t>
            </a:r>
          </a:p>
        </p:txBody>
      </p:sp>
      <p:sp>
        <p:nvSpPr>
          <p:cNvPr id="4" name="Content Placeholder 2">
            <a:extLst>
              <a:ext uri="{FF2B5EF4-FFF2-40B4-BE49-F238E27FC236}">
                <a16:creationId xmlns:a16="http://schemas.microsoft.com/office/drawing/2014/main" id="{EB708E67-90CE-482B-F465-2F7884A7019D}"/>
              </a:ext>
            </a:extLst>
          </p:cNvPr>
          <p:cNvSpPr txBox="1">
            <a:spLocks/>
          </p:cNvSpPr>
          <p:nvPr/>
        </p:nvSpPr>
        <p:spPr>
          <a:xfrm>
            <a:off x="1540933" y="2053824"/>
            <a:ext cx="8720667" cy="4015900"/>
          </a:xfrm>
          <a:prstGeom prst="rect">
            <a:avLst/>
          </a:prstGeom>
        </p:spPr>
        <p:txBody>
          <a:bodyPr vert="horz" lIns="91440" tIns="45720" rIns="91440" bIns="45720" rtlCol="0" anchor="t">
            <a:noAutofit/>
          </a:bodyPr>
          <a:lst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a:lstStyle>
          <a:p>
            <a:pPr marL="0" indent="0" algn="ctr">
              <a:spcBef>
                <a:spcPts val="0"/>
              </a:spcBef>
              <a:spcAft>
                <a:spcPts val="0"/>
              </a:spcAft>
              <a:buClr>
                <a:schemeClr val="tx2"/>
              </a:buClr>
              <a:buNone/>
            </a:pPr>
            <a:r>
              <a:rPr lang="en-US" sz="3200" b="1" dirty="0">
                <a:solidFill>
                  <a:schemeClr val="bg2">
                    <a:lumMod val="10000"/>
                  </a:schemeClr>
                </a:solidFill>
              </a:rPr>
              <a:t>Capital Adequacy Analysis is an important tool that helps Trustees ensure</a:t>
            </a:r>
          </a:p>
          <a:p>
            <a:pPr marL="0" indent="0">
              <a:spcBef>
                <a:spcPts val="0"/>
              </a:spcBef>
              <a:spcAft>
                <a:spcPts val="0"/>
              </a:spcAft>
              <a:buClr>
                <a:schemeClr val="tx2"/>
              </a:buClr>
              <a:buNone/>
            </a:pPr>
            <a:endParaRPr lang="en-US" sz="3200" b="1" dirty="0">
              <a:solidFill>
                <a:schemeClr val="bg2">
                  <a:lumMod val="10000"/>
                </a:schemeClr>
              </a:solidFill>
            </a:endParaRPr>
          </a:p>
          <a:p>
            <a:pPr marL="0" indent="0" algn="ctr">
              <a:spcBef>
                <a:spcPts val="0"/>
              </a:spcBef>
              <a:spcAft>
                <a:spcPts val="0"/>
              </a:spcAft>
              <a:buClr>
                <a:schemeClr val="tx2"/>
              </a:buClr>
              <a:buNone/>
            </a:pPr>
            <a:r>
              <a:rPr lang="en-US" sz="3200" b="1" dirty="0">
                <a:solidFill>
                  <a:schemeClr val="bg2">
                    <a:lumMod val="10000"/>
                  </a:schemeClr>
                </a:solidFill>
              </a:rPr>
              <a:t>Financial Stability for Member Protection</a:t>
            </a:r>
          </a:p>
          <a:p>
            <a:pPr marL="0" indent="0" algn="ctr">
              <a:spcBef>
                <a:spcPts val="0"/>
              </a:spcBef>
              <a:spcAft>
                <a:spcPts val="0"/>
              </a:spcAft>
              <a:buClr>
                <a:schemeClr val="tx2"/>
              </a:buClr>
              <a:buNone/>
            </a:pPr>
            <a:endParaRPr lang="en-US" sz="3200" b="1" dirty="0">
              <a:solidFill>
                <a:schemeClr val="bg2">
                  <a:lumMod val="10000"/>
                </a:schemeClr>
              </a:solidFill>
            </a:endParaRPr>
          </a:p>
          <a:p>
            <a:pPr marL="0" indent="0" algn="ctr">
              <a:spcBef>
                <a:spcPts val="0"/>
              </a:spcBef>
              <a:spcAft>
                <a:spcPts val="0"/>
              </a:spcAft>
              <a:buClr>
                <a:schemeClr val="tx2"/>
              </a:buClr>
              <a:buNone/>
            </a:pPr>
            <a:r>
              <a:rPr lang="en-US" sz="3200" b="1" dirty="0">
                <a:solidFill>
                  <a:schemeClr val="bg2">
                    <a:lumMod val="10000"/>
                  </a:schemeClr>
                </a:solidFill>
              </a:rPr>
              <a:t>Pools should rely on expertise AND use their own judgment and policies to get the most out of this tool</a:t>
            </a:r>
            <a:endParaRPr lang="en-US" sz="3200" dirty="0">
              <a:solidFill>
                <a:schemeClr val="bg2">
                  <a:lumMod val="10000"/>
                </a:schemeClr>
              </a:solidFill>
            </a:endParaRPr>
          </a:p>
        </p:txBody>
      </p:sp>
    </p:spTree>
    <p:extLst>
      <p:ext uri="{BB962C8B-B14F-4D97-AF65-F5344CB8AC3E}">
        <p14:creationId xmlns:p14="http://schemas.microsoft.com/office/powerpoint/2010/main" val="86099560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a:blip r:embed="rId3"/>
          <a:stretch/>
        </a:blipFill>
        <a:effectLst/>
      </p:bgPr>
    </p:bg>
    <p:spTree>
      <p:nvGrpSpPr>
        <p:cNvPr id="1" name="">
          <a:extLst>
            <a:ext uri="{FF2B5EF4-FFF2-40B4-BE49-F238E27FC236}">
              <a16:creationId xmlns:a16="http://schemas.microsoft.com/office/drawing/2014/main" id="{B83DEC83-8B8C-83F3-BBA4-4C0F2070382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F099D15-E980-B4FA-F788-5C16A716B8BB}"/>
              </a:ext>
            </a:extLst>
          </p:cNvPr>
          <p:cNvSpPr>
            <a:spLocks noGrp="1"/>
          </p:cNvSpPr>
          <p:nvPr>
            <p:ph type="title"/>
          </p:nvPr>
        </p:nvSpPr>
        <p:spPr>
          <a:prstGeom prst="rect">
            <a:avLst/>
          </a:prstGeom>
        </p:spPr>
        <p:txBody>
          <a:bodyPr vert="horz" lIns="91440" tIns="45720" rIns="91440" bIns="45720" rtlCol="0" anchor="ctr">
            <a:normAutofit/>
          </a:bodyPr>
          <a:lstStyle/>
          <a:p>
            <a:pPr>
              <a:lnSpc>
                <a:spcPct val="90000"/>
              </a:lnSpc>
            </a:pPr>
            <a:r>
              <a:rPr lang="en-US" dirty="0"/>
              <a:t>Q &amp; A</a:t>
            </a:r>
          </a:p>
        </p:txBody>
      </p:sp>
      <p:sp>
        <p:nvSpPr>
          <p:cNvPr id="4" name="Rectangle 3">
            <a:extLst>
              <a:ext uri="{FF2B5EF4-FFF2-40B4-BE49-F238E27FC236}">
                <a16:creationId xmlns:a16="http://schemas.microsoft.com/office/drawing/2014/main" id="{06AF6FA8-4E14-445D-9ABD-49FBF81C5DC4}"/>
              </a:ext>
            </a:extLst>
          </p:cNvPr>
          <p:cNvSpPr/>
          <p:nvPr/>
        </p:nvSpPr>
        <p:spPr>
          <a:xfrm>
            <a:off x="3833994" y="2862263"/>
            <a:ext cx="479618" cy="923330"/>
          </a:xfrm>
          <a:prstGeom prst="rect">
            <a:avLst/>
          </a:prstGeom>
          <a:noFill/>
        </p:spPr>
        <p:txBody>
          <a:bodyPr wrap="none" lIns="91440" tIns="45720" rIns="91440" bIns="45720">
            <a:spAutoFit/>
          </a:bodyPr>
          <a:lstStyle/>
          <a:p>
            <a:pPr algn="ctr"/>
            <a:r>
              <a:rPr lang="en-US" sz="5400" b="1" cap="none" spc="50" dirty="0">
                <a:ln w="0"/>
                <a:solidFill>
                  <a:schemeClr val="bg2"/>
                </a:solidFill>
                <a:effectLst>
                  <a:innerShdw blurRad="63500" dist="50800" dir="13500000">
                    <a:srgbClr val="000000">
                      <a:alpha val="50000"/>
                    </a:srgbClr>
                  </a:innerShdw>
                </a:effectLst>
              </a:rPr>
              <a:t>?</a:t>
            </a:r>
          </a:p>
        </p:txBody>
      </p:sp>
      <p:sp>
        <p:nvSpPr>
          <p:cNvPr id="5" name="Rectangle 4">
            <a:extLst>
              <a:ext uri="{FF2B5EF4-FFF2-40B4-BE49-F238E27FC236}">
                <a16:creationId xmlns:a16="http://schemas.microsoft.com/office/drawing/2014/main" id="{F1EAC671-3D99-B868-D73F-C16B0362C30E}"/>
              </a:ext>
            </a:extLst>
          </p:cNvPr>
          <p:cNvSpPr/>
          <p:nvPr/>
        </p:nvSpPr>
        <p:spPr>
          <a:xfrm>
            <a:off x="6106308" y="923941"/>
            <a:ext cx="479618" cy="923330"/>
          </a:xfrm>
          <a:prstGeom prst="rect">
            <a:avLst/>
          </a:prstGeom>
          <a:noFill/>
        </p:spPr>
        <p:txBody>
          <a:bodyPr wrap="none" lIns="91440" tIns="45720" rIns="91440" bIns="45720">
            <a:spAutoFit/>
          </a:bodyPr>
          <a:lstStyle/>
          <a:p>
            <a:pPr algn="ctr"/>
            <a:r>
              <a:rPr lang="en-US" sz="5400" b="1" cap="none" spc="50" dirty="0">
                <a:ln w="0"/>
                <a:solidFill>
                  <a:schemeClr val="bg2"/>
                </a:solidFill>
                <a:effectLst>
                  <a:innerShdw blurRad="63500" dist="50800" dir="13500000">
                    <a:srgbClr val="000000">
                      <a:alpha val="50000"/>
                    </a:srgbClr>
                  </a:innerShdw>
                </a:effectLst>
              </a:rPr>
              <a:t>?</a:t>
            </a:r>
          </a:p>
        </p:txBody>
      </p:sp>
      <p:sp>
        <p:nvSpPr>
          <p:cNvPr id="6" name="Rectangle 5">
            <a:extLst>
              <a:ext uri="{FF2B5EF4-FFF2-40B4-BE49-F238E27FC236}">
                <a16:creationId xmlns:a16="http://schemas.microsoft.com/office/drawing/2014/main" id="{E4AEB296-04CA-33D4-701B-99A3AF6E2F10}"/>
              </a:ext>
            </a:extLst>
          </p:cNvPr>
          <p:cNvSpPr/>
          <p:nvPr/>
        </p:nvSpPr>
        <p:spPr>
          <a:xfrm>
            <a:off x="6954692" y="4108120"/>
            <a:ext cx="479618" cy="923330"/>
          </a:xfrm>
          <a:prstGeom prst="rect">
            <a:avLst/>
          </a:prstGeom>
          <a:noFill/>
        </p:spPr>
        <p:txBody>
          <a:bodyPr wrap="none" lIns="91440" tIns="45720" rIns="91440" bIns="45720">
            <a:spAutoFit/>
          </a:bodyPr>
          <a:lstStyle/>
          <a:p>
            <a:pPr algn="ctr"/>
            <a:r>
              <a:rPr lang="en-US" sz="5400" b="1" cap="none" spc="50" dirty="0">
                <a:ln w="0"/>
                <a:solidFill>
                  <a:schemeClr val="bg2"/>
                </a:solidFill>
                <a:effectLst>
                  <a:innerShdw blurRad="63500" dist="50800" dir="13500000">
                    <a:srgbClr val="000000">
                      <a:alpha val="50000"/>
                    </a:srgbClr>
                  </a:innerShdw>
                </a:effectLst>
              </a:rPr>
              <a:t>?</a:t>
            </a:r>
          </a:p>
        </p:txBody>
      </p:sp>
      <p:sp>
        <p:nvSpPr>
          <p:cNvPr id="7" name="Rectangle 6">
            <a:extLst>
              <a:ext uri="{FF2B5EF4-FFF2-40B4-BE49-F238E27FC236}">
                <a16:creationId xmlns:a16="http://schemas.microsoft.com/office/drawing/2014/main" id="{C69FED94-7A0D-8B4F-B939-BCFE2A275EEC}"/>
              </a:ext>
            </a:extLst>
          </p:cNvPr>
          <p:cNvSpPr/>
          <p:nvPr/>
        </p:nvSpPr>
        <p:spPr>
          <a:xfrm>
            <a:off x="1795636" y="1073795"/>
            <a:ext cx="479618" cy="923330"/>
          </a:xfrm>
          <a:prstGeom prst="rect">
            <a:avLst/>
          </a:prstGeom>
          <a:noFill/>
        </p:spPr>
        <p:txBody>
          <a:bodyPr wrap="none" lIns="91440" tIns="45720" rIns="91440" bIns="45720">
            <a:spAutoFit/>
          </a:bodyPr>
          <a:lstStyle/>
          <a:p>
            <a:pPr algn="ctr"/>
            <a:r>
              <a:rPr lang="en-US" sz="5400" b="1" cap="none" spc="50" dirty="0">
                <a:ln w="0"/>
                <a:solidFill>
                  <a:schemeClr val="bg2"/>
                </a:solidFill>
                <a:effectLst>
                  <a:innerShdw blurRad="63500" dist="50800" dir="13500000">
                    <a:srgbClr val="000000">
                      <a:alpha val="50000"/>
                    </a:srgbClr>
                  </a:innerShdw>
                </a:effectLst>
              </a:rPr>
              <a:t>?</a:t>
            </a:r>
          </a:p>
        </p:txBody>
      </p:sp>
      <p:sp>
        <p:nvSpPr>
          <p:cNvPr id="9" name="Rectangle 8">
            <a:extLst>
              <a:ext uri="{FF2B5EF4-FFF2-40B4-BE49-F238E27FC236}">
                <a16:creationId xmlns:a16="http://schemas.microsoft.com/office/drawing/2014/main" id="{7FED0D21-827E-3370-AD35-4ACD7FC4E6AC}"/>
              </a:ext>
            </a:extLst>
          </p:cNvPr>
          <p:cNvSpPr/>
          <p:nvPr/>
        </p:nvSpPr>
        <p:spPr>
          <a:xfrm>
            <a:off x="2200767" y="4860877"/>
            <a:ext cx="479618" cy="923330"/>
          </a:xfrm>
          <a:prstGeom prst="rect">
            <a:avLst/>
          </a:prstGeom>
          <a:noFill/>
        </p:spPr>
        <p:txBody>
          <a:bodyPr wrap="none" lIns="91440" tIns="45720" rIns="91440" bIns="45720">
            <a:spAutoFit/>
          </a:bodyPr>
          <a:lstStyle/>
          <a:p>
            <a:pPr algn="ctr"/>
            <a:r>
              <a:rPr lang="en-US" sz="5400" b="1" cap="none" spc="50" dirty="0">
                <a:ln w="0"/>
                <a:solidFill>
                  <a:schemeClr val="bg2"/>
                </a:solidFill>
                <a:effectLst>
                  <a:innerShdw blurRad="63500" dist="50800" dir="13500000">
                    <a:srgbClr val="000000">
                      <a:alpha val="50000"/>
                    </a:srgbClr>
                  </a:innerShdw>
                </a:effectLst>
              </a:rPr>
              <a:t>?</a:t>
            </a:r>
          </a:p>
        </p:txBody>
      </p:sp>
      <p:sp>
        <p:nvSpPr>
          <p:cNvPr id="11" name="Rectangle 10">
            <a:extLst>
              <a:ext uri="{FF2B5EF4-FFF2-40B4-BE49-F238E27FC236}">
                <a16:creationId xmlns:a16="http://schemas.microsoft.com/office/drawing/2014/main" id="{BDF0821C-91E1-1204-2FF4-C76C844F546F}"/>
              </a:ext>
            </a:extLst>
          </p:cNvPr>
          <p:cNvSpPr/>
          <p:nvPr/>
        </p:nvSpPr>
        <p:spPr>
          <a:xfrm>
            <a:off x="10003825" y="4549064"/>
            <a:ext cx="479618" cy="923330"/>
          </a:xfrm>
          <a:prstGeom prst="rect">
            <a:avLst/>
          </a:prstGeom>
          <a:noFill/>
        </p:spPr>
        <p:txBody>
          <a:bodyPr wrap="none" lIns="91440" tIns="45720" rIns="91440" bIns="45720">
            <a:spAutoFit/>
          </a:bodyPr>
          <a:lstStyle/>
          <a:p>
            <a:pPr algn="ctr"/>
            <a:r>
              <a:rPr lang="en-US" sz="5400" b="1" cap="none" spc="50" dirty="0">
                <a:ln w="0"/>
                <a:solidFill>
                  <a:schemeClr val="bg2"/>
                </a:solidFill>
                <a:effectLst>
                  <a:innerShdw blurRad="63500" dist="50800" dir="13500000">
                    <a:srgbClr val="000000">
                      <a:alpha val="50000"/>
                    </a:srgbClr>
                  </a:innerShdw>
                </a:effectLst>
              </a:rPr>
              <a:t>?</a:t>
            </a:r>
          </a:p>
        </p:txBody>
      </p:sp>
      <p:sp>
        <p:nvSpPr>
          <p:cNvPr id="13" name="Rectangle 12">
            <a:extLst>
              <a:ext uri="{FF2B5EF4-FFF2-40B4-BE49-F238E27FC236}">
                <a16:creationId xmlns:a16="http://schemas.microsoft.com/office/drawing/2014/main" id="{FE76254C-5252-DD1C-CD8F-8A2B492F8C0A}"/>
              </a:ext>
            </a:extLst>
          </p:cNvPr>
          <p:cNvSpPr/>
          <p:nvPr/>
        </p:nvSpPr>
        <p:spPr>
          <a:xfrm>
            <a:off x="9916746" y="1385606"/>
            <a:ext cx="479618" cy="923330"/>
          </a:xfrm>
          <a:prstGeom prst="rect">
            <a:avLst/>
          </a:prstGeom>
          <a:noFill/>
        </p:spPr>
        <p:txBody>
          <a:bodyPr wrap="none" lIns="91440" tIns="45720" rIns="91440" bIns="45720">
            <a:spAutoFit/>
          </a:bodyPr>
          <a:lstStyle/>
          <a:p>
            <a:pPr algn="ctr"/>
            <a:r>
              <a:rPr lang="en-US" sz="5400" b="1" cap="none" spc="50" dirty="0">
                <a:ln w="0"/>
                <a:solidFill>
                  <a:schemeClr val="bg2"/>
                </a:solidFill>
                <a:effectLst>
                  <a:innerShdw blurRad="63500" dist="50800" dir="13500000">
                    <a:srgbClr val="000000">
                      <a:alpha val="50000"/>
                    </a:srgbClr>
                  </a:innerShdw>
                </a:effectLst>
              </a:rPr>
              <a:t>?</a:t>
            </a:r>
          </a:p>
        </p:txBody>
      </p:sp>
    </p:spTree>
    <p:extLst>
      <p:ext uri="{BB962C8B-B14F-4D97-AF65-F5344CB8AC3E}">
        <p14:creationId xmlns:p14="http://schemas.microsoft.com/office/powerpoint/2010/main" val="346768627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A person with curly hair wearing a suit&#10;&#10;AI-generated content may be incorrect.">
            <a:extLst>
              <a:ext uri="{FF2B5EF4-FFF2-40B4-BE49-F238E27FC236}">
                <a16:creationId xmlns:a16="http://schemas.microsoft.com/office/drawing/2014/main" id="{5E54E938-793B-0D5C-74BB-90BBD5335083}"/>
              </a:ext>
            </a:extLst>
          </p:cNvPr>
          <p:cNvPicPr>
            <a:picLocks noGrp="1" noChangeAspect="1"/>
          </p:cNvPicPr>
          <p:nvPr>
            <p:ph type="pic" sz="quarter" idx="4294967295"/>
          </p:nvPr>
        </p:nvPicPr>
        <p:blipFill>
          <a:blip r:embed="rId3">
            <a:extLst>
              <a:ext uri="{28A0092B-C50C-407E-A947-70E740481C1C}">
                <a14:useLocalDpi xmlns:a14="http://schemas.microsoft.com/office/drawing/2010/main" val="0"/>
              </a:ext>
            </a:extLst>
          </a:blip>
          <a:srcRect l="372" t="881" r="-372" b="17348"/>
          <a:stretch/>
        </p:blipFill>
        <p:spPr>
          <a:xfrm>
            <a:off x="-42204" y="196799"/>
            <a:ext cx="3556113" cy="2676273"/>
          </a:xfrm>
          <a:custGeom>
            <a:avLst/>
            <a:gdLst>
              <a:gd name="connsiteX0" fmla="*/ 0 w 6096001"/>
              <a:gd name="connsiteY0" fmla="*/ 0 h 4586744"/>
              <a:gd name="connsiteX1" fmla="*/ 6096001 w 6096001"/>
              <a:gd name="connsiteY1" fmla="*/ 0 h 4586744"/>
              <a:gd name="connsiteX2" fmla="*/ 6096001 w 6096001"/>
              <a:gd name="connsiteY2" fmla="*/ 2293372 h 4586744"/>
              <a:gd name="connsiteX3" fmla="*/ 3802629 w 6096001"/>
              <a:gd name="connsiteY3" fmla="*/ 4586744 h 4586744"/>
              <a:gd name="connsiteX4" fmla="*/ 0 w 6096001"/>
              <a:gd name="connsiteY4" fmla="*/ 4586744 h 45867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6001" h="4586744">
                <a:moveTo>
                  <a:pt x="0" y="0"/>
                </a:moveTo>
                <a:lnTo>
                  <a:pt x="6096001" y="0"/>
                </a:lnTo>
                <a:lnTo>
                  <a:pt x="6096001" y="2293372"/>
                </a:lnTo>
                <a:cubicBezTo>
                  <a:pt x="6096001" y="3559966"/>
                  <a:pt x="5069223" y="4586744"/>
                  <a:pt x="3802629" y="4586744"/>
                </a:cubicBezTo>
                <a:lnTo>
                  <a:pt x="0" y="4586744"/>
                </a:lnTo>
                <a:close/>
              </a:path>
            </a:pathLst>
          </a:custGeom>
          <a:effectLst>
            <a:outerShdw blurRad="50800" dist="38100" algn="l" rotWithShape="0">
              <a:prstClr val="black">
                <a:alpha val="40000"/>
              </a:prstClr>
            </a:outerShdw>
          </a:effectLst>
        </p:spPr>
      </p:pic>
      <p:sp>
        <p:nvSpPr>
          <p:cNvPr id="8" name="TextBox 7">
            <a:extLst>
              <a:ext uri="{FF2B5EF4-FFF2-40B4-BE49-F238E27FC236}">
                <a16:creationId xmlns:a16="http://schemas.microsoft.com/office/drawing/2014/main" id="{82E9E8FA-8912-E28E-38E5-A2F4203021F0}"/>
              </a:ext>
            </a:extLst>
          </p:cNvPr>
          <p:cNvSpPr txBox="1"/>
          <p:nvPr/>
        </p:nvSpPr>
        <p:spPr>
          <a:xfrm>
            <a:off x="4122392" y="196799"/>
            <a:ext cx="7666836" cy="4524315"/>
          </a:xfrm>
          <a:prstGeom prst="rect">
            <a:avLst/>
          </a:prstGeom>
          <a:gradFill flip="none" rotWithShape="1">
            <a:gsLst>
              <a:gs pos="62000">
                <a:srgbClr val="9DC6E1"/>
              </a:gs>
              <a:gs pos="0">
                <a:schemeClr val="tx2">
                  <a:lumMod val="20000"/>
                  <a:lumOff val="80000"/>
                  <a:shade val="30000"/>
                  <a:satMod val="115000"/>
                </a:schemeClr>
              </a:gs>
              <a:gs pos="48000">
                <a:schemeClr val="tx2">
                  <a:lumMod val="20000"/>
                  <a:lumOff val="80000"/>
                  <a:shade val="67500"/>
                  <a:satMod val="115000"/>
                </a:schemeClr>
              </a:gs>
              <a:gs pos="100000">
                <a:schemeClr val="tx2">
                  <a:lumMod val="20000"/>
                  <a:lumOff val="80000"/>
                  <a:shade val="100000"/>
                  <a:satMod val="115000"/>
                </a:schemeClr>
              </a:gs>
            </a:gsLst>
            <a:lin ang="8100000" scaled="1"/>
            <a:tileRect/>
          </a:gradFill>
          <a:effectLst>
            <a:outerShdw blurRad="50800" dist="38100" algn="l" rotWithShape="0">
              <a:prstClr val="black">
                <a:alpha val="40000"/>
              </a:prstClr>
            </a:outerShdw>
            <a:softEdge rad="50800"/>
          </a:effectLst>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n-US" sz="1800" b="0" i="0" u="none" strike="noStrike" baseline="0" dirty="0">
                <a:solidFill>
                  <a:srgbClr val="000000"/>
                </a:solidFill>
                <a:cs typeface="Aharoni" panose="02010803020104030203" pitchFamily="2" charset="-79"/>
              </a:rPr>
              <a:t>Susanlisa Kessler serves as Chief </a:t>
            </a:r>
            <a:r>
              <a:rPr lang="en-US" sz="1800" b="0" i="0" u="none" strike="noStrike" baseline="0">
                <a:solidFill>
                  <a:srgbClr val="000000"/>
                </a:solidFill>
                <a:cs typeface="Aharoni" panose="02010803020104030203" pitchFamily="2" charset="-79"/>
              </a:rPr>
              <a:t>Actuary for NLC Mutual </a:t>
            </a:r>
            <a:r>
              <a:rPr lang="en-US" sz="1800" b="0" i="0" u="none" strike="noStrike" baseline="0" dirty="0">
                <a:solidFill>
                  <a:srgbClr val="000000"/>
                </a:solidFill>
                <a:cs typeface="Aharoni" panose="02010803020104030203" pitchFamily="2" charset="-79"/>
              </a:rPr>
              <a:t>Insurance Company. </a:t>
            </a:r>
          </a:p>
          <a:p>
            <a:endParaRPr lang="en-US" dirty="0">
              <a:solidFill>
                <a:srgbClr val="000000"/>
              </a:solidFill>
              <a:cs typeface="Aharoni" panose="02010803020104030203" pitchFamily="2" charset="-79"/>
            </a:endParaRPr>
          </a:p>
          <a:p>
            <a:r>
              <a:rPr lang="en-US" sz="1800" b="0" i="0" u="none" strike="noStrike" baseline="0" dirty="0">
                <a:solidFill>
                  <a:srgbClr val="000000"/>
                </a:solidFill>
                <a:cs typeface="Aharoni" panose="02010803020104030203" pitchFamily="2" charset="-79"/>
              </a:rPr>
              <a:t>She has over 25 years of experience in specialty, professional, and cyber lines pricing, reserving, and data governance at industry leaders AXIS and AIG. She most recently served as Head of Data Governance &amp; Data Quality at AXIS, where she worked with executives across the organization to prioritize and implement solutions to improve consistency and reliability of data. </a:t>
            </a:r>
          </a:p>
          <a:p>
            <a:endParaRPr lang="en-US" dirty="0">
              <a:solidFill>
                <a:srgbClr val="000000"/>
              </a:solidFill>
              <a:cs typeface="Aharoni" panose="02010803020104030203" pitchFamily="2" charset="-79"/>
            </a:endParaRPr>
          </a:p>
          <a:p>
            <a:r>
              <a:rPr lang="en-US" sz="1800" b="0" i="0" u="none" strike="noStrike" baseline="0" dirty="0">
                <a:solidFill>
                  <a:srgbClr val="000000"/>
                </a:solidFill>
                <a:cs typeface="Aharoni" panose="02010803020104030203" pitchFamily="2" charset="-79"/>
              </a:rPr>
              <a:t>Susanlisa applies her passion for data and actuarial analysis to help NLC Mutual and its members improve their data-driven insights and decision-making. </a:t>
            </a:r>
          </a:p>
          <a:p>
            <a:endParaRPr lang="en-US" dirty="0">
              <a:solidFill>
                <a:srgbClr val="000000"/>
              </a:solidFill>
              <a:cs typeface="Aharoni" panose="02010803020104030203" pitchFamily="2" charset="-79"/>
            </a:endParaRPr>
          </a:p>
          <a:p>
            <a:r>
              <a:rPr lang="en-US" sz="1800" b="0" i="0" u="none" strike="noStrike" baseline="0" dirty="0">
                <a:solidFill>
                  <a:srgbClr val="000000"/>
                </a:solidFill>
                <a:cs typeface="Aharoni" panose="02010803020104030203" pitchFamily="2" charset="-79"/>
              </a:rPr>
              <a:t>Susanlisa earned her Bachelor of Arts degree in Mathematics from Rutgers University and is a Fellow of the Casualty Actuarial Society.</a:t>
            </a:r>
            <a:endParaRPr lang="en-US" dirty="0">
              <a:cs typeface="Aharoni" panose="02010803020104030203" pitchFamily="2" charset="-79"/>
            </a:endParaRPr>
          </a:p>
        </p:txBody>
      </p:sp>
      <p:sp>
        <p:nvSpPr>
          <p:cNvPr id="2" name="TextBox 1">
            <a:extLst>
              <a:ext uri="{FF2B5EF4-FFF2-40B4-BE49-F238E27FC236}">
                <a16:creationId xmlns:a16="http://schemas.microsoft.com/office/drawing/2014/main" id="{A72BC999-FE28-EF41-2447-A2D53BF73814}"/>
              </a:ext>
            </a:extLst>
          </p:cNvPr>
          <p:cNvSpPr txBox="1"/>
          <p:nvPr/>
        </p:nvSpPr>
        <p:spPr>
          <a:xfrm>
            <a:off x="7373983" y="4816698"/>
            <a:ext cx="4415245" cy="1338828"/>
          </a:xfrm>
          <a:prstGeom prst="rect">
            <a:avLst/>
          </a:prstGeom>
          <a:gradFill flip="none" rotWithShape="1">
            <a:gsLst>
              <a:gs pos="62000">
                <a:srgbClr val="9DC6E1"/>
              </a:gs>
              <a:gs pos="0">
                <a:schemeClr val="tx2">
                  <a:lumMod val="20000"/>
                  <a:lumOff val="80000"/>
                  <a:shade val="30000"/>
                  <a:satMod val="115000"/>
                </a:schemeClr>
              </a:gs>
              <a:gs pos="48000">
                <a:schemeClr val="tx2">
                  <a:lumMod val="20000"/>
                  <a:lumOff val="80000"/>
                  <a:shade val="67500"/>
                  <a:satMod val="115000"/>
                </a:schemeClr>
              </a:gs>
              <a:gs pos="100000">
                <a:schemeClr val="tx2">
                  <a:lumMod val="20000"/>
                  <a:lumOff val="80000"/>
                  <a:shade val="100000"/>
                  <a:satMod val="115000"/>
                </a:schemeClr>
              </a:gs>
            </a:gsLst>
            <a:lin ang="8100000" scaled="1"/>
            <a:tileRect/>
          </a:gradFill>
          <a:effectLst>
            <a:outerShdw blurRad="50800" dist="38100" algn="l" rotWithShape="0">
              <a:prstClr val="black">
                <a:alpha val="40000"/>
              </a:prstClr>
            </a:outerShdw>
            <a:softEdge rad="50800"/>
          </a:effectLst>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n-US" sz="2800" b="0" i="0" u="none" strike="noStrike" baseline="0" dirty="0">
                <a:solidFill>
                  <a:srgbClr val="000000"/>
                </a:solidFill>
                <a:cs typeface="Aharoni" panose="02010803020104030203" pitchFamily="2" charset="-79"/>
              </a:rPr>
              <a:t>Susanlisa Kessler</a:t>
            </a:r>
            <a:r>
              <a:rPr lang="en-US" sz="2000" b="0" i="0" u="none" strike="noStrike" baseline="0" dirty="0">
                <a:solidFill>
                  <a:srgbClr val="000000"/>
                </a:solidFill>
                <a:cs typeface="Aharoni" panose="02010803020104030203" pitchFamily="2" charset="-79"/>
              </a:rPr>
              <a:t>,</a:t>
            </a:r>
            <a:r>
              <a:rPr lang="en-US" sz="2800" b="0" i="0" u="none" strike="noStrike" baseline="0" dirty="0">
                <a:solidFill>
                  <a:srgbClr val="000000"/>
                </a:solidFill>
                <a:cs typeface="Aharoni" panose="02010803020104030203" pitchFamily="2" charset="-79"/>
              </a:rPr>
              <a:t> </a:t>
            </a:r>
            <a:r>
              <a:rPr lang="en-US" sz="2000" b="0" i="0" u="none" strike="noStrike" baseline="0" dirty="0">
                <a:solidFill>
                  <a:srgbClr val="000000"/>
                </a:solidFill>
                <a:cs typeface="Aharoni" panose="02010803020104030203" pitchFamily="2" charset="-79"/>
              </a:rPr>
              <a:t>FCAS</a:t>
            </a:r>
            <a:endParaRPr lang="en-US" sz="2800" b="0" i="0" u="none" strike="noStrike" baseline="0" dirty="0">
              <a:solidFill>
                <a:srgbClr val="000000"/>
              </a:solidFill>
              <a:cs typeface="Aharoni" panose="02010803020104030203" pitchFamily="2" charset="-79"/>
            </a:endParaRPr>
          </a:p>
          <a:p>
            <a:r>
              <a:rPr lang="en-US" sz="2800" dirty="0">
                <a:solidFill>
                  <a:srgbClr val="000000"/>
                </a:solidFill>
                <a:cs typeface="Aharoni" panose="02010803020104030203" pitchFamily="2" charset="-79"/>
                <a:hlinkClick r:id="rId4"/>
              </a:rPr>
              <a:t>skessler@nlcmutual.com</a:t>
            </a:r>
            <a:endParaRPr lang="en-US" sz="2800" dirty="0">
              <a:solidFill>
                <a:srgbClr val="000000"/>
              </a:solidFill>
              <a:cs typeface="Aharoni" panose="02010803020104030203" pitchFamily="2" charset="-79"/>
            </a:endParaRPr>
          </a:p>
          <a:p>
            <a:pPr>
              <a:spcBef>
                <a:spcPts val="600"/>
              </a:spcBef>
            </a:pPr>
            <a:r>
              <a:rPr lang="en-US" sz="2000" dirty="0">
                <a:solidFill>
                  <a:srgbClr val="000000"/>
                </a:solidFill>
                <a:cs typeface="Aharoni" panose="02010803020104030203" pitchFamily="2" charset="-79"/>
              </a:rPr>
              <a:t>Direct Dial 202-626-3057</a:t>
            </a:r>
            <a:endParaRPr lang="en-US" sz="2000" dirty="0">
              <a:cs typeface="Aharoni" panose="02010803020104030203" pitchFamily="2" charset="-79"/>
            </a:endParaRPr>
          </a:p>
        </p:txBody>
      </p:sp>
    </p:spTree>
    <p:extLst>
      <p:ext uri="{BB962C8B-B14F-4D97-AF65-F5344CB8AC3E}">
        <p14:creationId xmlns:p14="http://schemas.microsoft.com/office/powerpoint/2010/main" val="40456651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12471B4-6099-E8A5-FFEF-1AA6960DF107}"/>
              </a:ext>
            </a:extLst>
          </p:cNvPr>
          <p:cNvSpPr/>
          <p:nvPr/>
        </p:nvSpPr>
        <p:spPr>
          <a:xfrm>
            <a:off x="1537138" y="2435772"/>
            <a:ext cx="8403021" cy="816008"/>
          </a:xfrm>
          <a:prstGeom prst="rect">
            <a:avLst/>
          </a:prstGeom>
          <a:solidFill>
            <a:schemeClr val="tx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8B59DA3-4886-C1E3-0045-16ACE99F3711}"/>
              </a:ext>
            </a:extLst>
          </p:cNvPr>
          <p:cNvSpPr>
            <a:spLocks noGrp="1"/>
          </p:cNvSpPr>
          <p:nvPr>
            <p:ph type="title" idx="4294967295"/>
          </p:nvPr>
        </p:nvSpPr>
        <p:spPr>
          <a:xfrm>
            <a:off x="1358714" y="432773"/>
            <a:ext cx="8902886" cy="1621051"/>
          </a:xfrm>
          <a:prstGeom prst="rect">
            <a:avLst/>
          </a:prstGeom>
        </p:spPr>
        <p:txBody>
          <a:bodyPr>
            <a:normAutofit fontScale="90000"/>
          </a:bodyPr>
          <a:lstStyle/>
          <a:p>
            <a:pPr algn="ctr"/>
            <a:r>
              <a:rPr lang="en-US" dirty="0">
                <a:solidFill>
                  <a:schemeClr val="bg2">
                    <a:lumMod val="10000"/>
                  </a:schemeClr>
                </a:solidFill>
              </a:rPr>
              <a:t>Trustees are tasked with ensuring financial strength and stability through their stewardship</a:t>
            </a:r>
          </a:p>
        </p:txBody>
      </p:sp>
      <p:sp>
        <p:nvSpPr>
          <p:cNvPr id="4" name="Content Placeholder 2">
            <a:extLst>
              <a:ext uri="{FF2B5EF4-FFF2-40B4-BE49-F238E27FC236}">
                <a16:creationId xmlns:a16="http://schemas.microsoft.com/office/drawing/2014/main" id="{BB97B0EE-79A0-4088-1DE9-7B07F158B076}"/>
              </a:ext>
            </a:extLst>
          </p:cNvPr>
          <p:cNvSpPr txBox="1">
            <a:spLocks/>
          </p:cNvSpPr>
          <p:nvPr/>
        </p:nvSpPr>
        <p:spPr>
          <a:xfrm>
            <a:off x="1642533" y="2515489"/>
            <a:ext cx="8720667" cy="816008"/>
          </a:xfrm>
          <a:prstGeom prst="rect">
            <a:avLst/>
          </a:prstGeom>
        </p:spPr>
        <p:txBody>
          <a:bodyPr vert="horz" lIns="91440" tIns="45720" rIns="91440" bIns="45720" rtlCol="0" anchor="t">
            <a:noAutofit/>
          </a:bodyPr>
          <a:lst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a:lstStyle>
          <a:p>
            <a:pPr marL="0" indent="0">
              <a:spcBef>
                <a:spcPts val="0"/>
              </a:spcBef>
              <a:spcAft>
                <a:spcPts val="0"/>
              </a:spcAft>
              <a:buClr>
                <a:schemeClr val="tx2"/>
              </a:buClr>
              <a:buNone/>
            </a:pPr>
            <a:r>
              <a:rPr lang="en-US" sz="3200" b="1" dirty="0">
                <a:solidFill>
                  <a:schemeClr val="bg2">
                    <a:lumMod val="10000"/>
                  </a:schemeClr>
                </a:solidFill>
              </a:rPr>
              <a:t>Financial Stability for Member Protection</a:t>
            </a:r>
            <a:endParaRPr lang="en-US" sz="3200" dirty="0">
              <a:solidFill>
                <a:schemeClr val="bg2">
                  <a:lumMod val="10000"/>
                </a:schemeClr>
              </a:solidFill>
            </a:endParaRPr>
          </a:p>
        </p:txBody>
      </p:sp>
      <p:sp>
        <p:nvSpPr>
          <p:cNvPr id="8" name="Content Placeholder 2">
            <a:extLst>
              <a:ext uri="{FF2B5EF4-FFF2-40B4-BE49-F238E27FC236}">
                <a16:creationId xmlns:a16="http://schemas.microsoft.com/office/drawing/2014/main" id="{2F471224-46EE-0000-8739-9056C59B2D22}"/>
              </a:ext>
            </a:extLst>
          </p:cNvPr>
          <p:cNvSpPr txBox="1">
            <a:spLocks/>
          </p:cNvSpPr>
          <p:nvPr/>
        </p:nvSpPr>
        <p:spPr>
          <a:xfrm>
            <a:off x="1223247" y="3793162"/>
            <a:ext cx="9872134" cy="816008"/>
          </a:xfrm>
          <a:prstGeom prst="rect">
            <a:avLst/>
          </a:prstGeom>
        </p:spPr>
        <p:txBody>
          <a:bodyPr vert="horz" lIns="91440" tIns="45720" rIns="91440" bIns="45720" rtlCol="0" anchor="t">
            <a:noAutofit/>
          </a:bodyPr>
          <a:lst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a:lstStyle>
          <a:p>
            <a:pPr marL="0" indent="0">
              <a:spcBef>
                <a:spcPts val="0"/>
              </a:spcBef>
              <a:spcAft>
                <a:spcPts val="0"/>
              </a:spcAft>
              <a:buClr>
                <a:schemeClr val="tx2"/>
              </a:buClr>
              <a:buNone/>
            </a:pPr>
            <a:r>
              <a:rPr lang="en-US" sz="3200" dirty="0">
                <a:solidFill>
                  <a:schemeClr val="bg2">
                    <a:lumMod val="10000"/>
                  </a:schemeClr>
                </a:solidFill>
              </a:rPr>
              <a:t>What does this look like for a public entity risk pool?</a:t>
            </a:r>
          </a:p>
        </p:txBody>
      </p:sp>
    </p:spTree>
    <p:extLst>
      <p:ext uri="{BB962C8B-B14F-4D97-AF65-F5344CB8AC3E}">
        <p14:creationId xmlns:p14="http://schemas.microsoft.com/office/powerpoint/2010/main" val="7021536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FBAA95-4408-0B93-EBEB-F79F416E89A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F2CA0D2-0642-5E68-FBF7-5BA939B20192}"/>
              </a:ext>
            </a:extLst>
          </p:cNvPr>
          <p:cNvSpPr>
            <a:spLocks noGrp="1"/>
          </p:cNvSpPr>
          <p:nvPr>
            <p:ph type="title" idx="4294967295"/>
          </p:nvPr>
        </p:nvSpPr>
        <p:spPr>
          <a:xfrm>
            <a:off x="1358714" y="432773"/>
            <a:ext cx="8902886" cy="4417523"/>
          </a:xfrm>
          <a:prstGeom prst="rect">
            <a:avLst/>
          </a:prstGeom>
        </p:spPr>
        <p:txBody>
          <a:bodyPr>
            <a:normAutofit/>
          </a:bodyPr>
          <a:lstStyle/>
          <a:p>
            <a:pPr algn="ctr"/>
            <a:r>
              <a:rPr lang="en-US" dirty="0">
                <a:solidFill>
                  <a:schemeClr val="bg2">
                    <a:lumMod val="10000"/>
                  </a:schemeClr>
                </a:solidFill>
              </a:rPr>
              <a:t>Capital Adequacy Reviews provide a way to measure a pool’s capital against the risks it faces</a:t>
            </a:r>
            <a:br>
              <a:rPr lang="en-US" dirty="0">
                <a:solidFill>
                  <a:schemeClr val="bg2">
                    <a:lumMod val="10000"/>
                  </a:schemeClr>
                </a:solidFill>
              </a:rPr>
            </a:br>
            <a:br>
              <a:rPr lang="en-US" dirty="0">
                <a:solidFill>
                  <a:schemeClr val="bg2">
                    <a:lumMod val="10000"/>
                  </a:schemeClr>
                </a:solidFill>
              </a:rPr>
            </a:br>
            <a:endParaRPr lang="en-US" dirty="0">
              <a:solidFill>
                <a:schemeClr val="bg2">
                  <a:lumMod val="10000"/>
                </a:schemeClr>
              </a:solidFill>
            </a:endParaRPr>
          </a:p>
        </p:txBody>
      </p:sp>
      <p:sp>
        <p:nvSpPr>
          <p:cNvPr id="3" name="TextBox 2">
            <a:extLst>
              <a:ext uri="{FF2B5EF4-FFF2-40B4-BE49-F238E27FC236}">
                <a16:creationId xmlns:a16="http://schemas.microsoft.com/office/drawing/2014/main" id="{CB789C3A-DB16-1BEA-9F48-55EB995A9588}"/>
              </a:ext>
            </a:extLst>
          </p:cNvPr>
          <p:cNvSpPr txBox="1"/>
          <p:nvPr/>
        </p:nvSpPr>
        <p:spPr>
          <a:xfrm>
            <a:off x="616226" y="2641534"/>
            <a:ext cx="11469757" cy="2554545"/>
          </a:xfrm>
          <a:prstGeom prst="rect">
            <a:avLst/>
          </a:prstGeom>
          <a:noFill/>
        </p:spPr>
        <p:txBody>
          <a:bodyPr wrap="square" rtlCol="0">
            <a:spAutoFit/>
          </a:bodyPr>
          <a:lstStyle/>
          <a:p>
            <a:pPr algn="ctr"/>
            <a:r>
              <a:rPr lang="en-US" sz="3200" dirty="0">
                <a:solidFill>
                  <a:schemeClr val="bg2">
                    <a:lumMod val="10000"/>
                  </a:schemeClr>
                </a:solidFill>
              </a:rPr>
              <a:t>Capital = Surplus = Net Position = Net Assets = Fund Balance</a:t>
            </a:r>
            <a:br>
              <a:rPr lang="en-US" sz="3200" dirty="0">
                <a:solidFill>
                  <a:schemeClr val="bg2">
                    <a:lumMod val="10000"/>
                  </a:schemeClr>
                </a:solidFill>
              </a:rPr>
            </a:br>
            <a:br>
              <a:rPr lang="en-US" sz="3200" dirty="0">
                <a:solidFill>
                  <a:schemeClr val="bg2">
                    <a:lumMod val="10000"/>
                  </a:schemeClr>
                </a:solidFill>
              </a:rPr>
            </a:br>
            <a:r>
              <a:rPr lang="en-US" sz="3200" dirty="0">
                <a:solidFill>
                  <a:schemeClr val="bg2">
                    <a:lumMod val="10000"/>
                  </a:schemeClr>
                </a:solidFill>
              </a:rPr>
              <a:t>Surplus = Assets – Liabilities</a:t>
            </a:r>
          </a:p>
          <a:p>
            <a:endParaRPr lang="en-US" sz="3200" dirty="0">
              <a:solidFill>
                <a:schemeClr val="bg2">
                  <a:lumMod val="10000"/>
                </a:schemeClr>
              </a:solidFill>
            </a:endParaRPr>
          </a:p>
          <a:p>
            <a:pPr algn="ctr"/>
            <a:r>
              <a:rPr lang="en-US" sz="3200" dirty="0">
                <a:solidFill>
                  <a:schemeClr val="bg2">
                    <a:lumMod val="10000"/>
                  </a:schemeClr>
                </a:solidFill>
              </a:rPr>
              <a:t>What are a Pool’s Assets and Liabilities?</a:t>
            </a:r>
            <a:endParaRPr lang="en-US" sz="3200" dirty="0"/>
          </a:p>
        </p:txBody>
      </p:sp>
    </p:spTree>
    <p:extLst>
      <p:ext uri="{BB962C8B-B14F-4D97-AF65-F5344CB8AC3E}">
        <p14:creationId xmlns:p14="http://schemas.microsoft.com/office/powerpoint/2010/main" val="10781160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23BEB7-35C9-0BEC-8212-56756E47E40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EE9BC02-3C37-9B87-494C-27D5CD920E9B}"/>
              </a:ext>
            </a:extLst>
          </p:cNvPr>
          <p:cNvSpPr>
            <a:spLocks noGrp="1"/>
          </p:cNvSpPr>
          <p:nvPr>
            <p:ph type="title" idx="4294967295"/>
          </p:nvPr>
        </p:nvSpPr>
        <p:spPr>
          <a:xfrm>
            <a:off x="1358714" y="432773"/>
            <a:ext cx="8902886" cy="816009"/>
          </a:xfrm>
          <a:prstGeom prst="rect">
            <a:avLst/>
          </a:prstGeom>
        </p:spPr>
        <p:txBody>
          <a:bodyPr>
            <a:normAutofit/>
          </a:bodyPr>
          <a:lstStyle/>
          <a:p>
            <a:pPr algn="ctr"/>
            <a:r>
              <a:rPr lang="en-US" dirty="0">
                <a:solidFill>
                  <a:schemeClr val="bg2">
                    <a:lumMod val="10000"/>
                  </a:schemeClr>
                </a:solidFill>
              </a:rPr>
              <a:t>Pool Insurance Basics</a:t>
            </a:r>
          </a:p>
        </p:txBody>
      </p:sp>
      <p:sp>
        <p:nvSpPr>
          <p:cNvPr id="4" name="Content Placeholder 2">
            <a:extLst>
              <a:ext uri="{FF2B5EF4-FFF2-40B4-BE49-F238E27FC236}">
                <a16:creationId xmlns:a16="http://schemas.microsoft.com/office/drawing/2014/main" id="{0D12186B-E53E-0DA1-87DB-CC15ED96DF69}"/>
              </a:ext>
            </a:extLst>
          </p:cNvPr>
          <p:cNvSpPr txBox="1">
            <a:spLocks/>
          </p:cNvSpPr>
          <p:nvPr/>
        </p:nvSpPr>
        <p:spPr>
          <a:xfrm>
            <a:off x="1358714" y="1157424"/>
            <a:ext cx="8720667" cy="1509576"/>
          </a:xfrm>
          <a:prstGeom prst="rect">
            <a:avLst/>
          </a:prstGeom>
        </p:spPr>
        <p:txBody>
          <a:bodyPr vert="horz" lIns="91440" tIns="45720" rIns="91440" bIns="45720" rtlCol="0" anchor="t">
            <a:noAutofit/>
          </a:bodyPr>
          <a:lst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a:lstStyle>
          <a:p>
            <a:pPr marL="0" indent="0">
              <a:spcBef>
                <a:spcPts val="0"/>
              </a:spcBef>
              <a:spcAft>
                <a:spcPts val="0"/>
              </a:spcAft>
              <a:buClr>
                <a:schemeClr val="tx2"/>
              </a:buClr>
              <a:buNone/>
            </a:pPr>
            <a:r>
              <a:rPr lang="en-US" sz="3200" b="1" dirty="0">
                <a:solidFill>
                  <a:schemeClr val="bg2">
                    <a:lumMod val="10000"/>
                  </a:schemeClr>
                </a:solidFill>
              </a:rPr>
              <a:t>Pools collect contributions from Members and set aside a large portion of those funds to pay future claims.  </a:t>
            </a:r>
            <a:endParaRPr lang="en-US" sz="3200" dirty="0">
              <a:solidFill>
                <a:schemeClr val="bg2">
                  <a:lumMod val="10000"/>
                </a:schemeClr>
              </a:solidFill>
            </a:endParaRPr>
          </a:p>
        </p:txBody>
      </p:sp>
      <p:sp>
        <p:nvSpPr>
          <p:cNvPr id="8" name="Content Placeholder 2">
            <a:extLst>
              <a:ext uri="{FF2B5EF4-FFF2-40B4-BE49-F238E27FC236}">
                <a16:creationId xmlns:a16="http://schemas.microsoft.com/office/drawing/2014/main" id="{A0D1A258-A224-C81F-D310-658717808BBE}"/>
              </a:ext>
            </a:extLst>
          </p:cNvPr>
          <p:cNvSpPr txBox="1">
            <a:spLocks/>
          </p:cNvSpPr>
          <p:nvPr/>
        </p:nvSpPr>
        <p:spPr>
          <a:xfrm>
            <a:off x="956734" y="3039533"/>
            <a:ext cx="10938933" cy="2661827"/>
          </a:xfrm>
          <a:prstGeom prst="rect">
            <a:avLst/>
          </a:prstGeom>
        </p:spPr>
        <p:txBody>
          <a:bodyPr vert="horz" lIns="91440" tIns="45720" rIns="91440" bIns="45720" rtlCol="0" anchor="t">
            <a:noAutofit/>
          </a:bodyPr>
          <a:lst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a:lstStyle>
          <a:p>
            <a:pPr marL="0" indent="0">
              <a:spcBef>
                <a:spcPts val="0"/>
              </a:spcBef>
              <a:spcAft>
                <a:spcPts val="0"/>
              </a:spcAft>
              <a:buClr>
                <a:schemeClr val="tx2"/>
              </a:buClr>
              <a:buNone/>
            </a:pPr>
            <a:endParaRPr lang="en-US" sz="2800" dirty="0">
              <a:solidFill>
                <a:schemeClr val="bg2">
                  <a:lumMod val="10000"/>
                </a:schemeClr>
              </a:solidFill>
            </a:endParaRPr>
          </a:p>
        </p:txBody>
      </p:sp>
      <p:sp>
        <p:nvSpPr>
          <p:cNvPr id="20" name="Oval 19">
            <a:extLst>
              <a:ext uri="{FF2B5EF4-FFF2-40B4-BE49-F238E27FC236}">
                <a16:creationId xmlns:a16="http://schemas.microsoft.com/office/drawing/2014/main" id="{07CB979B-B017-456E-01F8-B1CDB7F233F1}"/>
              </a:ext>
            </a:extLst>
          </p:cNvPr>
          <p:cNvSpPr/>
          <p:nvPr/>
        </p:nvSpPr>
        <p:spPr>
          <a:xfrm>
            <a:off x="3949148" y="3056603"/>
            <a:ext cx="2766923" cy="2777922"/>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dirty="0"/>
          </a:p>
        </p:txBody>
      </p:sp>
      <p:cxnSp>
        <p:nvCxnSpPr>
          <p:cNvPr id="25" name="Straight Connector 24">
            <a:extLst>
              <a:ext uri="{FF2B5EF4-FFF2-40B4-BE49-F238E27FC236}">
                <a16:creationId xmlns:a16="http://schemas.microsoft.com/office/drawing/2014/main" id="{BCD0A56B-A298-F3F9-0F6D-3B12659C4BC5}"/>
              </a:ext>
            </a:extLst>
          </p:cNvPr>
          <p:cNvCxnSpPr>
            <a:cxnSpLocks/>
          </p:cNvCxnSpPr>
          <p:nvPr/>
        </p:nvCxnSpPr>
        <p:spPr>
          <a:xfrm flipH="1">
            <a:off x="5413962" y="3091186"/>
            <a:ext cx="93990" cy="1366565"/>
          </a:xfrm>
          <a:prstGeom prst="line">
            <a:avLst/>
          </a:prstGeom>
          <a:ln>
            <a:solidFill>
              <a:schemeClr val="accent1">
                <a:lumMod val="50000"/>
              </a:schemeClr>
            </a:solidFill>
          </a:ln>
        </p:spPr>
        <p:style>
          <a:lnRef idx="3">
            <a:schemeClr val="dk1"/>
          </a:lnRef>
          <a:fillRef idx="0">
            <a:schemeClr val="dk1"/>
          </a:fillRef>
          <a:effectRef idx="2">
            <a:schemeClr val="dk1"/>
          </a:effectRef>
          <a:fontRef idx="minor">
            <a:schemeClr val="tx1"/>
          </a:fontRef>
        </p:style>
      </p:cxnSp>
      <p:cxnSp>
        <p:nvCxnSpPr>
          <p:cNvPr id="26" name="Straight Connector 25">
            <a:extLst>
              <a:ext uri="{FF2B5EF4-FFF2-40B4-BE49-F238E27FC236}">
                <a16:creationId xmlns:a16="http://schemas.microsoft.com/office/drawing/2014/main" id="{EEB14022-EB1A-2911-6C78-80D5FE786219}"/>
              </a:ext>
            </a:extLst>
          </p:cNvPr>
          <p:cNvCxnSpPr>
            <a:cxnSpLocks/>
            <a:stCxn id="20" idx="7"/>
          </p:cNvCxnSpPr>
          <p:nvPr/>
        </p:nvCxnSpPr>
        <p:spPr>
          <a:xfrm flipH="1">
            <a:off x="5413962" y="3463420"/>
            <a:ext cx="896903" cy="994331"/>
          </a:xfrm>
          <a:prstGeom prst="line">
            <a:avLst/>
          </a:prstGeom>
          <a:ln>
            <a:solidFill>
              <a:schemeClr val="accent1">
                <a:lumMod val="50000"/>
              </a:schemeClr>
            </a:solidFill>
          </a:ln>
        </p:spPr>
        <p:style>
          <a:lnRef idx="3">
            <a:schemeClr val="dk1"/>
          </a:lnRef>
          <a:fillRef idx="0">
            <a:schemeClr val="dk1"/>
          </a:fillRef>
          <a:effectRef idx="2">
            <a:schemeClr val="dk1"/>
          </a:effectRef>
          <a:fontRef idx="minor">
            <a:schemeClr val="tx1"/>
          </a:fontRef>
        </p:style>
      </p:cxnSp>
      <p:cxnSp>
        <p:nvCxnSpPr>
          <p:cNvPr id="30" name="Straight Arrow Connector 29">
            <a:extLst>
              <a:ext uri="{FF2B5EF4-FFF2-40B4-BE49-F238E27FC236}">
                <a16:creationId xmlns:a16="http://schemas.microsoft.com/office/drawing/2014/main" id="{C2AEFF2F-1C9F-D625-0936-59382F12313D}"/>
              </a:ext>
            </a:extLst>
          </p:cNvPr>
          <p:cNvCxnSpPr>
            <a:cxnSpLocks/>
          </p:cNvCxnSpPr>
          <p:nvPr/>
        </p:nvCxnSpPr>
        <p:spPr>
          <a:xfrm flipV="1">
            <a:off x="5765801" y="2791630"/>
            <a:ext cx="581623" cy="826213"/>
          </a:xfrm>
          <a:prstGeom prst="straightConnector1">
            <a:avLst/>
          </a:prstGeom>
          <a:ln w="28575">
            <a:solidFill>
              <a:schemeClr val="tx2">
                <a:lumMod val="75000"/>
              </a:schemeClr>
            </a:solidFill>
            <a:headEnd type="triangle" w="lg" len="lg"/>
            <a:tailEnd type="none"/>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7A5FE223-08CE-25C7-3714-CA4C716C9B47}"/>
              </a:ext>
            </a:extLst>
          </p:cNvPr>
          <p:cNvSpPr txBox="1"/>
          <p:nvPr/>
        </p:nvSpPr>
        <p:spPr>
          <a:xfrm>
            <a:off x="6347424" y="2444703"/>
            <a:ext cx="2032000" cy="461665"/>
          </a:xfrm>
          <a:prstGeom prst="rect">
            <a:avLst/>
          </a:prstGeom>
          <a:noFill/>
        </p:spPr>
        <p:txBody>
          <a:bodyPr wrap="square" rtlCol="0">
            <a:spAutoFit/>
          </a:bodyPr>
          <a:lstStyle/>
          <a:p>
            <a:r>
              <a:rPr lang="en-US" sz="2400" b="1" dirty="0">
                <a:solidFill>
                  <a:schemeClr val="tx2">
                    <a:lumMod val="75000"/>
                  </a:schemeClr>
                </a:solidFill>
              </a:rPr>
              <a:t>Expenses</a:t>
            </a:r>
          </a:p>
        </p:txBody>
      </p:sp>
      <p:cxnSp>
        <p:nvCxnSpPr>
          <p:cNvPr id="33" name="Straight Arrow Connector 32">
            <a:extLst>
              <a:ext uri="{FF2B5EF4-FFF2-40B4-BE49-F238E27FC236}">
                <a16:creationId xmlns:a16="http://schemas.microsoft.com/office/drawing/2014/main" id="{25166E06-DA76-6BBA-5B8C-F93ADD78D351}"/>
              </a:ext>
            </a:extLst>
          </p:cNvPr>
          <p:cNvCxnSpPr>
            <a:cxnSpLocks/>
          </p:cNvCxnSpPr>
          <p:nvPr/>
        </p:nvCxnSpPr>
        <p:spPr>
          <a:xfrm>
            <a:off x="5850578" y="4922589"/>
            <a:ext cx="2332455" cy="523706"/>
          </a:xfrm>
          <a:prstGeom prst="straightConnector1">
            <a:avLst/>
          </a:prstGeom>
          <a:ln w="28575">
            <a:solidFill>
              <a:schemeClr val="accent2"/>
            </a:solidFill>
            <a:headEnd type="triangle" w="lg" len="lg"/>
            <a:tailEnd type="none"/>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B758AE2B-F97D-DA89-A5C9-69F2F6966D8A}"/>
              </a:ext>
            </a:extLst>
          </p:cNvPr>
          <p:cNvSpPr txBox="1"/>
          <p:nvPr/>
        </p:nvSpPr>
        <p:spPr>
          <a:xfrm>
            <a:off x="8183033" y="4939659"/>
            <a:ext cx="2032000" cy="1200329"/>
          </a:xfrm>
          <a:prstGeom prst="rect">
            <a:avLst/>
          </a:prstGeom>
          <a:noFill/>
        </p:spPr>
        <p:txBody>
          <a:bodyPr wrap="square" rtlCol="0">
            <a:spAutoFit/>
          </a:bodyPr>
          <a:lstStyle/>
          <a:p>
            <a:r>
              <a:rPr lang="en-US" sz="2400" b="1" dirty="0">
                <a:solidFill>
                  <a:schemeClr val="accent2"/>
                </a:solidFill>
              </a:rPr>
              <a:t>Reserves for Future Claims</a:t>
            </a:r>
          </a:p>
        </p:txBody>
      </p:sp>
      <p:sp>
        <p:nvSpPr>
          <p:cNvPr id="37" name="TextBox 36">
            <a:extLst>
              <a:ext uri="{FF2B5EF4-FFF2-40B4-BE49-F238E27FC236}">
                <a16:creationId xmlns:a16="http://schemas.microsoft.com/office/drawing/2014/main" id="{F35603EE-9E6E-D789-A457-BA5A5A9D1556}"/>
              </a:ext>
            </a:extLst>
          </p:cNvPr>
          <p:cNvSpPr txBox="1"/>
          <p:nvPr/>
        </p:nvSpPr>
        <p:spPr>
          <a:xfrm>
            <a:off x="1502554" y="3512858"/>
            <a:ext cx="2371219" cy="523220"/>
          </a:xfrm>
          <a:prstGeom prst="rect">
            <a:avLst/>
          </a:prstGeom>
          <a:noFill/>
        </p:spPr>
        <p:txBody>
          <a:bodyPr wrap="square" rtlCol="0">
            <a:spAutoFit/>
          </a:bodyPr>
          <a:lstStyle/>
          <a:p>
            <a:r>
              <a:rPr lang="en-US" sz="2800" dirty="0">
                <a:solidFill>
                  <a:schemeClr val="bg2">
                    <a:lumMod val="10000"/>
                  </a:schemeClr>
                </a:solidFill>
              </a:rPr>
              <a:t>Contributions</a:t>
            </a:r>
          </a:p>
        </p:txBody>
      </p:sp>
      <p:cxnSp>
        <p:nvCxnSpPr>
          <p:cNvPr id="47" name="Straight Connector 46">
            <a:extLst>
              <a:ext uri="{FF2B5EF4-FFF2-40B4-BE49-F238E27FC236}">
                <a16:creationId xmlns:a16="http://schemas.microsoft.com/office/drawing/2014/main" id="{A2D617E3-A8B1-F6B1-8A40-772DF178C879}"/>
              </a:ext>
            </a:extLst>
          </p:cNvPr>
          <p:cNvCxnSpPr>
            <a:cxnSpLocks/>
          </p:cNvCxnSpPr>
          <p:nvPr/>
        </p:nvCxnSpPr>
        <p:spPr>
          <a:xfrm flipH="1">
            <a:off x="5413962" y="3727174"/>
            <a:ext cx="1076290" cy="730577"/>
          </a:xfrm>
          <a:prstGeom prst="line">
            <a:avLst/>
          </a:prstGeom>
          <a:ln>
            <a:solidFill>
              <a:schemeClr val="accent1">
                <a:lumMod val="50000"/>
              </a:schemeClr>
            </a:solidFill>
          </a:ln>
        </p:spPr>
        <p:style>
          <a:lnRef idx="3">
            <a:schemeClr val="dk1"/>
          </a:lnRef>
          <a:fillRef idx="0">
            <a:schemeClr val="dk1"/>
          </a:fillRef>
          <a:effectRef idx="2">
            <a:schemeClr val="dk1"/>
          </a:effectRef>
          <a:fontRef idx="minor">
            <a:schemeClr val="tx1"/>
          </a:fontRef>
        </p:style>
      </p:cxnSp>
      <p:cxnSp>
        <p:nvCxnSpPr>
          <p:cNvPr id="50" name="Straight Arrow Connector 49">
            <a:extLst>
              <a:ext uri="{FF2B5EF4-FFF2-40B4-BE49-F238E27FC236}">
                <a16:creationId xmlns:a16="http://schemas.microsoft.com/office/drawing/2014/main" id="{4BD119F9-8D73-6EB3-631A-F4F3D76EE65F}"/>
              </a:ext>
            </a:extLst>
          </p:cNvPr>
          <p:cNvCxnSpPr>
            <a:cxnSpLocks/>
          </p:cNvCxnSpPr>
          <p:nvPr/>
        </p:nvCxnSpPr>
        <p:spPr>
          <a:xfrm flipV="1">
            <a:off x="6217112" y="3367444"/>
            <a:ext cx="1225279" cy="346927"/>
          </a:xfrm>
          <a:prstGeom prst="straightConnector1">
            <a:avLst/>
          </a:prstGeom>
          <a:ln w="28575">
            <a:solidFill>
              <a:schemeClr val="tx1"/>
            </a:solidFill>
            <a:headEnd type="triangle" w="lg" len="lg"/>
            <a:tailEnd type="none"/>
          </a:ln>
        </p:spPr>
        <p:style>
          <a:lnRef idx="1">
            <a:schemeClr val="accent1"/>
          </a:lnRef>
          <a:fillRef idx="0">
            <a:schemeClr val="accent1"/>
          </a:fillRef>
          <a:effectRef idx="0">
            <a:schemeClr val="accent1"/>
          </a:effectRef>
          <a:fontRef idx="minor">
            <a:schemeClr val="tx1"/>
          </a:fontRef>
        </p:style>
      </p:cxnSp>
      <p:sp>
        <p:nvSpPr>
          <p:cNvPr id="51" name="TextBox 50">
            <a:extLst>
              <a:ext uri="{FF2B5EF4-FFF2-40B4-BE49-F238E27FC236}">
                <a16:creationId xmlns:a16="http://schemas.microsoft.com/office/drawing/2014/main" id="{FCF0AA60-FFB4-8092-46AF-C81792FA76FB}"/>
              </a:ext>
            </a:extLst>
          </p:cNvPr>
          <p:cNvSpPr txBox="1"/>
          <p:nvPr/>
        </p:nvSpPr>
        <p:spPr>
          <a:xfrm>
            <a:off x="7458192" y="3013501"/>
            <a:ext cx="2032000" cy="461665"/>
          </a:xfrm>
          <a:prstGeom prst="rect">
            <a:avLst/>
          </a:prstGeom>
          <a:noFill/>
        </p:spPr>
        <p:txBody>
          <a:bodyPr wrap="square" rtlCol="0">
            <a:spAutoFit/>
          </a:bodyPr>
          <a:lstStyle/>
          <a:p>
            <a:r>
              <a:rPr lang="en-US" sz="2400" b="1" dirty="0"/>
              <a:t>Surplus</a:t>
            </a:r>
          </a:p>
        </p:txBody>
      </p:sp>
    </p:spTree>
    <p:extLst>
      <p:ext uri="{BB962C8B-B14F-4D97-AF65-F5344CB8AC3E}">
        <p14:creationId xmlns:p14="http://schemas.microsoft.com/office/powerpoint/2010/main" val="186849558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6DEBC8-5CE2-D58F-40C9-8B86CFDE7D5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AB328D7-08CD-DA6E-12B5-F7BDAF6D9B42}"/>
              </a:ext>
            </a:extLst>
          </p:cNvPr>
          <p:cNvSpPr>
            <a:spLocks noGrp="1"/>
          </p:cNvSpPr>
          <p:nvPr>
            <p:ph type="title" idx="4294967295"/>
          </p:nvPr>
        </p:nvSpPr>
        <p:spPr>
          <a:xfrm>
            <a:off x="1358714" y="432773"/>
            <a:ext cx="8902886" cy="816009"/>
          </a:xfrm>
          <a:prstGeom prst="rect">
            <a:avLst/>
          </a:prstGeom>
        </p:spPr>
        <p:txBody>
          <a:bodyPr>
            <a:normAutofit/>
          </a:bodyPr>
          <a:lstStyle/>
          <a:p>
            <a:pPr algn="ctr"/>
            <a:r>
              <a:rPr lang="en-US" dirty="0">
                <a:solidFill>
                  <a:schemeClr val="bg2">
                    <a:lumMod val="10000"/>
                  </a:schemeClr>
                </a:solidFill>
              </a:rPr>
              <a:t>Pool Insurance Basics</a:t>
            </a:r>
          </a:p>
        </p:txBody>
      </p:sp>
      <p:sp>
        <p:nvSpPr>
          <p:cNvPr id="4" name="Content Placeholder 2">
            <a:extLst>
              <a:ext uri="{FF2B5EF4-FFF2-40B4-BE49-F238E27FC236}">
                <a16:creationId xmlns:a16="http://schemas.microsoft.com/office/drawing/2014/main" id="{FBCF23D4-FE4A-C819-6D35-B4A82A042AA9}"/>
              </a:ext>
            </a:extLst>
          </p:cNvPr>
          <p:cNvSpPr txBox="1">
            <a:spLocks/>
          </p:cNvSpPr>
          <p:nvPr/>
        </p:nvSpPr>
        <p:spPr>
          <a:xfrm>
            <a:off x="1540933" y="1156196"/>
            <a:ext cx="9779737" cy="1509576"/>
          </a:xfrm>
          <a:prstGeom prst="rect">
            <a:avLst/>
          </a:prstGeom>
        </p:spPr>
        <p:txBody>
          <a:bodyPr vert="horz" lIns="91440" tIns="45720" rIns="91440" bIns="45720" rtlCol="0" anchor="t">
            <a:noAutofit/>
          </a:bodyPr>
          <a:lst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a:lstStyle>
          <a:p>
            <a:pPr marL="0" indent="0">
              <a:spcBef>
                <a:spcPts val="0"/>
              </a:spcBef>
              <a:spcAft>
                <a:spcPts val="0"/>
              </a:spcAft>
              <a:buClr>
                <a:schemeClr val="tx2"/>
              </a:buClr>
              <a:buNone/>
            </a:pPr>
            <a:r>
              <a:rPr lang="en-US" sz="3200" b="1" dirty="0">
                <a:solidFill>
                  <a:schemeClr val="bg2">
                    <a:lumMod val="10000"/>
                  </a:schemeClr>
                </a:solidFill>
              </a:rPr>
              <a:t>These Reserves + Surplus are invested and become Assets.  </a:t>
            </a:r>
            <a:endParaRPr lang="en-US" sz="3200" dirty="0">
              <a:solidFill>
                <a:schemeClr val="bg2">
                  <a:lumMod val="10000"/>
                </a:schemeClr>
              </a:solidFill>
            </a:endParaRPr>
          </a:p>
        </p:txBody>
      </p:sp>
      <p:sp>
        <p:nvSpPr>
          <p:cNvPr id="8" name="Content Placeholder 2">
            <a:extLst>
              <a:ext uri="{FF2B5EF4-FFF2-40B4-BE49-F238E27FC236}">
                <a16:creationId xmlns:a16="http://schemas.microsoft.com/office/drawing/2014/main" id="{0BE03F0A-2BD9-F7E6-4651-EE16603AE91C}"/>
              </a:ext>
            </a:extLst>
          </p:cNvPr>
          <p:cNvSpPr txBox="1">
            <a:spLocks/>
          </p:cNvSpPr>
          <p:nvPr/>
        </p:nvSpPr>
        <p:spPr>
          <a:xfrm>
            <a:off x="956734" y="3039533"/>
            <a:ext cx="10938933" cy="2661827"/>
          </a:xfrm>
          <a:prstGeom prst="rect">
            <a:avLst/>
          </a:prstGeom>
        </p:spPr>
        <p:txBody>
          <a:bodyPr vert="horz" lIns="91440" tIns="45720" rIns="91440" bIns="45720" rtlCol="0" anchor="t">
            <a:noAutofit/>
          </a:bodyPr>
          <a:lst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a:lstStyle>
          <a:p>
            <a:pPr marL="0" indent="0">
              <a:spcBef>
                <a:spcPts val="0"/>
              </a:spcBef>
              <a:spcAft>
                <a:spcPts val="0"/>
              </a:spcAft>
              <a:buClr>
                <a:schemeClr val="tx2"/>
              </a:buClr>
              <a:buNone/>
            </a:pPr>
            <a:endParaRPr lang="en-US" sz="2800" dirty="0">
              <a:solidFill>
                <a:schemeClr val="bg2">
                  <a:lumMod val="10000"/>
                </a:schemeClr>
              </a:solidFill>
            </a:endParaRPr>
          </a:p>
        </p:txBody>
      </p:sp>
      <p:sp>
        <p:nvSpPr>
          <p:cNvPr id="20" name="Oval 19">
            <a:extLst>
              <a:ext uri="{FF2B5EF4-FFF2-40B4-BE49-F238E27FC236}">
                <a16:creationId xmlns:a16="http://schemas.microsoft.com/office/drawing/2014/main" id="{4E47B786-8DC7-3264-307E-4806339FEB9F}"/>
              </a:ext>
            </a:extLst>
          </p:cNvPr>
          <p:cNvSpPr/>
          <p:nvPr/>
        </p:nvSpPr>
        <p:spPr>
          <a:xfrm>
            <a:off x="4008968" y="3039533"/>
            <a:ext cx="2630850" cy="2661827"/>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dirty="0"/>
          </a:p>
        </p:txBody>
      </p:sp>
      <p:cxnSp>
        <p:nvCxnSpPr>
          <p:cNvPr id="25" name="Straight Connector 24">
            <a:extLst>
              <a:ext uri="{FF2B5EF4-FFF2-40B4-BE49-F238E27FC236}">
                <a16:creationId xmlns:a16="http://schemas.microsoft.com/office/drawing/2014/main" id="{F8738819-F776-C7E1-3782-6234F07C2752}"/>
              </a:ext>
            </a:extLst>
          </p:cNvPr>
          <p:cNvCxnSpPr>
            <a:cxnSpLocks/>
          </p:cNvCxnSpPr>
          <p:nvPr/>
        </p:nvCxnSpPr>
        <p:spPr>
          <a:xfrm flipH="1">
            <a:off x="5413962" y="3091186"/>
            <a:ext cx="93990" cy="1366565"/>
          </a:xfrm>
          <a:prstGeom prst="line">
            <a:avLst/>
          </a:prstGeom>
        </p:spPr>
        <p:style>
          <a:lnRef idx="3">
            <a:schemeClr val="dk1"/>
          </a:lnRef>
          <a:fillRef idx="0">
            <a:schemeClr val="dk1"/>
          </a:fillRef>
          <a:effectRef idx="2">
            <a:schemeClr val="dk1"/>
          </a:effectRef>
          <a:fontRef idx="minor">
            <a:schemeClr val="tx1"/>
          </a:fontRef>
        </p:style>
      </p:cxnSp>
      <p:cxnSp>
        <p:nvCxnSpPr>
          <p:cNvPr id="26" name="Straight Connector 25">
            <a:extLst>
              <a:ext uri="{FF2B5EF4-FFF2-40B4-BE49-F238E27FC236}">
                <a16:creationId xmlns:a16="http://schemas.microsoft.com/office/drawing/2014/main" id="{91FC6049-7E1B-1B96-8E59-8170B7308EB9}"/>
              </a:ext>
            </a:extLst>
          </p:cNvPr>
          <p:cNvCxnSpPr>
            <a:cxnSpLocks/>
            <a:stCxn id="20" idx="7"/>
          </p:cNvCxnSpPr>
          <p:nvPr/>
        </p:nvCxnSpPr>
        <p:spPr>
          <a:xfrm flipH="1">
            <a:off x="5404881" y="3429349"/>
            <a:ext cx="849658" cy="1011332"/>
          </a:xfrm>
          <a:prstGeom prst="line">
            <a:avLst/>
          </a:prstGeom>
        </p:spPr>
        <p:style>
          <a:lnRef idx="3">
            <a:schemeClr val="dk1"/>
          </a:lnRef>
          <a:fillRef idx="0">
            <a:schemeClr val="dk1"/>
          </a:fillRef>
          <a:effectRef idx="2">
            <a:schemeClr val="dk1"/>
          </a:effectRef>
          <a:fontRef idx="minor">
            <a:schemeClr val="tx1"/>
          </a:fontRef>
        </p:style>
      </p:cxnSp>
      <p:cxnSp>
        <p:nvCxnSpPr>
          <p:cNvPr id="33" name="Straight Arrow Connector 32">
            <a:extLst>
              <a:ext uri="{FF2B5EF4-FFF2-40B4-BE49-F238E27FC236}">
                <a16:creationId xmlns:a16="http://schemas.microsoft.com/office/drawing/2014/main" id="{DCC6536F-7B54-244B-8646-23900F21F2C5}"/>
              </a:ext>
            </a:extLst>
          </p:cNvPr>
          <p:cNvCxnSpPr>
            <a:cxnSpLocks/>
          </p:cNvCxnSpPr>
          <p:nvPr/>
        </p:nvCxnSpPr>
        <p:spPr>
          <a:xfrm>
            <a:off x="5850578" y="4922589"/>
            <a:ext cx="2332455" cy="523706"/>
          </a:xfrm>
          <a:prstGeom prst="straightConnector1">
            <a:avLst/>
          </a:prstGeom>
          <a:ln w="28575">
            <a:solidFill>
              <a:schemeClr val="accent2"/>
            </a:solidFill>
            <a:headEnd type="triangle" w="lg" len="lg"/>
            <a:tailEnd type="none"/>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3783F313-998F-85C0-6D91-28046D28F384}"/>
              </a:ext>
            </a:extLst>
          </p:cNvPr>
          <p:cNvSpPr txBox="1"/>
          <p:nvPr/>
        </p:nvSpPr>
        <p:spPr>
          <a:xfrm>
            <a:off x="8183033" y="4939659"/>
            <a:ext cx="2032000" cy="1200329"/>
          </a:xfrm>
          <a:prstGeom prst="rect">
            <a:avLst/>
          </a:prstGeom>
          <a:noFill/>
        </p:spPr>
        <p:txBody>
          <a:bodyPr wrap="square" rtlCol="0">
            <a:spAutoFit/>
          </a:bodyPr>
          <a:lstStyle/>
          <a:p>
            <a:r>
              <a:rPr lang="en-US" sz="2400" b="1" dirty="0">
                <a:solidFill>
                  <a:schemeClr val="accent2"/>
                </a:solidFill>
              </a:rPr>
              <a:t>Reserves for Future Claims</a:t>
            </a:r>
          </a:p>
        </p:txBody>
      </p:sp>
      <p:sp>
        <p:nvSpPr>
          <p:cNvPr id="3" name="Isosceles Triangle 2">
            <a:extLst>
              <a:ext uri="{FF2B5EF4-FFF2-40B4-BE49-F238E27FC236}">
                <a16:creationId xmlns:a16="http://schemas.microsoft.com/office/drawing/2014/main" id="{7CD4D419-EDFA-88F6-65D8-52B0DA7A0693}"/>
              </a:ext>
            </a:extLst>
          </p:cNvPr>
          <p:cNvSpPr/>
          <p:nvPr/>
        </p:nvSpPr>
        <p:spPr>
          <a:xfrm rot="12113123">
            <a:off x="5208614" y="3007528"/>
            <a:ext cx="1001840" cy="1430847"/>
          </a:xfrm>
          <a:prstGeom prst="triangl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Connector 4">
            <a:extLst>
              <a:ext uri="{FF2B5EF4-FFF2-40B4-BE49-F238E27FC236}">
                <a16:creationId xmlns:a16="http://schemas.microsoft.com/office/drawing/2014/main" id="{A4E7FADB-ECD1-9A39-7F77-B7F723FF52A5}"/>
              </a:ext>
            </a:extLst>
          </p:cNvPr>
          <p:cNvCxnSpPr>
            <a:cxnSpLocks/>
          </p:cNvCxnSpPr>
          <p:nvPr/>
        </p:nvCxnSpPr>
        <p:spPr>
          <a:xfrm flipH="1">
            <a:off x="5413962" y="3727174"/>
            <a:ext cx="1076290" cy="730577"/>
          </a:xfrm>
          <a:prstGeom prst="line">
            <a:avLst/>
          </a:prstGeom>
          <a:ln>
            <a:solidFill>
              <a:schemeClr val="accent1">
                <a:lumMod val="50000"/>
              </a:schemeClr>
            </a:solidFill>
          </a:ln>
        </p:spPr>
        <p:style>
          <a:lnRef idx="3">
            <a:schemeClr val="dk1"/>
          </a:lnRef>
          <a:fillRef idx="0">
            <a:schemeClr val="dk1"/>
          </a:fillRef>
          <a:effectRef idx="2">
            <a:schemeClr val="dk1"/>
          </a:effectRef>
          <a:fontRef idx="minor">
            <a:schemeClr val="tx1"/>
          </a:fontRef>
        </p:style>
      </p:cxnSp>
      <p:cxnSp>
        <p:nvCxnSpPr>
          <p:cNvPr id="6" name="Straight Arrow Connector 5">
            <a:extLst>
              <a:ext uri="{FF2B5EF4-FFF2-40B4-BE49-F238E27FC236}">
                <a16:creationId xmlns:a16="http://schemas.microsoft.com/office/drawing/2014/main" id="{312B0C0D-B453-87A8-1675-22F877297C3A}"/>
              </a:ext>
            </a:extLst>
          </p:cNvPr>
          <p:cNvCxnSpPr>
            <a:cxnSpLocks/>
          </p:cNvCxnSpPr>
          <p:nvPr/>
        </p:nvCxnSpPr>
        <p:spPr>
          <a:xfrm flipV="1">
            <a:off x="6217112" y="3367444"/>
            <a:ext cx="1225279" cy="346927"/>
          </a:xfrm>
          <a:prstGeom prst="straightConnector1">
            <a:avLst/>
          </a:prstGeom>
          <a:ln w="28575">
            <a:solidFill>
              <a:schemeClr val="tx1"/>
            </a:solidFill>
            <a:headEnd type="triangle" w="lg" len="lg"/>
            <a:tailEnd type="none"/>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89728974-641D-F3F9-B757-2DC472D659CE}"/>
              </a:ext>
            </a:extLst>
          </p:cNvPr>
          <p:cNvSpPr txBox="1"/>
          <p:nvPr/>
        </p:nvSpPr>
        <p:spPr>
          <a:xfrm>
            <a:off x="7497832" y="3136611"/>
            <a:ext cx="2032000" cy="461665"/>
          </a:xfrm>
          <a:prstGeom prst="rect">
            <a:avLst/>
          </a:prstGeom>
          <a:noFill/>
        </p:spPr>
        <p:txBody>
          <a:bodyPr wrap="square" rtlCol="0">
            <a:spAutoFit/>
          </a:bodyPr>
          <a:lstStyle/>
          <a:p>
            <a:r>
              <a:rPr lang="en-US" sz="2400" b="1" dirty="0"/>
              <a:t>Surplus</a:t>
            </a:r>
          </a:p>
        </p:txBody>
      </p:sp>
    </p:spTree>
    <p:extLst>
      <p:ext uri="{BB962C8B-B14F-4D97-AF65-F5344CB8AC3E}">
        <p14:creationId xmlns:p14="http://schemas.microsoft.com/office/powerpoint/2010/main" val="2006389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5EE20D-972B-D930-E2C5-B2C318BB15D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F92A461-25E8-A90D-04EC-B509A4D90968}"/>
              </a:ext>
            </a:extLst>
          </p:cNvPr>
          <p:cNvSpPr>
            <a:spLocks noGrp="1"/>
          </p:cNvSpPr>
          <p:nvPr>
            <p:ph type="title" idx="4294967295"/>
          </p:nvPr>
        </p:nvSpPr>
        <p:spPr>
          <a:xfrm>
            <a:off x="1358714" y="432773"/>
            <a:ext cx="8902886" cy="816009"/>
          </a:xfrm>
          <a:prstGeom prst="rect">
            <a:avLst/>
          </a:prstGeom>
        </p:spPr>
        <p:txBody>
          <a:bodyPr>
            <a:normAutofit/>
          </a:bodyPr>
          <a:lstStyle/>
          <a:p>
            <a:pPr algn="ctr"/>
            <a:r>
              <a:rPr lang="en-US" dirty="0">
                <a:solidFill>
                  <a:schemeClr val="bg2">
                    <a:lumMod val="10000"/>
                  </a:schemeClr>
                </a:solidFill>
              </a:rPr>
              <a:t>Pool Insurance Basics</a:t>
            </a:r>
          </a:p>
        </p:txBody>
      </p:sp>
      <p:sp>
        <p:nvSpPr>
          <p:cNvPr id="4" name="Content Placeholder 2">
            <a:extLst>
              <a:ext uri="{FF2B5EF4-FFF2-40B4-BE49-F238E27FC236}">
                <a16:creationId xmlns:a16="http://schemas.microsoft.com/office/drawing/2014/main" id="{A85899CC-767A-5ADA-DFF8-D94AA5DE1A9A}"/>
              </a:ext>
            </a:extLst>
          </p:cNvPr>
          <p:cNvSpPr txBox="1">
            <a:spLocks/>
          </p:cNvSpPr>
          <p:nvPr/>
        </p:nvSpPr>
        <p:spPr>
          <a:xfrm>
            <a:off x="1540933" y="1156196"/>
            <a:ext cx="9779737" cy="1509576"/>
          </a:xfrm>
          <a:prstGeom prst="rect">
            <a:avLst/>
          </a:prstGeom>
        </p:spPr>
        <p:txBody>
          <a:bodyPr vert="horz" lIns="91440" tIns="45720" rIns="91440" bIns="45720" rtlCol="0" anchor="t">
            <a:noAutofit/>
          </a:bodyPr>
          <a:lst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a:lstStyle>
          <a:p>
            <a:pPr marL="0" indent="0">
              <a:spcBef>
                <a:spcPts val="0"/>
              </a:spcBef>
              <a:spcAft>
                <a:spcPts val="0"/>
              </a:spcAft>
              <a:buClr>
                <a:schemeClr val="tx2"/>
              </a:buClr>
              <a:buNone/>
            </a:pPr>
            <a:r>
              <a:rPr lang="en-US" sz="3200" b="1" dirty="0">
                <a:solidFill>
                  <a:schemeClr val="bg2">
                    <a:lumMod val="10000"/>
                  </a:schemeClr>
                </a:solidFill>
              </a:rPr>
              <a:t>These Reserves are also recorded as a Liability because they will be paid to Members as claims emerge.  </a:t>
            </a:r>
            <a:endParaRPr lang="en-US" sz="3200" dirty="0">
              <a:solidFill>
                <a:schemeClr val="bg2">
                  <a:lumMod val="10000"/>
                </a:schemeClr>
              </a:solidFill>
            </a:endParaRPr>
          </a:p>
        </p:txBody>
      </p:sp>
      <p:sp>
        <p:nvSpPr>
          <p:cNvPr id="8" name="Content Placeholder 2">
            <a:extLst>
              <a:ext uri="{FF2B5EF4-FFF2-40B4-BE49-F238E27FC236}">
                <a16:creationId xmlns:a16="http://schemas.microsoft.com/office/drawing/2014/main" id="{88A400A6-0A0F-FBD6-B5BC-F9CF357403B4}"/>
              </a:ext>
            </a:extLst>
          </p:cNvPr>
          <p:cNvSpPr txBox="1">
            <a:spLocks/>
          </p:cNvSpPr>
          <p:nvPr/>
        </p:nvSpPr>
        <p:spPr>
          <a:xfrm>
            <a:off x="956734" y="3039533"/>
            <a:ext cx="10938933" cy="2661827"/>
          </a:xfrm>
          <a:prstGeom prst="rect">
            <a:avLst/>
          </a:prstGeom>
        </p:spPr>
        <p:txBody>
          <a:bodyPr vert="horz" lIns="91440" tIns="45720" rIns="91440" bIns="45720" rtlCol="0" anchor="t">
            <a:noAutofit/>
          </a:bodyPr>
          <a:lst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a:lstStyle>
          <a:p>
            <a:pPr marL="0" indent="0">
              <a:spcBef>
                <a:spcPts val="0"/>
              </a:spcBef>
              <a:spcAft>
                <a:spcPts val="0"/>
              </a:spcAft>
              <a:buClr>
                <a:schemeClr val="tx2"/>
              </a:buClr>
              <a:buNone/>
            </a:pPr>
            <a:endParaRPr lang="en-US" sz="2800" dirty="0">
              <a:solidFill>
                <a:schemeClr val="bg2">
                  <a:lumMod val="10000"/>
                </a:schemeClr>
              </a:solidFill>
            </a:endParaRPr>
          </a:p>
        </p:txBody>
      </p:sp>
      <p:sp>
        <p:nvSpPr>
          <p:cNvPr id="20" name="Oval 19">
            <a:extLst>
              <a:ext uri="{FF2B5EF4-FFF2-40B4-BE49-F238E27FC236}">
                <a16:creationId xmlns:a16="http://schemas.microsoft.com/office/drawing/2014/main" id="{1773DB6B-907A-C332-8A33-868E555E22A8}"/>
              </a:ext>
            </a:extLst>
          </p:cNvPr>
          <p:cNvSpPr/>
          <p:nvPr/>
        </p:nvSpPr>
        <p:spPr>
          <a:xfrm>
            <a:off x="4088296" y="3039533"/>
            <a:ext cx="2716695" cy="2661827"/>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dirty="0"/>
          </a:p>
        </p:txBody>
      </p:sp>
      <p:cxnSp>
        <p:nvCxnSpPr>
          <p:cNvPr id="25" name="Straight Connector 24">
            <a:extLst>
              <a:ext uri="{FF2B5EF4-FFF2-40B4-BE49-F238E27FC236}">
                <a16:creationId xmlns:a16="http://schemas.microsoft.com/office/drawing/2014/main" id="{6E6B9246-503B-346B-3035-EE90FC3294AC}"/>
              </a:ext>
            </a:extLst>
          </p:cNvPr>
          <p:cNvCxnSpPr>
            <a:cxnSpLocks/>
          </p:cNvCxnSpPr>
          <p:nvPr/>
        </p:nvCxnSpPr>
        <p:spPr>
          <a:xfrm flipH="1">
            <a:off x="5413962" y="3091186"/>
            <a:ext cx="93990" cy="1366565"/>
          </a:xfrm>
          <a:prstGeom prst="line">
            <a:avLst/>
          </a:prstGeom>
        </p:spPr>
        <p:style>
          <a:lnRef idx="3">
            <a:schemeClr val="dk1"/>
          </a:lnRef>
          <a:fillRef idx="0">
            <a:schemeClr val="dk1"/>
          </a:fillRef>
          <a:effectRef idx="2">
            <a:schemeClr val="dk1"/>
          </a:effectRef>
          <a:fontRef idx="minor">
            <a:schemeClr val="tx1"/>
          </a:fontRef>
        </p:style>
      </p:cxnSp>
      <p:cxnSp>
        <p:nvCxnSpPr>
          <p:cNvPr id="33" name="Straight Arrow Connector 32">
            <a:extLst>
              <a:ext uri="{FF2B5EF4-FFF2-40B4-BE49-F238E27FC236}">
                <a16:creationId xmlns:a16="http://schemas.microsoft.com/office/drawing/2014/main" id="{F74927BC-7121-8634-6821-206E9F204475}"/>
              </a:ext>
            </a:extLst>
          </p:cNvPr>
          <p:cNvCxnSpPr>
            <a:cxnSpLocks/>
          </p:cNvCxnSpPr>
          <p:nvPr/>
        </p:nvCxnSpPr>
        <p:spPr>
          <a:xfrm>
            <a:off x="5850578" y="4922589"/>
            <a:ext cx="2332455" cy="523706"/>
          </a:xfrm>
          <a:prstGeom prst="straightConnector1">
            <a:avLst/>
          </a:prstGeom>
          <a:ln w="28575">
            <a:solidFill>
              <a:schemeClr val="accent2"/>
            </a:solidFill>
            <a:headEnd type="triangle" w="lg" len="lg"/>
            <a:tailEnd type="none"/>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AE3F805A-1D82-10EC-E331-12F532FAD6FD}"/>
              </a:ext>
            </a:extLst>
          </p:cNvPr>
          <p:cNvSpPr txBox="1"/>
          <p:nvPr/>
        </p:nvSpPr>
        <p:spPr>
          <a:xfrm>
            <a:off x="8183033" y="4939659"/>
            <a:ext cx="2032000" cy="1200329"/>
          </a:xfrm>
          <a:prstGeom prst="rect">
            <a:avLst/>
          </a:prstGeom>
          <a:noFill/>
        </p:spPr>
        <p:txBody>
          <a:bodyPr wrap="square" rtlCol="0">
            <a:spAutoFit/>
          </a:bodyPr>
          <a:lstStyle/>
          <a:p>
            <a:r>
              <a:rPr lang="en-US" sz="2400" b="1" dirty="0">
                <a:solidFill>
                  <a:schemeClr val="accent2"/>
                </a:solidFill>
              </a:rPr>
              <a:t>Reserves for Future Claims</a:t>
            </a:r>
          </a:p>
        </p:txBody>
      </p:sp>
      <p:sp>
        <p:nvSpPr>
          <p:cNvPr id="3" name="Isosceles Triangle 2">
            <a:extLst>
              <a:ext uri="{FF2B5EF4-FFF2-40B4-BE49-F238E27FC236}">
                <a16:creationId xmlns:a16="http://schemas.microsoft.com/office/drawing/2014/main" id="{8CE09A8A-922B-A9E0-D830-8768BF7EF5A4}"/>
              </a:ext>
            </a:extLst>
          </p:cNvPr>
          <p:cNvSpPr/>
          <p:nvPr/>
        </p:nvSpPr>
        <p:spPr>
          <a:xfrm rot="12578409">
            <a:off x="5010384" y="2742967"/>
            <a:ext cx="1628398" cy="1732743"/>
          </a:xfrm>
          <a:prstGeom prst="triangle">
            <a:avLst>
              <a:gd name="adj" fmla="val 46251"/>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979410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410682-F976-9CC7-79A1-E46321FB6ED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7166CC9-78E9-6493-B5EF-8659F3F3854A}"/>
              </a:ext>
            </a:extLst>
          </p:cNvPr>
          <p:cNvSpPr>
            <a:spLocks noGrp="1"/>
          </p:cNvSpPr>
          <p:nvPr>
            <p:ph type="title" idx="4294967295"/>
          </p:nvPr>
        </p:nvSpPr>
        <p:spPr>
          <a:xfrm>
            <a:off x="1358714" y="432773"/>
            <a:ext cx="8902886" cy="816009"/>
          </a:xfrm>
          <a:prstGeom prst="rect">
            <a:avLst/>
          </a:prstGeom>
        </p:spPr>
        <p:txBody>
          <a:bodyPr>
            <a:normAutofit/>
          </a:bodyPr>
          <a:lstStyle/>
          <a:p>
            <a:pPr algn="ctr"/>
            <a:r>
              <a:rPr lang="en-US" dirty="0">
                <a:solidFill>
                  <a:schemeClr val="bg2">
                    <a:lumMod val="10000"/>
                  </a:schemeClr>
                </a:solidFill>
              </a:rPr>
              <a:t>Capital Adequacy Basics</a:t>
            </a:r>
          </a:p>
        </p:txBody>
      </p:sp>
      <p:sp>
        <p:nvSpPr>
          <p:cNvPr id="4" name="Content Placeholder 2">
            <a:extLst>
              <a:ext uri="{FF2B5EF4-FFF2-40B4-BE49-F238E27FC236}">
                <a16:creationId xmlns:a16="http://schemas.microsoft.com/office/drawing/2014/main" id="{41B14CA5-C365-CD91-2174-BB0C8D744EA1}"/>
              </a:ext>
            </a:extLst>
          </p:cNvPr>
          <p:cNvSpPr txBox="1">
            <a:spLocks/>
          </p:cNvSpPr>
          <p:nvPr/>
        </p:nvSpPr>
        <p:spPr>
          <a:xfrm>
            <a:off x="944217" y="1156196"/>
            <a:ext cx="10863470" cy="4894980"/>
          </a:xfrm>
          <a:prstGeom prst="rect">
            <a:avLst/>
          </a:prstGeom>
        </p:spPr>
        <p:txBody>
          <a:bodyPr vert="horz" lIns="91440" tIns="45720" rIns="91440" bIns="45720" rtlCol="0" anchor="t">
            <a:noAutofit/>
          </a:bodyPr>
          <a:lst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a:lstStyle>
          <a:p>
            <a:pPr marL="0" indent="0">
              <a:spcBef>
                <a:spcPts val="0"/>
              </a:spcBef>
              <a:spcAft>
                <a:spcPts val="0"/>
              </a:spcAft>
              <a:buClr>
                <a:schemeClr val="tx2"/>
              </a:buClr>
              <a:buNone/>
            </a:pPr>
            <a:r>
              <a:rPr lang="en-US" sz="3200" b="1" dirty="0">
                <a:solidFill>
                  <a:schemeClr val="bg2">
                    <a:lumMod val="10000"/>
                  </a:schemeClr>
                </a:solidFill>
              </a:rPr>
              <a:t>Pool Surplus = Pool Assets – Pool Liabilities</a:t>
            </a:r>
          </a:p>
          <a:p>
            <a:pPr marL="0" indent="0">
              <a:spcBef>
                <a:spcPts val="0"/>
              </a:spcBef>
              <a:spcAft>
                <a:spcPts val="0"/>
              </a:spcAft>
              <a:buClr>
                <a:schemeClr val="tx2"/>
              </a:buClr>
              <a:buNone/>
            </a:pPr>
            <a:endParaRPr lang="en-US" sz="1600" b="1" dirty="0">
              <a:solidFill>
                <a:schemeClr val="bg2">
                  <a:lumMod val="10000"/>
                </a:schemeClr>
              </a:solidFill>
            </a:endParaRPr>
          </a:p>
          <a:p>
            <a:pPr marL="0" indent="0">
              <a:spcBef>
                <a:spcPts val="0"/>
              </a:spcBef>
              <a:spcAft>
                <a:spcPts val="0"/>
              </a:spcAft>
              <a:buClr>
                <a:schemeClr val="tx2"/>
              </a:buClr>
              <a:buNone/>
            </a:pPr>
            <a:r>
              <a:rPr lang="en-US" sz="3200" b="1" dirty="0">
                <a:solidFill>
                  <a:schemeClr val="bg2">
                    <a:lumMod val="10000"/>
                  </a:schemeClr>
                </a:solidFill>
              </a:rPr>
              <a:t>Pools hold the surplus for “just in case”.  </a:t>
            </a:r>
          </a:p>
          <a:p>
            <a:pPr marL="0" indent="0">
              <a:spcBef>
                <a:spcPts val="0"/>
              </a:spcBef>
              <a:spcAft>
                <a:spcPts val="0"/>
              </a:spcAft>
              <a:buClr>
                <a:schemeClr val="tx2"/>
              </a:buClr>
              <a:buNone/>
            </a:pPr>
            <a:endParaRPr lang="en-US" sz="3200" b="1" dirty="0">
              <a:solidFill>
                <a:schemeClr val="bg2">
                  <a:lumMod val="10000"/>
                </a:schemeClr>
              </a:solidFill>
            </a:endParaRPr>
          </a:p>
          <a:p>
            <a:pPr marL="0" indent="0">
              <a:spcBef>
                <a:spcPts val="0"/>
              </a:spcBef>
              <a:spcAft>
                <a:spcPts val="0"/>
              </a:spcAft>
              <a:buClr>
                <a:schemeClr val="tx2"/>
              </a:buClr>
              <a:buNone/>
            </a:pPr>
            <a:endParaRPr lang="en-US" sz="3200" b="1" dirty="0">
              <a:solidFill>
                <a:schemeClr val="bg2">
                  <a:lumMod val="10000"/>
                </a:schemeClr>
              </a:solidFill>
            </a:endParaRPr>
          </a:p>
          <a:p>
            <a:pPr marL="0" indent="0">
              <a:spcBef>
                <a:spcPts val="0"/>
              </a:spcBef>
              <a:spcAft>
                <a:spcPts val="0"/>
              </a:spcAft>
              <a:buClr>
                <a:schemeClr val="tx2"/>
              </a:buClr>
              <a:buNone/>
            </a:pPr>
            <a:endParaRPr lang="en-US" sz="3200" b="1" dirty="0">
              <a:solidFill>
                <a:schemeClr val="bg2">
                  <a:lumMod val="10000"/>
                </a:schemeClr>
              </a:solidFill>
            </a:endParaRPr>
          </a:p>
          <a:p>
            <a:pPr marL="0" indent="0">
              <a:spcBef>
                <a:spcPts val="0"/>
              </a:spcBef>
              <a:spcAft>
                <a:spcPts val="0"/>
              </a:spcAft>
              <a:buClr>
                <a:schemeClr val="tx2"/>
              </a:buClr>
              <a:buNone/>
            </a:pPr>
            <a:endParaRPr lang="en-US" sz="3200" b="1" dirty="0">
              <a:solidFill>
                <a:schemeClr val="bg2">
                  <a:lumMod val="10000"/>
                </a:schemeClr>
              </a:solidFill>
            </a:endParaRPr>
          </a:p>
          <a:p>
            <a:pPr marL="0" indent="0">
              <a:spcBef>
                <a:spcPts val="0"/>
              </a:spcBef>
              <a:spcAft>
                <a:spcPts val="0"/>
              </a:spcAft>
              <a:buClr>
                <a:schemeClr val="tx2"/>
              </a:buClr>
              <a:buNone/>
            </a:pPr>
            <a:endParaRPr lang="en-US" sz="3200" b="1" dirty="0">
              <a:solidFill>
                <a:schemeClr val="bg2">
                  <a:lumMod val="10000"/>
                </a:schemeClr>
              </a:solidFill>
            </a:endParaRPr>
          </a:p>
          <a:p>
            <a:pPr marL="0" indent="0">
              <a:spcBef>
                <a:spcPts val="0"/>
              </a:spcBef>
              <a:spcAft>
                <a:spcPts val="0"/>
              </a:spcAft>
              <a:buClr>
                <a:schemeClr val="tx2"/>
              </a:buClr>
              <a:buNone/>
            </a:pPr>
            <a:r>
              <a:rPr lang="en-US" sz="3200" b="1" dirty="0">
                <a:solidFill>
                  <a:schemeClr val="bg2">
                    <a:lumMod val="10000"/>
                  </a:schemeClr>
                </a:solidFill>
              </a:rPr>
              <a:t>Capital Adequacy Reviews give a better understanding of Sufficient Surplus for “just in case” for your pool.</a:t>
            </a:r>
          </a:p>
          <a:p>
            <a:pPr marL="0" indent="0">
              <a:spcBef>
                <a:spcPts val="0"/>
              </a:spcBef>
              <a:spcAft>
                <a:spcPts val="0"/>
              </a:spcAft>
              <a:buClr>
                <a:schemeClr val="tx2"/>
              </a:buClr>
              <a:buNone/>
            </a:pPr>
            <a:endParaRPr lang="en-US" sz="3200" b="1" dirty="0">
              <a:solidFill>
                <a:schemeClr val="bg2">
                  <a:lumMod val="10000"/>
                </a:schemeClr>
              </a:solidFill>
            </a:endParaRPr>
          </a:p>
          <a:p>
            <a:pPr marL="0" indent="0">
              <a:spcBef>
                <a:spcPts val="0"/>
              </a:spcBef>
              <a:spcAft>
                <a:spcPts val="0"/>
              </a:spcAft>
              <a:buClr>
                <a:schemeClr val="tx2"/>
              </a:buClr>
              <a:buNone/>
            </a:pPr>
            <a:endParaRPr lang="en-US" sz="3200" b="1" dirty="0">
              <a:solidFill>
                <a:schemeClr val="bg2">
                  <a:lumMod val="10000"/>
                </a:schemeClr>
              </a:solidFill>
            </a:endParaRPr>
          </a:p>
          <a:p>
            <a:pPr marL="0" indent="0">
              <a:spcBef>
                <a:spcPts val="0"/>
              </a:spcBef>
              <a:spcAft>
                <a:spcPts val="0"/>
              </a:spcAft>
              <a:buClr>
                <a:schemeClr val="tx2"/>
              </a:buClr>
              <a:buNone/>
            </a:pPr>
            <a:endParaRPr lang="en-US" sz="3200" b="1" dirty="0">
              <a:solidFill>
                <a:schemeClr val="bg2">
                  <a:lumMod val="10000"/>
                </a:schemeClr>
              </a:solidFill>
            </a:endParaRPr>
          </a:p>
          <a:p>
            <a:pPr marL="0" indent="0">
              <a:spcBef>
                <a:spcPts val="0"/>
              </a:spcBef>
              <a:spcAft>
                <a:spcPts val="0"/>
              </a:spcAft>
              <a:buClr>
                <a:schemeClr val="tx2"/>
              </a:buClr>
              <a:buNone/>
            </a:pPr>
            <a:endParaRPr lang="en-US" b="1" dirty="0">
              <a:solidFill>
                <a:schemeClr val="bg2">
                  <a:lumMod val="10000"/>
                </a:schemeClr>
              </a:solidFill>
            </a:endParaRPr>
          </a:p>
          <a:p>
            <a:pPr marL="0" indent="0">
              <a:spcBef>
                <a:spcPts val="0"/>
              </a:spcBef>
              <a:spcAft>
                <a:spcPts val="0"/>
              </a:spcAft>
              <a:buClr>
                <a:schemeClr val="tx2"/>
              </a:buClr>
              <a:buNone/>
            </a:pPr>
            <a:endParaRPr lang="en-US" sz="1200" b="1" dirty="0">
              <a:solidFill>
                <a:schemeClr val="bg2">
                  <a:lumMod val="10000"/>
                </a:schemeClr>
              </a:solidFill>
            </a:endParaRPr>
          </a:p>
        </p:txBody>
      </p:sp>
      <p:sp>
        <p:nvSpPr>
          <p:cNvPr id="5" name="TextBox 4">
            <a:extLst>
              <a:ext uri="{FF2B5EF4-FFF2-40B4-BE49-F238E27FC236}">
                <a16:creationId xmlns:a16="http://schemas.microsoft.com/office/drawing/2014/main" id="{2D82554C-62FA-360F-B15C-A195E9AEE5F2}"/>
              </a:ext>
            </a:extLst>
          </p:cNvPr>
          <p:cNvSpPr txBox="1"/>
          <p:nvPr/>
        </p:nvSpPr>
        <p:spPr>
          <a:xfrm rot="21100848">
            <a:off x="410047" y="2541872"/>
            <a:ext cx="9074427" cy="1015663"/>
          </a:xfrm>
          <a:prstGeom prst="rect">
            <a:avLst/>
          </a:prstGeom>
          <a:noFill/>
        </p:spPr>
        <p:txBody>
          <a:bodyPr wrap="square" rtlCol="0">
            <a:spAutoFit/>
          </a:bodyPr>
          <a:lstStyle/>
          <a:p>
            <a:r>
              <a:rPr lang="en-US" sz="2800" b="1" dirty="0">
                <a:solidFill>
                  <a:schemeClr val="tx2"/>
                </a:solidFill>
                <a:latin typeface="Bradley Hand ITC" panose="03070402050302030203" pitchFamily="66" charset="0"/>
                <a:cs typeface="Vijaya" panose="020B0502040204020203" pitchFamily="18" charset="0"/>
              </a:rPr>
              <a:t>“Just in case the economy takes a downturn”</a:t>
            </a:r>
          </a:p>
          <a:p>
            <a:endParaRPr lang="en-US" sz="3200" dirty="0"/>
          </a:p>
        </p:txBody>
      </p:sp>
      <p:sp>
        <p:nvSpPr>
          <p:cNvPr id="6" name="TextBox 5">
            <a:extLst>
              <a:ext uri="{FF2B5EF4-FFF2-40B4-BE49-F238E27FC236}">
                <a16:creationId xmlns:a16="http://schemas.microsoft.com/office/drawing/2014/main" id="{5E44C361-AA97-701A-55ED-68B926AB61BD}"/>
              </a:ext>
            </a:extLst>
          </p:cNvPr>
          <p:cNvSpPr txBox="1"/>
          <p:nvPr/>
        </p:nvSpPr>
        <p:spPr>
          <a:xfrm rot="336430">
            <a:off x="5814009" y="3167390"/>
            <a:ext cx="9074427" cy="523220"/>
          </a:xfrm>
          <a:prstGeom prst="rect">
            <a:avLst/>
          </a:prstGeom>
          <a:noFill/>
        </p:spPr>
        <p:txBody>
          <a:bodyPr wrap="square" rtlCol="0">
            <a:spAutoFit/>
          </a:bodyPr>
          <a:lstStyle/>
          <a:p>
            <a:pPr>
              <a:buClr>
                <a:schemeClr val="tx2"/>
              </a:buClr>
            </a:pPr>
            <a:r>
              <a:rPr lang="en-US" sz="2800" b="1" dirty="0">
                <a:solidFill>
                  <a:schemeClr val="accent2"/>
                </a:solidFill>
                <a:latin typeface="Dreaming Outloud Pro" panose="03050502040302030504" pitchFamily="66" charset="0"/>
                <a:cs typeface="Dreaming Outloud Pro" panose="03050502040302030504" pitchFamily="66" charset="0"/>
              </a:rPr>
              <a:t>“Just in case there’s a catastrophe”</a:t>
            </a:r>
          </a:p>
        </p:txBody>
      </p:sp>
      <p:sp>
        <p:nvSpPr>
          <p:cNvPr id="3" name="TextBox 2">
            <a:extLst>
              <a:ext uri="{FF2B5EF4-FFF2-40B4-BE49-F238E27FC236}">
                <a16:creationId xmlns:a16="http://schemas.microsoft.com/office/drawing/2014/main" id="{93080744-5341-04D6-5FF5-294074391D10}"/>
              </a:ext>
            </a:extLst>
          </p:cNvPr>
          <p:cNvSpPr txBox="1"/>
          <p:nvPr/>
        </p:nvSpPr>
        <p:spPr>
          <a:xfrm>
            <a:off x="4011812" y="3368226"/>
            <a:ext cx="5799135" cy="523220"/>
          </a:xfrm>
          <a:prstGeom prst="rect">
            <a:avLst/>
          </a:prstGeom>
          <a:noFill/>
        </p:spPr>
        <p:txBody>
          <a:bodyPr wrap="square" rtlCol="0">
            <a:spAutoFit/>
          </a:bodyPr>
          <a:lstStyle/>
          <a:p>
            <a:r>
              <a:rPr lang="en-US" sz="2800" b="1" dirty="0">
                <a:solidFill>
                  <a:schemeClr val="tx2"/>
                </a:solidFill>
                <a:latin typeface="Bradley Hand ITC" panose="03070402050302030203" pitchFamily="66" charset="0"/>
                <a:cs typeface="Vijaya" panose="020B0502040204020203" pitchFamily="18" charset="0"/>
              </a:rPr>
              <a:t>“Just in case interest rates rise”</a:t>
            </a:r>
          </a:p>
        </p:txBody>
      </p:sp>
      <p:sp>
        <p:nvSpPr>
          <p:cNvPr id="7" name="TextBox 6">
            <a:extLst>
              <a:ext uri="{FF2B5EF4-FFF2-40B4-BE49-F238E27FC236}">
                <a16:creationId xmlns:a16="http://schemas.microsoft.com/office/drawing/2014/main" id="{A69D30F8-202B-95AF-6DF6-454B88685B9B}"/>
              </a:ext>
            </a:extLst>
          </p:cNvPr>
          <p:cNvSpPr txBox="1"/>
          <p:nvPr/>
        </p:nvSpPr>
        <p:spPr>
          <a:xfrm rot="21226442">
            <a:off x="694900" y="4230517"/>
            <a:ext cx="6281490" cy="523220"/>
          </a:xfrm>
          <a:prstGeom prst="rect">
            <a:avLst/>
          </a:prstGeom>
          <a:noFill/>
        </p:spPr>
        <p:txBody>
          <a:bodyPr wrap="square" rtlCol="0">
            <a:spAutoFit/>
          </a:bodyPr>
          <a:lstStyle/>
          <a:p>
            <a:pPr>
              <a:buClr>
                <a:schemeClr val="tx2"/>
              </a:buClr>
            </a:pPr>
            <a:r>
              <a:rPr lang="en-US" sz="2800" b="1" dirty="0">
                <a:solidFill>
                  <a:schemeClr val="accent2"/>
                </a:solidFill>
                <a:latin typeface="Dreaming Outloud Pro" panose="03050502040302030504" pitchFamily="66" charset="0"/>
                <a:cs typeface="Dreaming Outloud Pro" panose="03050502040302030504" pitchFamily="66" charset="0"/>
              </a:rPr>
              <a:t>“Just in case immunities are weakened”</a:t>
            </a:r>
          </a:p>
        </p:txBody>
      </p:sp>
    </p:spTree>
    <p:extLst>
      <p:ext uri="{BB962C8B-B14F-4D97-AF65-F5344CB8AC3E}">
        <p14:creationId xmlns:p14="http://schemas.microsoft.com/office/powerpoint/2010/main" val="3519527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3" grpId="0"/>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F6A464-7991-BAAF-A0A0-FCC1E1E4A3E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B1D61C0-0756-61D8-8120-31331C03F86A}"/>
              </a:ext>
            </a:extLst>
          </p:cNvPr>
          <p:cNvSpPr>
            <a:spLocks noGrp="1"/>
          </p:cNvSpPr>
          <p:nvPr>
            <p:ph type="title" idx="4294967295"/>
          </p:nvPr>
        </p:nvSpPr>
        <p:spPr>
          <a:xfrm>
            <a:off x="1358714" y="432773"/>
            <a:ext cx="8902886" cy="816009"/>
          </a:xfrm>
          <a:prstGeom prst="rect">
            <a:avLst/>
          </a:prstGeom>
        </p:spPr>
        <p:txBody>
          <a:bodyPr>
            <a:normAutofit/>
          </a:bodyPr>
          <a:lstStyle/>
          <a:p>
            <a:pPr algn="ctr"/>
            <a:r>
              <a:rPr lang="en-US" dirty="0">
                <a:solidFill>
                  <a:schemeClr val="bg2">
                    <a:lumMod val="10000"/>
                  </a:schemeClr>
                </a:solidFill>
              </a:rPr>
              <a:t>Capital Adequacy Basics</a:t>
            </a:r>
          </a:p>
        </p:txBody>
      </p:sp>
      <p:sp>
        <p:nvSpPr>
          <p:cNvPr id="4" name="Content Placeholder 2">
            <a:extLst>
              <a:ext uri="{FF2B5EF4-FFF2-40B4-BE49-F238E27FC236}">
                <a16:creationId xmlns:a16="http://schemas.microsoft.com/office/drawing/2014/main" id="{DF58393F-568C-5C6C-A49B-56D4B10CBBE9}"/>
              </a:ext>
            </a:extLst>
          </p:cNvPr>
          <p:cNvSpPr txBox="1">
            <a:spLocks/>
          </p:cNvSpPr>
          <p:nvPr/>
        </p:nvSpPr>
        <p:spPr>
          <a:xfrm>
            <a:off x="944217" y="1156196"/>
            <a:ext cx="10863470" cy="5632230"/>
          </a:xfrm>
          <a:prstGeom prst="rect">
            <a:avLst/>
          </a:prstGeom>
        </p:spPr>
        <p:txBody>
          <a:bodyPr vert="horz" lIns="91440" tIns="45720" rIns="91440" bIns="45720" rtlCol="0" anchor="t">
            <a:noAutofit/>
          </a:bodyPr>
          <a:lst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a:lstStyle>
          <a:p>
            <a:pPr marL="0" indent="0">
              <a:spcBef>
                <a:spcPts val="0"/>
              </a:spcBef>
              <a:spcAft>
                <a:spcPts val="0"/>
              </a:spcAft>
              <a:buClr>
                <a:schemeClr val="tx2"/>
              </a:buClr>
              <a:buNone/>
            </a:pPr>
            <a:r>
              <a:rPr lang="en-US" sz="3200" b="1" dirty="0">
                <a:solidFill>
                  <a:schemeClr val="bg2">
                    <a:lumMod val="10000"/>
                  </a:schemeClr>
                </a:solidFill>
              </a:rPr>
              <a:t>Pool Surplus = Pool Assets – Pool Liabilities</a:t>
            </a:r>
          </a:p>
          <a:p>
            <a:pPr marL="0" indent="0">
              <a:spcBef>
                <a:spcPts val="0"/>
              </a:spcBef>
              <a:spcAft>
                <a:spcPts val="0"/>
              </a:spcAft>
              <a:buClr>
                <a:schemeClr val="tx2"/>
              </a:buClr>
              <a:buNone/>
            </a:pPr>
            <a:endParaRPr lang="en-US" sz="1600" b="1" dirty="0">
              <a:solidFill>
                <a:schemeClr val="bg2">
                  <a:lumMod val="10000"/>
                </a:schemeClr>
              </a:solidFill>
            </a:endParaRPr>
          </a:p>
          <a:p>
            <a:pPr marL="0" indent="0">
              <a:spcBef>
                <a:spcPts val="0"/>
              </a:spcBef>
              <a:spcAft>
                <a:spcPts val="0"/>
              </a:spcAft>
              <a:buClr>
                <a:schemeClr val="tx2"/>
              </a:buClr>
              <a:buNone/>
            </a:pPr>
            <a:r>
              <a:rPr lang="en-US" sz="3200" b="1" dirty="0">
                <a:solidFill>
                  <a:schemeClr val="bg2">
                    <a:lumMod val="10000"/>
                  </a:schemeClr>
                </a:solidFill>
              </a:rPr>
              <a:t>Pools hold the surplus for “just in case”.  </a:t>
            </a:r>
          </a:p>
          <a:p>
            <a:pPr marL="0" indent="0">
              <a:spcBef>
                <a:spcPts val="0"/>
              </a:spcBef>
              <a:spcAft>
                <a:spcPts val="0"/>
              </a:spcAft>
              <a:buClr>
                <a:schemeClr val="tx2"/>
              </a:buClr>
              <a:buNone/>
            </a:pPr>
            <a:endParaRPr lang="en-US" sz="3200" b="1" dirty="0">
              <a:solidFill>
                <a:schemeClr val="bg2">
                  <a:lumMod val="10000"/>
                </a:schemeClr>
              </a:solidFill>
            </a:endParaRPr>
          </a:p>
          <a:p>
            <a:pPr marL="0" indent="0">
              <a:spcBef>
                <a:spcPts val="0"/>
              </a:spcBef>
              <a:spcAft>
                <a:spcPts val="0"/>
              </a:spcAft>
              <a:buClr>
                <a:schemeClr val="tx2"/>
              </a:buClr>
              <a:buNone/>
            </a:pPr>
            <a:endParaRPr lang="en-US" sz="3200" b="1" dirty="0">
              <a:solidFill>
                <a:schemeClr val="bg2">
                  <a:lumMod val="10000"/>
                </a:schemeClr>
              </a:solidFill>
            </a:endParaRPr>
          </a:p>
          <a:p>
            <a:pPr marL="0" indent="0">
              <a:spcBef>
                <a:spcPts val="0"/>
              </a:spcBef>
              <a:spcAft>
                <a:spcPts val="0"/>
              </a:spcAft>
              <a:buClr>
                <a:schemeClr val="tx2"/>
              </a:buClr>
              <a:buNone/>
            </a:pPr>
            <a:endParaRPr lang="en-US" sz="3200" b="1" dirty="0">
              <a:solidFill>
                <a:schemeClr val="bg2">
                  <a:lumMod val="10000"/>
                </a:schemeClr>
              </a:solidFill>
            </a:endParaRPr>
          </a:p>
          <a:p>
            <a:pPr marL="0" indent="0">
              <a:spcBef>
                <a:spcPts val="0"/>
              </a:spcBef>
              <a:spcAft>
                <a:spcPts val="0"/>
              </a:spcAft>
              <a:buClr>
                <a:schemeClr val="tx2"/>
              </a:buClr>
              <a:buNone/>
            </a:pPr>
            <a:endParaRPr lang="en-US" sz="3200" b="1" dirty="0">
              <a:solidFill>
                <a:schemeClr val="bg2">
                  <a:lumMod val="10000"/>
                </a:schemeClr>
              </a:solidFill>
            </a:endParaRPr>
          </a:p>
          <a:p>
            <a:pPr marL="0" indent="0">
              <a:spcBef>
                <a:spcPts val="0"/>
              </a:spcBef>
              <a:spcAft>
                <a:spcPts val="0"/>
              </a:spcAft>
              <a:buClr>
                <a:schemeClr val="tx2"/>
              </a:buClr>
              <a:buNone/>
            </a:pPr>
            <a:endParaRPr lang="en-US" sz="3200" b="1" dirty="0">
              <a:solidFill>
                <a:schemeClr val="bg2">
                  <a:lumMod val="10000"/>
                </a:schemeClr>
              </a:solidFill>
            </a:endParaRPr>
          </a:p>
          <a:p>
            <a:pPr marL="0" indent="0">
              <a:spcBef>
                <a:spcPts val="0"/>
              </a:spcBef>
              <a:spcAft>
                <a:spcPts val="0"/>
              </a:spcAft>
              <a:buClr>
                <a:schemeClr val="tx2"/>
              </a:buClr>
              <a:buNone/>
            </a:pPr>
            <a:r>
              <a:rPr lang="en-US" sz="3200" b="1" dirty="0">
                <a:solidFill>
                  <a:schemeClr val="bg2">
                    <a:lumMod val="10000"/>
                  </a:schemeClr>
                </a:solidFill>
              </a:rPr>
              <a:t>Capital Adequacy Reviews give a better understanding of Sufficient Surplus for “just in case” for your pool.</a:t>
            </a:r>
          </a:p>
          <a:p>
            <a:pPr marL="0" indent="0">
              <a:spcBef>
                <a:spcPts val="0"/>
              </a:spcBef>
              <a:spcAft>
                <a:spcPts val="0"/>
              </a:spcAft>
              <a:buClr>
                <a:schemeClr val="tx2"/>
              </a:buClr>
              <a:buNone/>
            </a:pPr>
            <a:endParaRPr lang="en-US" sz="3200" b="1" dirty="0">
              <a:solidFill>
                <a:schemeClr val="bg2">
                  <a:lumMod val="10000"/>
                </a:schemeClr>
              </a:solidFill>
            </a:endParaRPr>
          </a:p>
          <a:p>
            <a:pPr marL="0" indent="0">
              <a:spcBef>
                <a:spcPts val="0"/>
              </a:spcBef>
              <a:spcAft>
                <a:spcPts val="0"/>
              </a:spcAft>
              <a:buClr>
                <a:schemeClr val="tx2"/>
              </a:buClr>
              <a:buNone/>
            </a:pPr>
            <a:endParaRPr lang="en-US" sz="3200" b="1" dirty="0">
              <a:solidFill>
                <a:schemeClr val="bg2">
                  <a:lumMod val="10000"/>
                </a:schemeClr>
              </a:solidFill>
            </a:endParaRPr>
          </a:p>
          <a:p>
            <a:pPr marL="0" indent="0">
              <a:spcBef>
                <a:spcPts val="0"/>
              </a:spcBef>
              <a:spcAft>
                <a:spcPts val="0"/>
              </a:spcAft>
              <a:buClr>
                <a:schemeClr val="tx2"/>
              </a:buClr>
              <a:buNone/>
            </a:pPr>
            <a:endParaRPr lang="en-US" sz="3200" b="1" dirty="0">
              <a:solidFill>
                <a:schemeClr val="bg2">
                  <a:lumMod val="10000"/>
                </a:schemeClr>
              </a:solidFill>
            </a:endParaRPr>
          </a:p>
          <a:p>
            <a:pPr marL="0" indent="0">
              <a:spcBef>
                <a:spcPts val="0"/>
              </a:spcBef>
              <a:spcAft>
                <a:spcPts val="0"/>
              </a:spcAft>
              <a:buClr>
                <a:schemeClr val="tx2"/>
              </a:buClr>
              <a:buNone/>
            </a:pPr>
            <a:endParaRPr lang="en-US" b="1" dirty="0">
              <a:solidFill>
                <a:schemeClr val="bg2">
                  <a:lumMod val="10000"/>
                </a:schemeClr>
              </a:solidFill>
            </a:endParaRPr>
          </a:p>
          <a:p>
            <a:pPr marL="0" indent="0">
              <a:spcBef>
                <a:spcPts val="0"/>
              </a:spcBef>
              <a:spcAft>
                <a:spcPts val="0"/>
              </a:spcAft>
              <a:buClr>
                <a:schemeClr val="tx2"/>
              </a:buClr>
              <a:buNone/>
            </a:pPr>
            <a:endParaRPr lang="en-US" sz="1200" b="1" dirty="0">
              <a:solidFill>
                <a:schemeClr val="bg2">
                  <a:lumMod val="10000"/>
                </a:schemeClr>
              </a:solidFill>
            </a:endParaRPr>
          </a:p>
        </p:txBody>
      </p:sp>
      <p:sp>
        <p:nvSpPr>
          <p:cNvPr id="5" name="TextBox 4">
            <a:extLst>
              <a:ext uri="{FF2B5EF4-FFF2-40B4-BE49-F238E27FC236}">
                <a16:creationId xmlns:a16="http://schemas.microsoft.com/office/drawing/2014/main" id="{04B205A5-96CD-59CF-8DD9-CF27785A44C7}"/>
              </a:ext>
            </a:extLst>
          </p:cNvPr>
          <p:cNvSpPr txBox="1"/>
          <p:nvPr/>
        </p:nvSpPr>
        <p:spPr>
          <a:xfrm>
            <a:off x="944217" y="2921168"/>
            <a:ext cx="9074427" cy="1077218"/>
          </a:xfrm>
          <a:prstGeom prst="rect">
            <a:avLst/>
          </a:prstGeom>
          <a:noFill/>
        </p:spPr>
        <p:txBody>
          <a:bodyPr wrap="square" rtlCol="0">
            <a:spAutoFit/>
          </a:bodyPr>
          <a:lstStyle/>
          <a:p>
            <a:r>
              <a:rPr lang="en-US" sz="3200" b="1" dirty="0">
                <a:solidFill>
                  <a:schemeClr val="tx2"/>
                </a:solidFill>
                <a:latin typeface="Bradley Hand ITC" panose="03070402050302030203" pitchFamily="66" charset="0"/>
                <a:cs typeface="Vijaya" panose="020B0502040204020203" pitchFamily="18" charset="0"/>
              </a:rPr>
              <a:t>“Just in case our Assets are smaller than expected”</a:t>
            </a:r>
          </a:p>
          <a:p>
            <a:endParaRPr lang="en-US" sz="3200" dirty="0"/>
          </a:p>
        </p:txBody>
      </p:sp>
      <p:sp>
        <p:nvSpPr>
          <p:cNvPr id="6" name="TextBox 5">
            <a:extLst>
              <a:ext uri="{FF2B5EF4-FFF2-40B4-BE49-F238E27FC236}">
                <a16:creationId xmlns:a16="http://schemas.microsoft.com/office/drawing/2014/main" id="{2FE16125-C9E2-79CF-722B-034DC7025159}"/>
              </a:ext>
            </a:extLst>
          </p:cNvPr>
          <p:cNvSpPr txBox="1"/>
          <p:nvPr/>
        </p:nvSpPr>
        <p:spPr>
          <a:xfrm>
            <a:off x="1941444" y="3902768"/>
            <a:ext cx="9796670" cy="584775"/>
          </a:xfrm>
          <a:prstGeom prst="rect">
            <a:avLst/>
          </a:prstGeom>
          <a:noFill/>
        </p:spPr>
        <p:txBody>
          <a:bodyPr wrap="square" rtlCol="0">
            <a:spAutoFit/>
          </a:bodyPr>
          <a:lstStyle/>
          <a:p>
            <a:pPr>
              <a:buClr>
                <a:schemeClr val="tx2"/>
              </a:buClr>
            </a:pPr>
            <a:r>
              <a:rPr lang="en-US" sz="3200" b="1" dirty="0">
                <a:solidFill>
                  <a:schemeClr val="accent2"/>
                </a:solidFill>
                <a:latin typeface="Dreaming Outloud Pro" panose="03050502040302030504" pitchFamily="66" charset="0"/>
                <a:cs typeface="Dreaming Outloud Pro" panose="03050502040302030504" pitchFamily="66" charset="0"/>
              </a:rPr>
              <a:t>“Just in case our Liabilities are bigger than expected”</a:t>
            </a:r>
          </a:p>
        </p:txBody>
      </p:sp>
    </p:spTree>
    <p:extLst>
      <p:ext uri="{BB962C8B-B14F-4D97-AF65-F5344CB8AC3E}">
        <p14:creationId xmlns:p14="http://schemas.microsoft.com/office/powerpoint/2010/main" val="2608896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theme/theme1.xml><?xml version="1.0" encoding="utf-8"?>
<a:theme xmlns:a="http://schemas.openxmlformats.org/drawingml/2006/main" name="COVER OPTIONS">
  <a:themeElements>
    <a:clrScheme name="Custom 1">
      <a:dk1>
        <a:srgbClr val="667989"/>
      </a:dk1>
      <a:lt1>
        <a:srgbClr val="FFFFFF"/>
      </a:lt1>
      <a:dk2>
        <a:srgbClr val="0066AB"/>
      </a:dk2>
      <a:lt2>
        <a:srgbClr val="E9EDF0"/>
      </a:lt2>
      <a:accent1>
        <a:srgbClr val="49CFB1"/>
      </a:accent1>
      <a:accent2>
        <a:srgbClr val="A12482"/>
      </a:accent2>
      <a:accent3>
        <a:srgbClr val="F1BB2B"/>
      </a:accent3>
      <a:accent4>
        <a:srgbClr val="18A8E8"/>
      </a:accent4>
      <a:accent5>
        <a:srgbClr val="600049"/>
      </a:accent5>
      <a:accent6>
        <a:srgbClr val="A3AFB9"/>
      </a:accent6>
      <a:hlink>
        <a:srgbClr val="0C7FCF"/>
      </a:hlink>
      <a:folHlink>
        <a:srgbClr val="AADEFA"/>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025 PPT Template" id="{90CA3266-EBEC-40EA-824C-6A3B6594B369}" vid="{4C25190F-6C52-4A8E-AC94-0F75FB25196B}"/>
    </a:ext>
  </a:extLst>
</a:theme>
</file>

<file path=ppt/theme/theme2.xml><?xml version="1.0" encoding="utf-8"?>
<a:theme xmlns:a="http://schemas.openxmlformats.org/drawingml/2006/main" name="Interior Page Layouts">
  <a:themeElements>
    <a:clrScheme name="New NLC Palette">
      <a:dk1>
        <a:srgbClr val="667989"/>
      </a:dk1>
      <a:lt1>
        <a:srgbClr val="FFFFFF"/>
      </a:lt1>
      <a:dk2>
        <a:srgbClr val="0066AB"/>
      </a:dk2>
      <a:lt2>
        <a:srgbClr val="E9EDF0"/>
      </a:lt2>
      <a:accent1>
        <a:srgbClr val="62D7D4"/>
      </a:accent1>
      <a:accent2>
        <a:srgbClr val="A12482"/>
      </a:accent2>
      <a:accent3>
        <a:srgbClr val="F1BB2B"/>
      </a:accent3>
      <a:accent4>
        <a:srgbClr val="18A8E8"/>
      </a:accent4>
      <a:accent5>
        <a:srgbClr val="600049"/>
      </a:accent5>
      <a:accent6>
        <a:srgbClr val="A3AFB9"/>
      </a:accent6>
      <a:hlink>
        <a:srgbClr val="0C7FCF"/>
      </a:hlink>
      <a:folHlink>
        <a:srgbClr val="AADEFA"/>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025 PPT Template" id="{90CA3266-EBEC-40EA-824C-6A3B6594B369}" vid="{D6E004A3-6DBF-4779-8477-BD2BADE325AD}"/>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TaxCatchAll xmlns="d3176b68-ad26-48d2-8a37-5330accca0f9" xsi:nil="true"/>
    <lcf76f155ced4ddcb4097134ff3c332f xmlns="3311db4f-c83e-4f19-9b1a-85740e60a0ff">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9C16E2FBB7F9D84FA6316A872BA0EAA1" ma:contentTypeVersion="21" ma:contentTypeDescription="Create a new document." ma:contentTypeScope="" ma:versionID="f32a0eaf7fc2e76b6b8e981f079b6e64">
  <xsd:schema xmlns:xsd="http://www.w3.org/2001/XMLSchema" xmlns:xs="http://www.w3.org/2001/XMLSchema" xmlns:p="http://schemas.microsoft.com/office/2006/metadata/properties" xmlns:ns1="http://schemas.microsoft.com/sharepoint/v3" xmlns:ns2="3311db4f-c83e-4f19-9b1a-85740e60a0ff" xmlns:ns3="d3176b68-ad26-48d2-8a37-5330accca0f9" targetNamespace="http://schemas.microsoft.com/office/2006/metadata/properties" ma:root="true" ma:fieldsID="386c881864e3ff887009f62c50d3dd5e" ns1:_="" ns2:_="" ns3:_="">
    <xsd:import namespace="http://schemas.microsoft.com/sharepoint/v3"/>
    <xsd:import namespace="3311db4f-c83e-4f19-9b1a-85740e60a0ff"/>
    <xsd:import namespace="d3176b68-ad26-48d2-8a37-5330accca0f9"/>
    <xsd:element name="properties">
      <xsd:complexType>
        <xsd:sequence>
          <xsd:element name="documentManagement">
            <xsd:complexType>
              <xsd:all>
                <xsd:element ref="ns2:MediaServiceMetadata" minOccurs="0"/>
                <xsd:element ref="ns2:MediaServiceFastMetadata" minOccurs="0"/>
                <xsd:element ref="ns2:MediaServiceGenerationTime" minOccurs="0"/>
                <xsd:element ref="ns2:MediaServiceEventHashCode" minOccurs="0"/>
                <xsd:element ref="ns2:MediaServiceOCR" minOccurs="0"/>
                <xsd:element ref="ns2:MediaServiceDateTaken" minOccurs="0"/>
                <xsd:element ref="ns2:MediaServiceAutoKeyPoints" minOccurs="0"/>
                <xsd:element ref="ns2:MediaServiceKeyPoints" minOccurs="0"/>
                <xsd:element ref="ns2:MediaServiceLocation" minOccurs="0"/>
                <xsd:element ref="ns3:SharedWithUsers" minOccurs="0"/>
                <xsd:element ref="ns3:SharedWithDetails" minOccurs="0"/>
                <xsd:element ref="ns2:lcf76f155ced4ddcb4097134ff3c332f" minOccurs="0"/>
                <xsd:element ref="ns3:TaxCatchAll" minOccurs="0"/>
                <xsd:element ref="ns1:_ip_UnifiedCompliancePolicyProperties" minOccurs="0"/>
                <xsd:element ref="ns1:_ip_UnifiedCompliancePolicyUIAction" minOccurs="0"/>
                <xsd:element ref="ns2:MediaLengthInSeconds"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2" nillable="true" ma:displayName="Unified Compliance Policy Properties" ma:hidden="true" ma:internalName="_ip_UnifiedCompliancePolicyProperties">
      <xsd:simpleType>
        <xsd:restriction base="dms:Note"/>
      </xsd:simpleType>
    </xsd:element>
    <xsd:element name="_ip_UnifiedCompliancePolicyUIAction" ma:index="23"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311db4f-c83e-4f19-9b1a-85740e60a0f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GenerationTime" ma:index="10" nillable="true" ma:displayName="MediaServiceGenerationTime" ma:hidden="true" ma:internalName="MediaServiceGenerationTime" ma:readOnly="true">
      <xsd:simpleType>
        <xsd:restriction base="dms:Text"/>
      </xsd:simpleType>
    </xsd:element>
    <xsd:element name="MediaServiceEventHashCode" ma:index="11" nillable="true" ma:displayName="MediaServiceEventHashCode" ma:hidden="true" ma:internalName="MediaServiceEventHashCode"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Location" ma:index="16" nillable="true" ma:displayName="Location" ma:internalName="MediaServiceLocation" ma:readOnly="true">
      <xsd:simpleType>
        <xsd:restriction base="dms:Text"/>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502fdde3-36bb-4ef3-ba84-14838d4c46b0" ma:termSetId="09814cd3-568e-fe90-9814-8d621ff8fb84" ma:anchorId="fba54fb3-c3e1-fe81-a776-ca4b69148c4d" ma:open="true" ma:isKeyword="false">
      <xsd:complexType>
        <xsd:sequence>
          <xsd:element ref="pc:Terms" minOccurs="0" maxOccurs="1"/>
        </xsd:sequence>
      </xsd:complexType>
    </xsd:element>
    <xsd:element name="MediaLengthInSeconds" ma:index="24" nillable="true" ma:displayName="MediaLengthInSeconds" ma:hidden="true" ma:internalName="MediaLengthInSeconds" ma:readOnly="true">
      <xsd:simpleType>
        <xsd:restriction base="dms:Unknown"/>
      </xsd:simpleType>
    </xsd:element>
    <xsd:element name="MediaServiceObjectDetectorVersions" ma:index="25" nillable="true" ma:displayName="MediaServiceObjectDetectorVersions" ma:hidden="true" ma:indexed="true" ma:internalName="MediaServiceObjectDetectorVersions"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element name="MediaServiceBillingMetadata" ma:index="27"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d3176b68-ad26-48d2-8a37-5330accca0f9"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564e64a3-c6c1-41d2-af2c-b5f80cdca4d7}" ma:internalName="TaxCatchAll" ma:showField="CatchAllData" ma:web="d3176b68-ad26-48d2-8a37-5330accca0f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EE98EBA-56FA-4862-AC31-AB8A78D41B2C}">
  <ds:schemaRefs>
    <ds:schemaRef ds:uri="http://schemas.microsoft.com/sharepoint/v3/contenttype/forms"/>
  </ds:schemaRefs>
</ds:datastoreItem>
</file>

<file path=customXml/itemProps2.xml><?xml version="1.0" encoding="utf-8"?>
<ds:datastoreItem xmlns:ds="http://schemas.openxmlformats.org/officeDocument/2006/customXml" ds:itemID="{120ABAC3-7B84-4878-99E2-15B6A15D1C41}">
  <ds:schemaRefs>
    <ds:schemaRef ds:uri="http://schemas.microsoft.com/sharepoint/v3"/>
    <ds:schemaRef ds:uri="http://schemas.microsoft.com/office/2006/documentManagement/types"/>
    <ds:schemaRef ds:uri="http://schemas.microsoft.com/office/2006/metadata/properties"/>
    <ds:schemaRef ds:uri="d3ffe23f-16a5-4c90-8bab-c6389fb772fe"/>
    <ds:schemaRef ds:uri="http://purl.org/dc/terms/"/>
    <ds:schemaRef ds:uri="http://www.w3.org/XML/1998/namespace"/>
    <ds:schemaRef ds:uri="http://purl.org/dc/elements/1.1/"/>
    <ds:schemaRef ds:uri="http://purl.org/dc/dcmitype/"/>
    <ds:schemaRef ds:uri="http://schemas.microsoft.com/office/infopath/2007/PartnerControls"/>
    <ds:schemaRef ds:uri="http://schemas.openxmlformats.org/package/2006/metadata/core-properties"/>
    <ds:schemaRef ds:uri="258c67b0-706a-4c59-93f6-1887c3906531"/>
  </ds:schemaRefs>
</ds:datastoreItem>
</file>

<file path=customXml/itemProps3.xml><?xml version="1.0" encoding="utf-8"?>
<ds:datastoreItem xmlns:ds="http://schemas.openxmlformats.org/officeDocument/2006/customXml" ds:itemID="{BAF9AF33-3F5D-42EC-95F5-70CEF246FBAC}"/>
</file>

<file path=docMetadata/LabelInfo.xml><?xml version="1.0" encoding="utf-8"?>
<clbl:labelList xmlns:clbl="http://schemas.microsoft.com/office/2020/mipLabelMetadata">
  <clbl:label id="{5eabdcad-d00c-466b-b1c1-08eb9f100f2c}" enabled="0" method="" siteId="{5eabdcad-d00c-466b-b1c1-08eb9f100f2c}" removed="1"/>
</clbl:labelList>
</file>

<file path=docProps/app.xml><?xml version="1.0" encoding="utf-8"?>
<Properties xmlns="http://schemas.openxmlformats.org/officeDocument/2006/extended-properties" xmlns:vt="http://schemas.openxmlformats.org/officeDocument/2006/docPropsVTypes">
  <Template>Organic</Template>
  <TotalTime>10447</TotalTime>
  <Words>1657</Words>
  <Application>Microsoft Office PowerPoint</Application>
  <PresentationFormat>Widescreen</PresentationFormat>
  <Paragraphs>278</Paragraphs>
  <Slides>25</Slides>
  <Notes>25</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25</vt:i4>
      </vt:variant>
    </vt:vector>
  </HeadingPairs>
  <TitlesOfParts>
    <vt:vector size="33" baseType="lpstr">
      <vt:lpstr>Aharoni</vt:lpstr>
      <vt:lpstr>Aptos</vt:lpstr>
      <vt:lpstr>Arial</vt:lpstr>
      <vt:lpstr>Bradley Hand ITC</vt:lpstr>
      <vt:lpstr>Dreaming Outloud Pro</vt:lpstr>
      <vt:lpstr>Klinic Slab Bold</vt:lpstr>
      <vt:lpstr>COVER OPTIONS</vt:lpstr>
      <vt:lpstr>Interior Page Layouts</vt:lpstr>
      <vt:lpstr>Mission‑Ready Capital:  Ensuring Your Pool Can Protect Communities for the Long Haul</vt:lpstr>
      <vt:lpstr>What role do you play in ensuring  your pool’s long-term financial health?</vt:lpstr>
      <vt:lpstr>Trustees are tasked with ensuring financial strength and stability through their stewardship</vt:lpstr>
      <vt:lpstr>Capital Adequacy Reviews provide a way to measure a pool’s capital against the risks it faces  </vt:lpstr>
      <vt:lpstr>Pool Insurance Basics</vt:lpstr>
      <vt:lpstr>Pool Insurance Basics</vt:lpstr>
      <vt:lpstr>Pool Insurance Basics</vt:lpstr>
      <vt:lpstr>Capital Adequacy Basics</vt:lpstr>
      <vt:lpstr>Capital Adequacy Basics</vt:lpstr>
      <vt:lpstr>Public Entity Pool Risks</vt:lpstr>
      <vt:lpstr>Public Entity Pool Risks</vt:lpstr>
      <vt:lpstr>Public Entity Pool Risks</vt:lpstr>
      <vt:lpstr>Public Entity Pool Risks</vt:lpstr>
      <vt:lpstr>Some Capital Adequacy Analysis Types</vt:lpstr>
      <vt:lpstr>Capital Adequacy Analysis Types</vt:lpstr>
      <vt:lpstr>Capital Adequacy Analysis Types</vt:lpstr>
      <vt:lpstr>Capital Adequacy Analysis Types</vt:lpstr>
      <vt:lpstr>Capital Adequacy Analysis Types</vt:lpstr>
      <vt:lpstr>Capital Adequacy Analysis Types</vt:lpstr>
      <vt:lpstr>Capital Adequacy Analysis Considerations for Trustees</vt:lpstr>
      <vt:lpstr>Capital Adequacy Analysis Trustee Considerations</vt:lpstr>
      <vt:lpstr>Capital Adequacy Analysis Trustee Considerations</vt:lpstr>
      <vt:lpstr>Capital Adequacy Analysis Trustee Considerations</vt:lpstr>
      <vt:lpstr>Q &amp; A</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Susanlisa Kessler</dc:creator>
  <cp:lastModifiedBy>Susanlisa Kessler</cp:lastModifiedBy>
  <cp:revision>12</cp:revision>
  <dcterms:created xsi:type="dcterms:W3CDTF">2024-12-06T15:19:21Z</dcterms:created>
  <dcterms:modified xsi:type="dcterms:W3CDTF">2026-05-14T20:37:43Z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0x0101009C16E2FBB7F9D84FA6316A872BA0EAA1</vt:lpwstr>
  </property>
  <property fmtid="{D5CDD505-2E9C-101B-9397-08002B2CF9AE}" pid="3" name="MediaServiceImageTags">
    <vt:lpwstr/>
  </property>
</Properties>
</file>