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5" r:id="rId5"/>
    <p:sldMasterId id="2147483688" r:id="rId6"/>
  </p:sldMasterIdLst>
  <p:notesMasterIdLst>
    <p:notesMasterId r:id="rId25"/>
  </p:notesMasterIdLst>
  <p:sldIdLst>
    <p:sldId id="569" r:id="rId7"/>
    <p:sldId id="3937" r:id="rId8"/>
    <p:sldId id="3764" r:id="rId9"/>
    <p:sldId id="7644" r:id="rId10"/>
    <p:sldId id="7648" r:id="rId11"/>
    <p:sldId id="7643" r:id="rId12"/>
    <p:sldId id="7645" r:id="rId13"/>
    <p:sldId id="7653" r:id="rId14"/>
    <p:sldId id="7646" r:id="rId15"/>
    <p:sldId id="7654" r:id="rId16"/>
    <p:sldId id="7647" r:id="rId17"/>
    <p:sldId id="7658" r:id="rId18"/>
    <p:sldId id="7655" r:id="rId19"/>
    <p:sldId id="7652" r:id="rId20"/>
    <p:sldId id="7656" r:id="rId21"/>
    <p:sldId id="7651" r:id="rId22"/>
    <p:sldId id="7657" r:id="rId23"/>
    <p:sldId id="4023"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ED5"/>
    <a:srgbClr val="46B1E1"/>
    <a:srgbClr val="1F497D"/>
    <a:srgbClr val="B3A2C7"/>
    <a:srgbClr val="AFC97A"/>
    <a:srgbClr val="729ACA"/>
    <a:srgbClr val="276A7C"/>
    <a:srgbClr val="FFE5A4"/>
    <a:srgbClr val="F1A100"/>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5BB37-CE57-4748-8F66-26F34687FDDA}" v="3" dt="2026-05-08T21:17:04.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850" autoAdjust="0"/>
  </p:normalViewPr>
  <p:slideViewPr>
    <p:cSldViewPr snapToGrid="0">
      <p:cViewPr varScale="1">
        <p:scale>
          <a:sx n="101" d="100"/>
          <a:sy n="101" d="100"/>
        </p:scale>
        <p:origin x="8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eterson" userId="f7db407f-204f-45df-b879-31dfe1434a51" providerId="ADAL" clId="{1CDB0469-A65D-4EBB-91F1-537C7FB46BB0}"/>
    <pc:docChg chg="undo custSel addSld modSld">
      <pc:chgData name="Erin Peterson" userId="f7db407f-204f-45df-b879-31dfe1434a51" providerId="ADAL" clId="{1CDB0469-A65D-4EBB-91F1-537C7FB46BB0}" dt="2026-05-08T21:18:06.833" v="42" actId="1076"/>
      <pc:docMkLst>
        <pc:docMk/>
      </pc:docMkLst>
      <pc:sldChg chg="modSp add mod">
        <pc:chgData name="Erin Peterson" userId="f7db407f-204f-45df-b879-31dfe1434a51" providerId="ADAL" clId="{1CDB0469-A65D-4EBB-91F1-537C7FB46BB0}" dt="2026-05-08T21:18:06.833" v="42" actId="1076"/>
        <pc:sldMkLst>
          <pc:docMk/>
          <pc:sldMk cId="0" sldId="569"/>
        </pc:sldMkLst>
        <pc:spChg chg="mod">
          <ac:chgData name="Erin Peterson" userId="f7db407f-204f-45df-b879-31dfe1434a51" providerId="ADAL" clId="{1CDB0469-A65D-4EBB-91F1-537C7FB46BB0}" dt="2026-05-08T21:18:00.064" v="41" actId="1076"/>
          <ac:spMkLst>
            <pc:docMk/>
            <pc:sldMk cId="0" sldId="569"/>
            <ac:spMk id="2" creationId="{00000000-0000-0000-0000-000000000000}"/>
          </ac:spMkLst>
        </pc:spChg>
        <pc:spChg chg="mod">
          <ac:chgData name="Erin Peterson" userId="f7db407f-204f-45df-b879-31dfe1434a51" providerId="ADAL" clId="{1CDB0469-A65D-4EBB-91F1-537C7FB46BB0}" dt="2026-05-08T21:17:57.660" v="40" actId="1076"/>
          <ac:spMkLst>
            <pc:docMk/>
            <pc:sldMk cId="0" sldId="569"/>
            <ac:spMk id="4" creationId="{00000000-0000-0000-0000-000000000000}"/>
          </ac:spMkLst>
        </pc:spChg>
        <pc:spChg chg="mod">
          <ac:chgData name="Erin Peterson" userId="f7db407f-204f-45df-b879-31dfe1434a51" providerId="ADAL" clId="{1CDB0469-A65D-4EBB-91F1-537C7FB46BB0}" dt="2026-05-08T21:18:06.833" v="42" actId="1076"/>
          <ac:spMkLst>
            <pc:docMk/>
            <pc:sldMk cId="0" sldId="569"/>
            <ac:spMk id="5" creationId="{00000000-0000-0000-0000-000000000000}"/>
          </ac:spMkLst>
        </pc:spChg>
      </pc:sldChg>
      <pc:sldChg chg="addSp delSp mod">
        <pc:chgData name="Erin Peterson" userId="f7db407f-204f-45df-b879-31dfe1434a51" providerId="ADAL" clId="{1CDB0469-A65D-4EBB-91F1-537C7FB46BB0}" dt="2026-05-08T21:16:22.978" v="1" actId="22"/>
        <pc:sldMkLst>
          <pc:docMk/>
          <pc:sldMk cId="2120112420" sldId="3937"/>
        </pc:sldMkLst>
        <pc:picChg chg="add del">
          <ac:chgData name="Erin Peterson" userId="f7db407f-204f-45df-b879-31dfe1434a51" providerId="ADAL" clId="{1CDB0469-A65D-4EBB-91F1-537C7FB46BB0}" dt="2026-05-08T21:16:22.978" v="1" actId="22"/>
          <ac:picMkLst>
            <pc:docMk/>
            <pc:sldMk cId="2120112420" sldId="3937"/>
            <ac:picMk id="3" creationId="{1F5A5958-EE25-EE25-7904-9E7404ADFEA8}"/>
          </ac:picMkLst>
        </pc:picChg>
      </pc:sldChg>
      <pc:sldChg chg="modNotes">
        <pc:chgData name="Erin Peterson" userId="f7db407f-204f-45df-b879-31dfe1434a51" providerId="ADAL" clId="{1CDB0469-A65D-4EBB-91F1-537C7FB46BB0}" dt="2026-05-08T21:16:26.550" v="2"/>
        <pc:sldMkLst>
          <pc:docMk/>
          <pc:sldMk cId="995324307" sldId="40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AM-DAT-19ARC01\shared_folders\Chicago\Users\DByrnes\Speeches%20&amp;%20Papers\2025%20-%20NLC%20RISC\Supporting%20fil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AM-DAT-19ARC01\shared_folders\Chicago\Users\DByrnes\Speeches%20&amp;%20Papers\2025%20-%20NLC%20RISC\Supporting%20fil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AAM-DAT-19ARC01\shared_folders\Chicago\Users\DByrnes\Speeches%20&amp;%20Papers\2026%20-%20NLC%20RISC\Supporting%20file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Angela.Amalfitano\AppData\Local\Microsoft\Windows\INetCache\Content.Outlook\BKSJBV12\Supporting%20fi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AAM-DAT-19ARC01\shared_folders\Chicago\Users\DByrnes\Speeches%20&amp;%20Papers\2026%20-%20NLC%20RISC\Supporting%20fil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AAM-DAT-19ARC01\shared_folders\Chicago\Users\DByrnes\Speeches%20&amp;%20Papers\2026%20-%20NLC%20RISC\Supporting%20fil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AAM-DAT-19ARC01\shared_folders\Chicago\Users\DByrnes\Speeches%20&amp;%20Papers\2026%20-%20NLC%20RISC\Supporting%20fi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solidFill>
                  <a:schemeClr val="tx1"/>
                </a:solidFill>
                <a:latin typeface="Lato" panose="020F0502020204030203" pitchFamily="34" charset="0"/>
              </a:rPr>
              <a:t>Sample</a:t>
            </a:r>
            <a:r>
              <a:rPr lang="en-US" sz="1600" b="1" baseline="0" dirty="0">
                <a:solidFill>
                  <a:schemeClr val="tx1"/>
                </a:solidFill>
                <a:latin typeface="Lato" panose="020F0502020204030203" pitchFamily="34" charset="0"/>
              </a:rPr>
              <a:t> Portfolio 2</a:t>
            </a:r>
            <a:endParaRPr lang="en-US" sz="1600" b="1" dirty="0">
              <a:solidFill>
                <a:schemeClr val="tx1"/>
              </a:solidFill>
              <a:latin typeface="Lato" panose="020F0502020204030203" pitchFamily="34" charset="0"/>
            </a:endParaRPr>
          </a:p>
        </c:rich>
      </c:tx>
      <c:layout>
        <c:manualLayout>
          <c:xMode val="edge"/>
          <c:yMode val="edge"/>
          <c:x val="0.32581162725887924"/>
          <c:y val="4.67821630587553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85406007128486"/>
          <c:y val="0.13479033200051729"/>
          <c:w val="0.62029187985743028"/>
          <c:h val="0.73685970297589454"/>
        </c:manualLayout>
      </c:layout>
      <c:pieChart>
        <c:varyColors val="1"/>
        <c:ser>
          <c:idx val="0"/>
          <c:order val="0"/>
          <c:dPt>
            <c:idx val="0"/>
            <c:bubble3D val="0"/>
            <c:spPr>
              <a:solidFill>
                <a:srgbClr val="1F497D"/>
              </a:solidFill>
              <a:ln w="19050">
                <a:solidFill>
                  <a:schemeClr val="lt1"/>
                </a:solidFill>
              </a:ln>
              <a:effectLst/>
            </c:spPr>
            <c:extLst>
              <c:ext xmlns:c16="http://schemas.microsoft.com/office/drawing/2014/chart" uri="{C3380CC4-5D6E-409C-BE32-E72D297353CC}">
                <c16:uniqueId val="{00000001-C1D9-453E-8938-66CC0C987CB9}"/>
              </c:ext>
            </c:extLst>
          </c:dPt>
          <c:dPt>
            <c:idx val="1"/>
            <c:bubble3D val="0"/>
            <c:spPr>
              <a:solidFill>
                <a:srgbClr val="2D8ED5"/>
              </a:solidFill>
              <a:ln w="19050">
                <a:solidFill>
                  <a:schemeClr val="lt1"/>
                </a:solidFill>
              </a:ln>
              <a:effectLst/>
            </c:spPr>
            <c:extLst>
              <c:ext xmlns:c16="http://schemas.microsoft.com/office/drawing/2014/chart" uri="{C3380CC4-5D6E-409C-BE32-E72D297353CC}">
                <c16:uniqueId val="{00000003-C1D9-453E-8938-66CC0C987C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D9-453E-8938-66CC0C987C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D9-453E-8938-66CC0C987CB9}"/>
              </c:ext>
            </c:extLst>
          </c:dPt>
          <c:dLbls>
            <c:dLbl>
              <c:idx val="0"/>
              <c:layout>
                <c:manualLayout>
                  <c:x val="-0.22049286640726329"/>
                  <c:y val="-7.322456797519452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Lato" panose="020F0502020204030203"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929961089494164"/>
                      <c:h val="0.1548461438232967"/>
                    </c:manualLayout>
                  </c15:layout>
                </c:ext>
                <c:ext xmlns:c16="http://schemas.microsoft.com/office/drawing/2014/chart" uri="{C3380CC4-5D6E-409C-BE32-E72D297353CC}">
                  <c16:uniqueId val="{00000001-C1D9-453E-8938-66CC0C987CB9}"/>
                </c:ext>
              </c:extLst>
            </c:dLbl>
            <c:dLbl>
              <c:idx val="1"/>
              <c:layout>
                <c:manualLayout>
                  <c:x val="0.20233464145769686"/>
                  <c:y val="7.5930652622645145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Lato" panose="020F0502020204030203" pitchFamily="34" charset="0"/>
                        <a:ea typeface="+mn-ea"/>
                        <a:cs typeface="+mn-cs"/>
                      </a:defRPr>
                    </a:pPr>
                    <a:fld id="{47142F5B-54C9-494C-B6D5-A28B0A2A279E}" type="CATEGORYNAME">
                      <a:rPr lang="en-US" sz="1000" b="1"/>
                      <a:pPr>
                        <a:defRPr sz="1000" b="1">
                          <a:solidFill>
                            <a:schemeClr val="bg1"/>
                          </a:solidFill>
                          <a:latin typeface="Lato" panose="020F0502020204030203" pitchFamily="34" charset="0"/>
                        </a:defRPr>
                      </a:pPr>
                      <a:t>[CATEGORY NAME]</a:t>
                    </a:fld>
                    <a:r>
                      <a:rPr lang="en-US" sz="1000" b="1" baseline="0" dirty="0"/>
                      <a:t>, </a:t>
                    </a:r>
                  </a:p>
                  <a:p>
                    <a:pPr>
                      <a:defRPr sz="1000" b="1">
                        <a:solidFill>
                          <a:schemeClr val="bg1"/>
                        </a:solidFill>
                        <a:latin typeface="Lato" panose="020F0502020204030203" pitchFamily="34" charset="0"/>
                      </a:defRPr>
                    </a:pPr>
                    <a:fld id="{9D1F4EC6-ED89-4465-B3AA-A6B721FF8FD6}" type="VALUE">
                      <a:rPr lang="en-US" sz="1000" b="1" baseline="0" smtClean="0"/>
                      <a:pPr>
                        <a:defRPr sz="1000" b="1">
                          <a:solidFill>
                            <a:schemeClr val="bg1"/>
                          </a:solidFill>
                          <a:latin typeface="Lato" panose="020F0502020204030203"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Lato" panose="020F0502020204030203"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0220495087907728"/>
                      <c:h val="0.20134388970974595"/>
                    </c:manualLayout>
                  </c15:layout>
                  <c15:dlblFieldTable/>
                  <c15:showDataLabelsRange val="0"/>
                </c:ext>
                <c:ext xmlns:c16="http://schemas.microsoft.com/office/drawing/2014/chart" uri="{C3380CC4-5D6E-409C-BE32-E72D297353CC}">
                  <c16:uniqueId val="{00000003-C1D9-453E-8938-66CC0C987CB9}"/>
                </c:ext>
              </c:extLst>
            </c:dLbl>
            <c:dLbl>
              <c:idx val="2"/>
              <c:delete val="1"/>
              <c:extLst>
                <c:ext xmlns:c15="http://schemas.microsoft.com/office/drawing/2012/chart" uri="{CE6537A1-D6FC-4f65-9D91-7224C49458BB}"/>
                <c:ext xmlns:c16="http://schemas.microsoft.com/office/drawing/2014/chart" uri="{C3380CC4-5D6E-409C-BE32-E72D297353CC}">
                  <c16:uniqueId val="{00000005-C1D9-453E-8938-66CC0C987CB9}"/>
                </c:ext>
              </c:extLst>
            </c:dLbl>
            <c:dLbl>
              <c:idx val="3"/>
              <c:delete val="1"/>
              <c:extLst>
                <c:ext xmlns:c15="http://schemas.microsoft.com/office/drawing/2012/chart" uri="{CE6537A1-D6FC-4f65-9D91-7224C49458BB}"/>
                <c:ext xmlns:c16="http://schemas.microsoft.com/office/drawing/2014/chart" uri="{C3380CC4-5D6E-409C-BE32-E72D297353CC}">
                  <c16:uniqueId val="{00000007-C1D9-453E-8938-66CC0C987CB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Lato" panose="020F0502020204030203"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'portfolio comparison'!$A$56:$A$59</c:f>
              <c:strCache>
                <c:ptCount val="4"/>
                <c:pt idx="0">
                  <c:v>Investment Grade Bonds - Government</c:v>
                </c:pt>
                <c:pt idx="1">
                  <c:v>Investment Grade Bonds - Non-Government</c:v>
                </c:pt>
                <c:pt idx="2">
                  <c:v>Common Stock</c:v>
                </c:pt>
                <c:pt idx="3">
                  <c:v>High Yield Bonds</c:v>
                </c:pt>
              </c:strCache>
            </c:strRef>
          </c:cat>
          <c:val>
            <c:numRef>
              <c:f>'portfolio comparison'!$D$56:$D$59</c:f>
              <c:numCache>
                <c:formatCode>0%</c:formatCode>
                <c:ptCount val="4"/>
                <c:pt idx="0">
                  <c:v>0.56777147121344385</c:v>
                </c:pt>
                <c:pt idx="1">
                  <c:v>0.43222852878655604</c:v>
                </c:pt>
                <c:pt idx="2">
                  <c:v>0</c:v>
                </c:pt>
                <c:pt idx="3">
                  <c:v>0</c:v>
                </c:pt>
              </c:numCache>
            </c:numRef>
          </c:val>
          <c:extLst>
            <c:ext xmlns:c16="http://schemas.microsoft.com/office/drawing/2014/chart" uri="{C3380CC4-5D6E-409C-BE32-E72D297353CC}">
              <c16:uniqueId val="{00000008-C1D9-453E-8938-66CC0C987CB9}"/>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bg1"/>
                </a:solidFill>
                <a:latin typeface="Lato" panose="020F0502020204030203" pitchFamily="34" charset="0"/>
                <a:ea typeface="+mn-ea"/>
                <a:cs typeface="+mn-cs"/>
              </a:defRPr>
            </a:pPr>
            <a:r>
              <a:rPr lang="en-US" sz="1600" b="1" dirty="0">
                <a:solidFill>
                  <a:schemeClr val="tx1"/>
                </a:solidFill>
              </a:rPr>
              <a:t>Sample Portfolio</a:t>
            </a:r>
            <a:r>
              <a:rPr lang="en-US" sz="1600" b="1" baseline="0" dirty="0">
                <a:solidFill>
                  <a:schemeClr val="tx1"/>
                </a:solidFill>
              </a:rPr>
              <a:t> 1</a:t>
            </a:r>
            <a:endParaRPr lang="en-US" sz="1600" b="1" dirty="0">
              <a:solidFill>
                <a:schemeClr val="tx1"/>
              </a:solidFill>
            </a:endParaRPr>
          </a:p>
        </c:rich>
      </c:tx>
      <c:layout>
        <c:manualLayout>
          <c:xMode val="edge"/>
          <c:yMode val="edge"/>
          <c:x val="0.24991733572990882"/>
          <c:y val="3.30278645951173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Lato" panose="020F0502020204030203" pitchFamily="34" charset="0"/>
              <a:ea typeface="+mn-ea"/>
              <a:cs typeface="+mn-cs"/>
            </a:defRPr>
          </a:pPr>
          <a:endParaRPr lang="en-US"/>
        </a:p>
      </c:txPr>
    </c:title>
    <c:autoTitleDeleted val="0"/>
    <c:plotArea>
      <c:layout>
        <c:manualLayout>
          <c:layoutTarget val="inner"/>
          <c:xMode val="edge"/>
          <c:yMode val="edge"/>
          <c:x val="0.11619106418754832"/>
          <c:y val="0.12345792045276026"/>
          <c:w val="0.76761760979414606"/>
          <c:h val="0.73338696653228352"/>
        </c:manualLayout>
      </c:layout>
      <c:pieChart>
        <c:varyColors val="1"/>
        <c:ser>
          <c:idx val="0"/>
          <c:order val="0"/>
          <c:dPt>
            <c:idx val="0"/>
            <c:bubble3D val="0"/>
            <c:spPr>
              <a:solidFill>
                <a:srgbClr val="1F497D"/>
              </a:solidFill>
              <a:ln w="19050">
                <a:solidFill>
                  <a:schemeClr val="lt1"/>
                </a:solidFill>
              </a:ln>
              <a:effectLst/>
            </c:spPr>
            <c:extLst>
              <c:ext xmlns:c16="http://schemas.microsoft.com/office/drawing/2014/chart" uri="{C3380CC4-5D6E-409C-BE32-E72D297353CC}">
                <c16:uniqueId val="{00000001-6675-4AD7-92C5-323A264B9B3F}"/>
              </c:ext>
            </c:extLst>
          </c:dPt>
          <c:dPt>
            <c:idx val="1"/>
            <c:bubble3D val="0"/>
            <c:spPr>
              <a:solidFill>
                <a:srgbClr val="2D8ED5"/>
              </a:solidFill>
              <a:ln w="19050">
                <a:solidFill>
                  <a:schemeClr val="lt1"/>
                </a:solidFill>
              </a:ln>
              <a:effectLst/>
            </c:spPr>
            <c:extLst>
              <c:ext xmlns:c16="http://schemas.microsoft.com/office/drawing/2014/chart" uri="{C3380CC4-5D6E-409C-BE32-E72D297353CC}">
                <c16:uniqueId val="{00000003-6675-4AD7-92C5-323A264B9B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75-4AD7-92C5-323A264B9B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75-4AD7-92C5-323A264B9B3F}"/>
              </c:ext>
            </c:extLst>
          </c:dPt>
          <c:dLbls>
            <c:dLbl>
              <c:idx val="0"/>
              <c:layout>
                <c:manualLayout>
                  <c:x val="-0.20303024166742825"/>
                  <c:y val="0.19816718757070434"/>
                </c:manualLayout>
              </c:layout>
              <c:showLegendKey val="0"/>
              <c:showVal val="1"/>
              <c:showCatName val="1"/>
              <c:showSerName val="0"/>
              <c:showPercent val="0"/>
              <c:showBubbleSize val="0"/>
              <c:extLst>
                <c:ext xmlns:c15="http://schemas.microsoft.com/office/drawing/2012/chart" uri="{CE6537A1-D6FC-4f65-9D91-7224C49458BB}">
                  <c15:layout>
                    <c:manualLayout>
                      <c:w val="0.26309352746092396"/>
                      <c:h val="0.20807554694923955"/>
                    </c:manualLayout>
                  </c15:layout>
                </c:ext>
                <c:ext xmlns:c16="http://schemas.microsoft.com/office/drawing/2014/chart" uri="{C3380CC4-5D6E-409C-BE32-E72D297353CC}">
                  <c16:uniqueId val="{00000001-6675-4AD7-92C5-323A264B9B3F}"/>
                </c:ext>
              </c:extLst>
            </c:dLbl>
            <c:dLbl>
              <c:idx val="1"/>
              <c:layout>
                <c:manualLayout>
                  <c:x val="-0.24788486568474896"/>
                  <c:y val="-0.22482016368131874"/>
                </c:manualLayout>
              </c:layout>
              <c:tx>
                <c:rich>
                  <a:bodyPr/>
                  <a:lstStyle/>
                  <a:p>
                    <a:fld id="{7EDE1F19-F34E-4733-965F-E40FBB857D12}" type="CATEGORYNAME">
                      <a:rPr lang="en-US" dirty="0"/>
                      <a:pPr/>
                      <a:t>[CATEGORY NAME]</a:t>
                    </a:fld>
                    <a:r>
                      <a:rPr lang="en-US" baseline="0" dirty="0"/>
                      <a:t>, </a:t>
                    </a:r>
                  </a:p>
                  <a:p>
                    <a:fld id="{386712D8-C805-4322-A2B6-54523BDAC8B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0.34895179983771729"/>
                      <c:h val="0.18108709291051162"/>
                    </c:manualLayout>
                  </c15:layout>
                  <c15:dlblFieldTable/>
                  <c15:showDataLabelsRange val="0"/>
                </c:ext>
                <c:ext xmlns:c16="http://schemas.microsoft.com/office/drawing/2014/chart" uri="{C3380CC4-5D6E-409C-BE32-E72D297353CC}">
                  <c16:uniqueId val="{00000003-6675-4AD7-92C5-323A264B9B3F}"/>
                </c:ext>
              </c:extLst>
            </c:dLbl>
            <c:dLbl>
              <c:idx val="2"/>
              <c:layout>
                <c:manualLayout>
                  <c:x val="0.14596187587075091"/>
                  <c:y val="1.86495440677779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75-4AD7-92C5-323A264B9B3F}"/>
                </c:ext>
              </c:extLst>
            </c:dLbl>
            <c:dLbl>
              <c:idx val="3"/>
              <c:layout>
                <c:manualLayout>
                  <c:x val="0.15977737578028839"/>
                  <c:y val="0.1581171245000655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75-4AD7-92C5-323A264B9B3F}"/>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Lato" panose="020F0502020204030203"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'portfolio comparison'!$A$24:$A$27</c:f>
              <c:strCache>
                <c:ptCount val="4"/>
                <c:pt idx="0">
                  <c:v>Investment Grade Bonds - Government</c:v>
                </c:pt>
                <c:pt idx="1">
                  <c:v>Investment Grade Bonds - Non-Government</c:v>
                </c:pt>
                <c:pt idx="2">
                  <c:v>Common Stock</c:v>
                </c:pt>
                <c:pt idx="3">
                  <c:v>High Yield Bonds</c:v>
                </c:pt>
              </c:strCache>
            </c:strRef>
          </c:cat>
          <c:val>
            <c:numRef>
              <c:f>'portfolio comparison'!$D$24:$D$27</c:f>
              <c:numCache>
                <c:formatCode>0%</c:formatCode>
                <c:ptCount val="4"/>
                <c:pt idx="0">
                  <c:v>0.19</c:v>
                </c:pt>
                <c:pt idx="1">
                  <c:v>0.50668582120399419</c:v>
                </c:pt>
                <c:pt idx="2">
                  <c:v>0.14000000000000001</c:v>
                </c:pt>
                <c:pt idx="3">
                  <c:v>0.15986236195653117</c:v>
                </c:pt>
              </c:numCache>
            </c:numRef>
          </c:val>
          <c:extLst>
            <c:ext xmlns:c16="http://schemas.microsoft.com/office/drawing/2014/chart" uri="{C3380CC4-5D6E-409C-BE32-E72D297353CC}">
              <c16:uniqueId val="{00000008-6675-4AD7-92C5-323A264B9B3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Lato" panose="020F050202020403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Lato" panose="020F0502020204030203" pitchFamily="34" charset="0"/>
                <a:ea typeface="+mn-ea"/>
                <a:cs typeface="+mn-cs"/>
              </a:defRPr>
            </a:pPr>
            <a:r>
              <a:rPr lang="en-US" b="1"/>
              <a:t>Drawdowns Of Each Portfolio</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Lato" panose="020F0502020204030203" pitchFamily="34" charset="0"/>
              <a:ea typeface="+mn-ea"/>
              <a:cs typeface="+mn-cs"/>
            </a:defRPr>
          </a:pPr>
          <a:endParaRPr lang="en-US"/>
        </a:p>
      </c:txPr>
    </c:title>
    <c:autoTitleDeleted val="0"/>
    <c:plotArea>
      <c:layout/>
      <c:barChart>
        <c:barDir val="col"/>
        <c:grouping val="clustered"/>
        <c:varyColors val="0"/>
        <c:ser>
          <c:idx val="0"/>
          <c:order val="0"/>
          <c:tx>
            <c:strRef>
              <c:f>'Stress Losses'!$C$4</c:f>
              <c:strCache>
                <c:ptCount val="1"/>
                <c:pt idx="0">
                  <c:v>Sample Portfolio 1</c:v>
                </c:pt>
              </c:strCache>
            </c:strRef>
          </c:tx>
          <c:spPr>
            <a:solidFill>
              <a:srgbClr val="46B1E1"/>
            </a:solidFill>
            <a:ln>
              <a:noFill/>
            </a:ln>
            <a:effectLst/>
          </c:spPr>
          <c:invertIfNegative val="0"/>
          <c:cat>
            <c:strRef>
              <c:f>'Stress Losses'!$B$5:$B$7</c:f>
              <c:strCache>
                <c:ptCount val="3"/>
                <c:pt idx="0">
                  <c:v>Financial Crisis</c:v>
                </c:pt>
                <c:pt idx="1">
                  <c:v>COVID</c:v>
                </c:pt>
                <c:pt idx="2">
                  <c:v>2022 Inflation</c:v>
                </c:pt>
              </c:strCache>
            </c:strRef>
          </c:cat>
          <c:val>
            <c:numRef>
              <c:f>'Stress Losses'!$C$5:$C$7</c:f>
              <c:numCache>
                <c:formatCode>0.00%</c:formatCode>
                <c:ptCount val="3"/>
                <c:pt idx="0">
                  <c:v>-6.7799999999999999E-2</c:v>
                </c:pt>
                <c:pt idx="1">
                  <c:v>-2.58E-2</c:v>
                </c:pt>
                <c:pt idx="2">
                  <c:v>-0.13109999999999999</c:v>
                </c:pt>
              </c:numCache>
            </c:numRef>
          </c:val>
          <c:extLst>
            <c:ext xmlns:c16="http://schemas.microsoft.com/office/drawing/2014/chart" uri="{C3380CC4-5D6E-409C-BE32-E72D297353CC}">
              <c16:uniqueId val="{00000000-5000-4EB4-ADEF-68A11B6408F8}"/>
            </c:ext>
          </c:extLst>
        </c:ser>
        <c:ser>
          <c:idx val="1"/>
          <c:order val="1"/>
          <c:tx>
            <c:strRef>
              <c:f>'Stress Losses'!$D$4</c:f>
              <c:strCache>
                <c:ptCount val="1"/>
                <c:pt idx="0">
                  <c:v>Sample Portfolio 2</c:v>
                </c:pt>
              </c:strCache>
            </c:strRef>
          </c:tx>
          <c:spPr>
            <a:solidFill>
              <a:schemeClr val="accent3"/>
            </a:solidFill>
            <a:ln>
              <a:noFill/>
            </a:ln>
            <a:effectLst/>
          </c:spPr>
          <c:invertIfNegative val="0"/>
          <c:cat>
            <c:strRef>
              <c:f>'Stress Losses'!$B$5:$B$7</c:f>
              <c:strCache>
                <c:ptCount val="3"/>
                <c:pt idx="0">
                  <c:v>Financial Crisis</c:v>
                </c:pt>
                <c:pt idx="1">
                  <c:v>COVID</c:v>
                </c:pt>
                <c:pt idx="2">
                  <c:v>2022 Inflation</c:v>
                </c:pt>
              </c:strCache>
            </c:strRef>
          </c:cat>
          <c:val>
            <c:numRef>
              <c:f>'Stress Losses'!$D$5:$D$7</c:f>
              <c:numCache>
                <c:formatCode>0.00%</c:formatCode>
                <c:ptCount val="3"/>
                <c:pt idx="0">
                  <c:v>2.41E-2</c:v>
                </c:pt>
                <c:pt idx="1">
                  <c:v>2.4899999999999999E-2</c:v>
                </c:pt>
                <c:pt idx="2">
                  <c:v>-0.1104</c:v>
                </c:pt>
              </c:numCache>
            </c:numRef>
          </c:val>
          <c:extLst>
            <c:ext xmlns:c16="http://schemas.microsoft.com/office/drawing/2014/chart" uri="{C3380CC4-5D6E-409C-BE32-E72D297353CC}">
              <c16:uniqueId val="{00000001-5000-4EB4-ADEF-68A11B6408F8}"/>
            </c:ext>
          </c:extLst>
        </c:ser>
        <c:dLbls>
          <c:showLegendKey val="0"/>
          <c:showVal val="0"/>
          <c:showCatName val="0"/>
          <c:showSerName val="0"/>
          <c:showPercent val="0"/>
          <c:showBubbleSize val="0"/>
        </c:dLbls>
        <c:gapWidth val="219"/>
        <c:overlap val="-27"/>
        <c:axId val="2059090112"/>
        <c:axId val="2059091072"/>
      </c:barChart>
      <c:catAx>
        <c:axId val="2059090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Lato" panose="020F0502020204030203" pitchFamily="34" charset="0"/>
                <a:ea typeface="+mn-ea"/>
                <a:cs typeface="+mn-cs"/>
              </a:defRPr>
            </a:pPr>
            <a:endParaRPr lang="en-US"/>
          </a:p>
        </c:txPr>
        <c:crossAx val="2059091072"/>
        <c:crosses val="autoZero"/>
        <c:auto val="1"/>
        <c:lblAlgn val="ctr"/>
        <c:lblOffset val="100"/>
        <c:noMultiLvlLbl val="0"/>
      </c:catAx>
      <c:valAx>
        <c:axId val="2059091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Lato" panose="020F0502020204030203" pitchFamily="34" charset="0"/>
                    <a:ea typeface="+mn-ea"/>
                    <a:cs typeface="+mn-cs"/>
                  </a:defRPr>
                </a:pPr>
                <a:r>
                  <a:rPr lang="en-US" b="1"/>
                  <a:t>Net Expected Return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Lato" panose="020F050202020403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ato" panose="020F0502020204030203" pitchFamily="34" charset="0"/>
                <a:ea typeface="+mn-ea"/>
                <a:cs typeface="+mn-cs"/>
              </a:defRPr>
            </a:pPr>
            <a:endParaRPr lang="en-US"/>
          </a:p>
        </c:txPr>
        <c:crossAx val="205909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Lato" panose="020F050202020403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Lato" panose="020F0502020204030203" pitchFamily="34" charset="0"/>
                <a:ea typeface="+mn-ea"/>
                <a:cs typeface="+mn-cs"/>
              </a:defRPr>
            </a:pPr>
            <a:r>
              <a:rPr lang="en-US" b="1" dirty="0"/>
              <a:t>Government Risk Pool Bond Yields</a:t>
            </a:r>
          </a:p>
        </c:rich>
      </c:tx>
      <c:layout>
        <c:manualLayout>
          <c:xMode val="edge"/>
          <c:yMode val="edge"/>
          <c:x val="0.29549459867690658"/>
          <c:y val="2.1868468591892135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Lato" panose="020F0502020204030203" pitchFamily="34" charset="0"/>
              <a:ea typeface="+mn-ea"/>
              <a:cs typeface="+mn-cs"/>
            </a:defRPr>
          </a:pPr>
          <a:endParaRPr lang="en-US"/>
        </a:p>
      </c:txPr>
    </c:title>
    <c:autoTitleDeleted val="0"/>
    <c:plotArea>
      <c:layout/>
      <c:lineChart>
        <c:grouping val="standard"/>
        <c:varyColors val="0"/>
        <c:ser>
          <c:idx val="0"/>
          <c:order val="0"/>
          <c:tx>
            <c:strRef>
              <c:f>'Historical Data UPDATED'!$C$7</c:f>
              <c:strCache>
                <c:ptCount val="1"/>
                <c:pt idx="0">
                  <c:v>Net Yield</c:v>
                </c:pt>
              </c:strCache>
            </c:strRef>
          </c:tx>
          <c:spPr>
            <a:ln w="28575" cap="rnd">
              <a:solidFill>
                <a:srgbClr val="46B1E1"/>
              </a:solidFill>
              <a:round/>
            </a:ln>
            <a:effectLst/>
          </c:spPr>
          <c:marker>
            <c:symbol val="none"/>
          </c:marker>
          <c:cat>
            <c:numRef>
              <c:f>'Historical Data UPDATED'!$A$8:$A$91</c:f>
              <c:numCache>
                <c:formatCode>mm/dd/yyyy</c:formatCode>
                <c:ptCount val="84"/>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pt idx="48">
                  <c:v>45046</c:v>
                </c:pt>
                <c:pt idx="49">
                  <c:v>45077</c:v>
                </c:pt>
                <c:pt idx="50">
                  <c:v>45107</c:v>
                </c:pt>
                <c:pt idx="51">
                  <c:v>45138</c:v>
                </c:pt>
                <c:pt idx="52">
                  <c:v>45169</c:v>
                </c:pt>
                <c:pt idx="53">
                  <c:v>45199</c:v>
                </c:pt>
                <c:pt idx="54">
                  <c:v>45230</c:v>
                </c:pt>
                <c:pt idx="55">
                  <c:v>45260</c:v>
                </c:pt>
                <c:pt idx="56">
                  <c:v>45291</c:v>
                </c:pt>
                <c:pt idx="57">
                  <c:v>45322</c:v>
                </c:pt>
                <c:pt idx="58">
                  <c:v>45351</c:v>
                </c:pt>
                <c:pt idx="59">
                  <c:v>45382</c:v>
                </c:pt>
                <c:pt idx="60">
                  <c:v>45412</c:v>
                </c:pt>
                <c:pt idx="61">
                  <c:v>45443</c:v>
                </c:pt>
                <c:pt idx="62">
                  <c:v>45473</c:v>
                </c:pt>
                <c:pt idx="63">
                  <c:v>45504</c:v>
                </c:pt>
                <c:pt idx="64">
                  <c:v>45535</c:v>
                </c:pt>
                <c:pt idx="65">
                  <c:v>45565</c:v>
                </c:pt>
                <c:pt idx="66">
                  <c:v>45596</c:v>
                </c:pt>
                <c:pt idx="67">
                  <c:v>45626</c:v>
                </c:pt>
                <c:pt idx="68">
                  <c:v>45657</c:v>
                </c:pt>
                <c:pt idx="69">
                  <c:v>45688</c:v>
                </c:pt>
                <c:pt idx="70">
                  <c:v>45716</c:v>
                </c:pt>
                <c:pt idx="71">
                  <c:v>45747</c:v>
                </c:pt>
                <c:pt idx="72">
                  <c:v>45777</c:v>
                </c:pt>
                <c:pt idx="73">
                  <c:v>45808</c:v>
                </c:pt>
                <c:pt idx="74">
                  <c:v>45838</c:v>
                </c:pt>
                <c:pt idx="75">
                  <c:v>45869</c:v>
                </c:pt>
                <c:pt idx="76">
                  <c:v>45900</c:v>
                </c:pt>
                <c:pt idx="77">
                  <c:v>45930</c:v>
                </c:pt>
                <c:pt idx="78">
                  <c:v>45961</c:v>
                </c:pt>
                <c:pt idx="79">
                  <c:v>45991</c:v>
                </c:pt>
                <c:pt idx="80">
                  <c:v>46022</c:v>
                </c:pt>
                <c:pt idx="81">
                  <c:v>46053</c:v>
                </c:pt>
                <c:pt idx="82">
                  <c:v>46081</c:v>
                </c:pt>
                <c:pt idx="83">
                  <c:v>46112</c:v>
                </c:pt>
              </c:numCache>
            </c:numRef>
          </c:cat>
          <c:val>
            <c:numRef>
              <c:f>'Historical Data UPDATED'!$C$8:$C$91</c:f>
              <c:numCache>
                <c:formatCode>#,##0.000</c:formatCode>
                <c:ptCount val="84"/>
                <c:pt idx="0">
                  <c:v>2.9112906082111287</c:v>
                </c:pt>
                <c:pt idx="1">
                  <c:v>2.7091545668183334</c:v>
                </c:pt>
                <c:pt idx="2">
                  <c:v>2.4449438374903485</c:v>
                </c:pt>
                <c:pt idx="3">
                  <c:v>2.4722966782276194</c:v>
                </c:pt>
                <c:pt idx="4">
                  <c:v>2.0825019080648564</c:v>
                </c:pt>
                <c:pt idx="5">
                  <c:v>2.1781288820880631</c:v>
                </c:pt>
                <c:pt idx="6">
                  <c:v>2.1296409395151765</c:v>
                </c:pt>
                <c:pt idx="7">
                  <c:v>2.178618564863223</c:v>
                </c:pt>
                <c:pt idx="8">
                  <c:v>2.214839790512912</c:v>
                </c:pt>
                <c:pt idx="9">
                  <c:v>1.9366647760354843</c:v>
                </c:pt>
                <c:pt idx="10">
                  <c:v>1.6636418661451653</c:v>
                </c:pt>
                <c:pt idx="11">
                  <c:v>2.2637163158246443</c:v>
                </c:pt>
                <c:pt idx="12">
                  <c:v>1.8438063214222571</c:v>
                </c:pt>
                <c:pt idx="13">
                  <c:v>1.7065538727870484</c:v>
                </c:pt>
                <c:pt idx="14">
                  <c:v>1.4505401089354346</c:v>
                </c:pt>
                <c:pt idx="15">
                  <c:v>1.2518133566897356</c:v>
                </c:pt>
                <c:pt idx="16">
                  <c:v>1.1456708486484661</c:v>
                </c:pt>
                <c:pt idx="17">
                  <c:v>1.1896462039024174</c:v>
                </c:pt>
                <c:pt idx="18">
                  <c:v>1.2586922722349565</c:v>
                </c:pt>
                <c:pt idx="19">
                  <c:v>1.1097378328043614</c:v>
                </c:pt>
                <c:pt idx="20">
                  <c:v>1.0682413369681494</c:v>
                </c:pt>
                <c:pt idx="21">
                  <c:v>1.0910798337372665</c:v>
                </c:pt>
                <c:pt idx="22">
                  <c:v>1.2799784388884516</c:v>
                </c:pt>
                <c:pt idx="23">
                  <c:v>1.4018659888138945</c:v>
                </c:pt>
                <c:pt idx="24">
                  <c:v>1.3221807410354305</c:v>
                </c:pt>
                <c:pt idx="25">
                  <c:v>1.2625721499745943</c:v>
                </c:pt>
                <c:pt idx="26">
                  <c:v>1.250118298058688</c:v>
                </c:pt>
                <c:pt idx="27">
                  <c:v>1.1330390883635417</c:v>
                </c:pt>
                <c:pt idx="28">
                  <c:v>1.1669285751217779</c:v>
                </c:pt>
                <c:pt idx="29">
                  <c:v>1.3631298415655946</c:v>
                </c:pt>
                <c:pt idx="30">
                  <c:v>1.4803540781665128</c:v>
                </c:pt>
                <c:pt idx="31">
                  <c:v>1.5574334648964923</c:v>
                </c:pt>
                <c:pt idx="32">
                  <c:v>1.6105262786435735</c:v>
                </c:pt>
                <c:pt idx="33">
                  <c:v>2.0084410706556004</c:v>
                </c:pt>
                <c:pt idx="34">
                  <c:v>2.2731122548554579</c:v>
                </c:pt>
                <c:pt idx="35">
                  <c:v>2.865054286847561</c:v>
                </c:pt>
                <c:pt idx="36">
                  <c:v>3.4309296269496574</c:v>
                </c:pt>
                <c:pt idx="37">
                  <c:v>3.4230186167313645</c:v>
                </c:pt>
                <c:pt idx="38">
                  <c:v>3.6847426522154239</c:v>
                </c:pt>
                <c:pt idx="39">
                  <c:v>3.3926249338653913</c:v>
                </c:pt>
                <c:pt idx="40">
                  <c:v>3.8640474198795021</c:v>
                </c:pt>
                <c:pt idx="41">
                  <c:v>4.6414656416875362</c:v>
                </c:pt>
                <c:pt idx="42">
                  <c:v>4.7970200315667348</c:v>
                </c:pt>
                <c:pt idx="43">
                  <c:v>4.5369860778910089</c:v>
                </c:pt>
                <c:pt idx="44">
                  <c:v>4.5377668787917793</c:v>
                </c:pt>
                <c:pt idx="45">
                  <c:v>4.2828046632688643</c:v>
                </c:pt>
                <c:pt idx="46">
                  <c:v>4.7554975483925395</c:v>
                </c:pt>
                <c:pt idx="47">
                  <c:v>4.3907169710690566</c:v>
                </c:pt>
                <c:pt idx="48">
                  <c:v>3.0001599066788649</c:v>
                </c:pt>
                <c:pt idx="49">
                  <c:v>4.7452953920227552</c:v>
                </c:pt>
                <c:pt idx="50">
                  <c:v>4.884005136157298</c:v>
                </c:pt>
                <c:pt idx="51">
                  <c:v>4.925156541870658</c:v>
                </c:pt>
                <c:pt idx="52">
                  <c:v>5.0190796240282811</c:v>
                </c:pt>
                <c:pt idx="53">
                  <c:v>5.3234922008015841</c:v>
                </c:pt>
                <c:pt idx="54">
                  <c:v>5.6209817033362937</c:v>
                </c:pt>
                <c:pt idx="55">
                  <c:v>5.2930236029812265</c:v>
                </c:pt>
                <c:pt idx="56">
                  <c:v>4.6057226183302404</c:v>
                </c:pt>
                <c:pt idx="57">
                  <c:v>4.6901342103680941</c:v>
                </c:pt>
                <c:pt idx="58">
                  <c:v>4.9310607424669923</c:v>
                </c:pt>
                <c:pt idx="59">
                  <c:v>4.8304130146283297</c:v>
                </c:pt>
                <c:pt idx="60">
                  <c:v>5.2236319980614514</c:v>
                </c:pt>
                <c:pt idx="61">
                  <c:v>5.0613355853854598</c:v>
                </c:pt>
                <c:pt idx="62">
                  <c:v>4.943195972093382</c:v>
                </c:pt>
                <c:pt idx="63">
                  <c:v>4.6851069209401928</c:v>
                </c:pt>
                <c:pt idx="64">
                  <c:v>4.4147162725239308</c:v>
                </c:pt>
                <c:pt idx="65">
                  <c:v>4.1950176840498354</c:v>
                </c:pt>
                <c:pt idx="66">
                  <c:v>4.6198722850321339</c:v>
                </c:pt>
                <c:pt idx="67">
                  <c:v>4.5017377445776132</c:v>
                </c:pt>
                <c:pt idx="68">
                  <c:v>4.6898833442255583</c:v>
                </c:pt>
                <c:pt idx="69">
                  <c:v>4.6406264697628039</c:v>
                </c:pt>
                <c:pt idx="70">
                  <c:v>4.449335686052919</c:v>
                </c:pt>
                <c:pt idx="71">
                  <c:v>4.4687548933335561</c:v>
                </c:pt>
                <c:pt idx="72">
                  <c:v>4.4371674554869127</c:v>
                </c:pt>
                <c:pt idx="73">
                  <c:v>4.4715276803269122</c:v>
                </c:pt>
                <c:pt idx="74">
                  <c:v>4.3271339079910156</c:v>
                </c:pt>
                <c:pt idx="75">
                  <c:v>4.424326017633617</c:v>
                </c:pt>
                <c:pt idx="76">
                  <c:v>4.1767143610471829</c:v>
                </c:pt>
                <c:pt idx="77">
                  <c:v>4.1326768557228188</c:v>
                </c:pt>
                <c:pt idx="78">
                  <c:v>4.086525486403275</c:v>
                </c:pt>
                <c:pt idx="79">
                  <c:v>3.9609976298496159</c:v>
                </c:pt>
                <c:pt idx="80">
                  <c:v>3.9849123432383049</c:v>
                </c:pt>
                <c:pt idx="81">
                  <c:v>3.9929539980801056</c:v>
                </c:pt>
                <c:pt idx="82">
                  <c:v>3.8588106458041729</c:v>
                </c:pt>
                <c:pt idx="83">
                  <c:v>4.2057642490971334</c:v>
                </c:pt>
              </c:numCache>
            </c:numRef>
          </c:val>
          <c:smooth val="0"/>
          <c:extLst>
            <c:ext xmlns:c16="http://schemas.microsoft.com/office/drawing/2014/chart" uri="{C3380CC4-5D6E-409C-BE32-E72D297353CC}">
              <c16:uniqueId val="{00000000-E0D6-4ED6-8704-67B8CB977219}"/>
            </c:ext>
          </c:extLst>
        </c:ser>
        <c:dLbls>
          <c:showLegendKey val="0"/>
          <c:showVal val="0"/>
          <c:showCatName val="0"/>
          <c:showSerName val="0"/>
          <c:showPercent val="0"/>
          <c:showBubbleSize val="0"/>
        </c:dLbls>
        <c:smooth val="0"/>
        <c:axId val="1904705136"/>
        <c:axId val="1904706096"/>
      </c:lineChart>
      <c:dateAx>
        <c:axId val="1904705136"/>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Lato" panose="020F0502020204030203" pitchFamily="34" charset="0"/>
                <a:ea typeface="+mn-ea"/>
                <a:cs typeface="+mn-cs"/>
              </a:defRPr>
            </a:pPr>
            <a:endParaRPr lang="en-US"/>
          </a:p>
        </c:txPr>
        <c:crossAx val="1904706096"/>
        <c:crosses val="autoZero"/>
        <c:auto val="1"/>
        <c:lblOffset val="100"/>
        <c:baseTimeUnit val="months"/>
        <c:majorUnit val="6"/>
        <c:majorTimeUnit val="months"/>
      </c:dateAx>
      <c:valAx>
        <c:axId val="190470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Lato" panose="020F0502020204030203" pitchFamily="34" charset="0"/>
                    <a:ea typeface="+mn-ea"/>
                    <a:cs typeface="+mn-cs"/>
                  </a:defRPr>
                </a:pPr>
                <a:r>
                  <a:rPr lang="en-US" b="1"/>
                  <a:t>Yield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Lato" panose="020F050202020403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Lato" panose="020F0502020204030203" pitchFamily="34" charset="0"/>
                <a:ea typeface="+mn-ea"/>
                <a:cs typeface="+mn-cs"/>
              </a:defRPr>
            </a:pPr>
            <a:endParaRPr lang="en-US"/>
          </a:p>
        </c:txPr>
        <c:crossAx val="190470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Lato" panose="020F050202020403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Lato" panose="020F0502020204030203" pitchFamily="34" charset="0"/>
                <a:ea typeface="+mn-ea"/>
                <a:cs typeface="+mn-cs"/>
              </a:defRPr>
            </a:pPr>
            <a:r>
              <a:rPr lang="en-US" sz="2000" b="1"/>
              <a:t>Oil Prices</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Lato" panose="020F0502020204030203"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'Oil &amp; S&amp;P 500'!$B$5:$B$3165</c:f>
              <c:numCache>
                <c:formatCode>m/d/yyyy\ h:mm</c:formatCode>
                <c:ptCount val="3161"/>
                <c:pt idx="0">
                  <c:v>46044.791666666664</c:v>
                </c:pt>
                <c:pt idx="1">
                  <c:v>46044.8125</c:v>
                </c:pt>
                <c:pt idx="2">
                  <c:v>46044.833333333336</c:v>
                </c:pt>
                <c:pt idx="3">
                  <c:v>46044.854166666664</c:v>
                </c:pt>
                <c:pt idx="4">
                  <c:v>46044.875</c:v>
                </c:pt>
                <c:pt idx="5">
                  <c:v>46044.895833333336</c:v>
                </c:pt>
                <c:pt idx="6">
                  <c:v>46044.916666666664</c:v>
                </c:pt>
                <c:pt idx="7">
                  <c:v>46044.9375</c:v>
                </c:pt>
                <c:pt idx="8">
                  <c:v>46044.958333333336</c:v>
                </c:pt>
                <c:pt idx="9">
                  <c:v>46044.979166666664</c:v>
                </c:pt>
                <c:pt idx="10">
                  <c:v>46045</c:v>
                </c:pt>
                <c:pt idx="11">
                  <c:v>46045.020833333336</c:v>
                </c:pt>
                <c:pt idx="12">
                  <c:v>46045.041666666664</c:v>
                </c:pt>
                <c:pt idx="13">
                  <c:v>46045.0625</c:v>
                </c:pt>
                <c:pt idx="14">
                  <c:v>46045.083333333336</c:v>
                </c:pt>
                <c:pt idx="15">
                  <c:v>46045.104166666664</c:v>
                </c:pt>
                <c:pt idx="16">
                  <c:v>46045.125</c:v>
                </c:pt>
                <c:pt idx="17">
                  <c:v>46045.145833333336</c:v>
                </c:pt>
                <c:pt idx="18">
                  <c:v>46045.166666666664</c:v>
                </c:pt>
                <c:pt idx="19">
                  <c:v>46045.1875</c:v>
                </c:pt>
                <c:pt idx="20">
                  <c:v>46045.208333333336</c:v>
                </c:pt>
                <c:pt idx="21">
                  <c:v>46045.229166666664</c:v>
                </c:pt>
                <c:pt idx="22">
                  <c:v>46045.25</c:v>
                </c:pt>
                <c:pt idx="23">
                  <c:v>46045.270833333336</c:v>
                </c:pt>
                <c:pt idx="24">
                  <c:v>46045.291666666664</c:v>
                </c:pt>
                <c:pt idx="25">
                  <c:v>46045.3125</c:v>
                </c:pt>
                <c:pt idx="26">
                  <c:v>46045.333333333336</c:v>
                </c:pt>
                <c:pt idx="27">
                  <c:v>46045.354166666664</c:v>
                </c:pt>
                <c:pt idx="28">
                  <c:v>46045.375</c:v>
                </c:pt>
                <c:pt idx="29">
                  <c:v>46045.395833333336</c:v>
                </c:pt>
                <c:pt idx="30">
                  <c:v>46045.416666666664</c:v>
                </c:pt>
                <c:pt idx="31">
                  <c:v>46045.4375</c:v>
                </c:pt>
                <c:pt idx="32">
                  <c:v>46045.458333333336</c:v>
                </c:pt>
                <c:pt idx="33">
                  <c:v>46045.479166666664</c:v>
                </c:pt>
                <c:pt idx="34">
                  <c:v>46045.5</c:v>
                </c:pt>
                <c:pt idx="35">
                  <c:v>46045.520833333336</c:v>
                </c:pt>
                <c:pt idx="36">
                  <c:v>46045.541666666664</c:v>
                </c:pt>
                <c:pt idx="37">
                  <c:v>46045.5625</c:v>
                </c:pt>
                <c:pt idx="38">
                  <c:v>46045.583333333336</c:v>
                </c:pt>
                <c:pt idx="39">
                  <c:v>46045.604166666664</c:v>
                </c:pt>
                <c:pt idx="40">
                  <c:v>46045.625</c:v>
                </c:pt>
                <c:pt idx="41">
                  <c:v>46045.645833333336</c:v>
                </c:pt>
                <c:pt idx="42">
                  <c:v>46045.666666666664</c:v>
                </c:pt>
                <c:pt idx="43">
                  <c:v>46045.6875</c:v>
                </c:pt>
                <c:pt idx="44">
                  <c:v>46047.708333333336</c:v>
                </c:pt>
                <c:pt idx="45">
                  <c:v>46047.729166666664</c:v>
                </c:pt>
                <c:pt idx="46">
                  <c:v>46047.75</c:v>
                </c:pt>
                <c:pt idx="47">
                  <c:v>46047.770833333336</c:v>
                </c:pt>
                <c:pt idx="48">
                  <c:v>46047.791666666664</c:v>
                </c:pt>
                <c:pt idx="49">
                  <c:v>46047.8125</c:v>
                </c:pt>
                <c:pt idx="50">
                  <c:v>46047.833333333336</c:v>
                </c:pt>
                <c:pt idx="51">
                  <c:v>46047.854166666664</c:v>
                </c:pt>
                <c:pt idx="52">
                  <c:v>46047.875</c:v>
                </c:pt>
                <c:pt idx="53">
                  <c:v>46047.895833333336</c:v>
                </c:pt>
                <c:pt idx="54">
                  <c:v>46047.916666666664</c:v>
                </c:pt>
                <c:pt idx="55">
                  <c:v>46047.9375</c:v>
                </c:pt>
                <c:pt idx="56">
                  <c:v>46047.958333333336</c:v>
                </c:pt>
                <c:pt idx="57">
                  <c:v>46047.979166666664</c:v>
                </c:pt>
                <c:pt idx="58">
                  <c:v>46048</c:v>
                </c:pt>
                <c:pt idx="59">
                  <c:v>46048.020833333336</c:v>
                </c:pt>
                <c:pt idx="60">
                  <c:v>46048.041666666664</c:v>
                </c:pt>
                <c:pt idx="61">
                  <c:v>46048.0625</c:v>
                </c:pt>
                <c:pt idx="62">
                  <c:v>46048.083333333336</c:v>
                </c:pt>
                <c:pt idx="63">
                  <c:v>46048.104166666664</c:v>
                </c:pt>
                <c:pt idx="64">
                  <c:v>46048.125</c:v>
                </c:pt>
                <c:pt idx="65">
                  <c:v>46048.145833333336</c:v>
                </c:pt>
                <c:pt idx="66">
                  <c:v>46048.166666666664</c:v>
                </c:pt>
                <c:pt idx="67">
                  <c:v>46048.1875</c:v>
                </c:pt>
                <c:pt idx="68">
                  <c:v>46048.208333333336</c:v>
                </c:pt>
                <c:pt idx="69">
                  <c:v>46048.229166666664</c:v>
                </c:pt>
                <c:pt idx="70">
                  <c:v>46048.25</c:v>
                </c:pt>
                <c:pt idx="71">
                  <c:v>46048.270833333336</c:v>
                </c:pt>
                <c:pt idx="72">
                  <c:v>46048.291666666664</c:v>
                </c:pt>
                <c:pt idx="73">
                  <c:v>46048.3125</c:v>
                </c:pt>
                <c:pt idx="74">
                  <c:v>46048.333333333336</c:v>
                </c:pt>
                <c:pt idx="75">
                  <c:v>46048.354166666664</c:v>
                </c:pt>
                <c:pt idx="76">
                  <c:v>46048.375</c:v>
                </c:pt>
                <c:pt idx="77">
                  <c:v>46048.395833333336</c:v>
                </c:pt>
                <c:pt idx="78">
                  <c:v>46048.416666666664</c:v>
                </c:pt>
                <c:pt idx="79">
                  <c:v>46048.4375</c:v>
                </c:pt>
                <c:pt idx="80">
                  <c:v>46048.458333333336</c:v>
                </c:pt>
                <c:pt idx="81">
                  <c:v>46048.479166666664</c:v>
                </c:pt>
                <c:pt idx="82">
                  <c:v>46048.5</c:v>
                </c:pt>
                <c:pt idx="83">
                  <c:v>46048.520833333336</c:v>
                </c:pt>
                <c:pt idx="84">
                  <c:v>46048.541666666664</c:v>
                </c:pt>
                <c:pt idx="85">
                  <c:v>46048.5625</c:v>
                </c:pt>
                <c:pt idx="86">
                  <c:v>46048.583333333336</c:v>
                </c:pt>
                <c:pt idx="87">
                  <c:v>46048.604166666664</c:v>
                </c:pt>
                <c:pt idx="88">
                  <c:v>46048.625</c:v>
                </c:pt>
                <c:pt idx="89">
                  <c:v>46048.645833333336</c:v>
                </c:pt>
                <c:pt idx="90">
                  <c:v>46048.666666666664</c:v>
                </c:pt>
                <c:pt idx="91">
                  <c:v>46048.6875</c:v>
                </c:pt>
                <c:pt idx="92">
                  <c:v>46048.791666666664</c:v>
                </c:pt>
                <c:pt idx="93">
                  <c:v>46048.8125</c:v>
                </c:pt>
                <c:pt idx="94">
                  <c:v>46048.833333333336</c:v>
                </c:pt>
                <c:pt idx="95">
                  <c:v>46048.854166666664</c:v>
                </c:pt>
                <c:pt idx="96">
                  <c:v>46048.875</c:v>
                </c:pt>
                <c:pt idx="97">
                  <c:v>46048.895833333336</c:v>
                </c:pt>
                <c:pt idx="98">
                  <c:v>46048.916666666664</c:v>
                </c:pt>
                <c:pt idx="99">
                  <c:v>46048.9375</c:v>
                </c:pt>
                <c:pt idx="100">
                  <c:v>46048.958333333336</c:v>
                </c:pt>
                <c:pt idx="101">
                  <c:v>46048.979166666664</c:v>
                </c:pt>
                <c:pt idx="102">
                  <c:v>46049</c:v>
                </c:pt>
                <c:pt idx="103">
                  <c:v>46049.020833333336</c:v>
                </c:pt>
                <c:pt idx="104">
                  <c:v>46049.041666666664</c:v>
                </c:pt>
                <c:pt idx="105">
                  <c:v>46049.0625</c:v>
                </c:pt>
                <c:pt idx="106">
                  <c:v>46049.083333333336</c:v>
                </c:pt>
                <c:pt idx="107">
                  <c:v>46049.104166666664</c:v>
                </c:pt>
                <c:pt idx="108">
                  <c:v>46049.125</c:v>
                </c:pt>
                <c:pt idx="109">
                  <c:v>46049.145833333336</c:v>
                </c:pt>
                <c:pt idx="110">
                  <c:v>46049.166666666664</c:v>
                </c:pt>
                <c:pt idx="111">
                  <c:v>46049.1875</c:v>
                </c:pt>
                <c:pt idx="112">
                  <c:v>46049.208333333336</c:v>
                </c:pt>
                <c:pt idx="113">
                  <c:v>46049.229166666664</c:v>
                </c:pt>
                <c:pt idx="114">
                  <c:v>46049.25</c:v>
                </c:pt>
                <c:pt idx="115">
                  <c:v>46049.270833333336</c:v>
                </c:pt>
                <c:pt idx="116">
                  <c:v>46049.291666666664</c:v>
                </c:pt>
                <c:pt idx="117">
                  <c:v>46049.3125</c:v>
                </c:pt>
                <c:pt idx="118">
                  <c:v>46049.333333333336</c:v>
                </c:pt>
                <c:pt idx="119">
                  <c:v>46049.354166666664</c:v>
                </c:pt>
                <c:pt idx="120">
                  <c:v>46049.375</c:v>
                </c:pt>
                <c:pt idx="121">
                  <c:v>46049.395833333336</c:v>
                </c:pt>
                <c:pt idx="122">
                  <c:v>46049.416666666664</c:v>
                </c:pt>
                <c:pt idx="123">
                  <c:v>46049.4375</c:v>
                </c:pt>
                <c:pt idx="124">
                  <c:v>46049.458333333336</c:v>
                </c:pt>
                <c:pt idx="125">
                  <c:v>46049.479166666664</c:v>
                </c:pt>
                <c:pt idx="126">
                  <c:v>46049.5</c:v>
                </c:pt>
                <c:pt idx="127">
                  <c:v>46049.520833333336</c:v>
                </c:pt>
                <c:pt idx="128">
                  <c:v>46049.541666666664</c:v>
                </c:pt>
                <c:pt idx="129">
                  <c:v>46049.5625</c:v>
                </c:pt>
                <c:pt idx="130">
                  <c:v>46049.583333333336</c:v>
                </c:pt>
                <c:pt idx="131">
                  <c:v>46049.604166666664</c:v>
                </c:pt>
                <c:pt idx="132">
                  <c:v>46049.625</c:v>
                </c:pt>
                <c:pt idx="133">
                  <c:v>46049.645833333336</c:v>
                </c:pt>
                <c:pt idx="134">
                  <c:v>46049.666666666664</c:v>
                </c:pt>
                <c:pt idx="135">
                  <c:v>46049.6875</c:v>
                </c:pt>
                <c:pt idx="136">
                  <c:v>46049.791666666664</c:v>
                </c:pt>
                <c:pt idx="137">
                  <c:v>46049.8125</c:v>
                </c:pt>
                <c:pt idx="138">
                  <c:v>46049.833333333336</c:v>
                </c:pt>
                <c:pt idx="139">
                  <c:v>46049.854166666664</c:v>
                </c:pt>
                <c:pt idx="140">
                  <c:v>46049.875</c:v>
                </c:pt>
                <c:pt idx="141">
                  <c:v>46049.895833333336</c:v>
                </c:pt>
                <c:pt idx="142">
                  <c:v>46049.916666666664</c:v>
                </c:pt>
                <c:pt idx="143">
                  <c:v>46049.9375</c:v>
                </c:pt>
                <c:pt idx="144">
                  <c:v>46049.958333333336</c:v>
                </c:pt>
                <c:pt idx="145">
                  <c:v>46049.979166666664</c:v>
                </c:pt>
                <c:pt idx="146">
                  <c:v>46050</c:v>
                </c:pt>
                <c:pt idx="147">
                  <c:v>46050.020833333336</c:v>
                </c:pt>
                <c:pt idx="148">
                  <c:v>46050.041666666664</c:v>
                </c:pt>
                <c:pt idx="149">
                  <c:v>46050.0625</c:v>
                </c:pt>
                <c:pt idx="150">
                  <c:v>46050.083333333336</c:v>
                </c:pt>
                <c:pt idx="151">
                  <c:v>46050.104166666664</c:v>
                </c:pt>
                <c:pt idx="152">
                  <c:v>46050.125</c:v>
                </c:pt>
                <c:pt idx="153">
                  <c:v>46050.145833333336</c:v>
                </c:pt>
                <c:pt idx="154">
                  <c:v>46050.166666666664</c:v>
                </c:pt>
                <c:pt idx="155">
                  <c:v>46050.1875</c:v>
                </c:pt>
                <c:pt idx="156">
                  <c:v>46050.208333333336</c:v>
                </c:pt>
                <c:pt idx="157">
                  <c:v>46050.229166666664</c:v>
                </c:pt>
                <c:pt idx="158">
                  <c:v>46050.25</c:v>
                </c:pt>
                <c:pt idx="159">
                  <c:v>46050.270833333336</c:v>
                </c:pt>
                <c:pt idx="160">
                  <c:v>46050.291666666664</c:v>
                </c:pt>
                <c:pt idx="161">
                  <c:v>46050.3125</c:v>
                </c:pt>
                <c:pt idx="162">
                  <c:v>46050.333333333336</c:v>
                </c:pt>
                <c:pt idx="163">
                  <c:v>46050.354166666664</c:v>
                </c:pt>
                <c:pt idx="164">
                  <c:v>46050.375</c:v>
                </c:pt>
                <c:pt idx="165">
                  <c:v>46050.395833333336</c:v>
                </c:pt>
                <c:pt idx="166">
                  <c:v>46050.416666666664</c:v>
                </c:pt>
                <c:pt idx="167">
                  <c:v>46050.4375</c:v>
                </c:pt>
                <c:pt idx="168">
                  <c:v>46050.458333333336</c:v>
                </c:pt>
                <c:pt idx="169">
                  <c:v>46050.479166666664</c:v>
                </c:pt>
                <c:pt idx="170">
                  <c:v>46050.5</c:v>
                </c:pt>
                <c:pt idx="171">
                  <c:v>46050.520833333336</c:v>
                </c:pt>
                <c:pt idx="172">
                  <c:v>46050.541666666664</c:v>
                </c:pt>
                <c:pt idx="173">
                  <c:v>46050.5625</c:v>
                </c:pt>
                <c:pt idx="174">
                  <c:v>46050.583333333336</c:v>
                </c:pt>
                <c:pt idx="175">
                  <c:v>46050.604166666664</c:v>
                </c:pt>
                <c:pt idx="176">
                  <c:v>46050.625</c:v>
                </c:pt>
                <c:pt idx="177">
                  <c:v>46050.645833333336</c:v>
                </c:pt>
                <c:pt idx="178">
                  <c:v>46050.666666666664</c:v>
                </c:pt>
                <c:pt idx="179">
                  <c:v>46050.6875</c:v>
                </c:pt>
                <c:pt idx="180">
                  <c:v>46050.791666666664</c:v>
                </c:pt>
                <c:pt idx="181">
                  <c:v>46050.8125</c:v>
                </c:pt>
                <c:pt idx="182">
                  <c:v>46050.833333333336</c:v>
                </c:pt>
                <c:pt idx="183">
                  <c:v>46050.854166666664</c:v>
                </c:pt>
                <c:pt idx="184">
                  <c:v>46050.875</c:v>
                </c:pt>
                <c:pt idx="185">
                  <c:v>46050.895833333336</c:v>
                </c:pt>
                <c:pt idx="186">
                  <c:v>46050.916666666664</c:v>
                </c:pt>
                <c:pt idx="187">
                  <c:v>46050.9375</c:v>
                </c:pt>
                <c:pt idx="188">
                  <c:v>46050.958333333336</c:v>
                </c:pt>
                <c:pt idx="189">
                  <c:v>46050.979166666664</c:v>
                </c:pt>
                <c:pt idx="190">
                  <c:v>46051</c:v>
                </c:pt>
                <c:pt idx="191">
                  <c:v>46051.020833333336</c:v>
                </c:pt>
                <c:pt idx="192">
                  <c:v>46051.041666666664</c:v>
                </c:pt>
                <c:pt idx="193">
                  <c:v>46051.0625</c:v>
                </c:pt>
                <c:pt idx="194">
                  <c:v>46051.083333333336</c:v>
                </c:pt>
                <c:pt idx="195">
                  <c:v>46051.104166666664</c:v>
                </c:pt>
                <c:pt idx="196">
                  <c:v>46051.125</c:v>
                </c:pt>
                <c:pt idx="197">
                  <c:v>46051.145833333336</c:v>
                </c:pt>
                <c:pt idx="198">
                  <c:v>46051.166666666664</c:v>
                </c:pt>
                <c:pt idx="199">
                  <c:v>46051.1875</c:v>
                </c:pt>
                <c:pt idx="200">
                  <c:v>46051.208333333336</c:v>
                </c:pt>
                <c:pt idx="201">
                  <c:v>46051.229166666664</c:v>
                </c:pt>
                <c:pt idx="202">
                  <c:v>46051.25</c:v>
                </c:pt>
                <c:pt idx="203">
                  <c:v>46051.270833333336</c:v>
                </c:pt>
                <c:pt idx="204">
                  <c:v>46051.291666666664</c:v>
                </c:pt>
                <c:pt idx="205">
                  <c:v>46051.3125</c:v>
                </c:pt>
                <c:pt idx="206">
                  <c:v>46051.333333333336</c:v>
                </c:pt>
                <c:pt idx="207">
                  <c:v>46051.354166666664</c:v>
                </c:pt>
                <c:pt idx="208">
                  <c:v>46051.375</c:v>
                </c:pt>
                <c:pt idx="209">
                  <c:v>46051.395833333336</c:v>
                </c:pt>
                <c:pt idx="210">
                  <c:v>46051.416666666664</c:v>
                </c:pt>
                <c:pt idx="211">
                  <c:v>46051.4375</c:v>
                </c:pt>
                <c:pt idx="212">
                  <c:v>46051.458333333336</c:v>
                </c:pt>
                <c:pt idx="213">
                  <c:v>46051.479166666664</c:v>
                </c:pt>
                <c:pt idx="214">
                  <c:v>46051.5</c:v>
                </c:pt>
                <c:pt idx="215">
                  <c:v>46051.520833333336</c:v>
                </c:pt>
                <c:pt idx="216">
                  <c:v>46051.541666666664</c:v>
                </c:pt>
                <c:pt idx="217">
                  <c:v>46051.5625</c:v>
                </c:pt>
                <c:pt idx="218">
                  <c:v>46051.583333333336</c:v>
                </c:pt>
                <c:pt idx="219">
                  <c:v>46051.604166666664</c:v>
                </c:pt>
                <c:pt idx="220">
                  <c:v>46051.625</c:v>
                </c:pt>
                <c:pt idx="221">
                  <c:v>46051.645833333336</c:v>
                </c:pt>
                <c:pt idx="222">
                  <c:v>46051.666666666664</c:v>
                </c:pt>
                <c:pt idx="223">
                  <c:v>46051.6875</c:v>
                </c:pt>
                <c:pt idx="224">
                  <c:v>46051.791666666664</c:v>
                </c:pt>
                <c:pt idx="225">
                  <c:v>46051.8125</c:v>
                </c:pt>
                <c:pt idx="226">
                  <c:v>46051.833333333336</c:v>
                </c:pt>
                <c:pt idx="227">
                  <c:v>46051.854166666664</c:v>
                </c:pt>
                <c:pt idx="228">
                  <c:v>46051.875</c:v>
                </c:pt>
                <c:pt idx="229">
                  <c:v>46051.895833333336</c:v>
                </c:pt>
                <c:pt idx="230">
                  <c:v>46051.916666666664</c:v>
                </c:pt>
                <c:pt idx="231">
                  <c:v>46051.9375</c:v>
                </c:pt>
                <c:pt idx="232">
                  <c:v>46051.958333333336</c:v>
                </c:pt>
                <c:pt idx="233">
                  <c:v>46051.979166666664</c:v>
                </c:pt>
                <c:pt idx="234">
                  <c:v>46052</c:v>
                </c:pt>
                <c:pt idx="235">
                  <c:v>46052.020833333336</c:v>
                </c:pt>
                <c:pt idx="236">
                  <c:v>46052.041666666664</c:v>
                </c:pt>
                <c:pt idx="237">
                  <c:v>46052.0625</c:v>
                </c:pt>
                <c:pt idx="238">
                  <c:v>46052.083333333336</c:v>
                </c:pt>
                <c:pt idx="239">
                  <c:v>46052.104166666664</c:v>
                </c:pt>
                <c:pt idx="240">
                  <c:v>46052.125</c:v>
                </c:pt>
                <c:pt idx="241">
                  <c:v>46052.145833333336</c:v>
                </c:pt>
                <c:pt idx="242">
                  <c:v>46052.166666666664</c:v>
                </c:pt>
                <c:pt idx="243">
                  <c:v>46052.1875</c:v>
                </c:pt>
                <c:pt idx="244">
                  <c:v>46052.208333333336</c:v>
                </c:pt>
                <c:pt idx="245">
                  <c:v>46052.229166666664</c:v>
                </c:pt>
                <c:pt idx="246">
                  <c:v>46052.25</c:v>
                </c:pt>
                <c:pt idx="247">
                  <c:v>46052.270833333336</c:v>
                </c:pt>
                <c:pt idx="248">
                  <c:v>46052.291666666664</c:v>
                </c:pt>
                <c:pt idx="249">
                  <c:v>46052.3125</c:v>
                </c:pt>
                <c:pt idx="250">
                  <c:v>46052.333333333336</c:v>
                </c:pt>
                <c:pt idx="251">
                  <c:v>46052.354166666664</c:v>
                </c:pt>
                <c:pt idx="252">
                  <c:v>46052.375</c:v>
                </c:pt>
                <c:pt idx="253">
                  <c:v>46052.395833333336</c:v>
                </c:pt>
                <c:pt idx="254">
                  <c:v>46052.416666666664</c:v>
                </c:pt>
                <c:pt idx="255">
                  <c:v>46052.4375</c:v>
                </c:pt>
                <c:pt idx="256">
                  <c:v>46052.458333333336</c:v>
                </c:pt>
                <c:pt idx="257">
                  <c:v>46052.479166666664</c:v>
                </c:pt>
                <c:pt idx="258">
                  <c:v>46052.5</c:v>
                </c:pt>
                <c:pt idx="259">
                  <c:v>46052.520833333336</c:v>
                </c:pt>
                <c:pt idx="260">
                  <c:v>46052.541666666664</c:v>
                </c:pt>
                <c:pt idx="261">
                  <c:v>46052.5625</c:v>
                </c:pt>
                <c:pt idx="262">
                  <c:v>46052.583333333336</c:v>
                </c:pt>
                <c:pt idx="263">
                  <c:v>46052.604166666664</c:v>
                </c:pt>
                <c:pt idx="264">
                  <c:v>46052.625</c:v>
                </c:pt>
                <c:pt idx="265">
                  <c:v>46052.645833333336</c:v>
                </c:pt>
                <c:pt idx="266">
                  <c:v>46052.6875</c:v>
                </c:pt>
                <c:pt idx="267">
                  <c:v>46054.708333333336</c:v>
                </c:pt>
                <c:pt idx="268">
                  <c:v>46054.729166666664</c:v>
                </c:pt>
                <c:pt idx="269">
                  <c:v>46054.75</c:v>
                </c:pt>
                <c:pt idx="270">
                  <c:v>46054.770833333336</c:v>
                </c:pt>
                <c:pt idx="271">
                  <c:v>46054.791666666664</c:v>
                </c:pt>
                <c:pt idx="272">
                  <c:v>46054.8125</c:v>
                </c:pt>
                <c:pt idx="273">
                  <c:v>46054.833333333336</c:v>
                </c:pt>
                <c:pt idx="274">
                  <c:v>46054.854166666664</c:v>
                </c:pt>
                <c:pt idx="275">
                  <c:v>46054.875</c:v>
                </c:pt>
                <c:pt idx="276">
                  <c:v>46054.895833333336</c:v>
                </c:pt>
                <c:pt idx="277">
                  <c:v>46054.916666666664</c:v>
                </c:pt>
                <c:pt idx="278">
                  <c:v>46054.9375</c:v>
                </c:pt>
                <c:pt idx="279">
                  <c:v>46054.958333333336</c:v>
                </c:pt>
                <c:pt idx="280">
                  <c:v>46054.979166666664</c:v>
                </c:pt>
                <c:pt idx="281">
                  <c:v>46055</c:v>
                </c:pt>
                <c:pt idx="282">
                  <c:v>46055.020833333336</c:v>
                </c:pt>
                <c:pt idx="283">
                  <c:v>46055.041666666664</c:v>
                </c:pt>
                <c:pt idx="284">
                  <c:v>46055.0625</c:v>
                </c:pt>
                <c:pt idx="285">
                  <c:v>46055.083333333336</c:v>
                </c:pt>
                <c:pt idx="286">
                  <c:v>46055.104166666664</c:v>
                </c:pt>
                <c:pt idx="287">
                  <c:v>46055.125</c:v>
                </c:pt>
                <c:pt idx="288">
                  <c:v>46055.145833333336</c:v>
                </c:pt>
                <c:pt idx="289">
                  <c:v>46055.166666666664</c:v>
                </c:pt>
                <c:pt idx="290">
                  <c:v>46055.1875</c:v>
                </c:pt>
                <c:pt idx="291">
                  <c:v>46055.208333333336</c:v>
                </c:pt>
                <c:pt idx="292">
                  <c:v>46055.229166666664</c:v>
                </c:pt>
                <c:pt idx="293">
                  <c:v>46055.25</c:v>
                </c:pt>
                <c:pt idx="294">
                  <c:v>46055.270833333336</c:v>
                </c:pt>
                <c:pt idx="295">
                  <c:v>46055.291666666664</c:v>
                </c:pt>
                <c:pt idx="296">
                  <c:v>46055.3125</c:v>
                </c:pt>
                <c:pt idx="297">
                  <c:v>46055.333333333336</c:v>
                </c:pt>
                <c:pt idx="298">
                  <c:v>46055.354166666664</c:v>
                </c:pt>
                <c:pt idx="299">
                  <c:v>46055.375</c:v>
                </c:pt>
                <c:pt idx="300">
                  <c:v>46055.395833333336</c:v>
                </c:pt>
                <c:pt idx="301">
                  <c:v>46055.416666666664</c:v>
                </c:pt>
                <c:pt idx="302">
                  <c:v>46055.4375</c:v>
                </c:pt>
                <c:pt idx="303">
                  <c:v>46055.458333333336</c:v>
                </c:pt>
                <c:pt idx="304">
                  <c:v>46055.479166666664</c:v>
                </c:pt>
                <c:pt idx="305">
                  <c:v>46055.5</c:v>
                </c:pt>
                <c:pt idx="306">
                  <c:v>46055.520833333336</c:v>
                </c:pt>
                <c:pt idx="307">
                  <c:v>46055.541666666664</c:v>
                </c:pt>
                <c:pt idx="308">
                  <c:v>46055.5625</c:v>
                </c:pt>
                <c:pt idx="309">
                  <c:v>46055.583333333336</c:v>
                </c:pt>
                <c:pt idx="310">
                  <c:v>46055.604166666664</c:v>
                </c:pt>
                <c:pt idx="311">
                  <c:v>46055.625</c:v>
                </c:pt>
                <c:pt idx="312">
                  <c:v>46055.645833333336</c:v>
                </c:pt>
                <c:pt idx="313">
                  <c:v>46055.666666666664</c:v>
                </c:pt>
                <c:pt idx="314">
                  <c:v>46055.6875</c:v>
                </c:pt>
                <c:pt idx="315">
                  <c:v>46055.791666666664</c:v>
                </c:pt>
                <c:pt idx="316">
                  <c:v>46055.8125</c:v>
                </c:pt>
                <c:pt idx="317">
                  <c:v>46055.833333333336</c:v>
                </c:pt>
                <c:pt idx="318">
                  <c:v>46055.854166666664</c:v>
                </c:pt>
                <c:pt idx="319">
                  <c:v>46055.875</c:v>
                </c:pt>
                <c:pt idx="320">
                  <c:v>46055.895833333336</c:v>
                </c:pt>
                <c:pt idx="321">
                  <c:v>46055.916666666664</c:v>
                </c:pt>
                <c:pt idx="322">
                  <c:v>46055.9375</c:v>
                </c:pt>
                <c:pt idx="323">
                  <c:v>46055.958333333336</c:v>
                </c:pt>
                <c:pt idx="324">
                  <c:v>46055.979166666664</c:v>
                </c:pt>
                <c:pt idx="325">
                  <c:v>46056</c:v>
                </c:pt>
                <c:pt idx="326">
                  <c:v>46056.020833333336</c:v>
                </c:pt>
                <c:pt idx="327">
                  <c:v>46056.041666666664</c:v>
                </c:pt>
                <c:pt idx="328">
                  <c:v>46056.0625</c:v>
                </c:pt>
                <c:pt idx="329">
                  <c:v>46056.083333333336</c:v>
                </c:pt>
                <c:pt idx="330">
                  <c:v>46056.104166666664</c:v>
                </c:pt>
                <c:pt idx="331">
                  <c:v>46056.125</c:v>
                </c:pt>
                <c:pt idx="332">
                  <c:v>46056.145833333336</c:v>
                </c:pt>
                <c:pt idx="333">
                  <c:v>46056.166666666664</c:v>
                </c:pt>
                <c:pt idx="334">
                  <c:v>46056.1875</c:v>
                </c:pt>
                <c:pt idx="335">
                  <c:v>46056.208333333336</c:v>
                </c:pt>
                <c:pt idx="336">
                  <c:v>46056.229166666664</c:v>
                </c:pt>
                <c:pt idx="337">
                  <c:v>46056.25</c:v>
                </c:pt>
                <c:pt idx="338">
                  <c:v>46056.270833333336</c:v>
                </c:pt>
                <c:pt idx="339">
                  <c:v>46056.291666666664</c:v>
                </c:pt>
                <c:pt idx="340">
                  <c:v>46056.3125</c:v>
                </c:pt>
                <c:pt idx="341">
                  <c:v>46056.333333333336</c:v>
                </c:pt>
                <c:pt idx="342">
                  <c:v>46056.354166666664</c:v>
                </c:pt>
                <c:pt idx="343">
                  <c:v>46056.375</c:v>
                </c:pt>
                <c:pt idx="344">
                  <c:v>46056.395833333336</c:v>
                </c:pt>
                <c:pt idx="345">
                  <c:v>46056.416666666664</c:v>
                </c:pt>
                <c:pt idx="346">
                  <c:v>46056.4375</c:v>
                </c:pt>
                <c:pt idx="347">
                  <c:v>46056.458333333336</c:v>
                </c:pt>
                <c:pt idx="348">
                  <c:v>46056.479166666664</c:v>
                </c:pt>
                <c:pt idx="349">
                  <c:v>46056.5</c:v>
                </c:pt>
                <c:pt idx="350">
                  <c:v>46056.520833333336</c:v>
                </c:pt>
                <c:pt idx="351">
                  <c:v>46056.541666666664</c:v>
                </c:pt>
                <c:pt idx="352">
                  <c:v>46056.5625</c:v>
                </c:pt>
                <c:pt idx="353">
                  <c:v>46056.583333333336</c:v>
                </c:pt>
                <c:pt idx="354">
                  <c:v>46056.604166666664</c:v>
                </c:pt>
                <c:pt idx="355">
                  <c:v>46056.625</c:v>
                </c:pt>
                <c:pt idx="356">
                  <c:v>46056.645833333336</c:v>
                </c:pt>
                <c:pt idx="357">
                  <c:v>46056.666666666664</c:v>
                </c:pt>
                <c:pt idx="358">
                  <c:v>46056.6875</c:v>
                </c:pt>
                <c:pt idx="359">
                  <c:v>46056.791666666664</c:v>
                </c:pt>
                <c:pt idx="360">
                  <c:v>46056.8125</c:v>
                </c:pt>
                <c:pt idx="361">
                  <c:v>46056.833333333336</c:v>
                </c:pt>
                <c:pt idx="362">
                  <c:v>46056.854166666664</c:v>
                </c:pt>
                <c:pt idx="363">
                  <c:v>46056.875</c:v>
                </c:pt>
                <c:pt idx="364">
                  <c:v>46056.895833333336</c:v>
                </c:pt>
                <c:pt idx="365">
                  <c:v>46056.916666666664</c:v>
                </c:pt>
                <c:pt idx="366">
                  <c:v>46056.9375</c:v>
                </c:pt>
                <c:pt idx="367">
                  <c:v>46056.958333333336</c:v>
                </c:pt>
                <c:pt idx="368">
                  <c:v>46056.979166666664</c:v>
                </c:pt>
                <c:pt idx="369">
                  <c:v>46057</c:v>
                </c:pt>
                <c:pt idx="370">
                  <c:v>46057.020833333336</c:v>
                </c:pt>
                <c:pt idx="371">
                  <c:v>46057.041666666664</c:v>
                </c:pt>
                <c:pt idx="372">
                  <c:v>46057.0625</c:v>
                </c:pt>
                <c:pt idx="373">
                  <c:v>46057.083333333336</c:v>
                </c:pt>
                <c:pt idx="374">
                  <c:v>46057.104166666664</c:v>
                </c:pt>
                <c:pt idx="375">
                  <c:v>46057.125</c:v>
                </c:pt>
                <c:pt idx="376">
                  <c:v>46057.145833333336</c:v>
                </c:pt>
                <c:pt idx="377">
                  <c:v>46057.166666666664</c:v>
                </c:pt>
                <c:pt idx="378">
                  <c:v>46057.1875</c:v>
                </c:pt>
                <c:pt idx="379">
                  <c:v>46057.208333333336</c:v>
                </c:pt>
                <c:pt idx="380">
                  <c:v>46057.229166666664</c:v>
                </c:pt>
                <c:pt idx="381">
                  <c:v>46057.25</c:v>
                </c:pt>
                <c:pt idx="382">
                  <c:v>46057.270833333336</c:v>
                </c:pt>
                <c:pt idx="383">
                  <c:v>46057.291666666664</c:v>
                </c:pt>
                <c:pt idx="384">
                  <c:v>46057.3125</c:v>
                </c:pt>
                <c:pt idx="385">
                  <c:v>46057.333333333336</c:v>
                </c:pt>
                <c:pt idx="386">
                  <c:v>46057.354166666664</c:v>
                </c:pt>
                <c:pt idx="387">
                  <c:v>46057.375</c:v>
                </c:pt>
                <c:pt idx="388">
                  <c:v>46057.395833333336</c:v>
                </c:pt>
                <c:pt idx="389">
                  <c:v>46057.416666666664</c:v>
                </c:pt>
                <c:pt idx="390">
                  <c:v>46057.4375</c:v>
                </c:pt>
                <c:pt idx="391">
                  <c:v>46057.458333333336</c:v>
                </c:pt>
                <c:pt idx="392">
                  <c:v>46057.479166666664</c:v>
                </c:pt>
                <c:pt idx="393">
                  <c:v>46057.5</c:v>
                </c:pt>
                <c:pt idx="394">
                  <c:v>46057.520833333336</c:v>
                </c:pt>
                <c:pt idx="395">
                  <c:v>46057.541666666664</c:v>
                </c:pt>
                <c:pt idx="396">
                  <c:v>46057.5625</c:v>
                </c:pt>
                <c:pt idx="397">
                  <c:v>46057.583333333336</c:v>
                </c:pt>
                <c:pt idx="398">
                  <c:v>46057.604166666664</c:v>
                </c:pt>
                <c:pt idx="399">
                  <c:v>46057.625</c:v>
                </c:pt>
                <c:pt idx="400">
                  <c:v>46057.645833333336</c:v>
                </c:pt>
                <c:pt idx="401">
                  <c:v>46057.666666666664</c:v>
                </c:pt>
                <c:pt idx="402">
                  <c:v>46057.6875</c:v>
                </c:pt>
                <c:pt idx="403">
                  <c:v>46057.791666666664</c:v>
                </c:pt>
                <c:pt idx="404">
                  <c:v>46057.8125</c:v>
                </c:pt>
                <c:pt idx="405">
                  <c:v>46057.833333333336</c:v>
                </c:pt>
                <c:pt idx="406">
                  <c:v>46057.854166666664</c:v>
                </c:pt>
                <c:pt idx="407">
                  <c:v>46057.875</c:v>
                </c:pt>
                <c:pt idx="408">
                  <c:v>46057.895833333336</c:v>
                </c:pt>
                <c:pt idx="409">
                  <c:v>46057.916666666664</c:v>
                </c:pt>
                <c:pt idx="410">
                  <c:v>46057.9375</c:v>
                </c:pt>
                <c:pt idx="411">
                  <c:v>46057.958333333336</c:v>
                </c:pt>
                <c:pt idx="412">
                  <c:v>46057.979166666664</c:v>
                </c:pt>
                <c:pt idx="413">
                  <c:v>46058</c:v>
                </c:pt>
                <c:pt idx="414">
                  <c:v>46058.020833333336</c:v>
                </c:pt>
                <c:pt idx="415">
                  <c:v>46058.041666666664</c:v>
                </c:pt>
                <c:pt idx="416">
                  <c:v>46058.0625</c:v>
                </c:pt>
                <c:pt idx="417">
                  <c:v>46058.083333333336</c:v>
                </c:pt>
                <c:pt idx="418">
                  <c:v>46058.104166666664</c:v>
                </c:pt>
                <c:pt idx="419">
                  <c:v>46058.125</c:v>
                </c:pt>
                <c:pt idx="420">
                  <c:v>46058.145833333336</c:v>
                </c:pt>
                <c:pt idx="421">
                  <c:v>46058.166666666664</c:v>
                </c:pt>
                <c:pt idx="422">
                  <c:v>46058.1875</c:v>
                </c:pt>
                <c:pt idx="423">
                  <c:v>46058.208333333336</c:v>
                </c:pt>
                <c:pt idx="424">
                  <c:v>46058.229166666664</c:v>
                </c:pt>
                <c:pt idx="425">
                  <c:v>46058.25</c:v>
                </c:pt>
                <c:pt idx="426">
                  <c:v>46058.270833333336</c:v>
                </c:pt>
                <c:pt idx="427">
                  <c:v>46058.291666666664</c:v>
                </c:pt>
                <c:pt idx="428">
                  <c:v>46058.3125</c:v>
                </c:pt>
                <c:pt idx="429">
                  <c:v>46058.333333333336</c:v>
                </c:pt>
                <c:pt idx="430">
                  <c:v>46058.354166666664</c:v>
                </c:pt>
                <c:pt idx="431">
                  <c:v>46058.375</c:v>
                </c:pt>
                <c:pt idx="432">
                  <c:v>46058.395833333336</c:v>
                </c:pt>
                <c:pt idx="433">
                  <c:v>46058.416666666664</c:v>
                </c:pt>
                <c:pt idx="434">
                  <c:v>46058.4375</c:v>
                </c:pt>
                <c:pt idx="435">
                  <c:v>46058.458333333336</c:v>
                </c:pt>
                <c:pt idx="436">
                  <c:v>46058.479166666664</c:v>
                </c:pt>
                <c:pt idx="437">
                  <c:v>46058.5</c:v>
                </c:pt>
                <c:pt idx="438">
                  <c:v>46058.520833333336</c:v>
                </c:pt>
                <c:pt idx="439">
                  <c:v>46058.541666666664</c:v>
                </c:pt>
                <c:pt idx="440">
                  <c:v>46058.5625</c:v>
                </c:pt>
                <c:pt idx="441">
                  <c:v>46058.583333333336</c:v>
                </c:pt>
                <c:pt idx="442">
                  <c:v>46058.604166666664</c:v>
                </c:pt>
                <c:pt idx="443">
                  <c:v>46058.625</c:v>
                </c:pt>
                <c:pt idx="444">
                  <c:v>46058.645833333336</c:v>
                </c:pt>
                <c:pt idx="445">
                  <c:v>46058.666666666664</c:v>
                </c:pt>
                <c:pt idx="446">
                  <c:v>46058.6875</c:v>
                </c:pt>
                <c:pt idx="447">
                  <c:v>46058.791666666664</c:v>
                </c:pt>
                <c:pt idx="448">
                  <c:v>46058.8125</c:v>
                </c:pt>
                <c:pt idx="449">
                  <c:v>46058.833333333336</c:v>
                </c:pt>
                <c:pt idx="450">
                  <c:v>46058.854166666664</c:v>
                </c:pt>
                <c:pt idx="451">
                  <c:v>46058.875</c:v>
                </c:pt>
                <c:pt idx="452">
                  <c:v>46058.895833333336</c:v>
                </c:pt>
                <c:pt idx="453">
                  <c:v>46058.916666666664</c:v>
                </c:pt>
                <c:pt idx="454">
                  <c:v>46058.9375</c:v>
                </c:pt>
                <c:pt idx="455">
                  <c:v>46058.958333333336</c:v>
                </c:pt>
                <c:pt idx="456">
                  <c:v>46058.979166666664</c:v>
                </c:pt>
                <c:pt idx="457">
                  <c:v>46059</c:v>
                </c:pt>
                <c:pt idx="458">
                  <c:v>46059.020833333336</c:v>
                </c:pt>
                <c:pt idx="459">
                  <c:v>46059.041666666664</c:v>
                </c:pt>
                <c:pt idx="460">
                  <c:v>46059.0625</c:v>
                </c:pt>
                <c:pt idx="461">
                  <c:v>46059.083333333336</c:v>
                </c:pt>
                <c:pt idx="462">
                  <c:v>46059.104166666664</c:v>
                </c:pt>
                <c:pt idx="463">
                  <c:v>46059.125</c:v>
                </c:pt>
                <c:pt idx="464">
                  <c:v>46059.145833333336</c:v>
                </c:pt>
                <c:pt idx="465">
                  <c:v>46059.166666666664</c:v>
                </c:pt>
                <c:pt idx="466">
                  <c:v>46059.1875</c:v>
                </c:pt>
                <c:pt idx="467">
                  <c:v>46059.208333333336</c:v>
                </c:pt>
                <c:pt idx="468">
                  <c:v>46059.229166666664</c:v>
                </c:pt>
                <c:pt idx="469">
                  <c:v>46059.25</c:v>
                </c:pt>
                <c:pt idx="470">
                  <c:v>46059.270833333336</c:v>
                </c:pt>
                <c:pt idx="471">
                  <c:v>46059.291666666664</c:v>
                </c:pt>
                <c:pt idx="472">
                  <c:v>46059.3125</c:v>
                </c:pt>
                <c:pt idx="473">
                  <c:v>46059.333333333336</c:v>
                </c:pt>
                <c:pt idx="474">
                  <c:v>46059.354166666664</c:v>
                </c:pt>
                <c:pt idx="475">
                  <c:v>46059.375</c:v>
                </c:pt>
                <c:pt idx="476">
                  <c:v>46059.395833333336</c:v>
                </c:pt>
                <c:pt idx="477">
                  <c:v>46059.416666666664</c:v>
                </c:pt>
                <c:pt idx="478">
                  <c:v>46059.4375</c:v>
                </c:pt>
                <c:pt idx="479">
                  <c:v>46059.458333333336</c:v>
                </c:pt>
                <c:pt idx="480">
                  <c:v>46059.479166666664</c:v>
                </c:pt>
                <c:pt idx="481">
                  <c:v>46059.5</c:v>
                </c:pt>
                <c:pt idx="482">
                  <c:v>46059.520833333336</c:v>
                </c:pt>
                <c:pt idx="483">
                  <c:v>46059.541666666664</c:v>
                </c:pt>
                <c:pt idx="484">
                  <c:v>46059.5625</c:v>
                </c:pt>
                <c:pt idx="485">
                  <c:v>46059.583333333336</c:v>
                </c:pt>
                <c:pt idx="486">
                  <c:v>46059.604166666664</c:v>
                </c:pt>
                <c:pt idx="487">
                  <c:v>46059.625</c:v>
                </c:pt>
                <c:pt idx="488">
                  <c:v>46059.645833333336</c:v>
                </c:pt>
                <c:pt idx="489">
                  <c:v>46059.666666666664</c:v>
                </c:pt>
                <c:pt idx="490">
                  <c:v>46059.6875</c:v>
                </c:pt>
                <c:pt idx="491">
                  <c:v>46061.708333333336</c:v>
                </c:pt>
                <c:pt idx="492">
                  <c:v>46061.729166666664</c:v>
                </c:pt>
                <c:pt idx="493">
                  <c:v>46061.75</c:v>
                </c:pt>
                <c:pt idx="494">
                  <c:v>46061.770833333336</c:v>
                </c:pt>
                <c:pt idx="495">
                  <c:v>46061.791666666664</c:v>
                </c:pt>
                <c:pt idx="496">
                  <c:v>46061.8125</c:v>
                </c:pt>
                <c:pt idx="497">
                  <c:v>46061.833333333336</c:v>
                </c:pt>
                <c:pt idx="498">
                  <c:v>46061.854166666664</c:v>
                </c:pt>
                <c:pt idx="499">
                  <c:v>46061.875</c:v>
                </c:pt>
                <c:pt idx="500">
                  <c:v>46061.895833333336</c:v>
                </c:pt>
                <c:pt idx="501">
                  <c:v>46061.916666666664</c:v>
                </c:pt>
                <c:pt idx="502">
                  <c:v>46061.9375</c:v>
                </c:pt>
                <c:pt idx="503">
                  <c:v>46061.958333333336</c:v>
                </c:pt>
                <c:pt idx="504">
                  <c:v>46061.979166666664</c:v>
                </c:pt>
                <c:pt idx="505">
                  <c:v>46062</c:v>
                </c:pt>
                <c:pt idx="506">
                  <c:v>46062.020833333336</c:v>
                </c:pt>
                <c:pt idx="507">
                  <c:v>46062.041666666664</c:v>
                </c:pt>
                <c:pt idx="508">
                  <c:v>46062.0625</c:v>
                </c:pt>
                <c:pt idx="509">
                  <c:v>46062.083333333336</c:v>
                </c:pt>
                <c:pt idx="510">
                  <c:v>46062.104166666664</c:v>
                </c:pt>
                <c:pt idx="511">
                  <c:v>46062.125</c:v>
                </c:pt>
                <c:pt idx="512">
                  <c:v>46062.145833333336</c:v>
                </c:pt>
                <c:pt idx="513">
                  <c:v>46062.166666666664</c:v>
                </c:pt>
                <c:pt idx="514">
                  <c:v>46062.1875</c:v>
                </c:pt>
                <c:pt idx="515">
                  <c:v>46062.208333333336</c:v>
                </c:pt>
                <c:pt idx="516">
                  <c:v>46062.229166666664</c:v>
                </c:pt>
                <c:pt idx="517">
                  <c:v>46062.25</c:v>
                </c:pt>
                <c:pt idx="518">
                  <c:v>46062.270833333336</c:v>
                </c:pt>
                <c:pt idx="519">
                  <c:v>46062.291666666664</c:v>
                </c:pt>
                <c:pt idx="520">
                  <c:v>46062.3125</c:v>
                </c:pt>
                <c:pt idx="521">
                  <c:v>46062.333333333336</c:v>
                </c:pt>
                <c:pt idx="522">
                  <c:v>46062.354166666664</c:v>
                </c:pt>
                <c:pt idx="523">
                  <c:v>46062.375</c:v>
                </c:pt>
                <c:pt idx="524">
                  <c:v>46062.395833333336</c:v>
                </c:pt>
                <c:pt idx="525">
                  <c:v>46062.416666666664</c:v>
                </c:pt>
                <c:pt idx="526">
                  <c:v>46062.4375</c:v>
                </c:pt>
                <c:pt idx="527">
                  <c:v>46062.458333333336</c:v>
                </c:pt>
                <c:pt idx="528">
                  <c:v>46062.479166666664</c:v>
                </c:pt>
                <c:pt idx="529">
                  <c:v>46062.5</c:v>
                </c:pt>
                <c:pt idx="530">
                  <c:v>46062.520833333336</c:v>
                </c:pt>
                <c:pt idx="531">
                  <c:v>46062.541666666664</c:v>
                </c:pt>
                <c:pt idx="532">
                  <c:v>46062.5625</c:v>
                </c:pt>
                <c:pt idx="533">
                  <c:v>46062.583333333336</c:v>
                </c:pt>
                <c:pt idx="534">
                  <c:v>46062.604166666664</c:v>
                </c:pt>
                <c:pt idx="535">
                  <c:v>46062.625</c:v>
                </c:pt>
                <c:pt idx="536">
                  <c:v>46062.645833333336</c:v>
                </c:pt>
                <c:pt idx="537">
                  <c:v>46062.666666666664</c:v>
                </c:pt>
                <c:pt idx="538">
                  <c:v>46062.6875</c:v>
                </c:pt>
                <c:pt idx="539">
                  <c:v>46062.791666666664</c:v>
                </c:pt>
                <c:pt idx="540">
                  <c:v>46062.8125</c:v>
                </c:pt>
                <c:pt idx="541">
                  <c:v>46062.833333333336</c:v>
                </c:pt>
                <c:pt idx="542">
                  <c:v>46062.854166666664</c:v>
                </c:pt>
                <c:pt idx="543">
                  <c:v>46062.875</c:v>
                </c:pt>
                <c:pt idx="544">
                  <c:v>46062.895833333336</c:v>
                </c:pt>
                <c:pt idx="545">
                  <c:v>46062.916666666664</c:v>
                </c:pt>
                <c:pt idx="546">
                  <c:v>46062.9375</c:v>
                </c:pt>
                <c:pt idx="547">
                  <c:v>46062.958333333336</c:v>
                </c:pt>
                <c:pt idx="548">
                  <c:v>46062.979166666664</c:v>
                </c:pt>
                <c:pt idx="549">
                  <c:v>46063</c:v>
                </c:pt>
                <c:pt idx="550">
                  <c:v>46063.020833333336</c:v>
                </c:pt>
                <c:pt idx="551">
                  <c:v>46063.041666666664</c:v>
                </c:pt>
                <c:pt idx="552">
                  <c:v>46063.0625</c:v>
                </c:pt>
                <c:pt idx="553">
                  <c:v>46063.083333333336</c:v>
                </c:pt>
                <c:pt idx="554">
                  <c:v>46063.104166666664</c:v>
                </c:pt>
                <c:pt idx="555">
                  <c:v>46063.125</c:v>
                </c:pt>
                <c:pt idx="556">
                  <c:v>46063.145833333336</c:v>
                </c:pt>
                <c:pt idx="557">
                  <c:v>46063.166666666664</c:v>
                </c:pt>
                <c:pt idx="558">
                  <c:v>46063.1875</c:v>
                </c:pt>
                <c:pt idx="559">
                  <c:v>46063.208333333336</c:v>
                </c:pt>
                <c:pt idx="560">
                  <c:v>46063.229166666664</c:v>
                </c:pt>
                <c:pt idx="561">
                  <c:v>46063.25</c:v>
                </c:pt>
                <c:pt idx="562">
                  <c:v>46063.270833333336</c:v>
                </c:pt>
                <c:pt idx="563">
                  <c:v>46063.291666666664</c:v>
                </c:pt>
                <c:pt idx="564">
                  <c:v>46063.3125</c:v>
                </c:pt>
                <c:pt idx="565">
                  <c:v>46063.333333333336</c:v>
                </c:pt>
                <c:pt idx="566">
                  <c:v>46063.354166666664</c:v>
                </c:pt>
                <c:pt idx="567">
                  <c:v>46063.375</c:v>
                </c:pt>
                <c:pt idx="568">
                  <c:v>46063.395833333336</c:v>
                </c:pt>
                <c:pt idx="569">
                  <c:v>46063.416666666664</c:v>
                </c:pt>
                <c:pt idx="570">
                  <c:v>46063.4375</c:v>
                </c:pt>
                <c:pt idx="571">
                  <c:v>46063.458333333336</c:v>
                </c:pt>
                <c:pt idx="572">
                  <c:v>46063.479166666664</c:v>
                </c:pt>
                <c:pt idx="573">
                  <c:v>46063.5</c:v>
                </c:pt>
                <c:pt idx="574">
                  <c:v>46063.520833333336</c:v>
                </c:pt>
                <c:pt idx="575">
                  <c:v>46063.541666666664</c:v>
                </c:pt>
                <c:pt idx="576">
                  <c:v>46063.5625</c:v>
                </c:pt>
                <c:pt idx="577">
                  <c:v>46063.583333333336</c:v>
                </c:pt>
                <c:pt idx="578">
                  <c:v>46063.604166666664</c:v>
                </c:pt>
                <c:pt idx="579">
                  <c:v>46063.625</c:v>
                </c:pt>
                <c:pt idx="580">
                  <c:v>46063.645833333336</c:v>
                </c:pt>
                <c:pt idx="581">
                  <c:v>46063.666666666664</c:v>
                </c:pt>
                <c:pt idx="582">
                  <c:v>46063.6875</c:v>
                </c:pt>
                <c:pt idx="583">
                  <c:v>46063.791666666664</c:v>
                </c:pt>
                <c:pt idx="584">
                  <c:v>46063.8125</c:v>
                </c:pt>
                <c:pt idx="585">
                  <c:v>46063.833333333336</c:v>
                </c:pt>
                <c:pt idx="586">
                  <c:v>46063.854166666664</c:v>
                </c:pt>
                <c:pt idx="587">
                  <c:v>46063.875</c:v>
                </c:pt>
                <c:pt idx="588">
                  <c:v>46063.895833333336</c:v>
                </c:pt>
                <c:pt idx="589">
                  <c:v>46063.916666666664</c:v>
                </c:pt>
                <c:pt idx="590">
                  <c:v>46063.9375</c:v>
                </c:pt>
                <c:pt idx="591">
                  <c:v>46063.958333333336</c:v>
                </c:pt>
                <c:pt idx="592">
                  <c:v>46063.979166666664</c:v>
                </c:pt>
                <c:pt idx="593">
                  <c:v>46064</c:v>
                </c:pt>
                <c:pt idx="594">
                  <c:v>46064.020833333336</c:v>
                </c:pt>
                <c:pt idx="595">
                  <c:v>46064.041666666664</c:v>
                </c:pt>
                <c:pt idx="596">
                  <c:v>46064.0625</c:v>
                </c:pt>
                <c:pt idx="597">
                  <c:v>46064.083333333336</c:v>
                </c:pt>
                <c:pt idx="598">
                  <c:v>46064.104166666664</c:v>
                </c:pt>
                <c:pt idx="599">
                  <c:v>46064.125</c:v>
                </c:pt>
                <c:pt idx="600">
                  <c:v>46064.145833333336</c:v>
                </c:pt>
                <c:pt idx="601">
                  <c:v>46064.166666666664</c:v>
                </c:pt>
                <c:pt idx="602">
                  <c:v>46064.1875</c:v>
                </c:pt>
                <c:pt idx="603">
                  <c:v>46064.208333333336</c:v>
                </c:pt>
                <c:pt idx="604">
                  <c:v>46064.229166666664</c:v>
                </c:pt>
                <c:pt idx="605">
                  <c:v>46064.25</c:v>
                </c:pt>
                <c:pt idx="606">
                  <c:v>46064.270833333336</c:v>
                </c:pt>
                <c:pt idx="607">
                  <c:v>46064.291666666664</c:v>
                </c:pt>
                <c:pt idx="608">
                  <c:v>46064.3125</c:v>
                </c:pt>
                <c:pt idx="609">
                  <c:v>46064.333333333336</c:v>
                </c:pt>
                <c:pt idx="610">
                  <c:v>46064.354166666664</c:v>
                </c:pt>
                <c:pt idx="611">
                  <c:v>46064.375</c:v>
                </c:pt>
                <c:pt idx="612">
                  <c:v>46064.395833333336</c:v>
                </c:pt>
                <c:pt idx="613">
                  <c:v>46064.416666666664</c:v>
                </c:pt>
                <c:pt idx="614">
                  <c:v>46064.4375</c:v>
                </c:pt>
                <c:pt idx="615">
                  <c:v>46064.458333333336</c:v>
                </c:pt>
                <c:pt idx="616">
                  <c:v>46064.479166666664</c:v>
                </c:pt>
                <c:pt idx="617">
                  <c:v>46064.5</c:v>
                </c:pt>
                <c:pt idx="618">
                  <c:v>46064.520833333336</c:v>
                </c:pt>
                <c:pt idx="619">
                  <c:v>46064.541666666664</c:v>
                </c:pt>
                <c:pt idx="620">
                  <c:v>46064.5625</c:v>
                </c:pt>
                <c:pt idx="621">
                  <c:v>46064.583333333336</c:v>
                </c:pt>
                <c:pt idx="622">
                  <c:v>46064.604166666664</c:v>
                </c:pt>
                <c:pt idx="623">
                  <c:v>46064.625</c:v>
                </c:pt>
                <c:pt idx="624">
                  <c:v>46064.645833333336</c:v>
                </c:pt>
                <c:pt idx="625">
                  <c:v>46064.666666666664</c:v>
                </c:pt>
                <c:pt idx="626">
                  <c:v>46064.6875</c:v>
                </c:pt>
                <c:pt idx="627">
                  <c:v>46064.791666666664</c:v>
                </c:pt>
                <c:pt idx="628">
                  <c:v>46064.8125</c:v>
                </c:pt>
                <c:pt idx="629">
                  <c:v>46064.833333333336</c:v>
                </c:pt>
                <c:pt idx="630">
                  <c:v>46064.854166666664</c:v>
                </c:pt>
                <c:pt idx="631">
                  <c:v>46064.875</c:v>
                </c:pt>
                <c:pt idx="632">
                  <c:v>46064.895833333336</c:v>
                </c:pt>
                <c:pt idx="633">
                  <c:v>46064.916666666664</c:v>
                </c:pt>
                <c:pt idx="634">
                  <c:v>46064.9375</c:v>
                </c:pt>
                <c:pt idx="635">
                  <c:v>46064.958333333336</c:v>
                </c:pt>
                <c:pt idx="636">
                  <c:v>46064.979166666664</c:v>
                </c:pt>
                <c:pt idx="637">
                  <c:v>46065</c:v>
                </c:pt>
                <c:pt idx="638">
                  <c:v>46065.020833333336</c:v>
                </c:pt>
                <c:pt idx="639">
                  <c:v>46065.041666666664</c:v>
                </c:pt>
                <c:pt idx="640">
                  <c:v>46065.0625</c:v>
                </c:pt>
                <c:pt idx="641">
                  <c:v>46065.083333333336</c:v>
                </c:pt>
                <c:pt idx="642">
                  <c:v>46065.104166666664</c:v>
                </c:pt>
                <c:pt idx="643">
                  <c:v>46065.125</c:v>
                </c:pt>
                <c:pt idx="644">
                  <c:v>46065.145833333336</c:v>
                </c:pt>
                <c:pt idx="645">
                  <c:v>46065.166666666664</c:v>
                </c:pt>
                <c:pt idx="646">
                  <c:v>46065.1875</c:v>
                </c:pt>
                <c:pt idx="647">
                  <c:v>46065.208333333336</c:v>
                </c:pt>
                <c:pt idx="648">
                  <c:v>46065.229166666664</c:v>
                </c:pt>
                <c:pt idx="649">
                  <c:v>46065.25</c:v>
                </c:pt>
                <c:pt idx="650">
                  <c:v>46065.270833333336</c:v>
                </c:pt>
                <c:pt idx="651">
                  <c:v>46065.291666666664</c:v>
                </c:pt>
                <c:pt idx="652">
                  <c:v>46065.3125</c:v>
                </c:pt>
                <c:pt idx="653">
                  <c:v>46065.333333333336</c:v>
                </c:pt>
                <c:pt idx="654">
                  <c:v>46065.354166666664</c:v>
                </c:pt>
                <c:pt idx="655">
                  <c:v>46065.375</c:v>
                </c:pt>
                <c:pt idx="656">
                  <c:v>46065.395833333336</c:v>
                </c:pt>
                <c:pt idx="657">
                  <c:v>46065.416666666664</c:v>
                </c:pt>
                <c:pt idx="658">
                  <c:v>46065.4375</c:v>
                </c:pt>
                <c:pt idx="659">
                  <c:v>46065.458333333336</c:v>
                </c:pt>
                <c:pt idx="660">
                  <c:v>46065.479166666664</c:v>
                </c:pt>
                <c:pt idx="661">
                  <c:v>46065.5</c:v>
                </c:pt>
                <c:pt idx="662">
                  <c:v>46065.520833333336</c:v>
                </c:pt>
                <c:pt idx="663">
                  <c:v>46065.541666666664</c:v>
                </c:pt>
                <c:pt idx="664">
                  <c:v>46065.5625</c:v>
                </c:pt>
                <c:pt idx="665">
                  <c:v>46065.583333333336</c:v>
                </c:pt>
                <c:pt idx="666">
                  <c:v>46065.604166666664</c:v>
                </c:pt>
                <c:pt idx="667">
                  <c:v>46065.625</c:v>
                </c:pt>
                <c:pt idx="668">
                  <c:v>46065.645833333336</c:v>
                </c:pt>
                <c:pt idx="669">
                  <c:v>46065.666666666664</c:v>
                </c:pt>
                <c:pt idx="670">
                  <c:v>46065.791666666664</c:v>
                </c:pt>
                <c:pt idx="671">
                  <c:v>46065.8125</c:v>
                </c:pt>
                <c:pt idx="672">
                  <c:v>46065.833333333336</c:v>
                </c:pt>
                <c:pt idx="673">
                  <c:v>46065.854166666664</c:v>
                </c:pt>
                <c:pt idx="674">
                  <c:v>46065.875</c:v>
                </c:pt>
                <c:pt idx="675">
                  <c:v>46065.895833333336</c:v>
                </c:pt>
                <c:pt idx="676">
                  <c:v>46065.916666666664</c:v>
                </c:pt>
                <c:pt idx="677">
                  <c:v>46065.9375</c:v>
                </c:pt>
                <c:pt idx="678">
                  <c:v>46065.958333333336</c:v>
                </c:pt>
                <c:pt idx="679">
                  <c:v>46065.979166666664</c:v>
                </c:pt>
                <c:pt idx="680">
                  <c:v>46066</c:v>
                </c:pt>
                <c:pt idx="681">
                  <c:v>46066.020833333336</c:v>
                </c:pt>
                <c:pt idx="682">
                  <c:v>46066.041666666664</c:v>
                </c:pt>
                <c:pt idx="683">
                  <c:v>46066.0625</c:v>
                </c:pt>
                <c:pt idx="684">
                  <c:v>46066.083333333336</c:v>
                </c:pt>
                <c:pt idx="685">
                  <c:v>46066.104166666664</c:v>
                </c:pt>
                <c:pt idx="686">
                  <c:v>46066.125</c:v>
                </c:pt>
                <c:pt idx="687">
                  <c:v>46066.145833333336</c:v>
                </c:pt>
                <c:pt idx="688">
                  <c:v>46066.166666666664</c:v>
                </c:pt>
                <c:pt idx="689">
                  <c:v>46066.1875</c:v>
                </c:pt>
                <c:pt idx="690">
                  <c:v>46066.208333333336</c:v>
                </c:pt>
                <c:pt idx="691">
                  <c:v>46066.229166666664</c:v>
                </c:pt>
                <c:pt idx="692">
                  <c:v>46066.25</c:v>
                </c:pt>
                <c:pt idx="693">
                  <c:v>46066.270833333336</c:v>
                </c:pt>
                <c:pt idx="694">
                  <c:v>46066.291666666664</c:v>
                </c:pt>
                <c:pt idx="695">
                  <c:v>46066.3125</c:v>
                </c:pt>
                <c:pt idx="696">
                  <c:v>46066.333333333336</c:v>
                </c:pt>
                <c:pt idx="697">
                  <c:v>46066.354166666664</c:v>
                </c:pt>
                <c:pt idx="698">
                  <c:v>46066.375</c:v>
                </c:pt>
                <c:pt idx="699">
                  <c:v>46066.395833333336</c:v>
                </c:pt>
                <c:pt idx="700">
                  <c:v>46066.416666666664</c:v>
                </c:pt>
                <c:pt idx="701">
                  <c:v>46066.4375</c:v>
                </c:pt>
                <c:pt idx="702">
                  <c:v>46066.458333333336</c:v>
                </c:pt>
                <c:pt idx="703">
                  <c:v>46066.479166666664</c:v>
                </c:pt>
                <c:pt idx="704">
                  <c:v>46066.5</c:v>
                </c:pt>
                <c:pt idx="705">
                  <c:v>46066.520833333336</c:v>
                </c:pt>
                <c:pt idx="706">
                  <c:v>46066.541666666664</c:v>
                </c:pt>
                <c:pt idx="707">
                  <c:v>46066.5625</c:v>
                </c:pt>
                <c:pt idx="708">
                  <c:v>46066.583333333336</c:v>
                </c:pt>
                <c:pt idx="709">
                  <c:v>46066.604166666664</c:v>
                </c:pt>
                <c:pt idx="710">
                  <c:v>46066.625</c:v>
                </c:pt>
                <c:pt idx="711">
                  <c:v>46066.645833333336</c:v>
                </c:pt>
                <c:pt idx="712">
                  <c:v>46066.666666666664</c:v>
                </c:pt>
                <c:pt idx="713">
                  <c:v>46066.6875</c:v>
                </c:pt>
                <c:pt idx="714">
                  <c:v>46068.708333333336</c:v>
                </c:pt>
                <c:pt idx="715">
                  <c:v>46068.729166666664</c:v>
                </c:pt>
                <c:pt idx="716">
                  <c:v>46068.75</c:v>
                </c:pt>
                <c:pt idx="717">
                  <c:v>46068.770833333336</c:v>
                </c:pt>
                <c:pt idx="718">
                  <c:v>46068.791666666664</c:v>
                </c:pt>
                <c:pt idx="719">
                  <c:v>46068.8125</c:v>
                </c:pt>
                <c:pt idx="720">
                  <c:v>46068.833333333336</c:v>
                </c:pt>
                <c:pt idx="721">
                  <c:v>46068.854166666664</c:v>
                </c:pt>
                <c:pt idx="722">
                  <c:v>46068.875</c:v>
                </c:pt>
                <c:pt idx="723">
                  <c:v>46068.895833333336</c:v>
                </c:pt>
                <c:pt idx="724">
                  <c:v>46068.916666666664</c:v>
                </c:pt>
                <c:pt idx="725">
                  <c:v>46068.9375</c:v>
                </c:pt>
                <c:pt idx="726">
                  <c:v>46068.958333333336</c:v>
                </c:pt>
                <c:pt idx="727">
                  <c:v>46068.979166666664</c:v>
                </c:pt>
                <c:pt idx="728">
                  <c:v>46069</c:v>
                </c:pt>
                <c:pt idx="729">
                  <c:v>46069.020833333336</c:v>
                </c:pt>
                <c:pt idx="730">
                  <c:v>46069.041666666664</c:v>
                </c:pt>
                <c:pt idx="731">
                  <c:v>46069.0625</c:v>
                </c:pt>
                <c:pt idx="732">
                  <c:v>46069.083333333336</c:v>
                </c:pt>
                <c:pt idx="733">
                  <c:v>46069.104166666664</c:v>
                </c:pt>
                <c:pt idx="734">
                  <c:v>46069.125</c:v>
                </c:pt>
                <c:pt idx="735">
                  <c:v>46069.145833333336</c:v>
                </c:pt>
                <c:pt idx="736">
                  <c:v>46069.166666666664</c:v>
                </c:pt>
                <c:pt idx="737">
                  <c:v>46069.1875</c:v>
                </c:pt>
                <c:pt idx="738">
                  <c:v>46069.208333333336</c:v>
                </c:pt>
                <c:pt idx="739">
                  <c:v>46069.229166666664</c:v>
                </c:pt>
                <c:pt idx="740">
                  <c:v>46069.25</c:v>
                </c:pt>
                <c:pt idx="741">
                  <c:v>46069.270833333336</c:v>
                </c:pt>
                <c:pt idx="742">
                  <c:v>46069.291666666664</c:v>
                </c:pt>
                <c:pt idx="743">
                  <c:v>46069.3125</c:v>
                </c:pt>
                <c:pt idx="744">
                  <c:v>46069.333333333336</c:v>
                </c:pt>
                <c:pt idx="745">
                  <c:v>46069.354166666664</c:v>
                </c:pt>
                <c:pt idx="746">
                  <c:v>46069.375</c:v>
                </c:pt>
                <c:pt idx="747">
                  <c:v>46069.395833333336</c:v>
                </c:pt>
                <c:pt idx="748">
                  <c:v>46069.416666666664</c:v>
                </c:pt>
                <c:pt idx="749">
                  <c:v>46069.4375</c:v>
                </c:pt>
                <c:pt idx="750">
                  <c:v>46069.458333333336</c:v>
                </c:pt>
                <c:pt idx="751">
                  <c:v>46069.479166666664</c:v>
                </c:pt>
                <c:pt idx="752">
                  <c:v>46069.5</c:v>
                </c:pt>
                <c:pt idx="753">
                  <c:v>46069.520833333336</c:v>
                </c:pt>
                <c:pt idx="754">
                  <c:v>46069.541666666664</c:v>
                </c:pt>
                <c:pt idx="755">
                  <c:v>46069.5625</c:v>
                </c:pt>
                <c:pt idx="756">
                  <c:v>46069.583333333336</c:v>
                </c:pt>
                <c:pt idx="757">
                  <c:v>46069.604166666664</c:v>
                </c:pt>
                <c:pt idx="758">
                  <c:v>46069.625</c:v>
                </c:pt>
                <c:pt idx="759">
                  <c:v>46069.645833333336</c:v>
                </c:pt>
                <c:pt idx="760">
                  <c:v>46069.6875</c:v>
                </c:pt>
                <c:pt idx="761">
                  <c:v>46069.791666666664</c:v>
                </c:pt>
                <c:pt idx="762">
                  <c:v>46069.8125</c:v>
                </c:pt>
                <c:pt idx="763">
                  <c:v>46069.833333333336</c:v>
                </c:pt>
                <c:pt idx="764">
                  <c:v>46069.854166666664</c:v>
                </c:pt>
                <c:pt idx="765">
                  <c:v>46069.875</c:v>
                </c:pt>
                <c:pt idx="766">
                  <c:v>46069.895833333336</c:v>
                </c:pt>
                <c:pt idx="767">
                  <c:v>46069.916666666664</c:v>
                </c:pt>
                <c:pt idx="768">
                  <c:v>46069.9375</c:v>
                </c:pt>
                <c:pt idx="769">
                  <c:v>46069.958333333336</c:v>
                </c:pt>
                <c:pt idx="770">
                  <c:v>46069.979166666664</c:v>
                </c:pt>
                <c:pt idx="771">
                  <c:v>46070</c:v>
                </c:pt>
                <c:pt idx="772">
                  <c:v>46070.020833333336</c:v>
                </c:pt>
                <c:pt idx="773">
                  <c:v>46070.041666666664</c:v>
                </c:pt>
                <c:pt idx="774">
                  <c:v>46070.0625</c:v>
                </c:pt>
                <c:pt idx="775">
                  <c:v>46070.083333333336</c:v>
                </c:pt>
                <c:pt idx="776">
                  <c:v>46070.104166666664</c:v>
                </c:pt>
                <c:pt idx="777">
                  <c:v>46070.125</c:v>
                </c:pt>
                <c:pt idx="778">
                  <c:v>46070.145833333336</c:v>
                </c:pt>
                <c:pt idx="779">
                  <c:v>46070.166666666664</c:v>
                </c:pt>
                <c:pt idx="780">
                  <c:v>46070.1875</c:v>
                </c:pt>
                <c:pt idx="781">
                  <c:v>46070.208333333336</c:v>
                </c:pt>
                <c:pt idx="782">
                  <c:v>46070.229166666664</c:v>
                </c:pt>
                <c:pt idx="783">
                  <c:v>46070.25</c:v>
                </c:pt>
                <c:pt idx="784">
                  <c:v>46070.270833333336</c:v>
                </c:pt>
                <c:pt idx="785">
                  <c:v>46070.291666666664</c:v>
                </c:pt>
                <c:pt idx="786">
                  <c:v>46070.3125</c:v>
                </c:pt>
                <c:pt idx="787">
                  <c:v>46070.333333333336</c:v>
                </c:pt>
                <c:pt idx="788">
                  <c:v>46070.354166666664</c:v>
                </c:pt>
                <c:pt idx="789">
                  <c:v>46070.375</c:v>
                </c:pt>
                <c:pt idx="790">
                  <c:v>46070.395833333336</c:v>
                </c:pt>
                <c:pt idx="791">
                  <c:v>46070.416666666664</c:v>
                </c:pt>
                <c:pt idx="792">
                  <c:v>46070.4375</c:v>
                </c:pt>
                <c:pt idx="793">
                  <c:v>46070.458333333336</c:v>
                </c:pt>
                <c:pt idx="794">
                  <c:v>46070.479166666664</c:v>
                </c:pt>
                <c:pt idx="795">
                  <c:v>46070.5</c:v>
                </c:pt>
                <c:pt idx="796">
                  <c:v>46070.520833333336</c:v>
                </c:pt>
                <c:pt idx="797">
                  <c:v>46070.541666666664</c:v>
                </c:pt>
                <c:pt idx="798">
                  <c:v>46070.5625</c:v>
                </c:pt>
                <c:pt idx="799">
                  <c:v>46070.583333333336</c:v>
                </c:pt>
                <c:pt idx="800">
                  <c:v>46070.604166666664</c:v>
                </c:pt>
                <c:pt idx="801">
                  <c:v>46070.625</c:v>
                </c:pt>
                <c:pt idx="802">
                  <c:v>46070.645833333336</c:v>
                </c:pt>
                <c:pt idx="803">
                  <c:v>46070.6875</c:v>
                </c:pt>
                <c:pt idx="804">
                  <c:v>46070.791666666664</c:v>
                </c:pt>
                <c:pt idx="805">
                  <c:v>46070.8125</c:v>
                </c:pt>
                <c:pt idx="806">
                  <c:v>46070.833333333336</c:v>
                </c:pt>
                <c:pt idx="807">
                  <c:v>46070.854166666664</c:v>
                </c:pt>
                <c:pt idx="808">
                  <c:v>46070.875</c:v>
                </c:pt>
                <c:pt idx="809">
                  <c:v>46070.895833333336</c:v>
                </c:pt>
                <c:pt idx="810">
                  <c:v>46070.916666666664</c:v>
                </c:pt>
                <c:pt idx="811">
                  <c:v>46070.9375</c:v>
                </c:pt>
                <c:pt idx="812">
                  <c:v>46070.958333333336</c:v>
                </c:pt>
                <c:pt idx="813">
                  <c:v>46070.979166666664</c:v>
                </c:pt>
                <c:pt idx="814">
                  <c:v>46071</c:v>
                </c:pt>
                <c:pt idx="815">
                  <c:v>46071.020833333336</c:v>
                </c:pt>
                <c:pt idx="816">
                  <c:v>46071.041666666664</c:v>
                </c:pt>
                <c:pt idx="817">
                  <c:v>46071.0625</c:v>
                </c:pt>
                <c:pt idx="818">
                  <c:v>46071.083333333336</c:v>
                </c:pt>
                <c:pt idx="819">
                  <c:v>46071.104166666664</c:v>
                </c:pt>
                <c:pt idx="820">
                  <c:v>46071.125</c:v>
                </c:pt>
                <c:pt idx="821">
                  <c:v>46071.145833333336</c:v>
                </c:pt>
                <c:pt idx="822">
                  <c:v>46071.166666666664</c:v>
                </c:pt>
                <c:pt idx="823">
                  <c:v>46071.1875</c:v>
                </c:pt>
                <c:pt idx="824">
                  <c:v>46071.208333333336</c:v>
                </c:pt>
                <c:pt idx="825">
                  <c:v>46071.229166666664</c:v>
                </c:pt>
                <c:pt idx="826">
                  <c:v>46071.25</c:v>
                </c:pt>
                <c:pt idx="827">
                  <c:v>46071.270833333336</c:v>
                </c:pt>
                <c:pt idx="828">
                  <c:v>46071.291666666664</c:v>
                </c:pt>
                <c:pt idx="829">
                  <c:v>46071.3125</c:v>
                </c:pt>
                <c:pt idx="830">
                  <c:v>46071.333333333336</c:v>
                </c:pt>
                <c:pt idx="831">
                  <c:v>46071.354166666664</c:v>
                </c:pt>
                <c:pt idx="832">
                  <c:v>46071.375</c:v>
                </c:pt>
                <c:pt idx="833">
                  <c:v>46071.395833333336</c:v>
                </c:pt>
                <c:pt idx="834">
                  <c:v>46071.416666666664</c:v>
                </c:pt>
                <c:pt idx="835">
                  <c:v>46071.4375</c:v>
                </c:pt>
                <c:pt idx="836">
                  <c:v>46071.458333333336</c:v>
                </c:pt>
                <c:pt idx="837">
                  <c:v>46071.479166666664</c:v>
                </c:pt>
                <c:pt idx="838">
                  <c:v>46071.5</c:v>
                </c:pt>
                <c:pt idx="839">
                  <c:v>46071.520833333336</c:v>
                </c:pt>
                <c:pt idx="840">
                  <c:v>46071.541666666664</c:v>
                </c:pt>
                <c:pt idx="841">
                  <c:v>46071.5625</c:v>
                </c:pt>
                <c:pt idx="842">
                  <c:v>46071.583333333336</c:v>
                </c:pt>
                <c:pt idx="843">
                  <c:v>46071.604166666664</c:v>
                </c:pt>
                <c:pt idx="844">
                  <c:v>46071.625</c:v>
                </c:pt>
                <c:pt idx="845">
                  <c:v>46071.645833333336</c:v>
                </c:pt>
                <c:pt idx="846">
                  <c:v>46071.666666666664</c:v>
                </c:pt>
                <c:pt idx="847">
                  <c:v>46071.6875</c:v>
                </c:pt>
                <c:pt idx="848">
                  <c:v>46071.791666666664</c:v>
                </c:pt>
                <c:pt idx="849">
                  <c:v>46071.8125</c:v>
                </c:pt>
                <c:pt idx="850">
                  <c:v>46071.833333333336</c:v>
                </c:pt>
                <c:pt idx="851">
                  <c:v>46071.854166666664</c:v>
                </c:pt>
                <c:pt idx="852">
                  <c:v>46071.875</c:v>
                </c:pt>
                <c:pt idx="853">
                  <c:v>46071.895833333336</c:v>
                </c:pt>
                <c:pt idx="854">
                  <c:v>46071.916666666664</c:v>
                </c:pt>
                <c:pt idx="855">
                  <c:v>46071.9375</c:v>
                </c:pt>
                <c:pt idx="856">
                  <c:v>46071.958333333336</c:v>
                </c:pt>
                <c:pt idx="857">
                  <c:v>46071.979166666664</c:v>
                </c:pt>
                <c:pt idx="858">
                  <c:v>46072</c:v>
                </c:pt>
                <c:pt idx="859">
                  <c:v>46072.020833333336</c:v>
                </c:pt>
                <c:pt idx="860">
                  <c:v>46072.041666666664</c:v>
                </c:pt>
                <c:pt idx="861">
                  <c:v>46072.0625</c:v>
                </c:pt>
                <c:pt idx="862">
                  <c:v>46072.083333333336</c:v>
                </c:pt>
                <c:pt idx="863">
                  <c:v>46072.104166666664</c:v>
                </c:pt>
                <c:pt idx="864">
                  <c:v>46072.125</c:v>
                </c:pt>
                <c:pt idx="865">
                  <c:v>46072.145833333336</c:v>
                </c:pt>
                <c:pt idx="866">
                  <c:v>46072.166666666664</c:v>
                </c:pt>
                <c:pt idx="867">
                  <c:v>46072.1875</c:v>
                </c:pt>
                <c:pt idx="868">
                  <c:v>46072.208333333336</c:v>
                </c:pt>
                <c:pt idx="869">
                  <c:v>46072.229166666664</c:v>
                </c:pt>
                <c:pt idx="870">
                  <c:v>46072.25</c:v>
                </c:pt>
                <c:pt idx="871">
                  <c:v>46072.270833333336</c:v>
                </c:pt>
                <c:pt idx="872">
                  <c:v>46072.291666666664</c:v>
                </c:pt>
                <c:pt idx="873">
                  <c:v>46072.3125</c:v>
                </c:pt>
                <c:pt idx="874">
                  <c:v>46072.333333333336</c:v>
                </c:pt>
                <c:pt idx="875">
                  <c:v>46072.354166666664</c:v>
                </c:pt>
                <c:pt idx="876">
                  <c:v>46072.375</c:v>
                </c:pt>
                <c:pt idx="877">
                  <c:v>46072.395833333336</c:v>
                </c:pt>
                <c:pt idx="878">
                  <c:v>46072.416666666664</c:v>
                </c:pt>
                <c:pt idx="879">
                  <c:v>46072.4375</c:v>
                </c:pt>
                <c:pt idx="880">
                  <c:v>46072.458333333336</c:v>
                </c:pt>
                <c:pt idx="881">
                  <c:v>46072.479166666664</c:v>
                </c:pt>
                <c:pt idx="882">
                  <c:v>46072.5</c:v>
                </c:pt>
                <c:pt idx="883">
                  <c:v>46072.520833333336</c:v>
                </c:pt>
                <c:pt idx="884">
                  <c:v>46072.541666666664</c:v>
                </c:pt>
                <c:pt idx="885">
                  <c:v>46072.5625</c:v>
                </c:pt>
                <c:pt idx="886">
                  <c:v>46072.583333333336</c:v>
                </c:pt>
                <c:pt idx="887">
                  <c:v>46072.604166666664</c:v>
                </c:pt>
                <c:pt idx="888">
                  <c:v>46072.625</c:v>
                </c:pt>
                <c:pt idx="889">
                  <c:v>46072.645833333336</c:v>
                </c:pt>
                <c:pt idx="890">
                  <c:v>46072.666666666664</c:v>
                </c:pt>
                <c:pt idx="891">
                  <c:v>46072.6875</c:v>
                </c:pt>
                <c:pt idx="892">
                  <c:v>46072.791666666664</c:v>
                </c:pt>
                <c:pt idx="893">
                  <c:v>46072.8125</c:v>
                </c:pt>
                <c:pt idx="894">
                  <c:v>46072.833333333336</c:v>
                </c:pt>
                <c:pt idx="895">
                  <c:v>46072.854166666664</c:v>
                </c:pt>
                <c:pt idx="896">
                  <c:v>46072.875</c:v>
                </c:pt>
                <c:pt idx="897">
                  <c:v>46072.895833333336</c:v>
                </c:pt>
                <c:pt idx="898">
                  <c:v>46072.916666666664</c:v>
                </c:pt>
                <c:pt idx="899">
                  <c:v>46072.9375</c:v>
                </c:pt>
                <c:pt idx="900">
                  <c:v>46072.958333333336</c:v>
                </c:pt>
                <c:pt idx="901">
                  <c:v>46072.979166666664</c:v>
                </c:pt>
                <c:pt idx="902">
                  <c:v>46073</c:v>
                </c:pt>
                <c:pt idx="903">
                  <c:v>46073.020833333336</c:v>
                </c:pt>
                <c:pt idx="904">
                  <c:v>46073.041666666664</c:v>
                </c:pt>
                <c:pt idx="905">
                  <c:v>46073.0625</c:v>
                </c:pt>
                <c:pt idx="906">
                  <c:v>46073.083333333336</c:v>
                </c:pt>
                <c:pt idx="907">
                  <c:v>46073.104166666664</c:v>
                </c:pt>
                <c:pt idx="908">
                  <c:v>46073.125</c:v>
                </c:pt>
                <c:pt idx="909">
                  <c:v>46073.145833333336</c:v>
                </c:pt>
                <c:pt idx="910">
                  <c:v>46073.166666666664</c:v>
                </c:pt>
                <c:pt idx="911">
                  <c:v>46073.1875</c:v>
                </c:pt>
                <c:pt idx="912">
                  <c:v>46073.208333333336</c:v>
                </c:pt>
                <c:pt idx="913">
                  <c:v>46073.229166666664</c:v>
                </c:pt>
                <c:pt idx="914">
                  <c:v>46073.25</c:v>
                </c:pt>
                <c:pt idx="915">
                  <c:v>46073.270833333336</c:v>
                </c:pt>
                <c:pt idx="916">
                  <c:v>46073.291666666664</c:v>
                </c:pt>
                <c:pt idx="917">
                  <c:v>46073.3125</c:v>
                </c:pt>
                <c:pt idx="918">
                  <c:v>46073.333333333336</c:v>
                </c:pt>
                <c:pt idx="919">
                  <c:v>46073.354166666664</c:v>
                </c:pt>
                <c:pt idx="920">
                  <c:v>46073.375</c:v>
                </c:pt>
                <c:pt idx="921">
                  <c:v>46073.395833333336</c:v>
                </c:pt>
                <c:pt idx="922">
                  <c:v>46073.416666666664</c:v>
                </c:pt>
                <c:pt idx="923">
                  <c:v>46073.4375</c:v>
                </c:pt>
                <c:pt idx="924">
                  <c:v>46073.458333333336</c:v>
                </c:pt>
                <c:pt idx="925">
                  <c:v>46073.479166666664</c:v>
                </c:pt>
                <c:pt idx="926">
                  <c:v>46073.5</c:v>
                </c:pt>
                <c:pt idx="927">
                  <c:v>46073.520833333336</c:v>
                </c:pt>
                <c:pt idx="928">
                  <c:v>46073.541666666664</c:v>
                </c:pt>
                <c:pt idx="929">
                  <c:v>46073.5625</c:v>
                </c:pt>
                <c:pt idx="930">
                  <c:v>46073.583333333336</c:v>
                </c:pt>
                <c:pt idx="931">
                  <c:v>46073.604166666664</c:v>
                </c:pt>
                <c:pt idx="932">
                  <c:v>46073.625</c:v>
                </c:pt>
                <c:pt idx="933">
                  <c:v>46073.645833333336</c:v>
                </c:pt>
                <c:pt idx="934">
                  <c:v>46073.666666666664</c:v>
                </c:pt>
                <c:pt idx="935">
                  <c:v>46073.6875</c:v>
                </c:pt>
                <c:pt idx="936">
                  <c:v>46075.708333333336</c:v>
                </c:pt>
                <c:pt idx="937">
                  <c:v>46075.729166666664</c:v>
                </c:pt>
                <c:pt idx="938">
                  <c:v>46075.75</c:v>
                </c:pt>
                <c:pt idx="939">
                  <c:v>46075.770833333336</c:v>
                </c:pt>
                <c:pt idx="940">
                  <c:v>46075.791666666664</c:v>
                </c:pt>
                <c:pt idx="941">
                  <c:v>46075.8125</c:v>
                </c:pt>
                <c:pt idx="942">
                  <c:v>46075.833333333336</c:v>
                </c:pt>
                <c:pt idx="943">
                  <c:v>46075.854166666664</c:v>
                </c:pt>
                <c:pt idx="944">
                  <c:v>46075.875</c:v>
                </c:pt>
                <c:pt idx="945">
                  <c:v>46075.895833333336</c:v>
                </c:pt>
                <c:pt idx="946">
                  <c:v>46075.916666666664</c:v>
                </c:pt>
                <c:pt idx="947">
                  <c:v>46075.9375</c:v>
                </c:pt>
                <c:pt idx="948">
                  <c:v>46075.958333333336</c:v>
                </c:pt>
                <c:pt idx="949">
                  <c:v>46075.979166666664</c:v>
                </c:pt>
                <c:pt idx="950">
                  <c:v>46076</c:v>
                </c:pt>
                <c:pt idx="951">
                  <c:v>46076.020833333336</c:v>
                </c:pt>
                <c:pt idx="952">
                  <c:v>46076.041666666664</c:v>
                </c:pt>
                <c:pt idx="953">
                  <c:v>46076.0625</c:v>
                </c:pt>
                <c:pt idx="954">
                  <c:v>46076.083333333336</c:v>
                </c:pt>
                <c:pt idx="955">
                  <c:v>46076.104166666664</c:v>
                </c:pt>
                <c:pt idx="956">
                  <c:v>46076.125</c:v>
                </c:pt>
                <c:pt idx="957">
                  <c:v>46076.145833333336</c:v>
                </c:pt>
                <c:pt idx="958">
                  <c:v>46076.166666666664</c:v>
                </c:pt>
                <c:pt idx="959">
                  <c:v>46076.1875</c:v>
                </c:pt>
                <c:pt idx="960">
                  <c:v>46076.208333333336</c:v>
                </c:pt>
                <c:pt idx="961">
                  <c:v>46076.229166666664</c:v>
                </c:pt>
                <c:pt idx="962">
                  <c:v>46076.25</c:v>
                </c:pt>
                <c:pt idx="963">
                  <c:v>46076.270833333336</c:v>
                </c:pt>
                <c:pt idx="964">
                  <c:v>46076.291666666664</c:v>
                </c:pt>
                <c:pt idx="965">
                  <c:v>46076.3125</c:v>
                </c:pt>
                <c:pt idx="966">
                  <c:v>46076.333333333336</c:v>
                </c:pt>
                <c:pt idx="967">
                  <c:v>46076.354166666664</c:v>
                </c:pt>
                <c:pt idx="968">
                  <c:v>46076.375</c:v>
                </c:pt>
                <c:pt idx="969">
                  <c:v>46076.395833333336</c:v>
                </c:pt>
                <c:pt idx="970">
                  <c:v>46076.416666666664</c:v>
                </c:pt>
                <c:pt idx="971">
                  <c:v>46076.4375</c:v>
                </c:pt>
                <c:pt idx="972">
                  <c:v>46076.458333333336</c:v>
                </c:pt>
                <c:pt idx="973">
                  <c:v>46076.479166666664</c:v>
                </c:pt>
                <c:pt idx="974">
                  <c:v>46076.5</c:v>
                </c:pt>
                <c:pt idx="975">
                  <c:v>46076.520833333336</c:v>
                </c:pt>
                <c:pt idx="976">
                  <c:v>46076.541666666664</c:v>
                </c:pt>
                <c:pt idx="977">
                  <c:v>46076.5625</c:v>
                </c:pt>
                <c:pt idx="978">
                  <c:v>46076.583333333336</c:v>
                </c:pt>
                <c:pt idx="979">
                  <c:v>46076.604166666664</c:v>
                </c:pt>
                <c:pt idx="980">
                  <c:v>46076.625</c:v>
                </c:pt>
                <c:pt idx="981">
                  <c:v>46076.645833333336</c:v>
                </c:pt>
                <c:pt idx="982">
                  <c:v>46076.666666666664</c:v>
                </c:pt>
                <c:pt idx="983">
                  <c:v>46076.6875</c:v>
                </c:pt>
                <c:pt idx="984">
                  <c:v>46076.791666666664</c:v>
                </c:pt>
                <c:pt idx="985">
                  <c:v>46076.8125</c:v>
                </c:pt>
                <c:pt idx="986">
                  <c:v>46076.833333333336</c:v>
                </c:pt>
                <c:pt idx="987">
                  <c:v>46076.854166666664</c:v>
                </c:pt>
                <c:pt idx="988">
                  <c:v>46076.875</c:v>
                </c:pt>
                <c:pt idx="989">
                  <c:v>46076.895833333336</c:v>
                </c:pt>
                <c:pt idx="990">
                  <c:v>46076.916666666664</c:v>
                </c:pt>
                <c:pt idx="991">
                  <c:v>46076.9375</c:v>
                </c:pt>
                <c:pt idx="992">
                  <c:v>46076.958333333336</c:v>
                </c:pt>
                <c:pt idx="993">
                  <c:v>46076.979166666664</c:v>
                </c:pt>
                <c:pt idx="994">
                  <c:v>46077</c:v>
                </c:pt>
                <c:pt idx="995">
                  <c:v>46077.020833333336</c:v>
                </c:pt>
                <c:pt idx="996">
                  <c:v>46077.041666666664</c:v>
                </c:pt>
                <c:pt idx="997">
                  <c:v>46077.0625</c:v>
                </c:pt>
                <c:pt idx="998">
                  <c:v>46077.083333333336</c:v>
                </c:pt>
                <c:pt idx="999">
                  <c:v>46077.104166666664</c:v>
                </c:pt>
                <c:pt idx="1000">
                  <c:v>46077.125</c:v>
                </c:pt>
                <c:pt idx="1001">
                  <c:v>46077.145833333336</c:v>
                </c:pt>
                <c:pt idx="1002">
                  <c:v>46077.166666666664</c:v>
                </c:pt>
                <c:pt idx="1003">
                  <c:v>46077.1875</c:v>
                </c:pt>
                <c:pt idx="1004">
                  <c:v>46077.208333333336</c:v>
                </c:pt>
                <c:pt idx="1005">
                  <c:v>46077.229166666664</c:v>
                </c:pt>
                <c:pt idx="1006">
                  <c:v>46077.25</c:v>
                </c:pt>
                <c:pt idx="1007">
                  <c:v>46077.270833333336</c:v>
                </c:pt>
                <c:pt idx="1008">
                  <c:v>46077.291666666664</c:v>
                </c:pt>
                <c:pt idx="1009">
                  <c:v>46077.3125</c:v>
                </c:pt>
                <c:pt idx="1010">
                  <c:v>46077.333333333336</c:v>
                </c:pt>
                <c:pt idx="1011">
                  <c:v>46077.354166666664</c:v>
                </c:pt>
                <c:pt idx="1012">
                  <c:v>46077.375</c:v>
                </c:pt>
                <c:pt idx="1013">
                  <c:v>46077.395833333336</c:v>
                </c:pt>
                <c:pt idx="1014">
                  <c:v>46077.416666666664</c:v>
                </c:pt>
                <c:pt idx="1015">
                  <c:v>46077.4375</c:v>
                </c:pt>
                <c:pt idx="1016">
                  <c:v>46077.458333333336</c:v>
                </c:pt>
                <c:pt idx="1017">
                  <c:v>46077.479166666664</c:v>
                </c:pt>
                <c:pt idx="1018">
                  <c:v>46077.5</c:v>
                </c:pt>
                <c:pt idx="1019">
                  <c:v>46077.520833333336</c:v>
                </c:pt>
                <c:pt idx="1020">
                  <c:v>46077.541666666664</c:v>
                </c:pt>
                <c:pt idx="1021">
                  <c:v>46077.5625</c:v>
                </c:pt>
                <c:pt idx="1022">
                  <c:v>46077.583333333336</c:v>
                </c:pt>
                <c:pt idx="1023">
                  <c:v>46077.604166666664</c:v>
                </c:pt>
                <c:pt idx="1024">
                  <c:v>46077.625</c:v>
                </c:pt>
                <c:pt idx="1025">
                  <c:v>46077.645833333336</c:v>
                </c:pt>
                <c:pt idx="1026">
                  <c:v>46077.666666666664</c:v>
                </c:pt>
                <c:pt idx="1027">
                  <c:v>46077.6875</c:v>
                </c:pt>
                <c:pt idx="1028">
                  <c:v>46077.791666666664</c:v>
                </c:pt>
                <c:pt idx="1029">
                  <c:v>46077.8125</c:v>
                </c:pt>
                <c:pt idx="1030">
                  <c:v>46077.833333333336</c:v>
                </c:pt>
                <c:pt idx="1031">
                  <c:v>46077.854166666664</c:v>
                </c:pt>
                <c:pt idx="1032">
                  <c:v>46077.875</c:v>
                </c:pt>
                <c:pt idx="1033">
                  <c:v>46077.895833333336</c:v>
                </c:pt>
                <c:pt idx="1034">
                  <c:v>46077.916666666664</c:v>
                </c:pt>
                <c:pt idx="1035">
                  <c:v>46077.9375</c:v>
                </c:pt>
                <c:pt idx="1036">
                  <c:v>46077.958333333336</c:v>
                </c:pt>
                <c:pt idx="1037">
                  <c:v>46077.979166666664</c:v>
                </c:pt>
                <c:pt idx="1038">
                  <c:v>46078</c:v>
                </c:pt>
                <c:pt idx="1039">
                  <c:v>46078.020833333336</c:v>
                </c:pt>
                <c:pt idx="1040">
                  <c:v>46078.041666666664</c:v>
                </c:pt>
                <c:pt idx="1041">
                  <c:v>46078.0625</c:v>
                </c:pt>
                <c:pt idx="1042">
                  <c:v>46078.083333333336</c:v>
                </c:pt>
                <c:pt idx="1043">
                  <c:v>46078.104166666664</c:v>
                </c:pt>
                <c:pt idx="1044">
                  <c:v>46078.125</c:v>
                </c:pt>
                <c:pt idx="1045">
                  <c:v>46078.145833333336</c:v>
                </c:pt>
                <c:pt idx="1046">
                  <c:v>46078.166666666664</c:v>
                </c:pt>
                <c:pt idx="1047">
                  <c:v>46078.1875</c:v>
                </c:pt>
                <c:pt idx="1048">
                  <c:v>46078.208333333336</c:v>
                </c:pt>
                <c:pt idx="1049">
                  <c:v>46078.229166666664</c:v>
                </c:pt>
                <c:pt idx="1050">
                  <c:v>46078.25</c:v>
                </c:pt>
                <c:pt idx="1051">
                  <c:v>46078.270833333336</c:v>
                </c:pt>
                <c:pt idx="1052">
                  <c:v>46078.291666666664</c:v>
                </c:pt>
                <c:pt idx="1053">
                  <c:v>46078.3125</c:v>
                </c:pt>
                <c:pt idx="1054">
                  <c:v>46078.333333333336</c:v>
                </c:pt>
                <c:pt idx="1055">
                  <c:v>46078.354166666664</c:v>
                </c:pt>
                <c:pt idx="1056">
                  <c:v>46078.375</c:v>
                </c:pt>
                <c:pt idx="1057">
                  <c:v>46078.395833333336</c:v>
                </c:pt>
                <c:pt idx="1058">
                  <c:v>46078.416666666664</c:v>
                </c:pt>
                <c:pt idx="1059">
                  <c:v>46078.4375</c:v>
                </c:pt>
                <c:pt idx="1060">
                  <c:v>46078.458333333336</c:v>
                </c:pt>
                <c:pt idx="1061">
                  <c:v>46078.479166666664</c:v>
                </c:pt>
                <c:pt idx="1062">
                  <c:v>46078.5</c:v>
                </c:pt>
                <c:pt idx="1063">
                  <c:v>46078.520833333336</c:v>
                </c:pt>
                <c:pt idx="1064">
                  <c:v>46078.541666666664</c:v>
                </c:pt>
                <c:pt idx="1065">
                  <c:v>46078.5625</c:v>
                </c:pt>
                <c:pt idx="1066">
                  <c:v>46078.583333333336</c:v>
                </c:pt>
                <c:pt idx="1067">
                  <c:v>46078.604166666664</c:v>
                </c:pt>
                <c:pt idx="1068">
                  <c:v>46078.625</c:v>
                </c:pt>
                <c:pt idx="1069">
                  <c:v>46078.645833333336</c:v>
                </c:pt>
                <c:pt idx="1070">
                  <c:v>46078.666666666664</c:v>
                </c:pt>
                <c:pt idx="1071">
                  <c:v>46078.6875</c:v>
                </c:pt>
                <c:pt idx="1072">
                  <c:v>46078.791666666664</c:v>
                </c:pt>
                <c:pt idx="1073">
                  <c:v>46078.8125</c:v>
                </c:pt>
                <c:pt idx="1074">
                  <c:v>46078.833333333336</c:v>
                </c:pt>
                <c:pt idx="1075">
                  <c:v>46078.854166666664</c:v>
                </c:pt>
                <c:pt idx="1076">
                  <c:v>46078.875</c:v>
                </c:pt>
                <c:pt idx="1077">
                  <c:v>46078.895833333336</c:v>
                </c:pt>
                <c:pt idx="1078">
                  <c:v>46078.916666666664</c:v>
                </c:pt>
                <c:pt idx="1079">
                  <c:v>46078.9375</c:v>
                </c:pt>
                <c:pt idx="1080">
                  <c:v>46078.958333333336</c:v>
                </c:pt>
                <c:pt idx="1081">
                  <c:v>46078.979166666664</c:v>
                </c:pt>
                <c:pt idx="1082">
                  <c:v>46079</c:v>
                </c:pt>
                <c:pt idx="1083">
                  <c:v>46079.020833333336</c:v>
                </c:pt>
                <c:pt idx="1084">
                  <c:v>46079.041666666664</c:v>
                </c:pt>
                <c:pt idx="1085">
                  <c:v>46079.0625</c:v>
                </c:pt>
                <c:pt idx="1086">
                  <c:v>46079.083333333336</c:v>
                </c:pt>
                <c:pt idx="1087">
                  <c:v>46079.104166666664</c:v>
                </c:pt>
                <c:pt idx="1088">
                  <c:v>46079.125</c:v>
                </c:pt>
                <c:pt idx="1089">
                  <c:v>46079.145833333336</c:v>
                </c:pt>
                <c:pt idx="1090">
                  <c:v>46079.166666666664</c:v>
                </c:pt>
                <c:pt idx="1091">
                  <c:v>46079.1875</c:v>
                </c:pt>
                <c:pt idx="1092">
                  <c:v>46079.208333333336</c:v>
                </c:pt>
                <c:pt idx="1093">
                  <c:v>46079.229166666664</c:v>
                </c:pt>
                <c:pt idx="1094">
                  <c:v>46079.25</c:v>
                </c:pt>
                <c:pt idx="1095">
                  <c:v>46079.270833333336</c:v>
                </c:pt>
                <c:pt idx="1096">
                  <c:v>46079.291666666664</c:v>
                </c:pt>
                <c:pt idx="1097">
                  <c:v>46079.3125</c:v>
                </c:pt>
                <c:pt idx="1098">
                  <c:v>46079.333333333336</c:v>
                </c:pt>
                <c:pt idx="1099">
                  <c:v>46079.354166666664</c:v>
                </c:pt>
                <c:pt idx="1100">
                  <c:v>46079.375</c:v>
                </c:pt>
                <c:pt idx="1101">
                  <c:v>46079.395833333336</c:v>
                </c:pt>
                <c:pt idx="1102">
                  <c:v>46079.416666666664</c:v>
                </c:pt>
                <c:pt idx="1103">
                  <c:v>46079.4375</c:v>
                </c:pt>
                <c:pt idx="1104">
                  <c:v>46079.458333333336</c:v>
                </c:pt>
                <c:pt idx="1105">
                  <c:v>46079.479166666664</c:v>
                </c:pt>
                <c:pt idx="1106">
                  <c:v>46079.5</c:v>
                </c:pt>
                <c:pt idx="1107">
                  <c:v>46079.520833333336</c:v>
                </c:pt>
                <c:pt idx="1108">
                  <c:v>46079.541666666664</c:v>
                </c:pt>
                <c:pt idx="1109">
                  <c:v>46079.5625</c:v>
                </c:pt>
                <c:pt idx="1110">
                  <c:v>46079.583333333336</c:v>
                </c:pt>
                <c:pt idx="1111">
                  <c:v>46079.604166666664</c:v>
                </c:pt>
                <c:pt idx="1112">
                  <c:v>46079.625</c:v>
                </c:pt>
                <c:pt idx="1113">
                  <c:v>46079.645833333336</c:v>
                </c:pt>
                <c:pt idx="1114">
                  <c:v>46079.666666666664</c:v>
                </c:pt>
                <c:pt idx="1115">
                  <c:v>46079.6875</c:v>
                </c:pt>
                <c:pt idx="1116">
                  <c:v>46079.791666666664</c:v>
                </c:pt>
                <c:pt idx="1117">
                  <c:v>46079.8125</c:v>
                </c:pt>
                <c:pt idx="1118">
                  <c:v>46079.833333333336</c:v>
                </c:pt>
                <c:pt idx="1119">
                  <c:v>46079.854166666664</c:v>
                </c:pt>
                <c:pt idx="1120">
                  <c:v>46079.875</c:v>
                </c:pt>
                <c:pt idx="1121">
                  <c:v>46079.895833333336</c:v>
                </c:pt>
                <c:pt idx="1122">
                  <c:v>46079.916666666664</c:v>
                </c:pt>
                <c:pt idx="1123">
                  <c:v>46079.9375</c:v>
                </c:pt>
                <c:pt idx="1124">
                  <c:v>46079.958333333336</c:v>
                </c:pt>
                <c:pt idx="1125">
                  <c:v>46079.979166666664</c:v>
                </c:pt>
                <c:pt idx="1126">
                  <c:v>46080</c:v>
                </c:pt>
                <c:pt idx="1127">
                  <c:v>46080.020833333336</c:v>
                </c:pt>
                <c:pt idx="1128">
                  <c:v>46080.041666666664</c:v>
                </c:pt>
                <c:pt idx="1129">
                  <c:v>46080.0625</c:v>
                </c:pt>
                <c:pt idx="1130">
                  <c:v>46080.083333333336</c:v>
                </c:pt>
                <c:pt idx="1131">
                  <c:v>46080.104166666664</c:v>
                </c:pt>
                <c:pt idx="1132">
                  <c:v>46080.125</c:v>
                </c:pt>
                <c:pt idx="1133">
                  <c:v>46080.145833333336</c:v>
                </c:pt>
                <c:pt idx="1134">
                  <c:v>46080.166666666664</c:v>
                </c:pt>
                <c:pt idx="1135">
                  <c:v>46080.1875</c:v>
                </c:pt>
                <c:pt idx="1136">
                  <c:v>46080.208333333336</c:v>
                </c:pt>
                <c:pt idx="1137">
                  <c:v>46080.229166666664</c:v>
                </c:pt>
                <c:pt idx="1138">
                  <c:v>46080.25</c:v>
                </c:pt>
                <c:pt idx="1139">
                  <c:v>46080.270833333336</c:v>
                </c:pt>
                <c:pt idx="1140">
                  <c:v>46080.291666666664</c:v>
                </c:pt>
                <c:pt idx="1141">
                  <c:v>46080.3125</c:v>
                </c:pt>
                <c:pt idx="1142">
                  <c:v>46080.333333333336</c:v>
                </c:pt>
                <c:pt idx="1143">
                  <c:v>46080.354166666664</c:v>
                </c:pt>
                <c:pt idx="1144">
                  <c:v>46080.375</c:v>
                </c:pt>
                <c:pt idx="1145">
                  <c:v>46080.395833333336</c:v>
                </c:pt>
                <c:pt idx="1146">
                  <c:v>46080.416666666664</c:v>
                </c:pt>
                <c:pt idx="1147">
                  <c:v>46080.4375</c:v>
                </c:pt>
                <c:pt idx="1148">
                  <c:v>46080.458333333336</c:v>
                </c:pt>
                <c:pt idx="1149">
                  <c:v>46080.479166666664</c:v>
                </c:pt>
                <c:pt idx="1150">
                  <c:v>46080.5</c:v>
                </c:pt>
                <c:pt idx="1151">
                  <c:v>46080.520833333336</c:v>
                </c:pt>
                <c:pt idx="1152">
                  <c:v>46080.541666666664</c:v>
                </c:pt>
                <c:pt idx="1153">
                  <c:v>46080.5625</c:v>
                </c:pt>
                <c:pt idx="1154">
                  <c:v>46080.583333333336</c:v>
                </c:pt>
                <c:pt idx="1155">
                  <c:v>46080.604166666664</c:v>
                </c:pt>
                <c:pt idx="1156">
                  <c:v>46080.625</c:v>
                </c:pt>
                <c:pt idx="1157">
                  <c:v>46080.645833333336</c:v>
                </c:pt>
                <c:pt idx="1158">
                  <c:v>46080.666666666664</c:v>
                </c:pt>
                <c:pt idx="1159">
                  <c:v>46080.6875</c:v>
                </c:pt>
                <c:pt idx="1160">
                  <c:v>46082.708333333336</c:v>
                </c:pt>
                <c:pt idx="1161">
                  <c:v>46082.729166666664</c:v>
                </c:pt>
                <c:pt idx="1162">
                  <c:v>46082.75</c:v>
                </c:pt>
                <c:pt idx="1163">
                  <c:v>46082.770833333336</c:v>
                </c:pt>
                <c:pt idx="1164">
                  <c:v>46082.791666666664</c:v>
                </c:pt>
                <c:pt idx="1165">
                  <c:v>46082.8125</c:v>
                </c:pt>
                <c:pt idx="1166">
                  <c:v>46082.833333333336</c:v>
                </c:pt>
                <c:pt idx="1167">
                  <c:v>46082.854166666664</c:v>
                </c:pt>
                <c:pt idx="1168">
                  <c:v>46082.875</c:v>
                </c:pt>
                <c:pt idx="1169">
                  <c:v>46082.895833333336</c:v>
                </c:pt>
                <c:pt idx="1170">
                  <c:v>46082.916666666664</c:v>
                </c:pt>
                <c:pt idx="1171">
                  <c:v>46082.9375</c:v>
                </c:pt>
                <c:pt idx="1172">
                  <c:v>46082.958333333336</c:v>
                </c:pt>
                <c:pt idx="1173">
                  <c:v>46082.979166666664</c:v>
                </c:pt>
                <c:pt idx="1174">
                  <c:v>46083</c:v>
                </c:pt>
                <c:pt idx="1175">
                  <c:v>46083.020833333336</c:v>
                </c:pt>
                <c:pt idx="1176">
                  <c:v>46083.041666666664</c:v>
                </c:pt>
                <c:pt idx="1177">
                  <c:v>46083.0625</c:v>
                </c:pt>
                <c:pt idx="1178">
                  <c:v>46083.083333333336</c:v>
                </c:pt>
                <c:pt idx="1179">
                  <c:v>46083.104166666664</c:v>
                </c:pt>
                <c:pt idx="1180">
                  <c:v>46083.125</c:v>
                </c:pt>
                <c:pt idx="1181">
                  <c:v>46083.145833333336</c:v>
                </c:pt>
                <c:pt idx="1182">
                  <c:v>46083.166666666664</c:v>
                </c:pt>
                <c:pt idx="1183">
                  <c:v>46083.1875</c:v>
                </c:pt>
                <c:pt idx="1184">
                  <c:v>46083.208333333336</c:v>
                </c:pt>
                <c:pt idx="1185">
                  <c:v>46083.229166666664</c:v>
                </c:pt>
                <c:pt idx="1186">
                  <c:v>46083.25</c:v>
                </c:pt>
                <c:pt idx="1187">
                  <c:v>46083.270833333336</c:v>
                </c:pt>
                <c:pt idx="1188">
                  <c:v>46083.291666666664</c:v>
                </c:pt>
                <c:pt idx="1189">
                  <c:v>46083.3125</c:v>
                </c:pt>
                <c:pt idx="1190">
                  <c:v>46083.333333333336</c:v>
                </c:pt>
                <c:pt idx="1191">
                  <c:v>46083.354166666664</c:v>
                </c:pt>
                <c:pt idx="1192">
                  <c:v>46083.375</c:v>
                </c:pt>
                <c:pt idx="1193">
                  <c:v>46083.395833333336</c:v>
                </c:pt>
                <c:pt idx="1194">
                  <c:v>46083.416666666664</c:v>
                </c:pt>
                <c:pt idx="1195">
                  <c:v>46083.4375</c:v>
                </c:pt>
                <c:pt idx="1196">
                  <c:v>46083.458333333336</c:v>
                </c:pt>
                <c:pt idx="1197">
                  <c:v>46083.479166666664</c:v>
                </c:pt>
                <c:pt idx="1198">
                  <c:v>46083.5</c:v>
                </c:pt>
                <c:pt idx="1199">
                  <c:v>46083.520833333336</c:v>
                </c:pt>
                <c:pt idx="1200">
                  <c:v>46083.541666666664</c:v>
                </c:pt>
                <c:pt idx="1201">
                  <c:v>46083.5625</c:v>
                </c:pt>
                <c:pt idx="1202">
                  <c:v>46083.583333333336</c:v>
                </c:pt>
                <c:pt idx="1203">
                  <c:v>46083.604166666664</c:v>
                </c:pt>
                <c:pt idx="1204">
                  <c:v>46083.625</c:v>
                </c:pt>
                <c:pt idx="1205">
                  <c:v>46083.645833333336</c:v>
                </c:pt>
                <c:pt idx="1206">
                  <c:v>46083.666666666664</c:v>
                </c:pt>
                <c:pt idx="1207">
                  <c:v>46083.6875</c:v>
                </c:pt>
                <c:pt idx="1208">
                  <c:v>46083.791666666664</c:v>
                </c:pt>
                <c:pt idx="1209">
                  <c:v>46083.8125</c:v>
                </c:pt>
                <c:pt idx="1210">
                  <c:v>46083.833333333336</c:v>
                </c:pt>
                <c:pt idx="1211">
                  <c:v>46083.854166666664</c:v>
                </c:pt>
                <c:pt idx="1212">
                  <c:v>46083.875</c:v>
                </c:pt>
                <c:pt idx="1213">
                  <c:v>46083.895833333336</c:v>
                </c:pt>
                <c:pt idx="1214">
                  <c:v>46083.916666666664</c:v>
                </c:pt>
                <c:pt idx="1215">
                  <c:v>46083.9375</c:v>
                </c:pt>
                <c:pt idx="1216">
                  <c:v>46083.958333333336</c:v>
                </c:pt>
                <c:pt idx="1217">
                  <c:v>46083.979166666664</c:v>
                </c:pt>
                <c:pt idx="1218">
                  <c:v>46084</c:v>
                </c:pt>
                <c:pt idx="1219">
                  <c:v>46084.020833333336</c:v>
                </c:pt>
                <c:pt idx="1220">
                  <c:v>46084.041666666664</c:v>
                </c:pt>
                <c:pt idx="1221">
                  <c:v>46084.0625</c:v>
                </c:pt>
                <c:pt idx="1222">
                  <c:v>46084.083333333336</c:v>
                </c:pt>
                <c:pt idx="1223">
                  <c:v>46084.104166666664</c:v>
                </c:pt>
                <c:pt idx="1224">
                  <c:v>46084.125</c:v>
                </c:pt>
                <c:pt idx="1225">
                  <c:v>46084.145833333336</c:v>
                </c:pt>
                <c:pt idx="1226">
                  <c:v>46084.166666666664</c:v>
                </c:pt>
                <c:pt idx="1227">
                  <c:v>46084.1875</c:v>
                </c:pt>
                <c:pt idx="1228">
                  <c:v>46084.208333333336</c:v>
                </c:pt>
                <c:pt idx="1229">
                  <c:v>46084.229166666664</c:v>
                </c:pt>
                <c:pt idx="1230">
                  <c:v>46084.25</c:v>
                </c:pt>
                <c:pt idx="1231">
                  <c:v>46084.270833333336</c:v>
                </c:pt>
                <c:pt idx="1232">
                  <c:v>46084.291666666664</c:v>
                </c:pt>
                <c:pt idx="1233">
                  <c:v>46084.3125</c:v>
                </c:pt>
                <c:pt idx="1234">
                  <c:v>46084.333333333336</c:v>
                </c:pt>
                <c:pt idx="1235">
                  <c:v>46084.354166666664</c:v>
                </c:pt>
                <c:pt idx="1236">
                  <c:v>46084.375</c:v>
                </c:pt>
                <c:pt idx="1237">
                  <c:v>46084.395833333336</c:v>
                </c:pt>
                <c:pt idx="1238">
                  <c:v>46084.416666666664</c:v>
                </c:pt>
                <c:pt idx="1239">
                  <c:v>46084.4375</c:v>
                </c:pt>
                <c:pt idx="1240">
                  <c:v>46084.458333333336</c:v>
                </c:pt>
                <c:pt idx="1241">
                  <c:v>46084.479166666664</c:v>
                </c:pt>
                <c:pt idx="1242">
                  <c:v>46084.5</c:v>
                </c:pt>
                <c:pt idx="1243">
                  <c:v>46084.520833333336</c:v>
                </c:pt>
                <c:pt idx="1244">
                  <c:v>46084.541666666664</c:v>
                </c:pt>
                <c:pt idx="1245">
                  <c:v>46084.5625</c:v>
                </c:pt>
                <c:pt idx="1246">
                  <c:v>46084.583333333336</c:v>
                </c:pt>
                <c:pt idx="1247">
                  <c:v>46084.604166666664</c:v>
                </c:pt>
                <c:pt idx="1248">
                  <c:v>46084.625</c:v>
                </c:pt>
                <c:pt idx="1249">
                  <c:v>46084.645833333336</c:v>
                </c:pt>
                <c:pt idx="1250">
                  <c:v>46084.666666666664</c:v>
                </c:pt>
                <c:pt idx="1251">
                  <c:v>46084.6875</c:v>
                </c:pt>
                <c:pt idx="1252">
                  <c:v>46084.791666666664</c:v>
                </c:pt>
                <c:pt idx="1253">
                  <c:v>46084.8125</c:v>
                </c:pt>
                <c:pt idx="1254">
                  <c:v>46084.833333333336</c:v>
                </c:pt>
                <c:pt idx="1255">
                  <c:v>46084.854166666664</c:v>
                </c:pt>
                <c:pt idx="1256">
                  <c:v>46084.875</c:v>
                </c:pt>
                <c:pt idx="1257">
                  <c:v>46084.895833333336</c:v>
                </c:pt>
                <c:pt idx="1258">
                  <c:v>46084.916666666664</c:v>
                </c:pt>
                <c:pt idx="1259">
                  <c:v>46084.9375</c:v>
                </c:pt>
                <c:pt idx="1260">
                  <c:v>46084.958333333336</c:v>
                </c:pt>
                <c:pt idx="1261">
                  <c:v>46084.979166666664</c:v>
                </c:pt>
                <c:pt idx="1262">
                  <c:v>46085</c:v>
                </c:pt>
                <c:pt idx="1263">
                  <c:v>46085.020833333336</c:v>
                </c:pt>
                <c:pt idx="1264">
                  <c:v>46085.041666666664</c:v>
                </c:pt>
                <c:pt idx="1265">
                  <c:v>46085.0625</c:v>
                </c:pt>
                <c:pt idx="1266">
                  <c:v>46085.083333333336</c:v>
                </c:pt>
                <c:pt idx="1267">
                  <c:v>46085.104166666664</c:v>
                </c:pt>
                <c:pt idx="1268">
                  <c:v>46085.125</c:v>
                </c:pt>
                <c:pt idx="1269">
                  <c:v>46085.145833333336</c:v>
                </c:pt>
                <c:pt idx="1270">
                  <c:v>46085.166666666664</c:v>
                </c:pt>
                <c:pt idx="1271">
                  <c:v>46085.1875</c:v>
                </c:pt>
                <c:pt idx="1272">
                  <c:v>46085.208333333336</c:v>
                </c:pt>
                <c:pt idx="1273">
                  <c:v>46085.229166666664</c:v>
                </c:pt>
                <c:pt idx="1274">
                  <c:v>46085.25</c:v>
                </c:pt>
                <c:pt idx="1275">
                  <c:v>46085.270833333336</c:v>
                </c:pt>
                <c:pt idx="1276">
                  <c:v>46085.291666666664</c:v>
                </c:pt>
                <c:pt idx="1277">
                  <c:v>46085.3125</c:v>
                </c:pt>
                <c:pt idx="1278">
                  <c:v>46085.333333333336</c:v>
                </c:pt>
                <c:pt idx="1279">
                  <c:v>46085.354166666664</c:v>
                </c:pt>
                <c:pt idx="1280">
                  <c:v>46085.375</c:v>
                </c:pt>
                <c:pt idx="1281">
                  <c:v>46085.395833333336</c:v>
                </c:pt>
                <c:pt idx="1282">
                  <c:v>46085.416666666664</c:v>
                </c:pt>
                <c:pt idx="1283">
                  <c:v>46085.4375</c:v>
                </c:pt>
                <c:pt idx="1284">
                  <c:v>46085.458333333336</c:v>
                </c:pt>
                <c:pt idx="1285">
                  <c:v>46085.479166666664</c:v>
                </c:pt>
                <c:pt idx="1286">
                  <c:v>46085.5</c:v>
                </c:pt>
                <c:pt idx="1287">
                  <c:v>46085.520833333336</c:v>
                </c:pt>
                <c:pt idx="1288">
                  <c:v>46085.541666666664</c:v>
                </c:pt>
                <c:pt idx="1289">
                  <c:v>46085.5625</c:v>
                </c:pt>
                <c:pt idx="1290">
                  <c:v>46085.583333333336</c:v>
                </c:pt>
                <c:pt idx="1291">
                  <c:v>46085.604166666664</c:v>
                </c:pt>
                <c:pt idx="1292">
                  <c:v>46085.625</c:v>
                </c:pt>
                <c:pt idx="1293">
                  <c:v>46085.645833333336</c:v>
                </c:pt>
                <c:pt idx="1294">
                  <c:v>46085.666666666664</c:v>
                </c:pt>
                <c:pt idx="1295">
                  <c:v>46085.6875</c:v>
                </c:pt>
                <c:pt idx="1296">
                  <c:v>46085.791666666664</c:v>
                </c:pt>
                <c:pt idx="1297">
                  <c:v>46085.8125</c:v>
                </c:pt>
                <c:pt idx="1298">
                  <c:v>46085.833333333336</c:v>
                </c:pt>
                <c:pt idx="1299">
                  <c:v>46085.854166666664</c:v>
                </c:pt>
                <c:pt idx="1300">
                  <c:v>46085.875</c:v>
                </c:pt>
                <c:pt idx="1301">
                  <c:v>46085.895833333336</c:v>
                </c:pt>
                <c:pt idx="1302">
                  <c:v>46085.916666666664</c:v>
                </c:pt>
                <c:pt idx="1303">
                  <c:v>46085.9375</c:v>
                </c:pt>
                <c:pt idx="1304">
                  <c:v>46085.958333333336</c:v>
                </c:pt>
                <c:pt idx="1305">
                  <c:v>46085.979166666664</c:v>
                </c:pt>
                <c:pt idx="1306">
                  <c:v>46086</c:v>
                </c:pt>
                <c:pt idx="1307">
                  <c:v>46086.020833333336</c:v>
                </c:pt>
                <c:pt idx="1308">
                  <c:v>46086.041666666664</c:v>
                </c:pt>
                <c:pt idx="1309">
                  <c:v>46086.0625</c:v>
                </c:pt>
                <c:pt idx="1310">
                  <c:v>46086.083333333336</c:v>
                </c:pt>
                <c:pt idx="1311">
                  <c:v>46086.104166666664</c:v>
                </c:pt>
                <c:pt idx="1312">
                  <c:v>46086.125</c:v>
                </c:pt>
                <c:pt idx="1313">
                  <c:v>46086.145833333336</c:v>
                </c:pt>
                <c:pt idx="1314">
                  <c:v>46086.166666666664</c:v>
                </c:pt>
                <c:pt idx="1315">
                  <c:v>46086.1875</c:v>
                </c:pt>
                <c:pt idx="1316">
                  <c:v>46086.208333333336</c:v>
                </c:pt>
                <c:pt idx="1317">
                  <c:v>46086.229166666664</c:v>
                </c:pt>
                <c:pt idx="1318">
                  <c:v>46086.25</c:v>
                </c:pt>
                <c:pt idx="1319">
                  <c:v>46086.270833333336</c:v>
                </c:pt>
                <c:pt idx="1320">
                  <c:v>46086.291666666664</c:v>
                </c:pt>
                <c:pt idx="1321">
                  <c:v>46086.3125</c:v>
                </c:pt>
                <c:pt idx="1322">
                  <c:v>46086.333333333336</c:v>
                </c:pt>
                <c:pt idx="1323">
                  <c:v>46086.354166666664</c:v>
                </c:pt>
                <c:pt idx="1324">
                  <c:v>46086.375</c:v>
                </c:pt>
                <c:pt idx="1325">
                  <c:v>46086.395833333336</c:v>
                </c:pt>
                <c:pt idx="1326">
                  <c:v>46086.416666666664</c:v>
                </c:pt>
                <c:pt idx="1327">
                  <c:v>46086.4375</c:v>
                </c:pt>
                <c:pt idx="1328">
                  <c:v>46086.458333333336</c:v>
                </c:pt>
                <c:pt idx="1329">
                  <c:v>46086.479166666664</c:v>
                </c:pt>
                <c:pt idx="1330">
                  <c:v>46086.5</c:v>
                </c:pt>
                <c:pt idx="1331">
                  <c:v>46086.520833333336</c:v>
                </c:pt>
                <c:pt idx="1332">
                  <c:v>46086.541666666664</c:v>
                </c:pt>
                <c:pt idx="1333">
                  <c:v>46086.5625</c:v>
                </c:pt>
                <c:pt idx="1334">
                  <c:v>46086.583333333336</c:v>
                </c:pt>
                <c:pt idx="1335">
                  <c:v>46086.604166666664</c:v>
                </c:pt>
                <c:pt idx="1336">
                  <c:v>46086.625</c:v>
                </c:pt>
                <c:pt idx="1337">
                  <c:v>46086.645833333336</c:v>
                </c:pt>
                <c:pt idx="1338">
                  <c:v>46086.666666666664</c:v>
                </c:pt>
                <c:pt idx="1339">
                  <c:v>46086.6875</c:v>
                </c:pt>
                <c:pt idx="1340">
                  <c:v>46086.791666666664</c:v>
                </c:pt>
                <c:pt idx="1341">
                  <c:v>46086.8125</c:v>
                </c:pt>
                <c:pt idx="1342">
                  <c:v>46086.833333333336</c:v>
                </c:pt>
                <c:pt idx="1343">
                  <c:v>46086.854166666664</c:v>
                </c:pt>
                <c:pt idx="1344">
                  <c:v>46086.875</c:v>
                </c:pt>
                <c:pt idx="1345">
                  <c:v>46086.895833333336</c:v>
                </c:pt>
                <c:pt idx="1346">
                  <c:v>46086.916666666664</c:v>
                </c:pt>
                <c:pt idx="1347">
                  <c:v>46086.9375</c:v>
                </c:pt>
                <c:pt idx="1348">
                  <c:v>46086.958333333336</c:v>
                </c:pt>
                <c:pt idx="1349">
                  <c:v>46086.979166666664</c:v>
                </c:pt>
                <c:pt idx="1350">
                  <c:v>46087</c:v>
                </c:pt>
                <c:pt idx="1351">
                  <c:v>46087.020833333336</c:v>
                </c:pt>
                <c:pt idx="1352">
                  <c:v>46087.041666666664</c:v>
                </c:pt>
                <c:pt idx="1353">
                  <c:v>46087.0625</c:v>
                </c:pt>
                <c:pt idx="1354">
                  <c:v>46087.083333333336</c:v>
                </c:pt>
                <c:pt idx="1355">
                  <c:v>46087.104166666664</c:v>
                </c:pt>
                <c:pt idx="1356">
                  <c:v>46087.125</c:v>
                </c:pt>
                <c:pt idx="1357">
                  <c:v>46087.145833333336</c:v>
                </c:pt>
                <c:pt idx="1358">
                  <c:v>46087.166666666664</c:v>
                </c:pt>
                <c:pt idx="1359">
                  <c:v>46087.1875</c:v>
                </c:pt>
                <c:pt idx="1360">
                  <c:v>46087.208333333336</c:v>
                </c:pt>
                <c:pt idx="1361">
                  <c:v>46087.229166666664</c:v>
                </c:pt>
                <c:pt idx="1362">
                  <c:v>46087.25</c:v>
                </c:pt>
                <c:pt idx="1363">
                  <c:v>46087.270833333336</c:v>
                </c:pt>
                <c:pt idx="1364">
                  <c:v>46087.291666666664</c:v>
                </c:pt>
                <c:pt idx="1365">
                  <c:v>46087.3125</c:v>
                </c:pt>
                <c:pt idx="1366">
                  <c:v>46087.333333333336</c:v>
                </c:pt>
                <c:pt idx="1367">
                  <c:v>46087.354166666664</c:v>
                </c:pt>
                <c:pt idx="1368">
                  <c:v>46087.375</c:v>
                </c:pt>
                <c:pt idx="1369">
                  <c:v>46087.395833333336</c:v>
                </c:pt>
                <c:pt idx="1370">
                  <c:v>46087.416666666664</c:v>
                </c:pt>
                <c:pt idx="1371">
                  <c:v>46087.4375</c:v>
                </c:pt>
                <c:pt idx="1372">
                  <c:v>46087.458333333336</c:v>
                </c:pt>
                <c:pt idx="1373">
                  <c:v>46087.479166666664</c:v>
                </c:pt>
                <c:pt idx="1374">
                  <c:v>46087.5</c:v>
                </c:pt>
                <c:pt idx="1375">
                  <c:v>46087.520833333336</c:v>
                </c:pt>
                <c:pt idx="1376">
                  <c:v>46087.541666666664</c:v>
                </c:pt>
                <c:pt idx="1377">
                  <c:v>46087.5625</c:v>
                </c:pt>
                <c:pt idx="1378">
                  <c:v>46087.583333333336</c:v>
                </c:pt>
                <c:pt idx="1379">
                  <c:v>46087.604166666664</c:v>
                </c:pt>
                <c:pt idx="1380">
                  <c:v>46087.625</c:v>
                </c:pt>
                <c:pt idx="1381">
                  <c:v>46087.645833333336</c:v>
                </c:pt>
                <c:pt idx="1382">
                  <c:v>46087.666666666664</c:v>
                </c:pt>
                <c:pt idx="1383">
                  <c:v>46087.6875</c:v>
                </c:pt>
                <c:pt idx="1384">
                  <c:v>46089.708333333336</c:v>
                </c:pt>
                <c:pt idx="1385">
                  <c:v>46089.729166666664</c:v>
                </c:pt>
                <c:pt idx="1386">
                  <c:v>46089.75</c:v>
                </c:pt>
                <c:pt idx="1387">
                  <c:v>46089.770833333336</c:v>
                </c:pt>
                <c:pt idx="1388">
                  <c:v>46089.791666666664</c:v>
                </c:pt>
                <c:pt idx="1389">
                  <c:v>46089.8125</c:v>
                </c:pt>
                <c:pt idx="1390">
                  <c:v>46089.833333333336</c:v>
                </c:pt>
                <c:pt idx="1391">
                  <c:v>46089.854166666664</c:v>
                </c:pt>
                <c:pt idx="1392">
                  <c:v>46089.875</c:v>
                </c:pt>
                <c:pt idx="1393">
                  <c:v>46089.895833333336</c:v>
                </c:pt>
                <c:pt idx="1394">
                  <c:v>46089.916666666664</c:v>
                </c:pt>
                <c:pt idx="1395">
                  <c:v>46089.9375</c:v>
                </c:pt>
                <c:pt idx="1396">
                  <c:v>46089.958333333336</c:v>
                </c:pt>
                <c:pt idx="1397">
                  <c:v>46089.979166666664</c:v>
                </c:pt>
                <c:pt idx="1398">
                  <c:v>46090</c:v>
                </c:pt>
                <c:pt idx="1399">
                  <c:v>46090.020833333336</c:v>
                </c:pt>
                <c:pt idx="1400">
                  <c:v>46090.041666666664</c:v>
                </c:pt>
                <c:pt idx="1401">
                  <c:v>46090.0625</c:v>
                </c:pt>
                <c:pt idx="1402">
                  <c:v>46090.083333333336</c:v>
                </c:pt>
                <c:pt idx="1403">
                  <c:v>46090.104166666664</c:v>
                </c:pt>
                <c:pt idx="1404">
                  <c:v>46090.125</c:v>
                </c:pt>
                <c:pt idx="1405">
                  <c:v>46090.145833333336</c:v>
                </c:pt>
                <c:pt idx="1406">
                  <c:v>46090.166666666664</c:v>
                </c:pt>
                <c:pt idx="1407">
                  <c:v>46090.1875</c:v>
                </c:pt>
                <c:pt idx="1408">
                  <c:v>46090.208333333336</c:v>
                </c:pt>
                <c:pt idx="1409">
                  <c:v>46090.229166666664</c:v>
                </c:pt>
                <c:pt idx="1410">
                  <c:v>46090.25</c:v>
                </c:pt>
                <c:pt idx="1411">
                  <c:v>46090.270833333336</c:v>
                </c:pt>
                <c:pt idx="1412">
                  <c:v>46090.291666666664</c:v>
                </c:pt>
                <c:pt idx="1413">
                  <c:v>46090.3125</c:v>
                </c:pt>
                <c:pt idx="1414">
                  <c:v>46090.333333333336</c:v>
                </c:pt>
                <c:pt idx="1415">
                  <c:v>46090.354166666664</c:v>
                </c:pt>
                <c:pt idx="1416">
                  <c:v>46090.375</c:v>
                </c:pt>
                <c:pt idx="1417">
                  <c:v>46090.395833333336</c:v>
                </c:pt>
                <c:pt idx="1418">
                  <c:v>46090.416666666664</c:v>
                </c:pt>
                <c:pt idx="1419">
                  <c:v>46090.4375</c:v>
                </c:pt>
                <c:pt idx="1420">
                  <c:v>46090.458333333336</c:v>
                </c:pt>
                <c:pt idx="1421">
                  <c:v>46090.479166666664</c:v>
                </c:pt>
                <c:pt idx="1422">
                  <c:v>46090.5</c:v>
                </c:pt>
                <c:pt idx="1423">
                  <c:v>46090.520833333336</c:v>
                </c:pt>
                <c:pt idx="1424">
                  <c:v>46090.541666666664</c:v>
                </c:pt>
                <c:pt idx="1425">
                  <c:v>46090.5625</c:v>
                </c:pt>
                <c:pt idx="1426">
                  <c:v>46090.583333333336</c:v>
                </c:pt>
                <c:pt idx="1427">
                  <c:v>46090.604166666664</c:v>
                </c:pt>
                <c:pt idx="1428">
                  <c:v>46090.625</c:v>
                </c:pt>
                <c:pt idx="1429">
                  <c:v>46090.645833333336</c:v>
                </c:pt>
                <c:pt idx="1430">
                  <c:v>46090.666666666664</c:v>
                </c:pt>
                <c:pt idx="1431">
                  <c:v>46090.6875</c:v>
                </c:pt>
                <c:pt idx="1432">
                  <c:v>46090.791666666664</c:v>
                </c:pt>
                <c:pt idx="1433">
                  <c:v>46090.8125</c:v>
                </c:pt>
                <c:pt idx="1434">
                  <c:v>46090.833333333336</c:v>
                </c:pt>
                <c:pt idx="1435">
                  <c:v>46090.854166666664</c:v>
                </c:pt>
                <c:pt idx="1436">
                  <c:v>46090.875</c:v>
                </c:pt>
                <c:pt idx="1437">
                  <c:v>46090.895833333336</c:v>
                </c:pt>
                <c:pt idx="1438">
                  <c:v>46090.916666666664</c:v>
                </c:pt>
                <c:pt idx="1439">
                  <c:v>46090.9375</c:v>
                </c:pt>
                <c:pt idx="1440">
                  <c:v>46090.958333333336</c:v>
                </c:pt>
                <c:pt idx="1441">
                  <c:v>46090.979166666664</c:v>
                </c:pt>
                <c:pt idx="1442">
                  <c:v>46091</c:v>
                </c:pt>
                <c:pt idx="1443">
                  <c:v>46091.020833333336</c:v>
                </c:pt>
                <c:pt idx="1444">
                  <c:v>46091.041666666664</c:v>
                </c:pt>
                <c:pt idx="1445">
                  <c:v>46091.0625</c:v>
                </c:pt>
                <c:pt idx="1446">
                  <c:v>46091.083333333336</c:v>
                </c:pt>
                <c:pt idx="1447">
                  <c:v>46091.104166666664</c:v>
                </c:pt>
                <c:pt idx="1448">
                  <c:v>46091.125</c:v>
                </c:pt>
                <c:pt idx="1449">
                  <c:v>46091.145833333336</c:v>
                </c:pt>
                <c:pt idx="1450">
                  <c:v>46091.166666666664</c:v>
                </c:pt>
                <c:pt idx="1451">
                  <c:v>46091.1875</c:v>
                </c:pt>
                <c:pt idx="1452">
                  <c:v>46091.208333333336</c:v>
                </c:pt>
                <c:pt idx="1453">
                  <c:v>46091.229166666664</c:v>
                </c:pt>
                <c:pt idx="1454">
                  <c:v>46091.25</c:v>
                </c:pt>
                <c:pt idx="1455">
                  <c:v>46091.270833333336</c:v>
                </c:pt>
                <c:pt idx="1456">
                  <c:v>46091.291666666664</c:v>
                </c:pt>
                <c:pt idx="1457">
                  <c:v>46091.3125</c:v>
                </c:pt>
                <c:pt idx="1458">
                  <c:v>46091.333333333336</c:v>
                </c:pt>
                <c:pt idx="1459">
                  <c:v>46091.354166666664</c:v>
                </c:pt>
                <c:pt idx="1460">
                  <c:v>46091.375</c:v>
                </c:pt>
                <c:pt idx="1461">
                  <c:v>46091.395833333336</c:v>
                </c:pt>
                <c:pt idx="1462">
                  <c:v>46091.416666666664</c:v>
                </c:pt>
                <c:pt idx="1463">
                  <c:v>46091.4375</c:v>
                </c:pt>
                <c:pt idx="1464">
                  <c:v>46091.458333333336</c:v>
                </c:pt>
                <c:pt idx="1465">
                  <c:v>46091.479166666664</c:v>
                </c:pt>
                <c:pt idx="1466">
                  <c:v>46091.5</c:v>
                </c:pt>
                <c:pt idx="1467">
                  <c:v>46091.520833333336</c:v>
                </c:pt>
                <c:pt idx="1468">
                  <c:v>46091.541666666664</c:v>
                </c:pt>
                <c:pt idx="1469">
                  <c:v>46091.5625</c:v>
                </c:pt>
                <c:pt idx="1470">
                  <c:v>46091.583333333336</c:v>
                </c:pt>
                <c:pt idx="1471">
                  <c:v>46091.604166666664</c:v>
                </c:pt>
                <c:pt idx="1472">
                  <c:v>46091.625</c:v>
                </c:pt>
                <c:pt idx="1473">
                  <c:v>46091.645833333336</c:v>
                </c:pt>
                <c:pt idx="1474">
                  <c:v>46091.666666666664</c:v>
                </c:pt>
                <c:pt idx="1475">
                  <c:v>46091.6875</c:v>
                </c:pt>
                <c:pt idx="1476">
                  <c:v>46091.791666666664</c:v>
                </c:pt>
                <c:pt idx="1477">
                  <c:v>46091.8125</c:v>
                </c:pt>
                <c:pt idx="1478">
                  <c:v>46091.833333333336</c:v>
                </c:pt>
                <c:pt idx="1479">
                  <c:v>46091.854166666664</c:v>
                </c:pt>
                <c:pt idx="1480">
                  <c:v>46091.875</c:v>
                </c:pt>
                <c:pt idx="1481">
                  <c:v>46091.895833333336</c:v>
                </c:pt>
                <c:pt idx="1482">
                  <c:v>46091.916666666664</c:v>
                </c:pt>
                <c:pt idx="1483">
                  <c:v>46091.9375</c:v>
                </c:pt>
                <c:pt idx="1484">
                  <c:v>46091.958333333336</c:v>
                </c:pt>
                <c:pt idx="1485">
                  <c:v>46091.979166666664</c:v>
                </c:pt>
                <c:pt idx="1486">
                  <c:v>46092</c:v>
                </c:pt>
                <c:pt idx="1487">
                  <c:v>46092.020833333336</c:v>
                </c:pt>
                <c:pt idx="1488">
                  <c:v>46092.041666666664</c:v>
                </c:pt>
                <c:pt idx="1489">
                  <c:v>46092.0625</c:v>
                </c:pt>
                <c:pt idx="1490">
                  <c:v>46092.083333333336</c:v>
                </c:pt>
                <c:pt idx="1491">
                  <c:v>46092.104166666664</c:v>
                </c:pt>
                <c:pt idx="1492">
                  <c:v>46092.125</c:v>
                </c:pt>
                <c:pt idx="1493">
                  <c:v>46092.145833333336</c:v>
                </c:pt>
                <c:pt idx="1494">
                  <c:v>46092.166666666664</c:v>
                </c:pt>
                <c:pt idx="1495">
                  <c:v>46092.1875</c:v>
                </c:pt>
                <c:pt idx="1496">
                  <c:v>46092.208333333336</c:v>
                </c:pt>
                <c:pt idx="1497">
                  <c:v>46092.229166666664</c:v>
                </c:pt>
                <c:pt idx="1498">
                  <c:v>46092.25</c:v>
                </c:pt>
                <c:pt idx="1499">
                  <c:v>46092.270833333336</c:v>
                </c:pt>
                <c:pt idx="1500">
                  <c:v>46092.291666666664</c:v>
                </c:pt>
                <c:pt idx="1501">
                  <c:v>46092.3125</c:v>
                </c:pt>
                <c:pt idx="1502">
                  <c:v>46092.333333333336</c:v>
                </c:pt>
                <c:pt idx="1503">
                  <c:v>46092.354166666664</c:v>
                </c:pt>
                <c:pt idx="1504">
                  <c:v>46092.375</c:v>
                </c:pt>
                <c:pt idx="1505">
                  <c:v>46092.395833333336</c:v>
                </c:pt>
                <c:pt idx="1506">
                  <c:v>46092.416666666664</c:v>
                </c:pt>
                <c:pt idx="1507">
                  <c:v>46092.4375</c:v>
                </c:pt>
                <c:pt idx="1508">
                  <c:v>46092.458333333336</c:v>
                </c:pt>
                <c:pt idx="1509">
                  <c:v>46092.479166666664</c:v>
                </c:pt>
                <c:pt idx="1510">
                  <c:v>46092.5</c:v>
                </c:pt>
                <c:pt idx="1511">
                  <c:v>46092.520833333336</c:v>
                </c:pt>
                <c:pt idx="1512">
                  <c:v>46092.541666666664</c:v>
                </c:pt>
                <c:pt idx="1513">
                  <c:v>46092.5625</c:v>
                </c:pt>
                <c:pt idx="1514">
                  <c:v>46092.583333333336</c:v>
                </c:pt>
                <c:pt idx="1515">
                  <c:v>46092.604166666664</c:v>
                </c:pt>
                <c:pt idx="1516">
                  <c:v>46092.625</c:v>
                </c:pt>
                <c:pt idx="1517">
                  <c:v>46092.645833333336</c:v>
                </c:pt>
                <c:pt idx="1518">
                  <c:v>46092.666666666664</c:v>
                </c:pt>
                <c:pt idx="1519">
                  <c:v>46092.6875</c:v>
                </c:pt>
                <c:pt idx="1520">
                  <c:v>46092.791666666664</c:v>
                </c:pt>
                <c:pt idx="1521">
                  <c:v>46092.8125</c:v>
                </c:pt>
                <c:pt idx="1522">
                  <c:v>46092.833333333336</c:v>
                </c:pt>
                <c:pt idx="1523">
                  <c:v>46092.854166666664</c:v>
                </c:pt>
                <c:pt idx="1524">
                  <c:v>46092.875</c:v>
                </c:pt>
                <c:pt idx="1525">
                  <c:v>46092.895833333336</c:v>
                </c:pt>
                <c:pt idx="1526">
                  <c:v>46092.916666666664</c:v>
                </c:pt>
                <c:pt idx="1527">
                  <c:v>46092.9375</c:v>
                </c:pt>
                <c:pt idx="1528">
                  <c:v>46092.958333333336</c:v>
                </c:pt>
                <c:pt idx="1529">
                  <c:v>46092.979166666664</c:v>
                </c:pt>
                <c:pt idx="1530">
                  <c:v>46093</c:v>
                </c:pt>
                <c:pt idx="1531">
                  <c:v>46093.020833333336</c:v>
                </c:pt>
                <c:pt idx="1532">
                  <c:v>46093.041666666664</c:v>
                </c:pt>
                <c:pt idx="1533">
                  <c:v>46093.0625</c:v>
                </c:pt>
                <c:pt idx="1534">
                  <c:v>46093.083333333336</c:v>
                </c:pt>
                <c:pt idx="1535">
                  <c:v>46093.104166666664</c:v>
                </c:pt>
                <c:pt idx="1536">
                  <c:v>46093.125</c:v>
                </c:pt>
                <c:pt idx="1537">
                  <c:v>46093.145833333336</c:v>
                </c:pt>
                <c:pt idx="1538">
                  <c:v>46093.166666666664</c:v>
                </c:pt>
                <c:pt idx="1539">
                  <c:v>46093.1875</c:v>
                </c:pt>
                <c:pt idx="1540">
                  <c:v>46093.208333333336</c:v>
                </c:pt>
                <c:pt idx="1541">
                  <c:v>46093.229166666664</c:v>
                </c:pt>
                <c:pt idx="1542">
                  <c:v>46093.25</c:v>
                </c:pt>
                <c:pt idx="1543">
                  <c:v>46093.270833333336</c:v>
                </c:pt>
                <c:pt idx="1544">
                  <c:v>46093.291666666664</c:v>
                </c:pt>
                <c:pt idx="1545">
                  <c:v>46093.3125</c:v>
                </c:pt>
                <c:pt idx="1546">
                  <c:v>46093.333333333336</c:v>
                </c:pt>
                <c:pt idx="1547">
                  <c:v>46093.354166666664</c:v>
                </c:pt>
                <c:pt idx="1548">
                  <c:v>46093.375</c:v>
                </c:pt>
                <c:pt idx="1549">
                  <c:v>46093.395833333336</c:v>
                </c:pt>
                <c:pt idx="1550">
                  <c:v>46093.416666666664</c:v>
                </c:pt>
                <c:pt idx="1551">
                  <c:v>46093.4375</c:v>
                </c:pt>
                <c:pt idx="1552">
                  <c:v>46093.458333333336</c:v>
                </c:pt>
                <c:pt idx="1553">
                  <c:v>46093.479166666664</c:v>
                </c:pt>
                <c:pt idx="1554">
                  <c:v>46093.5</c:v>
                </c:pt>
                <c:pt idx="1555">
                  <c:v>46093.520833333336</c:v>
                </c:pt>
                <c:pt idx="1556">
                  <c:v>46093.541666666664</c:v>
                </c:pt>
                <c:pt idx="1557">
                  <c:v>46093.5625</c:v>
                </c:pt>
                <c:pt idx="1558">
                  <c:v>46093.583333333336</c:v>
                </c:pt>
                <c:pt idx="1559">
                  <c:v>46093.604166666664</c:v>
                </c:pt>
                <c:pt idx="1560">
                  <c:v>46093.625</c:v>
                </c:pt>
                <c:pt idx="1561">
                  <c:v>46093.645833333336</c:v>
                </c:pt>
                <c:pt idx="1562">
                  <c:v>46093.666666666664</c:v>
                </c:pt>
                <c:pt idx="1563">
                  <c:v>46093.6875</c:v>
                </c:pt>
                <c:pt idx="1564">
                  <c:v>46093.791666666664</c:v>
                </c:pt>
                <c:pt idx="1565">
                  <c:v>46093.8125</c:v>
                </c:pt>
                <c:pt idx="1566">
                  <c:v>46093.833333333336</c:v>
                </c:pt>
                <c:pt idx="1567">
                  <c:v>46093.854166666664</c:v>
                </c:pt>
                <c:pt idx="1568">
                  <c:v>46093.875</c:v>
                </c:pt>
                <c:pt idx="1569">
                  <c:v>46093.895833333336</c:v>
                </c:pt>
                <c:pt idx="1570">
                  <c:v>46093.916666666664</c:v>
                </c:pt>
                <c:pt idx="1571">
                  <c:v>46093.9375</c:v>
                </c:pt>
                <c:pt idx="1572">
                  <c:v>46093.958333333336</c:v>
                </c:pt>
                <c:pt idx="1573">
                  <c:v>46093.979166666664</c:v>
                </c:pt>
                <c:pt idx="1574">
                  <c:v>46094</c:v>
                </c:pt>
                <c:pt idx="1575">
                  <c:v>46094.020833333336</c:v>
                </c:pt>
                <c:pt idx="1576">
                  <c:v>46094.041666666664</c:v>
                </c:pt>
                <c:pt idx="1577">
                  <c:v>46094.0625</c:v>
                </c:pt>
                <c:pt idx="1578">
                  <c:v>46094.083333333336</c:v>
                </c:pt>
                <c:pt idx="1579">
                  <c:v>46094.104166666664</c:v>
                </c:pt>
                <c:pt idx="1580">
                  <c:v>46094.125</c:v>
                </c:pt>
                <c:pt idx="1581">
                  <c:v>46094.145833333336</c:v>
                </c:pt>
                <c:pt idx="1582">
                  <c:v>46094.166666666664</c:v>
                </c:pt>
                <c:pt idx="1583">
                  <c:v>46094.1875</c:v>
                </c:pt>
                <c:pt idx="1584">
                  <c:v>46094.208333333336</c:v>
                </c:pt>
                <c:pt idx="1585">
                  <c:v>46094.229166666664</c:v>
                </c:pt>
                <c:pt idx="1586">
                  <c:v>46094.25</c:v>
                </c:pt>
                <c:pt idx="1587">
                  <c:v>46094.270833333336</c:v>
                </c:pt>
                <c:pt idx="1588">
                  <c:v>46094.291666666664</c:v>
                </c:pt>
                <c:pt idx="1589">
                  <c:v>46094.3125</c:v>
                </c:pt>
                <c:pt idx="1590">
                  <c:v>46094.333333333336</c:v>
                </c:pt>
                <c:pt idx="1591">
                  <c:v>46094.354166666664</c:v>
                </c:pt>
                <c:pt idx="1592">
                  <c:v>46094.375</c:v>
                </c:pt>
                <c:pt idx="1593">
                  <c:v>46094.395833333336</c:v>
                </c:pt>
                <c:pt idx="1594">
                  <c:v>46094.416666666664</c:v>
                </c:pt>
                <c:pt idx="1595">
                  <c:v>46094.4375</c:v>
                </c:pt>
                <c:pt idx="1596">
                  <c:v>46094.458333333336</c:v>
                </c:pt>
                <c:pt idx="1597">
                  <c:v>46094.479166666664</c:v>
                </c:pt>
                <c:pt idx="1598">
                  <c:v>46094.5</c:v>
                </c:pt>
                <c:pt idx="1599">
                  <c:v>46094.520833333336</c:v>
                </c:pt>
                <c:pt idx="1600">
                  <c:v>46094.541666666664</c:v>
                </c:pt>
                <c:pt idx="1601">
                  <c:v>46094.5625</c:v>
                </c:pt>
                <c:pt idx="1602">
                  <c:v>46094.583333333336</c:v>
                </c:pt>
                <c:pt idx="1603">
                  <c:v>46094.604166666664</c:v>
                </c:pt>
                <c:pt idx="1604">
                  <c:v>46094.625</c:v>
                </c:pt>
                <c:pt idx="1605">
                  <c:v>46094.645833333336</c:v>
                </c:pt>
                <c:pt idx="1606">
                  <c:v>46094.666666666664</c:v>
                </c:pt>
                <c:pt idx="1607">
                  <c:v>46094.6875</c:v>
                </c:pt>
                <c:pt idx="1608">
                  <c:v>46096.708333333336</c:v>
                </c:pt>
                <c:pt idx="1609">
                  <c:v>46096.729166666664</c:v>
                </c:pt>
                <c:pt idx="1610">
                  <c:v>46096.75</c:v>
                </c:pt>
                <c:pt idx="1611">
                  <c:v>46096.770833333336</c:v>
                </c:pt>
                <c:pt idx="1612">
                  <c:v>46096.791666666664</c:v>
                </c:pt>
                <c:pt idx="1613">
                  <c:v>46096.8125</c:v>
                </c:pt>
                <c:pt idx="1614">
                  <c:v>46096.833333333336</c:v>
                </c:pt>
                <c:pt idx="1615">
                  <c:v>46096.854166666664</c:v>
                </c:pt>
                <c:pt idx="1616">
                  <c:v>46096.875</c:v>
                </c:pt>
                <c:pt idx="1617">
                  <c:v>46096.895833333336</c:v>
                </c:pt>
                <c:pt idx="1618">
                  <c:v>46096.916666666664</c:v>
                </c:pt>
                <c:pt idx="1619">
                  <c:v>46096.9375</c:v>
                </c:pt>
                <c:pt idx="1620">
                  <c:v>46096.958333333336</c:v>
                </c:pt>
                <c:pt idx="1621">
                  <c:v>46096.979166666664</c:v>
                </c:pt>
                <c:pt idx="1622">
                  <c:v>46097</c:v>
                </c:pt>
                <c:pt idx="1623">
                  <c:v>46097.020833333336</c:v>
                </c:pt>
                <c:pt idx="1624">
                  <c:v>46097.041666666664</c:v>
                </c:pt>
                <c:pt idx="1625">
                  <c:v>46097.0625</c:v>
                </c:pt>
                <c:pt idx="1626">
                  <c:v>46097.083333333336</c:v>
                </c:pt>
                <c:pt idx="1627">
                  <c:v>46097.104166666664</c:v>
                </c:pt>
                <c:pt idx="1628">
                  <c:v>46097.125</c:v>
                </c:pt>
                <c:pt idx="1629">
                  <c:v>46097.145833333336</c:v>
                </c:pt>
                <c:pt idx="1630">
                  <c:v>46097.166666666664</c:v>
                </c:pt>
                <c:pt idx="1631">
                  <c:v>46097.1875</c:v>
                </c:pt>
                <c:pt idx="1632">
                  <c:v>46097.208333333336</c:v>
                </c:pt>
                <c:pt idx="1633">
                  <c:v>46097.229166666664</c:v>
                </c:pt>
                <c:pt idx="1634">
                  <c:v>46097.25</c:v>
                </c:pt>
                <c:pt idx="1635">
                  <c:v>46097.270833333336</c:v>
                </c:pt>
                <c:pt idx="1636">
                  <c:v>46097.291666666664</c:v>
                </c:pt>
                <c:pt idx="1637">
                  <c:v>46097.3125</c:v>
                </c:pt>
                <c:pt idx="1638">
                  <c:v>46097.333333333336</c:v>
                </c:pt>
                <c:pt idx="1639">
                  <c:v>46097.354166666664</c:v>
                </c:pt>
                <c:pt idx="1640">
                  <c:v>46097.375</c:v>
                </c:pt>
                <c:pt idx="1641">
                  <c:v>46097.395833333336</c:v>
                </c:pt>
                <c:pt idx="1642">
                  <c:v>46097.416666666664</c:v>
                </c:pt>
                <c:pt idx="1643">
                  <c:v>46097.4375</c:v>
                </c:pt>
                <c:pt idx="1644">
                  <c:v>46097.458333333336</c:v>
                </c:pt>
                <c:pt idx="1645">
                  <c:v>46097.479166666664</c:v>
                </c:pt>
                <c:pt idx="1646">
                  <c:v>46097.5</c:v>
                </c:pt>
                <c:pt idx="1647">
                  <c:v>46097.520833333336</c:v>
                </c:pt>
                <c:pt idx="1648">
                  <c:v>46097.541666666664</c:v>
                </c:pt>
                <c:pt idx="1649">
                  <c:v>46097.5625</c:v>
                </c:pt>
                <c:pt idx="1650">
                  <c:v>46097.583333333336</c:v>
                </c:pt>
                <c:pt idx="1651">
                  <c:v>46097.604166666664</c:v>
                </c:pt>
                <c:pt idx="1652">
                  <c:v>46097.625</c:v>
                </c:pt>
                <c:pt idx="1653">
                  <c:v>46097.645833333336</c:v>
                </c:pt>
                <c:pt idx="1654">
                  <c:v>46097.666666666664</c:v>
                </c:pt>
                <c:pt idx="1655">
                  <c:v>46097.6875</c:v>
                </c:pt>
                <c:pt idx="1656">
                  <c:v>46097.791666666664</c:v>
                </c:pt>
                <c:pt idx="1657">
                  <c:v>46097.8125</c:v>
                </c:pt>
                <c:pt idx="1658">
                  <c:v>46097.833333333336</c:v>
                </c:pt>
                <c:pt idx="1659">
                  <c:v>46097.854166666664</c:v>
                </c:pt>
                <c:pt idx="1660">
                  <c:v>46097.875</c:v>
                </c:pt>
                <c:pt idx="1661">
                  <c:v>46097.895833333336</c:v>
                </c:pt>
                <c:pt idx="1662">
                  <c:v>46097.916666666664</c:v>
                </c:pt>
                <c:pt idx="1663">
                  <c:v>46097.9375</c:v>
                </c:pt>
                <c:pt idx="1664">
                  <c:v>46097.958333333336</c:v>
                </c:pt>
                <c:pt idx="1665">
                  <c:v>46097.979166666664</c:v>
                </c:pt>
                <c:pt idx="1666">
                  <c:v>46098</c:v>
                </c:pt>
                <c:pt idx="1667">
                  <c:v>46098.020833333336</c:v>
                </c:pt>
                <c:pt idx="1668">
                  <c:v>46098.041666666664</c:v>
                </c:pt>
                <c:pt idx="1669">
                  <c:v>46098.0625</c:v>
                </c:pt>
                <c:pt idx="1670">
                  <c:v>46098.083333333336</c:v>
                </c:pt>
                <c:pt idx="1671">
                  <c:v>46098.104166666664</c:v>
                </c:pt>
                <c:pt idx="1672">
                  <c:v>46098.125</c:v>
                </c:pt>
                <c:pt idx="1673">
                  <c:v>46098.145833333336</c:v>
                </c:pt>
                <c:pt idx="1674">
                  <c:v>46098.166666666664</c:v>
                </c:pt>
                <c:pt idx="1675">
                  <c:v>46098.1875</c:v>
                </c:pt>
                <c:pt idx="1676">
                  <c:v>46098.208333333336</c:v>
                </c:pt>
                <c:pt idx="1677">
                  <c:v>46098.229166666664</c:v>
                </c:pt>
                <c:pt idx="1678">
                  <c:v>46098.25</c:v>
                </c:pt>
                <c:pt idx="1679">
                  <c:v>46098.270833333336</c:v>
                </c:pt>
                <c:pt idx="1680">
                  <c:v>46098.291666666664</c:v>
                </c:pt>
                <c:pt idx="1681">
                  <c:v>46098.3125</c:v>
                </c:pt>
                <c:pt idx="1682">
                  <c:v>46098.333333333336</c:v>
                </c:pt>
                <c:pt idx="1683">
                  <c:v>46098.354166666664</c:v>
                </c:pt>
                <c:pt idx="1684">
                  <c:v>46098.375</c:v>
                </c:pt>
                <c:pt idx="1685">
                  <c:v>46098.395833333336</c:v>
                </c:pt>
                <c:pt idx="1686">
                  <c:v>46098.416666666664</c:v>
                </c:pt>
                <c:pt idx="1687">
                  <c:v>46098.4375</c:v>
                </c:pt>
                <c:pt idx="1688">
                  <c:v>46098.458333333336</c:v>
                </c:pt>
                <c:pt idx="1689">
                  <c:v>46098.479166666664</c:v>
                </c:pt>
                <c:pt idx="1690">
                  <c:v>46098.5</c:v>
                </c:pt>
                <c:pt idx="1691">
                  <c:v>46098.520833333336</c:v>
                </c:pt>
                <c:pt idx="1692">
                  <c:v>46098.541666666664</c:v>
                </c:pt>
                <c:pt idx="1693">
                  <c:v>46098.5625</c:v>
                </c:pt>
                <c:pt idx="1694">
                  <c:v>46098.583333333336</c:v>
                </c:pt>
                <c:pt idx="1695">
                  <c:v>46098.604166666664</c:v>
                </c:pt>
                <c:pt idx="1696">
                  <c:v>46098.625</c:v>
                </c:pt>
                <c:pt idx="1697">
                  <c:v>46098.645833333336</c:v>
                </c:pt>
                <c:pt idx="1698">
                  <c:v>46098.666666666664</c:v>
                </c:pt>
                <c:pt idx="1699">
                  <c:v>46098.6875</c:v>
                </c:pt>
                <c:pt idx="1700">
                  <c:v>46098.791666666664</c:v>
                </c:pt>
                <c:pt idx="1701">
                  <c:v>46098.8125</c:v>
                </c:pt>
                <c:pt idx="1702">
                  <c:v>46098.833333333336</c:v>
                </c:pt>
                <c:pt idx="1703">
                  <c:v>46098.854166666664</c:v>
                </c:pt>
                <c:pt idx="1704">
                  <c:v>46098.875</c:v>
                </c:pt>
                <c:pt idx="1705">
                  <c:v>46098.895833333336</c:v>
                </c:pt>
                <c:pt idx="1706">
                  <c:v>46098.916666666664</c:v>
                </c:pt>
                <c:pt idx="1707">
                  <c:v>46098.9375</c:v>
                </c:pt>
                <c:pt idx="1708">
                  <c:v>46098.958333333336</c:v>
                </c:pt>
                <c:pt idx="1709">
                  <c:v>46098.979166666664</c:v>
                </c:pt>
                <c:pt idx="1710">
                  <c:v>46099</c:v>
                </c:pt>
                <c:pt idx="1711">
                  <c:v>46099.020833333336</c:v>
                </c:pt>
                <c:pt idx="1712">
                  <c:v>46099.041666666664</c:v>
                </c:pt>
                <c:pt idx="1713">
                  <c:v>46099.0625</c:v>
                </c:pt>
                <c:pt idx="1714">
                  <c:v>46099.083333333336</c:v>
                </c:pt>
                <c:pt idx="1715">
                  <c:v>46099.104166666664</c:v>
                </c:pt>
                <c:pt idx="1716">
                  <c:v>46099.125</c:v>
                </c:pt>
                <c:pt idx="1717">
                  <c:v>46099.145833333336</c:v>
                </c:pt>
                <c:pt idx="1718">
                  <c:v>46099.166666666664</c:v>
                </c:pt>
                <c:pt idx="1719">
                  <c:v>46099.1875</c:v>
                </c:pt>
                <c:pt idx="1720">
                  <c:v>46099.208333333336</c:v>
                </c:pt>
                <c:pt idx="1721">
                  <c:v>46099.229166666664</c:v>
                </c:pt>
                <c:pt idx="1722">
                  <c:v>46099.25</c:v>
                </c:pt>
                <c:pt idx="1723">
                  <c:v>46099.270833333336</c:v>
                </c:pt>
                <c:pt idx="1724">
                  <c:v>46099.291666666664</c:v>
                </c:pt>
                <c:pt idx="1725">
                  <c:v>46099.3125</c:v>
                </c:pt>
                <c:pt idx="1726">
                  <c:v>46099.333333333336</c:v>
                </c:pt>
                <c:pt idx="1727">
                  <c:v>46099.354166666664</c:v>
                </c:pt>
                <c:pt idx="1728">
                  <c:v>46099.375</c:v>
                </c:pt>
                <c:pt idx="1729">
                  <c:v>46099.395833333336</c:v>
                </c:pt>
                <c:pt idx="1730">
                  <c:v>46099.416666666664</c:v>
                </c:pt>
                <c:pt idx="1731">
                  <c:v>46099.4375</c:v>
                </c:pt>
                <c:pt idx="1732">
                  <c:v>46099.458333333336</c:v>
                </c:pt>
                <c:pt idx="1733">
                  <c:v>46099.479166666664</c:v>
                </c:pt>
                <c:pt idx="1734">
                  <c:v>46099.5</c:v>
                </c:pt>
                <c:pt idx="1735">
                  <c:v>46099.520833333336</c:v>
                </c:pt>
                <c:pt idx="1736">
                  <c:v>46099.541666666664</c:v>
                </c:pt>
                <c:pt idx="1737">
                  <c:v>46099.5625</c:v>
                </c:pt>
                <c:pt idx="1738">
                  <c:v>46099.583333333336</c:v>
                </c:pt>
                <c:pt idx="1739">
                  <c:v>46099.604166666664</c:v>
                </c:pt>
                <c:pt idx="1740">
                  <c:v>46099.625</c:v>
                </c:pt>
                <c:pt idx="1741">
                  <c:v>46099.645833333336</c:v>
                </c:pt>
                <c:pt idx="1742">
                  <c:v>46099.666666666664</c:v>
                </c:pt>
                <c:pt idx="1743">
                  <c:v>46099.6875</c:v>
                </c:pt>
                <c:pt idx="1744">
                  <c:v>46099.791666666664</c:v>
                </c:pt>
                <c:pt idx="1745">
                  <c:v>46099.8125</c:v>
                </c:pt>
                <c:pt idx="1746">
                  <c:v>46099.833333333336</c:v>
                </c:pt>
                <c:pt idx="1747">
                  <c:v>46099.854166666664</c:v>
                </c:pt>
                <c:pt idx="1748">
                  <c:v>46099.875</c:v>
                </c:pt>
                <c:pt idx="1749">
                  <c:v>46099.895833333336</c:v>
                </c:pt>
                <c:pt idx="1750">
                  <c:v>46099.916666666664</c:v>
                </c:pt>
                <c:pt idx="1751">
                  <c:v>46099.9375</c:v>
                </c:pt>
                <c:pt idx="1752">
                  <c:v>46099.958333333336</c:v>
                </c:pt>
                <c:pt idx="1753">
                  <c:v>46099.979166666664</c:v>
                </c:pt>
                <c:pt idx="1754">
                  <c:v>46100</c:v>
                </c:pt>
                <c:pt idx="1755">
                  <c:v>46100.020833333336</c:v>
                </c:pt>
                <c:pt idx="1756">
                  <c:v>46100.041666666664</c:v>
                </c:pt>
                <c:pt idx="1757">
                  <c:v>46100.0625</c:v>
                </c:pt>
                <c:pt idx="1758">
                  <c:v>46100.083333333336</c:v>
                </c:pt>
                <c:pt idx="1759">
                  <c:v>46100.104166666664</c:v>
                </c:pt>
                <c:pt idx="1760">
                  <c:v>46100.125</c:v>
                </c:pt>
                <c:pt idx="1761">
                  <c:v>46100.145833333336</c:v>
                </c:pt>
                <c:pt idx="1762">
                  <c:v>46100.166666666664</c:v>
                </c:pt>
                <c:pt idx="1763">
                  <c:v>46100.1875</c:v>
                </c:pt>
                <c:pt idx="1764">
                  <c:v>46100.208333333336</c:v>
                </c:pt>
                <c:pt idx="1765">
                  <c:v>46100.229166666664</c:v>
                </c:pt>
                <c:pt idx="1766">
                  <c:v>46100.25</c:v>
                </c:pt>
                <c:pt idx="1767">
                  <c:v>46100.270833333336</c:v>
                </c:pt>
                <c:pt idx="1768">
                  <c:v>46100.291666666664</c:v>
                </c:pt>
                <c:pt idx="1769">
                  <c:v>46100.3125</c:v>
                </c:pt>
                <c:pt idx="1770">
                  <c:v>46100.333333333336</c:v>
                </c:pt>
                <c:pt idx="1771">
                  <c:v>46100.354166666664</c:v>
                </c:pt>
                <c:pt idx="1772">
                  <c:v>46100.375</c:v>
                </c:pt>
                <c:pt idx="1773">
                  <c:v>46100.395833333336</c:v>
                </c:pt>
                <c:pt idx="1774">
                  <c:v>46100.416666666664</c:v>
                </c:pt>
                <c:pt idx="1775">
                  <c:v>46100.4375</c:v>
                </c:pt>
                <c:pt idx="1776">
                  <c:v>46100.458333333336</c:v>
                </c:pt>
                <c:pt idx="1777">
                  <c:v>46100.479166666664</c:v>
                </c:pt>
                <c:pt idx="1778">
                  <c:v>46100.5</c:v>
                </c:pt>
                <c:pt idx="1779">
                  <c:v>46100.520833333336</c:v>
                </c:pt>
                <c:pt idx="1780">
                  <c:v>46100.541666666664</c:v>
                </c:pt>
                <c:pt idx="1781">
                  <c:v>46100.5625</c:v>
                </c:pt>
                <c:pt idx="1782">
                  <c:v>46100.583333333336</c:v>
                </c:pt>
                <c:pt idx="1783">
                  <c:v>46100.604166666664</c:v>
                </c:pt>
                <c:pt idx="1784">
                  <c:v>46100.625</c:v>
                </c:pt>
                <c:pt idx="1785">
                  <c:v>46100.645833333336</c:v>
                </c:pt>
                <c:pt idx="1786">
                  <c:v>46100.666666666664</c:v>
                </c:pt>
                <c:pt idx="1787">
                  <c:v>46100.6875</c:v>
                </c:pt>
                <c:pt idx="1788">
                  <c:v>46100.791666666664</c:v>
                </c:pt>
                <c:pt idx="1789">
                  <c:v>46100.8125</c:v>
                </c:pt>
                <c:pt idx="1790">
                  <c:v>46100.833333333336</c:v>
                </c:pt>
                <c:pt idx="1791">
                  <c:v>46100.854166666664</c:v>
                </c:pt>
                <c:pt idx="1792">
                  <c:v>46100.875</c:v>
                </c:pt>
                <c:pt idx="1793">
                  <c:v>46100.895833333336</c:v>
                </c:pt>
                <c:pt idx="1794">
                  <c:v>46100.916666666664</c:v>
                </c:pt>
                <c:pt idx="1795">
                  <c:v>46100.9375</c:v>
                </c:pt>
                <c:pt idx="1796">
                  <c:v>46100.958333333336</c:v>
                </c:pt>
                <c:pt idx="1797">
                  <c:v>46100.979166666664</c:v>
                </c:pt>
                <c:pt idx="1798">
                  <c:v>46101</c:v>
                </c:pt>
                <c:pt idx="1799">
                  <c:v>46101.020833333336</c:v>
                </c:pt>
                <c:pt idx="1800">
                  <c:v>46101.041666666664</c:v>
                </c:pt>
                <c:pt idx="1801">
                  <c:v>46101.0625</c:v>
                </c:pt>
                <c:pt idx="1802">
                  <c:v>46101.083333333336</c:v>
                </c:pt>
                <c:pt idx="1803">
                  <c:v>46101.104166666664</c:v>
                </c:pt>
                <c:pt idx="1804">
                  <c:v>46101.125</c:v>
                </c:pt>
                <c:pt idx="1805">
                  <c:v>46101.145833333336</c:v>
                </c:pt>
                <c:pt idx="1806">
                  <c:v>46101.166666666664</c:v>
                </c:pt>
                <c:pt idx="1807">
                  <c:v>46101.1875</c:v>
                </c:pt>
                <c:pt idx="1808">
                  <c:v>46101.208333333336</c:v>
                </c:pt>
                <c:pt idx="1809">
                  <c:v>46101.229166666664</c:v>
                </c:pt>
                <c:pt idx="1810">
                  <c:v>46101.25</c:v>
                </c:pt>
                <c:pt idx="1811">
                  <c:v>46101.270833333336</c:v>
                </c:pt>
                <c:pt idx="1812">
                  <c:v>46101.291666666664</c:v>
                </c:pt>
                <c:pt idx="1813">
                  <c:v>46101.3125</c:v>
                </c:pt>
                <c:pt idx="1814">
                  <c:v>46101.333333333336</c:v>
                </c:pt>
                <c:pt idx="1815">
                  <c:v>46101.354166666664</c:v>
                </c:pt>
                <c:pt idx="1816">
                  <c:v>46101.375</c:v>
                </c:pt>
                <c:pt idx="1817">
                  <c:v>46101.395833333336</c:v>
                </c:pt>
                <c:pt idx="1818">
                  <c:v>46101.416666666664</c:v>
                </c:pt>
                <c:pt idx="1819">
                  <c:v>46101.4375</c:v>
                </c:pt>
                <c:pt idx="1820">
                  <c:v>46101.458333333336</c:v>
                </c:pt>
                <c:pt idx="1821">
                  <c:v>46101.479166666664</c:v>
                </c:pt>
                <c:pt idx="1822">
                  <c:v>46101.5</c:v>
                </c:pt>
                <c:pt idx="1823">
                  <c:v>46101.520833333336</c:v>
                </c:pt>
                <c:pt idx="1824">
                  <c:v>46101.541666666664</c:v>
                </c:pt>
                <c:pt idx="1825">
                  <c:v>46101.5625</c:v>
                </c:pt>
                <c:pt idx="1826">
                  <c:v>46101.583333333336</c:v>
                </c:pt>
                <c:pt idx="1827">
                  <c:v>46101.604166666664</c:v>
                </c:pt>
                <c:pt idx="1828">
                  <c:v>46101.625</c:v>
                </c:pt>
                <c:pt idx="1829">
                  <c:v>46101.645833333336</c:v>
                </c:pt>
                <c:pt idx="1830">
                  <c:v>46101.666666666664</c:v>
                </c:pt>
                <c:pt idx="1831">
                  <c:v>46101.6875</c:v>
                </c:pt>
                <c:pt idx="1832">
                  <c:v>46103.708333333336</c:v>
                </c:pt>
                <c:pt idx="1833">
                  <c:v>46103.729166666664</c:v>
                </c:pt>
                <c:pt idx="1834">
                  <c:v>46103.75</c:v>
                </c:pt>
                <c:pt idx="1835">
                  <c:v>46103.770833333336</c:v>
                </c:pt>
                <c:pt idx="1836">
                  <c:v>46103.791666666664</c:v>
                </c:pt>
                <c:pt idx="1837">
                  <c:v>46103.8125</c:v>
                </c:pt>
                <c:pt idx="1838">
                  <c:v>46103.833333333336</c:v>
                </c:pt>
                <c:pt idx="1839">
                  <c:v>46103.854166666664</c:v>
                </c:pt>
                <c:pt idx="1840">
                  <c:v>46103.875</c:v>
                </c:pt>
                <c:pt idx="1841">
                  <c:v>46103.895833333336</c:v>
                </c:pt>
                <c:pt idx="1842">
                  <c:v>46103.916666666664</c:v>
                </c:pt>
                <c:pt idx="1843">
                  <c:v>46103.9375</c:v>
                </c:pt>
                <c:pt idx="1844">
                  <c:v>46103.958333333336</c:v>
                </c:pt>
                <c:pt idx="1845">
                  <c:v>46103.979166666664</c:v>
                </c:pt>
                <c:pt idx="1846">
                  <c:v>46104</c:v>
                </c:pt>
                <c:pt idx="1847">
                  <c:v>46104.020833333336</c:v>
                </c:pt>
                <c:pt idx="1848">
                  <c:v>46104.041666666664</c:v>
                </c:pt>
                <c:pt idx="1849">
                  <c:v>46104.0625</c:v>
                </c:pt>
                <c:pt idx="1850">
                  <c:v>46104.083333333336</c:v>
                </c:pt>
                <c:pt idx="1851">
                  <c:v>46104.104166666664</c:v>
                </c:pt>
                <c:pt idx="1852">
                  <c:v>46104.125</c:v>
                </c:pt>
                <c:pt idx="1853">
                  <c:v>46104.145833333336</c:v>
                </c:pt>
                <c:pt idx="1854">
                  <c:v>46104.166666666664</c:v>
                </c:pt>
                <c:pt idx="1855">
                  <c:v>46104.1875</c:v>
                </c:pt>
                <c:pt idx="1856">
                  <c:v>46104.208333333336</c:v>
                </c:pt>
                <c:pt idx="1857">
                  <c:v>46104.229166666664</c:v>
                </c:pt>
                <c:pt idx="1858">
                  <c:v>46104.25</c:v>
                </c:pt>
                <c:pt idx="1859">
                  <c:v>46104.270833333336</c:v>
                </c:pt>
                <c:pt idx="1860">
                  <c:v>46104.291666666664</c:v>
                </c:pt>
                <c:pt idx="1861">
                  <c:v>46104.3125</c:v>
                </c:pt>
                <c:pt idx="1862">
                  <c:v>46104.333333333336</c:v>
                </c:pt>
                <c:pt idx="1863">
                  <c:v>46104.354166666664</c:v>
                </c:pt>
                <c:pt idx="1864">
                  <c:v>46104.375</c:v>
                </c:pt>
                <c:pt idx="1865">
                  <c:v>46104.395833333336</c:v>
                </c:pt>
                <c:pt idx="1866">
                  <c:v>46104.416666666664</c:v>
                </c:pt>
                <c:pt idx="1867">
                  <c:v>46104.4375</c:v>
                </c:pt>
                <c:pt idx="1868">
                  <c:v>46104.458333333336</c:v>
                </c:pt>
                <c:pt idx="1869">
                  <c:v>46104.479166666664</c:v>
                </c:pt>
                <c:pt idx="1870">
                  <c:v>46104.5</c:v>
                </c:pt>
                <c:pt idx="1871">
                  <c:v>46104.520833333336</c:v>
                </c:pt>
                <c:pt idx="1872">
                  <c:v>46104.541666666664</c:v>
                </c:pt>
                <c:pt idx="1873">
                  <c:v>46104.5625</c:v>
                </c:pt>
                <c:pt idx="1874">
                  <c:v>46104.583333333336</c:v>
                </c:pt>
                <c:pt idx="1875">
                  <c:v>46104.604166666664</c:v>
                </c:pt>
                <c:pt idx="1876">
                  <c:v>46104.625</c:v>
                </c:pt>
                <c:pt idx="1877">
                  <c:v>46104.645833333336</c:v>
                </c:pt>
                <c:pt idx="1878">
                  <c:v>46104.666666666664</c:v>
                </c:pt>
                <c:pt idx="1879">
                  <c:v>46104.6875</c:v>
                </c:pt>
                <c:pt idx="1880">
                  <c:v>46104.791666666664</c:v>
                </c:pt>
                <c:pt idx="1881">
                  <c:v>46104.8125</c:v>
                </c:pt>
                <c:pt idx="1882">
                  <c:v>46104.833333333336</c:v>
                </c:pt>
                <c:pt idx="1883">
                  <c:v>46104.854166666664</c:v>
                </c:pt>
                <c:pt idx="1884">
                  <c:v>46104.875</c:v>
                </c:pt>
                <c:pt idx="1885">
                  <c:v>46104.895833333336</c:v>
                </c:pt>
                <c:pt idx="1886">
                  <c:v>46104.916666666664</c:v>
                </c:pt>
                <c:pt idx="1887">
                  <c:v>46104.9375</c:v>
                </c:pt>
                <c:pt idx="1888">
                  <c:v>46104.958333333336</c:v>
                </c:pt>
                <c:pt idx="1889">
                  <c:v>46104.979166666664</c:v>
                </c:pt>
                <c:pt idx="1890">
                  <c:v>46105</c:v>
                </c:pt>
                <c:pt idx="1891">
                  <c:v>46105.020833333336</c:v>
                </c:pt>
                <c:pt idx="1892">
                  <c:v>46105.041666666664</c:v>
                </c:pt>
                <c:pt idx="1893">
                  <c:v>46105.0625</c:v>
                </c:pt>
                <c:pt idx="1894">
                  <c:v>46105.083333333336</c:v>
                </c:pt>
                <c:pt idx="1895">
                  <c:v>46105.104166666664</c:v>
                </c:pt>
                <c:pt idx="1896">
                  <c:v>46105.125</c:v>
                </c:pt>
                <c:pt idx="1897">
                  <c:v>46105.145833333336</c:v>
                </c:pt>
                <c:pt idx="1898">
                  <c:v>46105.166666666664</c:v>
                </c:pt>
                <c:pt idx="1899">
                  <c:v>46105.1875</c:v>
                </c:pt>
                <c:pt idx="1900">
                  <c:v>46105.208333333336</c:v>
                </c:pt>
                <c:pt idx="1901">
                  <c:v>46105.229166666664</c:v>
                </c:pt>
                <c:pt idx="1902">
                  <c:v>46105.25</c:v>
                </c:pt>
                <c:pt idx="1903">
                  <c:v>46105.270833333336</c:v>
                </c:pt>
                <c:pt idx="1904">
                  <c:v>46105.291666666664</c:v>
                </c:pt>
                <c:pt idx="1905">
                  <c:v>46105.3125</c:v>
                </c:pt>
                <c:pt idx="1906">
                  <c:v>46105.333333333336</c:v>
                </c:pt>
                <c:pt idx="1907">
                  <c:v>46105.354166666664</c:v>
                </c:pt>
                <c:pt idx="1908">
                  <c:v>46105.375</c:v>
                </c:pt>
                <c:pt idx="1909">
                  <c:v>46105.395833333336</c:v>
                </c:pt>
                <c:pt idx="1910">
                  <c:v>46105.416666666664</c:v>
                </c:pt>
                <c:pt idx="1911">
                  <c:v>46105.4375</c:v>
                </c:pt>
                <c:pt idx="1912">
                  <c:v>46105.458333333336</c:v>
                </c:pt>
                <c:pt idx="1913">
                  <c:v>46105.479166666664</c:v>
                </c:pt>
                <c:pt idx="1914">
                  <c:v>46105.5</c:v>
                </c:pt>
                <c:pt idx="1915">
                  <c:v>46105.520833333336</c:v>
                </c:pt>
                <c:pt idx="1916">
                  <c:v>46105.541666666664</c:v>
                </c:pt>
                <c:pt idx="1917">
                  <c:v>46105.5625</c:v>
                </c:pt>
                <c:pt idx="1918">
                  <c:v>46105.583333333336</c:v>
                </c:pt>
                <c:pt idx="1919">
                  <c:v>46105.604166666664</c:v>
                </c:pt>
                <c:pt idx="1920">
                  <c:v>46105.625</c:v>
                </c:pt>
                <c:pt idx="1921">
                  <c:v>46105.645833333336</c:v>
                </c:pt>
                <c:pt idx="1922">
                  <c:v>46105.666666666664</c:v>
                </c:pt>
                <c:pt idx="1923">
                  <c:v>46105.6875</c:v>
                </c:pt>
                <c:pt idx="1924">
                  <c:v>46105.791666666664</c:v>
                </c:pt>
                <c:pt idx="1925">
                  <c:v>46105.8125</c:v>
                </c:pt>
                <c:pt idx="1926">
                  <c:v>46105.833333333336</c:v>
                </c:pt>
                <c:pt idx="1927">
                  <c:v>46105.854166666664</c:v>
                </c:pt>
                <c:pt idx="1928">
                  <c:v>46105.875</c:v>
                </c:pt>
                <c:pt idx="1929">
                  <c:v>46105.895833333336</c:v>
                </c:pt>
                <c:pt idx="1930">
                  <c:v>46105.916666666664</c:v>
                </c:pt>
                <c:pt idx="1931">
                  <c:v>46105.9375</c:v>
                </c:pt>
                <c:pt idx="1932">
                  <c:v>46105.958333333336</c:v>
                </c:pt>
                <c:pt idx="1933">
                  <c:v>46105.979166666664</c:v>
                </c:pt>
                <c:pt idx="1934">
                  <c:v>46106</c:v>
                </c:pt>
                <c:pt idx="1935">
                  <c:v>46106.020833333336</c:v>
                </c:pt>
                <c:pt idx="1936">
                  <c:v>46106.041666666664</c:v>
                </c:pt>
                <c:pt idx="1937">
                  <c:v>46106.0625</c:v>
                </c:pt>
                <c:pt idx="1938">
                  <c:v>46106.083333333336</c:v>
                </c:pt>
                <c:pt idx="1939">
                  <c:v>46106.104166666664</c:v>
                </c:pt>
                <c:pt idx="1940">
                  <c:v>46106.125</c:v>
                </c:pt>
                <c:pt idx="1941">
                  <c:v>46106.145833333336</c:v>
                </c:pt>
                <c:pt idx="1942">
                  <c:v>46106.166666666664</c:v>
                </c:pt>
                <c:pt idx="1943">
                  <c:v>46106.1875</c:v>
                </c:pt>
                <c:pt idx="1944">
                  <c:v>46106.208333333336</c:v>
                </c:pt>
                <c:pt idx="1945">
                  <c:v>46106.229166666664</c:v>
                </c:pt>
                <c:pt idx="1946">
                  <c:v>46106.25</c:v>
                </c:pt>
                <c:pt idx="1947">
                  <c:v>46106.270833333336</c:v>
                </c:pt>
                <c:pt idx="1948">
                  <c:v>46106.291666666664</c:v>
                </c:pt>
                <c:pt idx="1949">
                  <c:v>46106.3125</c:v>
                </c:pt>
                <c:pt idx="1950">
                  <c:v>46106.333333333336</c:v>
                </c:pt>
                <c:pt idx="1951">
                  <c:v>46106.354166666664</c:v>
                </c:pt>
                <c:pt idx="1952">
                  <c:v>46106.375</c:v>
                </c:pt>
                <c:pt idx="1953">
                  <c:v>46106.395833333336</c:v>
                </c:pt>
                <c:pt idx="1954">
                  <c:v>46106.416666666664</c:v>
                </c:pt>
                <c:pt idx="1955">
                  <c:v>46106.4375</c:v>
                </c:pt>
                <c:pt idx="1956">
                  <c:v>46106.458333333336</c:v>
                </c:pt>
                <c:pt idx="1957">
                  <c:v>46106.479166666664</c:v>
                </c:pt>
                <c:pt idx="1958">
                  <c:v>46106.5</c:v>
                </c:pt>
                <c:pt idx="1959">
                  <c:v>46106.520833333336</c:v>
                </c:pt>
                <c:pt idx="1960">
                  <c:v>46106.541666666664</c:v>
                </c:pt>
                <c:pt idx="1961">
                  <c:v>46106.5625</c:v>
                </c:pt>
                <c:pt idx="1962">
                  <c:v>46106.583333333336</c:v>
                </c:pt>
                <c:pt idx="1963">
                  <c:v>46106.604166666664</c:v>
                </c:pt>
                <c:pt idx="1964">
                  <c:v>46106.625</c:v>
                </c:pt>
                <c:pt idx="1965">
                  <c:v>46106.645833333336</c:v>
                </c:pt>
                <c:pt idx="1966">
                  <c:v>46106.666666666664</c:v>
                </c:pt>
                <c:pt idx="1967">
                  <c:v>46106.6875</c:v>
                </c:pt>
                <c:pt idx="1968">
                  <c:v>46106.791666666664</c:v>
                </c:pt>
                <c:pt idx="1969">
                  <c:v>46106.8125</c:v>
                </c:pt>
                <c:pt idx="1970">
                  <c:v>46106.833333333336</c:v>
                </c:pt>
                <c:pt idx="1971">
                  <c:v>46106.854166666664</c:v>
                </c:pt>
                <c:pt idx="1972">
                  <c:v>46106.875</c:v>
                </c:pt>
                <c:pt idx="1973">
                  <c:v>46106.895833333336</c:v>
                </c:pt>
                <c:pt idx="1974">
                  <c:v>46106.916666666664</c:v>
                </c:pt>
                <c:pt idx="1975">
                  <c:v>46106.9375</c:v>
                </c:pt>
                <c:pt idx="1976">
                  <c:v>46106.958333333336</c:v>
                </c:pt>
                <c:pt idx="1977">
                  <c:v>46106.979166666664</c:v>
                </c:pt>
                <c:pt idx="1978">
                  <c:v>46107</c:v>
                </c:pt>
                <c:pt idx="1979">
                  <c:v>46107.020833333336</c:v>
                </c:pt>
                <c:pt idx="1980">
                  <c:v>46107.041666666664</c:v>
                </c:pt>
                <c:pt idx="1981">
                  <c:v>46107.0625</c:v>
                </c:pt>
                <c:pt idx="1982">
                  <c:v>46107.083333333336</c:v>
                </c:pt>
                <c:pt idx="1983">
                  <c:v>46107.104166666664</c:v>
                </c:pt>
                <c:pt idx="1984">
                  <c:v>46107.125</c:v>
                </c:pt>
                <c:pt idx="1985">
                  <c:v>46107.145833333336</c:v>
                </c:pt>
                <c:pt idx="1986">
                  <c:v>46107.166666666664</c:v>
                </c:pt>
                <c:pt idx="1987">
                  <c:v>46107.1875</c:v>
                </c:pt>
                <c:pt idx="1988">
                  <c:v>46107.208333333336</c:v>
                </c:pt>
                <c:pt idx="1989">
                  <c:v>46107.229166666664</c:v>
                </c:pt>
                <c:pt idx="1990">
                  <c:v>46107.25</c:v>
                </c:pt>
                <c:pt idx="1991">
                  <c:v>46107.270833333336</c:v>
                </c:pt>
                <c:pt idx="1992">
                  <c:v>46107.291666666664</c:v>
                </c:pt>
                <c:pt idx="1993">
                  <c:v>46107.3125</c:v>
                </c:pt>
                <c:pt idx="1994">
                  <c:v>46107.333333333336</c:v>
                </c:pt>
                <c:pt idx="1995">
                  <c:v>46107.354166666664</c:v>
                </c:pt>
                <c:pt idx="1996">
                  <c:v>46107.375</c:v>
                </c:pt>
                <c:pt idx="1997">
                  <c:v>46107.395833333336</c:v>
                </c:pt>
                <c:pt idx="1998">
                  <c:v>46107.416666666664</c:v>
                </c:pt>
                <c:pt idx="1999">
                  <c:v>46107.4375</c:v>
                </c:pt>
                <c:pt idx="2000">
                  <c:v>46107.458333333336</c:v>
                </c:pt>
                <c:pt idx="2001">
                  <c:v>46107.479166666664</c:v>
                </c:pt>
                <c:pt idx="2002">
                  <c:v>46107.5</c:v>
                </c:pt>
                <c:pt idx="2003">
                  <c:v>46107.520833333336</c:v>
                </c:pt>
                <c:pt idx="2004">
                  <c:v>46107.541666666664</c:v>
                </c:pt>
                <c:pt idx="2005">
                  <c:v>46107.5625</c:v>
                </c:pt>
                <c:pt idx="2006">
                  <c:v>46107.583333333336</c:v>
                </c:pt>
                <c:pt idx="2007">
                  <c:v>46107.604166666664</c:v>
                </c:pt>
                <c:pt idx="2008">
                  <c:v>46107.625</c:v>
                </c:pt>
                <c:pt idx="2009">
                  <c:v>46107.645833333336</c:v>
                </c:pt>
                <c:pt idx="2010">
                  <c:v>46107.666666666664</c:v>
                </c:pt>
                <c:pt idx="2011">
                  <c:v>46107.6875</c:v>
                </c:pt>
                <c:pt idx="2012">
                  <c:v>46107.791666666664</c:v>
                </c:pt>
                <c:pt idx="2013">
                  <c:v>46107.8125</c:v>
                </c:pt>
                <c:pt idx="2014">
                  <c:v>46107.833333333336</c:v>
                </c:pt>
                <c:pt idx="2015">
                  <c:v>46107.854166666664</c:v>
                </c:pt>
                <c:pt idx="2016">
                  <c:v>46107.875</c:v>
                </c:pt>
                <c:pt idx="2017">
                  <c:v>46107.895833333336</c:v>
                </c:pt>
                <c:pt idx="2018">
                  <c:v>46107.916666666664</c:v>
                </c:pt>
                <c:pt idx="2019">
                  <c:v>46107.9375</c:v>
                </c:pt>
                <c:pt idx="2020">
                  <c:v>46107.958333333336</c:v>
                </c:pt>
                <c:pt idx="2021">
                  <c:v>46107.979166666664</c:v>
                </c:pt>
                <c:pt idx="2022">
                  <c:v>46108</c:v>
                </c:pt>
                <c:pt idx="2023">
                  <c:v>46108.020833333336</c:v>
                </c:pt>
                <c:pt idx="2024">
                  <c:v>46108.041666666664</c:v>
                </c:pt>
                <c:pt idx="2025">
                  <c:v>46108.0625</c:v>
                </c:pt>
                <c:pt idx="2026">
                  <c:v>46108.083333333336</c:v>
                </c:pt>
                <c:pt idx="2027">
                  <c:v>46108.104166666664</c:v>
                </c:pt>
                <c:pt idx="2028">
                  <c:v>46108.125</c:v>
                </c:pt>
                <c:pt idx="2029">
                  <c:v>46108.145833333336</c:v>
                </c:pt>
                <c:pt idx="2030">
                  <c:v>46108.166666666664</c:v>
                </c:pt>
                <c:pt idx="2031">
                  <c:v>46108.1875</c:v>
                </c:pt>
                <c:pt idx="2032">
                  <c:v>46108.208333333336</c:v>
                </c:pt>
                <c:pt idx="2033">
                  <c:v>46108.229166666664</c:v>
                </c:pt>
                <c:pt idx="2034">
                  <c:v>46108.25</c:v>
                </c:pt>
                <c:pt idx="2035">
                  <c:v>46108.270833333336</c:v>
                </c:pt>
                <c:pt idx="2036">
                  <c:v>46108.291666666664</c:v>
                </c:pt>
                <c:pt idx="2037">
                  <c:v>46108.3125</c:v>
                </c:pt>
                <c:pt idx="2038">
                  <c:v>46108.333333333336</c:v>
                </c:pt>
                <c:pt idx="2039">
                  <c:v>46108.354166666664</c:v>
                </c:pt>
                <c:pt idx="2040">
                  <c:v>46108.375</c:v>
                </c:pt>
                <c:pt idx="2041">
                  <c:v>46108.395833333336</c:v>
                </c:pt>
                <c:pt idx="2042">
                  <c:v>46108.416666666664</c:v>
                </c:pt>
                <c:pt idx="2043">
                  <c:v>46108.4375</c:v>
                </c:pt>
                <c:pt idx="2044">
                  <c:v>46108.458333333336</c:v>
                </c:pt>
                <c:pt idx="2045">
                  <c:v>46108.479166666664</c:v>
                </c:pt>
                <c:pt idx="2046">
                  <c:v>46108.5</c:v>
                </c:pt>
                <c:pt idx="2047">
                  <c:v>46108.520833333336</c:v>
                </c:pt>
                <c:pt idx="2048">
                  <c:v>46108.541666666664</c:v>
                </c:pt>
                <c:pt idx="2049">
                  <c:v>46108.5625</c:v>
                </c:pt>
                <c:pt idx="2050">
                  <c:v>46108.583333333336</c:v>
                </c:pt>
                <c:pt idx="2051">
                  <c:v>46108.604166666664</c:v>
                </c:pt>
                <c:pt idx="2052">
                  <c:v>46108.625</c:v>
                </c:pt>
                <c:pt idx="2053">
                  <c:v>46108.645833333336</c:v>
                </c:pt>
                <c:pt idx="2054">
                  <c:v>46108.666666666664</c:v>
                </c:pt>
                <c:pt idx="2055">
                  <c:v>46108.6875</c:v>
                </c:pt>
                <c:pt idx="2056">
                  <c:v>46110.708333333336</c:v>
                </c:pt>
                <c:pt idx="2057">
                  <c:v>46110.729166666664</c:v>
                </c:pt>
                <c:pt idx="2058">
                  <c:v>46110.75</c:v>
                </c:pt>
                <c:pt idx="2059">
                  <c:v>46110.770833333336</c:v>
                </c:pt>
                <c:pt idx="2060">
                  <c:v>46110.791666666664</c:v>
                </c:pt>
                <c:pt idx="2061">
                  <c:v>46110.8125</c:v>
                </c:pt>
                <c:pt idx="2062">
                  <c:v>46110.833333333336</c:v>
                </c:pt>
                <c:pt idx="2063">
                  <c:v>46110.854166666664</c:v>
                </c:pt>
                <c:pt idx="2064">
                  <c:v>46110.875</c:v>
                </c:pt>
                <c:pt idx="2065">
                  <c:v>46110.895833333336</c:v>
                </c:pt>
                <c:pt idx="2066">
                  <c:v>46110.916666666664</c:v>
                </c:pt>
                <c:pt idx="2067">
                  <c:v>46110.9375</c:v>
                </c:pt>
                <c:pt idx="2068">
                  <c:v>46110.958333333336</c:v>
                </c:pt>
                <c:pt idx="2069">
                  <c:v>46110.979166666664</c:v>
                </c:pt>
                <c:pt idx="2070">
                  <c:v>46111</c:v>
                </c:pt>
                <c:pt idx="2071">
                  <c:v>46111.020833333336</c:v>
                </c:pt>
                <c:pt idx="2072">
                  <c:v>46111.041666666664</c:v>
                </c:pt>
                <c:pt idx="2073">
                  <c:v>46111.0625</c:v>
                </c:pt>
                <c:pt idx="2074">
                  <c:v>46111.083333333336</c:v>
                </c:pt>
                <c:pt idx="2075">
                  <c:v>46111.104166666664</c:v>
                </c:pt>
                <c:pt idx="2076">
                  <c:v>46111.125</c:v>
                </c:pt>
                <c:pt idx="2077">
                  <c:v>46111.145833333336</c:v>
                </c:pt>
                <c:pt idx="2078">
                  <c:v>46111.166666666664</c:v>
                </c:pt>
                <c:pt idx="2079">
                  <c:v>46111.1875</c:v>
                </c:pt>
                <c:pt idx="2080">
                  <c:v>46111.208333333336</c:v>
                </c:pt>
                <c:pt idx="2081">
                  <c:v>46111.229166666664</c:v>
                </c:pt>
                <c:pt idx="2082">
                  <c:v>46111.25</c:v>
                </c:pt>
                <c:pt idx="2083">
                  <c:v>46111.270833333336</c:v>
                </c:pt>
                <c:pt idx="2084">
                  <c:v>46111.291666666664</c:v>
                </c:pt>
                <c:pt idx="2085">
                  <c:v>46111.3125</c:v>
                </c:pt>
                <c:pt idx="2086">
                  <c:v>46111.333333333336</c:v>
                </c:pt>
                <c:pt idx="2087">
                  <c:v>46111.354166666664</c:v>
                </c:pt>
                <c:pt idx="2088">
                  <c:v>46111.375</c:v>
                </c:pt>
                <c:pt idx="2089">
                  <c:v>46111.395833333336</c:v>
                </c:pt>
                <c:pt idx="2090">
                  <c:v>46111.416666666664</c:v>
                </c:pt>
                <c:pt idx="2091">
                  <c:v>46111.4375</c:v>
                </c:pt>
                <c:pt idx="2092">
                  <c:v>46111.458333333336</c:v>
                </c:pt>
                <c:pt idx="2093">
                  <c:v>46111.479166666664</c:v>
                </c:pt>
                <c:pt idx="2094">
                  <c:v>46111.5</c:v>
                </c:pt>
                <c:pt idx="2095">
                  <c:v>46111.520833333336</c:v>
                </c:pt>
                <c:pt idx="2096">
                  <c:v>46111.541666666664</c:v>
                </c:pt>
                <c:pt idx="2097">
                  <c:v>46111.5625</c:v>
                </c:pt>
                <c:pt idx="2098">
                  <c:v>46111.583333333336</c:v>
                </c:pt>
                <c:pt idx="2099">
                  <c:v>46111.604166666664</c:v>
                </c:pt>
                <c:pt idx="2100">
                  <c:v>46111.625</c:v>
                </c:pt>
                <c:pt idx="2101">
                  <c:v>46111.645833333336</c:v>
                </c:pt>
                <c:pt idx="2102">
                  <c:v>46111.666666666664</c:v>
                </c:pt>
                <c:pt idx="2103">
                  <c:v>46111.6875</c:v>
                </c:pt>
                <c:pt idx="2104">
                  <c:v>46111.791666666664</c:v>
                </c:pt>
                <c:pt idx="2105">
                  <c:v>46111.8125</c:v>
                </c:pt>
                <c:pt idx="2106">
                  <c:v>46111.833333333336</c:v>
                </c:pt>
                <c:pt idx="2107">
                  <c:v>46111.854166666664</c:v>
                </c:pt>
                <c:pt idx="2108">
                  <c:v>46111.875</c:v>
                </c:pt>
                <c:pt idx="2109">
                  <c:v>46111.895833333336</c:v>
                </c:pt>
                <c:pt idx="2110">
                  <c:v>46111.916666666664</c:v>
                </c:pt>
                <c:pt idx="2111">
                  <c:v>46111.9375</c:v>
                </c:pt>
                <c:pt idx="2112">
                  <c:v>46111.958333333336</c:v>
                </c:pt>
                <c:pt idx="2113">
                  <c:v>46111.979166666664</c:v>
                </c:pt>
                <c:pt idx="2114">
                  <c:v>46112</c:v>
                </c:pt>
                <c:pt idx="2115">
                  <c:v>46112.020833333336</c:v>
                </c:pt>
                <c:pt idx="2116">
                  <c:v>46112.041666666664</c:v>
                </c:pt>
                <c:pt idx="2117">
                  <c:v>46112.0625</c:v>
                </c:pt>
                <c:pt idx="2118">
                  <c:v>46112.083333333336</c:v>
                </c:pt>
                <c:pt idx="2119">
                  <c:v>46112.104166666664</c:v>
                </c:pt>
                <c:pt idx="2120">
                  <c:v>46112.125</c:v>
                </c:pt>
                <c:pt idx="2121">
                  <c:v>46112.145833333336</c:v>
                </c:pt>
                <c:pt idx="2122">
                  <c:v>46112.166666666664</c:v>
                </c:pt>
                <c:pt idx="2123">
                  <c:v>46112.1875</c:v>
                </c:pt>
                <c:pt idx="2124">
                  <c:v>46112.208333333336</c:v>
                </c:pt>
                <c:pt idx="2125">
                  <c:v>46112.229166666664</c:v>
                </c:pt>
                <c:pt idx="2126">
                  <c:v>46112.25</c:v>
                </c:pt>
                <c:pt idx="2127">
                  <c:v>46112.270833333336</c:v>
                </c:pt>
                <c:pt idx="2128">
                  <c:v>46112.291666666664</c:v>
                </c:pt>
                <c:pt idx="2129">
                  <c:v>46112.3125</c:v>
                </c:pt>
                <c:pt idx="2130">
                  <c:v>46112.333333333336</c:v>
                </c:pt>
                <c:pt idx="2131">
                  <c:v>46112.354166666664</c:v>
                </c:pt>
                <c:pt idx="2132">
                  <c:v>46112.375</c:v>
                </c:pt>
                <c:pt idx="2133">
                  <c:v>46112.395833333336</c:v>
                </c:pt>
                <c:pt idx="2134">
                  <c:v>46112.416666666664</c:v>
                </c:pt>
                <c:pt idx="2135">
                  <c:v>46112.4375</c:v>
                </c:pt>
                <c:pt idx="2136">
                  <c:v>46112.458333333336</c:v>
                </c:pt>
                <c:pt idx="2137">
                  <c:v>46112.479166666664</c:v>
                </c:pt>
                <c:pt idx="2138">
                  <c:v>46112.5</c:v>
                </c:pt>
                <c:pt idx="2139">
                  <c:v>46112.520833333336</c:v>
                </c:pt>
                <c:pt idx="2140">
                  <c:v>46112.541666666664</c:v>
                </c:pt>
                <c:pt idx="2141">
                  <c:v>46112.5625</c:v>
                </c:pt>
                <c:pt idx="2142">
                  <c:v>46112.583333333336</c:v>
                </c:pt>
                <c:pt idx="2143">
                  <c:v>46112.604166666664</c:v>
                </c:pt>
                <c:pt idx="2144">
                  <c:v>46112.625</c:v>
                </c:pt>
                <c:pt idx="2145">
                  <c:v>46112.645833333336</c:v>
                </c:pt>
                <c:pt idx="2146">
                  <c:v>46112.666666666664</c:v>
                </c:pt>
                <c:pt idx="2147">
                  <c:v>46112.6875</c:v>
                </c:pt>
                <c:pt idx="2148">
                  <c:v>46112.791666666664</c:v>
                </c:pt>
                <c:pt idx="2149">
                  <c:v>46112.8125</c:v>
                </c:pt>
                <c:pt idx="2150">
                  <c:v>46112.833333333336</c:v>
                </c:pt>
                <c:pt idx="2151">
                  <c:v>46112.854166666664</c:v>
                </c:pt>
                <c:pt idx="2152">
                  <c:v>46112.875</c:v>
                </c:pt>
                <c:pt idx="2153">
                  <c:v>46112.895833333336</c:v>
                </c:pt>
                <c:pt idx="2154">
                  <c:v>46112.916666666664</c:v>
                </c:pt>
                <c:pt idx="2155">
                  <c:v>46112.9375</c:v>
                </c:pt>
                <c:pt idx="2156">
                  <c:v>46112.958333333336</c:v>
                </c:pt>
                <c:pt idx="2157">
                  <c:v>46112.979166666664</c:v>
                </c:pt>
                <c:pt idx="2158">
                  <c:v>46113</c:v>
                </c:pt>
                <c:pt idx="2159">
                  <c:v>46113.020833333336</c:v>
                </c:pt>
                <c:pt idx="2160">
                  <c:v>46113.041666666664</c:v>
                </c:pt>
                <c:pt idx="2161">
                  <c:v>46113.0625</c:v>
                </c:pt>
                <c:pt idx="2162">
                  <c:v>46113.083333333336</c:v>
                </c:pt>
                <c:pt idx="2163">
                  <c:v>46113.104166666664</c:v>
                </c:pt>
                <c:pt idx="2164">
                  <c:v>46113.125</c:v>
                </c:pt>
                <c:pt idx="2165">
                  <c:v>46113.145833333336</c:v>
                </c:pt>
                <c:pt idx="2166">
                  <c:v>46113.166666666664</c:v>
                </c:pt>
                <c:pt idx="2167">
                  <c:v>46113.1875</c:v>
                </c:pt>
                <c:pt idx="2168">
                  <c:v>46113.208333333336</c:v>
                </c:pt>
                <c:pt idx="2169">
                  <c:v>46113.229166666664</c:v>
                </c:pt>
                <c:pt idx="2170">
                  <c:v>46113.25</c:v>
                </c:pt>
                <c:pt idx="2171">
                  <c:v>46113.270833333336</c:v>
                </c:pt>
                <c:pt idx="2172">
                  <c:v>46113.291666666664</c:v>
                </c:pt>
                <c:pt idx="2173">
                  <c:v>46113.3125</c:v>
                </c:pt>
                <c:pt idx="2174">
                  <c:v>46113.333333333336</c:v>
                </c:pt>
                <c:pt idx="2175">
                  <c:v>46113.354166666664</c:v>
                </c:pt>
                <c:pt idx="2176">
                  <c:v>46113.375</c:v>
                </c:pt>
                <c:pt idx="2177">
                  <c:v>46113.395833333336</c:v>
                </c:pt>
                <c:pt idx="2178">
                  <c:v>46113.416666666664</c:v>
                </c:pt>
                <c:pt idx="2179">
                  <c:v>46113.4375</c:v>
                </c:pt>
                <c:pt idx="2180">
                  <c:v>46113.458333333336</c:v>
                </c:pt>
                <c:pt idx="2181">
                  <c:v>46113.479166666664</c:v>
                </c:pt>
                <c:pt idx="2182">
                  <c:v>46113.5</c:v>
                </c:pt>
                <c:pt idx="2183">
                  <c:v>46113.520833333336</c:v>
                </c:pt>
                <c:pt idx="2184">
                  <c:v>46113.541666666664</c:v>
                </c:pt>
                <c:pt idx="2185">
                  <c:v>46113.5625</c:v>
                </c:pt>
                <c:pt idx="2186">
                  <c:v>46113.583333333336</c:v>
                </c:pt>
                <c:pt idx="2187">
                  <c:v>46113.604166666664</c:v>
                </c:pt>
                <c:pt idx="2188">
                  <c:v>46113.625</c:v>
                </c:pt>
                <c:pt idx="2189">
                  <c:v>46113.645833333336</c:v>
                </c:pt>
                <c:pt idx="2190">
                  <c:v>46113.666666666664</c:v>
                </c:pt>
                <c:pt idx="2191">
                  <c:v>46113.6875</c:v>
                </c:pt>
                <c:pt idx="2192">
                  <c:v>46113.791666666664</c:v>
                </c:pt>
                <c:pt idx="2193">
                  <c:v>46113.8125</c:v>
                </c:pt>
                <c:pt idx="2194">
                  <c:v>46113.833333333336</c:v>
                </c:pt>
                <c:pt idx="2195">
                  <c:v>46113.854166666664</c:v>
                </c:pt>
                <c:pt idx="2196">
                  <c:v>46113.875</c:v>
                </c:pt>
                <c:pt idx="2197">
                  <c:v>46113.895833333336</c:v>
                </c:pt>
                <c:pt idx="2198">
                  <c:v>46113.916666666664</c:v>
                </c:pt>
                <c:pt idx="2199">
                  <c:v>46113.9375</c:v>
                </c:pt>
                <c:pt idx="2200">
                  <c:v>46113.958333333336</c:v>
                </c:pt>
                <c:pt idx="2201">
                  <c:v>46113.979166666664</c:v>
                </c:pt>
                <c:pt idx="2202">
                  <c:v>46114</c:v>
                </c:pt>
                <c:pt idx="2203">
                  <c:v>46114.020833333336</c:v>
                </c:pt>
                <c:pt idx="2204">
                  <c:v>46114.041666666664</c:v>
                </c:pt>
                <c:pt idx="2205">
                  <c:v>46114.0625</c:v>
                </c:pt>
                <c:pt idx="2206">
                  <c:v>46114.083333333336</c:v>
                </c:pt>
                <c:pt idx="2207">
                  <c:v>46114.104166666664</c:v>
                </c:pt>
                <c:pt idx="2208">
                  <c:v>46114.125</c:v>
                </c:pt>
                <c:pt idx="2209">
                  <c:v>46114.145833333336</c:v>
                </c:pt>
                <c:pt idx="2210">
                  <c:v>46114.166666666664</c:v>
                </c:pt>
                <c:pt idx="2211">
                  <c:v>46114.1875</c:v>
                </c:pt>
                <c:pt idx="2212">
                  <c:v>46114.208333333336</c:v>
                </c:pt>
                <c:pt idx="2213">
                  <c:v>46114.229166666664</c:v>
                </c:pt>
                <c:pt idx="2214">
                  <c:v>46114.25</c:v>
                </c:pt>
                <c:pt idx="2215">
                  <c:v>46114.270833333336</c:v>
                </c:pt>
                <c:pt idx="2216">
                  <c:v>46114.291666666664</c:v>
                </c:pt>
                <c:pt idx="2217">
                  <c:v>46114.3125</c:v>
                </c:pt>
                <c:pt idx="2218">
                  <c:v>46114.333333333336</c:v>
                </c:pt>
                <c:pt idx="2219">
                  <c:v>46114.354166666664</c:v>
                </c:pt>
                <c:pt idx="2220">
                  <c:v>46114.375</c:v>
                </c:pt>
                <c:pt idx="2221">
                  <c:v>46114.395833333336</c:v>
                </c:pt>
                <c:pt idx="2222">
                  <c:v>46114.416666666664</c:v>
                </c:pt>
                <c:pt idx="2223">
                  <c:v>46114.4375</c:v>
                </c:pt>
                <c:pt idx="2224">
                  <c:v>46114.458333333336</c:v>
                </c:pt>
                <c:pt idx="2225">
                  <c:v>46114.479166666664</c:v>
                </c:pt>
                <c:pt idx="2226">
                  <c:v>46114.5</c:v>
                </c:pt>
                <c:pt idx="2227">
                  <c:v>46114.520833333336</c:v>
                </c:pt>
                <c:pt idx="2228">
                  <c:v>46114.541666666664</c:v>
                </c:pt>
                <c:pt idx="2229">
                  <c:v>46114.5625</c:v>
                </c:pt>
                <c:pt idx="2230">
                  <c:v>46114.583333333336</c:v>
                </c:pt>
                <c:pt idx="2231">
                  <c:v>46114.604166666664</c:v>
                </c:pt>
                <c:pt idx="2232">
                  <c:v>46114.625</c:v>
                </c:pt>
                <c:pt idx="2233">
                  <c:v>46114.645833333336</c:v>
                </c:pt>
                <c:pt idx="2234">
                  <c:v>46114.666666666664</c:v>
                </c:pt>
                <c:pt idx="2235">
                  <c:v>46114.6875</c:v>
                </c:pt>
                <c:pt idx="2236">
                  <c:v>46117.708333333336</c:v>
                </c:pt>
                <c:pt idx="2237">
                  <c:v>46117.729166666664</c:v>
                </c:pt>
                <c:pt idx="2238">
                  <c:v>46117.75</c:v>
                </c:pt>
                <c:pt idx="2239">
                  <c:v>46117.770833333336</c:v>
                </c:pt>
                <c:pt idx="2240">
                  <c:v>46117.791666666664</c:v>
                </c:pt>
                <c:pt idx="2241">
                  <c:v>46117.8125</c:v>
                </c:pt>
                <c:pt idx="2242">
                  <c:v>46117.833333333336</c:v>
                </c:pt>
                <c:pt idx="2243">
                  <c:v>46117.854166666664</c:v>
                </c:pt>
                <c:pt idx="2244">
                  <c:v>46117.875</c:v>
                </c:pt>
                <c:pt idx="2245">
                  <c:v>46117.895833333336</c:v>
                </c:pt>
                <c:pt idx="2246">
                  <c:v>46117.916666666664</c:v>
                </c:pt>
                <c:pt idx="2247">
                  <c:v>46117.9375</c:v>
                </c:pt>
                <c:pt idx="2248">
                  <c:v>46117.958333333336</c:v>
                </c:pt>
                <c:pt idx="2249">
                  <c:v>46117.979166666664</c:v>
                </c:pt>
                <c:pt idx="2250">
                  <c:v>46118</c:v>
                </c:pt>
                <c:pt idx="2251">
                  <c:v>46118.020833333336</c:v>
                </c:pt>
                <c:pt idx="2252">
                  <c:v>46118.041666666664</c:v>
                </c:pt>
                <c:pt idx="2253">
                  <c:v>46118.0625</c:v>
                </c:pt>
                <c:pt idx="2254">
                  <c:v>46118.083333333336</c:v>
                </c:pt>
                <c:pt idx="2255">
                  <c:v>46118.104166666664</c:v>
                </c:pt>
                <c:pt idx="2256">
                  <c:v>46118.125</c:v>
                </c:pt>
                <c:pt idx="2257">
                  <c:v>46118.145833333336</c:v>
                </c:pt>
                <c:pt idx="2258">
                  <c:v>46118.166666666664</c:v>
                </c:pt>
                <c:pt idx="2259">
                  <c:v>46118.1875</c:v>
                </c:pt>
                <c:pt idx="2260">
                  <c:v>46118.208333333336</c:v>
                </c:pt>
                <c:pt idx="2261">
                  <c:v>46118.229166666664</c:v>
                </c:pt>
                <c:pt idx="2262">
                  <c:v>46118.25</c:v>
                </c:pt>
                <c:pt idx="2263">
                  <c:v>46118.270833333336</c:v>
                </c:pt>
                <c:pt idx="2264">
                  <c:v>46118.291666666664</c:v>
                </c:pt>
                <c:pt idx="2265">
                  <c:v>46118.3125</c:v>
                </c:pt>
                <c:pt idx="2266">
                  <c:v>46118.333333333336</c:v>
                </c:pt>
                <c:pt idx="2267">
                  <c:v>46118.354166666664</c:v>
                </c:pt>
                <c:pt idx="2268">
                  <c:v>46118.375</c:v>
                </c:pt>
                <c:pt idx="2269">
                  <c:v>46118.395833333336</c:v>
                </c:pt>
                <c:pt idx="2270">
                  <c:v>46118.416666666664</c:v>
                </c:pt>
                <c:pt idx="2271">
                  <c:v>46118.4375</c:v>
                </c:pt>
                <c:pt idx="2272">
                  <c:v>46118.458333333336</c:v>
                </c:pt>
                <c:pt idx="2273">
                  <c:v>46118.479166666664</c:v>
                </c:pt>
                <c:pt idx="2274">
                  <c:v>46118.5</c:v>
                </c:pt>
                <c:pt idx="2275">
                  <c:v>46118.520833333336</c:v>
                </c:pt>
                <c:pt idx="2276">
                  <c:v>46118.541666666664</c:v>
                </c:pt>
                <c:pt idx="2277">
                  <c:v>46118.5625</c:v>
                </c:pt>
                <c:pt idx="2278">
                  <c:v>46118.583333333336</c:v>
                </c:pt>
                <c:pt idx="2279">
                  <c:v>46118.604166666664</c:v>
                </c:pt>
                <c:pt idx="2280">
                  <c:v>46118.625</c:v>
                </c:pt>
                <c:pt idx="2281">
                  <c:v>46118.645833333336</c:v>
                </c:pt>
                <c:pt idx="2282">
                  <c:v>46118.666666666664</c:v>
                </c:pt>
                <c:pt idx="2283">
                  <c:v>46118.6875</c:v>
                </c:pt>
                <c:pt idx="2284">
                  <c:v>46118.791666666664</c:v>
                </c:pt>
                <c:pt idx="2285">
                  <c:v>46118.8125</c:v>
                </c:pt>
                <c:pt idx="2286">
                  <c:v>46118.833333333336</c:v>
                </c:pt>
                <c:pt idx="2287">
                  <c:v>46118.854166666664</c:v>
                </c:pt>
                <c:pt idx="2288">
                  <c:v>46118.875</c:v>
                </c:pt>
                <c:pt idx="2289">
                  <c:v>46118.895833333336</c:v>
                </c:pt>
                <c:pt idx="2290">
                  <c:v>46118.916666666664</c:v>
                </c:pt>
                <c:pt idx="2291">
                  <c:v>46118.9375</c:v>
                </c:pt>
                <c:pt idx="2292">
                  <c:v>46118.958333333336</c:v>
                </c:pt>
                <c:pt idx="2293">
                  <c:v>46118.979166666664</c:v>
                </c:pt>
                <c:pt idx="2294">
                  <c:v>46119</c:v>
                </c:pt>
                <c:pt idx="2295">
                  <c:v>46119.020833333336</c:v>
                </c:pt>
                <c:pt idx="2296">
                  <c:v>46119.041666666664</c:v>
                </c:pt>
                <c:pt idx="2297">
                  <c:v>46119.0625</c:v>
                </c:pt>
                <c:pt idx="2298">
                  <c:v>46119.083333333336</c:v>
                </c:pt>
                <c:pt idx="2299">
                  <c:v>46119.104166666664</c:v>
                </c:pt>
                <c:pt idx="2300">
                  <c:v>46119.125</c:v>
                </c:pt>
                <c:pt idx="2301">
                  <c:v>46119.145833333336</c:v>
                </c:pt>
                <c:pt idx="2302">
                  <c:v>46119.166666666664</c:v>
                </c:pt>
                <c:pt idx="2303">
                  <c:v>46119.1875</c:v>
                </c:pt>
                <c:pt idx="2304">
                  <c:v>46119.208333333336</c:v>
                </c:pt>
                <c:pt idx="2305">
                  <c:v>46119.229166666664</c:v>
                </c:pt>
                <c:pt idx="2306">
                  <c:v>46119.25</c:v>
                </c:pt>
                <c:pt idx="2307">
                  <c:v>46119.270833333336</c:v>
                </c:pt>
                <c:pt idx="2308">
                  <c:v>46119.291666666664</c:v>
                </c:pt>
                <c:pt idx="2309">
                  <c:v>46119.3125</c:v>
                </c:pt>
                <c:pt idx="2310">
                  <c:v>46119.333333333336</c:v>
                </c:pt>
                <c:pt idx="2311">
                  <c:v>46119.354166666664</c:v>
                </c:pt>
                <c:pt idx="2312">
                  <c:v>46119.375</c:v>
                </c:pt>
                <c:pt idx="2313">
                  <c:v>46119.395833333336</c:v>
                </c:pt>
                <c:pt idx="2314">
                  <c:v>46119.416666666664</c:v>
                </c:pt>
                <c:pt idx="2315">
                  <c:v>46119.4375</c:v>
                </c:pt>
                <c:pt idx="2316">
                  <c:v>46119.458333333336</c:v>
                </c:pt>
                <c:pt idx="2317">
                  <c:v>46119.479166666664</c:v>
                </c:pt>
                <c:pt idx="2318">
                  <c:v>46119.5</c:v>
                </c:pt>
                <c:pt idx="2319">
                  <c:v>46119.520833333336</c:v>
                </c:pt>
                <c:pt idx="2320">
                  <c:v>46119.541666666664</c:v>
                </c:pt>
                <c:pt idx="2321">
                  <c:v>46119.5625</c:v>
                </c:pt>
                <c:pt idx="2322">
                  <c:v>46119.583333333336</c:v>
                </c:pt>
                <c:pt idx="2323">
                  <c:v>46119.604166666664</c:v>
                </c:pt>
                <c:pt idx="2324">
                  <c:v>46119.625</c:v>
                </c:pt>
                <c:pt idx="2325">
                  <c:v>46119.645833333336</c:v>
                </c:pt>
                <c:pt idx="2326">
                  <c:v>46119.666666666664</c:v>
                </c:pt>
                <c:pt idx="2327">
                  <c:v>46119.6875</c:v>
                </c:pt>
                <c:pt idx="2328">
                  <c:v>46119.791666666664</c:v>
                </c:pt>
                <c:pt idx="2329">
                  <c:v>46119.8125</c:v>
                </c:pt>
                <c:pt idx="2330">
                  <c:v>46119.833333333336</c:v>
                </c:pt>
                <c:pt idx="2331">
                  <c:v>46119.854166666664</c:v>
                </c:pt>
                <c:pt idx="2332">
                  <c:v>46119.875</c:v>
                </c:pt>
                <c:pt idx="2333">
                  <c:v>46119.895833333336</c:v>
                </c:pt>
                <c:pt idx="2334">
                  <c:v>46119.916666666664</c:v>
                </c:pt>
                <c:pt idx="2335">
                  <c:v>46119.9375</c:v>
                </c:pt>
                <c:pt idx="2336">
                  <c:v>46119.958333333336</c:v>
                </c:pt>
                <c:pt idx="2337">
                  <c:v>46119.979166666664</c:v>
                </c:pt>
                <c:pt idx="2338">
                  <c:v>46120</c:v>
                </c:pt>
                <c:pt idx="2339">
                  <c:v>46120.020833333336</c:v>
                </c:pt>
                <c:pt idx="2340">
                  <c:v>46120.041666666664</c:v>
                </c:pt>
                <c:pt idx="2341">
                  <c:v>46120.0625</c:v>
                </c:pt>
                <c:pt idx="2342">
                  <c:v>46120.083333333336</c:v>
                </c:pt>
                <c:pt idx="2343">
                  <c:v>46120.104166666664</c:v>
                </c:pt>
                <c:pt idx="2344">
                  <c:v>46120.125</c:v>
                </c:pt>
                <c:pt idx="2345">
                  <c:v>46120.145833333336</c:v>
                </c:pt>
                <c:pt idx="2346">
                  <c:v>46120.166666666664</c:v>
                </c:pt>
                <c:pt idx="2347">
                  <c:v>46120.1875</c:v>
                </c:pt>
                <c:pt idx="2348">
                  <c:v>46120.208333333336</c:v>
                </c:pt>
                <c:pt idx="2349">
                  <c:v>46120.229166666664</c:v>
                </c:pt>
                <c:pt idx="2350">
                  <c:v>46120.25</c:v>
                </c:pt>
                <c:pt idx="2351">
                  <c:v>46120.270833333336</c:v>
                </c:pt>
                <c:pt idx="2352">
                  <c:v>46120.291666666664</c:v>
                </c:pt>
                <c:pt idx="2353">
                  <c:v>46120.3125</c:v>
                </c:pt>
                <c:pt idx="2354">
                  <c:v>46120.333333333336</c:v>
                </c:pt>
                <c:pt idx="2355">
                  <c:v>46120.354166666664</c:v>
                </c:pt>
                <c:pt idx="2356">
                  <c:v>46120.375</c:v>
                </c:pt>
                <c:pt idx="2357">
                  <c:v>46120.395833333336</c:v>
                </c:pt>
                <c:pt idx="2358">
                  <c:v>46120.416666666664</c:v>
                </c:pt>
                <c:pt idx="2359">
                  <c:v>46120.4375</c:v>
                </c:pt>
                <c:pt idx="2360">
                  <c:v>46120.458333333336</c:v>
                </c:pt>
                <c:pt idx="2361">
                  <c:v>46120.479166666664</c:v>
                </c:pt>
                <c:pt idx="2362">
                  <c:v>46120.5</c:v>
                </c:pt>
                <c:pt idx="2363">
                  <c:v>46120.520833333336</c:v>
                </c:pt>
                <c:pt idx="2364">
                  <c:v>46120.541666666664</c:v>
                </c:pt>
                <c:pt idx="2365">
                  <c:v>46120.5625</c:v>
                </c:pt>
                <c:pt idx="2366">
                  <c:v>46120.583333333336</c:v>
                </c:pt>
                <c:pt idx="2367">
                  <c:v>46120.604166666664</c:v>
                </c:pt>
                <c:pt idx="2368">
                  <c:v>46120.625</c:v>
                </c:pt>
                <c:pt idx="2369">
                  <c:v>46120.645833333336</c:v>
                </c:pt>
                <c:pt idx="2370">
                  <c:v>46120.666666666664</c:v>
                </c:pt>
                <c:pt idx="2371">
                  <c:v>46120.6875</c:v>
                </c:pt>
                <c:pt idx="2372">
                  <c:v>46120.791666666664</c:v>
                </c:pt>
                <c:pt idx="2373">
                  <c:v>46120.8125</c:v>
                </c:pt>
                <c:pt idx="2374">
                  <c:v>46120.833333333336</c:v>
                </c:pt>
                <c:pt idx="2375">
                  <c:v>46120.854166666664</c:v>
                </c:pt>
                <c:pt idx="2376">
                  <c:v>46120.875</c:v>
                </c:pt>
                <c:pt idx="2377">
                  <c:v>46120.895833333336</c:v>
                </c:pt>
                <c:pt idx="2378">
                  <c:v>46120.916666666664</c:v>
                </c:pt>
                <c:pt idx="2379">
                  <c:v>46120.9375</c:v>
                </c:pt>
                <c:pt idx="2380">
                  <c:v>46120.958333333336</c:v>
                </c:pt>
                <c:pt idx="2381">
                  <c:v>46120.979166666664</c:v>
                </c:pt>
                <c:pt idx="2382">
                  <c:v>46121</c:v>
                </c:pt>
                <c:pt idx="2383">
                  <c:v>46121.020833333336</c:v>
                </c:pt>
                <c:pt idx="2384">
                  <c:v>46121.041666666664</c:v>
                </c:pt>
                <c:pt idx="2385">
                  <c:v>46121.0625</c:v>
                </c:pt>
                <c:pt idx="2386">
                  <c:v>46121.083333333336</c:v>
                </c:pt>
                <c:pt idx="2387">
                  <c:v>46121.104166666664</c:v>
                </c:pt>
                <c:pt idx="2388">
                  <c:v>46121.125</c:v>
                </c:pt>
                <c:pt idx="2389">
                  <c:v>46121.145833333336</c:v>
                </c:pt>
                <c:pt idx="2390">
                  <c:v>46121.166666666664</c:v>
                </c:pt>
                <c:pt idx="2391">
                  <c:v>46121.1875</c:v>
                </c:pt>
                <c:pt idx="2392">
                  <c:v>46121.208333333336</c:v>
                </c:pt>
                <c:pt idx="2393">
                  <c:v>46121.229166666664</c:v>
                </c:pt>
                <c:pt idx="2394">
                  <c:v>46121.25</c:v>
                </c:pt>
                <c:pt idx="2395">
                  <c:v>46121.270833333336</c:v>
                </c:pt>
                <c:pt idx="2396">
                  <c:v>46121.291666666664</c:v>
                </c:pt>
                <c:pt idx="2397">
                  <c:v>46121.3125</c:v>
                </c:pt>
                <c:pt idx="2398">
                  <c:v>46121.333333333336</c:v>
                </c:pt>
                <c:pt idx="2399">
                  <c:v>46121.354166666664</c:v>
                </c:pt>
                <c:pt idx="2400">
                  <c:v>46121.375</c:v>
                </c:pt>
                <c:pt idx="2401">
                  <c:v>46121.395833333336</c:v>
                </c:pt>
                <c:pt idx="2402">
                  <c:v>46121.416666666664</c:v>
                </c:pt>
                <c:pt idx="2403">
                  <c:v>46121.4375</c:v>
                </c:pt>
                <c:pt idx="2404">
                  <c:v>46121.458333333336</c:v>
                </c:pt>
                <c:pt idx="2405">
                  <c:v>46121.479166666664</c:v>
                </c:pt>
                <c:pt idx="2406">
                  <c:v>46121.5</c:v>
                </c:pt>
                <c:pt idx="2407">
                  <c:v>46121.520833333336</c:v>
                </c:pt>
                <c:pt idx="2408">
                  <c:v>46121.541666666664</c:v>
                </c:pt>
                <c:pt idx="2409">
                  <c:v>46121.5625</c:v>
                </c:pt>
                <c:pt idx="2410">
                  <c:v>46121.583333333336</c:v>
                </c:pt>
                <c:pt idx="2411">
                  <c:v>46121.604166666664</c:v>
                </c:pt>
                <c:pt idx="2412">
                  <c:v>46121.625</c:v>
                </c:pt>
                <c:pt idx="2413">
                  <c:v>46121.645833333336</c:v>
                </c:pt>
                <c:pt idx="2414">
                  <c:v>46121.666666666664</c:v>
                </c:pt>
                <c:pt idx="2415">
                  <c:v>46121.6875</c:v>
                </c:pt>
                <c:pt idx="2416">
                  <c:v>46121.791666666664</c:v>
                </c:pt>
                <c:pt idx="2417">
                  <c:v>46121.8125</c:v>
                </c:pt>
                <c:pt idx="2418">
                  <c:v>46121.833333333336</c:v>
                </c:pt>
                <c:pt idx="2419">
                  <c:v>46121.854166666664</c:v>
                </c:pt>
                <c:pt idx="2420">
                  <c:v>46121.875</c:v>
                </c:pt>
                <c:pt idx="2421">
                  <c:v>46121.895833333336</c:v>
                </c:pt>
                <c:pt idx="2422">
                  <c:v>46121.916666666664</c:v>
                </c:pt>
                <c:pt idx="2423">
                  <c:v>46121.9375</c:v>
                </c:pt>
                <c:pt idx="2424">
                  <c:v>46121.958333333336</c:v>
                </c:pt>
                <c:pt idx="2425">
                  <c:v>46121.979166666664</c:v>
                </c:pt>
                <c:pt idx="2426">
                  <c:v>46122</c:v>
                </c:pt>
                <c:pt idx="2427">
                  <c:v>46122.020833333336</c:v>
                </c:pt>
                <c:pt idx="2428">
                  <c:v>46122.041666666664</c:v>
                </c:pt>
                <c:pt idx="2429">
                  <c:v>46122.0625</c:v>
                </c:pt>
                <c:pt idx="2430">
                  <c:v>46122.083333333336</c:v>
                </c:pt>
                <c:pt idx="2431">
                  <c:v>46122.104166666664</c:v>
                </c:pt>
                <c:pt idx="2432">
                  <c:v>46122.125</c:v>
                </c:pt>
                <c:pt idx="2433">
                  <c:v>46122.145833333336</c:v>
                </c:pt>
                <c:pt idx="2434">
                  <c:v>46122.166666666664</c:v>
                </c:pt>
                <c:pt idx="2435">
                  <c:v>46122.1875</c:v>
                </c:pt>
                <c:pt idx="2436">
                  <c:v>46122.208333333336</c:v>
                </c:pt>
                <c:pt idx="2437">
                  <c:v>46122.229166666664</c:v>
                </c:pt>
                <c:pt idx="2438">
                  <c:v>46122.25</c:v>
                </c:pt>
                <c:pt idx="2439">
                  <c:v>46122.270833333336</c:v>
                </c:pt>
                <c:pt idx="2440">
                  <c:v>46122.291666666664</c:v>
                </c:pt>
                <c:pt idx="2441">
                  <c:v>46122.3125</c:v>
                </c:pt>
                <c:pt idx="2442">
                  <c:v>46122.333333333336</c:v>
                </c:pt>
                <c:pt idx="2443">
                  <c:v>46122.354166666664</c:v>
                </c:pt>
                <c:pt idx="2444">
                  <c:v>46122.375</c:v>
                </c:pt>
                <c:pt idx="2445">
                  <c:v>46122.395833333336</c:v>
                </c:pt>
                <c:pt idx="2446">
                  <c:v>46122.416666666664</c:v>
                </c:pt>
                <c:pt idx="2447">
                  <c:v>46122.4375</c:v>
                </c:pt>
                <c:pt idx="2448">
                  <c:v>46122.458333333336</c:v>
                </c:pt>
                <c:pt idx="2449">
                  <c:v>46122.479166666664</c:v>
                </c:pt>
                <c:pt idx="2450">
                  <c:v>46122.5</c:v>
                </c:pt>
                <c:pt idx="2451">
                  <c:v>46122.520833333336</c:v>
                </c:pt>
                <c:pt idx="2452">
                  <c:v>46122.541666666664</c:v>
                </c:pt>
                <c:pt idx="2453">
                  <c:v>46122.5625</c:v>
                </c:pt>
                <c:pt idx="2454">
                  <c:v>46122.583333333336</c:v>
                </c:pt>
                <c:pt idx="2455">
                  <c:v>46122.604166666664</c:v>
                </c:pt>
                <c:pt idx="2456">
                  <c:v>46122.625</c:v>
                </c:pt>
                <c:pt idx="2457">
                  <c:v>46122.645833333336</c:v>
                </c:pt>
                <c:pt idx="2458">
                  <c:v>46122.666666666664</c:v>
                </c:pt>
                <c:pt idx="2459">
                  <c:v>46122.6875</c:v>
                </c:pt>
                <c:pt idx="2460">
                  <c:v>46124.708333333336</c:v>
                </c:pt>
                <c:pt idx="2461">
                  <c:v>46124.729166666664</c:v>
                </c:pt>
                <c:pt idx="2462">
                  <c:v>46124.75</c:v>
                </c:pt>
                <c:pt idx="2463">
                  <c:v>46124.770833333336</c:v>
                </c:pt>
                <c:pt idx="2464">
                  <c:v>46124.791666666664</c:v>
                </c:pt>
                <c:pt idx="2465">
                  <c:v>46124.8125</c:v>
                </c:pt>
                <c:pt idx="2466">
                  <c:v>46124.833333333336</c:v>
                </c:pt>
                <c:pt idx="2467">
                  <c:v>46124.854166666664</c:v>
                </c:pt>
                <c:pt idx="2468">
                  <c:v>46124.875</c:v>
                </c:pt>
                <c:pt idx="2469">
                  <c:v>46124.895833333336</c:v>
                </c:pt>
                <c:pt idx="2470">
                  <c:v>46124.916666666664</c:v>
                </c:pt>
                <c:pt idx="2471">
                  <c:v>46124.9375</c:v>
                </c:pt>
                <c:pt idx="2472">
                  <c:v>46124.958333333336</c:v>
                </c:pt>
                <c:pt idx="2473">
                  <c:v>46124.979166666664</c:v>
                </c:pt>
                <c:pt idx="2474">
                  <c:v>46125</c:v>
                </c:pt>
                <c:pt idx="2475">
                  <c:v>46125.020833333336</c:v>
                </c:pt>
                <c:pt idx="2476">
                  <c:v>46125.041666666664</c:v>
                </c:pt>
                <c:pt idx="2477">
                  <c:v>46125.0625</c:v>
                </c:pt>
                <c:pt idx="2478">
                  <c:v>46125.083333333336</c:v>
                </c:pt>
                <c:pt idx="2479">
                  <c:v>46125.104166666664</c:v>
                </c:pt>
                <c:pt idx="2480">
                  <c:v>46125.125</c:v>
                </c:pt>
                <c:pt idx="2481">
                  <c:v>46125.145833333336</c:v>
                </c:pt>
                <c:pt idx="2482">
                  <c:v>46125.166666666664</c:v>
                </c:pt>
                <c:pt idx="2483">
                  <c:v>46125.1875</c:v>
                </c:pt>
                <c:pt idx="2484">
                  <c:v>46125.208333333336</c:v>
                </c:pt>
                <c:pt idx="2485">
                  <c:v>46125.229166666664</c:v>
                </c:pt>
                <c:pt idx="2486">
                  <c:v>46125.25</c:v>
                </c:pt>
                <c:pt idx="2487">
                  <c:v>46125.270833333336</c:v>
                </c:pt>
                <c:pt idx="2488">
                  <c:v>46125.291666666664</c:v>
                </c:pt>
                <c:pt idx="2489">
                  <c:v>46125.3125</c:v>
                </c:pt>
                <c:pt idx="2490">
                  <c:v>46125.333333333336</c:v>
                </c:pt>
                <c:pt idx="2491">
                  <c:v>46125.354166666664</c:v>
                </c:pt>
                <c:pt idx="2492">
                  <c:v>46125.375</c:v>
                </c:pt>
                <c:pt idx="2493">
                  <c:v>46125.395833333336</c:v>
                </c:pt>
                <c:pt idx="2494">
                  <c:v>46125.416666666664</c:v>
                </c:pt>
                <c:pt idx="2495">
                  <c:v>46125.4375</c:v>
                </c:pt>
                <c:pt idx="2496">
                  <c:v>46125.458333333336</c:v>
                </c:pt>
                <c:pt idx="2497">
                  <c:v>46125.479166666664</c:v>
                </c:pt>
                <c:pt idx="2498">
                  <c:v>46125.5</c:v>
                </c:pt>
                <c:pt idx="2499">
                  <c:v>46125.520833333336</c:v>
                </c:pt>
                <c:pt idx="2500">
                  <c:v>46125.541666666664</c:v>
                </c:pt>
                <c:pt idx="2501">
                  <c:v>46125.5625</c:v>
                </c:pt>
                <c:pt idx="2502">
                  <c:v>46125.583333333336</c:v>
                </c:pt>
                <c:pt idx="2503">
                  <c:v>46125.604166666664</c:v>
                </c:pt>
                <c:pt idx="2504">
                  <c:v>46125.625</c:v>
                </c:pt>
                <c:pt idx="2505">
                  <c:v>46125.645833333336</c:v>
                </c:pt>
                <c:pt idx="2506">
                  <c:v>46125.666666666664</c:v>
                </c:pt>
                <c:pt idx="2507">
                  <c:v>46125.6875</c:v>
                </c:pt>
                <c:pt idx="2508">
                  <c:v>46125.791666666664</c:v>
                </c:pt>
                <c:pt idx="2509">
                  <c:v>46125.8125</c:v>
                </c:pt>
                <c:pt idx="2510">
                  <c:v>46125.833333333336</c:v>
                </c:pt>
                <c:pt idx="2511">
                  <c:v>46125.854166666664</c:v>
                </c:pt>
                <c:pt idx="2512">
                  <c:v>46125.875</c:v>
                </c:pt>
                <c:pt idx="2513">
                  <c:v>46125.895833333336</c:v>
                </c:pt>
                <c:pt idx="2514">
                  <c:v>46125.916666666664</c:v>
                </c:pt>
                <c:pt idx="2515">
                  <c:v>46125.9375</c:v>
                </c:pt>
                <c:pt idx="2516">
                  <c:v>46125.958333333336</c:v>
                </c:pt>
                <c:pt idx="2517">
                  <c:v>46125.979166666664</c:v>
                </c:pt>
                <c:pt idx="2518">
                  <c:v>46126</c:v>
                </c:pt>
                <c:pt idx="2519">
                  <c:v>46126.020833333336</c:v>
                </c:pt>
                <c:pt idx="2520">
                  <c:v>46126.041666666664</c:v>
                </c:pt>
                <c:pt idx="2521">
                  <c:v>46126.0625</c:v>
                </c:pt>
                <c:pt idx="2522">
                  <c:v>46126.083333333336</c:v>
                </c:pt>
                <c:pt idx="2523">
                  <c:v>46126.104166666664</c:v>
                </c:pt>
                <c:pt idx="2524">
                  <c:v>46126.125</c:v>
                </c:pt>
                <c:pt idx="2525">
                  <c:v>46126.145833333336</c:v>
                </c:pt>
                <c:pt idx="2526">
                  <c:v>46126.166666666664</c:v>
                </c:pt>
                <c:pt idx="2527">
                  <c:v>46126.1875</c:v>
                </c:pt>
                <c:pt idx="2528">
                  <c:v>46126.208333333336</c:v>
                </c:pt>
                <c:pt idx="2529">
                  <c:v>46126.229166666664</c:v>
                </c:pt>
                <c:pt idx="2530">
                  <c:v>46126.25</c:v>
                </c:pt>
                <c:pt idx="2531">
                  <c:v>46126.270833333336</c:v>
                </c:pt>
                <c:pt idx="2532">
                  <c:v>46126.291666666664</c:v>
                </c:pt>
                <c:pt idx="2533">
                  <c:v>46126.3125</c:v>
                </c:pt>
                <c:pt idx="2534">
                  <c:v>46126.333333333336</c:v>
                </c:pt>
                <c:pt idx="2535">
                  <c:v>46126.354166666664</c:v>
                </c:pt>
                <c:pt idx="2536">
                  <c:v>46126.375</c:v>
                </c:pt>
                <c:pt idx="2537">
                  <c:v>46126.395833333336</c:v>
                </c:pt>
                <c:pt idx="2538">
                  <c:v>46126.416666666664</c:v>
                </c:pt>
                <c:pt idx="2539">
                  <c:v>46126.4375</c:v>
                </c:pt>
                <c:pt idx="2540">
                  <c:v>46126.458333333336</c:v>
                </c:pt>
                <c:pt idx="2541">
                  <c:v>46126.479166666664</c:v>
                </c:pt>
                <c:pt idx="2542">
                  <c:v>46126.5</c:v>
                </c:pt>
                <c:pt idx="2543">
                  <c:v>46126.520833333336</c:v>
                </c:pt>
                <c:pt idx="2544">
                  <c:v>46126.541666666664</c:v>
                </c:pt>
                <c:pt idx="2545">
                  <c:v>46126.5625</c:v>
                </c:pt>
                <c:pt idx="2546">
                  <c:v>46126.583333333336</c:v>
                </c:pt>
                <c:pt idx="2547">
                  <c:v>46126.604166666664</c:v>
                </c:pt>
                <c:pt idx="2548">
                  <c:v>46126.625</c:v>
                </c:pt>
                <c:pt idx="2549">
                  <c:v>46126.645833333336</c:v>
                </c:pt>
                <c:pt idx="2550">
                  <c:v>46126.666666666664</c:v>
                </c:pt>
                <c:pt idx="2551">
                  <c:v>46126.6875</c:v>
                </c:pt>
                <c:pt idx="2552">
                  <c:v>46126.791666666664</c:v>
                </c:pt>
                <c:pt idx="2553">
                  <c:v>46126.8125</c:v>
                </c:pt>
                <c:pt idx="2554">
                  <c:v>46126.833333333336</c:v>
                </c:pt>
                <c:pt idx="2555">
                  <c:v>46126.854166666664</c:v>
                </c:pt>
                <c:pt idx="2556">
                  <c:v>46126.875</c:v>
                </c:pt>
                <c:pt idx="2557">
                  <c:v>46126.895833333336</c:v>
                </c:pt>
                <c:pt idx="2558">
                  <c:v>46126.916666666664</c:v>
                </c:pt>
                <c:pt idx="2559">
                  <c:v>46126.9375</c:v>
                </c:pt>
                <c:pt idx="2560">
                  <c:v>46126.958333333336</c:v>
                </c:pt>
                <c:pt idx="2561">
                  <c:v>46126.979166666664</c:v>
                </c:pt>
                <c:pt idx="2562">
                  <c:v>46127</c:v>
                </c:pt>
                <c:pt idx="2563">
                  <c:v>46127.020833333336</c:v>
                </c:pt>
                <c:pt idx="2564">
                  <c:v>46127.041666666664</c:v>
                </c:pt>
                <c:pt idx="2565">
                  <c:v>46127.0625</c:v>
                </c:pt>
                <c:pt idx="2566">
                  <c:v>46127.083333333336</c:v>
                </c:pt>
                <c:pt idx="2567">
                  <c:v>46127.104166666664</c:v>
                </c:pt>
                <c:pt idx="2568">
                  <c:v>46127.125</c:v>
                </c:pt>
                <c:pt idx="2569">
                  <c:v>46127.145833333336</c:v>
                </c:pt>
                <c:pt idx="2570">
                  <c:v>46127.166666666664</c:v>
                </c:pt>
                <c:pt idx="2571">
                  <c:v>46127.1875</c:v>
                </c:pt>
                <c:pt idx="2572">
                  <c:v>46127.208333333336</c:v>
                </c:pt>
                <c:pt idx="2573">
                  <c:v>46127.229166666664</c:v>
                </c:pt>
                <c:pt idx="2574">
                  <c:v>46127.25</c:v>
                </c:pt>
                <c:pt idx="2575">
                  <c:v>46127.270833333336</c:v>
                </c:pt>
                <c:pt idx="2576">
                  <c:v>46127.291666666664</c:v>
                </c:pt>
                <c:pt idx="2577">
                  <c:v>46127.3125</c:v>
                </c:pt>
                <c:pt idx="2578">
                  <c:v>46127.333333333336</c:v>
                </c:pt>
                <c:pt idx="2579">
                  <c:v>46127.354166666664</c:v>
                </c:pt>
                <c:pt idx="2580">
                  <c:v>46127.375</c:v>
                </c:pt>
                <c:pt idx="2581">
                  <c:v>46127.395833333336</c:v>
                </c:pt>
                <c:pt idx="2582">
                  <c:v>46127.416666666664</c:v>
                </c:pt>
                <c:pt idx="2583">
                  <c:v>46127.4375</c:v>
                </c:pt>
                <c:pt idx="2584">
                  <c:v>46127.458333333336</c:v>
                </c:pt>
                <c:pt idx="2585">
                  <c:v>46127.479166666664</c:v>
                </c:pt>
                <c:pt idx="2586">
                  <c:v>46127.5</c:v>
                </c:pt>
                <c:pt idx="2587">
                  <c:v>46127.520833333336</c:v>
                </c:pt>
                <c:pt idx="2588">
                  <c:v>46127.541666666664</c:v>
                </c:pt>
                <c:pt idx="2589">
                  <c:v>46127.5625</c:v>
                </c:pt>
                <c:pt idx="2590">
                  <c:v>46127.583333333336</c:v>
                </c:pt>
                <c:pt idx="2591">
                  <c:v>46127.604166666664</c:v>
                </c:pt>
                <c:pt idx="2592">
                  <c:v>46127.625</c:v>
                </c:pt>
                <c:pt idx="2593">
                  <c:v>46127.645833333336</c:v>
                </c:pt>
                <c:pt idx="2594">
                  <c:v>46127.666666666664</c:v>
                </c:pt>
                <c:pt idx="2595">
                  <c:v>46127.6875</c:v>
                </c:pt>
                <c:pt idx="2596">
                  <c:v>46127.791666666664</c:v>
                </c:pt>
                <c:pt idx="2597">
                  <c:v>46127.8125</c:v>
                </c:pt>
                <c:pt idx="2598">
                  <c:v>46127.833333333336</c:v>
                </c:pt>
                <c:pt idx="2599">
                  <c:v>46127.854166666664</c:v>
                </c:pt>
                <c:pt idx="2600">
                  <c:v>46127.875</c:v>
                </c:pt>
                <c:pt idx="2601">
                  <c:v>46127.895833333336</c:v>
                </c:pt>
                <c:pt idx="2602">
                  <c:v>46127.916666666664</c:v>
                </c:pt>
                <c:pt idx="2603">
                  <c:v>46127.9375</c:v>
                </c:pt>
                <c:pt idx="2604">
                  <c:v>46127.958333333336</c:v>
                </c:pt>
                <c:pt idx="2605">
                  <c:v>46127.979166666664</c:v>
                </c:pt>
                <c:pt idx="2606">
                  <c:v>46128</c:v>
                </c:pt>
                <c:pt idx="2607">
                  <c:v>46128.020833333336</c:v>
                </c:pt>
                <c:pt idx="2608">
                  <c:v>46128.041666666664</c:v>
                </c:pt>
                <c:pt idx="2609">
                  <c:v>46128.0625</c:v>
                </c:pt>
                <c:pt idx="2610">
                  <c:v>46128.083333333336</c:v>
                </c:pt>
                <c:pt idx="2611">
                  <c:v>46128.104166666664</c:v>
                </c:pt>
                <c:pt idx="2612">
                  <c:v>46128.125</c:v>
                </c:pt>
                <c:pt idx="2613">
                  <c:v>46128.145833333336</c:v>
                </c:pt>
                <c:pt idx="2614">
                  <c:v>46128.166666666664</c:v>
                </c:pt>
                <c:pt idx="2615">
                  <c:v>46128.1875</c:v>
                </c:pt>
                <c:pt idx="2616">
                  <c:v>46128.208333333336</c:v>
                </c:pt>
                <c:pt idx="2617">
                  <c:v>46128.229166666664</c:v>
                </c:pt>
                <c:pt idx="2618">
                  <c:v>46128.25</c:v>
                </c:pt>
                <c:pt idx="2619">
                  <c:v>46128.270833333336</c:v>
                </c:pt>
                <c:pt idx="2620">
                  <c:v>46128.291666666664</c:v>
                </c:pt>
                <c:pt idx="2621">
                  <c:v>46128.3125</c:v>
                </c:pt>
                <c:pt idx="2622">
                  <c:v>46128.333333333336</c:v>
                </c:pt>
                <c:pt idx="2623">
                  <c:v>46128.354166666664</c:v>
                </c:pt>
                <c:pt idx="2624">
                  <c:v>46128.375</c:v>
                </c:pt>
                <c:pt idx="2625">
                  <c:v>46128.395833333336</c:v>
                </c:pt>
                <c:pt idx="2626">
                  <c:v>46128.416666666664</c:v>
                </c:pt>
                <c:pt idx="2627">
                  <c:v>46128.4375</c:v>
                </c:pt>
                <c:pt idx="2628">
                  <c:v>46128.458333333336</c:v>
                </c:pt>
                <c:pt idx="2629">
                  <c:v>46128.479166666664</c:v>
                </c:pt>
                <c:pt idx="2630">
                  <c:v>46128.5</c:v>
                </c:pt>
                <c:pt idx="2631">
                  <c:v>46128.520833333336</c:v>
                </c:pt>
                <c:pt idx="2632">
                  <c:v>46128.541666666664</c:v>
                </c:pt>
                <c:pt idx="2633">
                  <c:v>46128.5625</c:v>
                </c:pt>
                <c:pt idx="2634">
                  <c:v>46128.583333333336</c:v>
                </c:pt>
                <c:pt idx="2635">
                  <c:v>46128.604166666664</c:v>
                </c:pt>
                <c:pt idx="2636">
                  <c:v>46128.625</c:v>
                </c:pt>
                <c:pt idx="2637">
                  <c:v>46128.645833333336</c:v>
                </c:pt>
                <c:pt idx="2638">
                  <c:v>46128.666666666664</c:v>
                </c:pt>
                <c:pt idx="2639">
                  <c:v>46128.6875</c:v>
                </c:pt>
                <c:pt idx="2640">
                  <c:v>46128.791666666664</c:v>
                </c:pt>
                <c:pt idx="2641">
                  <c:v>46128.8125</c:v>
                </c:pt>
                <c:pt idx="2642">
                  <c:v>46128.833333333336</c:v>
                </c:pt>
                <c:pt idx="2643">
                  <c:v>46128.854166666664</c:v>
                </c:pt>
                <c:pt idx="2644">
                  <c:v>46128.875</c:v>
                </c:pt>
                <c:pt idx="2645">
                  <c:v>46128.895833333336</c:v>
                </c:pt>
                <c:pt idx="2646">
                  <c:v>46128.916666666664</c:v>
                </c:pt>
                <c:pt idx="2647">
                  <c:v>46128.9375</c:v>
                </c:pt>
                <c:pt idx="2648">
                  <c:v>46128.958333333336</c:v>
                </c:pt>
                <c:pt idx="2649">
                  <c:v>46128.979166666664</c:v>
                </c:pt>
                <c:pt idx="2650">
                  <c:v>46129</c:v>
                </c:pt>
                <c:pt idx="2651">
                  <c:v>46129.020833333336</c:v>
                </c:pt>
                <c:pt idx="2652">
                  <c:v>46129.041666666664</c:v>
                </c:pt>
                <c:pt idx="2653">
                  <c:v>46129.0625</c:v>
                </c:pt>
                <c:pt idx="2654">
                  <c:v>46129.083333333336</c:v>
                </c:pt>
                <c:pt idx="2655">
                  <c:v>46129.104166666664</c:v>
                </c:pt>
                <c:pt idx="2656">
                  <c:v>46129.125</c:v>
                </c:pt>
                <c:pt idx="2657">
                  <c:v>46129.145833333336</c:v>
                </c:pt>
                <c:pt idx="2658">
                  <c:v>46129.166666666664</c:v>
                </c:pt>
                <c:pt idx="2659">
                  <c:v>46129.1875</c:v>
                </c:pt>
                <c:pt idx="2660">
                  <c:v>46129.208333333336</c:v>
                </c:pt>
                <c:pt idx="2661">
                  <c:v>46129.229166666664</c:v>
                </c:pt>
                <c:pt idx="2662">
                  <c:v>46129.25</c:v>
                </c:pt>
                <c:pt idx="2663">
                  <c:v>46129.270833333336</c:v>
                </c:pt>
                <c:pt idx="2664">
                  <c:v>46129.291666666664</c:v>
                </c:pt>
                <c:pt idx="2665">
                  <c:v>46129.3125</c:v>
                </c:pt>
                <c:pt idx="2666">
                  <c:v>46129.333333333336</c:v>
                </c:pt>
                <c:pt idx="2667">
                  <c:v>46129.354166666664</c:v>
                </c:pt>
                <c:pt idx="2668">
                  <c:v>46129.375</c:v>
                </c:pt>
                <c:pt idx="2669">
                  <c:v>46129.395833333336</c:v>
                </c:pt>
                <c:pt idx="2670">
                  <c:v>46129.416666666664</c:v>
                </c:pt>
                <c:pt idx="2671">
                  <c:v>46129.4375</c:v>
                </c:pt>
                <c:pt idx="2672">
                  <c:v>46129.458333333336</c:v>
                </c:pt>
                <c:pt idx="2673">
                  <c:v>46129.479166666664</c:v>
                </c:pt>
                <c:pt idx="2674">
                  <c:v>46129.5</c:v>
                </c:pt>
                <c:pt idx="2675">
                  <c:v>46129.520833333336</c:v>
                </c:pt>
                <c:pt idx="2676">
                  <c:v>46129.541666666664</c:v>
                </c:pt>
                <c:pt idx="2677">
                  <c:v>46129.5625</c:v>
                </c:pt>
                <c:pt idx="2678">
                  <c:v>46129.583333333336</c:v>
                </c:pt>
                <c:pt idx="2679">
                  <c:v>46129.604166666664</c:v>
                </c:pt>
                <c:pt idx="2680">
                  <c:v>46129.625</c:v>
                </c:pt>
                <c:pt idx="2681">
                  <c:v>46129.645833333336</c:v>
                </c:pt>
                <c:pt idx="2682">
                  <c:v>46129.666666666664</c:v>
                </c:pt>
                <c:pt idx="2683">
                  <c:v>46129.6875</c:v>
                </c:pt>
                <c:pt idx="2684">
                  <c:v>46131.708333333336</c:v>
                </c:pt>
                <c:pt idx="2685">
                  <c:v>46131.729166666664</c:v>
                </c:pt>
                <c:pt idx="2686">
                  <c:v>46131.75</c:v>
                </c:pt>
                <c:pt idx="2687">
                  <c:v>46131.770833333336</c:v>
                </c:pt>
                <c:pt idx="2688">
                  <c:v>46131.791666666664</c:v>
                </c:pt>
                <c:pt idx="2689">
                  <c:v>46131.8125</c:v>
                </c:pt>
                <c:pt idx="2690">
                  <c:v>46131.833333333336</c:v>
                </c:pt>
                <c:pt idx="2691">
                  <c:v>46131.854166666664</c:v>
                </c:pt>
                <c:pt idx="2692">
                  <c:v>46131.875</c:v>
                </c:pt>
                <c:pt idx="2693">
                  <c:v>46131.895833333336</c:v>
                </c:pt>
                <c:pt idx="2694">
                  <c:v>46131.916666666664</c:v>
                </c:pt>
                <c:pt idx="2695">
                  <c:v>46131.9375</c:v>
                </c:pt>
                <c:pt idx="2696">
                  <c:v>46131.958333333336</c:v>
                </c:pt>
                <c:pt idx="2697">
                  <c:v>46131.979166666664</c:v>
                </c:pt>
                <c:pt idx="2698">
                  <c:v>46132</c:v>
                </c:pt>
                <c:pt idx="2699">
                  <c:v>46132.020833333336</c:v>
                </c:pt>
                <c:pt idx="2700">
                  <c:v>46132.041666666664</c:v>
                </c:pt>
                <c:pt idx="2701">
                  <c:v>46132.0625</c:v>
                </c:pt>
                <c:pt idx="2702">
                  <c:v>46132.083333333336</c:v>
                </c:pt>
                <c:pt idx="2703">
                  <c:v>46132.104166666664</c:v>
                </c:pt>
                <c:pt idx="2704">
                  <c:v>46132.125</c:v>
                </c:pt>
                <c:pt idx="2705">
                  <c:v>46132.145833333336</c:v>
                </c:pt>
                <c:pt idx="2706">
                  <c:v>46132.166666666664</c:v>
                </c:pt>
                <c:pt idx="2707">
                  <c:v>46132.1875</c:v>
                </c:pt>
                <c:pt idx="2708">
                  <c:v>46132.208333333336</c:v>
                </c:pt>
                <c:pt idx="2709">
                  <c:v>46132.229166666664</c:v>
                </c:pt>
                <c:pt idx="2710">
                  <c:v>46132.25</c:v>
                </c:pt>
                <c:pt idx="2711">
                  <c:v>46132.270833333336</c:v>
                </c:pt>
                <c:pt idx="2712">
                  <c:v>46132.291666666664</c:v>
                </c:pt>
                <c:pt idx="2713">
                  <c:v>46132.3125</c:v>
                </c:pt>
                <c:pt idx="2714">
                  <c:v>46132.333333333336</c:v>
                </c:pt>
                <c:pt idx="2715">
                  <c:v>46132.354166666664</c:v>
                </c:pt>
                <c:pt idx="2716">
                  <c:v>46132.375</c:v>
                </c:pt>
                <c:pt idx="2717">
                  <c:v>46132.395833333336</c:v>
                </c:pt>
                <c:pt idx="2718">
                  <c:v>46132.416666666664</c:v>
                </c:pt>
                <c:pt idx="2719">
                  <c:v>46132.4375</c:v>
                </c:pt>
                <c:pt idx="2720">
                  <c:v>46132.458333333336</c:v>
                </c:pt>
                <c:pt idx="2721">
                  <c:v>46132.479166666664</c:v>
                </c:pt>
                <c:pt idx="2722">
                  <c:v>46132.5</c:v>
                </c:pt>
                <c:pt idx="2723">
                  <c:v>46132.520833333336</c:v>
                </c:pt>
                <c:pt idx="2724">
                  <c:v>46132.541666666664</c:v>
                </c:pt>
                <c:pt idx="2725">
                  <c:v>46132.5625</c:v>
                </c:pt>
                <c:pt idx="2726">
                  <c:v>46132.583333333336</c:v>
                </c:pt>
                <c:pt idx="2727">
                  <c:v>46132.604166666664</c:v>
                </c:pt>
                <c:pt idx="2728">
                  <c:v>46132.625</c:v>
                </c:pt>
                <c:pt idx="2729">
                  <c:v>46132.645833333336</c:v>
                </c:pt>
                <c:pt idx="2730">
                  <c:v>46132.666666666664</c:v>
                </c:pt>
                <c:pt idx="2731">
                  <c:v>46132.6875</c:v>
                </c:pt>
                <c:pt idx="2732">
                  <c:v>46132.791666666664</c:v>
                </c:pt>
                <c:pt idx="2733">
                  <c:v>46132.8125</c:v>
                </c:pt>
                <c:pt idx="2734">
                  <c:v>46132.833333333336</c:v>
                </c:pt>
                <c:pt idx="2735">
                  <c:v>46132.854166666664</c:v>
                </c:pt>
                <c:pt idx="2736">
                  <c:v>46132.875</c:v>
                </c:pt>
                <c:pt idx="2737">
                  <c:v>46132.895833333336</c:v>
                </c:pt>
                <c:pt idx="2738">
                  <c:v>46132.916666666664</c:v>
                </c:pt>
                <c:pt idx="2739">
                  <c:v>46132.9375</c:v>
                </c:pt>
                <c:pt idx="2740">
                  <c:v>46132.958333333336</c:v>
                </c:pt>
                <c:pt idx="2741">
                  <c:v>46132.979166666664</c:v>
                </c:pt>
                <c:pt idx="2742">
                  <c:v>46133</c:v>
                </c:pt>
                <c:pt idx="2743">
                  <c:v>46133.020833333336</c:v>
                </c:pt>
                <c:pt idx="2744">
                  <c:v>46133.041666666664</c:v>
                </c:pt>
                <c:pt idx="2745">
                  <c:v>46133.0625</c:v>
                </c:pt>
                <c:pt idx="2746">
                  <c:v>46133.083333333336</c:v>
                </c:pt>
                <c:pt idx="2747">
                  <c:v>46133.104166666664</c:v>
                </c:pt>
                <c:pt idx="2748">
                  <c:v>46133.125</c:v>
                </c:pt>
                <c:pt idx="2749">
                  <c:v>46133.145833333336</c:v>
                </c:pt>
                <c:pt idx="2750">
                  <c:v>46133.166666666664</c:v>
                </c:pt>
                <c:pt idx="2751">
                  <c:v>46133.1875</c:v>
                </c:pt>
                <c:pt idx="2752">
                  <c:v>46133.208333333336</c:v>
                </c:pt>
                <c:pt idx="2753">
                  <c:v>46133.229166666664</c:v>
                </c:pt>
                <c:pt idx="2754">
                  <c:v>46133.25</c:v>
                </c:pt>
                <c:pt idx="2755">
                  <c:v>46133.270833333336</c:v>
                </c:pt>
                <c:pt idx="2756">
                  <c:v>46133.291666666664</c:v>
                </c:pt>
                <c:pt idx="2757">
                  <c:v>46133.3125</c:v>
                </c:pt>
                <c:pt idx="2758">
                  <c:v>46133.333333333336</c:v>
                </c:pt>
                <c:pt idx="2759">
                  <c:v>46133.354166666664</c:v>
                </c:pt>
                <c:pt idx="2760">
                  <c:v>46133.375</c:v>
                </c:pt>
                <c:pt idx="2761">
                  <c:v>46133.395833333336</c:v>
                </c:pt>
                <c:pt idx="2762">
                  <c:v>46133.416666666664</c:v>
                </c:pt>
                <c:pt idx="2763">
                  <c:v>46133.4375</c:v>
                </c:pt>
                <c:pt idx="2764">
                  <c:v>46133.458333333336</c:v>
                </c:pt>
                <c:pt idx="2765">
                  <c:v>46133.479166666664</c:v>
                </c:pt>
                <c:pt idx="2766">
                  <c:v>46133.5</c:v>
                </c:pt>
                <c:pt idx="2767">
                  <c:v>46133.520833333336</c:v>
                </c:pt>
                <c:pt idx="2768">
                  <c:v>46133.541666666664</c:v>
                </c:pt>
                <c:pt idx="2769">
                  <c:v>46133.5625</c:v>
                </c:pt>
                <c:pt idx="2770">
                  <c:v>46133.583333333336</c:v>
                </c:pt>
                <c:pt idx="2771">
                  <c:v>46133.604166666664</c:v>
                </c:pt>
                <c:pt idx="2772">
                  <c:v>46133.625</c:v>
                </c:pt>
                <c:pt idx="2773">
                  <c:v>46133.645833333336</c:v>
                </c:pt>
                <c:pt idx="2774">
                  <c:v>46133.666666666664</c:v>
                </c:pt>
                <c:pt idx="2775">
                  <c:v>46133.6875</c:v>
                </c:pt>
                <c:pt idx="2776">
                  <c:v>46133.791666666664</c:v>
                </c:pt>
                <c:pt idx="2777">
                  <c:v>46133.8125</c:v>
                </c:pt>
                <c:pt idx="2778">
                  <c:v>46133.833333333336</c:v>
                </c:pt>
                <c:pt idx="2779">
                  <c:v>46133.854166666664</c:v>
                </c:pt>
                <c:pt idx="2780">
                  <c:v>46133.875</c:v>
                </c:pt>
                <c:pt idx="2781">
                  <c:v>46133.895833333336</c:v>
                </c:pt>
                <c:pt idx="2782">
                  <c:v>46133.916666666664</c:v>
                </c:pt>
                <c:pt idx="2783">
                  <c:v>46133.9375</c:v>
                </c:pt>
                <c:pt idx="2784">
                  <c:v>46133.958333333336</c:v>
                </c:pt>
                <c:pt idx="2785">
                  <c:v>46133.979166666664</c:v>
                </c:pt>
                <c:pt idx="2786">
                  <c:v>46134</c:v>
                </c:pt>
                <c:pt idx="2787">
                  <c:v>46134.020833333336</c:v>
                </c:pt>
                <c:pt idx="2788">
                  <c:v>46134.041666666664</c:v>
                </c:pt>
                <c:pt idx="2789">
                  <c:v>46134.0625</c:v>
                </c:pt>
                <c:pt idx="2790">
                  <c:v>46134.083333333336</c:v>
                </c:pt>
                <c:pt idx="2791">
                  <c:v>46134.104166666664</c:v>
                </c:pt>
                <c:pt idx="2792">
                  <c:v>46134.125</c:v>
                </c:pt>
                <c:pt idx="2793">
                  <c:v>46134.145833333336</c:v>
                </c:pt>
                <c:pt idx="2794">
                  <c:v>46134.166666666664</c:v>
                </c:pt>
                <c:pt idx="2795">
                  <c:v>46134.1875</c:v>
                </c:pt>
                <c:pt idx="2796">
                  <c:v>46134.208333333336</c:v>
                </c:pt>
                <c:pt idx="2797">
                  <c:v>46134.229166666664</c:v>
                </c:pt>
                <c:pt idx="2798">
                  <c:v>46134.25</c:v>
                </c:pt>
                <c:pt idx="2799">
                  <c:v>46134.270833333336</c:v>
                </c:pt>
                <c:pt idx="2800">
                  <c:v>46134.291666666664</c:v>
                </c:pt>
                <c:pt idx="2801">
                  <c:v>46134.3125</c:v>
                </c:pt>
                <c:pt idx="2802">
                  <c:v>46134.333333333336</c:v>
                </c:pt>
                <c:pt idx="2803">
                  <c:v>46134.354166666664</c:v>
                </c:pt>
                <c:pt idx="2804">
                  <c:v>46134.375</c:v>
                </c:pt>
                <c:pt idx="2805">
                  <c:v>46134.395833333336</c:v>
                </c:pt>
                <c:pt idx="2806">
                  <c:v>46134.416666666664</c:v>
                </c:pt>
                <c:pt idx="2807">
                  <c:v>46134.4375</c:v>
                </c:pt>
                <c:pt idx="2808">
                  <c:v>46134.458333333336</c:v>
                </c:pt>
                <c:pt idx="2809">
                  <c:v>46134.479166666664</c:v>
                </c:pt>
                <c:pt idx="2810">
                  <c:v>46134.5</c:v>
                </c:pt>
                <c:pt idx="2811">
                  <c:v>46134.520833333336</c:v>
                </c:pt>
                <c:pt idx="2812">
                  <c:v>46134.541666666664</c:v>
                </c:pt>
                <c:pt idx="2813">
                  <c:v>46134.5625</c:v>
                </c:pt>
                <c:pt idx="2814">
                  <c:v>46134.583333333336</c:v>
                </c:pt>
                <c:pt idx="2815">
                  <c:v>46134.604166666664</c:v>
                </c:pt>
                <c:pt idx="2816">
                  <c:v>46134.625</c:v>
                </c:pt>
                <c:pt idx="2817">
                  <c:v>46134.645833333336</c:v>
                </c:pt>
                <c:pt idx="2818">
                  <c:v>46134.666666666664</c:v>
                </c:pt>
                <c:pt idx="2819">
                  <c:v>46134.6875</c:v>
                </c:pt>
                <c:pt idx="2820">
                  <c:v>46134.791666666664</c:v>
                </c:pt>
                <c:pt idx="2821">
                  <c:v>46134.8125</c:v>
                </c:pt>
                <c:pt idx="2822">
                  <c:v>46134.833333333336</c:v>
                </c:pt>
                <c:pt idx="2823">
                  <c:v>46134.854166666664</c:v>
                </c:pt>
                <c:pt idx="2824">
                  <c:v>46134.875</c:v>
                </c:pt>
                <c:pt idx="2825">
                  <c:v>46134.895833333336</c:v>
                </c:pt>
                <c:pt idx="2826">
                  <c:v>46134.916666666664</c:v>
                </c:pt>
                <c:pt idx="2827">
                  <c:v>46134.9375</c:v>
                </c:pt>
                <c:pt idx="2828">
                  <c:v>46134.958333333336</c:v>
                </c:pt>
                <c:pt idx="2829">
                  <c:v>46134.979166666664</c:v>
                </c:pt>
                <c:pt idx="2830">
                  <c:v>46135</c:v>
                </c:pt>
                <c:pt idx="2831">
                  <c:v>46135.020833333336</c:v>
                </c:pt>
                <c:pt idx="2832">
                  <c:v>46135.041666666664</c:v>
                </c:pt>
                <c:pt idx="2833">
                  <c:v>46135.0625</c:v>
                </c:pt>
                <c:pt idx="2834">
                  <c:v>46135.083333333336</c:v>
                </c:pt>
                <c:pt idx="2835">
                  <c:v>46135.104166666664</c:v>
                </c:pt>
                <c:pt idx="2836">
                  <c:v>46135.125</c:v>
                </c:pt>
                <c:pt idx="2837">
                  <c:v>46135.145833333336</c:v>
                </c:pt>
                <c:pt idx="2838">
                  <c:v>46135.166666666664</c:v>
                </c:pt>
                <c:pt idx="2839">
                  <c:v>46135.1875</c:v>
                </c:pt>
                <c:pt idx="2840">
                  <c:v>46135.208333333336</c:v>
                </c:pt>
                <c:pt idx="2841">
                  <c:v>46135.229166666664</c:v>
                </c:pt>
                <c:pt idx="2842">
                  <c:v>46135.25</c:v>
                </c:pt>
                <c:pt idx="2843">
                  <c:v>46135.270833333336</c:v>
                </c:pt>
                <c:pt idx="2844">
                  <c:v>46135.291666666664</c:v>
                </c:pt>
                <c:pt idx="2845">
                  <c:v>46135.3125</c:v>
                </c:pt>
                <c:pt idx="2846">
                  <c:v>46135.333333333336</c:v>
                </c:pt>
                <c:pt idx="2847">
                  <c:v>46135.354166666664</c:v>
                </c:pt>
                <c:pt idx="2848">
                  <c:v>46135.375</c:v>
                </c:pt>
                <c:pt idx="2849">
                  <c:v>46135.395833333336</c:v>
                </c:pt>
                <c:pt idx="2850">
                  <c:v>46135.416666666664</c:v>
                </c:pt>
                <c:pt idx="2851">
                  <c:v>46135.4375</c:v>
                </c:pt>
                <c:pt idx="2852">
                  <c:v>46135.458333333336</c:v>
                </c:pt>
                <c:pt idx="2853">
                  <c:v>46135.479166666664</c:v>
                </c:pt>
                <c:pt idx="2854">
                  <c:v>46135.5</c:v>
                </c:pt>
                <c:pt idx="2855">
                  <c:v>46135.520833333336</c:v>
                </c:pt>
                <c:pt idx="2856">
                  <c:v>46135.541666666664</c:v>
                </c:pt>
                <c:pt idx="2857">
                  <c:v>46135.5625</c:v>
                </c:pt>
                <c:pt idx="2858">
                  <c:v>46135.583333333336</c:v>
                </c:pt>
                <c:pt idx="2859">
                  <c:v>46135.604166666664</c:v>
                </c:pt>
                <c:pt idx="2860">
                  <c:v>46135.625</c:v>
                </c:pt>
                <c:pt idx="2861">
                  <c:v>46135.645833333336</c:v>
                </c:pt>
                <c:pt idx="2862">
                  <c:v>46135.666666666664</c:v>
                </c:pt>
                <c:pt idx="2863">
                  <c:v>46135.6875</c:v>
                </c:pt>
                <c:pt idx="2864">
                  <c:v>46135.791666666664</c:v>
                </c:pt>
                <c:pt idx="2865">
                  <c:v>46135.8125</c:v>
                </c:pt>
                <c:pt idx="2866">
                  <c:v>46135.833333333336</c:v>
                </c:pt>
                <c:pt idx="2867">
                  <c:v>46135.854166666664</c:v>
                </c:pt>
                <c:pt idx="2868">
                  <c:v>46135.875</c:v>
                </c:pt>
                <c:pt idx="2869">
                  <c:v>46135.895833333336</c:v>
                </c:pt>
                <c:pt idx="2870">
                  <c:v>46135.916666666664</c:v>
                </c:pt>
                <c:pt idx="2871">
                  <c:v>46135.9375</c:v>
                </c:pt>
                <c:pt idx="2872">
                  <c:v>46135.958333333336</c:v>
                </c:pt>
                <c:pt idx="2873">
                  <c:v>46135.979166666664</c:v>
                </c:pt>
                <c:pt idx="2874">
                  <c:v>46136</c:v>
                </c:pt>
                <c:pt idx="2875">
                  <c:v>46136.020833333336</c:v>
                </c:pt>
                <c:pt idx="2876">
                  <c:v>46136.041666666664</c:v>
                </c:pt>
                <c:pt idx="2877">
                  <c:v>46136.0625</c:v>
                </c:pt>
                <c:pt idx="2878">
                  <c:v>46136.083333333336</c:v>
                </c:pt>
                <c:pt idx="2879">
                  <c:v>46136.104166666664</c:v>
                </c:pt>
                <c:pt idx="2880">
                  <c:v>46136.125</c:v>
                </c:pt>
                <c:pt idx="2881">
                  <c:v>46136.145833333336</c:v>
                </c:pt>
                <c:pt idx="2882">
                  <c:v>46136.166666666664</c:v>
                </c:pt>
                <c:pt idx="2883">
                  <c:v>46136.1875</c:v>
                </c:pt>
                <c:pt idx="2884">
                  <c:v>46136.208333333336</c:v>
                </c:pt>
                <c:pt idx="2885">
                  <c:v>46136.229166666664</c:v>
                </c:pt>
                <c:pt idx="2886">
                  <c:v>46136.25</c:v>
                </c:pt>
                <c:pt idx="2887">
                  <c:v>46136.270833333336</c:v>
                </c:pt>
                <c:pt idx="2888">
                  <c:v>46136.291666666664</c:v>
                </c:pt>
                <c:pt idx="2889">
                  <c:v>46136.3125</c:v>
                </c:pt>
                <c:pt idx="2890">
                  <c:v>46136.333333333336</c:v>
                </c:pt>
                <c:pt idx="2891">
                  <c:v>46136.354166666664</c:v>
                </c:pt>
                <c:pt idx="2892">
                  <c:v>46136.375</c:v>
                </c:pt>
                <c:pt idx="2893">
                  <c:v>46136.395833333336</c:v>
                </c:pt>
                <c:pt idx="2894">
                  <c:v>46136.416666666664</c:v>
                </c:pt>
                <c:pt idx="2895">
                  <c:v>46136.4375</c:v>
                </c:pt>
                <c:pt idx="2896">
                  <c:v>46136.458333333336</c:v>
                </c:pt>
                <c:pt idx="2897">
                  <c:v>46136.479166666664</c:v>
                </c:pt>
                <c:pt idx="2898">
                  <c:v>46136.5</c:v>
                </c:pt>
                <c:pt idx="2899">
                  <c:v>46136.520833333336</c:v>
                </c:pt>
                <c:pt idx="2900">
                  <c:v>46136.541666666664</c:v>
                </c:pt>
                <c:pt idx="2901">
                  <c:v>46136.5625</c:v>
                </c:pt>
                <c:pt idx="2902">
                  <c:v>46136.583333333336</c:v>
                </c:pt>
                <c:pt idx="2903">
                  <c:v>46136.604166666664</c:v>
                </c:pt>
                <c:pt idx="2904">
                  <c:v>46136.625</c:v>
                </c:pt>
                <c:pt idx="2905">
                  <c:v>46136.645833333336</c:v>
                </c:pt>
                <c:pt idx="2906">
                  <c:v>46136.666666666664</c:v>
                </c:pt>
                <c:pt idx="2907">
                  <c:v>46136.6875</c:v>
                </c:pt>
                <c:pt idx="2908">
                  <c:v>46138.708333333336</c:v>
                </c:pt>
                <c:pt idx="2909">
                  <c:v>46138.729166666664</c:v>
                </c:pt>
                <c:pt idx="2910">
                  <c:v>46138.75</c:v>
                </c:pt>
                <c:pt idx="2911">
                  <c:v>46138.770833333336</c:v>
                </c:pt>
                <c:pt idx="2912">
                  <c:v>46138.791666666664</c:v>
                </c:pt>
                <c:pt idx="2913">
                  <c:v>46138.8125</c:v>
                </c:pt>
                <c:pt idx="2914">
                  <c:v>46138.833333333336</c:v>
                </c:pt>
                <c:pt idx="2915">
                  <c:v>46138.854166666664</c:v>
                </c:pt>
                <c:pt idx="2916">
                  <c:v>46138.875</c:v>
                </c:pt>
                <c:pt idx="2917">
                  <c:v>46138.895833333336</c:v>
                </c:pt>
                <c:pt idx="2918">
                  <c:v>46138.916666666664</c:v>
                </c:pt>
                <c:pt idx="2919">
                  <c:v>46138.9375</c:v>
                </c:pt>
                <c:pt idx="2920">
                  <c:v>46138.958333333336</c:v>
                </c:pt>
                <c:pt idx="2921">
                  <c:v>46138.979166666664</c:v>
                </c:pt>
                <c:pt idx="2922">
                  <c:v>46139</c:v>
                </c:pt>
                <c:pt idx="2923">
                  <c:v>46139.020833333336</c:v>
                </c:pt>
                <c:pt idx="2924">
                  <c:v>46139.041666666664</c:v>
                </c:pt>
                <c:pt idx="2925">
                  <c:v>46139.0625</c:v>
                </c:pt>
                <c:pt idx="2926">
                  <c:v>46139.083333333336</c:v>
                </c:pt>
                <c:pt idx="2927">
                  <c:v>46139.104166666664</c:v>
                </c:pt>
                <c:pt idx="2928">
                  <c:v>46139.125</c:v>
                </c:pt>
                <c:pt idx="2929">
                  <c:v>46139.145833333336</c:v>
                </c:pt>
                <c:pt idx="2930">
                  <c:v>46139.166666666664</c:v>
                </c:pt>
                <c:pt idx="2931">
                  <c:v>46139.1875</c:v>
                </c:pt>
                <c:pt idx="2932">
                  <c:v>46139.208333333336</c:v>
                </c:pt>
                <c:pt idx="2933">
                  <c:v>46139.229166666664</c:v>
                </c:pt>
                <c:pt idx="2934">
                  <c:v>46139.25</c:v>
                </c:pt>
                <c:pt idx="2935">
                  <c:v>46139.270833333336</c:v>
                </c:pt>
                <c:pt idx="2936">
                  <c:v>46139.291666666664</c:v>
                </c:pt>
                <c:pt idx="2937">
                  <c:v>46139.3125</c:v>
                </c:pt>
                <c:pt idx="2938">
                  <c:v>46139.333333333336</c:v>
                </c:pt>
                <c:pt idx="2939">
                  <c:v>46139.354166666664</c:v>
                </c:pt>
                <c:pt idx="2940">
                  <c:v>46139.375</c:v>
                </c:pt>
                <c:pt idx="2941">
                  <c:v>46139.395833333336</c:v>
                </c:pt>
                <c:pt idx="2942">
                  <c:v>46139.416666666664</c:v>
                </c:pt>
                <c:pt idx="2943">
                  <c:v>46139.4375</c:v>
                </c:pt>
                <c:pt idx="2944">
                  <c:v>46139.458333333336</c:v>
                </c:pt>
                <c:pt idx="2945">
                  <c:v>46139.479166666664</c:v>
                </c:pt>
                <c:pt idx="2946">
                  <c:v>46139.5</c:v>
                </c:pt>
                <c:pt idx="2947">
                  <c:v>46139.520833333336</c:v>
                </c:pt>
                <c:pt idx="2948">
                  <c:v>46139.541666666664</c:v>
                </c:pt>
                <c:pt idx="2949">
                  <c:v>46139.5625</c:v>
                </c:pt>
                <c:pt idx="2950">
                  <c:v>46139.583333333336</c:v>
                </c:pt>
                <c:pt idx="2951">
                  <c:v>46139.604166666664</c:v>
                </c:pt>
                <c:pt idx="2952">
                  <c:v>46139.625</c:v>
                </c:pt>
                <c:pt idx="2953">
                  <c:v>46139.645833333336</c:v>
                </c:pt>
                <c:pt idx="2954">
                  <c:v>46139.666666666664</c:v>
                </c:pt>
                <c:pt idx="2955">
                  <c:v>46139.6875</c:v>
                </c:pt>
                <c:pt idx="2956">
                  <c:v>46139.791666666664</c:v>
                </c:pt>
                <c:pt idx="2957">
                  <c:v>46139.8125</c:v>
                </c:pt>
                <c:pt idx="2958">
                  <c:v>46139.833333333336</c:v>
                </c:pt>
                <c:pt idx="2959">
                  <c:v>46139.854166666664</c:v>
                </c:pt>
                <c:pt idx="2960">
                  <c:v>46139.875</c:v>
                </c:pt>
                <c:pt idx="2961">
                  <c:v>46139.895833333336</c:v>
                </c:pt>
                <c:pt idx="2962">
                  <c:v>46139.916666666664</c:v>
                </c:pt>
                <c:pt idx="2963">
                  <c:v>46139.9375</c:v>
                </c:pt>
                <c:pt idx="2964">
                  <c:v>46139.958333333336</c:v>
                </c:pt>
                <c:pt idx="2965">
                  <c:v>46139.979166666664</c:v>
                </c:pt>
                <c:pt idx="2966">
                  <c:v>46140</c:v>
                </c:pt>
                <c:pt idx="2967">
                  <c:v>46140.020833333336</c:v>
                </c:pt>
                <c:pt idx="2968">
                  <c:v>46140.041666666664</c:v>
                </c:pt>
                <c:pt idx="2969">
                  <c:v>46140.0625</c:v>
                </c:pt>
                <c:pt idx="2970">
                  <c:v>46140.083333333336</c:v>
                </c:pt>
                <c:pt idx="2971">
                  <c:v>46140.104166666664</c:v>
                </c:pt>
                <c:pt idx="2972">
                  <c:v>46140.125</c:v>
                </c:pt>
                <c:pt idx="2973">
                  <c:v>46140.145833333336</c:v>
                </c:pt>
                <c:pt idx="2974">
                  <c:v>46140.166666666664</c:v>
                </c:pt>
                <c:pt idx="2975">
                  <c:v>46140.1875</c:v>
                </c:pt>
                <c:pt idx="2976">
                  <c:v>46140.208333333336</c:v>
                </c:pt>
                <c:pt idx="2977">
                  <c:v>46140.229166666664</c:v>
                </c:pt>
                <c:pt idx="2978">
                  <c:v>46140.25</c:v>
                </c:pt>
                <c:pt idx="2979">
                  <c:v>46140.270833333336</c:v>
                </c:pt>
                <c:pt idx="2980">
                  <c:v>46140.291666666664</c:v>
                </c:pt>
                <c:pt idx="2981">
                  <c:v>46140.3125</c:v>
                </c:pt>
                <c:pt idx="2982">
                  <c:v>46140.333333333336</c:v>
                </c:pt>
                <c:pt idx="2983">
                  <c:v>46140.354166666664</c:v>
                </c:pt>
                <c:pt idx="2984">
                  <c:v>46140.375</c:v>
                </c:pt>
                <c:pt idx="2985">
                  <c:v>46140.395833333336</c:v>
                </c:pt>
                <c:pt idx="2986">
                  <c:v>46140.416666666664</c:v>
                </c:pt>
                <c:pt idx="2987">
                  <c:v>46140.4375</c:v>
                </c:pt>
                <c:pt idx="2988">
                  <c:v>46140.458333333336</c:v>
                </c:pt>
                <c:pt idx="2989">
                  <c:v>46140.479166666664</c:v>
                </c:pt>
                <c:pt idx="2990">
                  <c:v>46140.5</c:v>
                </c:pt>
                <c:pt idx="2991">
                  <c:v>46140.520833333336</c:v>
                </c:pt>
                <c:pt idx="2992">
                  <c:v>46140.541666666664</c:v>
                </c:pt>
                <c:pt idx="2993">
                  <c:v>46140.5625</c:v>
                </c:pt>
                <c:pt idx="2994">
                  <c:v>46140.583333333336</c:v>
                </c:pt>
                <c:pt idx="2995">
                  <c:v>46140.604166666664</c:v>
                </c:pt>
                <c:pt idx="2996">
                  <c:v>46140.625</c:v>
                </c:pt>
                <c:pt idx="2997">
                  <c:v>46140.645833333336</c:v>
                </c:pt>
                <c:pt idx="2998">
                  <c:v>46140.666666666664</c:v>
                </c:pt>
                <c:pt idx="2999">
                  <c:v>46140.6875</c:v>
                </c:pt>
                <c:pt idx="3000">
                  <c:v>46140.791666666664</c:v>
                </c:pt>
                <c:pt idx="3001">
                  <c:v>46140.8125</c:v>
                </c:pt>
                <c:pt idx="3002">
                  <c:v>46140.833333333336</c:v>
                </c:pt>
                <c:pt idx="3003">
                  <c:v>46140.854166666664</c:v>
                </c:pt>
                <c:pt idx="3004">
                  <c:v>46140.875</c:v>
                </c:pt>
                <c:pt idx="3005">
                  <c:v>46140.895833333336</c:v>
                </c:pt>
                <c:pt idx="3006">
                  <c:v>46140.916666666664</c:v>
                </c:pt>
                <c:pt idx="3007">
                  <c:v>46140.9375</c:v>
                </c:pt>
                <c:pt idx="3008">
                  <c:v>46140.958333333336</c:v>
                </c:pt>
                <c:pt idx="3009">
                  <c:v>46140.979166666664</c:v>
                </c:pt>
                <c:pt idx="3010">
                  <c:v>46141</c:v>
                </c:pt>
                <c:pt idx="3011">
                  <c:v>46141.020833333336</c:v>
                </c:pt>
                <c:pt idx="3012">
                  <c:v>46141.041666666664</c:v>
                </c:pt>
                <c:pt idx="3013">
                  <c:v>46141.0625</c:v>
                </c:pt>
                <c:pt idx="3014">
                  <c:v>46141.083333333336</c:v>
                </c:pt>
                <c:pt idx="3015">
                  <c:v>46141.104166666664</c:v>
                </c:pt>
                <c:pt idx="3016">
                  <c:v>46141.125</c:v>
                </c:pt>
                <c:pt idx="3017">
                  <c:v>46141.145833333336</c:v>
                </c:pt>
                <c:pt idx="3018">
                  <c:v>46141.166666666664</c:v>
                </c:pt>
                <c:pt idx="3019">
                  <c:v>46141.1875</c:v>
                </c:pt>
                <c:pt idx="3020">
                  <c:v>46141.208333333336</c:v>
                </c:pt>
                <c:pt idx="3021">
                  <c:v>46141.229166666664</c:v>
                </c:pt>
                <c:pt idx="3022">
                  <c:v>46141.25</c:v>
                </c:pt>
                <c:pt idx="3023">
                  <c:v>46141.270833333336</c:v>
                </c:pt>
                <c:pt idx="3024">
                  <c:v>46141.291666666664</c:v>
                </c:pt>
                <c:pt idx="3025">
                  <c:v>46141.3125</c:v>
                </c:pt>
                <c:pt idx="3026">
                  <c:v>46141.333333333336</c:v>
                </c:pt>
                <c:pt idx="3027">
                  <c:v>46141.354166666664</c:v>
                </c:pt>
                <c:pt idx="3028">
                  <c:v>46141.375</c:v>
                </c:pt>
                <c:pt idx="3029">
                  <c:v>46141.395833333336</c:v>
                </c:pt>
                <c:pt idx="3030">
                  <c:v>46141.416666666664</c:v>
                </c:pt>
                <c:pt idx="3031">
                  <c:v>46141.4375</c:v>
                </c:pt>
                <c:pt idx="3032">
                  <c:v>46141.458333333336</c:v>
                </c:pt>
                <c:pt idx="3033">
                  <c:v>46141.479166666664</c:v>
                </c:pt>
                <c:pt idx="3034">
                  <c:v>46141.5</c:v>
                </c:pt>
                <c:pt idx="3035">
                  <c:v>46141.520833333336</c:v>
                </c:pt>
                <c:pt idx="3036">
                  <c:v>46141.541666666664</c:v>
                </c:pt>
                <c:pt idx="3037">
                  <c:v>46141.5625</c:v>
                </c:pt>
                <c:pt idx="3038">
                  <c:v>46141.583333333336</c:v>
                </c:pt>
                <c:pt idx="3039">
                  <c:v>46141.604166666664</c:v>
                </c:pt>
                <c:pt idx="3040">
                  <c:v>46141.625</c:v>
                </c:pt>
                <c:pt idx="3041">
                  <c:v>46141.645833333336</c:v>
                </c:pt>
                <c:pt idx="3042">
                  <c:v>46141.666666666664</c:v>
                </c:pt>
                <c:pt idx="3043">
                  <c:v>46141.6875</c:v>
                </c:pt>
                <c:pt idx="3044">
                  <c:v>46141.791666666664</c:v>
                </c:pt>
                <c:pt idx="3045">
                  <c:v>46141.8125</c:v>
                </c:pt>
                <c:pt idx="3046">
                  <c:v>46141.833333333336</c:v>
                </c:pt>
                <c:pt idx="3047">
                  <c:v>46141.854166666664</c:v>
                </c:pt>
                <c:pt idx="3048">
                  <c:v>46141.875</c:v>
                </c:pt>
                <c:pt idx="3049">
                  <c:v>46141.895833333336</c:v>
                </c:pt>
                <c:pt idx="3050">
                  <c:v>46141.916666666664</c:v>
                </c:pt>
                <c:pt idx="3051">
                  <c:v>46141.9375</c:v>
                </c:pt>
                <c:pt idx="3052">
                  <c:v>46141.958333333336</c:v>
                </c:pt>
                <c:pt idx="3053">
                  <c:v>46141.979166666664</c:v>
                </c:pt>
                <c:pt idx="3054">
                  <c:v>46142</c:v>
                </c:pt>
                <c:pt idx="3055">
                  <c:v>46142.020833333336</c:v>
                </c:pt>
                <c:pt idx="3056">
                  <c:v>46142.041666666664</c:v>
                </c:pt>
                <c:pt idx="3057">
                  <c:v>46142.0625</c:v>
                </c:pt>
                <c:pt idx="3058">
                  <c:v>46142.083333333336</c:v>
                </c:pt>
                <c:pt idx="3059">
                  <c:v>46142.104166666664</c:v>
                </c:pt>
                <c:pt idx="3060">
                  <c:v>46142.125</c:v>
                </c:pt>
                <c:pt idx="3061">
                  <c:v>46142.145833333336</c:v>
                </c:pt>
                <c:pt idx="3062">
                  <c:v>46142.166666666664</c:v>
                </c:pt>
                <c:pt idx="3063">
                  <c:v>46142.1875</c:v>
                </c:pt>
                <c:pt idx="3064">
                  <c:v>46142.208333333336</c:v>
                </c:pt>
                <c:pt idx="3065">
                  <c:v>46142.229166666664</c:v>
                </c:pt>
                <c:pt idx="3066">
                  <c:v>46142.25</c:v>
                </c:pt>
                <c:pt idx="3067">
                  <c:v>46142.270833333336</c:v>
                </c:pt>
                <c:pt idx="3068">
                  <c:v>46142.291666666664</c:v>
                </c:pt>
                <c:pt idx="3069">
                  <c:v>46142.3125</c:v>
                </c:pt>
                <c:pt idx="3070">
                  <c:v>46142.333333333336</c:v>
                </c:pt>
                <c:pt idx="3071">
                  <c:v>46142.354166666664</c:v>
                </c:pt>
                <c:pt idx="3072">
                  <c:v>46142.375</c:v>
                </c:pt>
                <c:pt idx="3073">
                  <c:v>46142.395833333336</c:v>
                </c:pt>
                <c:pt idx="3074">
                  <c:v>46142.416666666664</c:v>
                </c:pt>
                <c:pt idx="3075">
                  <c:v>46142.4375</c:v>
                </c:pt>
                <c:pt idx="3076">
                  <c:v>46142.458333333336</c:v>
                </c:pt>
                <c:pt idx="3077">
                  <c:v>46142.479166666664</c:v>
                </c:pt>
                <c:pt idx="3078">
                  <c:v>46142.5</c:v>
                </c:pt>
                <c:pt idx="3079">
                  <c:v>46142.520833333336</c:v>
                </c:pt>
                <c:pt idx="3080">
                  <c:v>46142.541666666664</c:v>
                </c:pt>
                <c:pt idx="3081">
                  <c:v>46142.5625</c:v>
                </c:pt>
                <c:pt idx="3082">
                  <c:v>46142.583333333336</c:v>
                </c:pt>
                <c:pt idx="3083">
                  <c:v>46142.604166666664</c:v>
                </c:pt>
                <c:pt idx="3084">
                  <c:v>46142.625</c:v>
                </c:pt>
                <c:pt idx="3085">
                  <c:v>46142.645833333336</c:v>
                </c:pt>
                <c:pt idx="3086">
                  <c:v>46142.666666666664</c:v>
                </c:pt>
                <c:pt idx="3087">
                  <c:v>46142.6875</c:v>
                </c:pt>
                <c:pt idx="3088">
                  <c:v>46142.791666666664</c:v>
                </c:pt>
                <c:pt idx="3089">
                  <c:v>46142.8125</c:v>
                </c:pt>
                <c:pt idx="3090">
                  <c:v>46142.833333333336</c:v>
                </c:pt>
                <c:pt idx="3091">
                  <c:v>46142.854166666664</c:v>
                </c:pt>
                <c:pt idx="3092">
                  <c:v>46142.875</c:v>
                </c:pt>
                <c:pt idx="3093">
                  <c:v>46142.895833333336</c:v>
                </c:pt>
                <c:pt idx="3094">
                  <c:v>46142.916666666664</c:v>
                </c:pt>
                <c:pt idx="3095">
                  <c:v>46142.9375</c:v>
                </c:pt>
                <c:pt idx="3096">
                  <c:v>46142.958333333336</c:v>
                </c:pt>
                <c:pt idx="3097">
                  <c:v>46142.979166666664</c:v>
                </c:pt>
                <c:pt idx="3098">
                  <c:v>46143</c:v>
                </c:pt>
                <c:pt idx="3099">
                  <c:v>46143.020833333336</c:v>
                </c:pt>
                <c:pt idx="3100">
                  <c:v>46143.041666666664</c:v>
                </c:pt>
                <c:pt idx="3101">
                  <c:v>46143.0625</c:v>
                </c:pt>
                <c:pt idx="3102">
                  <c:v>46143.083333333336</c:v>
                </c:pt>
                <c:pt idx="3103">
                  <c:v>46143.104166666664</c:v>
                </c:pt>
                <c:pt idx="3104">
                  <c:v>46143.125</c:v>
                </c:pt>
                <c:pt idx="3105">
                  <c:v>46143.145833333336</c:v>
                </c:pt>
                <c:pt idx="3106">
                  <c:v>46143.166666666664</c:v>
                </c:pt>
                <c:pt idx="3107">
                  <c:v>46143.1875</c:v>
                </c:pt>
                <c:pt idx="3108">
                  <c:v>46143.208333333336</c:v>
                </c:pt>
                <c:pt idx="3109">
                  <c:v>46143.229166666664</c:v>
                </c:pt>
                <c:pt idx="3110">
                  <c:v>46143.25</c:v>
                </c:pt>
                <c:pt idx="3111">
                  <c:v>46143.270833333336</c:v>
                </c:pt>
                <c:pt idx="3112">
                  <c:v>46143.291666666664</c:v>
                </c:pt>
                <c:pt idx="3113">
                  <c:v>46143.3125</c:v>
                </c:pt>
                <c:pt idx="3114">
                  <c:v>46143.333333333336</c:v>
                </c:pt>
                <c:pt idx="3115">
                  <c:v>46143.354166666664</c:v>
                </c:pt>
                <c:pt idx="3116">
                  <c:v>46143.375</c:v>
                </c:pt>
                <c:pt idx="3117">
                  <c:v>46143.395833333336</c:v>
                </c:pt>
                <c:pt idx="3118">
                  <c:v>46143.416666666664</c:v>
                </c:pt>
                <c:pt idx="3119">
                  <c:v>46143.4375</c:v>
                </c:pt>
                <c:pt idx="3120">
                  <c:v>46143.458333333336</c:v>
                </c:pt>
                <c:pt idx="3121">
                  <c:v>46143.479166666664</c:v>
                </c:pt>
                <c:pt idx="3122">
                  <c:v>46143.5</c:v>
                </c:pt>
                <c:pt idx="3123">
                  <c:v>46143.520833333336</c:v>
                </c:pt>
                <c:pt idx="3124">
                  <c:v>46143.541666666664</c:v>
                </c:pt>
                <c:pt idx="3125">
                  <c:v>46143.5625</c:v>
                </c:pt>
                <c:pt idx="3126">
                  <c:v>46143.583333333336</c:v>
                </c:pt>
                <c:pt idx="3127">
                  <c:v>46143.604166666664</c:v>
                </c:pt>
                <c:pt idx="3128">
                  <c:v>46143.625</c:v>
                </c:pt>
                <c:pt idx="3129">
                  <c:v>46143.645833333336</c:v>
                </c:pt>
                <c:pt idx="3130">
                  <c:v>46143.666666666664</c:v>
                </c:pt>
                <c:pt idx="3131">
                  <c:v>46143.6875</c:v>
                </c:pt>
                <c:pt idx="3132">
                  <c:v>46145.708333333336</c:v>
                </c:pt>
                <c:pt idx="3133">
                  <c:v>46145.729166666664</c:v>
                </c:pt>
                <c:pt idx="3134">
                  <c:v>46145.75</c:v>
                </c:pt>
                <c:pt idx="3135">
                  <c:v>46145.770833333336</c:v>
                </c:pt>
                <c:pt idx="3136">
                  <c:v>46145.791666666664</c:v>
                </c:pt>
                <c:pt idx="3137">
                  <c:v>46145.8125</c:v>
                </c:pt>
                <c:pt idx="3138">
                  <c:v>46145.833333333336</c:v>
                </c:pt>
                <c:pt idx="3139">
                  <c:v>46145.854166666664</c:v>
                </c:pt>
                <c:pt idx="3140">
                  <c:v>46145.875</c:v>
                </c:pt>
                <c:pt idx="3141">
                  <c:v>46145.895833333336</c:v>
                </c:pt>
                <c:pt idx="3142">
                  <c:v>46145.916666666664</c:v>
                </c:pt>
                <c:pt idx="3143">
                  <c:v>46145.9375</c:v>
                </c:pt>
                <c:pt idx="3144">
                  <c:v>46145.958333333336</c:v>
                </c:pt>
                <c:pt idx="3145">
                  <c:v>46145.979166666664</c:v>
                </c:pt>
                <c:pt idx="3146">
                  <c:v>46146</c:v>
                </c:pt>
                <c:pt idx="3147">
                  <c:v>46146.020833333336</c:v>
                </c:pt>
                <c:pt idx="3148">
                  <c:v>46146.041666666664</c:v>
                </c:pt>
                <c:pt idx="3149">
                  <c:v>46146.0625</c:v>
                </c:pt>
                <c:pt idx="3150">
                  <c:v>46146.083333333336</c:v>
                </c:pt>
                <c:pt idx="3151">
                  <c:v>46146.104166666664</c:v>
                </c:pt>
                <c:pt idx="3152">
                  <c:v>46146.125</c:v>
                </c:pt>
                <c:pt idx="3153">
                  <c:v>46146.145833333336</c:v>
                </c:pt>
                <c:pt idx="3154">
                  <c:v>46146.166666666664</c:v>
                </c:pt>
                <c:pt idx="3155">
                  <c:v>46146.1875</c:v>
                </c:pt>
                <c:pt idx="3156">
                  <c:v>46146.208333333336</c:v>
                </c:pt>
                <c:pt idx="3157">
                  <c:v>46146.229166666664</c:v>
                </c:pt>
                <c:pt idx="3158">
                  <c:v>46146.25</c:v>
                </c:pt>
                <c:pt idx="3159">
                  <c:v>46146.270833333336</c:v>
                </c:pt>
                <c:pt idx="3160">
                  <c:v>46146.291666666664</c:v>
                </c:pt>
              </c:numCache>
            </c:numRef>
          </c:cat>
          <c:val>
            <c:numRef>
              <c:f>'Oil &amp; S&amp;P 500'!$C$5:$C$3165</c:f>
              <c:numCache>
                <c:formatCode>General</c:formatCode>
                <c:ptCount val="3161"/>
                <c:pt idx="0">
                  <c:v>63.07</c:v>
                </c:pt>
                <c:pt idx="1">
                  <c:v>63.11</c:v>
                </c:pt>
                <c:pt idx="2">
                  <c:v>63.08</c:v>
                </c:pt>
                <c:pt idx="3">
                  <c:v>63.22</c:v>
                </c:pt>
                <c:pt idx="4">
                  <c:v>63.25</c:v>
                </c:pt>
                <c:pt idx="5">
                  <c:v>63.21</c:v>
                </c:pt>
                <c:pt idx="6">
                  <c:v>63.25</c:v>
                </c:pt>
                <c:pt idx="7">
                  <c:v>63.26</c:v>
                </c:pt>
                <c:pt idx="8">
                  <c:v>63.13</c:v>
                </c:pt>
                <c:pt idx="9">
                  <c:v>63.18</c:v>
                </c:pt>
                <c:pt idx="10">
                  <c:v>63.23</c:v>
                </c:pt>
                <c:pt idx="11">
                  <c:v>63.3</c:v>
                </c:pt>
                <c:pt idx="12">
                  <c:v>63.09</c:v>
                </c:pt>
                <c:pt idx="13">
                  <c:v>62.99</c:v>
                </c:pt>
                <c:pt idx="14">
                  <c:v>63.12</c:v>
                </c:pt>
                <c:pt idx="15">
                  <c:v>63.28</c:v>
                </c:pt>
                <c:pt idx="16">
                  <c:v>63.35</c:v>
                </c:pt>
                <c:pt idx="17">
                  <c:v>63.35</c:v>
                </c:pt>
                <c:pt idx="18">
                  <c:v>63.54</c:v>
                </c:pt>
                <c:pt idx="19">
                  <c:v>63.57</c:v>
                </c:pt>
                <c:pt idx="20">
                  <c:v>63.71</c:v>
                </c:pt>
                <c:pt idx="21">
                  <c:v>63.68</c:v>
                </c:pt>
                <c:pt idx="22">
                  <c:v>63.79</c:v>
                </c:pt>
                <c:pt idx="23">
                  <c:v>63.76</c:v>
                </c:pt>
                <c:pt idx="24">
                  <c:v>63.84</c:v>
                </c:pt>
                <c:pt idx="25">
                  <c:v>64.28</c:v>
                </c:pt>
                <c:pt idx="26">
                  <c:v>64.25</c:v>
                </c:pt>
                <c:pt idx="27">
                  <c:v>64.400000000000006</c:v>
                </c:pt>
                <c:pt idx="28">
                  <c:v>64.39</c:v>
                </c:pt>
                <c:pt idx="29">
                  <c:v>64.09</c:v>
                </c:pt>
                <c:pt idx="30">
                  <c:v>64.209999999999994</c:v>
                </c:pt>
                <c:pt idx="31">
                  <c:v>64.36</c:v>
                </c:pt>
                <c:pt idx="32">
                  <c:v>64.12</c:v>
                </c:pt>
                <c:pt idx="33">
                  <c:v>64.41</c:v>
                </c:pt>
                <c:pt idx="34">
                  <c:v>64.27</c:v>
                </c:pt>
                <c:pt idx="35">
                  <c:v>64.290000000000006</c:v>
                </c:pt>
                <c:pt idx="36">
                  <c:v>64.22</c:v>
                </c:pt>
                <c:pt idx="37">
                  <c:v>64.239999999999995</c:v>
                </c:pt>
                <c:pt idx="38">
                  <c:v>64.3</c:v>
                </c:pt>
                <c:pt idx="39">
                  <c:v>64.3</c:v>
                </c:pt>
                <c:pt idx="40">
                  <c:v>64.400000000000006</c:v>
                </c:pt>
                <c:pt idx="41">
                  <c:v>64.430000000000007</c:v>
                </c:pt>
                <c:pt idx="42">
                  <c:v>64.5</c:v>
                </c:pt>
                <c:pt idx="43">
                  <c:v>64.47</c:v>
                </c:pt>
                <c:pt idx="44">
                  <c:v>64.06</c:v>
                </c:pt>
                <c:pt idx="45">
                  <c:v>64.209999999999994</c:v>
                </c:pt>
                <c:pt idx="46">
                  <c:v>64.260000000000005</c:v>
                </c:pt>
                <c:pt idx="47">
                  <c:v>64.25</c:v>
                </c:pt>
                <c:pt idx="48">
                  <c:v>64.42</c:v>
                </c:pt>
                <c:pt idx="49">
                  <c:v>64.37</c:v>
                </c:pt>
                <c:pt idx="50">
                  <c:v>64.28</c:v>
                </c:pt>
                <c:pt idx="51">
                  <c:v>64.2</c:v>
                </c:pt>
                <c:pt idx="52">
                  <c:v>64.290000000000006</c:v>
                </c:pt>
                <c:pt idx="53">
                  <c:v>64.28</c:v>
                </c:pt>
                <c:pt idx="54">
                  <c:v>64.349999999999994</c:v>
                </c:pt>
                <c:pt idx="55">
                  <c:v>64.38</c:v>
                </c:pt>
                <c:pt idx="56">
                  <c:v>64.319999999999993</c:v>
                </c:pt>
                <c:pt idx="57">
                  <c:v>64.48</c:v>
                </c:pt>
                <c:pt idx="58">
                  <c:v>64.87</c:v>
                </c:pt>
                <c:pt idx="59">
                  <c:v>64.790000000000006</c:v>
                </c:pt>
                <c:pt idx="60">
                  <c:v>64.540000000000006</c:v>
                </c:pt>
                <c:pt idx="61">
                  <c:v>64.260000000000005</c:v>
                </c:pt>
                <c:pt idx="62">
                  <c:v>64.25</c:v>
                </c:pt>
                <c:pt idx="63">
                  <c:v>64.510000000000005</c:v>
                </c:pt>
                <c:pt idx="64">
                  <c:v>64.290000000000006</c:v>
                </c:pt>
                <c:pt idx="65">
                  <c:v>64.400000000000006</c:v>
                </c:pt>
                <c:pt idx="66">
                  <c:v>64.5</c:v>
                </c:pt>
                <c:pt idx="67">
                  <c:v>64.510000000000005</c:v>
                </c:pt>
                <c:pt idx="68">
                  <c:v>64.569999999999993</c:v>
                </c:pt>
                <c:pt idx="69">
                  <c:v>64.45</c:v>
                </c:pt>
                <c:pt idx="70">
                  <c:v>64.34</c:v>
                </c:pt>
                <c:pt idx="71">
                  <c:v>64.23</c:v>
                </c:pt>
                <c:pt idx="72">
                  <c:v>64.08</c:v>
                </c:pt>
                <c:pt idx="73">
                  <c:v>64.05</c:v>
                </c:pt>
                <c:pt idx="74">
                  <c:v>63.95</c:v>
                </c:pt>
                <c:pt idx="75">
                  <c:v>63.89</c:v>
                </c:pt>
                <c:pt idx="76">
                  <c:v>64.11</c:v>
                </c:pt>
                <c:pt idx="77">
                  <c:v>63.97</c:v>
                </c:pt>
                <c:pt idx="78">
                  <c:v>63.9</c:v>
                </c:pt>
                <c:pt idx="79">
                  <c:v>64.14</c:v>
                </c:pt>
                <c:pt idx="80">
                  <c:v>64.13</c:v>
                </c:pt>
                <c:pt idx="81">
                  <c:v>64.28</c:v>
                </c:pt>
                <c:pt idx="82">
                  <c:v>64</c:v>
                </c:pt>
                <c:pt idx="83">
                  <c:v>64.010000000000005</c:v>
                </c:pt>
                <c:pt idx="84">
                  <c:v>64.03</c:v>
                </c:pt>
                <c:pt idx="85">
                  <c:v>64.02</c:v>
                </c:pt>
                <c:pt idx="86">
                  <c:v>64.180000000000007</c:v>
                </c:pt>
                <c:pt idx="87">
                  <c:v>64.209999999999994</c:v>
                </c:pt>
                <c:pt idx="88">
                  <c:v>64.11</c:v>
                </c:pt>
                <c:pt idx="89">
                  <c:v>64.19</c:v>
                </c:pt>
                <c:pt idx="90">
                  <c:v>64.12</c:v>
                </c:pt>
                <c:pt idx="91">
                  <c:v>64.180000000000007</c:v>
                </c:pt>
                <c:pt idx="92">
                  <c:v>63.74</c:v>
                </c:pt>
                <c:pt idx="93">
                  <c:v>63.63</c:v>
                </c:pt>
                <c:pt idx="94">
                  <c:v>63.74</c:v>
                </c:pt>
                <c:pt idx="95">
                  <c:v>63.71</c:v>
                </c:pt>
                <c:pt idx="96">
                  <c:v>63.63</c:v>
                </c:pt>
                <c:pt idx="97">
                  <c:v>63.6</c:v>
                </c:pt>
                <c:pt idx="98">
                  <c:v>63.61</c:v>
                </c:pt>
                <c:pt idx="99">
                  <c:v>63.62</c:v>
                </c:pt>
                <c:pt idx="100">
                  <c:v>63.64</c:v>
                </c:pt>
                <c:pt idx="101">
                  <c:v>63.79</c:v>
                </c:pt>
                <c:pt idx="102">
                  <c:v>63.9</c:v>
                </c:pt>
                <c:pt idx="103">
                  <c:v>63.91</c:v>
                </c:pt>
                <c:pt idx="104">
                  <c:v>63.75</c:v>
                </c:pt>
                <c:pt idx="105">
                  <c:v>63.77</c:v>
                </c:pt>
                <c:pt idx="106">
                  <c:v>63.59</c:v>
                </c:pt>
                <c:pt idx="107">
                  <c:v>63.82</c:v>
                </c:pt>
                <c:pt idx="108">
                  <c:v>63.95</c:v>
                </c:pt>
                <c:pt idx="109">
                  <c:v>63.99</c:v>
                </c:pt>
                <c:pt idx="110">
                  <c:v>64.17</c:v>
                </c:pt>
                <c:pt idx="111">
                  <c:v>64.23</c:v>
                </c:pt>
                <c:pt idx="112">
                  <c:v>64.069999999999993</c:v>
                </c:pt>
                <c:pt idx="113">
                  <c:v>63.96</c:v>
                </c:pt>
                <c:pt idx="114">
                  <c:v>63.9</c:v>
                </c:pt>
                <c:pt idx="115">
                  <c:v>63.98</c:v>
                </c:pt>
                <c:pt idx="116">
                  <c:v>64.42</c:v>
                </c:pt>
                <c:pt idx="117">
                  <c:v>65</c:v>
                </c:pt>
                <c:pt idx="118">
                  <c:v>64.459999999999994</c:v>
                </c:pt>
                <c:pt idx="119">
                  <c:v>64.53</c:v>
                </c:pt>
                <c:pt idx="120">
                  <c:v>64.5</c:v>
                </c:pt>
                <c:pt idx="121">
                  <c:v>64.91</c:v>
                </c:pt>
                <c:pt idx="122">
                  <c:v>65.05</c:v>
                </c:pt>
                <c:pt idx="123">
                  <c:v>65.069999999999993</c:v>
                </c:pt>
                <c:pt idx="124">
                  <c:v>65.22</c:v>
                </c:pt>
                <c:pt idx="125">
                  <c:v>65.27</c:v>
                </c:pt>
                <c:pt idx="126">
                  <c:v>65.33</c:v>
                </c:pt>
                <c:pt idx="127">
                  <c:v>65.2</c:v>
                </c:pt>
                <c:pt idx="128">
                  <c:v>65.540000000000006</c:v>
                </c:pt>
                <c:pt idx="129">
                  <c:v>65.34</c:v>
                </c:pt>
                <c:pt idx="130">
                  <c:v>65.459999999999994</c:v>
                </c:pt>
                <c:pt idx="131">
                  <c:v>65.69</c:v>
                </c:pt>
                <c:pt idx="132">
                  <c:v>65.540000000000006</c:v>
                </c:pt>
                <c:pt idx="133">
                  <c:v>65.650000000000006</c:v>
                </c:pt>
                <c:pt idx="134">
                  <c:v>65.709999999999994</c:v>
                </c:pt>
                <c:pt idx="135">
                  <c:v>65.709999999999994</c:v>
                </c:pt>
                <c:pt idx="136">
                  <c:v>65.569999999999993</c:v>
                </c:pt>
                <c:pt idx="137">
                  <c:v>65.510000000000005</c:v>
                </c:pt>
                <c:pt idx="138">
                  <c:v>65.680000000000007</c:v>
                </c:pt>
                <c:pt idx="139">
                  <c:v>65.73</c:v>
                </c:pt>
                <c:pt idx="140">
                  <c:v>65.92</c:v>
                </c:pt>
                <c:pt idx="141">
                  <c:v>65.78</c:v>
                </c:pt>
                <c:pt idx="142">
                  <c:v>65.87</c:v>
                </c:pt>
                <c:pt idx="143">
                  <c:v>65.87</c:v>
                </c:pt>
                <c:pt idx="144">
                  <c:v>65.86</c:v>
                </c:pt>
                <c:pt idx="145">
                  <c:v>65.94</c:v>
                </c:pt>
                <c:pt idx="146">
                  <c:v>65.84</c:v>
                </c:pt>
                <c:pt idx="147">
                  <c:v>65.819999999999993</c:v>
                </c:pt>
                <c:pt idx="148">
                  <c:v>65.56</c:v>
                </c:pt>
                <c:pt idx="149">
                  <c:v>65.53</c:v>
                </c:pt>
                <c:pt idx="150">
                  <c:v>65.510000000000005</c:v>
                </c:pt>
                <c:pt idx="151">
                  <c:v>65.67</c:v>
                </c:pt>
                <c:pt idx="152">
                  <c:v>65.31</c:v>
                </c:pt>
                <c:pt idx="153">
                  <c:v>65.290000000000006</c:v>
                </c:pt>
                <c:pt idx="154">
                  <c:v>65.28</c:v>
                </c:pt>
                <c:pt idx="155">
                  <c:v>65.25</c:v>
                </c:pt>
                <c:pt idx="156">
                  <c:v>65.510000000000005</c:v>
                </c:pt>
                <c:pt idx="157">
                  <c:v>65.66</c:v>
                </c:pt>
                <c:pt idx="158">
                  <c:v>65.77</c:v>
                </c:pt>
                <c:pt idx="159">
                  <c:v>65.88</c:v>
                </c:pt>
                <c:pt idx="160">
                  <c:v>66.05</c:v>
                </c:pt>
                <c:pt idx="161">
                  <c:v>66.260000000000005</c:v>
                </c:pt>
                <c:pt idx="162">
                  <c:v>65.97</c:v>
                </c:pt>
                <c:pt idx="163">
                  <c:v>66.150000000000006</c:v>
                </c:pt>
                <c:pt idx="164">
                  <c:v>65.97</c:v>
                </c:pt>
                <c:pt idx="165">
                  <c:v>65.98</c:v>
                </c:pt>
                <c:pt idx="166">
                  <c:v>65.97</c:v>
                </c:pt>
                <c:pt idx="167">
                  <c:v>65.89</c:v>
                </c:pt>
                <c:pt idx="168">
                  <c:v>65.86</c:v>
                </c:pt>
                <c:pt idx="169">
                  <c:v>65.849999999999994</c:v>
                </c:pt>
                <c:pt idx="170">
                  <c:v>65.930000000000007</c:v>
                </c:pt>
                <c:pt idx="171">
                  <c:v>66.2</c:v>
                </c:pt>
                <c:pt idx="172">
                  <c:v>66.22</c:v>
                </c:pt>
                <c:pt idx="173">
                  <c:v>66.23</c:v>
                </c:pt>
                <c:pt idx="174">
                  <c:v>66.400000000000006</c:v>
                </c:pt>
                <c:pt idx="175">
                  <c:v>66.39</c:v>
                </c:pt>
                <c:pt idx="176">
                  <c:v>66.48</c:v>
                </c:pt>
                <c:pt idx="177">
                  <c:v>66.459999999999994</c:v>
                </c:pt>
                <c:pt idx="178">
                  <c:v>66.53</c:v>
                </c:pt>
                <c:pt idx="179">
                  <c:v>66.53</c:v>
                </c:pt>
                <c:pt idx="180">
                  <c:v>66.58</c:v>
                </c:pt>
                <c:pt idx="181">
                  <c:v>66.69</c:v>
                </c:pt>
                <c:pt idx="182">
                  <c:v>66.7</c:v>
                </c:pt>
                <c:pt idx="183">
                  <c:v>66.88</c:v>
                </c:pt>
                <c:pt idx="184">
                  <c:v>66.92</c:v>
                </c:pt>
                <c:pt idx="185">
                  <c:v>66.930000000000007</c:v>
                </c:pt>
                <c:pt idx="186">
                  <c:v>67.11</c:v>
                </c:pt>
                <c:pt idx="187">
                  <c:v>67.12</c:v>
                </c:pt>
                <c:pt idx="188">
                  <c:v>66.989999999999995</c:v>
                </c:pt>
                <c:pt idx="189">
                  <c:v>66.959999999999994</c:v>
                </c:pt>
                <c:pt idx="190">
                  <c:v>66.98</c:v>
                </c:pt>
                <c:pt idx="191">
                  <c:v>67.08</c:v>
                </c:pt>
                <c:pt idx="192">
                  <c:v>67.03</c:v>
                </c:pt>
                <c:pt idx="193">
                  <c:v>66.989999999999995</c:v>
                </c:pt>
                <c:pt idx="194">
                  <c:v>67.08</c:v>
                </c:pt>
                <c:pt idx="195">
                  <c:v>67.459999999999994</c:v>
                </c:pt>
                <c:pt idx="196">
                  <c:v>67.63</c:v>
                </c:pt>
                <c:pt idx="197">
                  <c:v>67.72</c:v>
                </c:pt>
                <c:pt idx="198">
                  <c:v>67.37</c:v>
                </c:pt>
                <c:pt idx="199">
                  <c:v>67.569999999999993</c:v>
                </c:pt>
                <c:pt idx="200">
                  <c:v>67.430000000000007</c:v>
                </c:pt>
                <c:pt idx="201">
                  <c:v>67.56</c:v>
                </c:pt>
                <c:pt idx="202">
                  <c:v>67.58</c:v>
                </c:pt>
                <c:pt idx="203">
                  <c:v>67.540000000000006</c:v>
                </c:pt>
                <c:pt idx="204">
                  <c:v>68</c:v>
                </c:pt>
                <c:pt idx="205">
                  <c:v>68.16</c:v>
                </c:pt>
                <c:pt idx="206">
                  <c:v>68.849999999999994</c:v>
                </c:pt>
                <c:pt idx="207">
                  <c:v>68.72</c:v>
                </c:pt>
                <c:pt idx="208">
                  <c:v>67.77</c:v>
                </c:pt>
                <c:pt idx="209">
                  <c:v>68.09</c:v>
                </c:pt>
                <c:pt idx="210">
                  <c:v>68.239999999999995</c:v>
                </c:pt>
                <c:pt idx="211">
                  <c:v>68.010000000000005</c:v>
                </c:pt>
                <c:pt idx="212">
                  <c:v>68.33</c:v>
                </c:pt>
                <c:pt idx="213">
                  <c:v>68.239999999999995</c:v>
                </c:pt>
                <c:pt idx="214">
                  <c:v>67.95</c:v>
                </c:pt>
                <c:pt idx="215">
                  <c:v>68</c:v>
                </c:pt>
                <c:pt idx="216">
                  <c:v>68.3</c:v>
                </c:pt>
                <c:pt idx="217">
                  <c:v>68.260000000000005</c:v>
                </c:pt>
                <c:pt idx="218">
                  <c:v>68.58</c:v>
                </c:pt>
                <c:pt idx="219">
                  <c:v>68.260000000000005</c:v>
                </c:pt>
                <c:pt idx="220">
                  <c:v>68.069999999999993</c:v>
                </c:pt>
                <c:pt idx="221">
                  <c:v>68.31</c:v>
                </c:pt>
                <c:pt idx="222">
                  <c:v>68.28</c:v>
                </c:pt>
                <c:pt idx="223">
                  <c:v>68.34</c:v>
                </c:pt>
                <c:pt idx="224">
                  <c:v>67.87</c:v>
                </c:pt>
                <c:pt idx="225">
                  <c:v>67.64</c:v>
                </c:pt>
                <c:pt idx="226">
                  <c:v>67.099999999999994</c:v>
                </c:pt>
                <c:pt idx="227">
                  <c:v>67.36</c:v>
                </c:pt>
                <c:pt idx="228">
                  <c:v>67.3</c:v>
                </c:pt>
                <c:pt idx="229">
                  <c:v>67.19</c:v>
                </c:pt>
                <c:pt idx="230">
                  <c:v>67.27</c:v>
                </c:pt>
                <c:pt idx="231">
                  <c:v>67.239999999999995</c:v>
                </c:pt>
                <c:pt idx="232">
                  <c:v>67.2</c:v>
                </c:pt>
                <c:pt idx="233">
                  <c:v>67.349999999999994</c:v>
                </c:pt>
                <c:pt idx="234">
                  <c:v>67.150000000000006</c:v>
                </c:pt>
                <c:pt idx="235">
                  <c:v>67.010000000000005</c:v>
                </c:pt>
                <c:pt idx="236">
                  <c:v>67.209999999999994</c:v>
                </c:pt>
                <c:pt idx="237">
                  <c:v>67.05</c:v>
                </c:pt>
                <c:pt idx="238">
                  <c:v>67.14</c:v>
                </c:pt>
                <c:pt idx="239">
                  <c:v>67.41</c:v>
                </c:pt>
                <c:pt idx="240">
                  <c:v>67.760000000000005</c:v>
                </c:pt>
                <c:pt idx="241">
                  <c:v>67.459999999999994</c:v>
                </c:pt>
                <c:pt idx="242">
                  <c:v>67.400000000000006</c:v>
                </c:pt>
                <c:pt idx="243">
                  <c:v>67.5</c:v>
                </c:pt>
                <c:pt idx="244">
                  <c:v>67.81</c:v>
                </c:pt>
                <c:pt idx="245">
                  <c:v>67.8</c:v>
                </c:pt>
                <c:pt idx="246">
                  <c:v>67.819999999999993</c:v>
                </c:pt>
                <c:pt idx="247">
                  <c:v>67.92</c:v>
                </c:pt>
                <c:pt idx="248">
                  <c:v>67.959999999999994</c:v>
                </c:pt>
                <c:pt idx="249">
                  <c:v>68.12</c:v>
                </c:pt>
                <c:pt idx="250">
                  <c:v>68.53</c:v>
                </c:pt>
                <c:pt idx="251">
                  <c:v>68.540000000000006</c:v>
                </c:pt>
                <c:pt idx="252">
                  <c:v>68.22</c:v>
                </c:pt>
                <c:pt idx="253">
                  <c:v>68.48</c:v>
                </c:pt>
                <c:pt idx="254">
                  <c:v>68.75</c:v>
                </c:pt>
                <c:pt idx="255">
                  <c:v>68.53</c:v>
                </c:pt>
                <c:pt idx="256">
                  <c:v>67.5</c:v>
                </c:pt>
                <c:pt idx="257">
                  <c:v>67.430000000000007</c:v>
                </c:pt>
                <c:pt idx="258">
                  <c:v>67.31</c:v>
                </c:pt>
                <c:pt idx="259">
                  <c:v>67.599999999999994</c:v>
                </c:pt>
                <c:pt idx="260">
                  <c:v>68.02</c:v>
                </c:pt>
                <c:pt idx="261">
                  <c:v>68.31</c:v>
                </c:pt>
                <c:pt idx="262">
                  <c:v>68.510000000000005</c:v>
                </c:pt>
                <c:pt idx="263">
                  <c:v>68.510000000000005</c:v>
                </c:pt>
                <c:pt idx="264">
                  <c:v>68.48</c:v>
                </c:pt>
                <c:pt idx="265">
                  <c:v>68.37</c:v>
                </c:pt>
                <c:pt idx="266">
                  <c:v>68.41</c:v>
                </c:pt>
                <c:pt idx="267">
                  <c:v>66.27</c:v>
                </c:pt>
                <c:pt idx="268">
                  <c:v>66.28</c:v>
                </c:pt>
                <c:pt idx="269">
                  <c:v>66.66</c:v>
                </c:pt>
                <c:pt idx="270">
                  <c:v>66.28</c:v>
                </c:pt>
                <c:pt idx="271">
                  <c:v>65.989999999999995</c:v>
                </c:pt>
                <c:pt idx="272">
                  <c:v>65.959999999999994</c:v>
                </c:pt>
                <c:pt idx="273">
                  <c:v>65.760000000000005</c:v>
                </c:pt>
                <c:pt idx="274">
                  <c:v>65.3</c:v>
                </c:pt>
                <c:pt idx="275">
                  <c:v>65.239999999999995</c:v>
                </c:pt>
                <c:pt idx="276">
                  <c:v>65.2</c:v>
                </c:pt>
                <c:pt idx="277">
                  <c:v>65.11</c:v>
                </c:pt>
                <c:pt idx="278">
                  <c:v>65.09</c:v>
                </c:pt>
                <c:pt idx="279">
                  <c:v>64.86</c:v>
                </c:pt>
                <c:pt idx="280">
                  <c:v>64.5</c:v>
                </c:pt>
                <c:pt idx="281">
                  <c:v>64.569999999999993</c:v>
                </c:pt>
                <c:pt idx="282">
                  <c:v>64.540000000000006</c:v>
                </c:pt>
                <c:pt idx="283">
                  <c:v>64.91</c:v>
                </c:pt>
                <c:pt idx="284">
                  <c:v>64.819999999999993</c:v>
                </c:pt>
                <c:pt idx="285">
                  <c:v>65.08</c:v>
                </c:pt>
                <c:pt idx="286">
                  <c:v>64.67</c:v>
                </c:pt>
                <c:pt idx="287">
                  <c:v>64.73</c:v>
                </c:pt>
                <c:pt idx="288">
                  <c:v>65.08</c:v>
                </c:pt>
                <c:pt idx="289">
                  <c:v>65.040000000000006</c:v>
                </c:pt>
                <c:pt idx="290">
                  <c:v>64.94</c:v>
                </c:pt>
                <c:pt idx="291">
                  <c:v>64.88</c:v>
                </c:pt>
                <c:pt idx="292">
                  <c:v>64.87</c:v>
                </c:pt>
                <c:pt idx="293">
                  <c:v>65.13</c:v>
                </c:pt>
                <c:pt idx="294">
                  <c:v>65.09</c:v>
                </c:pt>
                <c:pt idx="295">
                  <c:v>64.739999999999995</c:v>
                </c:pt>
                <c:pt idx="296">
                  <c:v>65.010000000000005</c:v>
                </c:pt>
                <c:pt idx="297">
                  <c:v>65.239999999999995</c:v>
                </c:pt>
                <c:pt idx="298">
                  <c:v>64.900000000000006</c:v>
                </c:pt>
                <c:pt idx="299">
                  <c:v>64.88</c:v>
                </c:pt>
                <c:pt idx="300">
                  <c:v>64.83</c:v>
                </c:pt>
                <c:pt idx="301">
                  <c:v>64.98</c:v>
                </c:pt>
                <c:pt idx="302">
                  <c:v>64.89</c:v>
                </c:pt>
                <c:pt idx="303">
                  <c:v>64.790000000000006</c:v>
                </c:pt>
                <c:pt idx="304">
                  <c:v>64.73</c:v>
                </c:pt>
                <c:pt idx="305">
                  <c:v>64.87</c:v>
                </c:pt>
                <c:pt idx="306">
                  <c:v>64.709999999999994</c:v>
                </c:pt>
                <c:pt idx="307">
                  <c:v>65.02</c:v>
                </c:pt>
                <c:pt idx="308">
                  <c:v>64.89</c:v>
                </c:pt>
                <c:pt idx="309">
                  <c:v>64.98</c:v>
                </c:pt>
                <c:pt idx="310">
                  <c:v>65.069999999999993</c:v>
                </c:pt>
                <c:pt idx="311">
                  <c:v>65.06</c:v>
                </c:pt>
                <c:pt idx="312">
                  <c:v>65.14</c:v>
                </c:pt>
                <c:pt idx="313">
                  <c:v>65.37</c:v>
                </c:pt>
                <c:pt idx="314">
                  <c:v>64.91</c:v>
                </c:pt>
                <c:pt idx="315">
                  <c:v>65.23</c:v>
                </c:pt>
                <c:pt idx="316">
                  <c:v>65.17</c:v>
                </c:pt>
                <c:pt idx="317">
                  <c:v>64.64</c:v>
                </c:pt>
                <c:pt idx="318">
                  <c:v>64.599999999999994</c:v>
                </c:pt>
                <c:pt idx="319">
                  <c:v>64.680000000000007</c:v>
                </c:pt>
                <c:pt idx="320">
                  <c:v>64.790000000000006</c:v>
                </c:pt>
                <c:pt idx="321">
                  <c:v>64.75</c:v>
                </c:pt>
                <c:pt idx="322">
                  <c:v>64.77</c:v>
                </c:pt>
                <c:pt idx="323">
                  <c:v>64.760000000000005</c:v>
                </c:pt>
                <c:pt idx="324">
                  <c:v>64.73</c:v>
                </c:pt>
                <c:pt idx="325">
                  <c:v>64.75</c:v>
                </c:pt>
                <c:pt idx="326">
                  <c:v>64.709999999999994</c:v>
                </c:pt>
                <c:pt idx="327">
                  <c:v>64.709999999999994</c:v>
                </c:pt>
                <c:pt idx="328">
                  <c:v>64.75</c:v>
                </c:pt>
                <c:pt idx="329">
                  <c:v>64.83</c:v>
                </c:pt>
                <c:pt idx="330">
                  <c:v>64.459999999999994</c:v>
                </c:pt>
                <c:pt idx="331">
                  <c:v>64.150000000000006</c:v>
                </c:pt>
                <c:pt idx="332">
                  <c:v>64.599999999999994</c:v>
                </c:pt>
                <c:pt idx="333">
                  <c:v>65.040000000000006</c:v>
                </c:pt>
                <c:pt idx="334">
                  <c:v>64.989999999999995</c:v>
                </c:pt>
                <c:pt idx="335">
                  <c:v>65.040000000000006</c:v>
                </c:pt>
                <c:pt idx="336">
                  <c:v>65.16</c:v>
                </c:pt>
                <c:pt idx="337">
                  <c:v>65.150000000000006</c:v>
                </c:pt>
                <c:pt idx="338">
                  <c:v>65.31</c:v>
                </c:pt>
                <c:pt idx="339">
                  <c:v>65.28</c:v>
                </c:pt>
                <c:pt idx="340">
                  <c:v>65.290000000000006</c:v>
                </c:pt>
                <c:pt idx="341">
                  <c:v>65.430000000000007</c:v>
                </c:pt>
                <c:pt idx="342">
                  <c:v>65.5</c:v>
                </c:pt>
                <c:pt idx="343">
                  <c:v>65.59</c:v>
                </c:pt>
                <c:pt idx="344">
                  <c:v>65.56</c:v>
                </c:pt>
                <c:pt idx="345">
                  <c:v>65.75</c:v>
                </c:pt>
                <c:pt idx="346">
                  <c:v>65.540000000000006</c:v>
                </c:pt>
                <c:pt idx="347">
                  <c:v>66.03</c:v>
                </c:pt>
                <c:pt idx="348">
                  <c:v>66.06</c:v>
                </c:pt>
                <c:pt idx="349">
                  <c:v>65.84</c:v>
                </c:pt>
                <c:pt idx="350">
                  <c:v>65.989999999999995</c:v>
                </c:pt>
                <c:pt idx="351">
                  <c:v>66.11</c:v>
                </c:pt>
                <c:pt idx="352">
                  <c:v>66.38</c:v>
                </c:pt>
                <c:pt idx="353">
                  <c:v>66.7</c:v>
                </c:pt>
                <c:pt idx="354">
                  <c:v>66.92</c:v>
                </c:pt>
                <c:pt idx="355">
                  <c:v>66.81</c:v>
                </c:pt>
                <c:pt idx="356">
                  <c:v>66.78</c:v>
                </c:pt>
                <c:pt idx="357">
                  <c:v>66.709999999999994</c:v>
                </c:pt>
                <c:pt idx="358">
                  <c:v>66.58</c:v>
                </c:pt>
                <c:pt idx="359">
                  <c:v>66.94</c:v>
                </c:pt>
                <c:pt idx="360">
                  <c:v>66.92</c:v>
                </c:pt>
                <c:pt idx="361">
                  <c:v>66.89</c:v>
                </c:pt>
                <c:pt idx="362">
                  <c:v>66.5</c:v>
                </c:pt>
                <c:pt idx="363">
                  <c:v>66.569999999999993</c:v>
                </c:pt>
                <c:pt idx="364">
                  <c:v>66.67</c:v>
                </c:pt>
                <c:pt idx="365">
                  <c:v>66.62</c:v>
                </c:pt>
                <c:pt idx="366">
                  <c:v>66.66</c:v>
                </c:pt>
                <c:pt idx="367">
                  <c:v>66.650000000000006</c:v>
                </c:pt>
                <c:pt idx="368">
                  <c:v>66.58</c:v>
                </c:pt>
                <c:pt idx="369">
                  <c:v>66.510000000000005</c:v>
                </c:pt>
                <c:pt idx="370">
                  <c:v>66.61</c:v>
                </c:pt>
                <c:pt idx="371">
                  <c:v>66.27</c:v>
                </c:pt>
                <c:pt idx="372">
                  <c:v>66.19</c:v>
                </c:pt>
                <c:pt idx="373">
                  <c:v>66.42</c:v>
                </c:pt>
                <c:pt idx="374">
                  <c:v>66.09</c:v>
                </c:pt>
                <c:pt idx="375">
                  <c:v>66.14</c:v>
                </c:pt>
                <c:pt idx="376">
                  <c:v>66.599999999999994</c:v>
                </c:pt>
                <c:pt idx="377">
                  <c:v>66.58</c:v>
                </c:pt>
                <c:pt idx="378">
                  <c:v>66.44</c:v>
                </c:pt>
                <c:pt idx="379">
                  <c:v>66.260000000000005</c:v>
                </c:pt>
                <c:pt idx="380">
                  <c:v>66.209999999999994</c:v>
                </c:pt>
                <c:pt idx="381">
                  <c:v>66.28</c:v>
                </c:pt>
                <c:pt idx="382">
                  <c:v>66.34</c:v>
                </c:pt>
                <c:pt idx="383">
                  <c:v>66.34</c:v>
                </c:pt>
                <c:pt idx="384">
                  <c:v>66.010000000000005</c:v>
                </c:pt>
                <c:pt idx="385">
                  <c:v>66.37</c:v>
                </c:pt>
                <c:pt idx="386">
                  <c:v>66.349999999999994</c:v>
                </c:pt>
                <c:pt idx="387">
                  <c:v>66.48</c:v>
                </c:pt>
                <c:pt idx="388">
                  <c:v>66.41</c:v>
                </c:pt>
                <c:pt idx="389">
                  <c:v>66.319999999999993</c:v>
                </c:pt>
                <c:pt idx="390">
                  <c:v>66.63</c:v>
                </c:pt>
                <c:pt idx="391">
                  <c:v>67.83</c:v>
                </c:pt>
                <c:pt idx="392">
                  <c:v>68.069999999999993</c:v>
                </c:pt>
                <c:pt idx="393">
                  <c:v>68.17</c:v>
                </c:pt>
                <c:pt idx="394">
                  <c:v>67.97</c:v>
                </c:pt>
                <c:pt idx="395">
                  <c:v>68.150000000000006</c:v>
                </c:pt>
                <c:pt idx="396">
                  <c:v>67.25</c:v>
                </c:pt>
                <c:pt idx="397">
                  <c:v>67.400000000000006</c:v>
                </c:pt>
                <c:pt idx="398">
                  <c:v>67.349999999999994</c:v>
                </c:pt>
                <c:pt idx="399">
                  <c:v>67.36</c:v>
                </c:pt>
                <c:pt idx="400">
                  <c:v>67.53</c:v>
                </c:pt>
                <c:pt idx="401">
                  <c:v>67.489999999999995</c:v>
                </c:pt>
                <c:pt idx="402">
                  <c:v>67.790000000000006</c:v>
                </c:pt>
                <c:pt idx="403">
                  <c:v>67.290000000000006</c:v>
                </c:pt>
                <c:pt idx="404">
                  <c:v>67.099999999999994</c:v>
                </c:pt>
                <c:pt idx="405">
                  <c:v>67</c:v>
                </c:pt>
                <c:pt idx="406">
                  <c:v>66.709999999999994</c:v>
                </c:pt>
                <c:pt idx="407">
                  <c:v>66.849999999999994</c:v>
                </c:pt>
                <c:pt idx="408">
                  <c:v>66.88</c:v>
                </c:pt>
                <c:pt idx="409">
                  <c:v>66.81</c:v>
                </c:pt>
                <c:pt idx="410">
                  <c:v>66.83</c:v>
                </c:pt>
                <c:pt idx="411">
                  <c:v>66.81</c:v>
                </c:pt>
                <c:pt idx="412">
                  <c:v>66.760000000000005</c:v>
                </c:pt>
                <c:pt idx="413">
                  <c:v>66.83</c:v>
                </c:pt>
                <c:pt idx="414">
                  <c:v>66.92</c:v>
                </c:pt>
                <c:pt idx="415">
                  <c:v>67.03</c:v>
                </c:pt>
                <c:pt idx="416">
                  <c:v>67.06</c:v>
                </c:pt>
                <c:pt idx="417">
                  <c:v>67.05</c:v>
                </c:pt>
                <c:pt idx="418">
                  <c:v>67.12</c:v>
                </c:pt>
                <c:pt idx="419">
                  <c:v>67.42</c:v>
                </c:pt>
                <c:pt idx="420">
                  <c:v>67.25</c:v>
                </c:pt>
                <c:pt idx="421">
                  <c:v>67.31</c:v>
                </c:pt>
                <c:pt idx="422">
                  <c:v>67.23</c:v>
                </c:pt>
                <c:pt idx="423">
                  <c:v>67.55</c:v>
                </c:pt>
                <c:pt idx="424">
                  <c:v>67.680000000000007</c:v>
                </c:pt>
                <c:pt idx="425">
                  <c:v>67.25</c:v>
                </c:pt>
                <c:pt idx="426">
                  <c:v>66.86</c:v>
                </c:pt>
                <c:pt idx="427">
                  <c:v>66.819999999999993</c:v>
                </c:pt>
                <c:pt idx="428">
                  <c:v>66.53</c:v>
                </c:pt>
                <c:pt idx="429">
                  <c:v>66.62</c:v>
                </c:pt>
                <c:pt idx="430">
                  <c:v>66.66</c:v>
                </c:pt>
                <c:pt idx="431">
                  <c:v>66.2</c:v>
                </c:pt>
                <c:pt idx="432">
                  <c:v>66.23</c:v>
                </c:pt>
                <c:pt idx="433">
                  <c:v>66.3</c:v>
                </c:pt>
                <c:pt idx="434">
                  <c:v>66.650000000000006</c:v>
                </c:pt>
                <c:pt idx="435">
                  <c:v>66.64</c:v>
                </c:pt>
                <c:pt idx="436">
                  <c:v>66.69</c:v>
                </c:pt>
                <c:pt idx="437">
                  <c:v>66.5</c:v>
                </c:pt>
                <c:pt idx="438">
                  <c:v>66.52</c:v>
                </c:pt>
                <c:pt idx="439">
                  <c:v>66.459999999999994</c:v>
                </c:pt>
                <c:pt idx="440">
                  <c:v>66.41</c:v>
                </c:pt>
                <c:pt idx="441">
                  <c:v>66.569999999999993</c:v>
                </c:pt>
                <c:pt idx="442">
                  <c:v>66.5</c:v>
                </c:pt>
                <c:pt idx="443">
                  <c:v>66.290000000000006</c:v>
                </c:pt>
                <c:pt idx="444">
                  <c:v>66.34</c:v>
                </c:pt>
                <c:pt idx="445">
                  <c:v>66.349999999999994</c:v>
                </c:pt>
                <c:pt idx="446">
                  <c:v>66.260000000000005</c:v>
                </c:pt>
                <c:pt idx="447">
                  <c:v>65.86</c:v>
                </c:pt>
                <c:pt idx="448">
                  <c:v>66.260000000000005</c:v>
                </c:pt>
                <c:pt idx="449">
                  <c:v>66.64</c:v>
                </c:pt>
                <c:pt idx="450">
                  <c:v>66.53</c:v>
                </c:pt>
                <c:pt idx="451">
                  <c:v>66.709999999999994</c:v>
                </c:pt>
                <c:pt idx="452">
                  <c:v>66.81</c:v>
                </c:pt>
                <c:pt idx="453">
                  <c:v>66.87</c:v>
                </c:pt>
                <c:pt idx="454">
                  <c:v>66.760000000000005</c:v>
                </c:pt>
                <c:pt idx="455">
                  <c:v>66.930000000000007</c:v>
                </c:pt>
                <c:pt idx="456">
                  <c:v>67.27</c:v>
                </c:pt>
                <c:pt idx="457">
                  <c:v>67.239999999999995</c:v>
                </c:pt>
                <c:pt idx="458">
                  <c:v>67.22</c:v>
                </c:pt>
                <c:pt idx="459">
                  <c:v>67.25</c:v>
                </c:pt>
                <c:pt idx="460">
                  <c:v>67.31</c:v>
                </c:pt>
                <c:pt idx="461">
                  <c:v>67.12</c:v>
                </c:pt>
                <c:pt idx="462">
                  <c:v>67.27</c:v>
                </c:pt>
                <c:pt idx="463">
                  <c:v>67.55</c:v>
                </c:pt>
                <c:pt idx="464">
                  <c:v>67.39</c:v>
                </c:pt>
                <c:pt idx="465">
                  <c:v>66.91</c:v>
                </c:pt>
                <c:pt idx="466">
                  <c:v>66.66</c:v>
                </c:pt>
                <c:pt idx="467">
                  <c:v>66.489999999999995</c:v>
                </c:pt>
                <c:pt idx="468">
                  <c:v>66.510000000000005</c:v>
                </c:pt>
                <c:pt idx="469">
                  <c:v>66.3</c:v>
                </c:pt>
                <c:pt idx="470">
                  <c:v>66.27</c:v>
                </c:pt>
                <c:pt idx="471">
                  <c:v>66.41</c:v>
                </c:pt>
                <c:pt idx="472">
                  <c:v>65.72</c:v>
                </c:pt>
                <c:pt idx="473">
                  <c:v>66.23</c:v>
                </c:pt>
                <c:pt idx="474">
                  <c:v>66.760000000000005</c:v>
                </c:pt>
                <c:pt idx="475">
                  <c:v>67.14</c:v>
                </c:pt>
                <c:pt idx="476">
                  <c:v>67.260000000000005</c:v>
                </c:pt>
                <c:pt idx="477">
                  <c:v>67.39</c:v>
                </c:pt>
                <c:pt idx="478">
                  <c:v>67.39</c:v>
                </c:pt>
                <c:pt idx="479">
                  <c:v>67.53</c:v>
                </c:pt>
                <c:pt idx="480">
                  <c:v>67.58</c:v>
                </c:pt>
                <c:pt idx="481">
                  <c:v>67.510000000000005</c:v>
                </c:pt>
                <c:pt idx="482">
                  <c:v>67.33</c:v>
                </c:pt>
                <c:pt idx="483">
                  <c:v>67.010000000000005</c:v>
                </c:pt>
                <c:pt idx="484">
                  <c:v>66.84</c:v>
                </c:pt>
                <c:pt idx="485">
                  <c:v>66.83</c:v>
                </c:pt>
                <c:pt idx="486">
                  <c:v>66.900000000000006</c:v>
                </c:pt>
                <c:pt idx="487">
                  <c:v>66.89</c:v>
                </c:pt>
                <c:pt idx="488">
                  <c:v>66.849999999999994</c:v>
                </c:pt>
                <c:pt idx="489">
                  <c:v>67.03</c:v>
                </c:pt>
                <c:pt idx="490">
                  <c:v>66.97</c:v>
                </c:pt>
                <c:pt idx="491">
                  <c:v>66.400000000000006</c:v>
                </c:pt>
                <c:pt idx="492">
                  <c:v>66.41</c:v>
                </c:pt>
                <c:pt idx="493">
                  <c:v>66.38</c:v>
                </c:pt>
                <c:pt idx="494">
                  <c:v>66.569999999999993</c:v>
                </c:pt>
                <c:pt idx="495">
                  <c:v>66.61</c:v>
                </c:pt>
                <c:pt idx="496">
                  <c:v>66.64</c:v>
                </c:pt>
                <c:pt idx="497">
                  <c:v>66.510000000000005</c:v>
                </c:pt>
                <c:pt idx="498">
                  <c:v>66.38</c:v>
                </c:pt>
                <c:pt idx="499">
                  <c:v>66.41</c:v>
                </c:pt>
                <c:pt idx="500">
                  <c:v>66.42</c:v>
                </c:pt>
                <c:pt idx="501">
                  <c:v>66.42</c:v>
                </c:pt>
                <c:pt idx="502">
                  <c:v>66.39</c:v>
                </c:pt>
                <c:pt idx="503">
                  <c:v>66.41</c:v>
                </c:pt>
                <c:pt idx="504">
                  <c:v>66.34</c:v>
                </c:pt>
                <c:pt idx="505">
                  <c:v>66.33</c:v>
                </c:pt>
                <c:pt idx="506">
                  <c:v>66.319999999999993</c:v>
                </c:pt>
                <c:pt idx="507">
                  <c:v>66.239999999999995</c:v>
                </c:pt>
                <c:pt idx="508">
                  <c:v>66.25</c:v>
                </c:pt>
                <c:pt idx="509">
                  <c:v>66.459999999999994</c:v>
                </c:pt>
                <c:pt idx="510">
                  <c:v>66.37</c:v>
                </c:pt>
                <c:pt idx="511">
                  <c:v>66.540000000000006</c:v>
                </c:pt>
                <c:pt idx="512">
                  <c:v>66.36</c:v>
                </c:pt>
                <c:pt idx="513">
                  <c:v>67.09</c:v>
                </c:pt>
                <c:pt idx="514">
                  <c:v>67.209999999999994</c:v>
                </c:pt>
                <c:pt idx="515">
                  <c:v>67.22</c:v>
                </c:pt>
                <c:pt idx="516">
                  <c:v>67.209999999999994</c:v>
                </c:pt>
                <c:pt idx="517">
                  <c:v>67.09</c:v>
                </c:pt>
                <c:pt idx="518">
                  <c:v>67.05</c:v>
                </c:pt>
                <c:pt idx="519">
                  <c:v>66.92</c:v>
                </c:pt>
                <c:pt idx="520">
                  <c:v>66.61</c:v>
                </c:pt>
                <c:pt idx="521">
                  <c:v>66.78</c:v>
                </c:pt>
                <c:pt idx="522">
                  <c:v>67.42</c:v>
                </c:pt>
                <c:pt idx="523">
                  <c:v>67.52</c:v>
                </c:pt>
                <c:pt idx="524">
                  <c:v>67.569999999999993</c:v>
                </c:pt>
                <c:pt idx="525">
                  <c:v>67.88</c:v>
                </c:pt>
                <c:pt idx="526">
                  <c:v>68.22</c:v>
                </c:pt>
                <c:pt idx="527">
                  <c:v>68.19</c:v>
                </c:pt>
                <c:pt idx="528">
                  <c:v>68.17</c:v>
                </c:pt>
                <c:pt idx="529">
                  <c:v>68.010000000000005</c:v>
                </c:pt>
                <c:pt idx="530">
                  <c:v>67.989999999999995</c:v>
                </c:pt>
                <c:pt idx="531">
                  <c:v>67.89</c:v>
                </c:pt>
                <c:pt idx="532">
                  <c:v>67.84</c:v>
                </c:pt>
                <c:pt idx="533">
                  <c:v>67.81</c:v>
                </c:pt>
                <c:pt idx="534">
                  <c:v>67.86</c:v>
                </c:pt>
                <c:pt idx="535">
                  <c:v>67.959999999999994</c:v>
                </c:pt>
                <c:pt idx="536">
                  <c:v>67.97</c:v>
                </c:pt>
                <c:pt idx="537">
                  <c:v>68.03</c:v>
                </c:pt>
                <c:pt idx="538">
                  <c:v>67.989999999999995</c:v>
                </c:pt>
                <c:pt idx="539">
                  <c:v>67.73</c:v>
                </c:pt>
                <c:pt idx="540">
                  <c:v>67.83</c:v>
                </c:pt>
                <c:pt idx="541">
                  <c:v>67.849999999999994</c:v>
                </c:pt>
                <c:pt idx="542">
                  <c:v>67.87</c:v>
                </c:pt>
                <c:pt idx="543">
                  <c:v>67.7</c:v>
                </c:pt>
                <c:pt idx="544">
                  <c:v>67.78</c:v>
                </c:pt>
                <c:pt idx="545">
                  <c:v>67.8</c:v>
                </c:pt>
                <c:pt idx="546">
                  <c:v>67.8</c:v>
                </c:pt>
                <c:pt idx="547">
                  <c:v>67.72</c:v>
                </c:pt>
                <c:pt idx="548">
                  <c:v>67.72</c:v>
                </c:pt>
                <c:pt idx="549">
                  <c:v>67.900000000000006</c:v>
                </c:pt>
                <c:pt idx="550">
                  <c:v>67.989999999999995</c:v>
                </c:pt>
                <c:pt idx="551">
                  <c:v>67.88</c:v>
                </c:pt>
                <c:pt idx="552">
                  <c:v>67.88</c:v>
                </c:pt>
                <c:pt idx="553">
                  <c:v>67.78</c:v>
                </c:pt>
                <c:pt idx="554">
                  <c:v>68.17</c:v>
                </c:pt>
                <c:pt idx="555">
                  <c:v>68.099999999999994</c:v>
                </c:pt>
                <c:pt idx="556">
                  <c:v>67.67</c:v>
                </c:pt>
                <c:pt idx="557">
                  <c:v>67.819999999999993</c:v>
                </c:pt>
                <c:pt idx="558">
                  <c:v>67.94</c:v>
                </c:pt>
                <c:pt idx="559">
                  <c:v>68.040000000000006</c:v>
                </c:pt>
                <c:pt idx="560">
                  <c:v>68.14</c:v>
                </c:pt>
                <c:pt idx="561">
                  <c:v>67.930000000000007</c:v>
                </c:pt>
                <c:pt idx="562">
                  <c:v>67.95</c:v>
                </c:pt>
                <c:pt idx="563">
                  <c:v>68.14</c:v>
                </c:pt>
                <c:pt idx="564">
                  <c:v>68.03</c:v>
                </c:pt>
                <c:pt idx="565">
                  <c:v>68.11</c:v>
                </c:pt>
                <c:pt idx="566">
                  <c:v>68.099999999999994</c:v>
                </c:pt>
                <c:pt idx="567">
                  <c:v>68.03</c:v>
                </c:pt>
                <c:pt idx="568">
                  <c:v>67.78</c:v>
                </c:pt>
                <c:pt idx="569">
                  <c:v>67.66</c:v>
                </c:pt>
                <c:pt idx="570">
                  <c:v>67.59</c:v>
                </c:pt>
                <c:pt idx="571">
                  <c:v>67.77</c:v>
                </c:pt>
                <c:pt idx="572">
                  <c:v>67.73</c:v>
                </c:pt>
                <c:pt idx="573">
                  <c:v>67.61</c:v>
                </c:pt>
                <c:pt idx="574">
                  <c:v>67.5</c:v>
                </c:pt>
                <c:pt idx="575">
                  <c:v>67.63</c:v>
                </c:pt>
                <c:pt idx="576">
                  <c:v>67.739999999999995</c:v>
                </c:pt>
                <c:pt idx="577">
                  <c:v>67.69</c:v>
                </c:pt>
                <c:pt idx="578">
                  <c:v>67.87</c:v>
                </c:pt>
                <c:pt idx="579">
                  <c:v>67.75</c:v>
                </c:pt>
                <c:pt idx="580">
                  <c:v>67.790000000000006</c:v>
                </c:pt>
                <c:pt idx="581">
                  <c:v>67.84</c:v>
                </c:pt>
                <c:pt idx="582">
                  <c:v>67.89</c:v>
                </c:pt>
                <c:pt idx="583">
                  <c:v>67.86</c:v>
                </c:pt>
                <c:pt idx="584">
                  <c:v>67.959999999999994</c:v>
                </c:pt>
                <c:pt idx="585">
                  <c:v>68.06</c:v>
                </c:pt>
                <c:pt idx="586">
                  <c:v>68.14</c:v>
                </c:pt>
                <c:pt idx="587">
                  <c:v>68.13</c:v>
                </c:pt>
                <c:pt idx="588">
                  <c:v>68.12</c:v>
                </c:pt>
                <c:pt idx="589">
                  <c:v>68.12</c:v>
                </c:pt>
                <c:pt idx="590">
                  <c:v>68.040000000000006</c:v>
                </c:pt>
                <c:pt idx="591">
                  <c:v>67.97</c:v>
                </c:pt>
                <c:pt idx="592">
                  <c:v>67.97</c:v>
                </c:pt>
                <c:pt idx="593">
                  <c:v>68.02</c:v>
                </c:pt>
                <c:pt idx="594">
                  <c:v>68.069999999999993</c:v>
                </c:pt>
                <c:pt idx="595">
                  <c:v>68.19</c:v>
                </c:pt>
                <c:pt idx="596">
                  <c:v>68.150000000000006</c:v>
                </c:pt>
                <c:pt idx="597">
                  <c:v>68.319999999999993</c:v>
                </c:pt>
                <c:pt idx="598">
                  <c:v>68.39</c:v>
                </c:pt>
                <c:pt idx="599">
                  <c:v>68.510000000000005</c:v>
                </c:pt>
                <c:pt idx="600">
                  <c:v>68.42</c:v>
                </c:pt>
                <c:pt idx="601">
                  <c:v>68.48</c:v>
                </c:pt>
                <c:pt idx="602">
                  <c:v>68.48</c:v>
                </c:pt>
                <c:pt idx="603">
                  <c:v>68.52</c:v>
                </c:pt>
                <c:pt idx="604">
                  <c:v>68.97</c:v>
                </c:pt>
                <c:pt idx="605">
                  <c:v>68.92</c:v>
                </c:pt>
                <c:pt idx="606">
                  <c:v>68.91</c:v>
                </c:pt>
                <c:pt idx="607">
                  <c:v>68.989999999999995</c:v>
                </c:pt>
                <c:pt idx="608">
                  <c:v>69.010000000000005</c:v>
                </c:pt>
                <c:pt idx="609">
                  <c:v>69.22</c:v>
                </c:pt>
                <c:pt idx="610">
                  <c:v>69.06</c:v>
                </c:pt>
                <c:pt idx="611">
                  <c:v>68.599999999999994</c:v>
                </c:pt>
                <c:pt idx="612">
                  <c:v>68.5</c:v>
                </c:pt>
                <c:pt idx="613">
                  <c:v>68.69</c:v>
                </c:pt>
                <c:pt idx="614">
                  <c:v>68.650000000000006</c:v>
                </c:pt>
                <c:pt idx="615">
                  <c:v>68.55</c:v>
                </c:pt>
                <c:pt idx="616">
                  <c:v>68.489999999999995</c:v>
                </c:pt>
                <c:pt idx="617">
                  <c:v>68.64</c:v>
                </c:pt>
                <c:pt idx="618">
                  <c:v>68.31</c:v>
                </c:pt>
                <c:pt idx="619">
                  <c:v>68.22</c:v>
                </c:pt>
                <c:pt idx="620">
                  <c:v>68.42</c:v>
                </c:pt>
                <c:pt idx="621">
                  <c:v>68.53</c:v>
                </c:pt>
                <c:pt idx="622">
                  <c:v>68.58</c:v>
                </c:pt>
                <c:pt idx="623">
                  <c:v>68.56</c:v>
                </c:pt>
                <c:pt idx="624">
                  <c:v>68.489999999999995</c:v>
                </c:pt>
                <c:pt idx="625">
                  <c:v>68.44</c:v>
                </c:pt>
                <c:pt idx="626">
                  <c:v>68.459999999999994</c:v>
                </c:pt>
                <c:pt idx="627">
                  <c:v>68.56</c:v>
                </c:pt>
                <c:pt idx="628">
                  <c:v>68.400000000000006</c:v>
                </c:pt>
                <c:pt idx="629">
                  <c:v>68.45</c:v>
                </c:pt>
                <c:pt idx="630">
                  <c:v>68.44</c:v>
                </c:pt>
                <c:pt idx="631">
                  <c:v>68.42</c:v>
                </c:pt>
                <c:pt idx="632">
                  <c:v>68.540000000000006</c:v>
                </c:pt>
                <c:pt idx="633">
                  <c:v>68.55</c:v>
                </c:pt>
                <c:pt idx="634">
                  <c:v>68.540000000000006</c:v>
                </c:pt>
                <c:pt idx="635">
                  <c:v>68.36</c:v>
                </c:pt>
                <c:pt idx="636">
                  <c:v>68.45</c:v>
                </c:pt>
                <c:pt idx="637">
                  <c:v>68.319999999999993</c:v>
                </c:pt>
                <c:pt idx="638">
                  <c:v>68.37</c:v>
                </c:pt>
                <c:pt idx="639">
                  <c:v>68.37</c:v>
                </c:pt>
                <c:pt idx="640">
                  <c:v>68.36</c:v>
                </c:pt>
                <c:pt idx="641">
                  <c:v>68.400000000000006</c:v>
                </c:pt>
                <c:pt idx="642">
                  <c:v>68.540000000000006</c:v>
                </c:pt>
                <c:pt idx="643">
                  <c:v>68</c:v>
                </c:pt>
                <c:pt idx="644">
                  <c:v>68.05</c:v>
                </c:pt>
                <c:pt idx="645">
                  <c:v>67.83</c:v>
                </c:pt>
                <c:pt idx="646">
                  <c:v>67.98</c:v>
                </c:pt>
                <c:pt idx="647">
                  <c:v>68.069999999999993</c:v>
                </c:pt>
                <c:pt idx="648">
                  <c:v>67.97</c:v>
                </c:pt>
                <c:pt idx="649">
                  <c:v>68.02</c:v>
                </c:pt>
                <c:pt idx="650">
                  <c:v>67.900000000000006</c:v>
                </c:pt>
                <c:pt idx="651">
                  <c:v>67.87</c:v>
                </c:pt>
                <c:pt idx="652">
                  <c:v>67.819999999999993</c:v>
                </c:pt>
                <c:pt idx="653">
                  <c:v>67.81</c:v>
                </c:pt>
                <c:pt idx="654">
                  <c:v>67.55</c:v>
                </c:pt>
                <c:pt idx="655">
                  <c:v>67.55</c:v>
                </c:pt>
                <c:pt idx="656">
                  <c:v>67.209999999999994</c:v>
                </c:pt>
                <c:pt idx="657">
                  <c:v>66.87</c:v>
                </c:pt>
                <c:pt idx="658">
                  <c:v>66.41</c:v>
                </c:pt>
                <c:pt idx="659">
                  <c:v>66.3</c:v>
                </c:pt>
                <c:pt idx="660">
                  <c:v>66.22</c:v>
                </c:pt>
                <c:pt idx="661">
                  <c:v>66.27</c:v>
                </c:pt>
                <c:pt idx="662">
                  <c:v>66.260000000000005</c:v>
                </c:pt>
                <c:pt idx="663">
                  <c:v>66.5</c:v>
                </c:pt>
                <c:pt idx="664">
                  <c:v>66.569999999999993</c:v>
                </c:pt>
                <c:pt idx="665">
                  <c:v>66.48</c:v>
                </c:pt>
                <c:pt idx="666">
                  <c:v>66.55</c:v>
                </c:pt>
                <c:pt idx="667">
                  <c:v>66.55</c:v>
                </c:pt>
                <c:pt idx="668">
                  <c:v>66.52</c:v>
                </c:pt>
                <c:pt idx="669">
                  <c:v>66.599999999999994</c:v>
                </c:pt>
                <c:pt idx="670">
                  <c:v>66.62</c:v>
                </c:pt>
                <c:pt idx="671">
                  <c:v>66.489999999999995</c:v>
                </c:pt>
                <c:pt idx="672">
                  <c:v>66.5</c:v>
                </c:pt>
                <c:pt idx="673">
                  <c:v>66.41</c:v>
                </c:pt>
                <c:pt idx="674">
                  <c:v>66.349999999999994</c:v>
                </c:pt>
                <c:pt idx="675">
                  <c:v>66.34</c:v>
                </c:pt>
                <c:pt idx="676">
                  <c:v>66.39</c:v>
                </c:pt>
                <c:pt idx="677">
                  <c:v>66.400000000000006</c:v>
                </c:pt>
                <c:pt idx="678">
                  <c:v>66.31</c:v>
                </c:pt>
                <c:pt idx="679">
                  <c:v>66.239999999999995</c:v>
                </c:pt>
                <c:pt idx="680">
                  <c:v>66.38</c:v>
                </c:pt>
                <c:pt idx="681">
                  <c:v>66.42</c:v>
                </c:pt>
                <c:pt idx="682">
                  <c:v>66.36</c:v>
                </c:pt>
                <c:pt idx="683">
                  <c:v>66.3</c:v>
                </c:pt>
                <c:pt idx="684">
                  <c:v>66.400000000000006</c:v>
                </c:pt>
                <c:pt idx="685">
                  <c:v>66.56</c:v>
                </c:pt>
                <c:pt idx="686">
                  <c:v>66.510000000000005</c:v>
                </c:pt>
                <c:pt idx="687">
                  <c:v>66.73</c:v>
                </c:pt>
                <c:pt idx="688">
                  <c:v>66.67</c:v>
                </c:pt>
                <c:pt idx="689">
                  <c:v>66.760000000000005</c:v>
                </c:pt>
                <c:pt idx="690">
                  <c:v>66.650000000000006</c:v>
                </c:pt>
                <c:pt idx="691">
                  <c:v>66.069999999999993</c:v>
                </c:pt>
                <c:pt idx="692">
                  <c:v>66.05</c:v>
                </c:pt>
                <c:pt idx="693">
                  <c:v>66.260000000000005</c:v>
                </c:pt>
                <c:pt idx="694">
                  <c:v>66.45</c:v>
                </c:pt>
                <c:pt idx="695">
                  <c:v>66.540000000000006</c:v>
                </c:pt>
                <c:pt idx="696">
                  <c:v>66.44</c:v>
                </c:pt>
                <c:pt idx="697">
                  <c:v>66.37</c:v>
                </c:pt>
                <c:pt idx="698">
                  <c:v>66.48</c:v>
                </c:pt>
                <c:pt idx="699">
                  <c:v>66.41</c:v>
                </c:pt>
                <c:pt idx="700">
                  <c:v>66.510000000000005</c:v>
                </c:pt>
                <c:pt idx="701">
                  <c:v>66.36</c:v>
                </c:pt>
                <c:pt idx="702">
                  <c:v>66.55</c:v>
                </c:pt>
                <c:pt idx="703">
                  <c:v>66.760000000000005</c:v>
                </c:pt>
                <c:pt idx="704">
                  <c:v>66.73</c:v>
                </c:pt>
                <c:pt idx="705">
                  <c:v>66.64</c:v>
                </c:pt>
                <c:pt idx="706">
                  <c:v>66.56</c:v>
                </c:pt>
                <c:pt idx="707">
                  <c:v>66.400000000000006</c:v>
                </c:pt>
                <c:pt idx="708">
                  <c:v>66.33</c:v>
                </c:pt>
                <c:pt idx="709">
                  <c:v>66.47</c:v>
                </c:pt>
                <c:pt idx="710">
                  <c:v>66.53</c:v>
                </c:pt>
                <c:pt idx="711">
                  <c:v>66.48</c:v>
                </c:pt>
                <c:pt idx="712">
                  <c:v>66.55</c:v>
                </c:pt>
                <c:pt idx="713">
                  <c:v>66.569999999999993</c:v>
                </c:pt>
                <c:pt idx="714">
                  <c:v>66.650000000000006</c:v>
                </c:pt>
                <c:pt idx="715">
                  <c:v>66.56</c:v>
                </c:pt>
                <c:pt idx="716">
                  <c:v>66.650000000000006</c:v>
                </c:pt>
                <c:pt idx="717">
                  <c:v>66.599999999999994</c:v>
                </c:pt>
                <c:pt idx="718">
                  <c:v>66.56</c:v>
                </c:pt>
                <c:pt idx="719">
                  <c:v>66.59</c:v>
                </c:pt>
                <c:pt idx="720">
                  <c:v>66.52</c:v>
                </c:pt>
                <c:pt idx="721">
                  <c:v>66.599999999999994</c:v>
                </c:pt>
                <c:pt idx="722">
                  <c:v>66.650000000000006</c:v>
                </c:pt>
                <c:pt idx="723">
                  <c:v>66.63</c:v>
                </c:pt>
                <c:pt idx="724">
                  <c:v>66.61</c:v>
                </c:pt>
                <c:pt idx="725">
                  <c:v>66.650000000000006</c:v>
                </c:pt>
                <c:pt idx="726">
                  <c:v>66.599999999999994</c:v>
                </c:pt>
                <c:pt idx="727">
                  <c:v>66.599999999999994</c:v>
                </c:pt>
                <c:pt idx="728">
                  <c:v>66.62</c:v>
                </c:pt>
                <c:pt idx="729">
                  <c:v>66.59</c:v>
                </c:pt>
                <c:pt idx="730">
                  <c:v>66.59</c:v>
                </c:pt>
                <c:pt idx="731">
                  <c:v>66.53</c:v>
                </c:pt>
                <c:pt idx="732">
                  <c:v>66.510000000000005</c:v>
                </c:pt>
                <c:pt idx="733">
                  <c:v>66.28</c:v>
                </c:pt>
                <c:pt idx="734">
                  <c:v>66.569999999999993</c:v>
                </c:pt>
                <c:pt idx="735">
                  <c:v>66.27</c:v>
                </c:pt>
                <c:pt idx="736">
                  <c:v>66.459999999999994</c:v>
                </c:pt>
                <c:pt idx="737">
                  <c:v>66.680000000000007</c:v>
                </c:pt>
                <c:pt idx="738">
                  <c:v>66.66</c:v>
                </c:pt>
                <c:pt idx="739">
                  <c:v>66.62</c:v>
                </c:pt>
                <c:pt idx="740">
                  <c:v>66.650000000000006</c:v>
                </c:pt>
                <c:pt idx="741">
                  <c:v>66.760000000000005</c:v>
                </c:pt>
                <c:pt idx="742">
                  <c:v>66.790000000000006</c:v>
                </c:pt>
                <c:pt idx="743">
                  <c:v>66.72</c:v>
                </c:pt>
                <c:pt idx="744">
                  <c:v>67.05</c:v>
                </c:pt>
                <c:pt idx="745">
                  <c:v>67.12</c:v>
                </c:pt>
                <c:pt idx="746">
                  <c:v>66.98</c:v>
                </c:pt>
                <c:pt idx="747">
                  <c:v>67.209999999999994</c:v>
                </c:pt>
                <c:pt idx="748">
                  <c:v>67.260000000000005</c:v>
                </c:pt>
                <c:pt idx="749">
                  <c:v>67.180000000000007</c:v>
                </c:pt>
                <c:pt idx="750">
                  <c:v>67.25</c:v>
                </c:pt>
                <c:pt idx="751">
                  <c:v>67.48</c:v>
                </c:pt>
                <c:pt idx="752">
                  <c:v>67.510000000000005</c:v>
                </c:pt>
                <c:pt idx="753">
                  <c:v>67.459999999999994</c:v>
                </c:pt>
                <c:pt idx="754">
                  <c:v>67.39</c:v>
                </c:pt>
                <c:pt idx="755">
                  <c:v>67.430000000000007</c:v>
                </c:pt>
                <c:pt idx="756">
                  <c:v>67.42</c:v>
                </c:pt>
                <c:pt idx="757">
                  <c:v>67.430000000000007</c:v>
                </c:pt>
                <c:pt idx="758">
                  <c:v>67.430000000000007</c:v>
                </c:pt>
                <c:pt idx="759">
                  <c:v>67.400000000000006</c:v>
                </c:pt>
                <c:pt idx="760">
                  <c:v>67.38</c:v>
                </c:pt>
                <c:pt idx="761">
                  <c:v>67.42</c:v>
                </c:pt>
                <c:pt idx="762">
                  <c:v>67.3</c:v>
                </c:pt>
                <c:pt idx="763">
                  <c:v>67.34</c:v>
                </c:pt>
                <c:pt idx="764">
                  <c:v>67.239999999999995</c:v>
                </c:pt>
                <c:pt idx="765">
                  <c:v>67.239999999999995</c:v>
                </c:pt>
                <c:pt idx="766">
                  <c:v>67.239999999999995</c:v>
                </c:pt>
                <c:pt idx="767">
                  <c:v>67.19</c:v>
                </c:pt>
                <c:pt idx="768">
                  <c:v>67.209999999999994</c:v>
                </c:pt>
                <c:pt idx="769">
                  <c:v>67.16</c:v>
                </c:pt>
                <c:pt idx="770">
                  <c:v>67.09</c:v>
                </c:pt>
                <c:pt idx="771">
                  <c:v>67.12</c:v>
                </c:pt>
                <c:pt idx="772">
                  <c:v>67.06</c:v>
                </c:pt>
                <c:pt idx="773">
                  <c:v>66.959999999999994</c:v>
                </c:pt>
                <c:pt idx="774">
                  <c:v>66.95</c:v>
                </c:pt>
                <c:pt idx="775">
                  <c:v>66.88</c:v>
                </c:pt>
                <c:pt idx="776">
                  <c:v>66.84</c:v>
                </c:pt>
                <c:pt idx="777">
                  <c:v>66.92</c:v>
                </c:pt>
                <c:pt idx="778">
                  <c:v>67.010000000000005</c:v>
                </c:pt>
                <c:pt idx="779">
                  <c:v>67.14</c:v>
                </c:pt>
                <c:pt idx="780">
                  <c:v>67.349999999999994</c:v>
                </c:pt>
                <c:pt idx="781">
                  <c:v>67.569999999999993</c:v>
                </c:pt>
                <c:pt idx="782">
                  <c:v>67.59</c:v>
                </c:pt>
                <c:pt idx="783">
                  <c:v>67.58</c:v>
                </c:pt>
                <c:pt idx="784">
                  <c:v>67.349999999999994</c:v>
                </c:pt>
                <c:pt idx="785">
                  <c:v>67.19</c:v>
                </c:pt>
                <c:pt idx="786">
                  <c:v>66.209999999999994</c:v>
                </c:pt>
                <c:pt idx="787">
                  <c:v>66.53</c:v>
                </c:pt>
                <c:pt idx="788">
                  <c:v>66.290000000000006</c:v>
                </c:pt>
                <c:pt idx="789">
                  <c:v>65.959999999999994</c:v>
                </c:pt>
                <c:pt idx="790">
                  <c:v>65.91</c:v>
                </c:pt>
                <c:pt idx="791">
                  <c:v>66.08</c:v>
                </c:pt>
                <c:pt idx="792">
                  <c:v>66.28</c:v>
                </c:pt>
                <c:pt idx="793">
                  <c:v>66.099999999999994</c:v>
                </c:pt>
                <c:pt idx="794">
                  <c:v>66.13</c:v>
                </c:pt>
                <c:pt idx="795">
                  <c:v>66.37</c:v>
                </c:pt>
                <c:pt idx="796">
                  <c:v>66.430000000000007</c:v>
                </c:pt>
                <c:pt idx="797">
                  <c:v>66.430000000000007</c:v>
                </c:pt>
                <c:pt idx="798">
                  <c:v>66.31</c:v>
                </c:pt>
                <c:pt idx="799">
                  <c:v>66.400000000000006</c:v>
                </c:pt>
                <c:pt idx="800">
                  <c:v>66.33</c:v>
                </c:pt>
                <c:pt idx="801">
                  <c:v>66.31</c:v>
                </c:pt>
                <c:pt idx="802">
                  <c:v>66.349999999999994</c:v>
                </c:pt>
                <c:pt idx="803">
                  <c:v>66.37</c:v>
                </c:pt>
                <c:pt idx="804">
                  <c:v>66.42</c:v>
                </c:pt>
                <c:pt idx="805">
                  <c:v>66.42</c:v>
                </c:pt>
                <c:pt idx="806">
                  <c:v>66.47</c:v>
                </c:pt>
                <c:pt idx="807">
                  <c:v>66.45</c:v>
                </c:pt>
                <c:pt idx="808">
                  <c:v>66.52</c:v>
                </c:pt>
                <c:pt idx="809">
                  <c:v>66.569999999999993</c:v>
                </c:pt>
                <c:pt idx="810">
                  <c:v>66.62</c:v>
                </c:pt>
                <c:pt idx="811">
                  <c:v>66.650000000000006</c:v>
                </c:pt>
                <c:pt idx="812">
                  <c:v>66.56</c:v>
                </c:pt>
                <c:pt idx="813">
                  <c:v>66.52</c:v>
                </c:pt>
                <c:pt idx="814">
                  <c:v>66.5</c:v>
                </c:pt>
                <c:pt idx="815">
                  <c:v>66.5</c:v>
                </c:pt>
                <c:pt idx="816">
                  <c:v>66.53</c:v>
                </c:pt>
                <c:pt idx="817">
                  <c:v>66.58</c:v>
                </c:pt>
                <c:pt idx="818">
                  <c:v>66.739999999999995</c:v>
                </c:pt>
                <c:pt idx="819">
                  <c:v>66.55</c:v>
                </c:pt>
                <c:pt idx="820">
                  <c:v>66.64</c:v>
                </c:pt>
                <c:pt idx="821">
                  <c:v>66.61</c:v>
                </c:pt>
                <c:pt idx="822">
                  <c:v>66.73</c:v>
                </c:pt>
                <c:pt idx="823">
                  <c:v>67.180000000000007</c:v>
                </c:pt>
                <c:pt idx="824">
                  <c:v>67.52</c:v>
                </c:pt>
                <c:pt idx="825">
                  <c:v>67.8</c:v>
                </c:pt>
                <c:pt idx="826">
                  <c:v>68.14</c:v>
                </c:pt>
                <c:pt idx="827">
                  <c:v>68.16</c:v>
                </c:pt>
                <c:pt idx="828">
                  <c:v>68.010000000000005</c:v>
                </c:pt>
                <c:pt idx="829">
                  <c:v>67.900000000000006</c:v>
                </c:pt>
                <c:pt idx="830">
                  <c:v>68.180000000000007</c:v>
                </c:pt>
                <c:pt idx="831">
                  <c:v>68.41</c:v>
                </c:pt>
                <c:pt idx="832">
                  <c:v>68.33</c:v>
                </c:pt>
                <c:pt idx="833">
                  <c:v>68.38</c:v>
                </c:pt>
                <c:pt idx="834">
                  <c:v>68.489999999999995</c:v>
                </c:pt>
                <c:pt idx="835">
                  <c:v>68.67</c:v>
                </c:pt>
                <c:pt idx="836">
                  <c:v>68.89</c:v>
                </c:pt>
                <c:pt idx="837">
                  <c:v>69.12</c:v>
                </c:pt>
                <c:pt idx="838">
                  <c:v>69.099999999999994</c:v>
                </c:pt>
                <c:pt idx="839">
                  <c:v>69.2</c:v>
                </c:pt>
                <c:pt idx="840">
                  <c:v>69.16</c:v>
                </c:pt>
                <c:pt idx="841">
                  <c:v>69.150000000000006</c:v>
                </c:pt>
                <c:pt idx="842">
                  <c:v>69.3</c:v>
                </c:pt>
                <c:pt idx="843">
                  <c:v>69.36</c:v>
                </c:pt>
                <c:pt idx="844">
                  <c:v>69.09</c:v>
                </c:pt>
                <c:pt idx="845">
                  <c:v>69.09</c:v>
                </c:pt>
                <c:pt idx="846">
                  <c:v>69.23</c:v>
                </c:pt>
                <c:pt idx="847">
                  <c:v>69.099999999999994</c:v>
                </c:pt>
                <c:pt idx="848">
                  <c:v>69.22</c:v>
                </c:pt>
                <c:pt idx="849">
                  <c:v>69.290000000000006</c:v>
                </c:pt>
                <c:pt idx="850">
                  <c:v>69.319999999999993</c:v>
                </c:pt>
                <c:pt idx="851">
                  <c:v>69.41</c:v>
                </c:pt>
                <c:pt idx="852">
                  <c:v>69.430000000000007</c:v>
                </c:pt>
                <c:pt idx="853">
                  <c:v>69.459999999999994</c:v>
                </c:pt>
                <c:pt idx="854">
                  <c:v>69.47</c:v>
                </c:pt>
                <c:pt idx="855">
                  <c:v>69.27</c:v>
                </c:pt>
                <c:pt idx="856">
                  <c:v>69.36</c:v>
                </c:pt>
                <c:pt idx="857">
                  <c:v>69.33</c:v>
                </c:pt>
                <c:pt idx="858">
                  <c:v>69.349999999999994</c:v>
                </c:pt>
                <c:pt idx="859">
                  <c:v>69.36</c:v>
                </c:pt>
                <c:pt idx="860">
                  <c:v>69.41</c:v>
                </c:pt>
                <c:pt idx="861">
                  <c:v>69.849999999999994</c:v>
                </c:pt>
                <c:pt idx="862">
                  <c:v>69.86</c:v>
                </c:pt>
                <c:pt idx="863">
                  <c:v>70.290000000000006</c:v>
                </c:pt>
                <c:pt idx="864">
                  <c:v>69.84</c:v>
                </c:pt>
                <c:pt idx="865">
                  <c:v>69.849999999999994</c:v>
                </c:pt>
                <c:pt idx="866">
                  <c:v>69.78</c:v>
                </c:pt>
                <c:pt idx="867">
                  <c:v>70.02</c:v>
                </c:pt>
                <c:pt idx="868">
                  <c:v>70.040000000000006</c:v>
                </c:pt>
                <c:pt idx="869">
                  <c:v>70.13</c:v>
                </c:pt>
                <c:pt idx="870">
                  <c:v>70.150000000000006</c:v>
                </c:pt>
                <c:pt idx="871">
                  <c:v>70.14</c:v>
                </c:pt>
                <c:pt idx="872">
                  <c:v>70.33</c:v>
                </c:pt>
                <c:pt idx="873">
                  <c:v>70.41</c:v>
                </c:pt>
                <c:pt idx="874">
                  <c:v>70.16</c:v>
                </c:pt>
                <c:pt idx="875">
                  <c:v>70.47</c:v>
                </c:pt>
                <c:pt idx="876">
                  <c:v>70.47</c:v>
                </c:pt>
                <c:pt idx="877">
                  <c:v>70.52</c:v>
                </c:pt>
                <c:pt idx="878">
                  <c:v>70.45</c:v>
                </c:pt>
                <c:pt idx="879">
                  <c:v>70.69</c:v>
                </c:pt>
                <c:pt idx="880">
                  <c:v>70.650000000000006</c:v>
                </c:pt>
                <c:pt idx="881">
                  <c:v>70.72</c:v>
                </c:pt>
                <c:pt idx="882">
                  <c:v>70.569999999999993</c:v>
                </c:pt>
                <c:pt idx="883">
                  <c:v>70.7</c:v>
                </c:pt>
                <c:pt idx="884">
                  <c:v>70.69</c:v>
                </c:pt>
                <c:pt idx="885">
                  <c:v>70.83</c:v>
                </c:pt>
                <c:pt idx="886">
                  <c:v>70.849999999999994</c:v>
                </c:pt>
                <c:pt idx="887">
                  <c:v>70.92</c:v>
                </c:pt>
                <c:pt idx="888">
                  <c:v>70.69</c:v>
                </c:pt>
                <c:pt idx="889">
                  <c:v>70.92</c:v>
                </c:pt>
                <c:pt idx="890">
                  <c:v>71.02</c:v>
                </c:pt>
                <c:pt idx="891">
                  <c:v>70.95</c:v>
                </c:pt>
                <c:pt idx="892">
                  <c:v>70.81</c:v>
                </c:pt>
                <c:pt idx="893">
                  <c:v>70.78</c:v>
                </c:pt>
                <c:pt idx="894">
                  <c:v>70.930000000000007</c:v>
                </c:pt>
                <c:pt idx="895">
                  <c:v>70.790000000000006</c:v>
                </c:pt>
                <c:pt idx="896">
                  <c:v>70.739999999999995</c:v>
                </c:pt>
                <c:pt idx="897">
                  <c:v>70.86</c:v>
                </c:pt>
                <c:pt idx="898">
                  <c:v>70.86</c:v>
                </c:pt>
                <c:pt idx="899">
                  <c:v>70.930000000000007</c:v>
                </c:pt>
                <c:pt idx="900">
                  <c:v>71.010000000000005</c:v>
                </c:pt>
                <c:pt idx="901">
                  <c:v>71.03</c:v>
                </c:pt>
                <c:pt idx="902">
                  <c:v>71.19</c:v>
                </c:pt>
                <c:pt idx="903">
                  <c:v>70.900000000000006</c:v>
                </c:pt>
                <c:pt idx="904">
                  <c:v>70.77</c:v>
                </c:pt>
                <c:pt idx="905">
                  <c:v>70.599999999999994</c:v>
                </c:pt>
                <c:pt idx="906">
                  <c:v>70.569999999999993</c:v>
                </c:pt>
                <c:pt idx="907">
                  <c:v>70.45</c:v>
                </c:pt>
                <c:pt idx="908">
                  <c:v>70.819999999999993</c:v>
                </c:pt>
                <c:pt idx="909">
                  <c:v>70.34</c:v>
                </c:pt>
                <c:pt idx="910">
                  <c:v>70.319999999999993</c:v>
                </c:pt>
                <c:pt idx="911">
                  <c:v>70.33</c:v>
                </c:pt>
                <c:pt idx="912">
                  <c:v>70.47</c:v>
                </c:pt>
                <c:pt idx="913">
                  <c:v>70.34</c:v>
                </c:pt>
                <c:pt idx="914">
                  <c:v>70.41</c:v>
                </c:pt>
                <c:pt idx="915">
                  <c:v>70.489999999999995</c:v>
                </c:pt>
                <c:pt idx="916">
                  <c:v>70.47</c:v>
                </c:pt>
                <c:pt idx="917">
                  <c:v>70.55</c:v>
                </c:pt>
                <c:pt idx="918">
                  <c:v>70.44</c:v>
                </c:pt>
                <c:pt idx="919">
                  <c:v>70.540000000000006</c:v>
                </c:pt>
                <c:pt idx="920">
                  <c:v>70.45</c:v>
                </c:pt>
                <c:pt idx="921">
                  <c:v>70.2</c:v>
                </c:pt>
                <c:pt idx="922">
                  <c:v>70.319999999999993</c:v>
                </c:pt>
                <c:pt idx="923">
                  <c:v>70.41</c:v>
                </c:pt>
                <c:pt idx="924">
                  <c:v>70.38</c:v>
                </c:pt>
                <c:pt idx="925">
                  <c:v>70.62</c:v>
                </c:pt>
                <c:pt idx="926">
                  <c:v>70.510000000000005</c:v>
                </c:pt>
                <c:pt idx="927">
                  <c:v>70.73</c:v>
                </c:pt>
                <c:pt idx="928">
                  <c:v>70.64</c:v>
                </c:pt>
                <c:pt idx="929">
                  <c:v>70.64</c:v>
                </c:pt>
                <c:pt idx="930">
                  <c:v>70.489999999999995</c:v>
                </c:pt>
                <c:pt idx="931">
                  <c:v>70.569999999999993</c:v>
                </c:pt>
                <c:pt idx="932">
                  <c:v>70.569999999999993</c:v>
                </c:pt>
                <c:pt idx="933">
                  <c:v>70.569999999999993</c:v>
                </c:pt>
                <c:pt idx="934">
                  <c:v>70.680000000000007</c:v>
                </c:pt>
                <c:pt idx="935">
                  <c:v>70.59</c:v>
                </c:pt>
                <c:pt idx="936">
                  <c:v>70.22</c:v>
                </c:pt>
                <c:pt idx="937">
                  <c:v>70.31</c:v>
                </c:pt>
                <c:pt idx="938">
                  <c:v>70.16</c:v>
                </c:pt>
                <c:pt idx="939">
                  <c:v>69.959999999999994</c:v>
                </c:pt>
                <c:pt idx="940">
                  <c:v>70.02</c:v>
                </c:pt>
                <c:pt idx="941">
                  <c:v>70.19</c:v>
                </c:pt>
                <c:pt idx="942">
                  <c:v>70.28</c:v>
                </c:pt>
                <c:pt idx="943">
                  <c:v>70.150000000000006</c:v>
                </c:pt>
                <c:pt idx="944">
                  <c:v>70.040000000000006</c:v>
                </c:pt>
                <c:pt idx="945">
                  <c:v>69.95</c:v>
                </c:pt>
                <c:pt idx="946">
                  <c:v>69.8</c:v>
                </c:pt>
                <c:pt idx="947">
                  <c:v>69.84</c:v>
                </c:pt>
                <c:pt idx="948">
                  <c:v>69.989999999999995</c:v>
                </c:pt>
                <c:pt idx="949">
                  <c:v>70</c:v>
                </c:pt>
                <c:pt idx="950">
                  <c:v>70.03</c:v>
                </c:pt>
                <c:pt idx="951">
                  <c:v>69.95</c:v>
                </c:pt>
                <c:pt idx="952">
                  <c:v>69.930000000000007</c:v>
                </c:pt>
                <c:pt idx="953">
                  <c:v>69.95</c:v>
                </c:pt>
                <c:pt idx="954">
                  <c:v>69.98</c:v>
                </c:pt>
                <c:pt idx="955">
                  <c:v>70.13</c:v>
                </c:pt>
                <c:pt idx="956">
                  <c:v>70.28</c:v>
                </c:pt>
                <c:pt idx="957">
                  <c:v>70.42</c:v>
                </c:pt>
                <c:pt idx="958">
                  <c:v>70.239999999999995</c:v>
                </c:pt>
                <c:pt idx="959">
                  <c:v>70.28</c:v>
                </c:pt>
                <c:pt idx="960">
                  <c:v>70.37</c:v>
                </c:pt>
                <c:pt idx="961">
                  <c:v>70.650000000000006</c:v>
                </c:pt>
                <c:pt idx="962">
                  <c:v>70.84</c:v>
                </c:pt>
                <c:pt idx="963">
                  <c:v>70.89</c:v>
                </c:pt>
                <c:pt idx="964">
                  <c:v>70.790000000000006</c:v>
                </c:pt>
                <c:pt idx="965">
                  <c:v>71.06</c:v>
                </c:pt>
                <c:pt idx="966">
                  <c:v>71.12</c:v>
                </c:pt>
                <c:pt idx="967">
                  <c:v>71.150000000000006</c:v>
                </c:pt>
                <c:pt idx="968">
                  <c:v>71.38</c:v>
                </c:pt>
                <c:pt idx="969">
                  <c:v>70.97</c:v>
                </c:pt>
                <c:pt idx="970">
                  <c:v>71.22</c:v>
                </c:pt>
                <c:pt idx="971">
                  <c:v>70.61</c:v>
                </c:pt>
                <c:pt idx="972">
                  <c:v>70.489999999999995</c:v>
                </c:pt>
                <c:pt idx="973">
                  <c:v>70.42</c:v>
                </c:pt>
                <c:pt idx="974">
                  <c:v>70.400000000000006</c:v>
                </c:pt>
                <c:pt idx="975">
                  <c:v>70.42</c:v>
                </c:pt>
                <c:pt idx="976">
                  <c:v>70.569999999999993</c:v>
                </c:pt>
                <c:pt idx="977">
                  <c:v>70.59</c:v>
                </c:pt>
                <c:pt idx="978">
                  <c:v>70.67</c:v>
                </c:pt>
                <c:pt idx="979">
                  <c:v>70.7</c:v>
                </c:pt>
                <c:pt idx="980">
                  <c:v>70.64</c:v>
                </c:pt>
                <c:pt idx="981">
                  <c:v>70.540000000000006</c:v>
                </c:pt>
                <c:pt idx="982">
                  <c:v>70.47</c:v>
                </c:pt>
                <c:pt idx="983">
                  <c:v>70.58</c:v>
                </c:pt>
                <c:pt idx="984">
                  <c:v>70.45</c:v>
                </c:pt>
                <c:pt idx="985">
                  <c:v>70.73</c:v>
                </c:pt>
                <c:pt idx="986">
                  <c:v>70.86</c:v>
                </c:pt>
                <c:pt idx="987">
                  <c:v>71.069999999999993</c:v>
                </c:pt>
                <c:pt idx="988">
                  <c:v>71.2</c:v>
                </c:pt>
                <c:pt idx="989">
                  <c:v>71.13</c:v>
                </c:pt>
                <c:pt idx="990">
                  <c:v>71.069999999999993</c:v>
                </c:pt>
                <c:pt idx="991">
                  <c:v>71.02</c:v>
                </c:pt>
                <c:pt idx="992">
                  <c:v>70.94</c:v>
                </c:pt>
                <c:pt idx="993">
                  <c:v>71.11</c:v>
                </c:pt>
                <c:pt idx="994">
                  <c:v>70.97</c:v>
                </c:pt>
                <c:pt idx="995">
                  <c:v>71.02</c:v>
                </c:pt>
                <c:pt idx="996">
                  <c:v>70.86</c:v>
                </c:pt>
                <c:pt idx="997">
                  <c:v>70.81</c:v>
                </c:pt>
                <c:pt idx="998">
                  <c:v>70.599999999999994</c:v>
                </c:pt>
                <c:pt idx="999">
                  <c:v>70.790000000000006</c:v>
                </c:pt>
                <c:pt idx="1000">
                  <c:v>70.650000000000006</c:v>
                </c:pt>
                <c:pt idx="1001">
                  <c:v>70.75</c:v>
                </c:pt>
                <c:pt idx="1002">
                  <c:v>70.680000000000007</c:v>
                </c:pt>
                <c:pt idx="1003">
                  <c:v>70.5</c:v>
                </c:pt>
                <c:pt idx="1004">
                  <c:v>70.540000000000006</c:v>
                </c:pt>
                <c:pt idx="1005">
                  <c:v>70.58</c:v>
                </c:pt>
                <c:pt idx="1006">
                  <c:v>70.69</c:v>
                </c:pt>
                <c:pt idx="1007">
                  <c:v>70.849999999999994</c:v>
                </c:pt>
                <c:pt idx="1008">
                  <c:v>71.25</c:v>
                </c:pt>
                <c:pt idx="1009">
                  <c:v>71.11</c:v>
                </c:pt>
                <c:pt idx="1010">
                  <c:v>71.010000000000005</c:v>
                </c:pt>
                <c:pt idx="1011">
                  <c:v>70.91</c:v>
                </c:pt>
                <c:pt idx="1012">
                  <c:v>70.31</c:v>
                </c:pt>
                <c:pt idx="1013">
                  <c:v>70.33</c:v>
                </c:pt>
                <c:pt idx="1014">
                  <c:v>70.459999999999994</c:v>
                </c:pt>
                <c:pt idx="1015">
                  <c:v>70.39</c:v>
                </c:pt>
                <c:pt idx="1016">
                  <c:v>70.58</c:v>
                </c:pt>
                <c:pt idx="1017">
                  <c:v>70.3</c:v>
                </c:pt>
                <c:pt idx="1018">
                  <c:v>70.37</c:v>
                </c:pt>
                <c:pt idx="1019">
                  <c:v>70.45</c:v>
                </c:pt>
                <c:pt idx="1020">
                  <c:v>70.19</c:v>
                </c:pt>
                <c:pt idx="1021">
                  <c:v>70.42</c:v>
                </c:pt>
                <c:pt idx="1022">
                  <c:v>70.790000000000006</c:v>
                </c:pt>
                <c:pt idx="1023">
                  <c:v>70.8</c:v>
                </c:pt>
                <c:pt idx="1024">
                  <c:v>70.760000000000005</c:v>
                </c:pt>
                <c:pt idx="1025">
                  <c:v>70.58</c:v>
                </c:pt>
                <c:pt idx="1026">
                  <c:v>70.61</c:v>
                </c:pt>
                <c:pt idx="1027">
                  <c:v>70.540000000000006</c:v>
                </c:pt>
                <c:pt idx="1028">
                  <c:v>70.650000000000006</c:v>
                </c:pt>
                <c:pt idx="1029">
                  <c:v>70.599999999999994</c:v>
                </c:pt>
                <c:pt idx="1030">
                  <c:v>70.73</c:v>
                </c:pt>
                <c:pt idx="1031">
                  <c:v>70.849999999999994</c:v>
                </c:pt>
                <c:pt idx="1032">
                  <c:v>70.8</c:v>
                </c:pt>
                <c:pt idx="1033">
                  <c:v>70.540000000000006</c:v>
                </c:pt>
                <c:pt idx="1034">
                  <c:v>70.63</c:v>
                </c:pt>
                <c:pt idx="1035">
                  <c:v>70.55</c:v>
                </c:pt>
                <c:pt idx="1036">
                  <c:v>70.59</c:v>
                </c:pt>
                <c:pt idx="1037">
                  <c:v>70.58</c:v>
                </c:pt>
                <c:pt idx="1038">
                  <c:v>70.34</c:v>
                </c:pt>
                <c:pt idx="1039">
                  <c:v>70.569999999999993</c:v>
                </c:pt>
                <c:pt idx="1040">
                  <c:v>70.59</c:v>
                </c:pt>
                <c:pt idx="1041">
                  <c:v>70.42</c:v>
                </c:pt>
                <c:pt idx="1042">
                  <c:v>70.41</c:v>
                </c:pt>
                <c:pt idx="1043">
                  <c:v>70.56</c:v>
                </c:pt>
                <c:pt idx="1044">
                  <c:v>70.53</c:v>
                </c:pt>
                <c:pt idx="1045">
                  <c:v>70.260000000000005</c:v>
                </c:pt>
                <c:pt idx="1046">
                  <c:v>70.52</c:v>
                </c:pt>
                <c:pt idx="1047">
                  <c:v>70.540000000000006</c:v>
                </c:pt>
                <c:pt idx="1048">
                  <c:v>70.48</c:v>
                </c:pt>
                <c:pt idx="1049">
                  <c:v>70.48</c:v>
                </c:pt>
                <c:pt idx="1050">
                  <c:v>70.78</c:v>
                </c:pt>
                <c:pt idx="1051">
                  <c:v>70.819999999999993</c:v>
                </c:pt>
                <c:pt idx="1052">
                  <c:v>70.849999999999994</c:v>
                </c:pt>
                <c:pt idx="1053">
                  <c:v>70.540000000000006</c:v>
                </c:pt>
                <c:pt idx="1054">
                  <c:v>70.45</c:v>
                </c:pt>
                <c:pt idx="1055">
                  <c:v>70.040000000000006</c:v>
                </c:pt>
                <c:pt idx="1056">
                  <c:v>70.27</c:v>
                </c:pt>
                <c:pt idx="1057">
                  <c:v>70.16</c:v>
                </c:pt>
                <c:pt idx="1058">
                  <c:v>70.260000000000005</c:v>
                </c:pt>
                <c:pt idx="1059">
                  <c:v>70.23</c:v>
                </c:pt>
                <c:pt idx="1060">
                  <c:v>70.28</c:v>
                </c:pt>
                <c:pt idx="1061">
                  <c:v>70.349999999999994</c:v>
                </c:pt>
                <c:pt idx="1062">
                  <c:v>70.540000000000006</c:v>
                </c:pt>
                <c:pt idx="1063">
                  <c:v>70.41</c:v>
                </c:pt>
                <c:pt idx="1064">
                  <c:v>70.319999999999993</c:v>
                </c:pt>
                <c:pt idx="1065">
                  <c:v>70.53</c:v>
                </c:pt>
                <c:pt idx="1066">
                  <c:v>70.430000000000007</c:v>
                </c:pt>
                <c:pt idx="1067">
                  <c:v>70.319999999999993</c:v>
                </c:pt>
                <c:pt idx="1068">
                  <c:v>70.349999999999994</c:v>
                </c:pt>
                <c:pt idx="1069">
                  <c:v>70.430000000000007</c:v>
                </c:pt>
                <c:pt idx="1070">
                  <c:v>70.36</c:v>
                </c:pt>
                <c:pt idx="1071">
                  <c:v>70.39</c:v>
                </c:pt>
                <c:pt idx="1072">
                  <c:v>70.52</c:v>
                </c:pt>
                <c:pt idx="1073">
                  <c:v>70.48</c:v>
                </c:pt>
                <c:pt idx="1074">
                  <c:v>70.36</c:v>
                </c:pt>
                <c:pt idx="1075">
                  <c:v>70.3</c:v>
                </c:pt>
                <c:pt idx="1076">
                  <c:v>70.430000000000007</c:v>
                </c:pt>
                <c:pt idx="1077">
                  <c:v>70.38</c:v>
                </c:pt>
                <c:pt idx="1078">
                  <c:v>70.430000000000007</c:v>
                </c:pt>
                <c:pt idx="1079">
                  <c:v>70.44</c:v>
                </c:pt>
                <c:pt idx="1080">
                  <c:v>70.5</c:v>
                </c:pt>
                <c:pt idx="1081">
                  <c:v>70.39</c:v>
                </c:pt>
                <c:pt idx="1082">
                  <c:v>70.31</c:v>
                </c:pt>
                <c:pt idx="1083">
                  <c:v>70.37</c:v>
                </c:pt>
                <c:pt idx="1084">
                  <c:v>70.349999999999994</c:v>
                </c:pt>
                <c:pt idx="1085">
                  <c:v>70.34</c:v>
                </c:pt>
                <c:pt idx="1086">
                  <c:v>70.42</c:v>
                </c:pt>
                <c:pt idx="1087">
                  <c:v>70.349999999999994</c:v>
                </c:pt>
                <c:pt idx="1088">
                  <c:v>69.91</c:v>
                </c:pt>
                <c:pt idx="1089">
                  <c:v>70.06</c:v>
                </c:pt>
                <c:pt idx="1090">
                  <c:v>69.400000000000006</c:v>
                </c:pt>
                <c:pt idx="1091">
                  <c:v>69.430000000000007</c:v>
                </c:pt>
                <c:pt idx="1092">
                  <c:v>69.510000000000005</c:v>
                </c:pt>
                <c:pt idx="1093">
                  <c:v>69.459999999999994</c:v>
                </c:pt>
                <c:pt idx="1094">
                  <c:v>69.209999999999994</c:v>
                </c:pt>
                <c:pt idx="1095">
                  <c:v>69.209999999999994</c:v>
                </c:pt>
                <c:pt idx="1096">
                  <c:v>69.3</c:v>
                </c:pt>
                <c:pt idx="1097">
                  <c:v>69.5</c:v>
                </c:pt>
                <c:pt idx="1098">
                  <c:v>69.459999999999994</c:v>
                </c:pt>
                <c:pt idx="1099">
                  <c:v>69.930000000000007</c:v>
                </c:pt>
                <c:pt idx="1100">
                  <c:v>70.83</c:v>
                </c:pt>
                <c:pt idx="1101">
                  <c:v>71.63</c:v>
                </c:pt>
                <c:pt idx="1102">
                  <c:v>71.77</c:v>
                </c:pt>
                <c:pt idx="1103">
                  <c:v>71.5</c:v>
                </c:pt>
                <c:pt idx="1104">
                  <c:v>71.459999999999994</c:v>
                </c:pt>
                <c:pt idx="1105">
                  <c:v>71.48</c:v>
                </c:pt>
                <c:pt idx="1106">
                  <c:v>71.260000000000005</c:v>
                </c:pt>
                <c:pt idx="1107">
                  <c:v>70.83</c:v>
                </c:pt>
                <c:pt idx="1108">
                  <c:v>70.400000000000006</c:v>
                </c:pt>
                <c:pt idx="1109">
                  <c:v>70.510000000000005</c:v>
                </c:pt>
                <c:pt idx="1110">
                  <c:v>70.58</c:v>
                </c:pt>
                <c:pt idx="1111">
                  <c:v>70.64</c:v>
                </c:pt>
                <c:pt idx="1112">
                  <c:v>70.64</c:v>
                </c:pt>
                <c:pt idx="1113">
                  <c:v>70.650000000000006</c:v>
                </c:pt>
                <c:pt idx="1114">
                  <c:v>70.66</c:v>
                </c:pt>
                <c:pt idx="1115">
                  <c:v>70.430000000000007</c:v>
                </c:pt>
                <c:pt idx="1116">
                  <c:v>70.16</c:v>
                </c:pt>
                <c:pt idx="1117">
                  <c:v>70.260000000000005</c:v>
                </c:pt>
                <c:pt idx="1118">
                  <c:v>70.2</c:v>
                </c:pt>
                <c:pt idx="1119">
                  <c:v>70.209999999999994</c:v>
                </c:pt>
                <c:pt idx="1120">
                  <c:v>70.400000000000006</c:v>
                </c:pt>
                <c:pt idx="1121">
                  <c:v>70.459999999999994</c:v>
                </c:pt>
                <c:pt idx="1122">
                  <c:v>70.48</c:v>
                </c:pt>
                <c:pt idx="1123">
                  <c:v>70.489999999999995</c:v>
                </c:pt>
                <c:pt idx="1124">
                  <c:v>70.650000000000006</c:v>
                </c:pt>
                <c:pt idx="1125">
                  <c:v>70.77</c:v>
                </c:pt>
                <c:pt idx="1126">
                  <c:v>70.84</c:v>
                </c:pt>
                <c:pt idx="1127">
                  <c:v>70.88</c:v>
                </c:pt>
                <c:pt idx="1128">
                  <c:v>70.86</c:v>
                </c:pt>
                <c:pt idx="1129">
                  <c:v>70.87</c:v>
                </c:pt>
                <c:pt idx="1130">
                  <c:v>71.069999999999993</c:v>
                </c:pt>
                <c:pt idx="1131">
                  <c:v>70.86</c:v>
                </c:pt>
                <c:pt idx="1132">
                  <c:v>71.150000000000006</c:v>
                </c:pt>
                <c:pt idx="1133">
                  <c:v>71.59</c:v>
                </c:pt>
                <c:pt idx="1134">
                  <c:v>71.39</c:v>
                </c:pt>
                <c:pt idx="1135">
                  <c:v>71.680000000000007</c:v>
                </c:pt>
                <c:pt idx="1136">
                  <c:v>71.77</c:v>
                </c:pt>
                <c:pt idx="1137">
                  <c:v>71.959999999999994</c:v>
                </c:pt>
                <c:pt idx="1138">
                  <c:v>71.930000000000007</c:v>
                </c:pt>
                <c:pt idx="1139">
                  <c:v>72.19</c:v>
                </c:pt>
                <c:pt idx="1140">
                  <c:v>72.73</c:v>
                </c:pt>
                <c:pt idx="1141">
                  <c:v>72.88</c:v>
                </c:pt>
                <c:pt idx="1142">
                  <c:v>72.489999999999995</c:v>
                </c:pt>
                <c:pt idx="1143">
                  <c:v>72.13</c:v>
                </c:pt>
                <c:pt idx="1144">
                  <c:v>72.260000000000005</c:v>
                </c:pt>
                <c:pt idx="1145">
                  <c:v>72.150000000000006</c:v>
                </c:pt>
                <c:pt idx="1146">
                  <c:v>71.83</c:v>
                </c:pt>
                <c:pt idx="1147">
                  <c:v>71.819999999999993</c:v>
                </c:pt>
                <c:pt idx="1148">
                  <c:v>71.930000000000007</c:v>
                </c:pt>
                <c:pt idx="1149">
                  <c:v>72.040000000000006</c:v>
                </c:pt>
                <c:pt idx="1150">
                  <c:v>72.2</c:v>
                </c:pt>
                <c:pt idx="1151">
                  <c:v>72.31</c:v>
                </c:pt>
                <c:pt idx="1152">
                  <c:v>72.36</c:v>
                </c:pt>
                <c:pt idx="1153">
                  <c:v>72.319999999999993</c:v>
                </c:pt>
                <c:pt idx="1154">
                  <c:v>72.459999999999994</c:v>
                </c:pt>
                <c:pt idx="1155">
                  <c:v>72.540000000000006</c:v>
                </c:pt>
                <c:pt idx="1156">
                  <c:v>72.64</c:v>
                </c:pt>
                <c:pt idx="1157">
                  <c:v>72.58</c:v>
                </c:pt>
                <c:pt idx="1158">
                  <c:v>72.680000000000007</c:v>
                </c:pt>
                <c:pt idx="1159">
                  <c:v>72.599999999999994</c:v>
                </c:pt>
                <c:pt idx="1160">
                  <c:v>78.05</c:v>
                </c:pt>
                <c:pt idx="1161">
                  <c:v>77.09</c:v>
                </c:pt>
                <c:pt idx="1162">
                  <c:v>76.94</c:v>
                </c:pt>
                <c:pt idx="1163">
                  <c:v>76.86</c:v>
                </c:pt>
                <c:pt idx="1164">
                  <c:v>74.760000000000005</c:v>
                </c:pt>
                <c:pt idx="1165">
                  <c:v>74.94</c:v>
                </c:pt>
                <c:pt idx="1166">
                  <c:v>74.8</c:v>
                </c:pt>
                <c:pt idx="1167">
                  <c:v>75.14</c:v>
                </c:pt>
                <c:pt idx="1168">
                  <c:v>75.53</c:v>
                </c:pt>
                <c:pt idx="1169">
                  <c:v>75.78</c:v>
                </c:pt>
                <c:pt idx="1170">
                  <c:v>75.92</c:v>
                </c:pt>
                <c:pt idx="1171">
                  <c:v>76.180000000000007</c:v>
                </c:pt>
                <c:pt idx="1172">
                  <c:v>76.069999999999993</c:v>
                </c:pt>
                <c:pt idx="1173">
                  <c:v>76.61</c:v>
                </c:pt>
                <c:pt idx="1174">
                  <c:v>76.86</c:v>
                </c:pt>
                <c:pt idx="1175">
                  <c:v>76.92</c:v>
                </c:pt>
                <c:pt idx="1176">
                  <c:v>77.45</c:v>
                </c:pt>
                <c:pt idx="1177">
                  <c:v>78.010000000000005</c:v>
                </c:pt>
                <c:pt idx="1178">
                  <c:v>77.760000000000005</c:v>
                </c:pt>
                <c:pt idx="1179">
                  <c:v>77.23</c:v>
                </c:pt>
                <c:pt idx="1180">
                  <c:v>76.790000000000006</c:v>
                </c:pt>
                <c:pt idx="1181">
                  <c:v>77.239999999999995</c:v>
                </c:pt>
                <c:pt idx="1182">
                  <c:v>76.88</c:v>
                </c:pt>
                <c:pt idx="1183">
                  <c:v>76.84</c:v>
                </c:pt>
                <c:pt idx="1184">
                  <c:v>76.59</c:v>
                </c:pt>
                <c:pt idx="1185">
                  <c:v>76.8</c:v>
                </c:pt>
                <c:pt idx="1186">
                  <c:v>77.53</c:v>
                </c:pt>
                <c:pt idx="1187">
                  <c:v>77.52</c:v>
                </c:pt>
                <c:pt idx="1188">
                  <c:v>77.52</c:v>
                </c:pt>
                <c:pt idx="1189">
                  <c:v>77.47</c:v>
                </c:pt>
                <c:pt idx="1190">
                  <c:v>77.28</c:v>
                </c:pt>
                <c:pt idx="1191">
                  <c:v>76.62</c:v>
                </c:pt>
                <c:pt idx="1192">
                  <c:v>77.12</c:v>
                </c:pt>
                <c:pt idx="1193">
                  <c:v>76.66</c:v>
                </c:pt>
                <c:pt idx="1194">
                  <c:v>76.39</c:v>
                </c:pt>
                <c:pt idx="1195">
                  <c:v>75.959999999999994</c:v>
                </c:pt>
                <c:pt idx="1196">
                  <c:v>75.67</c:v>
                </c:pt>
                <c:pt idx="1197">
                  <c:v>75.66</c:v>
                </c:pt>
                <c:pt idx="1198">
                  <c:v>75.91</c:v>
                </c:pt>
                <c:pt idx="1199">
                  <c:v>76.08</c:v>
                </c:pt>
                <c:pt idx="1200">
                  <c:v>76.17</c:v>
                </c:pt>
                <c:pt idx="1201">
                  <c:v>75.849999999999994</c:v>
                </c:pt>
                <c:pt idx="1202">
                  <c:v>77.64</c:v>
                </c:pt>
                <c:pt idx="1203">
                  <c:v>76.73</c:v>
                </c:pt>
                <c:pt idx="1204">
                  <c:v>76.64</c:v>
                </c:pt>
                <c:pt idx="1205">
                  <c:v>76.14</c:v>
                </c:pt>
                <c:pt idx="1206">
                  <c:v>76.209999999999994</c:v>
                </c:pt>
                <c:pt idx="1207">
                  <c:v>76.400000000000006</c:v>
                </c:pt>
                <c:pt idx="1208">
                  <c:v>77.260000000000005</c:v>
                </c:pt>
                <c:pt idx="1209">
                  <c:v>76.97</c:v>
                </c:pt>
                <c:pt idx="1210">
                  <c:v>77.489999999999995</c:v>
                </c:pt>
                <c:pt idx="1211">
                  <c:v>77.62</c:v>
                </c:pt>
                <c:pt idx="1212">
                  <c:v>77.7</c:v>
                </c:pt>
                <c:pt idx="1213">
                  <c:v>77.63</c:v>
                </c:pt>
                <c:pt idx="1214">
                  <c:v>77.790000000000006</c:v>
                </c:pt>
                <c:pt idx="1215">
                  <c:v>77.83</c:v>
                </c:pt>
                <c:pt idx="1216">
                  <c:v>77.790000000000006</c:v>
                </c:pt>
                <c:pt idx="1217">
                  <c:v>78.16</c:v>
                </c:pt>
                <c:pt idx="1218">
                  <c:v>77.97</c:v>
                </c:pt>
                <c:pt idx="1219">
                  <c:v>78.319999999999993</c:v>
                </c:pt>
                <c:pt idx="1220">
                  <c:v>78.489999999999995</c:v>
                </c:pt>
                <c:pt idx="1221">
                  <c:v>78.84</c:v>
                </c:pt>
                <c:pt idx="1222">
                  <c:v>78.72</c:v>
                </c:pt>
                <c:pt idx="1223">
                  <c:v>79.16</c:v>
                </c:pt>
                <c:pt idx="1224">
                  <c:v>79.5</c:v>
                </c:pt>
                <c:pt idx="1225">
                  <c:v>79.81</c:v>
                </c:pt>
                <c:pt idx="1226">
                  <c:v>80.37</c:v>
                </c:pt>
                <c:pt idx="1227">
                  <c:v>80.900000000000006</c:v>
                </c:pt>
                <c:pt idx="1228">
                  <c:v>81.13</c:v>
                </c:pt>
                <c:pt idx="1229">
                  <c:v>81.45</c:v>
                </c:pt>
                <c:pt idx="1230">
                  <c:v>80.34</c:v>
                </c:pt>
                <c:pt idx="1231">
                  <c:v>80.02</c:v>
                </c:pt>
                <c:pt idx="1232">
                  <c:v>80.540000000000006</c:v>
                </c:pt>
                <c:pt idx="1233">
                  <c:v>80.599999999999994</c:v>
                </c:pt>
                <c:pt idx="1234">
                  <c:v>80.8</c:v>
                </c:pt>
                <c:pt idx="1235">
                  <c:v>80.25</c:v>
                </c:pt>
                <c:pt idx="1236">
                  <c:v>80.66</c:v>
                </c:pt>
                <c:pt idx="1237">
                  <c:v>80.38</c:v>
                </c:pt>
                <c:pt idx="1238">
                  <c:v>80.14</c:v>
                </c:pt>
                <c:pt idx="1239">
                  <c:v>79.489999999999995</c:v>
                </c:pt>
                <c:pt idx="1240">
                  <c:v>79.47</c:v>
                </c:pt>
                <c:pt idx="1241">
                  <c:v>79.180000000000007</c:v>
                </c:pt>
                <c:pt idx="1242">
                  <c:v>79</c:v>
                </c:pt>
                <c:pt idx="1243">
                  <c:v>78.459999999999994</c:v>
                </c:pt>
                <c:pt idx="1244">
                  <c:v>78.400000000000006</c:v>
                </c:pt>
                <c:pt idx="1245">
                  <c:v>77.55</c:v>
                </c:pt>
                <c:pt idx="1246">
                  <c:v>77.41</c:v>
                </c:pt>
                <c:pt idx="1247">
                  <c:v>78.010000000000005</c:v>
                </c:pt>
                <c:pt idx="1248">
                  <c:v>78.510000000000005</c:v>
                </c:pt>
                <c:pt idx="1249">
                  <c:v>78.7</c:v>
                </c:pt>
                <c:pt idx="1250">
                  <c:v>78.959999999999994</c:v>
                </c:pt>
                <c:pt idx="1251">
                  <c:v>78.790000000000006</c:v>
                </c:pt>
                <c:pt idx="1252">
                  <c:v>78.95</c:v>
                </c:pt>
                <c:pt idx="1253">
                  <c:v>78.75</c:v>
                </c:pt>
                <c:pt idx="1254">
                  <c:v>78.73</c:v>
                </c:pt>
                <c:pt idx="1255">
                  <c:v>78.97</c:v>
                </c:pt>
                <c:pt idx="1256">
                  <c:v>78.67</c:v>
                </c:pt>
                <c:pt idx="1257">
                  <c:v>79.03</c:v>
                </c:pt>
                <c:pt idx="1258">
                  <c:v>79.239999999999995</c:v>
                </c:pt>
                <c:pt idx="1259">
                  <c:v>79.319999999999993</c:v>
                </c:pt>
                <c:pt idx="1260">
                  <c:v>79.47</c:v>
                </c:pt>
                <c:pt idx="1261">
                  <c:v>79.64</c:v>
                </c:pt>
                <c:pt idx="1262">
                  <c:v>80.239999999999995</c:v>
                </c:pt>
                <c:pt idx="1263">
                  <c:v>80.61</c:v>
                </c:pt>
                <c:pt idx="1264">
                  <c:v>80.55</c:v>
                </c:pt>
                <c:pt idx="1265">
                  <c:v>80.099999999999994</c:v>
                </c:pt>
                <c:pt idx="1266">
                  <c:v>80.319999999999993</c:v>
                </c:pt>
                <c:pt idx="1267">
                  <c:v>80.040000000000006</c:v>
                </c:pt>
                <c:pt idx="1268">
                  <c:v>79.55</c:v>
                </c:pt>
                <c:pt idx="1269">
                  <c:v>80.150000000000006</c:v>
                </c:pt>
                <c:pt idx="1270">
                  <c:v>79.349999999999994</c:v>
                </c:pt>
                <c:pt idx="1271">
                  <c:v>78.849999999999994</c:v>
                </c:pt>
                <c:pt idx="1272">
                  <c:v>78.59</c:v>
                </c:pt>
                <c:pt idx="1273">
                  <c:v>78.760000000000005</c:v>
                </c:pt>
                <c:pt idx="1274">
                  <c:v>78.55</c:v>
                </c:pt>
                <c:pt idx="1275">
                  <c:v>78.2</c:v>
                </c:pt>
                <c:pt idx="1276">
                  <c:v>77.67</c:v>
                </c:pt>
                <c:pt idx="1277">
                  <c:v>77.78</c:v>
                </c:pt>
                <c:pt idx="1278">
                  <c:v>77.92</c:v>
                </c:pt>
                <c:pt idx="1279">
                  <c:v>78.180000000000007</c:v>
                </c:pt>
                <c:pt idx="1280">
                  <c:v>77.77</c:v>
                </c:pt>
                <c:pt idx="1281">
                  <c:v>77.87</c:v>
                </c:pt>
                <c:pt idx="1282">
                  <c:v>77.59</c:v>
                </c:pt>
                <c:pt idx="1283">
                  <c:v>77.94</c:v>
                </c:pt>
                <c:pt idx="1284">
                  <c:v>78.45</c:v>
                </c:pt>
                <c:pt idx="1285">
                  <c:v>78.489999999999995</c:v>
                </c:pt>
                <c:pt idx="1286">
                  <c:v>78.27</c:v>
                </c:pt>
                <c:pt idx="1287">
                  <c:v>78.28</c:v>
                </c:pt>
                <c:pt idx="1288">
                  <c:v>78.040000000000006</c:v>
                </c:pt>
                <c:pt idx="1289">
                  <c:v>77.88</c:v>
                </c:pt>
                <c:pt idx="1290">
                  <c:v>78.39</c:v>
                </c:pt>
                <c:pt idx="1291">
                  <c:v>78.239999999999995</c:v>
                </c:pt>
                <c:pt idx="1292">
                  <c:v>78.86</c:v>
                </c:pt>
                <c:pt idx="1293">
                  <c:v>78.849999999999994</c:v>
                </c:pt>
                <c:pt idx="1294">
                  <c:v>79.010000000000005</c:v>
                </c:pt>
                <c:pt idx="1295">
                  <c:v>79.03</c:v>
                </c:pt>
                <c:pt idx="1296">
                  <c:v>79.64</c:v>
                </c:pt>
                <c:pt idx="1297">
                  <c:v>79.77</c:v>
                </c:pt>
                <c:pt idx="1298">
                  <c:v>79.97</c:v>
                </c:pt>
                <c:pt idx="1299">
                  <c:v>80.09</c:v>
                </c:pt>
                <c:pt idx="1300">
                  <c:v>79.959999999999994</c:v>
                </c:pt>
                <c:pt idx="1301">
                  <c:v>79.91</c:v>
                </c:pt>
                <c:pt idx="1302">
                  <c:v>80.25</c:v>
                </c:pt>
                <c:pt idx="1303">
                  <c:v>80.16</c:v>
                </c:pt>
                <c:pt idx="1304">
                  <c:v>80.22</c:v>
                </c:pt>
                <c:pt idx="1305">
                  <c:v>80.510000000000005</c:v>
                </c:pt>
                <c:pt idx="1306">
                  <c:v>80.16</c:v>
                </c:pt>
                <c:pt idx="1307">
                  <c:v>79.3</c:v>
                </c:pt>
                <c:pt idx="1308">
                  <c:v>79.709999999999994</c:v>
                </c:pt>
                <c:pt idx="1309">
                  <c:v>79.7</c:v>
                </c:pt>
                <c:pt idx="1310">
                  <c:v>80.47</c:v>
                </c:pt>
                <c:pt idx="1311">
                  <c:v>79.790000000000006</c:v>
                </c:pt>
                <c:pt idx="1312">
                  <c:v>78.72</c:v>
                </c:pt>
                <c:pt idx="1313">
                  <c:v>79.17</c:v>
                </c:pt>
                <c:pt idx="1314">
                  <c:v>79.040000000000006</c:v>
                </c:pt>
                <c:pt idx="1315">
                  <c:v>79.39</c:v>
                </c:pt>
                <c:pt idx="1316">
                  <c:v>79.48</c:v>
                </c:pt>
                <c:pt idx="1317">
                  <c:v>79.78</c:v>
                </c:pt>
                <c:pt idx="1318">
                  <c:v>79.62</c:v>
                </c:pt>
                <c:pt idx="1319">
                  <c:v>79.680000000000007</c:v>
                </c:pt>
                <c:pt idx="1320">
                  <c:v>79.44</c:v>
                </c:pt>
                <c:pt idx="1321">
                  <c:v>79.63</c:v>
                </c:pt>
                <c:pt idx="1322">
                  <c:v>80.03</c:v>
                </c:pt>
                <c:pt idx="1323">
                  <c:v>79.92</c:v>
                </c:pt>
                <c:pt idx="1324">
                  <c:v>80.37</c:v>
                </c:pt>
                <c:pt idx="1325">
                  <c:v>80.040000000000006</c:v>
                </c:pt>
                <c:pt idx="1326">
                  <c:v>80.63</c:v>
                </c:pt>
                <c:pt idx="1327">
                  <c:v>80.17</c:v>
                </c:pt>
                <c:pt idx="1328">
                  <c:v>80.459999999999994</c:v>
                </c:pt>
                <c:pt idx="1329">
                  <c:v>80.64</c:v>
                </c:pt>
                <c:pt idx="1330">
                  <c:v>81.48</c:v>
                </c:pt>
                <c:pt idx="1331">
                  <c:v>80.94</c:v>
                </c:pt>
                <c:pt idx="1332">
                  <c:v>81.06</c:v>
                </c:pt>
                <c:pt idx="1333">
                  <c:v>81.52</c:v>
                </c:pt>
                <c:pt idx="1334">
                  <c:v>80.25</c:v>
                </c:pt>
                <c:pt idx="1335">
                  <c:v>80.36</c:v>
                </c:pt>
                <c:pt idx="1336">
                  <c:v>79.83</c:v>
                </c:pt>
                <c:pt idx="1337">
                  <c:v>80.09</c:v>
                </c:pt>
                <c:pt idx="1338">
                  <c:v>80.290000000000006</c:v>
                </c:pt>
                <c:pt idx="1339">
                  <c:v>80.37</c:v>
                </c:pt>
                <c:pt idx="1340">
                  <c:v>79.55</c:v>
                </c:pt>
                <c:pt idx="1341">
                  <c:v>80.12</c:v>
                </c:pt>
                <c:pt idx="1342">
                  <c:v>80</c:v>
                </c:pt>
                <c:pt idx="1343">
                  <c:v>80.099999999999994</c:v>
                </c:pt>
                <c:pt idx="1344">
                  <c:v>80.22</c:v>
                </c:pt>
                <c:pt idx="1345">
                  <c:v>80.209999999999994</c:v>
                </c:pt>
                <c:pt idx="1346">
                  <c:v>80.05</c:v>
                </c:pt>
                <c:pt idx="1347">
                  <c:v>80.239999999999995</c:v>
                </c:pt>
                <c:pt idx="1348">
                  <c:v>80.23</c:v>
                </c:pt>
                <c:pt idx="1349">
                  <c:v>80.650000000000006</c:v>
                </c:pt>
                <c:pt idx="1350">
                  <c:v>80.95</c:v>
                </c:pt>
                <c:pt idx="1351">
                  <c:v>80.87</c:v>
                </c:pt>
                <c:pt idx="1352">
                  <c:v>80.67</c:v>
                </c:pt>
                <c:pt idx="1353">
                  <c:v>80.98</c:v>
                </c:pt>
                <c:pt idx="1354">
                  <c:v>81.25</c:v>
                </c:pt>
                <c:pt idx="1355">
                  <c:v>80.760000000000005</c:v>
                </c:pt>
                <c:pt idx="1356">
                  <c:v>81.72</c:v>
                </c:pt>
                <c:pt idx="1357">
                  <c:v>82.68</c:v>
                </c:pt>
                <c:pt idx="1358">
                  <c:v>82.34</c:v>
                </c:pt>
                <c:pt idx="1359">
                  <c:v>82.36</c:v>
                </c:pt>
                <c:pt idx="1360">
                  <c:v>83.2</c:v>
                </c:pt>
                <c:pt idx="1361">
                  <c:v>84.05</c:v>
                </c:pt>
                <c:pt idx="1362">
                  <c:v>83.96</c:v>
                </c:pt>
                <c:pt idx="1363">
                  <c:v>83.96</c:v>
                </c:pt>
                <c:pt idx="1364">
                  <c:v>84.15</c:v>
                </c:pt>
                <c:pt idx="1365">
                  <c:v>84.48</c:v>
                </c:pt>
                <c:pt idx="1366">
                  <c:v>85.12</c:v>
                </c:pt>
                <c:pt idx="1367">
                  <c:v>85.5</c:v>
                </c:pt>
                <c:pt idx="1368">
                  <c:v>85.55</c:v>
                </c:pt>
                <c:pt idx="1369">
                  <c:v>84.98</c:v>
                </c:pt>
                <c:pt idx="1370">
                  <c:v>84.98</c:v>
                </c:pt>
                <c:pt idx="1371">
                  <c:v>85.94</c:v>
                </c:pt>
                <c:pt idx="1372">
                  <c:v>86.87</c:v>
                </c:pt>
                <c:pt idx="1373">
                  <c:v>87.34</c:v>
                </c:pt>
                <c:pt idx="1374">
                  <c:v>86.52</c:v>
                </c:pt>
                <c:pt idx="1375">
                  <c:v>87.27</c:v>
                </c:pt>
                <c:pt idx="1376">
                  <c:v>87.19</c:v>
                </c:pt>
                <c:pt idx="1377">
                  <c:v>87.27</c:v>
                </c:pt>
                <c:pt idx="1378">
                  <c:v>87.2</c:v>
                </c:pt>
                <c:pt idx="1379">
                  <c:v>86.99</c:v>
                </c:pt>
                <c:pt idx="1380">
                  <c:v>87.4</c:v>
                </c:pt>
                <c:pt idx="1381">
                  <c:v>87.43</c:v>
                </c:pt>
                <c:pt idx="1382">
                  <c:v>87.74</c:v>
                </c:pt>
                <c:pt idx="1383">
                  <c:v>87.75</c:v>
                </c:pt>
                <c:pt idx="1384">
                  <c:v>98.79</c:v>
                </c:pt>
                <c:pt idx="1385">
                  <c:v>99.88</c:v>
                </c:pt>
                <c:pt idx="1386">
                  <c:v>99.25</c:v>
                </c:pt>
                <c:pt idx="1387">
                  <c:v>100.48</c:v>
                </c:pt>
                <c:pt idx="1388">
                  <c:v>100.37</c:v>
                </c:pt>
                <c:pt idx="1389">
                  <c:v>100.46</c:v>
                </c:pt>
                <c:pt idx="1390">
                  <c:v>101.05</c:v>
                </c:pt>
                <c:pt idx="1391">
                  <c:v>105.34</c:v>
                </c:pt>
                <c:pt idx="1392">
                  <c:v>107.71</c:v>
                </c:pt>
                <c:pt idx="1393">
                  <c:v>106.78</c:v>
                </c:pt>
                <c:pt idx="1394">
                  <c:v>106.33</c:v>
                </c:pt>
                <c:pt idx="1395">
                  <c:v>107.72</c:v>
                </c:pt>
                <c:pt idx="1396">
                  <c:v>107.51</c:v>
                </c:pt>
                <c:pt idx="1397">
                  <c:v>108.37</c:v>
                </c:pt>
                <c:pt idx="1398">
                  <c:v>102.93</c:v>
                </c:pt>
                <c:pt idx="1399">
                  <c:v>99.64</c:v>
                </c:pt>
                <c:pt idx="1400">
                  <c:v>101.63</c:v>
                </c:pt>
                <c:pt idx="1401">
                  <c:v>101.44</c:v>
                </c:pt>
                <c:pt idx="1402">
                  <c:v>99.47</c:v>
                </c:pt>
                <c:pt idx="1403">
                  <c:v>100.08</c:v>
                </c:pt>
                <c:pt idx="1404">
                  <c:v>101.6</c:v>
                </c:pt>
                <c:pt idx="1405">
                  <c:v>99.88</c:v>
                </c:pt>
                <c:pt idx="1406">
                  <c:v>98.34</c:v>
                </c:pt>
                <c:pt idx="1407">
                  <c:v>97.38</c:v>
                </c:pt>
                <c:pt idx="1408">
                  <c:v>97.82</c:v>
                </c:pt>
                <c:pt idx="1409">
                  <c:v>98.31</c:v>
                </c:pt>
                <c:pt idx="1410">
                  <c:v>98.04</c:v>
                </c:pt>
                <c:pt idx="1411">
                  <c:v>96.9</c:v>
                </c:pt>
                <c:pt idx="1412">
                  <c:v>96.17</c:v>
                </c:pt>
                <c:pt idx="1413">
                  <c:v>96.64</c:v>
                </c:pt>
                <c:pt idx="1414">
                  <c:v>95.46</c:v>
                </c:pt>
                <c:pt idx="1415">
                  <c:v>94.9</c:v>
                </c:pt>
                <c:pt idx="1416">
                  <c:v>96.04</c:v>
                </c:pt>
                <c:pt idx="1417">
                  <c:v>95.57</c:v>
                </c:pt>
                <c:pt idx="1418">
                  <c:v>92.04</c:v>
                </c:pt>
                <c:pt idx="1419">
                  <c:v>91.84</c:v>
                </c:pt>
                <c:pt idx="1420">
                  <c:v>93.4</c:v>
                </c:pt>
                <c:pt idx="1421">
                  <c:v>93.2</c:v>
                </c:pt>
                <c:pt idx="1422">
                  <c:v>93.02</c:v>
                </c:pt>
                <c:pt idx="1423">
                  <c:v>93.45</c:v>
                </c:pt>
                <c:pt idx="1424">
                  <c:v>93.79</c:v>
                </c:pt>
                <c:pt idx="1425">
                  <c:v>94.08</c:v>
                </c:pt>
                <c:pt idx="1426">
                  <c:v>87.77</c:v>
                </c:pt>
                <c:pt idx="1427">
                  <c:v>85.38</c:v>
                </c:pt>
                <c:pt idx="1428">
                  <c:v>85.07</c:v>
                </c:pt>
                <c:pt idx="1429">
                  <c:v>84.55</c:v>
                </c:pt>
                <c:pt idx="1430">
                  <c:v>86.26</c:v>
                </c:pt>
                <c:pt idx="1431">
                  <c:v>86.12</c:v>
                </c:pt>
                <c:pt idx="1432">
                  <c:v>87.6</c:v>
                </c:pt>
                <c:pt idx="1433">
                  <c:v>86.09</c:v>
                </c:pt>
                <c:pt idx="1434">
                  <c:v>85.71</c:v>
                </c:pt>
                <c:pt idx="1435">
                  <c:v>84.44</c:v>
                </c:pt>
                <c:pt idx="1436">
                  <c:v>84.53</c:v>
                </c:pt>
                <c:pt idx="1437">
                  <c:v>87.76</c:v>
                </c:pt>
                <c:pt idx="1438">
                  <c:v>88.5</c:v>
                </c:pt>
                <c:pt idx="1439">
                  <c:v>88.88</c:v>
                </c:pt>
                <c:pt idx="1440">
                  <c:v>89.42</c:v>
                </c:pt>
                <c:pt idx="1441">
                  <c:v>89.55</c:v>
                </c:pt>
                <c:pt idx="1442">
                  <c:v>88.74</c:v>
                </c:pt>
                <c:pt idx="1443">
                  <c:v>88.53</c:v>
                </c:pt>
                <c:pt idx="1444">
                  <c:v>88.89</c:v>
                </c:pt>
                <c:pt idx="1445">
                  <c:v>88.86</c:v>
                </c:pt>
                <c:pt idx="1446">
                  <c:v>86.08</c:v>
                </c:pt>
                <c:pt idx="1447">
                  <c:v>85.57</c:v>
                </c:pt>
                <c:pt idx="1448">
                  <c:v>87.03</c:v>
                </c:pt>
                <c:pt idx="1449">
                  <c:v>88.19</c:v>
                </c:pt>
                <c:pt idx="1450">
                  <c:v>86.79</c:v>
                </c:pt>
                <c:pt idx="1451">
                  <c:v>86.32</c:v>
                </c:pt>
                <c:pt idx="1452">
                  <c:v>87.06</c:v>
                </c:pt>
                <c:pt idx="1453">
                  <c:v>87.28</c:v>
                </c:pt>
                <c:pt idx="1454">
                  <c:v>86.8</c:v>
                </c:pt>
                <c:pt idx="1455">
                  <c:v>87.72</c:v>
                </c:pt>
                <c:pt idx="1456">
                  <c:v>89.01</c:v>
                </c:pt>
                <c:pt idx="1457">
                  <c:v>87.55</c:v>
                </c:pt>
                <c:pt idx="1458">
                  <c:v>87.42</c:v>
                </c:pt>
                <c:pt idx="1459">
                  <c:v>87</c:v>
                </c:pt>
                <c:pt idx="1460">
                  <c:v>86.22</c:v>
                </c:pt>
                <c:pt idx="1461">
                  <c:v>84.77</c:v>
                </c:pt>
                <c:pt idx="1462">
                  <c:v>84.23</c:v>
                </c:pt>
                <c:pt idx="1463">
                  <c:v>85.1</c:v>
                </c:pt>
                <c:pt idx="1464">
                  <c:v>85.34</c:v>
                </c:pt>
                <c:pt idx="1465">
                  <c:v>83.33</c:v>
                </c:pt>
                <c:pt idx="1466">
                  <c:v>81.16</c:v>
                </c:pt>
                <c:pt idx="1467">
                  <c:v>81.98</c:v>
                </c:pt>
                <c:pt idx="1468">
                  <c:v>85.75</c:v>
                </c:pt>
                <c:pt idx="1469">
                  <c:v>85.8</c:v>
                </c:pt>
                <c:pt idx="1470">
                  <c:v>88.03</c:v>
                </c:pt>
                <c:pt idx="1471">
                  <c:v>88.02</c:v>
                </c:pt>
                <c:pt idx="1472">
                  <c:v>87.73</c:v>
                </c:pt>
                <c:pt idx="1473">
                  <c:v>87.68</c:v>
                </c:pt>
                <c:pt idx="1474">
                  <c:v>87.6</c:v>
                </c:pt>
                <c:pt idx="1475">
                  <c:v>88.2</c:v>
                </c:pt>
                <c:pt idx="1476">
                  <c:v>85.08</c:v>
                </c:pt>
                <c:pt idx="1477">
                  <c:v>84.77</c:v>
                </c:pt>
                <c:pt idx="1478">
                  <c:v>85.37</c:v>
                </c:pt>
                <c:pt idx="1479">
                  <c:v>85.1</c:v>
                </c:pt>
                <c:pt idx="1480">
                  <c:v>85.89</c:v>
                </c:pt>
                <c:pt idx="1481">
                  <c:v>85.76</c:v>
                </c:pt>
                <c:pt idx="1482">
                  <c:v>85.19</c:v>
                </c:pt>
                <c:pt idx="1483">
                  <c:v>84.34</c:v>
                </c:pt>
                <c:pt idx="1484">
                  <c:v>84.36</c:v>
                </c:pt>
                <c:pt idx="1485">
                  <c:v>84.38</c:v>
                </c:pt>
                <c:pt idx="1486">
                  <c:v>84.52</c:v>
                </c:pt>
                <c:pt idx="1487">
                  <c:v>85.16</c:v>
                </c:pt>
                <c:pt idx="1488">
                  <c:v>85.2</c:v>
                </c:pt>
                <c:pt idx="1489">
                  <c:v>84.81</c:v>
                </c:pt>
                <c:pt idx="1490">
                  <c:v>85.63</c:v>
                </c:pt>
                <c:pt idx="1491">
                  <c:v>86.24</c:v>
                </c:pt>
                <c:pt idx="1492">
                  <c:v>86.44</c:v>
                </c:pt>
                <c:pt idx="1493">
                  <c:v>86.84</c:v>
                </c:pt>
                <c:pt idx="1494">
                  <c:v>88.46</c:v>
                </c:pt>
                <c:pt idx="1495">
                  <c:v>88.41</c:v>
                </c:pt>
                <c:pt idx="1496">
                  <c:v>87.48</c:v>
                </c:pt>
                <c:pt idx="1497">
                  <c:v>85.97</c:v>
                </c:pt>
                <c:pt idx="1498">
                  <c:v>86.64</c:v>
                </c:pt>
                <c:pt idx="1499">
                  <c:v>87.65</c:v>
                </c:pt>
                <c:pt idx="1500">
                  <c:v>87.73</c:v>
                </c:pt>
                <c:pt idx="1501">
                  <c:v>87.86</c:v>
                </c:pt>
                <c:pt idx="1502">
                  <c:v>86.94</c:v>
                </c:pt>
                <c:pt idx="1503">
                  <c:v>85.78</c:v>
                </c:pt>
                <c:pt idx="1504">
                  <c:v>88</c:v>
                </c:pt>
                <c:pt idx="1505">
                  <c:v>87.83</c:v>
                </c:pt>
                <c:pt idx="1506">
                  <c:v>88.57</c:v>
                </c:pt>
                <c:pt idx="1507">
                  <c:v>88.88</c:v>
                </c:pt>
                <c:pt idx="1508">
                  <c:v>89</c:v>
                </c:pt>
                <c:pt idx="1509">
                  <c:v>88.54</c:v>
                </c:pt>
                <c:pt idx="1510">
                  <c:v>88.43</c:v>
                </c:pt>
                <c:pt idx="1511">
                  <c:v>89.1</c:v>
                </c:pt>
                <c:pt idx="1512">
                  <c:v>89.27</c:v>
                </c:pt>
                <c:pt idx="1513">
                  <c:v>89.48</c:v>
                </c:pt>
                <c:pt idx="1514">
                  <c:v>89.71</c:v>
                </c:pt>
                <c:pt idx="1515">
                  <c:v>89.92</c:v>
                </c:pt>
                <c:pt idx="1516">
                  <c:v>90.09</c:v>
                </c:pt>
                <c:pt idx="1517">
                  <c:v>90.3</c:v>
                </c:pt>
                <c:pt idx="1518">
                  <c:v>90.84</c:v>
                </c:pt>
                <c:pt idx="1519">
                  <c:v>90.93</c:v>
                </c:pt>
                <c:pt idx="1520">
                  <c:v>95.09</c:v>
                </c:pt>
                <c:pt idx="1521">
                  <c:v>94.48</c:v>
                </c:pt>
                <c:pt idx="1522">
                  <c:v>93.33</c:v>
                </c:pt>
                <c:pt idx="1523">
                  <c:v>94.1</c:v>
                </c:pt>
                <c:pt idx="1524">
                  <c:v>94.64</c:v>
                </c:pt>
                <c:pt idx="1525">
                  <c:v>95.63</c:v>
                </c:pt>
                <c:pt idx="1526">
                  <c:v>96.42</c:v>
                </c:pt>
                <c:pt idx="1527">
                  <c:v>95.97</c:v>
                </c:pt>
                <c:pt idx="1528">
                  <c:v>95.82</c:v>
                </c:pt>
                <c:pt idx="1529">
                  <c:v>95.99</c:v>
                </c:pt>
                <c:pt idx="1530">
                  <c:v>96.01</c:v>
                </c:pt>
                <c:pt idx="1531">
                  <c:v>94.52</c:v>
                </c:pt>
                <c:pt idx="1532">
                  <c:v>94.07</c:v>
                </c:pt>
                <c:pt idx="1533">
                  <c:v>93.9</c:v>
                </c:pt>
                <c:pt idx="1534">
                  <c:v>92.54</c:v>
                </c:pt>
                <c:pt idx="1535">
                  <c:v>92.23</c:v>
                </c:pt>
                <c:pt idx="1536">
                  <c:v>94.22</c:v>
                </c:pt>
                <c:pt idx="1537">
                  <c:v>93.74</c:v>
                </c:pt>
                <c:pt idx="1538">
                  <c:v>94.02</c:v>
                </c:pt>
                <c:pt idx="1539">
                  <c:v>92.94</c:v>
                </c:pt>
                <c:pt idx="1540">
                  <c:v>93.2</c:v>
                </c:pt>
                <c:pt idx="1541">
                  <c:v>92.85</c:v>
                </c:pt>
                <c:pt idx="1542">
                  <c:v>93.65</c:v>
                </c:pt>
                <c:pt idx="1543">
                  <c:v>94.09</c:v>
                </c:pt>
                <c:pt idx="1544">
                  <c:v>94.86</c:v>
                </c:pt>
                <c:pt idx="1545">
                  <c:v>94.09</c:v>
                </c:pt>
                <c:pt idx="1546">
                  <c:v>95.4</c:v>
                </c:pt>
                <c:pt idx="1547">
                  <c:v>95.72</c:v>
                </c:pt>
                <c:pt idx="1548">
                  <c:v>96.59</c:v>
                </c:pt>
                <c:pt idx="1549">
                  <c:v>96.22</c:v>
                </c:pt>
                <c:pt idx="1550">
                  <c:v>96.85</c:v>
                </c:pt>
                <c:pt idx="1551">
                  <c:v>95.2</c:v>
                </c:pt>
                <c:pt idx="1552">
                  <c:v>95.39</c:v>
                </c:pt>
                <c:pt idx="1553">
                  <c:v>95.64</c:v>
                </c:pt>
                <c:pt idx="1554">
                  <c:v>96.02</c:v>
                </c:pt>
                <c:pt idx="1555">
                  <c:v>95.41</c:v>
                </c:pt>
                <c:pt idx="1556">
                  <c:v>96.67</c:v>
                </c:pt>
                <c:pt idx="1557">
                  <c:v>97.73</c:v>
                </c:pt>
                <c:pt idx="1558">
                  <c:v>97.45</c:v>
                </c:pt>
                <c:pt idx="1559">
                  <c:v>97.46</c:v>
                </c:pt>
                <c:pt idx="1560">
                  <c:v>97.47</c:v>
                </c:pt>
                <c:pt idx="1561">
                  <c:v>97.33</c:v>
                </c:pt>
                <c:pt idx="1562">
                  <c:v>97.62</c:v>
                </c:pt>
                <c:pt idx="1563">
                  <c:v>97.9</c:v>
                </c:pt>
                <c:pt idx="1564">
                  <c:v>96.56</c:v>
                </c:pt>
                <c:pt idx="1565">
                  <c:v>96.86</c:v>
                </c:pt>
                <c:pt idx="1566">
                  <c:v>96.25</c:v>
                </c:pt>
                <c:pt idx="1567">
                  <c:v>96.83</c:v>
                </c:pt>
                <c:pt idx="1568">
                  <c:v>97.05</c:v>
                </c:pt>
                <c:pt idx="1569">
                  <c:v>97.5</c:v>
                </c:pt>
                <c:pt idx="1570">
                  <c:v>97.2</c:v>
                </c:pt>
                <c:pt idx="1571">
                  <c:v>96.84</c:v>
                </c:pt>
                <c:pt idx="1572">
                  <c:v>96.9</c:v>
                </c:pt>
                <c:pt idx="1573">
                  <c:v>96.6</c:v>
                </c:pt>
                <c:pt idx="1574">
                  <c:v>96.59</c:v>
                </c:pt>
                <c:pt idx="1575">
                  <c:v>96.41</c:v>
                </c:pt>
                <c:pt idx="1576">
                  <c:v>96.64</c:v>
                </c:pt>
                <c:pt idx="1577">
                  <c:v>97.31</c:v>
                </c:pt>
                <c:pt idx="1578">
                  <c:v>97.63</c:v>
                </c:pt>
                <c:pt idx="1579">
                  <c:v>98.14</c:v>
                </c:pt>
                <c:pt idx="1580">
                  <c:v>98.1</c:v>
                </c:pt>
                <c:pt idx="1581">
                  <c:v>97.01</c:v>
                </c:pt>
                <c:pt idx="1582">
                  <c:v>97.38</c:v>
                </c:pt>
                <c:pt idx="1583">
                  <c:v>97.3</c:v>
                </c:pt>
                <c:pt idx="1584">
                  <c:v>96.72</c:v>
                </c:pt>
                <c:pt idx="1585">
                  <c:v>95.52</c:v>
                </c:pt>
                <c:pt idx="1586">
                  <c:v>96.21</c:v>
                </c:pt>
                <c:pt idx="1587">
                  <c:v>95.52</c:v>
                </c:pt>
                <c:pt idx="1588">
                  <c:v>95.77</c:v>
                </c:pt>
                <c:pt idx="1589">
                  <c:v>95.1</c:v>
                </c:pt>
                <c:pt idx="1590">
                  <c:v>95.3</c:v>
                </c:pt>
                <c:pt idx="1591">
                  <c:v>95.94</c:v>
                </c:pt>
                <c:pt idx="1592">
                  <c:v>96.1</c:v>
                </c:pt>
                <c:pt idx="1593">
                  <c:v>96.55</c:v>
                </c:pt>
                <c:pt idx="1594">
                  <c:v>96.87</c:v>
                </c:pt>
                <c:pt idx="1595">
                  <c:v>97.26</c:v>
                </c:pt>
                <c:pt idx="1596">
                  <c:v>97.62</c:v>
                </c:pt>
                <c:pt idx="1597">
                  <c:v>97.21</c:v>
                </c:pt>
                <c:pt idx="1598">
                  <c:v>96.77</c:v>
                </c:pt>
                <c:pt idx="1599">
                  <c:v>97.94</c:v>
                </c:pt>
                <c:pt idx="1600">
                  <c:v>98.74</c:v>
                </c:pt>
                <c:pt idx="1601">
                  <c:v>97.9</c:v>
                </c:pt>
                <c:pt idx="1602">
                  <c:v>98.3</c:v>
                </c:pt>
                <c:pt idx="1603">
                  <c:v>98.6</c:v>
                </c:pt>
                <c:pt idx="1604">
                  <c:v>98.86</c:v>
                </c:pt>
                <c:pt idx="1605">
                  <c:v>99.23</c:v>
                </c:pt>
                <c:pt idx="1606">
                  <c:v>99.3</c:v>
                </c:pt>
                <c:pt idx="1607">
                  <c:v>99.38</c:v>
                </c:pt>
                <c:pt idx="1608">
                  <c:v>101.25</c:v>
                </c:pt>
                <c:pt idx="1609">
                  <c:v>100.13</c:v>
                </c:pt>
                <c:pt idx="1610">
                  <c:v>99.9</c:v>
                </c:pt>
                <c:pt idx="1611">
                  <c:v>99.35</c:v>
                </c:pt>
                <c:pt idx="1612">
                  <c:v>98.7</c:v>
                </c:pt>
                <c:pt idx="1613">
                  <c:v>98.28</c:v>
                </c:pt>
                <c:pt idx="1614">
                  <c:v>99.18</c:v>
                </c:pt>
                <c:pt idx="1615">
                  <c:v>99.6</c:v>
                </c:pt>
                <c:pt idx="1616">
                  <c:v>99.95</c:v>
                </c:pt>
                <c:pt idx="1617">
                  <c:v>100.08</c:v>
                </c:pt>
                <c:pt idx="1618">
                  <c:v>99.88</c:v>
                </c:pt>
                <c:pt idx="1619">
                  <c:v>100.06</c:v>
                </c:pt>
                <c:pt idx="1620">
                  <c:v>100.18</c:v>
                </c:pt>
                <c:pt idx="1621">
                  <c:v>100.27</c:v>
                </c:pt>
                <c:pt idx="1622">
                  <c:v>100.31</c:v>
                </c:pt>
                <c:pt idx="1623">
                  <c:v>99.39</c:v>
                </c:pt>
                <c:pt idx="1624">
                  <c:v>100.12</c:v>
                </c:pt>
                <c:pt idx="1625">
                  <c:v>99.92</c:v>
                </c:pt>
                <c:pt idx="1626">
                  <c:v>101.07</c:v>
                </c:pt>
                <c:pt idx="1627">
                  <c:v>101.03</c:v>
                </c:pt>
                <c:pt idx="1628">
                  <c:v>100.97</c:v>
                </c:pt>
                <c:pt idx="1629">
                  <c:v>100.47</c:v>
                </c:pt>
                <c:pt idx="1630">
                  <c:v>100.28</c:v>
                </c:pt>
                <c:pt idx="1631">
                  <c:v>100.04</c:v>
                </c:pt>
                <c:pt idx="1632">
                  <c:v>98.85</c:v>
                </c:pt>
                <c:pt idx="1633">
                  <c:v>98.13</c:v>
                </c:pt>
                <c:pt idx="1634">
                  <c:v>98.88</c:v>
                </c:pt>
                <c:pt idx="1635">
                  <c:v>98.65</c:v>
                </c:pt>
                <c:pt idx="1636">
                  <c:v>98.59</c:v>
                </c:pt>
                <c:pt idx="1637">
                  <c:v>97.41</c:v>
                </c:pt>
                <c:pt idx="1638">
                  <c:v>97.54</c:v>
                </c:pt>
                <c:pt idx="1639">
                  <c:v>96.11</c:v>
                </c:pt>
                <c:pt idx="1640">
                  <c:v>96.94</c:v>
                </c:pt>
                <c:pt idx="1641">
                  <c:v>97.65</c:v>
                </c:pt>
                <c:pt idx="1642">
                  <c:v>97.88</c:v>
                </c:pt>
                <c:pt idx="1643">
                  <c:v>97.59</c:v>
                </c:pt>
                <c:pt idx="1644">
                  <c:v>98.48</c:v>
                </c:pt>
                <c:pt idx="1645">
                  <c:v>97.85</c:v>
                </c:pt>
                <c:pt idx="1646">
                  <c:v>96.35</c:v>
                </c:pt>
                <c:pt idx="1647">
                  <c:v>96.59</c:v>
                </c:pt>
                <c:pt idx="1648">
                  <c:v>96.09</c:v>
                </c:pt>
                <c:pt idx="1649">
                  <c:v>96.03</c:v>
                </c:pt>
                <c:pt idx="1650">
                  <c:v>96.42</c:v>
                </c:pt>
                <c:pt idx="1651">
                  <c:v>96.08</c:v>
                </c:pt>
                <c:pt idx="1652">
                  <c:v>96.24</c:v>
                </c:pt>
                <c:pt idx="1653">
                  <c:v>96.6</c:v>
                </c:pt>
                <c:pt idx="1654">
                  <c:v>96.66</c:v>
                </c:pt>
                <c:pt idx="1655">
                  <c:v>96.67</c:v>
                </c:pt>
                <c:pt idx="1656">
                  <c:v>97.9</c:v>
                </c:pt>
                <c:pt idx="1657">
                  <c:v>98.2</c:v>
                </c:pt>
                <c:pt idx="1658">
                  <c:v>98.26</c:v>
                </c:pt>
                <c:pt idx="1659">
                  <c:v>98.5</c:v>
                </c:pt>
                <c:pt idx="1660">
                  <c:v>98.5</c:v>
                </c:pt>
                <c:pt idx="1661">
                  <c:v>98.48</c:v>
                </c:pt>
                <c:pt idx="1662">
                  <c:v>98.42</c:v>
                </c:pt>
                <c:pt idx="1663">
                  <c:v>98.5</c:v>
                </c:pt>
                <c:pt idx="1664">
                  <c:v>98.46</c:v>
                </c:pt>
                <c:pt idx="1665">
                  <c:v>98.56</c:v>
                </c:pt>
                <c:pt idx="1666">
                  <c:v>98.14</c:v>
                </c:pt>
                <c:pt idx="1667">
                  <c:v>99.92</c:v>
                </c:pt>
                <c:pt idx="1668">
                  <c:v>99.22</c:v>
                </c:pt>
                <c:pt idx="1669">
                  <c:v>99.41</c:v>
                </c:pt>
                <c:pt idx="1670">
                  <c:v>98.92</c:v>
                </c:pt>
                <c:pt idx="1671">
                  <c:v>98.96</c:v>
                </c:pt>
                <c:pt idx="1672">
                  <c:v>99.68</c:v>
                </c:pt>
                <c:pt idx="1673">
                  <c:v>99.71</c:v>
                </c:pt>
                <c:pt idx="1674">
                  <c:v>98.63</c:v>
                </c:pt>
                <c:pt idx="1675">
                  <c:v>98.65</c:v>
                </c:pt>
                <c:pt idx="1676">
                  <c:v>99.35</c:v>
                </c:pt>
                <c:pt idx="1677">
                  <c:v>98.9</c:v>
                </c:pt>
                <c:pt idx="1678">
                  <c:v>99.27</c:v>
                </c:pt>
                <c:pt idx="1679">
                  <c:v>99.59</c:v>
                </c:pt>
                <c:pt idx="1680">
                  <c:v>98.44</c:v>
                </c:pt>
                <c:pt idx="1681">
                  <c:v>98.31</c:v>
                </c:pt>
                <c:pt idx="1682">
                  <c:v>98.3</c:v>
                </c:pt>
                <c:pt idx="1683">
                  <c:v>98.32</c:v>
                </c:pt>
                <c:pt idx="1684">
                  <c:v>98.19</c:v>
                </c:pt>
                <c:pt idx="1685">
                  <c:v>97.44</c:v>
                </c:pt>
                <c:pt idx="1686">
                  <c:v>98.13</c:v>
                </c:pt>
                <c:pt idx="1687">
                  <c:v>98.81</c:v>
                </c:pt>
                <c:pt idx="1688">
                  <c:v>97.62</c:v>
                </c:pt>
                <c:pt idx="1689">
                  <c:v>98.18</c:v>
                </c:pt>
                <c:pt idx="1690">
                  <c:v>98.75</c:v>
                </c:pt>
                <c:pt idx="1691">
                  <c:v>99.03</c:v>
                </c:pt>
                <c:pt idx="1692">
                  <c:v>99.39</c:v>
                </c:pt>
                <c:pt idx="1693">
                  <c:v>99.38</c:v>
                </c:pt>
                <c:pt idx="1694">
                  <c:v>99.28</c:v>
                </c:pt>
                <c:pt idx="1695">
                  <c:v>99.67</c:v>
                </c:pt>
                <c:pt idx="1696">
                  <c:v>99.48</c:v>
                </c:pt>
                <c:pt idx="1697">
                  <c:v>99.57</c:v>
                </c:pt>
                <c:pt idx="1698">
                  <c:v>99.46</c:v>
                </c:pt>
                <c:pt idx="1699">
                  <c:v>99.55</c:v>
                </c:pt>
                <c:pt idx="1700">
                  <c:v>99.24</c:v>
                </c:pt>
                <c:pt idx="1701">
                  <c:v>98.6</c:v>
                </c:pt>
                <c:pt idx="1702">
                  <c:v>98.84</c:v>
                </c:pt>
                <c:pt idx="1703">
                  <c:v>98.81</c:v>
                </c:pt>
                <c:pt idx="1704">
                  <c:v>98.56</c:v>
                </c:pt>
                <c:pt idx="1705">
                  <c:v>98.33</c:v>
                </c:pt>
                <c:pt idx="1706">
                  <c:v>98.13</c:v>
                </c:pt>
                <c:pt idx="1707">
                  <c:v>97.33</c:v>
                </c:pt>
                <c:pt idx="1708">
                  <c:v>97.48</c:v>
                </c:pt>
                <c:pt idx="1709">
                  <c:v>97.36</c:v>
                </c:pt>
                <c:pt idx="1710">
                  <c:v>97.39</c:v>
                </c:pt>
                <c:pt idx="1711">
                  <c:v>97.24</c:v>
                </c:pt>
                <c:pt idx="1712">
                  <c:v>97.22</c:v>
                </c:pt>
                <c:pt idx="1713">
                  <c:v>97.67</c:v>
                </c:pt>
                <c:pt idx="1714">
                  <c:v>97.99</c:v>
                </c:pt>
                <c:pt idx="1715">
                  <c:v>98.12</c:v>
                </c:pt>
                <c:pt idx="1716">
                  <c:v>98.72</c:v>
                </c:pt>
                <c:pt idx="1717">
                  <c:v>98.72</c:v>
                </c:pt>
                <c:pt idx="1718">
                  <c:v>98.87</c:v>
                </c:pt>
                <c:pt idx="1719">
                  <c:v>99.26</c:v>
                </c:pt>
                <c:pt idx="1720">
                  <c:v>99.23</c:v>
                </c:pt>
                <c:pt idx="1721">
                  <c:v>99.36</c:v>
                </c:pt>
                <c:pt idx="1722">
                  <c:v>100.71</c:v>
                </c:pt>
                <c:pt idx="1723">
                  <c:v>99.77</c:v>
                </c:pt>
                <c:pt idx="1724">
                  <c:v>101.33</c:v>
                </c:pt>
                <c:pt idx="1725">
                  <c:v>103.3</c:v>
                </c:pt>
                <c:pt idx="1726">
                  <c:v>103.33</c:v>
                </c:pt>
                <c:pt idx="1727">
                  <c:v>104.35</c:v>
                </c:pt>
                <c:pt idx="1728">
                  <c:v>104.7</c:v>
                </c:pt>
                <c:pt idx="1729">
                  <c:v>104.35</c:v>
                </c:pt>
                <c:pt idx="1730">
                  <c:v>104.16</c:v>
                </c:pt>
                <c:pt idx="1731">
                  <c:v>103.97</c:v>
                </c:pt>
                <c:pt idx="1732">
                  <c:v>103.74</c:v>
                </c:pt>
                <c:pt idx="1733">
                  <c:v>103.98</c:v>
                </c:pt>
                <c:pt idx="1734">
                  <c:v>104.08</c:v>
                </c:pt>
                <c:pt idx="1735">
                  <c:v>102.24</c:v>
                </c:pt>
                <c:pt idx="1736">
                  <c:v>102.85</c:v>
                </c:pt>
                <c:pt idx="1737">
                  <c:v>103.39</c:v>
                </c:pt>
                <c:pt idx="1738">
                  <c:v>104.22</c:v>
                </c:pt>
                <c:pt idx="1739">
                  <c:v>104.82</c:v>
                </c:pt>
                <c:pt idx="1740">
                  <c:v>106.19</c:v>
                </c:pt>
                <c:pt idx="1741">
                  <c:v>106.15</c:v>
                </c:pt>
                <c:pt idx="1742">
                  <c:v>105.65</c:v>
                </c:pt>
                <c:pt idx="1743">
                  <c:v>105.06</c:v>
                </c:pt>
                <c:pt idx="1744">
                  <c:v>106.57</c:v>
                </c:pt>
                <c:pt idx="1745">
                  <c:v>106.72</c:v>
                </c:pt>
                <c:pt idx="1746">
                  <c:v>106.04</c:v>
                </c:pt>
                <c:pt idx="1747">
                  <c:v>107.4</c:v>
                </c:pt>
                <c:pt idx="1748">
                  <c:v>106.68</c:v>
                </c:pt>
                <c:pt idx="1749">
                  <c:v>106.71</c:v>
                </c:pt>
                <c:pt idx="1750">
                  <c:v>105.97</c:v>
                </c:pt>
                <c:pt idx="1751">
                  <c:v>106.66</c:v>
                </c:pt>
                <c:pt idx="1752">
                  <c:v>106.86</c:v>
                </c:pt>
                <c:pt idx="1753">
                  <c:v>106.89</c:v>
                </c:pt>
                <c:pt idx="1754">
                  <c:v>106.72</c:v>
                </c:pt>
                <c:pt idx="1755">
                  <c:v>107.6</c:v>
                </c:pt>
                <c:pt idx="1756">
                  <c:v>107.96</c:v>
                </c:pt>
                <c:pt idx="1757">
                  <c:v>108.38</c:v>
                </c:pt>
                <c:pt idx="1758">
                  <c:v>107.99</c:v>
                </c:pt>
                <c:pt idx="1759">
                  <c:v>108.63</c:v>
                </c:pt>
                <c:pt idx="1760">
                  <c:v>108.5</c:v>
                </c:pt>
                <c:pt idx="1761">
                  <c:v>109.72</c:v>
                </c:pt>
                <c:pt idx="1762">
                  <c:v>111.61</c:v>
                </c:pt>
                <c:pt idx="1763">
                  <c:v>108.49</c:v>
                </c:pt>
                <c:pt idx="1764">
                  <c:v>107.64</c:v>
                </c:pt>
                <c:pt idx="1765">
                  <c:v>108.33</c:v>
                </c:pt>
                <c:pt idx="1766">
                  <c:v>108.03</c:v>
                </c:pt>
                <c:pt idx="1767">
                  <c:v>107.72</c:v>
                </c:pt>
                <c:pt idx="1768">
                  <c:v>107.12</c:v>
                </c:pt>
                <c:pt idx="1769">
                  <c:v>106.6</c:v>
                </c:pt>
                <c:pt idx="1770">
                  <c:v>106.34</c:v>
                </c:pt>
                <c:pt idx="1771">
                  <c:v>105.61</c:v>
                </c:pt>
                <c:pt idx="1772">
                  <c:v>106.5</c:v>
                </c:pt>
                <c:pt idx="1773">
                  <c:v>105.9</c:v>
                </c:pt>
                <c:pt idx="1774">
                  <c:v>106.88</c:v>
                </c:pt>
                <c:pt idx="1775">
                  <c:v>105.28</c:v>
                </c:pt>
                <c:pt idx="1776">
                  <c:v>106.04</c:v>
                </c:pt>
                <c:pt idx="1777">
                  <c:v>105.11</c:v>
                </c:pt>
                <c:pt idx="1778">
                  <c:v>103.41</c:v>
                </c:pt>
                <c:pt idx="1779">
                  <c:v>103.78</c:v>
                </c:pt>
                <c:pt idx="1780">
                  <c:v>103.93</c:v>
                </c:pt>
                <c:pt idx="1781">
                  <c:v>103.02</c:v>
                </c:pt>
                <c:pt idx="1782">
                  <c:v>101.65</c:v>
                </c:pt>
                <c:pt idx="1783">
                  <c:v>102.8</c:v>
                </c:pt>
                <c:pt idx="1784">
                  <c:v>102.97</c:v>
                </c:pt>
                <c:pt idx="1785">
                  <c:v>103.08</c:v>
                </c:pt>
                <c:pt idx="1786">
                  <c:v>103.07</c:v>
                </c:pt>
                <c:pt idx="1787">
                  <c:v>103.07</c:v>
                </c:pt>
                <c:pt idx="1788">
                  <c:v>102.35</c:v>
                </c:pt>
                <c:pt idx="1789">
                  <c:v>102.71</c:v>
                </c:pt>
                <c:pt idx="1790">
                  <c:v>101</c:v>
                </c:pt>
                <c:pt idx="1791">
                  <c:v>101.1</c:v>
                </c:pt>
                <c:pt idx="1792">
                  <c:v>101.55</c:v>
                </c:pt>
                <c:pt idx="1793">
                  <c:v>102.21</c:v>
                </c:pt>
                <c:pt idx="1794">
                  <c:v>102.83</c:v>
                </c:pt>
                <c:pt idx="1795">
                  <c:v>102.68</c:v>
                </c:pt>
                <c:pt idx="1796">
                  <c:v>102.43</c:v>
                </c:pt>
                <c:pt idx="1797">
                  <c:v>102.94</c:v>
                </c:pt>
                <c:pt idx="1798">
                  <c:v>102.74</c:v>
                </c:pt>
                <c:pt idx="1799">
                  <c:v>102.21</c:v>
                </c:pt>
                <c:pt idx="1800">
                  <c:v>102.94</c:v>
                </c:pt>
                <c:pt idx="1801">
                  <c:v>103.73</c:v>
                </c:pt>
                <c:pt idx="1802">
                  <c:v>103.78</c:v>
                </c:pt>
                <c:pt idx="1803">
                  <c:v>103.05</c:v>
                </c:pt>
                <c:pt idx="1804">
                  <c:v>103.78</c:v>
                </c:pt>
                <c:pt idx="1805">
                  <c:v>104.77</c:v>
                </c:pt>
                <c:pt idx="1806">
                  <c:v>105.57</c:v>
                </c:pt>
                <c:pt idx="1807">
                  <c:v>105.9</c:v>
                </c:pt>
                <c:pt idx="1808">
                  <c:v>105.73</c:v>
                </c:pt>
                <c:pt idx="1809">
                  <c:v>105.02</c:v>
                </c:pt>
                <c:pt idx="1810">
                  <c:v>104.02</c:v>
                </c:pt>
                <c:pt idx="1811">
                  <c:v>103.08</c:v>
                </c:pt>
                <c:pt idx="1812">
                  <c:v>102.72</c:v>
                </c:pt>
                <c:pt idx="1813">
                  <c:v>103.7</c:v>
                </c:pt>
                <c:pt idx="1814">
                  <c:v>104.36</c:v>
                </c:pt>
                <c:pt idx="1815">
                  <c:v>104.89</c:v>
                </c:pt>
                <c:pt idx="1816">
                  <c:v>104.54</c:v>
                </c:pt>
                <c:pt idx="1817">
                  <c:v>105.8</c:v>
                </c:pt>
                <c:pt idx="1818">
                  <c:v>105.5</c:v>
                </c:pt>
                <c:pt idx="1819">
                  <c:v>105.05</c:v>
                </c:pt>
                <c:pt idx="1820">
                  <c:v>105.31</c:v>
                </c:pt>
                <c:pt idx="1821">
                  <c:v>105.05</c:v>
                </c:pt>
                <c:pt idx="1822">
                  <c:v>105.75</c:v>
                </c:pt>
                <c:pt idx="1823">
                  <c:v>105.58</c:v>
                </c:pt>
                <c:pt idx="1824">
                  <c:v>106.37</c:v>
                </c:pt>
                <c:pt idx="1825">
                  <c:v>107.13</c:v>
                </c:pt>
                <c:pt idx="1826">
                  <c:v>106.82</c:v>
                </c:pt>
                <c:pt idx="1827">
                  <c:v>106.14</c:v>
                </c:pt>
                <c:pt idx="1828">
                  <c:v>106.55</c:v>
                </c:pt>
                <c:pt idx="1829">
                  <c:v>106.95</c:v>
                </c:pt>
                <c:pt idx="1830">
                  <c:v>102.04</c:v>
                </c:pt>
                <c:pt idx="1831">
                  <c:v>104.41</c:v>
                </c:pt>
                <c:pt idx="1832">
                  <c:v>105.99</c:v>
                </c:pt>
                <c:pt idx="1833">
                  <c:v>106.64</c:v>
                </c:pt>
                <c:pt idx="1834">
                  <c:v>107.06</c:v>
                </c:pt>
                <c:pt idx="1835">
                  <c:v>107.12</c:v>
                </c:pt>
                <c:pt idx="1836">
                  <c:v>106.36</c:v>
                </c:pt>
                <c:pt idx="1837">
                  <c:v>106.52</c:v>
                </c:pt>
                <c:pt idx="1838">
                  <c:v>107.22</c:v>
                </c:pt>
                <c:pt idx="1839">
                  <c:v>107.14</c:v>
                </c:pt>
                <c:pt idx="1840">
                  <c:v>107.53</c:v>
                </c:pt>
                <c:pt idx="1841">
                  <c:v>107.75</c:v>
                </c:pt>
                <c:pt idx="1842">
                  <c:v>107.85</c:v>
                </c:pt>
                <c:pt idx="1843">
                  <c:v>107.97</c:v>
                </c:pt>
                <c:pt idx="1844">
                  <c:v>108.02</c:v>
                </c:pt>
                <c:pt idx="1845">
                  <c:v>107.87</c:v>
                </c:pt>
                <c:pt idx="1846">
                  <c:v>107.66</c:v>
                </c:pt>
                <c:pt idx="1847">
                  <c:v>107.59</c:v>
                </c:pt>
                <c:pt idx="1848">
                  <c:v>108.33</c:v>
                </c:pt>
                <c:pt idx="1849">
                  <c:v>108.87</c:v>
                </c:pt>
                <c:pt idx="1850">
                  <c:v>109.38</c:v>
                </c:pt>
                <c:pt idx="1851">
                  <c:v>108.92</c:v>
                </c:pt>
                <c:pt idx="1852">
                  <c:v>109.58</c:v>
                </c:pt>
                <c:pt idx="1853">
                  <c:v>108.79</c:v>
                </c:pt>
                <c:pt idx="1854">
                  <c:v>108.64</c:v>
                </c:pt>
                <c:pt idx="1855">
                  <c:v>108.56</c:v>
                </c:pt>
                <c:pt idx="1856">
                  <c:v>108.96</c:v>
                </c:pt>
                <c:pt idx="1857">
                  <c:v>108.27</c:v>
                </c:pt>
                <c:pt idx="1858">
                  <c:v>100.23</c:v>
                </c:pt>
                <c:pt idx="1859">
                  <c:v>101.07</c:v>
                </c:pt>
                <c:pt idx="1860">
                  <c:v>99.67</c:v>
                </c:pt>
                <c:pt idx="1861">
                  <c:v>96.88</c:v>
                </c:pt>
                <c:pt idx="1862">
                  <c:v>98.96</c:v>
                </c:pt>
                <c:pt idx="1863">
                  <c:v>97.02</c:v>
                </c:pt>
                <c:pt idx="1864">
                  <c:v>97.43</c:v>
                </c:pt>
                <c:pt idx="1865">
                  <c:v>96.76</c:v>
                </c:pt>
                <c:pt idx="1866">
                  <c:v>94.76</c:v>
                </c:pt>
                <c:pt idx="1867">
                  <c:v>98.3</c:v>
                </c:pt>
                <c:pt idx="1868">
                  <c:v>99.66</c:v>
                </c:pt>
                <c:pt idx="1869">
                  <c:v>97.09</c:v>
                </c:pt>
                <c:pt idx="1870">
                  <c:v>97.07</c:v>
                </c:pt>
                <c:pt idx="1871">
                  <c:v>96.36</c:v>
                </c:pt>
                <c:pt idx="1872">
                  <c:v>95.95</c:v>
                </c:pt>
                <c:pt idx="1873">
                  <c:v>95.08</c:v>
                </c:pt>
                <c:pt idx="1874">
                  <c:v>95.13</c:v>
                </c:pt>
                <c:pt idx="1875">
                  <c:v>96.02</c:v>
                </c:pt>
                <c:pt idx="1876">
                  <c:v>96.6</c:v>
                </c:pt>
                <c:pt idx="1877">
                  <c:v>96.37</c:v>
                </c:pt>
                <c:pt idx="1878">
                  <c:v>96.74</c:v>
                </c:pt>
                <c:pt idx="1879">
                  <c:v>96.07</c:v>
                </c:pt>
                <c:pt idx="1880">
                  <c:v>97.4</c:v>
                </c:pt>
                <c:pt idx="1881">
                  <c:v>97.99</c:v>
                </c:pt>
                <c:pt idx="1882">
                  <c:v>99.14</c:v>
                </c:pt>
                <c:pt idx="1883">
                  <c:v>99.4</c:v>
                </c:pt>
                <c:pt idx="1884">
                  <c:v>99.72</c:v>
                </c:pt>
                <c:pt idx="1885">
                  <c:v>99.75</c:v>
                </c:pt>
                <c:pt idx="1886">
                  <c:v>99.82</c:v>
                </c:pt>
                <c:pt idx="1887">
                  <c:v>99.99</c:v>
                </c:pt>
                <c:pt idx="1888">
                  <c:v>100.18</c:v>
                </c:pt>
                <c:pt idx="1889">
                  <c:v>99.91</c:v>
                </c:pt>
                <c:pt idx="1890">
                  <c:v>100.21</c:v>
                </c:pt>
                <c:pt idx="1891">
                  <c:v>99.5</c:v>
                </c:pt>
                <c:pt idx="1892">
                  <c:v>98.9</c:v>
                </c:pt>
                <c:pt idx="1893">
                  <c:v>98.59</c:v>
                </c:pt>
                <c:pt idx="1894">
                  <c:v>98.38</c:v>
                </c:pt>
                <c:pt idx="1895">
                  <c:v>97.24</c:v>
                </c:pt>
                <c:pt idx="1896">
                  <c:v>98.71</c:v>
                </c:pt>
                <c:pt idx="1897">
                  <c:v>98.1</c:v>
                </c:pt>
                <c:pt idx="1898">
                  <c:v>98.61</c:v>
                </c:pt>
                <c:pt idx="1899">
                  <c:v>97.81</c:v>
                </c:pt>
                <c:pt idx="1900">
                  <c:v>97.33</c:v>
                </c:pt>
                <c:pt idx="1901">
                  <c:v>97.75</c:v>
                </c:pt>
                <c:pt idx="1902">
                  <c:v>98.14</c:v>
                </c:pt>
                <c:pt idx="1903">
                  <c:v>98.35</c:v>
                </c:pt>
                <c:pt idx="1904">
                  <c:v>98.52</c:v>
                </c:pt>
                <c:pt idx="1905">
                  <c:v>99.17</c:v>
                </c:pt>
                <c:pt idx="1906">
                  <c:v>99.74</c:v>
                </c:pt>
                <c:pt idx="1907">
                  <c:v>99.49</c:v>
                </c:pt>
                <c:pt idx="1908">
                  <c:v>99.11</c:v>
                </c:pt>
                <c:pt idx="1909">
                  <c:v>98.6</c:v>
                </c:pt>
                <c:pt idx="1910">
                  <c:v>98.52</c:v>
                </c:pt>
                <c:pt idx="1911">
                  <c:v>99.72</c:v>
                </c:pt>
                <c:pt idx="1912">
                  <c:v>99.52</c:v>
                </c:pt>
                <c:pt idx="1913">
                  <c:v>100.14</c:v>
                </c:pt>
                <c:pt idx="1914">
                  <c:v>100.32</c:v>
                </c:pt>
                <c:pt idx="1915">
                  <c:v>99.31</c:v>
                </c:pt>
                <c:pt idx="1916">
                  <c:v>100.17</c:v>
                </c:pt>
                <c:pt idx="1917">
                  <c:v>100.04</c:v>
                </c:pt>
                <c:pt idx="1918">
                  <c:v>99.45</c:v>
                </c:pt>
                <c:pt idx="1919">
                  <c:v>99.73</c:v>
                </c:pt>
                <c:pt idx="1920">
                  <c:v>96.45</c:v>
                </c:pt>
                <c:pt idx="1921">
                  <c:v>95.96</c:v>
                </c:pt>
                <c:pt idx="1922">
                  <c:v>95.69</c:v>
                </c:pt>
                <c:pt idx="1923">
                  <c:v>95.96</c:v>
                </c:pt>
                <c:pt idx="1924">
                  <c:v>94.32</c:v>
                </c:pt>
                <c:pt idx="1925">
                  <c:v>94.88</c:v>
                </c:pt>
                <c:pt idx="1926">
                  <c:v>94.37</c:v>
                </c:pt>
                <c:pt idx="1927">
                  <c:v>94.33</c:v>
                </c:pt>
                <c:pt idx="1928">
                  <c:v>94.91</c:v>
                </c:pt>
                <c:pt idx="1929">
                  <c:v>95.94</c:v>
                </c:pt>
                <c:pt idx="1930">
                  <c:v>95.72</c:v>
                </c:pt>
                <c:pt idx="1931">
                  <c:v>96.23</c:v>
                </c:pt>
                <c:pt idx="1932">
                  <c:v>95.57</c:v>
                </c:pt>
                <c:pt idx="1933">
                  <c:v>95.34</c:v>
                </c:pt>
                <c:pt idx="1934">
                  <c:v>96.09</c:v>
                </c:pt>
                <c:pt idx="1935">
                  <c:v>96.56</c:v>
                </c:pt>
                <c:pt idx="1936">
                  <c:v>96.63</c:v>
                </c:pt>
                <c:pt idx="1937">
                  <c:v>96.38</c:v>
                </c:pt>
                <c:pt idx="1938">
                  <c:v>96.16</c:v>
                </c:pt>
                <c:pt idx="1939">
                  <c:v>95.5</c:v>
                </c:pt>
                <c:pt idx="1940">
                  <c:v>94.49</c:v>
                </c:pt>
                <c:pt idx="1941">
                  <c:v>94.94</c:v>
                </c:pt>
                <c:pt idx="1942">
                  <c:v>95.77</c:v>
                </c:pt>
                <c:pt idx="1943">
                  <c:v>95.08</c:v>
                </c:pt>
                <c:pt idx="1944">
                  <c:v>94.98</c:v>
                </c:pt>
                <c:pt idx="1945">
                  <c:v>94.28</c:v>
                </c:pt>
                <c:pt idx="1946">
                  <c:v>93.94</c:v>
                </c:pt>
                <c:pt idx="1947">
                  <c:v>94.15</c:v>
                </c:pt>
                <c:pt idx="1948">
                  <c:v>96.3</c:v>
                </c:pt>
                <c:pt idx="1949">
                  <c:v>95.53</c:v>
                </c:pt>
                <c:pt idx="1950">
                  <c:v>94.91</c:v>
                </c:pt>
                <c:pt idx="1951">
                  <c:v>95.8</c:v>
                </c:pt>
                <c:pt idx="1952">
                  <c:v>96.16</c:v>
                </c:pt>
                <c:pt idx="1953">
                  <c:v>96.31</c:v>
                </c:pt>
                <c:pt idx="1954">
                  <c:v>96.63</c:v>
                </c:pt>
                <c:pt idx="1955">
                  <c:v>97.34</c:v>
                </c:pt>
                <c:pt idx="1956">
                  <c:v>96.7</c:v>
                </c:pt>
                <c:pt idx="1957">
                  <c:v>96.78</c:v>
                </c:pt>
                <c:pt idx="1958">
                  <c:v>96.92</c:v>
                </c:pt>
                <c:pt idx="1959">
                  <c:v>96.98</c:v>
                </c:pt>
                <c:pt idx="1960">
                  <c:v>97.2</c:v>
                </c:pt>
                <c:pt idx="1961">
                  <c:v>98.22</c:v>
                </c:pt>
                <c:pt idx="1962">
                  <c:v>97.63</c:v>
                </c:pt>
                <c:pt idx="1963">
                  <c:v>97.83</c:v>
                </c:pt>
                <c:pt idx="1964">
                  <c:v>98.13</c:v>
                </c:pt>
                <c:pt idx="1965">
                  <c:v>98.04</c:v>
                </c:pt>
                <c:pt idx="1966">
                  <c:v>98.1</c:v>
                </c:pt>
                <c:pt idx="1967">
                  <c:v>98.06</c:v>
                </c:pt>
                <c:pt idx="1968">
                  <c:v>98.05</c:v>
                </c:pt>
                <c:pt idx="1969">
                  <c:v>98.11</c:v>
                </c:pt>
                <c:pt idx="1970">
                  <c:v>98.28</c:v>
                </c:pt>
                <c:pt idx="1971">
                  <c:v>98.1</c:v>
                </c:pt>
                <c:pt idx="1972">
                  <c:v>98.12</c:v>
                </c:pt>
                <c:pt idx="1973">
                  <c:v>98.73</c:v>
                </c:pt>
                <c:pt idx="1974">
                  <c:v>98.59</c:v>
                </c:pt>
                <c:pt idx="1975">
                  <c:v>98.49</c:v>
                </c:pt>
                <c:pt idx="1976">
                  <c:v>98.49</c:v>
                </c:pt>
                <c:pt idx="1977">
                  <c:v>98.73</c:v>
                </c:pt>
                <c:pt idx="1978">
                  <c:v>98.72</c:v>
                </c:pt>
                <c:pt idx="1979">
                  <c:v>99.1</c:v>
                </c:pt>
                <c:pt idx="1980">
                  <c:v>98.98</c:v>
                </c:pt>
                <c:pt idx="1981">
                  <c:v>99.14</c:v>
                </c:pt>
                <c:pt idx="1982">
                  <c:v>99.76</c:v>
                </c:pt>
                <c:pt idx="1983">
                  <c:v>99.7</c:v>
                </c:pt>
                <c:pt idx="1984">
                  <c:v>100.34</c:v>
                </c:pt>
                <c:pt idx="1985">
                  <c:v>100.3</c:v>
                </c:pt>
                <c:pt idx="1986">
                  <c:v>100.5</c:v>
                </c:pt>
                <c:pt idx="1987">
                  <c:v>100.41</c:v>
                </c:pt>
                <c:pt idx="1988">
                  <c:v>99.97</c:v>
                </c:pt>
                <c:pt idx="1989">
                  <c:v>100.44</c:v>
                </c:pt>
                <c:pt idx="1990">
                  <c:v>100.86</c:v>
                </c:pt>
                <c:pt idx="1991">
                  <c:v>101.89</c:v>
                </c:pt>
                <c:pt idx="1992">
                  <c:v>101.47</c:v>
                </c:pt>
                <c:pt idx="1993">
                  <c:v>101.76</c:v>
                </c:pt>
                <c:pt idx="1994">
                  <c:v>100.85</c:v>
                </c:pt>
                <c:pt idx="1995">
                  <c:v>100.69</c:v>
                </c:pt>
                <c:pt idx="1996">
                  <c:v>101.06</c:v>
                </c:pt>
                <c:pt idx="1997">
                  <c:v>101.15</c:v>
                </c:pt>
                <c:pt idx="1998">
                  <c:v>101.51</c:v>
                </c:pt>
                <c:pt idx="1999">
                  <c:v>101.9</c:v>
                </c:pt>
                <c:pt idx="2000">
                  <c:v>102.36</c:v>
                </c:pt>
                <c:pt idx="2001">
                  <c:v>101.84</c:v>
                </c:pt>
                <c:pt idx="2002">
                  <c:v>101.86</c:v>
                </c:pt>
                <c:pt idx="2003">
                  <c:v>102.33</c:v>
                </c:pt>
                <c:pt idx="2004">
                  <c:v>101.83</c:v>
                </c:pt>
                <c:pt idx="2005">
                  <c:v>101.48</c:v>
                </c:pt>
                <c:pt idx="2006">
                  <c:v>101.53</c:v>
                </c:pt>
                <c:pt idx="2007">
                  <c:v>101.38</c:v>
                </c:pt>
                <c:pt idx="2008">
                  <c:v>100.81</c:v>
                </c:pt>
                <c:pt idx="2009">
                  <c:v>101.3</c:v>
                </c:pt>
                <c:pt idx="2010">
                  <c:v>100.89</c:v>
                </c:pt>
                <c:pt idx="2011">
                  <c:v>100.1</c:v>
                </c:pt>
                <c:pt idx="2012">
                  <c:v>101.1</c:v>
                </c:pt>
                <c:pt idx="2013">
                  <c:v>101.45</c:v>
                </c:pt>
                <c:pt idx="2014">
                  <c:v>100.84</c:v>
                </c:pt>
                <c:pt idx="2015">
                  <c:v>100.39</c:v>
                </c:pt>
                <c:pt idx="2016">
                  <c:v>100.21</c:v>
                </c:pt>
                <c:pt idx="2017">
                  <c:v>100.6</c:v>
                </c:pt>
                <c:pt idx="2018">
                  <c:v>101.07</c:v>
                </c:pt>
                <c:pt idx="2019">
                  <c:v>100.93</c:v>
                </c:pt>
                <c:pt idx="2020">
                  <c:v>101.14</c:v>
                </c:pt>
                <c:pt idx="2021">
                  <c:v>101.27</c:v>
                </c:pt>
                <c:pt idx="2022">
                  <c:v>101.26</c:v>
                </c:pt>
                <c:pt idx="2023">
                  <c:v>101.55</c:v>
                </c:pt>
                <c:pt idx="2024">
                  <c:v>101.63</c:v>
                </c:pt>
                <c:pt idx="2025">
                  <c:v>101.85</c:v>
                </c:pt>
                <c:pt idx="2026">
                  <c:v>102.81</c:v>
                </c:pt>
                <c:pt idx="2027">
                  <c:v>102.57</c:v>
                </c:pt>
                <c:pt idx="2028">
                  <c:v>103.77</c:v>
                </c:pt>
                <c:pt idx="2029">
                  <c:v>103.2</c:v>
                </c:pt>
                <c:pt idx="2030">
                  <c:v>103.44</c:v>
                </c:pt>
                <c:pt idx="2031">
                  <c:v>103.36</c:v>
                </c:pt>
                <c:pt idx="2032">
                  <c:v>103.54</c:v>
                </c:pt>
                <c:pt idx="2033">
                  <c:v>104.4</c:v>
                </c:pt>
                <c:pt idx="2034">
                  <c:v>104.02</c:v>
                </c:pt>
                <c:pt idx="2035">
                  <c:v>104.06</c:v>
                </c:pt>
                <c:pt idx="2036">
                  <c:v>104.37</c:v>
                </c:pt>
                <c:pt idx="2037">
                  <c:v>103.86</c:v>
                </c:pt>
                <c:pt idx="2038">
                  <c:v>104.1</c:v>
                </c:pt>
                <c:pt idx="2039">
                  <c:v>104.08</c:v>
                </c:pt>
                <c:pt idx="2040">
                  <c:v>103.7</c:v>
                </c:pt>
                <c:pt idx="2041">
                  <c:v>103.82</c:v>
                </c:pt>
                <c:pt idx="2042">
                  <c:v>103.4</c:v>
                </c:pt>
                <c:pt idx="2043">
                  <c:v>104.37</c:v>
                </c:pt>
                <c:pt idx="2044">
                  <c:v>104.23</c:v>
                </c:pt>
                <c:pt idx="2045">
                  <c:v>104.61</c:v>
                </c:pt>
                <c:pt idx="2046">
                  <c:v>104.62</c:v>
                </c:pt>
                <c:pt idx="2047">
                  <c:v>105</c:v>
                </c:pt>
                <c:pt idx="2048">
                  <c:v>105.22</c:v>
                </c:pt>
                <c:pt idx="2049">
                  <c:v>105.01</c:v>
                </c:pt>
                <c:pt idx="2050">
                  <c:v>105.95</c:v>
                </c:pt>
                <c:pt idx="2051">
                  <c:v>105.58</c:v>
                </c:pt>
                <c:pt idx="2052">
                  <c:v>106.13</c:v>
                </c:pt>
                <c:pt idx="2053">
                  <c:v>106.9</c:v>
                </c:pt>
                <c:pt idx="2054">
                  <c:v>106.58</c:v>
                </c:pt>
                <c:pt idx="2055">
                  <c:v>106.29</c:v>
                </c:pt>
                <c:pt idx="2056">
                  <c:v>108.08</c:v>
                </c:pt>
                <c:pt idx="2057">
                  <c:v>107.71</c:v>
                </c:pt>
                <c:pt idx="2058">
                  <c:v>108.04</c:v>
                </c:pt>
                <c:pt idx="2059">
                  <c:v>108.53</c:v>
                </c:pt>
                <c:pt idx="2060">
                  <c:v>108</c:v>
                </c:pt>
                <c:pt idx="2061">
                  <c:v>109.35</c:v>
                </c:pt>
                <c:pt idx="2062">
                  <c:v>108.84</c:v>
                </c:pt>
                <c:pt idx="2063">
                  <c:v>108.27</c:v>
                </c:pt>
                <c:pt idx="2064">
                  <c:v>109.08</c:v>
                </c:pt>
                <c:pt idx="2065">
                  <c:v>108.08</c:v>
                </c:pt>
                <c:pt idx="2066">
                  <c:v>107.08</c:v>
                </c:pt>
                <c:pt idx="2067">
                  <c:v>107.85</c:v>
                </c:pt>
                <c:pt idx="2068">
                  <c:v>107.81</c:v>
                </c:pt>
                <c:pt idx="2069">
                  <c:v>108.15</c:v>
                </c:pt>
                <c:pt idx="2070">
                  <c:v>108.08</c:v>
                </c:pt>
                <c:pt idx="2071">
                  <c:v>107.82</c:v>
                </c:pt>
                <c:pt idx="2072">
                  <c:v>107.89</c:v>
                </c:pt>
                <c:pt idx="2073">
                  <c:v>108.44</c:v>
                </c:pt>
                <c:pt idx="2074">
                  <c:v>108.64</c:v>
                </c:pt>
                <c:pt idx="2075">
                  <c:v>108.52</c:v>
                </c:pt>
                <c:pt idx="2076">
                  <c:v>109.32</c:v>
                </c:pt>
                <c:pt idx="2077">
                  <c:v>107.74</c:v>
                </c:pt>
                <c:pt idx="2078">
                  <c:v>108.34</c:v>
                </c:pt>
                <c:pt idx="2079">
                  <c:v>107.85</c:v>
                </c:pt>
                <c:pt idx="2080">
                  <c:v>108.07</c:v>
                </c:pt>
                <c:pt idx="2081">
                  <c:v>108.03</c:v>
                </c:pt>
                <c:pt idx="2082">
                  <c:v>107.6</c:v>
                </c:pt>
                <c:pt idx="2083">
                  <c:v>107.56</c:v>
                </c:pt>
                <c:pt idx="2084">
                  <c:v>107.43</c:v>
                </c:pt>
                <c:pt idx="2085">
                  <c:v>106.9</c:v>
                </c:pt>
                <c:pt idx="2086">
                  <c:v>107.97</c:v>
                </c:pt>
                <c:pt idx="2087">
                  <c:v>108.32</c:v>
                </c:pt>
                <c:pt idx="2088">
                  <c:v>107.8</c:v>
                </c:pt>
                <c:pt idx="2089">
                  <c:v>107.7</c:v>
                </c:pt>
                <c:pt idx="2090">
                  <c:v>107.48</c:v>
                </c:pt>
                <c:pt idx="2091">
                  <c:v>107.59</c:v>
                </c:pt>
                <c:pt idx="2092">
                  <c:v>107.62</c:v>
                </c:pt>
                <c:pt idx="2093">
                  <c:v>107.32</c:v>
                </c:pt>
                <c:pt idx="2094">
                  <c:v>107.77</c:v>
                </c:pt>
                <c:pt idx="2095">
                  <c:v>107.79</c:v>
                </c:pt>
                <c:pt idx="2096">
                  <c:v>107.45</c:v>
                </c:pt>
                <c:pt idx="2097">
                  <c:v>107.78</c:v>
                </c:pt>
                <c:pt idx="2098">
                  <c:v>108.2</c:v>
                </c:pt>
                <c:pt idx="2099">
                  <c:v>108.27</c:v>
                </c:pt>
                <c:pt idx="2100">
                  <c:v>108.9</c:v>
                </c:pt>
                <c:pt idx="2101">
                  <c:v>108.76</c:v>
                </c:pt>
                <c:pt idx="2102">
                  <c:v>108.82</c:v>
                </c:pt>
                <c:pt idx="2103">
                  <c:v>108.89</c:v>
                </c:pt>
                <c:pt idx="2104">
                  <c:v>109.76</c:v>
                </c:pt>
                <c:pt idx="2105">
                  <c:v>108.04</c:v>
                </c:pt>
                <c:pt idx="2106">
                  <c:v>106.57</c:v>
                </c:pt>
                <c:pt idx="2107">
                  <c:v>105.53</c:v>
                </c:pt>
                <c:pt idx="2108">
                  <c:v>106.34</c:v>
                </c:pt>
                <c:pt idx="2109">
                  <c:v>106.23</c:v>
                </c:pt>
                <c:pt idx="2110">
                  <c:v>106.21</c:v>
                </c:pt>
                <c:pt idx="2111">
                  <c:v>107.46</c:v>
                </c:pt>
                <c:pt idx="2112">
                  <c:v>107.4</c:v>
                </c:pt>
                <c:pt idx="2113">
                  <c:v>107.24</c:v>
                </c:pt>
                <c:pt idx="2114">
                  <c:v>107.4</c:v>
                </c:pt>
                <c:pt idx="2115">
                  <c:v>107.03</c:v>
                </c:pt>
                <c:pt idx="2116">
                  <c:v>107.2</c:v>
                </c:pt>
                <c:pt idx="2117">
                  <c:v>106.89</c:v>
                </c:pt>
                <c:pt idx="2118">
                  <c:v>107.47</c:v>
                </c:pt>
                <c:pt idx="2119">
                  <c:v>106.35</c:v>
                </c:pt>
                <c:pt idx="2120">
                  <c:v>106.62</c:v>
                </c:pt>
                <c:pt idx="2121">
                  <c:v>106.68</c:v>
                </c:pt>
                <c:pt idx="2122">
                  <c:v>106.64</c:v>
                </c:pt>
                <c:pt idx="2123">
                  <c:v>107.96</c:v>
                </c:pt>
                <c:pt idx="2124">
                  <c:v>107.8</c:v>
                </c:pt>
                <c:pt idx="2125">
                  <c:v>108.03</c:v>
                </c:pt>
                <c:pt idx="2126">
                  <c:v>107.54</c:v>
                </c:pt>
                <c:pt idx="2127">
                  <c:v>106.98</c:v>
                </c:pt>
                <c:pt idx="2128">
                  <c:v>107.27</c:v>
                </c:pt>
                <c:pt idx="2129">
                  <c:v>107.5</c:v>
                </c:pt>
                <c:pt idx="2130">
                  <c:v>107.82</c:v>
                </c:pt>
                <c:pt idx="2131">
                  <c:v>106.76</c:v>
                </c:pt>
                <c:pt idx="2132">
                  <c:v>106.9</c:v>
                </c:pt>
                <c:pt idx="2133">
                  <c:v>107.99</c:v>
                </c:pt>
                <c:pt idx="2134">
                  <c:v>107.53</c:v>
                </c:pt>
                <c:pt idx="2135">
                  <c:v>107.26</c:v>
                </c:pt>
                <c:pt idx="2136">
                  <c:v>107.55</c:v>
                </c:pt>
                <c:pt idx="2137">
                  <c:v>104.73</c:v>
                </c:pt>
                <c:pt idx="2138">
                  <c:v>104.49</c:v>
                </c:pt>
                <c:pt idx="2139">
                  <c:v>104.76</c:v>
                </c:pt>
                <c:pt idx="2140">
                  <c:v>103.86</c:v>
                </c:pt>
                <c:pt idx="2141">
                  <c:v>104.77</c:v>
                </c:pt>
                <c:pt idx="2142">
                  <c:v>104.75</c:v>
                </c:pt>
                <c:pt idx="2143">
                  <c:v>104.31</c:v>
                </c:pt>
                <c:pt idx="2144">
                  <c:v>103.66</c:v>
                </c:pt>
                <c:pt idx="2145">
                  <c:v>103.31</c:v>
                </c:pt>
                <c:pt idx="2146">
                  <c:v>103.81</c:v>
                </c:pt>
                <c:pt idx="2147">
                  <c:v>103.53</c:v>
                </c:pt>
                <c:pt idx="2148">
                  <c:v>104.68</c:v>
                </c:pt>
                <c:pt idx="2149">
                  <c:v>104.44</c:v>
                </c:pt>
                <c:pt idx="2150">
                  <c:v>105.26</c:v>
                </c:pt>
                <c:pt idx="2151">
                  <c:v>105.75</c:v>
                </c:pt>
                <c:pt idx="2152">
                  <c:v>105.33</c:v>
                </c:pt>
                <c:pt idx="2153">
                  <c:v>105.6</c:v>
                </c:pt>
                <c:pt idx="2154">
                  <c:v>105.59</c:v>
                </c:pt>
                <c:pt idx="2155">
                  <c:v>105.28</c:v>
                </c:pt>
                <c:pt idx="2156">
                  <c:v>105.35</c:v>
                </c:pt>
                <c:pt idx="2157">
                  <c:v>104.7</c:v>
                </c:pt>
                <c:pt idx="2158">
                  <c:v>104.57</c:v>
                </c:pt>
                <c:pt idx="2159">
                  <c:v>103.2</c:v>
                </c:pt>
                <c:pt idx="2160">
                  <c:v>101.24</c:v>
                </c:pt>
                <c:pt idx="2161">
                  <c:v>98.88</c:v>
                </c:pt>
                <c:pt idx="2162">
                  <c:v>100.03</c:v>
                </c:pt>
                <c:pt idx="2163">
                  <c:v>101.17</c:v>
                </c:pt>
                <c:pt idx="2164">
                  <c:v>102.22</c:v>
                </c:pt>
                <c:pt idx="2165">
                  <c:v>102.43</c:v>
                </c:pt>
                <c:pt idx="2166">
                  <c:v>102.98</c:v>
                </c:pt>
                <c:pt idx="2167">
                  <c:v>103.66</c:v>
                </c:pt>
                <c:pt idx="2168">
                  <c:v>103.59</c:v>
                </c:pt>
                <c:pt idx="2169">
                  <c:v>102.87</c:v>
                </c:pt>
                <c:pt idx="2170">
                  <c:v>102.17</c:v>
                </c:pt>
                <c:pt idx="2171">
                  <c:v>101.66</c:v>
                </c:pt>
                <c:pt idx="2172">
                  <c:v>102.08</c:v>
                </c:pt>
                <c:pt idx="2173">
                  <c:v>102.49</c:v>
                </c:pt>
                <c:pt idx="2174">
                  <c:v>101.74</c:v>
                </c:pt>
                <c:pt idx="2175">
                  <c:v>101.08</c:v>
                </c:pt>
                <c:pt idx="2176">
                  <c:v>101.32</c:v>
                </c:pt>
                <c:pt idx="2177">
                  <c:v>101.35</c:v>
                </c:pt>
                <c:pt idx="2178">
                  <c:v>101.9</c:v>
                </c:pt>
                <c:pt idx="2179">
                  <c:v>101.92</c:v>
                </c:pt>
                <c:pt idx="2180">
                  <c:v>101.89</c:v>
                </c:pt>
                <c:pt idx="2181">
                  <c:v>101.58</c:v>
                </c:pt>
                <c:pt idx="2182">
                  <c:v>100.95</c:v>
                </c:pt>
                <c:pt idx="2183">
                  <c:v>100.55</c:v>
                </c:pt>
                <c:pt idx="2184">
                  <c:v>101.26</c:v>
                </c:pt>
                <c:pt idx="2185">
                  <c:v>101.12</c:v>
                </c:pt>
                <c:pt idx="2186">
                  <c:v>100.97</c:v>
                </c:pt>
                <c:pt idx="2187">
                  <c:v>100.94</c:v>
                </c:pt>
                <c:pt idx="2188">
                  <c:v>100.58</c:v>
                </c:pt>
                <c:pt idx="2189">
                  <c:v>100.34</c:v>
                </c:pt>
                <c:pt idx="2190">
                  <c:v>100.26</c:v>
                </c:pt>
                <c:pt idx="2191">
                  <c:v>100.24</c:v>
                </c:pt>
                <c:pt idx="2192">
                  <c:v>100.07</c:v>
                </c:pt>
                <c:pt idx="2193">
                  <c:v>99.34</c:v>
                </c:pt>
                <c:pt idx="2194">
                  <c:v>105.12</c:v>
                </c:pt>
                <c:pt idx="2195">
                  <c:v>105.92</c:v>
                </c:pt>
                <c:pt idx="2196">
                  <c:v>106.1</c:v>
                </c:pt>
                <c:pt idx="2197">
                  <c:v>105.88</c:v>
                </c:pt>
                <c:pt idx="2198">
                  <c:v>105.86</c:v>
                </c:pt>
                <c:pt idx="2199">
                  <c:v>106.75</c:v>
                </c:pt>
                <c:pt idx="2200">
                  <c:v>107.85</c:v>
                </c:pt>
                <c:pt idx="2201">
                  <c:v>107.09</c:v>
                </c:pt>
                <c:pt idx="2202">
                  <c:v>106.8</c:v>
                </c:pt>
                <c:pt idx="2203">
                  <c:v>107.89</c:v>
                </c:pt>
                <c:pt idx="2204">
                  <c:v>107.81</c:v>
                </c:pt>
                <c:pt idx="2205">
                  <c:v>107.64</c:v>
                </c:pt>
                <c:pt idx="2206">
                  <c:v>107.84</c:v>
                </c:pt>
                <c:pt idx="2207">
                  <c:v>107.7</c:v>
                </c:pt>
                <c:pt idx="2208">
                  <c:v>108.34</c:v>
                </c:pt>
                <c:pt idx="2209">
                  <c:v>108.86</c:v>
                </c:pt>
                <c:pt idx="2210">
                  <c:v>108.61</c:v>
                </c:pt>
                <c:pt idx="2211">
                  <c:v>108.33</c:v>
                </c:pt>
                <c:pt idx="2212">
                  <c:v>108.67</c:v>
                </c:pt>
                <c:pt idx="2213">
                  <c:v>109.19</c:v>
                </c:pt>
                <c:pt idx="2214">
                  <c:v>109.59</c:v>
                </c:pt>
                <c:pt idx="2215">
                  <c:v>109.09</c:v>
                </c:pt>
                <c:pt idx="2216">
                  <c:v>108.9</c:v>
                </c:pt>
                <c:pt idx="2217">
                  <c:v>108.87</c:v>
                </c:pt>
                <c:pt idx="2218">
                  <c:v>109.12</c:v>
                </c:pt>
                <c:pt idx="2219">
                  <c:v>108.27</c:v>
                </c:pt>
                <c:pt idx="2220">
                  <c:v>107.73</c:v>
                </c:pt>
                <c:pt idx="2221">
                  <c:v>106.34</c:v>
                </c:pt>
                <c:pt idx="2222">
                  <c:v>107.01</c:v>
                </c:pt>
                <c:pt idx="2223">
                  <c:v>107.61</c:v>
                </c:pt>
                <c:pt idx="2224">
                  <c:v>107.92</c:v>
                </c:pt>
                <c:pt idx="2225">
                  <c:v>107.8</c:v>
                </c:pt>
                <c:pt idx="2226">
                  <c:v>108.02</c:v>
                </c:pt>
                <c:pt idx="2227">
                  <c:v>108.69</c:v>
                </c:pt>
                <c:pt idx="2228">
                  <c:v>108.84</c:v>
                </c:pt>
                <c:pt idx="2229">
                  <c:v>108.29</c:v>
                </c:pt>
                <c:pt idx="2230">
                  <c:v>108.55</c:v>
                </c:pt>
                <c:pt idx="2231">
                  <c:v>108.39</c:v>
                </c:pt>
                <c:pt idx="2232">
                  <c:v>108.79</c:v>
                </c:pt>
                <c:pt idx="2233">
                  <c:v>109.09</c:v>
                </c:pt>
                <c:pt idx="2234">
                  <c:v>109</c:v>
                </c:pt>
                <c:pt idx="2235">
                  <c:v>109.24</c:v>
                </c:pt>
                <c:pt idx="2236">
                  <c:v>111.44</c:v>
                </c:pt>
                <c:pt idx="2237">
                  <c:v>111.3</c:v>
                </c:pt>
                <c:pt idx="2238">
                  <c:v>111.29</c:v>
                </c:pt>
                <c:pt idx="2239">
                  <c:v>111.6</c:v>
                </c:pt>
                <c:pt idx="2240">
                  <c:v>110.78</c:v>
                </c:pt>
                <c:pt idx="2241">
                  <c:v>110.61</c:v>
                </c:pt>
                <c:pt idx="2242">
                  <c:v>110.34</c:v>
                </c:pt>
                <c:pt idx="2243">
                  <c:v>110.6</c:v>
                </c:pt>
                <c:pt idx="2244">
                  <c:v>109.66</c:v>
                </c:pt>
                <c:pt idx="2245">
                  <c:v>109.95</c:v>
                </c:pt>
                <c:pt idx="2246">
                  <c:v>109.92</c:v>
                </c:pt>
                <c:pt idx="2247">
                  <c:v>109.82</c:v>
                </c:pt>
                <c:pt idx="2248">
                  <c:v>109.64</c:v>
                </c:pt>
                <c:pt idx="2249">
                  <c:v>109.74</c:v>
                </c:pt>
                <c:pt idx="2250">
                  <c:v>109.8</c:v>
                </c:pt>
                <c:pt idx="2251">
                  <c:v>109.87</c:v>
                </c:pt>
                <c:pt idx="2252">
                  <c:v>110.14</c:v>
                </c:pt>
                <c:pt idx="2253">
                  <c:v>109.28</c:v>
                </c:pt>
                <c:pt idx="2254">
                  <c:v>109.52</c:v>
                </c:pt>
                <c:pt idx="2255">
                  <c:v>108</c:v>
                </c:pt>
                <c:pt idx="2256">
                  <c:v>108.8</c:v>
                </c:pt>
                <c:pt idx="2257">
                  <c:v>107.86</c:v>
                </c:pt>
                <c:pt idx="2258">
                  <c:v>107.22</c:v>
                </c:pt>
                <c:pt idx="2259">
                  <c:v>108.64</c:v>
                </c:pt>
                <c:pt idx="2260">
                  <c:v>108.48</c:v>
                </c:pt>
                <c:pt idx="2261">
                  <c:v>107.91</c:v>
                </c:pt>
                <c:pt idx="2262">
                  <c:v>108.58</c:v>
                </c:pt>
                <c:pt idx="2263">
                  <c:v>108.6</c:v>
                </c:pt>
                <c:pt idx="2264">
                  <c:v>108.51</c:v>
                </c:pt>
                <c:pt idx="2265">
                  <c:v>108.2</c:v>
                </c:pt>
                <c:pt idx="2266">
                  <c:v>109.28</c:v>
                </c:pt>
                <c:pt idx="2267">
                  <c:v>109.17</c:v>
                </c:pt>
                <c:pt idx="2268">
                  <c:v>108.36</c:v>
                </c:pt>
                <c:pt idx="2269">
                  <c:v>108.85</c:v>
                </c:pt>
                <c:pt idx="2270">
                  <c:v>109.56</c:v>
                </c:pt>
                <c:pt idx="2271">
                  <c:v>109.53</c:v>
                </c:pt>
                <c:pt idx="2272">
                  <c:v>109.03</c:v>
                </c:pt>
                <c:pt idx="2273">
                  <c:v>109.55</c:v>
                </c:pt>
                <c:pt idx="2274">
                  <c:v>110.23</c:v>
                </c:pt>
                <c:pt idx="2275">
                  <c:v>111.06</c:v>
                </c:pt>
                <c:pt idx="2276">
                  <c:v>109.72</c:v>
                </c:pt>
                <c:pt idx="2277">
                  <c:v>109.78</c:v>
                </c:pt>
                <c:pt idx="2278">
                  <c:v>109.85</c:v>
                </c:pt>
                <c:pt idx="2279">
                  <c:v>109.53</c:v>
                </c:pt>
                <c:pt idx="2280">
                  <c:v>109.43</c:v>
                </c:pt>
                <c:pt idx="2281">
                  <c:v>109.7</c:v>
                </c:pt>
                <c:pt idx="2282">
                  <c:v>109.57</c:v>
                </c:pt>
                <c:pt idx="2283">
                  <c:v>109.7</c:v>
                </c:pt>
                <c:pt idx="2284">
                  <c:v>109.97</c:v>
                </c:pt>
                <c:pt idx="2285">
                  <c:v>110.28</c:v>
                </c:pt>
                <c:pt idx="2286">
                  <c:v>110</c:v>
                </c:pt>
                <c:pt idx="2287">
                  <c:v>111.21</c:v>
                </c:pt>
                <c:pt idx="2288">
                  <c:v>111.09</c:v>
                </c:pt>
                <c:pt idx="2289">
                  <c:v>111.06</c:v>
                </c:pt>
                <c:pt idx="2290">
                  <c:v>111.24</c:v>
                </c:pt>
                <c:pt idx="2291">
                  <c:v>111.51</c:v>
                </c:pt>
                <c:pt idx="2292">
                  <c:v>111.49</c:v>
                </c:pt>
                <c:pt idx="2293">
                  <c:v>111.14</c:v>
                </c:pt>
                <c:pt idx="2294">
                  <c:v>111.31</c:v>
                </c:pt>
                <c:pt idx="2295">
                  <c:v>111.11</c:v>
                </c:pt>
                <c:pt idx="2296">
                  <c:v>111.31</c:v>
                </c:pt>
                <c:pt idx="2297">
                  <c:v>111.24</c:v>
                </c:pt>
                <c:pt idx="2298">
                  <c:v>111.43</c:v>
                </c:pt>
                <c:pt idx="2299">
                  <c:v>111.63</c:v>
                </c:pt>
                <c:pt idx="2300">
                  <c:v>110.8</c:v>
                </c:pt>
                <c:pt idx="2301">
                  <c:v>109.52</c:v>
                </c:pt>
                <c:pt idx="2302">
                  <c:v>108.18</c:v>
                </c:pt>
                <c:pt idx="2303">
                  <c:v>109.07</c:v>
                </c:pt>
                <c:pt idx="2304">
                  <c:v>110.55</c:v>
                </c:pt>
                <c:pt idx="2305">
                  <c:v>110.48</c:v>
                </c:pt>
                <c:pt idx="2306">
                  <c:v>110.78</c:v>
                </c:pt>
                <c:pt idx="2307">
                  <c:v>110.82</c:v>
                </c:pt>
                <c:pt idx="2308">
                  <c:v>110.25</c:v>
                </c:pt>
                <c:pt idx="2309">
                  <c:v>110.69</c:v>
                </c:pt>
                <c:pt idx="2310">
                  <c:v>109.92</c:v>
                </c:pt>
                <c:pt idx="2311">
                  <c:v>110.61</c:v>
                </c:pt>
                <c:pt idx="2312">
                  <c:v>110.47</c:v>
                </c:pt>
                <c:pt idx="2313">
                  <c:v>111</c:v>
                </c:pt>
                <c:pt idx="2314">
                  <c:v>110.64</c:v>
                </c:pt>
                <c:pt idx="2315">
                  <c:v>109.43</c:v>
                </c:pt>
                <c:pt idx="2316">
                  <c:v>109.33</c:v>
                </c:pt>
                <c:pt idx="2317">
                  <c:v>109.9</c:v>
                </c:pt>
                <c:pt idx="2318">
                  <c:v>110.65</c:v>
                </c:pt>
                <c:pt idx="2319">
                  <c:v>110.07</c:v>
                </c:pt>
                <c:pt idx="2320">
                  <c:v>109.14</c:v>
                </c:pt>
                <c:pt idx="2321">
                  <c:v>109.9</c:v>
                </c:pt>
                <c:pt idx="2322">
                  <c:v>108.41</c:v>
                </c:pt>
                <c:pt idx="2323">
                  <c:v>107.24</c:v>
                </c:pt>
                <c:pt idx="2324">
                  <c:v>105.92</c:v>
                </c:pt>
                <c:pt idx="2325">
                  <c:v>105.41</c:v>
                </c:pt>
                <c:pt idx="2326">
                  <c:v>103.17</c:v>
                </c:pt>
                <c:pt idx="2327">
                  <c:v>103.42</c:v>
                </c:pt>
                <c:pt idx="2328">
                  <c:v>94.94</c:v>
                </c:pt>
                <c:pt idx="2329">
                  <c:v>94.55</c:v>
                </c:pt>
                <c:pt idx="2330">
                  <c:v>94.95</c:v>
                </c:pt>
                <c:pt idx="2331">
                  <c:v>94.81</c:v>
                </c:pt>
                <c:pt idx="2332">
                  <c:v>96.09</c:v>
                </c:pt>
                <c:pt idx="2333">
                  <c:v>95.42</c:v>
                </c:pt>
                <c:pt idx="2334">
                  <c:v>94.76</c:v>
                </c:pt>
                <c:pt idx="2335">
                  <c:v>94.61</c:v>
                </c:pt>
                <c:pt idx="2336">
                  <c:v>94.36</c:v>
                </c:pt>
                <c:pt idx="2337">
                  <c:v>94.94</c:v>
                </c:pt>
                <c:pt idx="2338">
                  <c:v>94.25</c:v>
                </c:pt>
                <c:pt idx="2339">
                  <c:v>93.85</c:v>
                </c:pt>
                <c:pt idx="2340">
                  <c:v>92.86</c:v>
                </c:pt>
                <c:pt idx="2341">
                  <c:v>93.94</c:v>
                </c:pt>
                <c:pt idx="2342">
                  <c:v>94.74</c:v>
                </c:pt>
                <c:pt idx="2343">
                  <c:v>94.69</c:v>
                </c:pt>
                <c:pt idx="2344">
                  <c:v>95.51</c:v>
                </c:pt>
                <c:pt idx="2345">
                  <c:v>94.33</c:v>
                </c:pt>
                <c:pt idx="2346">
                  <c:v>94.08</c:v>
                </c:pt>
                <c:pt idx="2347">
                  <c:v>94.34</c:v>
                </c:pt>
                <c:pt idx="2348">
                  <c:v>94.11</c:v>
                </c:pt>
                <c:pt idx="2349">
                  <c:v>94.13</c:v>
                </c:pt>
                <c:pt idx="2350">
                  <c:v>92.84</c:v>
                </c:pt>
                <c:pt idx="2351">
                  <c:v>92.37</c:v>
                </c:pt>
                <c:pt idx="2352">
                  <c:v>92.93</c:v>
                </c:pt>
                <c:pt idx="2353">
                  <c:v>91.21</c:v>
                </c:pt>
                <c:pt idx="2354">
                  <c:v>91.53</c:v>
                </c:pt>
                <c:pt idx="2355">
                  <c:v>92.22</c:v>
                </c:pt>
                <c:pt idx="2356">
                  <c:v>93.62</c:v>
                </c:pt>
                <c:pt idx="2357">
                  <c:v>94.5</c:v>
                </c:pt>
                <c:pt idx="2358">
                  <c:v>95.75</c:v>
                </c:pt>
                <c:pt idx="2359">
                  <c:v>94.7</c:v>
                </c:pt>
                <c:pt idx="2360">
                  <c:v>94.96</c:v>
                </c:pt>
                <c:pt idx="2361">
                  <c:v>94.52</c:v>
                </c:pt>
                <c:pt idx="2362">
                  <c:v>95.69</c:v>
                </c:pt>
                <c:pt idx="2363">
                  <c:v>95.09</c:v>
                </c:pt>
                <c:pt idx="2364">
                  <c:v>94.72</c:v>
                </c:pt>
                <c:pt idx="2365">
                  <c:v>95.66</c:v>
                </c:pt>
                <c:pt idx="2366">
                  <c:v>97.06</c:v>
                </c:pt>
                <c:pt idx="2367">
                  <c:v>96.24</c:v>
                </c:pt>
                <c:pt idx="2368">
                  <c:v>96.24</c:v>
                </c:pt>
                <c:pt idx="2369">
                  <c:v>96.18</c:v>
                </c:pt>
                <c:pt idx="2370">
                  <c:v>96.75</c:v>
                </c:pt>
                <c:pt idx="2371">
                  <c:v>96.7</c:v>
                </c:pt>
                <c:pt idx="2372">
                  <c:v>97.2</c:v>
                </c:pt>
                <c:pt idx="2373">
                  <c:v>97.81</c:v>
                </c:pt>
                <c:pt idx="2374">
                  <c:v>97.61</c:v>
                </c:pt>
                <c:pt idx="2375">
                  <c:v>96.88</c:v>
                </c:pt>
                <c:pt idx="2376">
                  <c:v>96.83</c:v>
                </c:pt>
                <c:pt idx="2377">
                  <c:v>96.9</c:v>
                </c:pt>
                <c:pt idx="2378">
                  <c:v>96.69</c:v>
                </c:pt>
                <c:pt idx="2379">
                  <c:v>96.63</c:v>
                </c:pt>
                <c:pt idx="2380">
                  <c:v>97.03</c:v>
                </c:pt>
                <c:pt idx="2381">
                  <c:v>97.34</c:v>
                </c:pt>
                <c:pt idx="2382">
                  <c:v>97.14</c:v>
                </c:pt>
                <c:pt idx="2383">
                  <c:v>96.86</c:v>
                </c:pt>
                <c:pt idx="2384">
                  <c:v>96.92</c:v>
                </c:pt>
                <c:pt idx="2385">
                  <c:v>96.82</c:v>
                </c:pt>
                <c:pt idx="2386">
                  <c:v>97.77</c:v>
                </c:pt>
                <c:pt idx="2387">
                  <c:v>98.36</c:v>
                </c:pt>
                <c:pt idx="2388">
                  <c:v>98.28</c:v>
                </c:pt>
                <c:pt idx="2389">
                  <c:v>98.18</c:v>
                </c:pt>
                <c:pt idx="2390">
                  <c:v>97.61</c:v>
                </c:pt>
                <c:pt idx="2391">
                  <c:v>97.86</c:v>
                </c:pt>
                <c:pt idx="2392">
                  <c:v>98.23</c:v>
                </c:pt>
                <c:pt idx="2393">
                  <c:v>98.7</c:v>
                </c:pt>
                <c:pt idx="2394">
                  <c:v>98.64</c:v>
                </c:pt>
                <c:pt idx="2395">
                  <c:v>97.77</c:v>
                </c:pt>
                <c:pt idx="2396">
                  <c:v>97.79</c:v>
                </c:pt>
                <c:pt idx="2397">
                  <c:v>98.4</c:v>
                </c:pt>
                <c:pt idx="2398">
                  <c:v>97.88</c:v>
                </c:pt>
                <c:pt idx="2399">
                  <c:v>98.59</c:v>
                </c:pt>
                <c:pt idx="2400">
                  <c:v>99.26</c:v>
                </c:pt>
                <c:pt idx="2401">
                  <c:v>99.18</c:v>
                </c:pt>
                <c:pt idx="2402">
                  <c:v>99.08</c:v>
                </c:pt>
                <c:pt idx="2403">
                  <c:v>96.65</c:v>
                </c:pt>
                <c:pt idx="2404">
                  <c:v>95.18</c:v>
                </c:pt>
                <c:pt idx="2405">
                  <c:v>95.71</c:v>
                </c:pt>
                <c:pt idx="2406">
                  <c:v>95.09</c:v>
                </c:pt>
                <c:pt idx="2407">
                  <c:v>94.92</c:v>
                </c:pt>
                <c:pt idx="2408">
                  <c:v>95.87</c:v>
                </c:pt>
                <c:pt idx="2409">
                  <c:v>96.55</c:v>
                </c:pt>
                <c:pt idx="2410">
                  <c:v>97.03</c:v>
                </c:pt>
                <c:pt idx="2411">
                  <c:v>97.25</c:v>
                </c:pt>
                <c:pt idx="2412">
                  <c:v>96.51</c:v>
                </c:pt>
                <c:pt idx="2413">
                  <c:v>96.47</c:v>
                </c:pt>
                <c:pt idx="2414">
                  <c:v>96.11</c:v>
                </c:pt>
                <c:pt idx="2415">
                  <c:v>96.41</c:v>
                </c:pt>
                <c:pt idx="2416">
                  <c:v>96.57</c:v>
                </c:pt>
                <c:pt idx="2417">
                  <c:v>96.81</c:v>
                </c:pt>
                <c:pt idx="2418">
                  <c:v>96.5</c:v>
                </c:pt>
                <c:pt idx="2419">
                  <c:v>96.43</c:v>
                </c:pt>
                <c:pt idx="2420">
                  <c:v>96.63</c:v>
                </c:pt>
                <c:pt idx="2421">
                  <c:v>96.5</c:v>
                </c:pt>
                <c:pt idx="2422">
                  <c:v>96.66</c:v>
                </c:pt>
                <c:pt idx="2423">
                  <c:v>96.19</c:v>
                </c:pt>
                <c:pt idx="2424">
                  <c:v>96.3</c:v>
                </c:pt>
                <c:pt idx="2425">
                  <c:v>96.7</c:v>
                </c:pt>
                <c:pt idx="2426">
                  <c:v>96.76</c:v>
                </c:pt>
                <c:pt idx="2427">
                  <c:v>96.81</c:v>
                </c:pt>
                <c:pt idx="2428">
                  <c:v>96.58</c:v>
                </c:pt>
                <c:pt idx="2429">
                  <c:v>96.86</c:v>
                </c:pt>
                <c:pt idx="2430">
                  <c:v>97.65</c:v>
                </c:pt>
                <c:pt idx="2431">
                  <c:v>97.62</c:v>
                </c:pt>
                <c:pt idx="2432">
                  <c:v>97.48</c:v>
                </c:pt>
                <c:pt idx="2433">
                  <c:v>98.01</c:v>
                </c:pt>
                <c:pt idx="2434">
                  <c:v>96.77</c:v>
                </c:pt>
                <c:pt idx="2435">
                  <c:v>96.54</c:v>
                </c:pt>
                <c:pt idx="2436">
                  <c:v>96.39</c:v>
                </c:pt>
                <c:pt idx="2437">
                  <c:v>95.88</c:v>
                </c:pt>
                <c:pt idx="2438">
                  <c:v>96</c:v>
                </c:pt>
                <c:pt idx="2439">
                  <c:v>95.92</c:v>
                </c:pt>
                <c:pt idx="2440">
                  <c:v>95.63</c:v>
                </c:pt>
                <c:pt idx="2441">
                  <c:v>95.99</c:v>
                </c:pt>
                <c:pt idx="2442">
                  <c:v>95.82</c:v>
                </c:pt>
                <c:pt idx="2443">
                  <c:v>96.05</c:v>
                </c:pt>
                <c:pt idx="2444">
                  <c:v>95.47</c:v>
                </c:pt>
                <c:pt idx="2445">
                  <c:v>95.81</c:v>
                </c:pt>
                <c:pt idx="2446">
                  <c:v>96.52</c:v>
                </c:pt>
                <c:pt idx="2447">
                  <c:v>97.03</c:v>
                </c:pt>
                <c:pt idx="2448">
                  <c:v>97.12</c:v>
                </c:pt>
                <c:pt idx="2449">
                  <c:v>96.75</c:v>
                </c:pt>
                <c:pt idx="2450">
                  <c:v>96.69</c:v>
                </c:pt>
                <c:pt idx="2451">
                  <c:v>96.44</c:v>
                </c:pt>
                <c:pt idx="2452">
                  <c:v>95.06</c:v>
                </c:pt>
                <c:pt idx="2453">
                  <c:v>94.6</c:v>
                </c:pt>
                <c:pt idx="2454">
                  <c:v>94.31</c:v>
                </c:pt>
                <c:pt idx="2455">
                  <c:v>94.64</c:v>
                </c:pt>
                <c:pt idx="2456">
                  <c:v>94.39</c:v>
                </c:pt>
                <c:pt idx="2457">
                  <c:v>94.44</c:v>
                </c:pt>
                <c:pt idx="2458">
                  <c:v>94.42</c:v>
                </c:pt>
                <c:pt idx="2459">
                  <c:v>94.26</c:v>
                </c:pt>
                <c:pt idx="2460">
                  <c:v>102.11</c:v>
                </c:pt>
                <c:pt idx="2461">
                  <c:v>102.42</c:v>
                </c:pt>
                <c:pt idx="2462">
                  <c:v>103.29</c:v>
                </c:pt>
                <c:pt idx="2463">
                  <c:v>103.1</c:v>
                </c:pt>
                <c:pt idx="2464">
                  <c:v>102.76</c:v>
                </c:pt>
                <c:pt idx="2465">
                  <c:v>102.35</c:v>
                </c:pt>
                <c:pt idx="2466">
                  <c:v>101.73</c:v>
                </c:pt>
                <c:pt idx="2467">
                  <c:v>101.71</c:v>
                </c:pt>
                <c:pt idx="2468">
                  <c:v>102.3</c:v>
                </c:pt>
                <c:pt idx="2469">
                  <c:v>102.13</c:v>
                </c:pt>
                <c:pt idx="2470">
                  <c:v>102.13</c:v>
                </c:pt>
                <c:pt idx="2471">
                  <c:v>102.14</c:v>
                </c:pt>
                <c:pt idx="2472">
                  <c:v>102.16</c:v>
                </c:pt>
                <c:pt idx="2473">
                  <c:v>102.17</c:v>
                </c:pt>
                <c:pt idx="2474">
                  <c:v>102.11</c:v>
                </c:pt>
                <c:pt idx="2475">
                  <c:v>101.91</c:v>
                </c:pt>
                <c:pt idx="2476">
                  <c:v>101.87</c:v>
                </c:pt>
                <c:pt idx="2477">
                  <c:v>101.38</c:v>
                </c:pt>
                <c:pt idx="2478">
                  <c:v>101.72</c:v>
                </c:pt>
                <c:pt idx="2479">
                  <c:v>102.02</c:v>
                </c:pt>
                <c:pt idx="2480">
                  <c:v>102.24</c:v>
                </c:pt>
                <c:pt idx="2481">
                  <c:v>102.82</c:v>
                </c:pt>
                <c:pt idx="2482">
                  <c:v>102.79</c:v>
                </c:pt>
                <c:pt idx="2483">
                  <c:v>102.56</c:v>
                </c:pt>
                <c:pt idx="2484">
                  <c:v>102.38</c:v>
                </c:pt>
                <c:pt idx="2485">
                  <c:v>101.93</c:v>
                </c:pt>
                <c:pt idx="2486">
                  <c:v>101.92</c:v>
                </c:pt>
                <c:pt idx="2487">
                  <c:v>102.28</c:v>
                </c:pt>
                <c:pt idx="2488">
                  <c:v>102.12</c:v>
                </c:pt>
                <c:pt idx="2489">
                  <c:v>101.86</c:v>
                </c:pt>
                <c:pt idx="2490">
                  <c:v>101.73</c:v>
                </c:pt>
                <c:pt idx="2491">
                  <c:v>100.25</c:v>
                </c:pt>
                <c:pt idx="2492">
                  <c:v>100.65</c:v>
                </c:pt>
                <c:pt idx="2493">
                  <c:v>100.52</c:v>
                </c:pt>
                <c:pt idx="2494">
                  <c:v>101.94</c:v>
                </c:pt>
                <c:pt idx="2495">
                  <c:v>102.03</c:v>
                </c:pt>
                <c:pt idx="2496">
                  <c:v>101.07</c:v>
                </c:pt>
                <c:pt idx="2497">
                  <c:v>99.91</c:v>
                </c:pt>
                <c:pt idx="2498">
                  <c:v>99.33</c:v>
                </c:pt>
                <c:pt idx="2499">
                  <c:v>99.23</c:v>
                </c:pt>
                <c:pt idx="2500">
                  <c:v>99.33</c:v>
                </c:pt>
                <c:pt idx="2501">
                  <c:v>97.68</c:v>
                </c:pt>
                <c:pt idx="2502">
                  <c:v>98.26</c:v>
                </c:pt>
                <c:pt idx="2503">
                  <c:v>98.27</c:v>
                </c:pt>
                <c:pt idx="2504">
                  <c:v>98.12</c:v>
                </c:pt>
                <c:pt idx="2505">
                  <c:v>98.09</c:v>
                </c:pt>
                <c:pt idx="2506">
                  <c:v>97.82</c:v>
                </c:pt>
                <c:pt idx="2507">
                  <c:v>98</c:v>
                </c:pt>
                <c:pt idx="2508">
                  <c:v>97.23</c:v>
                </c:pt>
                <c:pt idx="2509">
                  <c:v>96.73</c:v>
                </c:pt>
                <c:pt idx="2510">
                  <c:v>97.52</c:v>
                </c:pt>
                <c:pt idx="2511">
                  <c:v>97.91</c:v>
                </c:pt>
                <c:pt idx="2512">
                  <c:v>97.81</c:v>
                </c:pt>
                <c:pt idx="2513">
                  <c:v>98.04</c:v>
                </c:pt>
                <c:pt idx="2514">
                  <c:v>98.62</c:v>
                </c:pt>
                <c:pt idx="2515">
                  <c:v>98.14</c:v>
                </c:pt>
                <c:pt idx="2516">
                  <c:v>97.88</c:v>
                </c:pt>
                <c:pt idx="2517">
                  <c:v>97.9</c:v>
                </c:pt>
                <c:pt idx="2518">
                  <c:v>98.13</c:v>
                </c:pt>
                <c:pt idx="2519">
                  <c:v>98.57</c:v>
                </c:pt>
                <c:pt idx="2520">
                  <c:v>98.47</c:v>
                </c:pt>
                <c:pt idx="2521">
                  <c:v>99.09</c:v>
                </c:pt>
                <c:pt idx="2522">
                  <c:v>98.3</c:v>
                </c:pt>
                <c:pt idx="2523">
                  <c:v>98.59</c:v>
                </c:pt>
                <c:pt idx="2524">
                  <c:v>98.65</c:v>
                </c:pt>
                <c:pt idx="2525">
                  <c:v>98.05</c:v>
                </c:pt>
                <c:pt idx="2526">
                  <c:v>98.55</c:v>
                </c:pt>
                <c:pt idx="2527">
                  <c:v>98.64</c:v>
                </c:pt>
                <c:pt idx="2528">
                  <c:v>98.66</c:v>
                </c:pt>
                <c:pt idx="2529">
                  <c:v>98.98</c:v>
                </c:pt>
                <c:pt idx="2530">
                  <c:v>99.24</c:v>
                </c:pt>
                <c:pt idx="2531">
                  <c:v>98.68</c:v>
                </c:pt>
                <c:pt idx="2532">
                  <c:v>97.77</c:v>
                </c:pt>
                <c:pt idx="2533">
                  <c:v>97.8</c:v>
                </c:pt>
                <c:pt idx="2534">
                  <c:v>97.56</c:v>
                </c:pt>
                <c:pt idx="2535">
                  <c:v>96.79</c:v>
                </c:pt>
                <c:pt idx="2536">
                  <c:v>95.86</c:v>
                </c:pt>
                <c:pt idx="2537">
                  <c:v>95.78</c:v>
                </c:pt>
                <c:pt idx="2538">
                  <c:v>96.57</c:v>
                </c:pt>
                <c:pt idx="2539">
                  <c:v>95.43</c:v>
                </c:pt>
                <c:pt idx="2540">
                  <c:v>95.11</c:v>
                </c:pt>
                <c:pt idx="2541">
                  <c:v>95.27</c:v>
                </c:pt>
                <c:pt idx="2542">
                  <c:v>95.22</c:v>
                </c:pt>
                <c:pt idx="2543">
                  <c:v>95.07</c:v>
                </c:pt>
                <c:pt idx="2544">
                  <c:v>94.81</c:v>
                </c:pt>
                <c:pt idx="2545">
                  <c:v>95.12</c:v>
                </c:pt>
                <c:pt idx="2546">
                  <c:v>94.94</c:v>
                </c:pt>
                <c:pt idx="2547">
                  <c:v>95.17</c:v>
                </c:pt>
                <c:pt idx="2548">
                  <c:v>95.16</c:v>
                </c:pt>
                <c:pt idx="2549">
                  <c:v>95.15</c:v>
                </c:pt>
                <c:pt idx="2550">
                  <c:v>95.18</c:v>
                </c:pt>
                <c:pt idx="2551">
                  <c:v>95.34</c:v>
                </c:pt>
                <c:pt idx="2552">
                  <c:v>94.33</c:v>
                </c:pt>
                <c:pt idx="2553">
                  <c:v>94.28</c:v>
                </c:pt>
                <c:pt idx="2554">
                  <c:v>94.08</c:v>
                </c:pt>
                <c:pt idx="2555">
                  <c:v>94.52</c:v>
                </c:pt>
                <c:pt idx="2556">
                  <c:v>94.73</c:v>
                </c:pt>
                <c:pt idx="2557">
                  <c:v>95.25</c:v>
                </c:pt>
                <c:pt idx="2558">
                  <c:v>95.35</c:v>
                </c:pt>
                <c:pt idx="2559">
                  <c:v>95.06</c:v>
                </c:pt>
                <c:pt idx="2560">
                  <c:v>95.28</c:v>
                </c:pt>
                <c:pt idx="2561">
                  <c:v>95.7</c:v>
                </c:pt>
                <c:pt idx="2562">
                  <c:v>95.69</c:v>
                </c:pt>
                <c:pt idx="2563">
                  <c:v>95.36</c:v>
                </c:pt>
                <c:pt idx="2564">
                  <c:v>94.68</c:v>
                </c:pt>
                <c:pt idx="2565">
                  <c:v>94.74</c:v>
                </c:pt>
                <c:pt idx="2566">
                  <c:v>95.33</c:v>
                </c:pt>
                <c:pt idx="2567">
                  <c:v>94.8</c:v>
                </c:pt>
                <c:pt idx="2568">
                  <c:v>95.11</c:v>
                </c:pt>
                <c:pt idx="2569">
                  <c:v>95.36</c:v>
                </c:pt>
                <c:pt idx="2570">
                  <c:v>96.13</c:v>
                </c:pt>
                <c:pt idx="2571">
                  <c:v>96.12</c:v>
                </c:pt>
                <c:pt idx="2572">
                  <c:v>96.56</c:v>
                </c:pt>
                <c:pt idx="2573">
                  <c:v>96.12</c:v>
                </c:pt>
                <c:pt idx="2574">
                  <c:v>96.1</c:v>
                </c:pt>
                <c:pt idx="2575">
                  <c:v>95.41</c:v>
                </c:pt>
                <c:pt idx="2576">
                  <c:v>95.54</c:v>
                </c:pt>
                <c:pt idx="2577">
                  <c:v>95.31</c:v>
                </c:pt>
                <c:pt idx="2578">
                  <c:v>94.71</c:v>
                </c:pt>
                <c:pt idx="2579">
                  <c:v>94.54</c:v>
                </c:pt>
                <c:pt idx="2580">
                  <c:v>94.14</c:v>
                </c:pt>
                <c:pt idx="2581">
                  <c:v>95.1</c:v>
                </c:pt>
                <c:pt idx="2582">
                  <c:v>95.55</c:v>
                </c:pt>
                <c:pt idx="2583">
                  <c:v>95.74</c:v>
                </c:pt>
                <c:pt idx="2584">
                  <c:v>95.52</c:v>
                </c:pt>
                <c:pt idx="2585">
                  <c:v>95.68</c:v>
                </c:pt>
                <c:pt idx="2586">
                  <c:v>95.25</c:v>
                </c:pt>
                <c:pt idx="2587">
                  <c:v>95.53</c:v>
                </c:pt>
                <c:pt idx="2588">
                  <c:v>94.86</c:v>
                </c:pt>
                <c:pt idx="2589">
                  <c:v>94.79</c:v>
                </c:pt>
                <c:pt idx="2590">
                  <c:v>94.77</c:v>
                </c:pt>
                <c:pt idx="2591">
                  <c:v>94.79</c:v>
                </c:pt>
                <c:pt idx="2592">
                  <c:v>94.9</c:v>
                </c:pt>
                <c:pt idx="2593">
                  <c:v>94.92</c:v>
                </c:pt>
                <c:pt idx="2594">
                  <c:v>95</c:v>
                </c:pt>
                <c:pt idx="2595">
                  <c:v>94.87</c:v>
                </c:pt>
                <c:pt idx="2596">
                  <c:v>94.51</c:v>
                </c:pt>
                <c:pt idx="2597">
                  <c:v>94.72</c:v>
                </c:pt>
                <c:pt idx="2598">
                  <c:v>94.79</c:v>
                </c:pt>
                <c:pt idx="2599">
                  <c:v>95.02</c:v>
                </c:pt>
                <c:pt idx="2600">
                  <c:v>95.24</c:v>
                </c:pt>
                <c:pt idx="2601">
                  <c:v>95.02</c:v>
                </c:pt>
                <c:pt idx="2602">
                  <c:v>94.93</c:v>
                </c:pt>
                <c:pt idx="2603">
                  <c:v>94.94</c:v>
                </c:pt>
                <c:pt idx="2604">
                  <c:v>94.99</c:v>
                </c:pt>
                <c:pt idx="2605">
                  <c:v>95.03</c:v>
                </c:pt>
                <c:pt idx="2606">
                  <c:v>94.94</c:v>
                </c:pt>
                <c:pt idx="2607">
                  <c:v>94.79</c:v>
                </c:pt>
                <c:pt idx="2608">
                  <c:v>94.98</c:v>
                </c:pt>
                <c:pt idx="2609">
                  <c:v>95.09</c:v>
                </c:pt>
                <c:pt idx="2610">
                  <c:v>95.44</c:v>
                </c:pt>
                <c:pt idx="2611">
                  <c:v>96.33</c:v>
                </c:pt>
                <c:pt idx="2612">
                  <c:v>96.55</c:v>
                </c:pt>
                <c:pt idx="2613">
                  <c:v>96.35</c:v>
                </c:pt>
                <c:pt idx="2614">
                  <c:v>96.3</c:v>
                </c:pt>
                <c:pt idx="2615">
                  <c:v>96.44</c:v>
                </c:pt>
                <c:pt idx="2616">
                  <c:v>96.44</c:v>
                </c:pt>
                <c:pt idx="2617">
                  <c:v>95.86</c:v>
                </c:pt>
                <c:pt idx="2618">
                  <c:v>95.82</c:v>
                </c:pt>
                <c:pt idx="2619">
                  <c:v>95.75</c:v>
                </c:pt>
                <c:pt idx="2620">
                  <c:v>95.83</c:v>
                </c:pt>
                <c:pt idx="2621">
                  <c:v>96.47</c:v>
                </c:pt>
                <c:pt idx="2622">
                  <c:v>96.33</c:v>
                </c:pt>
                <c:pt idx="2623">
                  <c:v>97.55</c:v>
                </c:pt>
                <c:pt idx="2624">
                  <c:v>97.88</c:v>
                </c:pt>
                <c:pt idx="2625">
                  <c:v>97.99</c:v>
                </c:pt>
                <c:pt idx="2626">
                  <c:v>98.48</c:v>
                </c:pt>
                <c:pt idx="2627">
                  <c:v>98.28</c:v>
                </c:pt>
                <c:pt idx="2628">
                  <c:v>98.57</c:v>
                </c:pt>
                <c:pt idx="2629">
                  <c:v>99.52</c:v>
                </c:pt>
                <c:pt idx="2630">
                  <c:v>99.55</c:v>
                </c:pt>
                <c:pt idx="2631">
                  <c:v>99.65</c:v>
                </c:pt>
                <c:pt idx="2632">
                  <c:v>99.39</c:v>
                </c:pt>
                <c:pt idx="2633">
                  <c:v>98.57</c:v>
                </c:pt>
                <c:pt idx="2634">
                  <c:v>98.37</c:v>
                </c:pt>
                <c:pt idx="2635">
                  <c:v>98.21</c:v>
                </c:pt>
                <c:pt idx="2636">
                  <c:v>98.18</c:v>
                </c:pt>
                <c:pt idx="2637">
                  <c:v>98.01</c:v>
                </c:pt>
                <c:pt idx="2638">
                  <c:v>98.37</c:v>
                </c:pt>
                <c:pt idx="2639">
                  <c:v>98.21</c:v>
                </c:pt>
                <c:pt idx="2640">
                  <c:v>98.01</c:v>
                </c:pt>
                <c:pt idx="2641">
                  <c:v>98.35</c:v>
                </c:pt>
                <c:pt idx="2642">
                  <c:v>98.47</c:v>
                </c:pt>
                <c:pt idx="2643">
                  <c:v>98.32</c:v>
                </c:pt>
                <c:pt idx="2644">
                  <c:v>98.38</c:v>
                </c:pt>
                <c:pt idx="2645">
                  <c:v>98.25</c:v>
                </c:pt>
                <c:pt idx="2646">
                  <c:v>98.33</c:v>
                </c:pt>
                <c:pt idx="2647">
                  <c:v>98.2</c:v>
                </c:pt>
                <c:pt idx="2648">
                  <c:v>98.19</c:v>
                </c:pt>
                <c:pt idx="2649">
                  <c:v>98.09</c:v>
                </c:pt>
                <c:pt idx="2650">
                  <c:v>98.07</c:v>
                </c:pt>
                <c:pt idx="2651">
                  <c:v>98.17</c:v>
                </c:pt>
                <c:pt idx="2652">
                  <c:v>98.68</c:v>
                </c:pt>
                <c:pt idx="2653">
                  <c:v>98.7</c:v>
                </c:pt>
                <c:pt idx="2654">
                  <c:v>98.59</c:v>
                </c:pt>
                <c:pt idx="2655">
                  <c:v>98.42</c:v>
                </c:pt>
                <c:pt idx="2656">
                  <c:v>98.35</c:v>
                </c:pt>
                <c:pt idx="2657">
                  <c:v>97.49</c:v>
                </c:pt>
                <c:pt idx="2658">
                  <c:v>96.64</c:v>
                </c:pt>
                <c:pt idx="2659">
                  <c:v>96.2</c:v>
                </c:pt>
                <c:pt idx="2660">
                  <c:v>96.08</c:v>
                </c:pt>
                <c:pt idx="2661">
                  <c:v>96.34</c:v>
                </c:pt>
                <c:pt idx="2662">
                  <c:v>96.25</c:v>
                </c:pt>
                <c:pt idx="2663">
                  <c:v>96.07</c:v>
                </c:pt>
                <c:pt idx="2664">
                  <c:v>94.85</c:v>
                </c:pt>
                <c:pt idx="2665">
                  <c:v>90.55</c:v>
                </c:pt>
                <c:pt idx="2666">
                  <c:v>89.54</c:v>
                </c:pt>
                <c:pt idx="2667">
                  <c:v>88.94</c:v>
                </c:pt>
                <c:pt idx="2668">
                  <c:v>88.14</c:v>
                </c:pt>
                <c:pt idx="2669">
                  <c:v>87.27</c:v>
                </c:pt>
                <c:pt idx="2670">
                  <c:v>89.25</c:v>
                </c:pt>
                <c:pt idx="2671">
                  <c:v>89</c:v>
                </c:pt>
                <c:pt idx="2672">
                  <c:v>89.23</c:v>
                </c:pt>
                <c:pt idx="2673">
                  <c:v>88.86</c:v>
                </c:pt>
                <c:pt idx="2674">
                  <c:v>90.73</c:v>
                </c:pt>
                <c:pt idx="2675">
                  <c:v>89.92</c:v>
                </c:pt>
                <c:pt idx="2676">
                  <c:v>90.64</c:v>
                </c:pt>
                <c:pt idx="2677">
                  <c:v>91.07</c:v>
                </c:pt>
                <c:pt idx="2678">
                  <c:v>90.79</c:v>
                </c:pt>
                <c:pt idx="2679">
                  <c:v>90.74</c:v>
                </c:pt>
                <c:pt idx="2680">
                  <c:v>90.93</c:v>
                </c:pt>
                <c:pt idx="2681">
                  <c:v>91.97</c:v>
                </c:pt>
                <c:pt idx="2682">
                  <c:v>91.83</c:v>
                </c:pt>
                <c:pt idx="2683">
                  <c:v>92.42</c:v>
                </c:pt>
                <c:pt idx="2684">
                  <c:v>95.69</c:v>
                </c:pt>
                <c:pt idx="2685">
                  <c:v>95.83</c:v>
                </c:pt>
                <c:pt idx="2686">
                  <c:v>96.44</c:v>
                </c:pt>
                <c:pt idx="2687">
                  <c:v>96.68</c:v>
                </c:pt>
                <c:pt idx="2688">
                  <c:v>95.96</c:v>
                </c:pt>
                <c:pt idx="2689">
                  <c:v>95.68</c:v>
                </c:pt>
                <c:pt idx="2690">
                  <c:v>95.31</c:v>
                </c:pt>
                <c:pt idx="2691">
                  <c:v>94.61</c:v>
                </c:pt>
                <c:pt idx="2692">
                  <c:v>94.8</c:v>
                </c:pt>
                <c:pt idx="2693">
                  <c:v>95.08</c:v>
                </c:pt>
                <c:pt idx="2694">
                  <c:v>95.24</c:v>
                </c:pt>
                <c:pt idx="2695">
                  <c:v>95.25</c:v>
                </c:pt>
                <c:pt idx="2696">
                  <c:v>95.47</c:v>
                </c:pt>
                <c:pt idx="2697">
                  <c:v>95.25</c:v>
                </c:pt>
                <c:pt idx="2698">
                  <c:v>90.32</c:v>
                </c:pt>
                <c:pt idx="2699">
                  <c:v>89.98</c:v>
                </c:pt>
                <c:pt idx="2700">
                  <c:v>90.3</c:v>
                </c:pt>
                <c:pt idx="2701">
                  <c:v>90.13</c:v>
                </c:pt>
                <c:pt idx="2702">
                  <c:v>90.35</c:v>
                </c:pt>
                <c:pt idx="2703">
                  <c:v>90.63</c:v>
                </c:pt>
                <c:pt idx="2704">
                  <c:v>90.73</c:v>
                </c:pt>
                <c:pt idx="2705">
                  <c:v>90.47</c:v>
                </c:pt>
                <c:pt idx="2706">
                  <c:v>90.33</c:v>
                </c:pt>
                <c:pt idx="2707">
                  <c:v>90.42</c:v>
                </c:pt>
                <c:pt idx="2708">
                  <c:v>90.03</c:v>
                </c:pt>
                <c:pt idx="2709">
                  <c:v>90.21</c:v>
                </c:pt>
                <c:pt idx="2710">
                  <c:v>90.42</c:v>
                </c:pt>
                <c:pt idx="2711">
                  <c:v>89.98</c:v>
                </c:pt>
                <c:pt idx="2712">
                  <c:v>90.13</c:v>
                </c:pt>
                <c:pt idx="2713">
                  <c:v>90.22</c:v>
                </c:pt>
                <c:pt idx="2714">
                  <c:v>88.74</c:v>
                </c:pt>
                <c:pt idx="2715">
                  <c:v>89.28</c:v>
                </c:pt>
                <c:pt idx="2716">
                  <c:v>89.65</c:v>
                </c:pt>
                <c:pt idx="2717">
                  <c:v>90.5</c:v>
                </c:pt>
                <c:pt idx="2718">
                  <c:v>90.33</c:v>
                </c:pt>
                <c:pt idx="2719">
                  <c:v>90.69</c:v>
                </c:pt>
                <c:pt idx="2720">
                  <c:v>90.47</c:v>
                </c:pt>
                <c:pt idx="2721">
                  <c:v>90.45</c:v>
                </c:pt>
                <c:pt idx="2722">
                  <c:v>90.79</c:v>
                </c:pt>
                <c:pt idx="2723">
                  <c:v>90.53</c:v>
                </c:pt>
                <c:pt idx="2724">
                  <c:v>90.38</c:v>
                </c:pt>
                <c:pt idx="2725">
                  <c:v>90.5</c:v>
                </c:pt>
                <c:pt idx="2726">
                  <c:v>90.31</c:v>
                </c:pt>
                <c:pt idx="2727">
                  <c:v>90.08</c:v>
                </c:pt>
                <c:pt idx="2728">
                  <c:v>90.06</c:v>
                </c:pt>
                <c:pt idx="2729">
                  <c:v>89.33</c:v>
                </c:pt>
                <c:pt idx="2730">
                  <c:v>89.46</c:v>
                </c:pt>
                <c:pt idx="2731">
                  <c:v>88.68</c:v>
                </c:pt>
                <c:pt idx="2732">
                  <c:v>89.62</c:v>
                </c:pt>
                <c:pt idx="2733">
                  <c:v>89.79</c:v>
                </c:pt>
                <c:pt idx="2734">
                  <c:v>90.08</c:v>
                </c:pt>
                <c:pt idx="2735">
                  <c:v>90.15</c:v>
                </c:pt>
                <c:pt idx="2736">
                  <c:v>89.93</c:v>
                </c:pt>
                <c:pt idx="2737">
                  <c:v>90.07</c:v>
                </c:pt>
                <c:pt idx="2738">
                  <c:v>90.12</c:v>
                </c:pt>
                <c:pt idx="2739">
                  <c:v>90.06</c:v>
                </c:pt>
                <c:pt idx="2740">
                  <c:v>89.91</c:v>
                </c:pt>
                <c:pt idx="2741">
                  <c:v>89.69</c:v>
                </c:pt>
                <c:pt idx="2742">
                  <c:v>89.15</c:v>
                </c:pt>
                <c:pt idx="2743">
                  <c:v>89.54</c:v>
                </c:pt>
                <c:pt idx="2744">
                  <c:v>89.71</c:v>
                </c:pt>
                <c:pt idx="2745">
                  <c:v>90.07</c:v>
                </c:pt>
                <c:pt idx="2746">
                  <c:v>90.26</c:v>
                </c:pt>
                <c:pt idx="2747">
                  <c:v>90.01</c:v>
                </c:pt>
                <c:pt idx="2748">
                  <c:v>89.84</c:v>
                </c:pt>
                <c:pt idx="2749">
                  <c:v>90.38</c:v>
                </c:pt>
                <c:pt idx="2750">
                  <c:v>90.43</c:v>
                </c:pt>
                <c:pt idx="2751">
                  <c:v>90.23</c:v>
                </c:pt>
                <c:pt idx="2752">
                  <c:v>90.11</c:v>
                </c:pt>
                <c:pt idx="2753">
                  <c:v>90.08</c:v>
                </c:pt>
                <c:pt idx="2754">
                  <c:v>90.48</c:v>
                </c:pt>
                <c:pt idx="2755">
                  <c:v>90.7</c:v>
                </c:pt>
                <c:pt idx="2756">
                  <c:v>90.58</c:v>
                </c:pt>
                <c:pt idx="2757">
                  <c:v>90.78</c:v>
                </c:pt>
                <c:pt idx="2758">
                  <c:v>90.67</c:v>
                </c:pt>
                <c:pt idx="2759">
                  <c:v>90.57</c:v>
                </c:pt>
                <c:pt idx="2760">
                  <c:v>91.3</c:v>
                </c:pt>
                <c:pt idx="2761">
                  <c:v>92.04</c:v>
                </c:pt>
                <c:pt idx="2762">
                  <c:v>93.19</c:v>
                </c:pt>
                <c:pt idx="2763">
                  <c:v>93.08</c:v>
                </c:pt>
                <c:pt idx="2764">
                  <c:v>93.09</c:v>
                </c:pt>
                <c:pt idx="2765">
                  <c:v>93.77</c:v>
                </c:pt>
                <c:pt idx="2766">
                  <c:v>94.32</c:v>
                </c:pt>
                <c:pt idx="2767">
                  <c:v>93</c:v>
                </c:pt>
                <c:pt idx="2768">
                  <c:v>93.18</c:v>
                </c:pt>
                <c:pt idx="2769">
                  <c:v>92.46</c:v>
                </c:pt>
                <c:pt idx="2770">
                  <c:v>92.08</c:v>
                </c:pt>
                <c:pt idx="2771">
                  <c:v>95.02</c:v>
                </c:pt>
                <c:pt idx="2772">
                  <c:v>93.59</c:v>
                </c:pt>
                <c:pt idx="2773">
                  <c:v>93.85</c:v>
                </c:pt>
                <c:pt idx="2774">
                  <c:v>93.82</c:v>
                </c:pt>
                <c:pt idx="2775">
                  <c:v>93.72</c:v>
                </c:pt>
                <c:pt idx="2776">
                  <c:v>93.08</c:v>
                </c:pt>
                <c:pt idx="2777">
                  <c:v>93.22</c:v>
                </c:pt>
                <c:pt idx="2778">
                  <c:v>92.59</c:v>
                </c:pt>
                <c:pt idx="2779">
                  <c:v>92.88</c:v>
                </c:pt>
                <c:pt idx="2780">
                  <c:v>92.76</c:v>
                </c:pt>
                <c:pt idx="2781">
                  <c:v>92.87</c:v>
                </c:pt>
                <c:pt idx="2782">
                  <c:v>92.93</c:v>
                </c:pt>
                <c:pt idx="2783">
                  <c:v>92.77</c:v>
                </c:pt>
                <c:pt idx="2784">
                  <c:v>93.03</c:v>
                </c:pt>
                <c:pt idx="2785">
                  <c:v>93.1</c:v>
                </c:pt>
                <c:pt idx="2786">
                  <c:v>92.1</c:v>
                </c:pt>
                <c:pt idx="2787">
                  <c:v>92.52</c:v>
                </c:pt>
                <c:pt idx="2788">
                  <c:v>92.56</c:v>
                </c:pt>
                <c:pt idx="2789">
                  <c:v>92.45</c:v>
                </c:pt>
                <c:pt idx="2790">
                  <c:v>92.75</c:v>
                </c:pt>
                <c:pt idx="2791">
                  <c:v>93.14</c:v>
                </c:pt>
                <c:pt idx="2792">
                  <c:v>94.43</c:v>
                </c:pt>
                <c:pt idx="2793">
                  <c:v>94.38</c:v>
                </c:pt>
                <c:pt idx="2794">
                  <c:v>93.96</c:v>
                </c:pt>
                <c:pt idx="2795">
                  <c:v>94.5</c:v>
                </c:pt>
                <c:pt idx="2796">
                  <c:v>93.76</c:v>
                </c:pt>
                <c:pt idx="2797">
                  <c:v>93.83</c:v>
                </c:pt>
                <c:pt idx="2798">
                  <c:v>94.23</c:v>
                </c:pt>
                <c:pt idx="2799">
                  <c:v>94.17</c:v>
                </c:pt>
                <c:pt idx="2800">
                  <c:v>94.42</c:v>
                </c:pt>
                <c:pt idx="2801">
                  <c:v>94.85</c:v>
                </c:pt>
                <c:pt idx="2802">
                  <c:v>94.58</c:v>
                </c:pt>
                <c:pt idx="2803">
                  <c:v>95.2</c:v>
                </c:pt>
                <c:pt idx="2804">
                  <c:v>94.99</c:v>
                </c:pt>
                <c:pt idx="2805">
                  <c:v>95.94</c:v>
                </c:pt>
                <c:pt idx="2806">
                  <c:v>95.92</c:v>
                </c:pt>
                <c:pt idx="2807">
                  <c:v>96.3</c:v>
                </c:pt>
                <c:pt idx="2808">
                  <c:v>96.3</c:v>
                </c:pt>
                <c:pt idx="2809">
                  <c:v>96.64</c:v>
                </c:pt>
                <c:pt idx="2810">
                  <c:v>96.3</c:v>
                </c:pt>
                <c:pt idx="2811">
                  <c:v>96.07</c:v>
                </c:pt>
                <c:pt idx="2812">
                  <c:v>96.26</c:v>
                </c:pt>
                <c:pt idx="2813">
                  <c:v>96.39</c:v>
                </c:pt>
                <c:pt idx="2814">
                  <c:v>95.85</c:v>
                </c:pt>
                <c:pt idx="2815">
                  <c:v>95.89</c:v>
                </c:pt>
                <c:pt idx="2816">
                  <c:v>95.83</c:v>
                </c:pt>
                <c:pt idx="2817">
                  <c:v>96.11</c:v>
                </c:pt>
                <c:pt idx="2818">
                  <c:v>95.99</c:v>
                </c:pt>
                <c:pt idx="2819">
                  <c:v>95.76</c:v>
                </c:pt>
                <c:pt idx="2820">
                  <c:v>96.64</c:v>
                </c:pt>
                <c:pt idx="2821">
                  <c:v>96.11</c:v>
                </c:pt>
                <c:pt idx="2822">
                  <c:v>96.52</c:v>
                </c:pt>
                <c:pt idx="2823">
                  <c:v>96.45</c:v>
                </c:pt>
                <c:pt idx="2824">
                  <c:v>97.22</c:v>
                </c:pt>
                <c:pt idx="2825">
                  <c:v>97.93</c:v>
                </c:pt>
                <c:pt idx="2826">
                  <c:v>97.76</c:v>
                </c:pt>
                <c:pt idx="2827">
                  <c:v>97.52</c:v>
                </c:pt>
                <c:pt idx="2828">
                  <c:v>97.43</c:v>
                </c:pt>
                <c:pt idx="2829">
                  <c:v>97.02</c:v>
                </c:pt>
                <c:pt idx="2830">
                  <c:v>97.22</c:v>
                </c:pt>
                <c:pt idx="2831">
                  <c:v>96.87</c:v>
                </c:pt>
                <c:pt idx="2832">
                  <c:v>97.18</c:v>
                </c:pt>
                <c:pt idx="2833">
                  <c:v>97.39</c:v>
                </c:pt>
                <c:pt idx="2834">
                  <c:v>97.52</c:v>
                </c:pt>
                <c:pt idx="2835">
                  <c:v>97.14</c:v>
                </c:pt>
                <c:pt idx="2836">
                  <c:v>97.62</c:v>
                </c:pt>
                <c:pt idx="2837">
                  <c:v>98.24</c:v>
                </c:pt>
                <c:pt idx="2838">
                  <c:v>98.03</c:v>
                </c:pt>
                <c:pt idx="2839">
                  <c:v>98.3</c:v>
                </c:pt>
                <c:pt idx="2840">
                  <c:v>97.69</c:v>
                </c:pt>
                <c:pt idx="2841">
                  <c:v>97.31</c:v>
                </c:pt>
                <c:pt idx="2842">
                  <c:v>97.37</c:v>
                </c:pt>
                <c:pt idx="2843">
                  <c:v>96.91</c:v>
                </c:pt>
                <c:pt idx="2844">
                  <c:v>96.43</c:v>
                </c:pt>
                <c:pt idx="2845">
                  <c:v>96.81</c:v>
                </c:pt>
                <c:pt idx="2846">
                  <c:v>97.39</c:v>
                </c:pt>
                <c:pt idx="2847">
                  <c:v>97.66</c:v>
                </c:pt>
                <c:pt idx="2848">
                  <c:v>97.46</c:v>
                </c:pt>
                <c:pt idx="2849">
                  <c:v>97.18</c:v>
                </c:pt>
                <c:pt idx="2850">
                  <c:v>97.77</c:v>
                </c:pt>
                <c:pt idx="2851">
                  <c:v>98.12</c:v>
                </c:pt>
                <c:pt idx="2852">
                  <c:v>97.8</c:v>
                </c:pt>
                <c:pt idx="2853">
                  <c:v>97.99</c:v>
                </c:pt>
                <c:pt idx="2854">
                  <c:v>99.91</c:v>
                </c:pt>
                <c:pt idx="2855">
                  <c:v>99.22</c:v>
                </c:pt>
                <c:pt idx="2856">
                  <c:v>99.21</c:v>
                </c:pt>
                <c:pt idx="2857">
                  <c:v>100.01</c:v>
                </c:pt>
                <c:pt idx="2858">
                  <c:v>99.77</c:v>
                </c:pt>
                <c:pt idx="2859">
                  <c:v>99.96</c:v>
                </c:pt>
                <c:pt idx="2860">
                  <c:v>100.07</c:v>
                </c:pt>
                <c:pt idx="2861">
                  <c:v>100.5</c:v>
                </c:pt>
                <c:pt idx="2862">
                  <c:v>100.58</c:v>
                </c:pt>
                <c:pt idx="2863">
                  <c:v>100.12</c:v>
                </c:pt>
                <c:pt idx="2864">
                  <c:v>100.15</c:v>
                </c:pt>
                <c:pt idx="2865">
                  <c:v>100.47</c:v>
                </c:pt>
                <c:pt idx="2866">
                  <c:v>100.42</c:v>
                </c:pt>
                <c:pt idx="2867">
                  <c:v>100.27</c:v>
                </c:pt>
                <c:pt idx="2868">
                  <c:v>100.02</c:v>
                </c:pt>
                <c:pt idx="2869">
                  <c:v>99.8</c:v>
                </c:pt>
                <c:pt idx="2870">
                  <c:v>99.59</c:v>
                </c:pt>
                <c:pt idx="2871">
                  <c:v>99.8</c:v>
                </c:pt>
                <c:pt idx="2872">
                  <c:v>99.65</c:v>
                </c:pt>
                <c:pt idx="2873">
                  <c:v>99.21</c:v>
                </c:pt>
                <c:pt idx="2874">
                  <c:v>99.22</c:v>
                </c:pt>
                <c:pt idx="2875">
                  <c:v>99.21</c:v>
                </c:pt>
                <c:pt idx="2876">
                  <c:v>99.32</c:v>
                </c:pt>
                <c:pt idx="2877">
                  <c:v>99.86</c:v>
                </c:pt>
                <c:pt idx="2878">
                  <c:v>99.87</c:v>
                </c:pt>
                <c:pt idx="2879">
                  <c:v>100.39</c:v>
                </c:pt>
                <c:pt idx="2880">
                  <c:v>100.91</c:v>
                </c:pt>
                <c:pt idx="2881">
                  <c:v>100.52</c:v>
                </c:pt>
                <c:pt idx="2882">
                  <c:v>101.02</c:v>
                </c:pt>
                <c:pt idx="2883">
                  <c:v>101.08</c:v>
                </c:pt>
                <c:pt idx="2884">
                  <c:v>100.8</c:v>
                </c:pt>
                <c:pt idx="2885">
                  <c:v>100.24</c:v>
                </c:pt>
                <c:pt idx="2886">
                  <c:v>97.61</c:v>
                </c:pt>
                <c:pt idx="2887">
                  <c:v>98.37</c:v>
                </c:pt>
                <c:pt idx="2888">
                  <c:v>98.69</c:v>
                </c:pt>
                <c:pt idx="2889">
                  <c:v>99.5</c:v>
                </c:pt>
                <c:pt idx="2890">
                  <c:v>98.89</c:v>
                </c:pt>
                <c:pt idx="2891">
                  <c:v>99.24</c:v>
                </c:pt>
                <c:pt idx="2892">
                  <c:v>99.28</c:v>
                </c:pt>
                <c:pt idx="2893">
                  <c:v>99.13</c:v>
                </c:pt>
                <c:pt idx="2894">
                  <c:v>99.9</c:v>
                </c:pt>
                <c:pt idx="2895">
                  <c:v>98.55</c:v>
                </c:pt>
                <c:pt idx="2896">
                  <c:v>98.82</c:v>
                </c:pt>
                <c:pt idx="2897">
                  <c:v>98.64</c:v>
                </c:pt>
                <c:pt idx="2898">
                  <c:v>98.83</c:v>
                </c:pt>
                <c:pt idx="2899">
                  <c:v>98.5</c:v>
                </c:pt>
                <c:pt idx="2900">
                  <c:v>99.17</c:v>
                </c:pt>
                <c:pt idx="2901">
                  <c:v>99.01</c:v>
                </c:pt>
                <c:pt idx="2902">
                  <c:v>99.85</c:v>
                </c:pt>
                <c:pt idx="2903">
                  <c:v>99.79</c:v>
                </c:pt>
                <c:pt idx="2904">
                  <c:v>100.44</c:v>
                </c:pt>
                <c:pt idx="2905">
                  <c:v>99.8</c:v>
                </c:pt>
                <c:pt idx="2906">
                  <c:v>99.89</c:v>
                </c:pt>
                <c:pt idx="2907">
                  <c:v>99.93</c:v>
                </c:pt>
                <c:pt idx="2908">
                  <c:v>101.45</c:v>
                </c:pt>
                <c:pt idx="2909">
                  <c:v>101.05</c:v>
                </c:pt>
                <c:pt idx="2910">
                  <c:v>101.28</c:v>
                </c:pt>
                <c:pt idx="2911">
                  <c:v>101.25</c:v>
                </c:pt>
                <c:pt idx="2912">
                  <c:v>101.36</c:v>
                </c:pt>
                <c:pt idx="2913">
                  <c:v>101.03</c:v>
                </c:pt>
                <c:pt idx="2914">
                  <c:v>100.86</c:v>
                </c:pt>
                <c:pt idx="2915">
                  <c:v>100.88</c:v>
                </c:pt>
                <c:pt idx="2916">
                  <c:v>100.34</c:v>
                </c:pt>
                <c:pt idx="2917">
                  <c:v>100.21</c:v>
                </c:pt>
                <c:pt idx="2918">
                  <c:v>100.24</c:v>
                </c:pt>
                <c:pt idx="2919">
                  <c:v>100.36</c:v>
                </c:pt>
                <c:pt idx="2920">
                  <c:v>100.39</c:v>
                </c:pt>
                <c:pt idx="2921">
                  <c:v>100.67</c:v>
                </c:pt>
                <c:pt idx="2922">
                  <c:v>101</c:v>
                </c:pt>
                <c:pt idx="2923">
                  <c:v>101.14</c:v>
                </c:pt>
                <c:pt idx="2924">
                  <c:v>101.22</c:v>
                </c:pt>
                <c:pt idx="2925">
                  <c:v>101.06</c:v>
                </c:pt>
                <c:pt idx="2926">
                  <c:v>101.66</c:v>
                </c:pt>
                <c:pt idx="2927">
                  <c:v>101.9</c:v>
                </c:pt>
                <c:pt idx="2928">
                  <c:v>102.05</c:v>
                </c:pt>
                <c:pt idx="2929">
                  <c:v>101.58</c:v>
                </c:pt>
                <c:pt idx="2930">
                  <c:v>101.8</c:v>
                </c:pt>
                <c:pt idx="2931">
                  <c:v>101.53</c:v>
                </c:pt>
                <c:pt idx="2932">
                  <c:v>101.38</c:v>
                </c:pt>
                <c:pt idx="2933">
                  <c:v>100.56</c:v>
                </c:pt>
                <c:pt idx="2934">
                  <c:v>99.76</c:v>
                </c:pt>
                <c:pt idx="2935">
                  <c:v>100.16</c:v>
                </c:pt>
                <c:pt idx="2936">
                  <c:v>100.46</c:v>
                </c:pt>
                <c:pt idx="2937">
                  <c:v>101.14</c:v>
                </c:pt>
                <c:pt idx="2938">
                  <c:v>101</c:v>
                </c:pt>
                <c:pt idx="2939">
                  <c:v>101.14</c:v>
                </c:pt>
                <c:pt idx="2940">
                  <c:v>101.48</c:v>
                </c:pt>
                <c:pt idx="2941">
                  <c:v>101.72</c:v>
                </c:pt>
                <c:pt idx="2942">
                  <c:v>101.94</c:v>
                </c:pt>
                <c:pt idx="2943">
                  <c:v>101.35</c:v>
                </c:pt>
                <c:pt idx="2944">
                  <c:v>101.51</c:v>
                </c:pt>
                <c:pt idx="2945">
                  <c:v>101.74</c:v>
                </c:pt>
                <c:pt idx="2946">
                  <c:v>102.01</c:v>
                </c:pt>
                <c:pt idx="2947">
                  <c:v>101.9</c:v>
                </c:pt>
                <c:pt idx="2948">
                  <c:v>101.66</c:v>
                </c:pt>
                <c:pt idx="2949">
                  <c:v>101.67</c:v>
                </c:pt>
                <c:pt idx="2950">
                  <c:v>101.42</c:v>
                </c:pt>
                <c:pt idx="2951">
                  <c:v>101.61</c:v>
                </c:pt>
                <c:pt idx="2952">
                  <c:v>101.74</c:v>
                </c:pt>
                <c:pt idx="2953">
                  <c:v>101.93</c:v>
                </c:pt>
                <c:pt idx="2954">
                  <c:v>101.81</c:v>
                </c:pt>
                <c:pt idx="2955">
                  <c:v>101.97</c:v>
                </c:pt>
                <c:pt idx="2956">
                  <c:v>102.22</c:v>
                </c:pt>
                <c:pt idx="2957">
                  <c:v>102.36</c:v>
                </c:pt>
                <c:pt idx="2958">
                  <c:v>102.26</c:v>
                </c:pt>
                <c:pt idx="2959">
                  <c:v>102.58</c:v>
                </c:pt>
                <c:pt idx="2960">
                  <c:v>102.59</c:v>
                </c:pt>
                <c:pt idx="2961">
                  <c:v>102.53</c:v>
                </c:pt>
                <c:pt idx="2962">
                  <c:v>102.44</c:v>
                </c:pt>
                <c:pt idx="2963">
                  <c:v>102.75</c:v>
                </c:pt>
                <c:pt idx="2964">
                  <c:v>102.64</c:v>
                </c:pt>
                <c:pt idx="2965">
                  <c:v>102.7</c:v>
                </c:pt>
                <c:pt idx="2966">
                  <c:v>102.75</c:v>
                </c:pt>
                <c:pt idx="2967">
                  <c:v>103.52</c:v>
                </c:pt>
                <c:pt idx="2968">
                  <c:v>103.17</c:v>
                </c:pt>
                <c:pt idx="2969">
                  <c:v>103.75</c:v>
                </c:pt>
                <c:pt idx="2970">
                  <c:v>104.48</c:v>
                </c:pt>
                <c:pt idx="2971">
                  <c:v>104.56</c:v>
                </c:pt>
                <c:pt idx="2972">
                  <c:v>103.68</c:v>
                </c:pt>
                <c:pt idx="2973">
                  <c:v>104.13</c:v>
                </c:pt>
                <c:pt idx="2974">
                  <c:v>104.39</c:v>
                </c:pt>
                <c:pt idx="2975">
                  <c:v>104.58</c:v>
                </c:pt>
                <c:pt idx="2976">
                  <c:v>104.47</c:v>
                </c:pt>
                <c:pt idx="2977">
                  <c:v>104.33</c:v>
                </c:pt>
                <c:pt idx="2978">
                  <c:v>104.84</c:v>
                </c:pt>
                <c:pt idx="2979">
                  <c:v>105.44</c:v>
                </c:pt>
                <c:pt idx="2980">
                  <c:v>104.94</c:v>
                </c:pt>
                <c:pt idx="2981">
                  <c:v>104.1</c:v>
                </c:pt>
                <c:pt idx="2982">
                  <c:v>104.06</c:v>
                </c:pt>
                <c:pt idx="2983">
                  <c:v>104.08</c:v>
                </c:pt>
                <c:pt idx="2984">
                  <c:v>104.5</c:v>
                </c:pt>
                <c:pt idx="2985">
                  <c:v>103.69</c:v>
                </c:pt>
                <c:pt idx="2986">
                  <c:v>104.15</c:v>
                </c:pt>
                <c:pt idx="2987">
                  <c:v>104.14</c:v>
                </c:pt>
                <c:pt idx="2988">
                  <c:v>103.98</c:v>
                </c:pt>
                <c:pt idx="2989">
                  <c:v>103.53</c:v>
                </c:pt>
                <c:pt idx="2990">
                  <c:v>104.26</c:v>
                </c:pt>
                <c:pt idx="2991">
                  <c:v>104.24</c:v>
                </c:pt>
                <c:pt idx="2992">
                  <c:v>104.34</c:v>
                </c:pt>
                <c:pt idx="2993">
                  <c:v>104.4</c:v>
                </c:pt>
                <c:pt idx="2994">
                  <c:v>104.36</c:v>
                </c:pt>
                <c:pt idx="2995">
                  <c:v>104.39</c:v>
                </c:pt>
                <c:pt idx="2996">
                  <c:v>104.13</c:v>
                </c:pt>
                <c:pt idx="2997">
                  <c:v>104.32</c:v>
                </c:pt>
                <c:pt idx="2998">
                  <c:v>104.2</c:v>
                </c:pt>
                <c:pt idx="2999">
                  <c:v>104.48</c:v>
                </c:pt>
                <c:pt idx="3000">
                  <c:v>103.87</c:v>
                </c:pt>
                <c:pt idx="3001">
                  <c:v>103.86</c:v>
                </c:pt>
                <c:pt idx="3002">
                  <c:v>104.8</c:v>
                </c:pt>
                <c:pt idx="3003">
                  <c:v>104.84</c:v>
                </c:pt>
                <c:pt idx="3004">
                  <c:v>103.61</c:v>
                </c:pt>
                <c:pt idx="3005">
                  <c:v>104.1</c:v>
                </c:pt>
                <c:pt idx="3006">
                  <c:v>103.91</c:v>
                </c:pt>
                <c:pt idx="3007">
                  <c:v>104.07</c:v>
                </c:pt>
                <c:pt idx="3008">
                  <c:v>104.15</c:v>
                </c:pt>
                <c:pt idx="3009">
                  <c:v>104.33</c:v>
                </c:pt>
                <c:pt idx="3010">
                  <c:v>104.57</c:v>
                </c:pt>
                <c:pt idx="3011">
                  <c:v>104.68</c:v>
                </c:pt>
                <c:pt idx="3012">
                  <c:v>104.9</c:v>
                </c:pt>
                <c:pt idx="3013">
                  <c:v>105.38</c:v>
                </c:pt>
                <c:pt idx="3014">
                  <c:v>105.41</c:v>
                </c:pt>
                <c:pt idx="3015">
                  <c:v>106.06</c:v>
                </c:pt>
                <c:pt idx="3016">
                  <c:v>107.3</c:v>
                </c:pt>
                <c:pt idx="3017">
                  <c:v>107.57</c:v>
                </c:pt>
                <c:pt idx="3018">
                  <c:v>107.7</c:v>
                </c:pt>
                <c:pt idx="3019">
                  <c:v>107.53</c:v>
                </c:pt>
                <c:pt idx="3020">
                  <c:v>107.37</c:v>
                </c:pt>
                <c:pt idx="3021">
                  <c:v>107.17</c:v>
                </c:pt>
                <c:pt idx="3022">
                  <c:v>107.47</c:v>
                </c:pt>
                <c:pt idx="3023">
                  <c:v>107.72</c:v>
                </c:pt>
                <c:pt idx="3024">
                  <c:v>108.06</c:v>
                </c:pt>
                <c:pt idx="3025">
                  <c:v>108.27</c:v>
                </c:pt>
                <c:pt idx="3026">
                  <c:v>109.44</c:v>
                </c:pt>
                <c:pt idx="3027">
                  <c:v>109.65</c:v>
                </c:pt>
                <c:pt idx="3028">
                  <c:v>109.44</c:v>
                </c:pt>
                <c:pt idx="3029">
                  <c:v>109.72</c:v>
                </c:pt>
                <c:pt idx="3030">
                  <c:v>109.91</c:v>
                </c:pt>
                <c:pt idx="3031">
                  <c:v>111.08</c:v>
                </c:pt>
                <c:pt idx="3032">
                  <c:v>110.81</c:v>
                </c:pt>
                <c:pt idx="3033">
                  <c:v>110.92</c:v>
                </c:pt>
                <c:pt idx="3034">
                  <c:v>110.48</c:v>
                </c:pt>
                <c:pt idx="3035">
                  <c:v>110.45</c:v>
                </c:pt>
                <c:pt idx="3036">
                  <c:v>110.48</c:v>
                </c:pt>
                <c:pt idx="3037">
                  <c:v>110.46</c:v>
                </c:pt>
                <c:pt idx="3038">
                  <c:v>111.04</c:v>
                </c:pt>
                <c:pt idx="3039">
                  <c:v>111.53</c:v>
                </c:pt>
                <c:pt idx="3040">
                  <c:v>111.36</c:v>
                </c:pt>
                <c:pt idx="3041">
                  <c:v>111.91</c:v>
                </c:pt>
                <c:pt idx="3042">
                  <c:v>113.45</c:v>
                </c:pt>
                <c:pt idx="3043">
                  <c:v>112.49</c:v>
                </c:pt>
                <c:pt idx="3044">
                  <c:v>110.94</c:v>
                </c:pt>
                <c:pt idx="3045">
                  <c:v>111.27</c:v>
                </c:pt>
                <c:pt idx="3046">
                  <c:v>111</c:v>
                </c:pt>
                <c:pt idx="3047">
                  <c:v>110.75</c:v>
                </c:pt>
                <c:pt idx="3048">
                  <c:v>111.9</c:v>
                </c:pt>
                <c:pt idx="3049">
                  <c:v>112.04</c:v>
                </c:pt>
                <c:pt idx="3050">
                  <c:v>112.81</c:v>
                </c:pt>
                <c:pt idx="3051">
                  <c:v>112.94</c:v>
                </c:pt>
                <c:pt idx="3052">
                  <c:v>113.94</c:v>
                </c:pt>
                <c:pt idx="3053">
                  <c:v>113.65</c:v>
                </c:pt>
                <c:pt idx="3054">
                  <c:v>113.61</c:v>
                </c:pt>
                <c:pt idx="3055">
                  <c:v>113.53</c:v>
                </c:pt>
                <c:pt idx="3056">
                  <c:v>114.05</c:v>
                </c:pt>
                <c:pt idx="3057">
                  <c:v>112.37</c:v>
                </c:pt>
                <c:pt idx="3058">
                  <c:v>112.3</c:v>
                </c:pt>
                <c:pt idx="3059">
                  <c:v>111.86</c:v>
                </c:pt>
                <c:pt idx="3060">
                  <c:v>111.76</c:v>
                </c:pt>
                <c:pt idx="3061">
                  <c:v>111.89</c:v>
                </c:pt>
                <c:pt idx="3062">
                  <c:v>110.57</c:v>
                </c:pt>
                <c:pt idx="3063">
                  <c:v>110.45</c:v>
                </c:pt>
                <c:pt idx="3064">
                  <c:v>110.33</c:v>
                </c:pt>
                <c:pt idx="3065">
                  <c:v>110.23</c:v>
                </c:pt>
                <c:pt idx="3066">
                  <c:v>107.41</c:v>
                </c:pt>
                <c:pt idx="3067">
                  <c:v>108.87</c:v>
                </c:pt>
                <c:pt idx="3068">
                  <c:v>109.22</c:v>
                </c:pt>
                <c:pt idx="3069">
                  <c:v>109.24</c:v>
                </c:pt>
                <c:pt idx="3070">
                  <c:v>108.74</c:v>
                </c:pt>
                <c:pt idx="3071">
                  <c:v>109.68</c:v>
                </c:pt>
                <c:pt idx="3072">
                  <c:v>109.84</c:v>
                </c:pt>
                <c:pt idx="3073">
                  <c:v>110.66</c:v>
                </c:pt>
                <c:pt idx="3074">
                  <c:v>109.55</c:v>
                </c:pt>
                <c:pt idx="3075">
                  <c:v>109.58</c:v>
                </c:pt>
                <c:pt idx="3076">
                  <c:v>110.04</c:v>
                </c:pt>
                <c:pt idx="3077">
                  <c:v>110.03</c:v>
                </c:pt>
                <c:pt idx="3078">
                  <c:v>109.57</c:v>
                </c:pt>
                <c:pt idx="3079">
                  <c:v>108.96</c:v>
                </c:pt>
                <c:pt idx="3080">
                  <c:v>110.58</c:v>
                </c:pt>
                <c:pt idx="3081">
                  <c:v>110.93</c:v>
                </c:pt>
                <c:pt idx="3082">
                  <c:v>110.52</c:v>
                </c:pt>
                <c:pt idx="3083">
                  <c:v>111.02</c:v>
                </c:pt>
                <c:pt idx="3084">
                  <c:v>111.27</c:v>
                </c:pt>
                <c:pt idx="3085">
                  <c:v>111.2</c:v>
                </c:pt>
                <c:pt idx="3086">
                  <c:v>110.68</c:v>
                </c:pt>
                <c:pt idx="3087">
                  <c:v>110.86</c:v>
                </c:pt>
                <c:pt idx="3088">
                  <c:v>111.55</c:v>
                </c:pt>
                <c:pt idx="3089">
                  <c:v>111.68</c:v>
                </c:pt>
                <c:pt idx="3090">
                  <c:v>111.71</c:v>
                </c:pt>
                <c:pt idx="3091">
                  <c:v>111.42</c:v>
                </c:pt>
                <c:pt idx="3092">
                  <c:v>111.84</c:v>
                </c:pt>
                <c:pt idx="3093">
                  <c:v>111.34</c:v>
                </c:pt>
                <c:pt idx="3094">
                  <c:v>111.58</c:v>
                </c:pt>
                <c:pt idx="3095">
                  <c:v>111.46</c:v>
                </c:pt>
                <c:pt idx="3096">
                  <c:v>111.28</c:v>
                </c:pt>
                <c:pt idx="3097">
                  <c:v>110.89</c:v>
                </c:pt>
                <c:pt idx="3098">
                  <c:v>111.1</c:v>
                </c:pt>
                <c:pt idx="3099">
                  <c:v>110.92</c:v>
                </c:pt>
                <c:pt idx="3100">
                  <c:v>111.87</c:v>
                </c:pt>
                <c:pt idx="3101">
                  <c:v>111.86</c:v>
                </c:pt>
                <c:pt idx="3102">
                  <c:v>110.86</c:v>
                </c:pt>
                <c:pt idx="3103">
                  <c:v>111.47</c:v>
                </c:pt>
                <c:pt idx="3104">
                  <c:v>111.18</c:v>
                </c:pt>
                <c:pt idx="3105">
                  <c:v>111.6</c:v>
                </c:pt>
                <c:pt idx="3106">
                  <c:v>111.77</c:v>
                </c:pt>
                <c:pt idx="3107">
                  <c:v>111.39</c:v>
                </c:pt>
                <c:pt idx="3108">
                  <c:v>111.4</c:v>
                </c:pt>
                <c:pt idx="3109">
                  <c:v>111.2</c:v>
                </c:pt>
                <c:pt idx="3110">
                  <c:v>111.08</c:v>
                </c:pt>
                <c:pt idx="3111">
                  <c:v>110.86</c:v>
                </c:pt>
                <c:pt idx="3112">
                  <c:v>110.17</c:v>
                </c:pt>
                <c:pt idx="3113">
                  <c:v>110.75</c:v>
                </c:pt>
                <c:pt idx="3114">
                  <c:v>109.54</c:v>
                </c:pt>
                <c:pt idx="3115">
                  <c:v>108.1</c:v>
                </c:pt>
                <c:pt idx="3116">
                  <c:v>107.61</c:v>
                </c:pt>
                <c:pt idx="3117">
                  <c:v>108.46</c:v>
                </c:pt>
                <c:pt idx="3118">
                  <c:v>108.59</c:v>
                </c:pt>
                <c:pt idx="3119">
                  <c:v>107.71</c:v>
                </c:pt>
                <c:pt idx="3120">
                  <c:v>108.62</c:v>
                </c:pt>
                <c:pt idx="3121">
                  <c:v>108.32</c:v>
                </c:pt>
                <c:pt idx="3122">
                  <c:v>108.14</c:v>
                </c:pt>
                <c:pt idx="3123">
                  <c:v>107.66</c:v>
                </c:pt>
                <c:pt idx="3124">
                  <c:v>108.02</c:v>
                </c:pt>
                <c:pt idx="3125">
                  <c:v>108.52</c:v>
                </c:pt>
                <c:pt idx="3126">
                  <c:v>108.34</c:v>
                </c:pt>
                <c:pt idx="3127">
                  <c:v>108.59</c:v>
                </c:pt>
                <c:pt idx="3128">
                  <c:v>108.94</c:v>
                </c:pt>
                <c:pt idx="3129">
                  <c:v>108.84</c:v>
                </c:pt>
                <c:pt idx="3130">
                  <c:v>109.06</c:v>
                </c:pt>
                <c:pt idx="3131">
                  <c:v>109.2</c:v>
                </c:pt>
                <c:pt idx="3132">
                  <c:v>107.52</c:v>
                </c:pt>
                <c:pt idx="3133">
                  <c:v>107.45</c:v>
                </c:pt>
                <c:pt idx="3134">
                  <c:v>108</c:v>
                </c:pt>
                <c:pt idx="3135">
                  <c:v>108.15</c:v>
                </c:pt>
                <c:pt idx="3136">
                  <c:v>108.58</c:v>
                </c:pt>
                <c:pt idx="3137">
                  <c:v>107.57</c:v>
                </c:pt>
                <c:pt idx="3138">
                  <c:v>108.27</c:v>
                </c:pt>
                <c:pt idx="3139">
                  <c:v>108.03</c:v>
                </c:pt>
                <c:pt idx="3140">
                  <c:v>108.54</c:v>
                </c:pt>
                <c:pt idx="3141">
                  <c:v>108.3</c:v>
                </c:pt>
                <c:pt idx="3142">
                  <c:v>108.45</c:v>
                </c:pt>
                <c:pt idx="3143">
                  <c:v>108.42</c:v>
                </c:pt>
                <c:pt idx="3144">
                  <c:v>108.16</c:v>
                </c:pt>
                <c:pt idx="3145">
                  <c:v>108.15</c:v>
                </c:pt>
                <c:pt idx="3146">
                  <c:v>107.64</c:v>
                </c:pt>
                <c:pt idx="3147">
                  <c:v>107.33</c:v>
                </c:pt>
                <c:pt idx="3148">
                  <c:v>107.89</c:v>
                </c:pt>
                <c:pt idx="3149">
                  <c:v>108.71</c:v>
                </c:pt>
                <c:pt idx="3150">
                  <c:v>108.91</c:v>
                </c:pt>
                <c:pt idx="3151">
                  <c:v>110.14</c:v>
                </c:pt>
                <c:pt idx="3152">
                  <c:v>110.04</c:v>
                </c:pt>
                <c:pt idx="3153">
                  <c:v>109.65</c:v>
                </c:pt>
                <c:pt idx="3154">
                  <c:v>109.81</c:v>
                </c:pt>
                <c:pt idx="3155">
                  <c:v>109.82</c:v>
                </c:pt>
                <c:pt idx="3156">
                  <c:v>113.66</c:v>
                </c:pt>
                <c:pt idx="3157">
                  <c:v>112.14</c:v>
                </c:pt>
                <c:pt idx="3158">
                  <c:v>111.81</c:v>
                </c:pt>
                <c:pt idx="3159">
                  <c:v>111.35</c:v>
                </c:pt>
                <c:pt idx="3160">
                  <c:v>111.01</c:v>
                </c:pt>
              </c:numCache>
            </c:numRef>
          </c:val>
          <c:smooth val="0"/>
          <c:extLst>
            <c:ext xmlns:c16="http://schemas.microsoft.com/office/drawing/2014/chart" uri="{C3380CC4-5D6E-409C-BE32-E72D297353CC}">
              <c16:uniqueId val="{00000000-75C1-4EA9-AA83-6D5A222F82A5}"/>
            </c:ext>
          </c:extLst>
        </c:ser>
        <c:dLbls>
          <c:showLegendKey val="0"/>
          <c:showVal val="0"/>
          <c:showCatName val="0"/>
          <c:showSerName val="0"/>
          <c:showPercent val="0"/>
          <c:showBubbleSize val="0"/>
        </c:dLbls>
        <c:smooth val="0"/>
        <c:axId val="328604144"/>
        <c:axId val="328619504"/>
      </c:lineChart>
      <c:dateAx>
        <c:axId val="328604144"/>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328619504"/>
        <c:crosses val="autoZero"/>
        <c:auto val="1"/>
        <c:lblOffset val="100"/>
        <c:baseTimeUnit val="days"/>
      </c:dateAx>
      <c:valAx>
        <c:axId val="32861950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328604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Lato" panose="020F050202020403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Lato" panose="020F0502020204030203" pitchFamily="34" charset="0"/>
                <a:ea typeface="+mn-ea"/>
                <a:cs typeface="+mn-cs"/>
              </a:defRPr>
            </a:pPr>
            <a:r>
              <a:rPr lang="en-US" sz="1800" b="1"/>
              <a:t>S&amp;P 500</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Lato" panose="020F0502020204030203"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'Oil &amp; S&amp;P 500'!$N$125:$N$263</c:f>
              <c:numCache>
                <c:formatCode>m/d/yyyy</c:formatCode>
                <c:ptCount val="139"/>
                <c:pt idx="0">
                  <c:v>45940</c:v>
                </c:pt>
                <c:pt idx="1">
                  <c:v>45943</c:v>
                </c:pt>
                <c:pt idx="2">
                  <c:v>45944</c:v>
                </c:pt>
                <c:pt idx="3">
                  <c:v>45945</c:v>
                </c:pt>
                <c:pt idx="4">
                  <c:v>45946</c:v>
                </c:pt>
                <c:pt idx="5">
                  <c:v>45947</c:v>
                </c:pt>
                <c:pt idx="6">
                  <c:v>45950</c:v>
                </c:pt>
                <c:pt idx="7">
                  <c:v>45951</c:v>
                </c:pt>
                <c:pt idx="8">
                  <c:v>45952</c:v>
                </c:pt>
                <c:pt idx="9">
                  <c:v>45953</c:v>
                </c:pt>
                <c:pt idx="10">
                  <c:v>45954</c:v>
                </c:pt>
                <c:pt idx="11">
                  <c:v>45957</c:v>
                </c:pt>
                <c:pt idx="12">
                  <c:v>45958</c:v>
                </c:pt>
                <c:pt idx="13">
                  <c:v>45959</c:v>
                </c:pt>
                <c:pt idx="14">
                  <c:v>45960</c:v>
                </c:pt>
                <c:pt idx="15">
                  <c:v>45961</c:v>
                </c:pt>
                <c:pt idx="16">
                  <c:v>45964</c:v>
                </c:pt>
                <c:pt idx="17">
                  <c:v>45965</c:v>
                </c:pt>
                <c:pt idx="18">
                  <c:v>45966</c:v>
                </c:pt>
                <c:pt idx="19">
                  <c:v>45967</c:v>
                </c:pt>
                <c:pt idx="20">
                  <c:v>45968</c:v>
                </c:pt>
                <c:pt idx="21">
                  <c:v>45971</c:v>
                </c:pt>
                <c:pt idx="22">
                  <c:v>45972</c:v>
                </c:pt>
                <c:pt idx="23">
                  <c:v>45973</c:v>
                </c:pt>
                <c:pt idx="24">
                  <c:v>45974</c:v>
                </c:pt>
                <c:pt idx="25">
                  <c:v>45975</c:v>
                </c:pt>
                <c:pt idx="26">
                  <c:v>45978</c:v>
                </c:pt>
                <c:pt idx="27">
                  <c:v>45979</c:v>
                </c:pt>
                <c:pt idx="28">
                  <c:v>45980</c:v>
                </c:pt>
                <c:pt idx="29">
                  <c:v>45981</c:v>
                </c:pt>
                <c:pt idx="30">
                  <c:v>45982</c:v>
                </c:pt>
                <c:pt idx="31">
                  <c:v>45985</c:v>
                </c:pt>
                <c:pt idx="32">
                  <c:v>45986</c:v>
                </c:pt>
                <c:pt idx="33">
                  <c:v>45987</c:v>
                </c:pt>
                <c:pt idx="34">
                  <c:v>45989</c:v>
                </c:pt>
                <c:pt idx="35">
                  <c:v>45992</c:v>
                </c:pt>
                <c:pt idx="36">
                  <c:v>45993</c:v>
                </c:pt>
                <c:pt idx="37">
                  <c:v>45994</c:v>
                </c:pt>
                <c:pt idx="38">
                  <c:v>45995</c:v>
                </c:pt>
                <c:pt idx="39">
                  <c:v>45996</c:v>
                </c:pt>
                <c:pt idx="40">
                  <c:v>45999</c:v>
                </c:pt>
                <c:pt idx="41">
                  <c:v>46000</c:v>
                </c:pt>
                <c:pt idx="42">
                  <c:v>46001</c:v>
                </c:pt>
                <c:pt idx="43">
                  <c:v>46002</c:v>
                </c:pt>
                <c:pt idx="44">
                  <c:v>46003</c:v>
                </c:pt>
                <c:pt idx="45">
                  <c:v>46006</c:v>
                </c:pt>
                <c:pt idx="46">
                  <c:v>46007</c:v>
                </c:pt>
                <c:pt idx="47">
                  <c:v>46008</c:v>
                </c:pt>
                <c:pt idx="48">
                  <c:v>46009</c:v>
                </c:pt>
                <c:pt idx="49">
                  <c:v>46010</c:v>
                </c:pt>
                <c:pt idx="50">
                  <c:v>46013</c:v>
                </c:pt>
                <c:pt idx="51">
                  <c:v>46014</c:v>
                </c:pt>
                <c:pt idx="52">
                  <c:v>46015</c:v>
                </c:pt>
                <c:pt idx="53">
                  <c:v>46017</c:v>
                </c:pt>
                <c:pt idx="54">
                  <c:v>46020</c:v>
                </c:pt>
                <c:pt idx="55">
                  <c:v>46021</c:v>
                </c:pt>
                <c:pt idx="56">
                  <c:v>46022</c:v>
                </c:pt>
                <c:pt idx="57">
                  <c:v>46024</c:v>
                </c:pt>
                <c:pt idx="58">
                  <c:v>46027</c:v>
                </c:pt>
                <c:pt idx="59">
                  <c:v>46028</c:v>
                </c:pt>
                <c:pt idx="60">
                  <c:v>46029</c:v>
                </c:pt>
                <c:pt idx="61">
                  <c:v>46030</c:v>
                </c:pt>
                <c:pt idx="62">
                  <c:v>46031</c:v>
                </c:pt>
                <c:pt idx="63">
                  <c:v>46034</c:v>
                </c:pt>
                <c:pt idx="64">
                  <c:v>46035</c:v>
                </c:pt>
                <c:pt idx="65">
                  <c:v>46036</c:v>
                </c:pt>
                <c:pt idx="66">
                  <c:v>46037</c:v>
                </c:pt>
                <c:pt idx="67">
                  <c:v>46038</c:v>
                </c:pt>
                <c:pt idx="68">
                  <c:v>46042</c:v>
                </c:pt>
                <c:pt idx="69">
                  <c:v>46043</c:v>
                </c:pt>
                <c:pt idx="70">
                  <c:v>46044</c:v>
                </c:pt>
                <c:pt idx="71">
                  <c:v>46045</c:v>
                </c:pt>
                <c:pt idx="72">
                  <c:v>46048</c:v>
                </c:pt>
                <c:pt idx="73">
                  <c:v>46049</c:v>
                </c:pt>
                <c:pt idx="74">
                  <c:v>46050</c:v>
                </c:pt>
                <c:pt idx="75">
                  <c:v>46051</c:v>
                </c:pt>
                <c:pt idx="76">
                  <c:v>46052</c:v>
                </c:pt>
                <c:pt idx="77">
                  <c:v>46055</c:v>
                </c:pt>
                <c:pt idx="78">
                  <c:v>46056</c:v>
                </c:pt>
                <c:pt idx="79">
                  <c:v>46057</c:v>
                </c:pt>
                <c:pt idx="80">
                  <c:v>46058</c:v>
                </c:pt>
                <c:pt idx="81">
                  <c:v>46059</c:v>
                </c:pt>
                <c:pt idx="82">
                  <c:v>46062</c:v>
                </c:pt>
                <c:pt idx="83">
                  <c:v>46063</c:v>
                </c:pt>
                <c:pt idx="84">
                  <c:v>46064</c:v>
                </c:pt>
                <c:pt idx="85">
                  <c:v>46065</c:v>
                </c:pt>
                <c:pt idx="86">
                  <c:v>46066</c:v>
                </c:pt>
                <c:pt idx="87">
                  <c:v>46070</c:v>
                </c:pt>
                <c:pt idx="88">
                  <c:v>46071</c:v>
                </c:pt>
                <c:pt idx="89">
                  <c:v>46072</c:v>
                </c:pt>
                <c:pt idx="90">
                  <c:v>46073</c:v>
                </c:pt>
                <c:pt idx="91">
                  <c:v>46076</c:v>
                </c:pt>
                <c:pt idx="92">
                  <c:v>46077</c:v>
                </c:pt>
                <c:pt idx="93">
                  <c:v>46078</c:v>
                </c:pt>
                <c:pt idx="94">
                  <c:v>46079</c:v>
                </c:pt>
                <c:pt idx="95">
                  <c:v>46080</c:v>
                </c:pt>
                <c:pt idx="96">
                  <c:v>46083</c:v>
                </c:pt>
                <c:pt idx="97">
                  <c:v>46084</c:v>
                </c:pt>
                <c:pt idx="98">
                  <c:v>46085</c:v>
                </c:pt>
                <c:pt idx="99">
                  <c:v>46086</c:v>
                </c:pt>
                <c:pt idx="100">
                  <c:v>46087</c:v>
                </c:pt>
                <c:pt idx="101">
                  <c:v>46090</c:v>
                </c:pt>
                <c:pt idx="102">
                  <c:v>46091</c:v>
                </c:pt>
                <c:pt idx="103">
                  <c:v>46092</c:v>
                </c:pt>
                <c:pt idx="104">
                  <c:v>46093</c:v>
                </c:pt>
                <c:pt idx="105">
                  <c:v>46094</c:v>
                </c:pt>
                <c:pt idx="106">
                  <c:v>46097</c:v>
                </c:pt>
                <c:pt idx="107">
                  <c:v>46098</c:v>
                </c:pt>
                <c:pt idx="108">
                  <c:v>46099</c:v>
                </c:pt>
                <c:pt idx="109">
                  <c:v>46100</c:v>
                </c:pt>
                <c:pt idx="110">
                  <c:v>46101</c:v>
                </c:pt>
                <c:pt idx="111">
                  <c:v>46104</c:v>
                </c:pt>
                <c:pt idx="112">
                  <c:v>46105</c:v>
                </c:pt>
                <c:pt idx="113">
                  <c:v>46106</c:v>
                </c:pt>
                <c:pt idx="114">
                  <c:v>46107</c:v>
                </c:pt>
                <c:pt idx="115">
                  <c:v>46108</c:v>
                </c:pt>
                <c:pt idx="116">
                  <c:v>46111</c:v>
                </c:pt>
                <c:pt idx="117">
                  <c:v>46112</c:v>
                </c:pt>
                <c:pt idx="118">
                  <c:v>46113</c:v>
                </c:pt>
                <c:pt idx="119">
                  <c:v>46114</c:v>
                </c:pt>
                <c:pt idx="120">
                  <c:v>46118</c:v>
                </c:pt>
                <c:pt idx="121">
                  <c:v>46119</c:v>
                </c:pt>
                <c:pt idx="122">
                  <c:v>46120</c:v>
                </c:pt>
                <c:pt idx="123">
                  <c:v>46121</c:v>
                </c:pt>
                <c:pt idx="124">
                  <c:v>46122</c:v>
                </c:pt>
                <c:pt idx="125">
                  <c:v>46125</c:v>
                </c:pt>
                <c:pt idx="126">
                  <c:v>46126</c:v>
                </c:pt>
                <c:pt idx="127">
                  <c:v>46127</c:v>
                </c:pt>
                <c:pt idx="128">
                  <c:v>46128</c:v>
                </c:pt>
                <c:pt idx="129">
                  <c:v>46129</c:v>
                </c:pt>
                <c:pt idx="130">
                  <c:v>46132</c:v>
                </c:pt>
                <c:pt idx="131">
                  <c:v>46133</c:v>
                </c:pt>
                <c:pt idx="132">
                  <c:v>46134</c:v>
                </c:pt>
                <c:pt idx="133">
                  <c:v>46135</c:v>
                </c:pt>
                <c:pt idx="134">
                  <c:v>46136</c:v>
                </c:pt>
                <c:pt idx="135">
                  <c:v>46139</c:v>
                </c:pt>
                <c:pt idx="136">
                  <c:v>46140</c:v>
                </c:pt>
                <c:pt idx="137">
                  <c:v>46141</c:v>
                </c:pt>
                <c:pt idx="138">
                  <c:v>46142</c:v>
                </c:pt>
              </c:numCache>
            </c:numRef>
          </c:cat>
          <c:val>
            <c:numRef>
              <c:f>'Oil &amp; S&amp;P 500'!$O$125:$O$263</c:f>
              <c:numCache>
                <c:formatCode>General</c:formatCode>
                <c:ptCount val="139"/>
                <c:pt idx="0">
                  <c:v>6552.51</c:v>
                </c:pt>
                <c:pt idx="1">
                  <c:v>6654.72</c:v>
                </c:pt>
                <c:pt idx="2">
                  <c:v>6644.31</c:v>
                </c:pt>
                <c:pt idx="3">
                  <c:v>6671.06</c:v>
                </c:pt>
                <c:pt idx="4">
                  <c:v>6629.07</c:v>
                </c:pt>
                <c:pt idx="5">
                  <c:v>6664.01</c:v>
                </c:pt>
                <c:pt idx="6">
                  <c:v>6735.13</c:v>
                </c:pt>
                <c:pt idx="7">
                  <c:v>6735.35</c:v>
                </c:pt>
                <c:pt idx="8">
                  <c:v>6699.4</c:v>
                </c:pt>
                <c:pt idx="9">
                  <c:v>6738.44</c:v>
                </c:pt>
                <c:pt idx="10">
                  <c:v>6791.69</c:v>
                </c:pt>
                <c:pt idx="11">
                  <c:v>6875.16</c:v>
                </c:pt>
                <c:pt idx="12">
                  <c:v>6890.89</c:v>
                </c:pt>
                <c:pt idx="13">
                  <c:v>6890.59</c:v>
                </c:pt>
                <c:pt idx="14">
                  <c:v>6822.34</c:v>
                </c:pt>
                <c:pt idx="15">
                  <c:v>6840.2</c:v>
                </c:pt>
                <c:pt idx="16">
                  <c:v>6851.97</c:v>
                </c:pt>
                <c:pt idx="17">
                  <c:v>6771.55</c:v>
                </c:pt>
                <c:pt idx="18">
                  <c:v>6796.29</c:v>
                </c:pt>
                <c:pt idx="19">
                  <c:v>6720.32</c:v>
                </c:pt>
                <c:pt idx="20">
                  <c:v>6728.8</c:v>
                </c:pt>
                <c:pt idx="21">
                  <c:v>6832.43</c:v>
                </c:pt>
                <c:pt idx="22">
                  <c:v>6846.61</c:v>
                </c:pt>
                <c:pt idx="23">
                  <c:v>6850.92</c:v>
                </c:pt>
                <c:pt idx="24">
                  <c:v>6737.49</c:v>
                </c:pt>
                <c:pt idx="25">
                  <c:v>6734.11</c:v>
                </c:pt>
                <c:pt idx="26">
                  <c:v>6672.41</c:v>
                </c:pt>
                <c:pt idx="27">
                  <c:v>6617.32</c:v>
                </c:pt>
                <c:pt idx="28">
                  <c:v>6642.16</c:v>
                </c:pt>
                <c:pt idx="29">
                  <c:v>6538.76</c:v>
                </c:pt>
                <c:pt idx="30">
                  <c:v>6602.99</c:v>
                </c:pt>
                <c:pt idx="31">
                  <c:v>6705.12</c:v>
                </c:pt>
                <c:pt idx="32">
                  <c:v>6765.88</c:v>
                </c:pt>
                <c:pt idx="33">
                  <c:v>6812.61</c:v>
                </c:pt>
                <c:pt idx="34">
                  <c:v>6849.09</c:v>
                </c:pt>
                <c:pt idx="35">
                  <c:v>6812.63</c:v>
                </c:pt>
                <c:pt idx="36">
                  <c:v>6829.37</c:v>
                </c:pt>
                <c:pt idx="37">
                  <c:v>6849.72</c:v>
                </c:pt>
                <c:pt idx="38">
                  <c:v>6857.12</c:v>
                </c:pt>
                <c:pt idx="39">
                  <c:v>6870.4</c:v>
                </c:pt>
                <c:pt idx="40">
                  <c:v>6846.51</c:v>
                </c:pt>
                <c:pt idx="41">
                  <c:v>6840.51</c:v>
                </c:pt>
                <c:pt idx="42">
                  <c:v>6886.68</c:v>
                </c:pt>
                <c:pt idx="43">
                  <c:v>6901</c:v>
                </c:pt>
                <c:pt idx="44">
                  <c:v>6827.41</c:v>
                </c:pt>
                <c:pt idx="45">
                  <c:v>6816.51</c:v>
                </c:pt>
                <c:pt idx="46">
                  <c:v>6800.26</c:v>
                </c:pt>
                <c:pt idx="47">
                  <c:v>6721.43</c:v>
                </c:pt>
                <c:pt idx="48">
                  <c:v>6774.76</c:v>
                </c:pt>
                <c:pt idx="49">
                  <c:v>6834.5</c:v>
                </c:pt>
                <c:pt idx="50">
                  <c:v>6878.49</c:v>
                </c:pt>
                <c:pt idx="51">
                  <c:v>6909.79</c:v>
                </c:pt>
                <c:pt idx="52">
                  <c:v>6932.05</c:v>
                </c:pt>
                <c:pt idx="53">
                  <c:v>6929.94</c:v>
                </c:pt>
                <c:pt idx="54">
                  <c:v>6905.74</c:v>
                </c:pt>
                <c:pt idx="55">
                  <c:v>6896.24</c:v>
                </c:pt>
                <c:pt idx="56">
                  <c:v>6845.5</c:v>
                </c:pt>
                <c:pt idx="57">
                  <c:v>6858.47</c:v>
                </c:pt>
                <c:pt idx="58">
                  <c:v>6902.05</c:v>
                </c:pt>
                <c:pt idx="59">
                  <c:v>6944.82</c:v>
                </c:pt>
                <c:pt idx="60">
                  <c:v>6920.93</c:v>
                </c:pt>
                <c:pt idx="61">
                  <c:v>6921.46</c:v>
                </c:pt>
                <c:pt idx="62">
                  <c:v>6966.28</c:v>
                </c:pt>
                <c:pt idx="63">
                  <c:v>6977.27</c:v>
                </c:pt>
                <c:pt idx="64">
                  <c:v>6963.74</c:v>
                </c:pt>
                <c:pt idx="65">
                  <c:v>6926.6</c:v>
                </c:pt>
                <c:pt idx="66">
                  <c:v>6944.47</c:v>
                </c:pt>
                <c:pt idx="67">
                  <c:v>6940.01</c:v>
                </c:pt>
                <c:pt idx="68">
                  <c:v>6796.86</c:v>
                </c:pt>
                <c:pt idx="69">
                  <c:v>6875.62</c:v>
                </c:pt>
                <c:pt idx="70">
                  <c:v>6913.35</c:v>
                </c:pt>
                <c:pt idx="71">
                  <c:v>6915.61</c:v>
                </c:pt>
                <c:pt idx="72">
                  <c:v>6950.23</c:v>
                </c:pt>
                <c:pt idx="73">
                  <c:v>6978.6</c:v>
                </c:pt>
                <c:pt idx="74">
                  <c:v>6978.03</c:v>
                </c:pt>
                <c:pt idx="75">
                  <c:v>6969.01</c:v>
                </c:pt>
                <c:pt idx="76">
                  <c:v>6939.03</c:v>
                </c:pt>
                <c:pt idx="77">
                  <c:v>6976.44</c:v>
                </c:pt>
                <c:pt idx="78">
                  <c:v>6917.81</c:v>
                </c:pt>
                <c:pt idx="79">
                  <c:v>6882.72</c:v>
                </c:pt>
                <c:pt idx="80">
                  <c:v>6798.4</c:v>
                </c:pt>
                <c:pt idx="81">
                  <c:v>6932.3</c:v>
                </c:pt>
                <c:pt idx="82">
                  <c:v>6964.82</c:v>
                </c:pt>
                <c:pt idx="83">
                  <c:v>6941.81</c:v>
                </c:pt>
                <c:pt idx="84">
                  <c:v>6941.47</c:v>
                </c:pt>
                <c:pt idx="85">
                  <c:v>6832.76</c:v>
                </c:pt>
                <c:pt idx="86">
                  <c:v>6836.17</c:v>
                </c:pt>
                <c:pt idx="87">
                  <c:v>6843.22</c:v>
                </c:pt>
                <c:pt idx="88">
                  <c:v>6881.31</c:v>
                </c:pt>
                <c:pt idx="89">
                  <c:v>6861.89</c:v>
                </c:pt>
                <c:pt idx="90">
                  <c:v>6909.51</c:v>
                </c:pt>
                <c:pt idx="91">
                  <c:v>6837.75</c:v>
                </c:pt>
                <c:pt idx="92">
                  <c:v>6890.07</c:v>
                </c:pt>
                <c:pt idx="93">
                  <c:v>6946.13</c:v>
                </c:pt>
                <c:pt idx="94">
                  <c:v>6908.86</c:v>
                </c:pt>
                <c:pt idx="95">
                  <c:v>6878.88</c:v>
                </c:pt>
                <c:pt idx="96">
                  <c:v>6881.62</c:v>
                </c:pt>
                <c:pt idx="97">
                  <c:v>6816.63</c:v>
                </c:pt>
                <c:pt idx="98">
                  <c:v>6869.5</c:v>
                </c:pt>
                <c:pt idx="99">
                  <c:v>6830.71</c:v>
                </c:pt>
                <c:pt idx="100">
                  <c:v>6740.02</c:v>
                </c:pt>
                <c:pt idx="101">
                  <c:v>6795.99</c:v>
                </c:pt>
                <c:pt idx="102">
                  <c:v>6781.48</c:v>
                </c:pt>
                <c:pt idx="103">
                  <c:v>6775.8</c:v>
                </c:pt>
                <c:pt idx="104">
                  <c:v>6672.62</c:v>
                </c:pt>
                <c:pt idx="105">
                  <c:v>6632.19</c:v>
                </c:pt>
                <c:pt idx="106">
                  <c:v>6699.38</c:v>
                </c:pt>
                <c:pt idx="107">
                  <c:v>6716.09</c:v>
                </c:pt>
                <c:pt idx="108">
                  <c:v>6624.7</c:v>
                </c:pt>
                <c:pt idx="109">
                  <c:v>6606.49</c:v>
                </c:pt>
                <c:pt idx="110">
                  <c:v>6506.48</c:v>
                </c:pt>
                <c:pt idx="111">
                  <c:v>6581</c:v>
                </c:pt>
                <c:pt idx="112">
                  <c:v>6556.37</c:v>
                </c:pt>
                <c:pt idx="113">
                  <c:v>6591.9</c:v>
                </c:pt>
                <c:pt idx="114">
                  <c:v>6477.16</c:v>
                </c:pt>
                <c:pt idx="115">
                  <c:v>6368.85</c:v>
                </c:pt>
                <c:pt idx="116">
                  <c:v>6343.72</c:v>
                </c:pt>
                <c:pt idx="117">
                  <c:v>6528.52</c:v>
                </c:pt>
                <c:pt idx="118">
                  <c:v>6575.32</c:v>
                </c:pt>
                <c:pt idx="119">
                  <c:v>6582.69</c:v>
                </c:pt>
                <c:pt idx="120">
                  <c:v>6611.83</c:v>
                </c:pt>
                <c:pt idx="121">
                  <c:v>6616.85</c:v>
                </c:pt>
                <c:pt idx="122">
                  <c:v>6782.81</c:v>
                </c:pt>
                <c:pt idx="123">
                  <c:v>6824.66</c:v>
                </c:pt>
                <c:pt idx="124">
                  <c:v>6816.89</c:v>
                </c:pt>
                <c:pt idx="125">
                  <c:v>6886.24</c:v>
                </c:pt>
                <c:pt idx="126">
                  <c:v>6967.38</c:v>
                </c:pt>
                <c:pt idx="127">
                  <c:v>7022.95</c:v>
                </c:pt>
                <c:pt idx="128">
                  <c:v>7041.28</c:v>
                </c:pt>
                <c:pt idx="129">
                  <c:v>7126.06</c:v>
                </c:pt>
                <c:pt idx="130">
                  <c:v>7109.14</c:v>
                </c:pt>
                <c:pt idx="131" formatCode="#,##0.00">
                  <c:v>7064.01</c:v>
                </c:pt>
                <c:pt idx="132" formatCode="#,##0.00">
                  <c:v>7137.9</c:v>
                </c:pt>
                <c:pt idx="133" formatCode="#,##0.00">
                  <c:v>7108.4</c:v>
                </c:pt>
                <c:pt idx="134" formatCode="#,##0.00">
                  <c:v>7165.08</c:v>
                </c:pt>
                <c:pt idx="135" formatCode="#,##0.00">
                  <c:v>7173.91</c:v>
                </c:pt>
                <c:pt idx="136" formatCode="#,##0.00">
                  <c:v>7138.8</c:v>
                </c:pt>
                <c:pt idx="137" formatCode="#,##0.00">
                  <c:v>7135.95</c:v>
                </c:pt>
                <c:pt idx="138" formatCode="#,##0.00">
                  <c:v>7209.01</c:v>
                </c:pt>
              </c:numCache>
            </c:numRef>
          </c:val>
          <c:smooth val="0"/>
          <c:extLst>
            <c:ext xmlns:c16="http://schemas.microsoft.com/office/drawing/2014/chart" uri="{C3380CC4-5D6E-409C-BE32-E72D297353CC}">
              <c16:uniqueId val="{00000000-C59E-4A56-899B-78603A2E5380}"/>
            </c:ext>
          </c:extLst>
        </c:ser>
        <c:dLbls>
          <c:showLegendKey val="0"/>
          <c:showVal val="0"/>
          <c:showCatName val="0"/>
          <c:showSerName val="0"/>
          <c:showPercent val="0"/>
          <c:showBubbleSize val="0"/>
        </c:dLbls>
        <c:smooth val="0"/>
        <c:axId val="116804815"/>
        <c:axId val="116800975"/>
      </c:lineChart>
      <c:dateAx>
        <c:axId val="116804815"/>
        <c:scaling>
          <c:orientation val="minMax"/>
        </c:scaling>
        <c:delete val="0"/>
        <c:axPos val="b"/>
        <c:numFmt formatCode="m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116800975"/>
        <c:crosses val="autoZero"/>
        <c:auto val="1"/>
        <c:lblOffset val="100"/>
        <c:baseTimeUnit val="days"/>
      </c:dateAx>
      <c:valAx>
        <c:axId val="116800975"/>
        <c:scaling>
          <c:orientation val="minMax"/>
          <c:min val="6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1168048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Lato" panose="020F0502020204030203"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Lato" panose="020F0502020204030203" pitchFamily="34" charset="0"/>
                <a:ea typeface="+mn-ea"/>
                <a:cs typeface="+mn-cs"/>
              </a:defRPr>
            </a:pPr>
            <a:r>
              <a:rPr lang="en-US" sz="1800" b="1"/>
              <a:t>10 Year Treasury Yield (%)</a:t>
            </a: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Lato" panose="020F0502020204030203"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'Oil &amp; S&amp;P 500'!$U$5:$U$136</c:f>
              <c:numCache>
                <c:formatCode>m/d/yyyy</c:formatCode>
                <c:ptCount val="132"/>
                <c:pt idx="0">
                  <c:v>45950</c:v>
                </c:pt>
                <c:pt idx="1">
                  <c:v>45951</c:v>
                </c:pt>
                <c:pt idx="2">
                  <c:v>45952</c:v>
                </c:pt>
                <c:pt idx="3">
                  <c:v>45953</c:v>
                </c:pt>
                <c:pt idx="4">
                  <c:v>45954</c:v>
                </c:pt>
                <c:pt idx="5">
                  <c:v>45957</c:v>
                </c:pt>
                <c:pt idx="6">
                  <c:v>45958</c:v>
                </c:pt>
                <c:pt idx="7">
                  <c:v>45959</c:v>
                </c:pt>
                <c:pt idx="8">
                  <c:v>45960</c:v>
                </c:pt>
                <c:pt idx="9">
                  <c:v>45961</c:v>
                </c:pt>
                <c:pt idx="10">
                  <c:v>45964</c:v>
                </c:pt>
                <c:pt idx="11">
                  <c:v>45965</c:v>
                </c:pt>
                <c:pt idx="12">
                  <c:v>45966</c:v>
                </c:pt>
                <c:pt idx="13">
                  <c:v>45967</c:v>
                </c:pt>
                <c:pt idx="14">
                  <c:v>45968</c:v>
                </c:pt>
                <c:pt idx="15">
                  <c:v>45971</c:v>
                </c:pt>
                <c:pt idx="16">
                  <c:v>45973</c:v>
                </c:pt>
                <c:pt idx="17">
                  <c:v>45974</c:v>
                </c:pt>
                <c:pt idx="18">
                  <c:v>45975</c:v>
                </c:pt>
                <c:pt idx="19">
                  <c:v>45978</c:v>
                </c:pt>
                <c:pt idx="20">
                  <c:v>45979</c:v>
                </c:pt>
                <c:pt idx="21">
                  <c:v>45980</c:v>
                </c:pt>
                <c:pt idx="22">
                  <c:v>45981</c:v>
                </c:pt>
                <c:pt idx="23">
                  <c:v>45982</c:v>
                </c:pt>
                <c:pt idx="24">
                  <c:v>45985</c:v>
                </c:pt>
                <c:pt idx="25">
                  <c:v>45986</c:v>
                </c:pt>
                <c:pt idx="26">
                  <c:v>45987</c:v>
                </c:pt>
                <c:pt idx="27">
                  <c:v>45989</c:v>
                </c:pt>
                <c:pt idx="28">
                  <c:v>45992</c:v>
                </c:pt>
                <c:pt idx="29">
                  <c:v>45993</c:v>
                </c:pt>
                <c:pt idx="30">
                  <c:v>45994</c:v>
                </c:pt>
                <c:pt idx="31">
                  <c:v>45995</c:v>
                </c:pt>
                <c:pt idx="32">
                  <c:v>45996</c:v>
                </c:pt>
                <c:pt idx="33">
                  <c:v>45999</c:v>
                </c:pt>
                <c:pt idx="34">
                  <c:v>46000</c:v>
                </c:pt>
                <c:pt idx="35">
                  <c:v>46001</c:v>
                </c:pt>
                <c:pt idx="36">
                  <c:v>46002</c:v>
                </c:pt>
                <c:pt idx="37">
                  <c:v>46003</c:v>
                </c:pt>
                <c:pt idx="38">
                  <c:v>46006</c:v>
                </c:pt>
                <c:pt idx="39">
                  <c:v>46007</c:v>
                </c:pt>
                <c:pt idx="40">
                  <c:v>46008</c:v>
                </c:pt>
                <c:pt idx="41">
                  <c:v>46009</c:v>
                </c:pt>
                <c:pt idx="42">
                  <c:v>46010</c:v>
                </c:pt>
                <c:pt idx="43">
                  <c:v>46013</c:v>
                </c:pt>
                <c:pt idx="44">
                  <c:v>46014</c:v>
                </c:pt>
                <c:pt idx="45">
                  <c:v>46015</c:v>
                </c:pt>
                <c:pt idx="46">
                  <c:v>46017</c:v>
                </c:pt>
                <c:pt idx="47">
                  <c:v>46020</c:v>
                </c:pt>
                <c:pt idx="48">
                  <c:v>46021</c:v>
                </c:pt>
                <c:pt idx="49">
                  <c:v>46022</c:v>
                </c:pt>
                <c:pt idx="50">
                  <c:v>46024</c:v>
                </c:pt>
                <c:pt idx="51">
                  <c:v>46027</c:v>
                </c:pt>
                <c:pt idx="52">
                  <c:v>46028</c:v>
                </c:pt>
                <c:pt idx="53">
                  <c:v>46029</c:v>
                </c:pt>
                <c:pt idx="54">
                  <c:v>46030</c:v>
                </c:pt>
                <c:pt idx="55">
                  <c:v>46031</c:v>
                </c:pt>
                <c:pt idx="56">
                  <c:v>46034</c:v>
                </c:pt>
                <c:pt idx="57">
                  <c:v>46035</c:v>
                </c:pt>
                <c:pt idx="58">
                  <c:v>46036</c:v>
                </c:pt>
                <c:pt idx="59">
                  <c:v>46037</c:v>
                </c:pt>
                <c:pt idx="60">
                  <c:v>46038</c:v>
                </c:pt>
                <c:pt idx="61">
                  <c:v>46042</c:v>
                </c:pt>
                <c:pt idx="62">
                  <c:v>46043</c:v>
                </c:pt>
                <c:pt idx="63">
                  <c:v>46044</c:v>
                </c:pt>
                <c:pt idx="64">
                  <c:v>46045</c:v>
                </c:pt>
                <c:pt idx="65">
                  <c:v>46048</c:v>
                </c:pt>
                <c:pt idx="66">
                  <c:v>46049</c:v>
                </c:pt>
                <c:pt idx="67">
                  <c:v>46050</c:v>
                </c:pt>
                <c:pt idx="68">
                  <c:v>46051</c:v>
                </c:pt>
                <c:pt idx="69">
                  <c:v>46052</c:v>
                </c:pt>
                <c:pt idx="70">
                  <c:v>46055</c:v>
                </c:pt>
                <c:pt idx="71">
                  <c:v>46056</c:v>
                </c:pt>
                <c:pt idx="72">
                  <c:v>46057</c:v>
                </c:pt>
                <c:pt idx="73">
                  <c:v>46058</c:v>
                </c:pt>
                <c:pt idx="74">
                  <c:v>46059</c:v>
                </c:pt>
                <c:pt idx="75">
                  <c:v>46062</c:v>
                </c:pt>
                <c:pt idx="76">
                  <c:v>46063</c:v>
                </c:pt>
                <c:pt idx="77">
                  <c:v>46064</c:v>
                </c:pt>
                <c:pt idx="78">
                  <c:v>46065</c:v>
                </c:pt>
                <c:pt idx="79">
                  <c:v>46066</c:v>
                </c:pt>
                <c:pt idx="80">
                  <c:v>46070</c:v>
                </c:pt>
                <c:pt idx="81">
                  <c:v>46071</c:v>
                </c:pt>
                <c:pt idx="82">
                  <c:v>46072</c:v>
                </c:pt>
                <c:pt idx="83">
                  <c:v>46073</c:v>
                </c:pt>
                <c:pt idx="84">
                  <c:v>46076</c:v>
                </c:pt>
                <c:pt idx="85">
                  <c:v>46077</c:v>
                </c:pt>
                <c:pt idx="86">
                  <c:v>46078</c:v>
                </c:pt>
                <c:pt idx="87">
                  <c:v>46079</c:v>
                </c:pt>
                <c:pt idx="88">
                  <c:v>46080</c:v>
                </c:pt>
                <c:pt idx="89">
                  <c:v>46083</c:v>
                </c:pt>
                <c:pt idx="90">
                  <c:v>46084</c:v>
                </c:pt>
                <c:pt idx="91">
                  <c:v>46085</c:v>
                </c:pt>
                <c:pt idx="92">
                  <c:v>46086</c:v>
                </c:pt>
                <c:pt idx="93">
                  <c:v>46087</c:v>
                </c:pt>
                <c:pt idx="94">
                  <c:v>46090</c:v>
                </c:pt>
                <c:pt idx="95">
                  <c:v>46091</c:v>
                </c:pt>
                <c:pt idx="96">
                  <c:v>46092</c:v>
                </c:pt>
                <c:pt idx="97">
                  <c:v>46093</c:v>
                </c:pt>
                <c:pt idx="98">
                  <c:v>46094</c:v>
                </c:pt>
                <c:pt idx="99">
                  <c:v>46097</c:v>
                </c:pt>
                <c:pt idx="100">
                  <c:v>46098</c:v>
                </c:pt>
                <c:pt idx="101">
                  <c:v>46099</c:v>
                </c:pt>
                <c:pt idx="102">
                  <c:v>46100</c:v>
                </c:pt>
                <c:pt idx="103">
                  <c:v>46101</c:v>
                </c:pt>
                <c:pt idx="104">
                  <c:v>46104</c:v>
                </c:pt>
                <c:pt idx="105">
                  <c:v>46105</c:v>
                </c:pt>
                <c:pt idx="106">
                  <c:v>46106</c:v>
                </c:pt>
                <c:pt idx="107">
                  <c:v>46107</c:v>
                </c:pt>
                <c:pt idx="108">
                  <c:v>46108</c:v>
                </c:pt>
                <c:pt idx="109">
                  <c:v>46111</c:v>
                </c:pt>
                <c:pt idx="110">
                  <c:v>46112</c:v>
                </c:pt>
                <c:pt idx="111">
                  <c:v>46113</c:v>
                </c:pt>
                <c:pt idx="112">
                  <c:v>46114</c:v>
                </c:pt>
                <c:pt idx="113">
                  <c:v>46118</c:v>
                </c:pt>
                <c:pt idx="114">
                  <c:v>46119</c:v>
                </c:pt>
                <c:pt idx="115">
                  <c:v>46120</c:v>
                </c:pt>
                <c:pt idx="116">
                  <c:v>46121</c:v>
                </c:pt>
                <c:pt idx="117">
                  <c:v>46122</c:v>
                </c:pt>
                <c:pt idx="118">
                  <c:v>46125</c:v>
                </c:pt>
                <c:pt idx="119">
                  <c:v>46126</c:v>
                </c:pt>
                <c:pt idx="120">
                  <c:v>46127</c:v>
                </c:pt>
                <c:pt idx="121">
                  <c:v>46128</c:v>
                </c:pt>
                <c:pt idx="122">
                  <c:v>46129</c:v>
                </c:pt>
                <c:pt idx="123">
                  <c:v>46132</c:v>
                </c:pt>
                <c:pt idx="124">
                  <c:v>46133</c:v>
                </c:pt>
                <c:pt idx="125">
                  <c:v>46134</c:v>
                </c:pt>
                <c:pt idx="126">
                  <c:v>46135</c:v>
                </c:pt>
                <c:pt idx="127">
                  <c:v>46136</c:v>
                </c:pt>
                <c:pt idx="128">
                  <c:v>46139</c:v>
                </c:pt>
                <c:pt idx="129">
                  <c:v>46140</c:v>
                </c:pt>
                <c:pt idx="130">
                  <c:v>46141</c:v>
                </c:pt>
                <c:pt idx="131">
                  <c:v>46142</c:v>
                </c:pt>
              </c:numCache>
            </c:numRef>
          </c:cat>
          <c:val>
            <c:numRef>
              <c:f>'Oil &amp; S&amp;P 500'!$V$5:$V$136</c:f>
              <c:numCache>
                <c:formatCode>General</c:formatCode>
                <c:ptCount val="132"/>
                <c:pt idx="0">
                  <c:v>3.9809999999999999</c:v>
                </c:pt>
                <c:pt idx="1">
                  <c:v>3.964</c:v>
                </c:pt>
                <c:pt idx="2">
                  <c:v>3.9510000000000001</c:v>
                </c:pt>
                <c:pt idx="3">
                  <c:v>4.0019999999999998</c:v>
                </c:pt>
                <c:pt idx="4">
                  <c:v>4.0030000000000001</c:v>
                </c:pt>
                <c:pt idx="5">
                  <c:v>3.9809999999999999</c:v>
                </c:pt>
                <c:pt idx="6">
                  <c:v>3.9769999999999999</c:v>
                </c:pt>
                <c:pt idx="7">
                  <c:v>4.0780000000000003</c:v>
                </c:pt>
                <c:pt idx="8">
                  <c:v>4.0990000000000002</c:v>
                </c:pt>
                <c:pt idx="9">
                  <c:v>4.0780000000000003</c:v>
                </c:pt>
                <c:pt idx="10">
                  <c:v>4.1109999999999998</c:v>
                </c:pt>
                <c:pt idx="11">
                  <c:v>4.0860000000000003</c:v>
                </c:pt>
                <c:pt idx="12">
                  <c:v>4.16</c:v>
                </c:pt>
                <c:pt idx="13">
                  <c:v>4.0839999999999996</c:v>
                </c:pt>
                <c:pt idx="14">
                  <c:v>4.0979999999999999</c:v>
                </c:pt>
                <c:pt idx="15">
                  <c:v>4.117</c:v>
                </c:pt>
                <c:pt idx="16">
                  <c:v>4.07</c:v>
                </c:pt>
                <c:pt idx="17">
                  <c:v>4.12</c:v>
                </c:pt>
                <c:pt idx="18">
                  <c:v>4.149</c:v>
                </c:pt>
                <c:pt idx="19">
                  <c:v>4.1399999999999997</c:v>
                </c:pt>
                <c:pt idx="20">
                  <c:v>4.1139999999999999</c:v>
                </c:pt>
                <c:pt idx="21">
                  <c:v>4.1379999999999999</c:v>
                </c:pt>
                <c:pt idx="22">
                  <c:v>4.085</c:v>
                </c:pt>
                <c:pt idx="23">
                  <c:v>4.0650000000000004</c:v>
                </c:pt>
                <c:pt idx="24">
                  <c:v>4.0259999999999998</c:v>
                </c:pt>
                <c:pt idx="25">
                  <c:v>3.9969999999999999</c:v>
                </c:pt>
                <c:pt idx="26">
                  <c:v>3.9950000000000001</c:v>
                </c:pt>
                <c:pt idx="27">
                  <c:v>4.0149999999999997</c:v>
                </c:pt>
                <c:pt idx="28">
                  <c:v>4.0869999999999997</c:v>
                </c:pt>
                <c:pt idx="29">
                  <c:v>4.0869999999999997</c:v>
                </c:pt>
                <c:pt idx="30">
                  <c:v>4.0640000000000001</c:v>
                </c:pt>
                <c:pt idx="31">
                  <c:v>4.0990000000000002</c:v>
                </c:pt>
                <c:pt idx="32">
                  <c:v>4.1360000000000001</c:v>
                </c:pt>
                <c:pt idx="33">
                  <c:v>4.165</c:v>
                </c:pt>
                <c:pt idx="34">
                  <c:v>4.1890000000000001</c:v>
                </c:pt>
                <c:pt idx="35">
                  <c:v>4.149</c:v>
                </c:pt>
                <c:pt idx="36">
                  <c:v>4.1580000000000004</c:v>
                </c:pt>
                <c:pt idx="37">
                  <c:v>4.1849999999999996</c:v>
                </c:pt>
                <c:pt idx="38">
                  <c:v>4.1740000000000004</c:v>
                </c:pt>
                <c:pt idx="39">
                  <c:v>4.1459999999999999</c:v>
                </c:pt>
                <c:pt idx="40">
                  <c:v>4.1539999999999999</c:v>
                </c:pt>
                <c:pt idx="41">
                  <c:v>4.1230000000000002</c:v>
                </c:pt>
                <c:pt idx="42">
                  <c:v>4.1479999999999997</c:v>
                </c:pt>
                <c:pt idx="43">
                  <c:v>4.165</c:v>
                </c:pt>
                <c:pt idx="44">
                  <c:v>4.165</c:v>
                </c:pt>
                <c:pt idx="45">
                  <c:v>4.1360000000000001</c:v>
                </c:pt>
                <c:pt idx="46">
                  <c:v>4.1289999999999996</c:v>
                </c:pt>
                <c:pt idx="47">
                  <c:v>4.1109999999999998</c:v>
                </c:pt>
                <c:pt idx="48">
                  <c:v>4.1230000000000002</c:v>
                </c:pt>
                <c:pt idx="49">
                  <c:v>4.1689999999999996</c:v>
                </c:pt>
                <c:pt idx="50">
                  <c:v>4.1920000000000002</c:v>
                </c:pt>
                <c:pt idx="51">
                  <c:v>4.1619999999999999</c:v>
                </c:pt>
                <c:pt idx="52">
                  <c:v>4.1740000000000004</c:v>
                </c:pt>
                <c:pt idx="53">
                  <c:v>4.1500000000000004</c:v>
                </c:pt>
                <c:pt idx="54">
                  <c:v>4.1680000000000001</c:v>
                </c:pt>
                <c:pt idx="55">
                  <c:v>4.1660000000000004</c:v>
                </c:pt>
                <c:pt idx="56">
                  <c:v>4.1769999999999996</c:v>
                </c:pt>
                <c:pt idx="57">
                  <c:v>4.18</c:v>
                </c:pt>
                <c:pt idx="58">
                  <c:v>4.133</c:v>
                </c:pt>
                <c:pt idx="59">
                  <c:v>4.1710000000000003</c:v>
                </c:pt>
                <c:pt idx="60">
                  <c:v>4.2240000000000002</c:v>
                </c:pt>
                <c:pt idx="61">
                  <c:v>4.2939999999999996</c:v>
                </c:pt>
                <c:pt idx="62">
                  <c:v>4.2439999999999998</c:v>
                </c:pt>
                <c:pt idx="63">
                  <c:v>4.2460000000000004</c:v>
                </c:pt>
                <c:pt idx="64">
                  <c:v>4.226</c:v>
                </c:pt>
                <c:pt idx="65">
                  <c:v>4.2130000000000001</c:v>
                </c:pt>
                <c:pt idx="66">
                  <c:v>4.2450000000000001</c:v>
                </c:pt>
                <c:pt idx="67">
                  <c:v>4.2439999999999998</c:v>
                </c:pt>
                <c:pt idx="68">
                  <c:v>4.2329999999999997</c:v>
                </c:pt>
                <c:pt idx="69">
                  <c:v>4.2370000000000001</c:v>
                </c:pt>
                <c:pt idx="70">
                  <c:v>4.2789999999999999</c:v>
                </c:pt>
                <c:pt idx="71">
                  <c:v>4.266</c:v>
                </c:pt>
                <c:pt idx="72">
                  <c:v>4.2759999999999998</c:v>
                </c:pt>
                <c:pt idx="73">
                  <c:v>4.181</c:v>
                </c:pt>
                <c:pt idx="74">
                  <c:v>4.2080000000000002</c:v>
                </c:pt>
                <c:pt idx="75">
                  <c:v>4.2030000000000003</c:v>
                </c:pt>
                <c:pt idx="76">
                  <c:v>4.1449999999999996</c:v>
                </c:pt>
                <c:pt idx="77">
                  <c:v>4.173</c:v>
                </c:pt>
                <c:pt idx="78">
                  <c:v>4.0999999999999996</c:v>
                </c:pt>
                <c:pt idx="79">
                  <c:v>4.0490000000000004</c:v>
                </c:pt>
                <c:pt idx="80">
                  <c:v>4.0599999999999996</c:v>
                </c:pt>
                <c:pt idx="81">
                  <c:v>4.0839999999999996</c:v>
                </c:pt>
                <c:pt idx="82">
                  <c:v>4.0679999999999996</c:v>
                </c:pt>
                <c:pt idx="83">
                  <c:v>4.085</c:v>
                </c:pt>
                <c:pt idx="84">
                  <c:v>4.0330000000000004</c:v>
                </c:pt>
                <c:pt idx="85">
                  <c:v>4.0309999999999997</c:v>
                </c:pt>
                <c:pt idx="86">
                  <c:v>4.0540000000000003</c:v>
                </c:pt>
                <c:pt idx="87">
                  <c:v>4.0049999999999999</c:v>
                </c:pt>
                <c:pt idx="88">
                  <c:v>3.9409999999999998</c:v>
                </c:pt>
                <c:pt idx="89">
                  <c:v>4.0359999999999996</c:v>
                </c:pt>
                <c:pt idx="90">
                  <c:v>4.0609999999999999</c:v>
                </c:pt>
                <c:pt idx="91">
                  <c:v>4.0979999999999999</c:v>
                </c:pt>
                <c:pt idx="92">
                  <c:v>4.1369999999999996</c:v>
                </c:pt>
                <c:pt idx="93">
                  <c:v>4.1399999999999997</c:v>
                </c:pt>
                <c:pt idx="94">
                  <c:v>4.0979999999999999</c:v>
                </c:pt>
                <c:pt idx="95">
                  <c:v>4.1580000000000004</c:v>
                </c:pt>
                <c:pt idx="96">
                  <c:v>4.2320000000000002</c:v>
                </c:pt>
                <c:pt idx="97">
                  <c:v>4.2629999999999999</c:v>
                </c:pt>
                <c:pt idx="98">
                  <c:v>4.2779999999999996</c:v>
                </c:pt>
                <c:pt idx="99">
                  <c:v>4.218</c:v>
                </c:pt>
                <c:pt idx="100">
                  <c:v>4.2</c:v>
                </c:pt>
                <c:pt idx="101">
                  <c:v>4.2670000000000003</c:v>
                </c:pt>
                <c:pt idx="102">
                  <c:v>4.2510000000000003</c:v>
                </c:pt>
                <c:pt idx="103">
                  <c:v>4.3819999999999997</c:v>
                </c:pt>
                <c:pt idx="104">
                  <c:v>4.3449999999999998</c:v>
                </c:pt>
                <c:pt idx="105">
                  <c:v>4.3639999999999999</c:v>
                </c:pt>
                <c:pt idx="106">
                  <c:v>4.3339999999999996</c:v>
                </c:pt>
                <c:pt idx="107">
                  <c:v>4.415</c:v>
                </c:pt>
                <c:pt idx="108">
                  <c:v>4.43</c:v>
                </c:pt>
                <c:pt idx="109">
                  <c:v>4.3499999999999996</c:v>
                </c:pt>
                <c:pt idx="110">
                  <c:v>4.319</c:v>
                </c:pt>
                <c:pt idx="111">
                  <c:v>4.32</c:v>
                </c:pt>
                <c:pt idx="112">
                  <c:v>4.3070000000000004</c:v>
                </c:pt>
                <c:pt idx="113">
                  <c:v>4.3330000000000002</c:v>
                </c:pt>
                <c:pt idx="114">
                  <c:v>4.2949999999999999</c:v>
                </c:pt>
                <c:pt idx="115">
                  <c:v>4.2930000000000001</c:v>
                </c:pt>
                <c:pt idx="116">
                  <c:v>4.2759999999999998</c:v>
                </c:pt>
                <c:pt idx="117">
                  <c:v>4.319</c:v>
                </c:pt>
                <c:pt idx="118">
                  <c:v>4.2939999999999996</c:v>
                </c:pt>
                <c:pt idx="119">
                  <c:v>4.2489999999999997</c:v>
                </c:pt>
                <c:pt idx="120">
                  <c:v>4.2850000000000001</c:v>
                </c:pt>
                <c:pt idx="121">
                  <c:v>4.3129999999999997</c:v>
                </c:pt>
                <c:pt idx="122">
                  <c:v>4.25</c:v>
                </c:pt>
                <c:pt idx="123">
                  <c:v>4.2539999999999996</c:v>
                </c:pt>
                <c:pt idx="124">
                  <c:v>4.2930000000000001</c:v>
                </c:pt>
                <c:pt idx="125">
                  <c:v>4.3029999999999999</c:v>
                </c:pt>
                <c:pt idx="126">
                  <c:v>4.3259999999999996</c:v>
                </c:pt>
                <c:pt idx="127">
                  <c:v>4.3019999999999996</c:v>
                </c:pt>
                <c:pt idx="128">
                  <c:v>4.3410000000000002</c:v>
                </c:pt>
                <c:pt idx="129">
                  <c:v>4.3470000000000004</c:v>
                </c:pt>
                <c:pt idx="130">
                  <c:v>4.431</c:v>
                </c:pt>
                <c:pt idx="131">
                  <c:v>4.3719999999999999</c:v>
                </c:pt>
              </c:numCache>
            </c:numRef>
          </c:val>
          <c:smooth val="0"/>
          <c:extLst>
            <c:ext xmlns:c16="http://schemas.microsoft.com/office/drawing/2014/chart" uri="{C3380CC4-5D6E-409C-BE32-E72D297353CC}">
              <c16:uniqueId val="{00000000-4148-42F5-AD49-E89EAE98E180}"/>
            </c:ext>
          </c:extLst>
        </c:ser>
        <c:dLbls>
          <c:showLegendKey val="0"/>
          <c:showVal val="0"/>
          <c:showCatName val="0"/>
          <c:showSerName val="0"/>
          <c:showPercent val="0"/>
          <c:showBubbleSize val="0"/>
        </c:dLbls>
        <c:smooth val="0"/>
        <c:axId val="116810095"/>
        <c:axId val="116820175"/>
      </c:lineChart>
      <c:dateAx>
        <c:axId val="116810095"/>
        <c:scaling>
          <c:orientation val="minMax"/>
        </c:scaling>
        <c:delete val="0"/>
        <c:axPos val="b"/>
        <c:numFmt formatCode="m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116820175"/>
        <c:crosses val="autoZero"/>
        <c:auto val="1"/>
        <c:lblOffset val="100"/>
        <c:baseTimeUnit val="days"/>
      </c:dateAx>
      <c:valAx>
        <c:axId val="11682017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mn-ea"/>
                <a:cs typeface="+mn-cs"/>
              </a:defRPr>
            </a:pPr>
            <a:endParaRPr lang="en-US"/>
          </a:p>
        </c:txPr>
        <c:crossAx val="1168100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Lato" panose="020F050202020403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DB2C7-10DD-4CF5-9911-74B7DA5B4F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19AFEE-A8C3-4FE3-B56A-6341A3CB37E7}">
      <dgm:prSet custT="1"/>
      <dgm:spPr>
        <a:solidFill>
          <a:srgbClr val="46B1E1"/>
        </a:solidFill>
        <a:ln>
          <a:noFill/>
        </a:ln>
      </dgm:spPr>
      <dgm:t>
        <a:bodyPr/>
        <a:lstStyle/>
        <a:p>
          <a:r>
            <a:rPr lang="en-US" sz="2400" dirty="0">
              <a:solidFill>
                <a:schemeClr val="bg1"/>
              </a:solidFill>
              <a:latin typeface="Lato" panose="020F0502020204030203" pitchFamily="34" charset="0"/>
            </a:rPr>
            <a:t>Liquidity - Convert investments to cash quickly without impacting the value</a:t>
          </a:r>
        </a:p>
      </dgm:t>
    </dgm:pt>
    <dgm:pt modelId="{E41E4E31-4D9E-47D0-B320-F284ADB1B6B1}" type="parTrans" cxnId="{172A6879-F4E6-4F5E-A5CD-5EA346B608EC}">
      <dgm:prSet/>
      <dgm:spPr/>
      <dgm:t>
        <a:bodyPr/>
        <a:lstStyle/>
        <a:p>
          <a:endParaRPr lang="en-US" sz="1800">
            <a:latin typeface="Lato" panose="020F0502020204030203" pitchFamily="34" charset="0"/>
          </a:endParaRPr>
        </a:p>
      </dgm:t>
    </dgm:pt>
    <dgm:pt modelId="{D9BA0CB3-AE21-4EBC-8413-90AB214862AF}" type="sibTrans" cxnId="{172A6879-F4E6-4F5E-A5CD-5EA346B608EC}">
      <dgm:prSet/>
      <dgm:spPr/>
      <dgm:t>
        <a:bodyPr/>
        <a:lstStyle/>
        <a:p>
          <a:endParaRPr lang="en-US" sz="1800">
            <a:latin typeface="Lato" panose="020F0502020204030203" pitchFamily="34" charset="0"/>
          </a:endParaRPr>
        </a:p>
      </dgm:t>
    </dgm:pt>
    <dgm:pt modelId="{09FE282D-B74B-4A32-ACC3-8285089CD0E1}">
      <dgm:prSet custT="1"/>
      <dgm:spPr>
        <a:solidFill>
          <a:srgbClr val="46B1E1"/>
        </a:solidFill>
        <a:ln>
          <a:noFill/>
        </a:ln>
      </dgm:spPr>
      <dgm:t>
        <a:bodyPr/>
        <a:lstStyle/>
        <a:p>
          <a:r>
            <a:rPr lang="en-US" sz="2400" dirty="0">
              <a:solidFill>
                <a:schemeClr val="bg1"/>
              </a:solidFill>
              <a:latin typeface="Lato" panose="020F0502020204030203" pitchFamily="34" charset="0"/>
            </a:rPr>
            <a:t>Unlikely to need all the value of your portfolio</a:t>
          </a:r>
        </a:p>
      </dgm:t>
    </dgm:pt>
    <dgm:pt modelId="{229599A7-6D13-48C3-8559-32139392ED42}" type="parTrans" cxnId="{2CF58DA6-64D9-4F17-83F3-474F00552742}">
      <dgm:prSet/>
      <dgm:spPr/>
      <dgm:t>
        <a:bodyPr/>
        <a:lstStyle/>
        <a:p>
          <a:endParaRPr lang="en-US" sz="1800">
            <a:latin typeface="Lato" panose="020F0502020204030203" pitchFamily="34" charset="0"/>
          </a:endParaRPr>
        </a:p>
      </dgm:t>
    </dgm:pt>
    <dgm:pt modelId="{AD8F84C1-7DF1-4BF8-9955-87585989B449}" type="sibTrans" cxnId="{2CF58DA6-64D9-4F17-83F3-474F00552742}">
      <dgm:prSet/>
      <dgm:spPr/>
      <dgm:t>
        <a:bodyPr/>
        <a:lstStyle/>
        <a:p>
          <a:endParaRPr lang="en-US" sz="1800">
            <a:latin typeface="Lato" panose="020F0502020204030203" pitchFamily="34" charset="0"/>
          </a:endParaRPr>
        </a:p>
      </dgm:t>
    </dgm:pt>
    <dgm:pt modelId="{75DECCCB-BF39-40DD-BF53-D13F535B3682}">
      <dgm:prSet custT="1"/>
      <dgm:spPr>
        <a:solidFill>
          <a:srgbClr val="46B1E1"/>
        </a:solidFill>
        <a:ln>
          <a:noFill/>
        </a:ln>
      </dgm:spPr>
      <dgm:t>
        <a:bodyPr/>
        <a:lstStyle/>
        <a:p>
          <a:r>
            <a:rPr lang="en-US" sz="2400" dirty="0">
              <a:solidFill>
                <a:schemeClr val="bg1"/>
              </a:solidFill>
              <a:latin typeface="Lato" panose="020F0502020204030203" pitchFamily="34" charset="0"/>
            </a:rPr>
            <a:t>Consider illiquid investments to add yield</a:t>
          </a:r>
        </a:p>
      </dgm:t>
    </dgm:pt>
    <dgm:pt modelId="{2E3FC9DA-832B-4012-A60E-109BDEDEF301}" type="parTrans" cxnId="{B88F9A7F-BEE8-40FE-A922-F6138CD04033}">
      <dgm:prSet/>
      <dgm:spPr/>
      <dgm:t>
        <a:bodyPr/>
        <a:lstStyle/>
        <a:p>
          <a:endParaRPr lang="en-US" sz="1800">
            <a:latin typeface="Lato" panose="020F0502020204030203" pitchFamily="34" charset="0"/>
          </a:endParaRPr>
        </a:p>
      </dgm:t>
    </dgm:pt>
    <dgm:pt modelId="{769F749D-7258-4851-AC68-F5CB7454D26D}" type="sibTrans" cxnId="{B88F9A7F-BEE8-40FE-A922-F6138CD04033}">
      <dgm:prSet/>
      <dgm:spPr/>
      <dgm:t>
        <a:bodyPr/>
        <a:lstStyle/>
        <a:p>
          <a:endParaRPr lang="en-US" sz="1800">
            <a:latin typeface="Lato" panose="020F0502020204030203" pitchFamily="34" charset="0"/>
          </a:endParaRPr>
        </a:p>
      </dgm:t>
    </dgm:pt>
    <dgm:pt modelId="{21FEB7B6-388C-4A97-B80B-356F3FE5FB68}">
      <dgm:prSet custT="1"/>
      <dgm:spPr/>
      <dgm:t>
        <a:bodyPr/>
        <a:lstStyle/>
        <a:p>
          <a:pPr>
            <a:lnSpc>
              <a:spcPct val="150000"/>
            </a:lnSpc>
            <a:buFont typeface="Wingdings" panose="05000000000000000000" pitchFamily="2" charset="2"/>
            <a:buChar char="§"/>
          </a:pPr>
          <a:r>
            <a:rPr lang="en-US" sz="1800" dirty="0">
              <a:solidFill>
                <a:schemeClr val="tx1"/>
              </a:solidFill>
              <a:latin typeface="Lato" panose="020F0502020204030203" pitchFamily="34" charset="0"/>
            </a:rPr>
            <a:t>Private placements – can potentially add 0.5% - 1.0% of yield</a:t>
          </a:r>
        </a:p>
      </dgm:t>
    </dgm:pt>
    <dgm:pt modelId="{9B97F8C1-519F-407C-8122-B0FBA457E088}" type="parTrans" cxnId="{29D052C5-7C58-4A06-A9FE-E1F6D4FDED03}">
      <dgm:prSet/>
      <dgm:spPr/>
      <dgm:t>
        <a:bodyPr/>
        <a:lstStyle/>
        <a:p>
          <a:endParaRPr lang="en-US" sz="1800">
            <a:latin typeface="Lato" panose="020F0502020204030203" pitchFamily="34" charset="0"/>
          </a:endParaRPr>
        </a:p>
      </dgm:t>
    </dgm:pt>
    <dgm:pt modelId="{800940DA-D0DC-4B28-AA1E-F467E704406F}" type="sibTrans" cxnId="{29D052C5-7C58-4A06-A9FE-E1F6D4FDED03}">
      <dgm:prSet/>
      <dgm:spPr/>
      <dgm:t>
        <a:bodyPr/>
        <a:lstStyle/>
        <a:p>
          <a:endParaRPr lang="en-US" sz="1800">
            <a:latin typeface="Lato" panose="020F0502020204030203" pitchFamily="34" charset="0"/>
          </a:endParaRPr>
        </a:p>
      </dgm:t>
    </dgm:pt>
    <dgm:pt modelId="{80A08F0A-8DB8-4BA7-81D9-EC314C5EDC5C}">
      <dgm:prSet custT="1"/>
      <dgm:spPr/>
      <dgm:t>
        <a:bodyPr/>
        <a:lstStyle/>
        <a:p>
          <a:pPr>
            <a:lnSpc>
              <a:spcPct val="150000"/>
            </a:lnSpc>
            <a:buFont typeface="Wingdings" panose="05000000000000000000" pitchFamily="2" charset="2"/>
            <a:buChar char="§"/>
          </a:pPr>
          <a:r>
            <a:rPr lang="en-US" sz="1800" dirty="0">
              <a:solidFill>
                <a:schemeClr val="tx1"/>
              </a:solidFill>
              <a:latin typeface="Lato" panose="020F0502020204030203" pitchFamily="34" charset="0"/>
            </a:rPr>
            <a:t>Commercial Mortgage Loans – Can potentially add 1.0% - 1.25% of yield</a:t>
          </a:r>
        </a:p>
      </dgm:t>
    </dgm:pt>
    <dgm:pt modelId="{A59515F7-18F3-43FE-9D81-DA95D5DFD75A}" type="parTrans" cxnId="{B88BB529-CF6F-4C2E-8079-1ADA5B963DD9}">
      <dgm:prSet/>
      <dgm:spPr/>
      <dgm:t>
        <a:bodyPr/>
        <a:lstStyle/>
        <a:p>
          <a:endParaRPr lang="en-US" sz="1800">
            <a:latin typeface="Lato" panose="020F0502020204030203" pitchFamily="34" charset="0"/>
          </a:endParaRPr>
        </a:p>
      </dgm:t>
    </dgm:pt>
    <dgm:pt modelId="{91D7B0F4-2E00-4844-A4AE-BF5305560D12}" type="sibTrans" cxnId="{B88BB529-CF6F-4C2E-8079-1ADA5B963DD9}">
      <dgm:prSet/>
      <dgm:spPr/>
      <dgm:t>
        <a:bodyPr/>
        <a:lstStyle/>
        <a:p>
          <a:endParaRPr lang="en-US" sz="1800">
            <a:latin typeface="Lato" panose="020F0502020204030203" pitchFamily="34" charset="0"/>
          </a:endParaRPr>
        </a:p>
      </dgm:t>
    </dgm:pt>
    <dgm:pt modelId="{D27E5A35-5D70-4B73-B978-5BE716C5744D}">
      <dgm:prSet custT="1"/>
      <dgm:spPr/>
      <dgm:t>
        <a:bodyPr/>
        <a:lstStyle/>
        <a:p>
          <a:pPr>
            <a:lnSpc>
              <a:spcPct val="150000"/>
            </a:lnSpc>
            <a:buFont typeface="Wingdings" panose="05000000000000000000" pitchFamily="2" charset="2"/>
            <a:buChar char="§"/>
          </a:pPr>
          <a:r>
            <a:rPr lang="en-US" sz="1800" dirty="0">
              <a:solidFill>
                <a:schemeClr val="tx1"/>
              </a:solidFill>
              <a:latin typeface="Lato" panose="020F0502020204030203" pitchFamily="34" charset="0"/>
            </a:rPr>
            <a:t>Add moderate amounts</a:t>
          </a:r>
        </a:p>
      </dgm:t>
    </dgm:pt>
    <dgm:pt modelId="{33269167-549F-4235-B697-4EFF8CE31D71}" type="parTrans" cxnId="{729C422E-72C0-4286-B802-37A5208A7310}">
      <dgm:prSet/>
      <dgm:spPr/>
      <dgm:t>
        <a:bodyPr/>
        <a:lstStyle/>
        <a:p>
          <a:endParaRPr lang="en-US" sz="1800">
            <a:latin typeface="Lato" panose="020F0502020204030203" pitchFamily="34" charset="0"/>
          </a:endParaRPr>
        </a:p>
      </dgm:t>
    </dgm:pt>
    <dgm:pt modelId="{7947282B-FE56-455E-84CD-FE3FE7987B8B}" type="sibTrans" cxnId="{729C422E-72C0-4286-B802-37A5208A7310}">
      <dgm:prSet/>
      <dgm:spPr/>
      <dgm:t>
        <a:bodyPr/>
        <a:lstStyle/>
        <a:p>
          <a:endParaRPr lang="en-US" sz="1800">
            <a:latin typeface="Lato" panose="020F0502020204030203" pitchFamily="34" charset="0"/>
          </a:endParaRPr>
        </a:p>
      </dgm:t>
    </dgm:pt>
    <dgm:pt modelId="{02A97DE9-4B56-4BDF-AA8E-92E6B99BC46E}" type="pres">
      <dgm:prSet presAssocID="{E2BDB2C7-10DD-4CF5-9911-74B7DA5B4FCC}" presName="linear" presStyleCnt="0">
        <dgm:presLayoutVars>
          <dgm:animLvl val="lvl"/>
          <dgm:resizeHandles val="exact"/>
        </dgm:presLayoutVars>
      </dgm:prSet>
      <dgm:spPr/>
    </dgm:pt>
    <dgm:pt modelId="{DDB61598-0723-4204-B993-5F777F0C7AF4}" type="pres">
      <dgm:prSet presAssocID="{A619AFEE-A8C3-4FE3-B56A-6341A3CB37E7}" presName="parentText" presStyleLbl="node1" presStyleIdx="0" presStyleCnt="3" custScaleY="56361">
        <dgm:presLayoutVars>
          <dgm:chMax val="0"/>
          <dgm:bulletEnabled val="1"/>
        </dgm:presLayoutVars>
      </dgm:prSet>
      <dgm:spPr/>
    </dgm:pt>
    <dgm:pt modelId="{91B50D41-8E8D-41C0-BE4E-9A32CA1B86A4}" type="pres">
      <dgm:prSet presAssocID="{D9BA0CB3-AE21-4EBC-8413-90AB214862AF}" presName="spacer" presStyleCnt="0"/>
      <dgm:spPr/>
    </dgm:pt>
    <dgm:pt modelId="{B28C66E0-623C-4DCA-819C-5576E43F4E1F}" type="pres">
      <dgm:prSet presAssocID="{09FE282D-B74B-4A32-ACC3-8285089CD0E1}" presName="parentText" presStyleLbl="node1" presStyleIdx="1" presStyleCnt="3" custScaleY="56053">
        <dgm:presLayoutVars>
          <dgm:chMax val="0"/>
          <dgm:bulletEnabled val="1"/>
        </dgm:presLayoutVars>
      </dgm:prSet>
      <dgm:spPr/>
    </dgm:pt>
    <dgm:pt modelId="{C04779BA-C968-468C-8865-9481E77671E9}" type="pres">
      <dgm:prSet presAssocID="{AD8F84C1-7DF1-4BF8-9955-87585989B449}" presName="spacer" presStyleCnt="0"/>
      <dgm:spPr/>
    </dgm:pt>
    <dgm:pt modelId="{C75ED0F0-766D-45EC-87ED-26BF8B0579E8}" type="pres">
      <dgm:prSet presAssocID="{75DECCCB-BF39-40DD-BF53-D13F535B3682}" presName="parentText" presStyleLbl="node1" presStyleIdx="2" presStyleCnt="3" custScaleY="56053">
        <dgm:presLayoutVars>
          <dgm:chMax val="0"/>
          <dgm:bulletEnabled val="1"/>
        </dgm:presLayoutVars>
      </dgm:prSet>
      <dgm:spPr/>
    </dgm:pt>
    <dgm:pt modelId="{F1F0C347-962D-4D6C-8051-AA63C108106F}" type="pres">
      <dgm:prSet presAssocID="{75DECCCB-BF39-40DD-BF53-D13F535B3682}" presName="childText" presStyleLbl="revTx" presStyleIdx="0" presStyleCnt="1">
        <dgm:presLayoutVars>
          <dgm:bulletEnabled val="1"/>
        </dgm:presLayoutVars>
      </dgm:prSet>
      <dgm:spPr/>
    </dgm:pt>
  </dgm:ptLst>
  <dgm:cxnLst>
    <dgm:cxn modelId="{AB67DA04-AC20-4F80-9576-9291EFD913B3}" type="presOf" srcId="{D27E5A35-5D70-4B73-B978-5BE716C5744D}" destId="{F1F0C347-962D-4D6C-8051-AA63C108106F}" srcOrd="0" destOrd="2" presId="urn:microsoft.com/office/officeart/2005/8/layout/vList2"/>
    <dgm:cxn modelId="{A501B11F-760B-405F-8E2A-EF40F59DE987}" type="presOf" srcId="{A619AFEE-A8C3-4FE3-B56A-6341A3CB37E7}" destId="{DDB61598-0723-4204-B993-5F777F0C7AF4}" srcOrd="0" destOrd="0" presId="urn:microsoft.com/office/officeart/2005/8/layout/vList2"/>
    <dgm:cxn modelId="{B88BB529-CF6F-4C2E-8079-1ADA5B963DD9}" srcId="{75DECCCB-BF39-40DD-BF53-D13F535B3682}" destId="{80A08F0A-8DB8-4BA7-81D9-EC314C5EDC5C}" srcOrd="1" destOrd="0" parTransId="{A59515F7-18F3-43FE-9D81-DA95D5DFD75A}" sibTransId="{91D7B0F4-2E00-4844-A4AE-BF5305560D12}"/>
    <dgm:cxn modelId="{729C422E-72C0-4286-B802-37A5208A7310}" srcId="{75DECCCB-BF39-40DD-BF53-D13F535B3682}" destId="{D27E5A35-5D70-4B73-B978-5BE716C5744D}" srcOrd="2" destOrd="0" parTransId="{33269167-549F-4235-B697-4EFF8CE31D71}" sibTransId="{7947282B-FE56-455E-84CD-FE3FE7987B8B}"/>
    <dgm:cxn modelId="{D5AA8134-F2F0-4353-88AA-66C7CDE4C230}" type="presOf" srcId="{80A08F0A-8DB8-4BA7-81D9-EC314C5EDC5C}" destId="{F1F0C347-962D-4D6C-8051-AA63C108106F}" srcOrd="0" destOrd="1" presId="urn:microsoft.com/office/officeart/2005/8/layout/vList2"/>
    <dgm:cxn modelId="{A8617846-0E7E-45F8-818E-CC12C2EBF242}" type="presOf" srcId="{21FEB7B6-388C-4A97-B80B-356F3FE5FB68}" destId="{F1F0C347-962D-4D6C-8051-AA63C108106F}" srcOrd="0" destOrd="0" presId="urn:microsoft.com/office/officeart/2005/8/layout/vList2"/>
    <dgm:cxn modelId="{172A6879-F4E6-4F5E-A5CD-5EA346B608EC}" srcId="{E2BDB2C7-10DD-4CF5-9911-74B7DA5B4FCC}" destId="{A619AFEE-A8C3-4FE3-B56A-6341A3CB37E7}" srcOrd="0" destOrd="0" parTransId="{E41E4E31-4D9E-47D0-B320-F284ADB1B6B1}" sibTransId="{D9BA0CB3-AE21-4EBC-8413-90AB214862AF}"/>
    <dgm:cxn modelId="{B88F9A7F-BEE8-40FE-A922-F6138CD04033}" srcId="{E2BDB2C7-10DD-4CF5-9911-74B7DA5B4FCC}" destId="{75DECCCB-BF39-40DD-BF53-D13F535B3682}" srcOrd="2" destOrd="0" parTransId="{2E3FC9DA-832B-4012-A60E-109BDEDEF301}" sibTransId="{769F749D-7258-4851-AC68-F5CB7454D26D}"/>
    <dgm:cxn modelId="{A7DDBE9A-BB73-4B5D-BC66-8EB90C991882}" type="presOf" srcId="{09FE282D-B74B-4A32-ACC3-8285089CD0E1}" destId="{B28C66E0-623C-4DCA-819C-5576E43F4E1F}" srcOrd="0" destOrd="0" presId="urn:microsoft.com/office/officeart/2005/8/layout/vList2"/>
    <dgm:cxn modelId="{2CF58DA6-64D9-4F17-83F3-474F00552742}" srcId="{E2BDB2C7-10DD-4CF5-9911-74B7DA5B4FCC}" destId="{09FE282D-B74B-4A32-ACC3-8285089CD0E1}" srcOrd="1" destOrd="0" parTransId="{229599A7-6D13-48C3-8559-32139392ED42}" sibTransId="{AD8F84C1-7DF1-4BF8-9955-87585989B449}"/>
    <dgm:cxn modelId="{6D8302BD-2BD3-4681-A76A-45D7E1E64A67}" type="presOf" srcId="{E2BDB2C7-10DD-4CF5-9911-74B7DA5B4FCC}" destId="{02A97DE9-4B56-4BDF-AA8E-92E6B99BC46E}" srcOrd="0" destOrd="0" presId="urn:microsoft.com/office/officeart/2005/8/layout/vList2"/>
    <dgm:cxn modelId="{29D052C5-7C58-4A06-A9FE-E1F6D4FDED03}" srcId="{75DECCCB-BF39-40DD-BF53-D13F535B3682}" destId="{21FEB7B6-388C-4A97-B80B-356F3FE5FB68}" srcOrd="0" destOrd="0" parTransId="{9B97F8C1-519F-407C-8122-B0FBA457E088}" sibTransId="{800940DA-D0DC-4B28-AA1E-F467E704406F}"/>
    <dgm:cxn modelId="{E47610ED-6A3D-4EBF-A832-BE9149DBC8AD}" type="presOf" srcId="{75DECCCB-BF39-40DD-BF53-D13F535B3682}" destId="{C75ED0F0-766D-45EC-87ED-26BF8B0579E8}" srcOrd="0" destOrd="0" presId="urn:microsoft.com/office/officeart/2005/8/layout/vList2"/>
    <dgm:cxn modelId="{EDC6C909-ACE4-4CFA-A15C-24E976DAFA9C}" type="presParOf" srcId="{02A97DE9-4B56-4BDF-AA8E-92E6B99BC46E}" destId="{DDB61598-0723-4204-B993-5F777F0C7AF4}" srcOrd="0" destOrd="0" presId="urn:microsoft.com/office/officeart/2005/8/layout/vList2"/>
    <dgm:cxn modelId="{DFD475A3-9D99-43A4-8457-3F083D955C0A}" type="presParOf" srcId="{02A97DE9-4B56-4BDF-AA8E-92E6B99BC46E}" destId="{91B50D41-8E8D-41C0-BE4E-9A32CA1B86A4}" srcOrd="1" destOrd="0" presId="urn:microsoft.com/office/officeart/2005/8/layout/vList2"/>
    <dgm:cxn modelId="{8F5DF068-8BB1-42E5-897F-898F066ADE86}" type="presParOf" srcId="{02A97DE9-4B56-4BDF-AA8E-92E6B99BC46E}" destId="{B28C66E0-623C-4DCA-819C-5576E43F4E1F}" srcOrd="2" destOrd="0" presId="urn:microsoft.com/office/officeart/2005/8/layout/vList2"/>
    <dgm:cxn modelId="{C0CB55A0-D1D4-4B1D-ACF2-0E6D142D539B}" type="presParOf" srcId="{02A97DE9-4B56-4BDF-AA8E-92E6B99BC46E}" destId="{C04779BA-C968-468C-8865-9481E77671E9}" srcOrd="3" destOrd="0" presId="urn:microsoft.com/office/officeart/2005/8/layout/vList2"/>
    <dgm:cxn modelId="{38372D3D-5EE1-45C0-A411-53626D69D13B}" type="presParOf" srcId="{02A97DE9-4B56-4BDF-AA8E-92E6B99BC46E}" destId="{C75ED0F0-766D-45EC-87ED-26BF8B0579E8}" srcOrd="4" destOrd="0" presId="urn:microsoft.com/office/officeart/2005/8/layout/vList2"/>
    <dgm:cxn modelId="{182916CC-F472-4406-8239-021486EF3587}" type="presParOf" srcId="{02A97DE9-4B56-4BDF-AA8E-92E6B99BC46E}" destId="{F1F0C347-962D-4D6C-8051-AA63C108106F}" srcOrd="5"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DD990-5DBA-456D-B154-732249C086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4C5CED-7A7F-4421-8071-4736EBFA8A14}">
      <dgm:prSet custT="1"/>
      <dgm:spPr>
        <a:solidFill>
          <a:srgbClr val="46B1E1"/>
        </a:solidFill>
      </dgm:spPr>
      <dgm:t>
        <a:bodyPr/>
        <a:lstStyle/>
        <a:p>
          <a:r>
            <a:rPr lang="en-US" sz="2400" b="1" i="0" dirty="0">
              <a:latin typeface="Lato" panose="020F0502020204030203" pitchFamily="34" charset="0"/>
            </a:rPr>
            <a:t>Why Use a Captive?</a:t>
          </a:r>
          <a:endParaRPr lang="en-US" sz="2400" i="0" dirty="0">
            <a:latin typeface="Lato" panose="020F0502020204030203" pitchFamily="34" charset="0"/>
          </a:endParaRPr>
        </a:p>
      </dgm:t>
    </dgm:pt>
    <dgm:pt modelId="{BC08B3B4-FE78-45A7-A4A8-D09635CB437E}" type="parTrans" cxnId="{60A831D2-F252-4B27-B04E-7053C384B372}">
      <dgm:prSet/>
      <dgm:spPr/>
      <dgm:t>
        <a:bodyPr/>
        <a:lstStyle/>
        <a:p>
          <a:endParaRPr lang="en-US"/>
        </a:p>
      </dgm:t>
    </dgm:pt>
    <dgm:pt modelId="{13FE71FF-6195-4B9E-B76C-62D820D8D15B}" type="sibTrans" cxnId="{60A831D2-F252-4B27-B04E-7053C384B372}">
      <dgm:prSet/>
      <dgm:spPr/>
      <dgm:t>
        <a:bodyPr/>
        <a:lstStyle/>
        <a:p>
          <a:endParaRPr lang="en-US"/>
        </a:p>
      </dgm:t>
    </dgm:pt>
    <dgm:pt modelId="{BF2C57A7-5A6E-4E17-8FE5-B0CB353CB8A5}">
      <dgm:prSet custT="1"/>
      <dgm:spPr/>
      <dgm:t>
        <a:bodyPr/>
        <a:lstStyle/>
        <a:p>
          <a:pPr>
            <a:lnSpc>
              <a:spcPct val="150000"/>
            </a:lnSpc>
            <a:buFont typeface="Wingdings" panose="05000000000000000000" pitchFamily="2" charset="2"/>
            <a:buChar char="§"/>
          </a:pPr>
          <a:r>
            <a:rPr lang="en-US" sz="1800" b="0" i="0" dirty="0">
              <a:latin typeface="Lato" panose="020F0502020204030203" pitchFamily="34" charset="0"/>
            </a:rPr>
            <a:t>Protection against hard markets</a:t>
          </a:r>
          <a:endParaRPr lang="en-US" sz="1800" i="0" dirty="0">
            <a:latin typeface="Lato" panose="020F0502020204030203" pitchFamily="34" charset="0"/>
          </a:endParaRPr>
        </a:p>
      </dgm:t>
    </dgm:pt>
    <dgm:pt modelId="{E0DFE426-DA69-4F4F-B590-CC2BF1C693BB}" type="parTrans" cxnId="{0B872420-69AF-4159-B676-B16AC78964E5}">
      <dgm:prSet/>
      <dgm:spPr/>
      <dgm:t>
        <a:bodyPr/>
        <a:lstStyle/>
        <a:p>
          <a:endParaRPr lang="en-US"/>
        </a:p>
      </dgm:t>
    </dgm:pt>
    <dgm:pt modelId="{2CFAF8B3-4E77-4622-A7AB-FF4F067F4231}" type="sibTrans" cxnId="{0B872420-69AF-4159-B676-B16AC78964E5}">
      <dgm:prSet/>
      <dgm:spPr/>
      <dgm:t>
        <a:bodyPr/>
        <a:lstStyle/>
        <a:p>
          <a:endParaRPr lang="en-US"/>
        </a:p>
      </dgm:t>
    </dgm:pt>
    <dgm:pt modelId="{20C8A795-B1A6-44B1-BBF6-751B8162A34B}">
      <dgm:prSet custT="1"/>
      <dgm:spPr/>
      <dgm:t>
        <a:bodyPr/>
        <a:lstStyle/>
        <a:p>
          <a:pPr>
            <a:lnSpc>
              <a:spcPct val="150000"/>
            </a:lnSpc>
            <a:buFont typeface="Wingdings" panose="05000000000000000000" pitchFamily="2" charset="2"/>
            <a:buChar char="§"/>
          </a:pPr>
          <a:r>
            <a:rPr lang="en-US" sz="1800" b="0" i="0" dirty="0">
              <a:latin typeface="Lato" panose="020F0502020204030203" pitchFamily="34" charset="0"/>
            </a:rPr>
            <a:t>Capacity </a:t>
          </a:r>
          <a:endParaRPr lang="en-US" sz="1800" i="0" dirty="0">
            <a:latin typeface="Lato" panose="020F0502020204030203" pitchFamily="34" charset="0"/>
          </a:endParaRPr>
        </a:p>
      </dgm:t>
    </dgm:pt>
    <dgm:pt modelId="{B88C9EAD-034C-4C99-803C-3E8E8FBA3E4B}" type="parTrans" cxnId="{39063C46-011B-4C13-85D3-B7727DE7A892}">
      <dgm:prSet/>
      <dgm:spPr/>
      <dgm:t>
        <a:bodyPr/>
        <a:lstStyle/>
        <a:p>
          <a:endParaRPr lang="en-US"/>
        </a:p>
      </dgm:t>
    </dgm:pt>
    <dgm:pt modelId="{22BA4798-D239-4E7E-932A-F1DCE379AF19}" type="sibTrans" cxnId="{39063C46-011B-4C13-85D3-B7727DE7A892}">
      <dgm:prSet/>
      <dgm:spPr/>
      <dgm:t>
        <a:bodyPr/>
        <a:lstStyle/>
        <a:p>
          <a:endParaRPr lang="en-US"/>
        </a:p>
      </dgm:t>
    </dgm:pt>
    <dgm:pt modelId="{5E880A93-9E23-4B18-95C7-9638ACD2D5C2}">
      <dgm:prSet custT="1"/>
      <dgm:spPr/>
      <dgm:t>
        <a:bodyPr/>
        <a:lstStyle/>
        <a:p>
          <a:pPr>
            <a:lnSpc>
              <a:spcPct val="150000"/>
            </a:lnSpc>
            <a:buFont typeface="Wingdings" panose="05000000000000000000" pitchFamily="2" charset="2"/>
            <a:buChar char="§"/>
          </a:pPr>
          <a:r>
            <a:rPr lang="en-US" sz="1800" b="0" i="0" u="sng" dirty="0">
              <a:latin typeface="Lato" panose="020F0502020204030203" pitchFamily="34" charset="0"/>
            </a:rPr>
            <a:t>Investment flexibility</a:t>
          </a:r>
          <a:endParaRPr lang="en-US" sz="1800" i="0" dirty="0">
            <a:latin typeface="Lato" panose="020F0502020204030203" pitchFamily="34" charset="0"/>
          </a:endParaRPr>
        </a:p>
      </dgm:t>
    </dgm:pt>
    <dgm:pt modelId="{866058F4-9CED-4D94-8AD4-FE9CBE30E2CB}" type="parTrans" cxnId="{F3115537-E4E7-445C-BB0C-6578B72F687A}">
      <dgm:prSet/>
      <dgm:spPr/>
      <dgm:t>
        <a:bodyPr/>
        <a:lstStyle/>
        <a:p>
          <a:endParaRPr lang="en-US"/>
        </a:p>
      </dgm:t>
    </dgm:pt>
    <dgm:pt modelId="{E4C86D96-D953-40D5-991A-30F859685A5E}" type="sibTrans" cxnId="{F3115537-E4E7-445C-BB0C-6578B72F687A}">
      <dgm:prSet/>
      <dgm:spPr/>
      <dgm:t>
        <a:bodyPr/>
        <a:lstStyle/>
        <a:p>
          <a:endParaRPr lang="en-US"/>
        </a:p>
      </dgm:t>
    </dgm:pt>
    <dgm:pt modelId="{F7C2335F-7BFA-4FC6-BF09-AC336B7CA296}">
      <dgm:prSet custT="1"/>
      <dgm:spPr/>
      <dgm:t>
        <a:bodyPr/>
        <a:lstStyle/>
        <a:p>
          <a:pPr>
            <a:lnSpc>
              <a:spcPct val="150000"/>
            </a:lnSpc>
            <a:buFont typeface="Wingdings" panose="05000000000000000000" pitchFamily="2" charset="2"/>
            <a:buChar char="§"/>
          </a:pPr>
          <a:r>
            <a:rPr lang="en-US" sz="1800" dirty="0">
              <a:latin typeface="Lato" panose="020F0502020204030203" pitchFamily="34" charset="0"/>
            </a:rPr>
            <a:t>Invest like insurance companies</a:t>
          </a:r>
        </a:p>
      </dgm:t>
    </dgm:pt>
    <dgm:pt modelId="{371854BD-17C8-4AD1-9B66-818CFC5564B1}" type="parTrans" cxnId="{F5A3A86F-433E-429F-9A72-7D67D1821EBB}">
      <dgm:prSet/>
      <dgm:spPr/>
      <dgm:t>
        <a:bodyPr/>
        <a:lstStyle/>
        <a:p>
          <a:endParaRPr lang="en-US"/>
        </a:p>
      </dgm:t>
    </dgm:pt>
    <dgm:pt modelId="{A6C91182-766A-4B03-B227-E8D85DEB8BEE}" type="sibTrans" cxnId="{F5A3A86F-433E-429F-9A72-7D67D1821EBB}">
      <dgm:prSet/>
      <dgm:spPr/>
      <dgm:t>
        <a:bodyPr/>
        <a:lstStyle/>
        <a:p>
          <a:endParaRPr lang="en-US"/>
        </a:p>
      </dgm:t>
    </dgm:pt>
    <dgm:pt modelId="{86ECE899-D54E-4863-A5A7-F9578B8DACA7}">
      <dgm:prSet custT="1"/>
      <dgm:spPr/>
      <dgm:t>
        <a:bodyPr/>
        <a:lstStyle/>
        <a:p>
          <a:pPr>
            <a:lnSpc>
              <a:spcPct val="150000"/>
            </a:lnSpc>
            <a:buFont typeface="Wingdings" panose="05000000000000000000" pitchFamily="2" charset="2"/>
            <a:buChar char="§"/>
          </a:pPr>
          <a:r>
            <a:rPr lang="en-US" sz="1800" dirty="0">
              <a:latin typeface="Lato" panose="020F0502020204030203" pitchFamily="34" charset="0"/>
            </a:rPr>
            <a:t>Start simple</a:t>
          </a:r>
        </a:p>
      </dgm:t>
    </dgm:pt>
    <dgm:pt modelId="{456E129C-8076-479D-9602-88E9F84629CC}" type="parTrans" cxnId="{81171A07-13E8-4736-A9C6-1AB43F521157}">
      <dgm:prSet/>
      <dgm:spPr/>
      <dgm:t>
        <a:bodyPr/>
        <a:lstStyle/>
        <a:p>
          <a:endParaRPr lang="en-US"/>
        </a:p>
      </dgm:t>
    </dgm:pt>
    <dgm:pt modelId="{2C1F4817-484F-433B-8A5B-A77A36165703}" type="sibTrans" cxnId="{81171A07-13E8-4736-A9C6-1AB43F521157}">
      <dgm:prSet/>
      <dgm:spPr/>
      <dgm:t>
        <a:bodyPr/>
        <a:lstStyle/>
        <a:p>
          <a:endParaRPr lang="en-US"/>
        </a:p>
      </dgm:t>
    </dgm:pt>
    <dgm:pt modelId="{1CA229BA-701A-4F9B-A0C3-3E7E3AF713AC}">
      <dgm:prSet custT="1"/>
      <dgm:spPr/>
      <dgm:t>
        <a:bodyPr/>
        <a:lstStyle/>
        <a:p>
          <a:pPr>
            <a:lnSpc>
              <a:spcPct val="150000"/>
            </a:lnSpc>
            <a:buFont typeface="Wingdings" panose="05000000000000000000" pitchFamily="2" charset="2"/>
            <a:buChar char="§"/>
          </a:pPr>
          <a:r>
            <a:rPr lang="en-US" sz="1800" dirty="0">
              <a:latin typeface="Lato" panose="020F0502020204030203" pitchFamily="34" charset="0"/>
            </a:rPr>
            <a:t>Build complexity over time</a:t>
          </a:r>
        </a:p>
      </dgm:t>
    </dgm:pt>
    <dgm:pt modelId="{DB047E26-66CB-4FD0-9426-9552BD70074F}" type="parTrans" cxnId="{3469FF30-2443-4C96-BE77-C10E5E4CCB12}">
      <dgm:prSet/>
      <dgm:spPr/>
      <dgm:t>
        <a:bodyPr/>
        <a:lstStyle/>
        <a:p>
          <a:endParaRPr lang="en-US"/>
        </a:p>
      </dgm:t>
    </dgm:pt>
    <dgm:pt modelId="{BF7BCE2D-C429-49D6-BB58-C53D695000CA}" type="sibTrans" cxnId="{3469FF30-2443-4C96-BE77-C10E5E4CCB12}">
      <dgm:prSet/>
      <dgm:spPr/>
      <dgm:t>
        <a:bodyPr/>
        <a:lstStyle/>
        <a:p>
          <a:endParaRPr lang="en-US"/>
        </a:p>
      </dgm:t>
    </dgm:pt>
    <dgm:pt modelId="{D7C15978-C67E-46A7-ABBD-1732F0470D2B}" type="pres">
      <dgm:prSet presAssocID="{264DD990-5DBA-456D-B154-732249C08665}" presName="linear" presStyleCnt="0">
        <dgm:presLayoutVars>
          <dgm:animLvl val="lvl"/>
          <dgm:resizeHandles val="exact"/>
        </dgm:presLayoutVars>
      </dgm:prSet>
      <dgm:spPr/>
    </dgm:pt>
    <dgm:pt modelId="{5CA623E2-3765-4432-9BE4-B2E5187167E3}" type="pres">
      <dgm:prSet presAssocID="{AE4C5CED-7A7F-4421-8071-4736EBFA8A14}" presName="parentText" presStyleLbl="node1" presStyleIdx="0" presStyleCnt="1" custScaleY="60118">
        <dgm:presLayoutVars>
          <dgm:chMax val="0"/>
          <dgm:bulletEnabled val="1"/>
        </dgm:presLayoutVars>
      </dgm:prSet>
      <dgm:spPr/>
    </dgm:pt>
    <dgm:pt modelId="{87B7D64A-C4A1-4259-9FD6-26789D18A0E8}" type="pres">
      <dgm:prSet presAssocID="{AE4C5CED-7A7F-4421-8071-4736EBFA8A14}" presName="childText" presStyleLbl="revTx" presStyleIdx="0" presStyleCnt="1">
        <dgm:presLayoutVars>
          <dgm:bulletEnabled val="1"/>
        </dgm:presLayoutVars>
      </dgm:prSet>
      <dgm:spPr/>
    </dgm:pt>
  </dgm:ptLst>
  <dgm:cxnLst>
    <dgm:cxn modelId="{81171A07-13E8-4736-A9C6-1AB43F521157}" srcId="{5E880A93-9E23-4B18-95C7-9638ACD2D5C2}" destId="{86ECE899-D54E-4863-A5A7-F9578B8DACA7}" srcOrd="1" destOrd="0" parTransId="{456E129C-8076-479D-9602-88E9F84629CC}" sibTransId="{2C1F4817-484F-433B-8A5B-A77A36165703}"/>
    <dgm:cxn modelId="{2690640B-4086-47CF-883F-F863211FAE06}" type="presOf" srcId="{264DD990-5DBA-456D-B154-732249C08665}" destId="{D7C15978-C67E-46A7-ABBD-1732F0470D2B}" srcOrd="0" destOrd="0" presId="urn:microsoft.com/office/officeart/2005/8/layout/vList2"/>
    <dgm:cxn modelId="{A5AF710F-30FF-4CEE-9326-68C7E42FF6A6}" type="presOf" srcId="{5E880A93-9E23-4B18-95C7-9638ACD2D5C2}" destId="{87B7D64A-C4A1-4259-9FD6-26789D18A0E8}" srcOrd="0" destOrd="2" presId="urn:microsoft.com/office/officeart/2005/8/layout/vList2"/>
    <dgm:cxn modelId="{0B872420-69AF-4159-B676-B16AC78964E5}" srcId="{AE4C5CED-7A7F-4421-8071-4736EBFA8A14}" destId="{BF2C57A7-5A6E-4E17-8FE5-B0CB353CB8A5}" srcOrd="0" destOrd="0" parTransId="{E0DFE426-DA69-4F4F-B590-CC2BF1C693BB}" sibTransId="{2CFAF8B3-4E77-4622-A7AB-FF4F067F4231}"/>
    <dgm:cxn modelId="{0FA06F28-F6EF-474B-817A-4049EA22D9D0}" type="presOf" srcId="{F7C2335F-7BFA-4FC6-BF09-AC336B7CA296}" destId="{87B7D64A-C4A1-4259-9FD6-26789D18A0E8}" srcOrd="0" destOrd="3" presId="urn:microsoft.com/office/officeart/2005/8/layout/vList2"/>
    <dgm:cxn modelId="{3469FF30-2443-4C96-BE77-C10E5E4CCB12}" srcId="{5E880A93-9E23-4B18-95C7-9638ACD2D5C2}" destId="{1CA229BA-701A-4F9B-A0C3-3E7E3AF713AC}" srcOrd="2" destOrd="0" parTransId="{DB047E26-66CB-4FD0-9426-9552BD70074F}" sibTransId="{BF7BCE2D-C429-49D6-BB58-C53D695000CA}"/>
    <dgm:cxn modelId="{F3115537-E4E7-445C-BB0C-6578B72F687A}" srcId="{AE4C5CED-7A7F-4421-8071-4736EBFA8A14}" destId="{5E880A93-9E23-4B18-95C7-9638ACD2D5C2}" srcOrd="2" destOrd="0" parTransId="{866058F4-9CED-4D94-8AD4-FE9CBE30E2CB}" sibTransId="{E4C86D96-D953-40D5-991A-30F859685A5E}"/>
    <dgm:cxn modelId="{0FB5E53E-7B69-4532-A9D0-0E9640F8A9DA}" type="presOf" srcId="{AE4C5CED-7A7F-4421-8071-4736EBFA8A14}" destId="{5CA623E2-3765-4432-9BE4-B2E5187167E3}" srcOrd="0" destOrd="0" presId="urn:microsoft.com/office/officeart/2005/8/layout/vList2"/>
    <dgm:cxn modelId="{39063C46-011B-4C13-85D3-B7727DE7A892}" srcId="{AE4C5CED-7A7F-4421-8071-4736EBFA8A14}" destId="{20C8A795-B1A6-44B1-BBF6-751B8162A34B}" srcOrd="1" destOrd="0" parTransId="{B88C9EAD-034C-4C99-803C-3E8E8FBA3E4B}" sibTransId="{22BA4798-D239-4E7E-932A-F1DCE379AF19}"/>
    <dgm:cxn modelId="{27596846-FD0F-4B69-A344-5FA0B70B8FD8}" type="presOf" srcId="{1CA229BA-701A-4F9B-A0C3-3E7E3AF713AC}" destId="{87B7D64A-C4A1-4259-9FD6-26789D18A0E8}" srcOrd="0" destOrd="5" presId="urn:microsoft.com/office/officeart/2005/8/layout/vList2"/>
    <dgm:cxn modelId="{F5A3A86F-433E-429F-9A72-7D67D1821EBB}" srcId="{5E880A93-9E23-4B18-95C7-9638ACD2D5C2}" destId="{F7C2335F-7BFA-4FC6-BF09-AC336B7CA296}" srcOrd="0" destOrd="0" parTransId="{371854BD-17C8-4AD1-9B66-818CFC5564B1}" sibTransId="{A6C91182-766A-4B03-B227-E8D85DEB8BEE}"/>
    <dgm:cxn modelId="{774676A3-E61C-4480-BCBE-1B94D52D7120}" type="presOf" srcId="{20C8A795-B1A6-44B1-BBF6-751B8162A34B}" destId="{87B7D64A-C4A1-4259-9FD6-26789D18A0E8}" srcOrd="0" destOrd="1" presId="urn:microsoft.com/office/officeart/2005/8/layout/vList2"/>
    <dgm:cxn modelId="{67CAD0CA-B4BC-477B-99D8-E63BE7F3EB32}" type="presOf" srcId="{86ECE899-D54E-4863-A5A7-F9578B8DACA7}" destId="{87B7D64A-C4A1-4259-9FD6-26789D18A0E8}" srcOrd="0" destOrd="4" presId="urn:microsoft.com/office/officeart/2005/8/layout/vList2"/>
    <dgm:cxn modelId="{5E2B31D1-7CB3-4162-A6CD-4B79ECC23892}" type="presOf" srcId="{BF2C57A7-5A6E-4E17-8FE5-B0CB353CB8A5}" destId="{87B7D64A-C4A1-4259-9FD6-26789D18A0E8}" srcOrd="0" destOrd="0" presId="urn:microsoft.com/office/officeart/2005/8/layout/vList2"/>
    <dgm:cxn modelId="{60A831D2-F252-4B27-B04E-7053C384B372}" srcId="{264DD990-5DBA-456D-B154-732249C08665}" destId="{AE4C5CED-7A7F-4421-8071-4736EBFA8A14}" srcOrd="0" destOrd="0" parTransId="{BC08B3B4-FE78-45A7-A4A8-D09635CB437E}" sibTransId="{13FE71FF-6195-4B9E-B76C-62D820D8D15B}"/>
    <dgm:cxn modelId="{C1679DDC-2A33-4DF4-8844-A1208643196A}" type="presParOf" srcId="{D7C15978-C67E-46A7-ABBD-1732F0470D2B}" destId="{5CA623E2-3765-4432-9BE4-B2E5187167E3}" srcOrd="0" destOrd="0" presId="urn:microsoft.com/office/officeart/2005/8/layout/vList2"/>
    <dgm:cxn modelId="{C1F3B6CE-8BBE-49C3-8337-42B9C52C7C28}" type="presParOf" srcId="{D7C15978-C67E-46A7-ABBD-1732F0470D2B}" destId="{87B7D64A-C4A1-4259-9FD6-26789D18A0E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61598-0723-4204-B993-5F777F0C7AF4}">
      <dsp:nvSpPr>
        <dsp:cNvPr id="0" name=""/>
        <dsp:cNvSpPr/>
      </dsp:nvSpPr>
      <dsp:spPr>
        <a:xfrm>
          <a:off x="0" y="87129"/>
          <a:ext cx="7936598" cy="675249"/>
        </a:xfrm>
        <a:prstGeom prst="roundRect">
          <a:avLst/>
        </a:prstGeom>
        <a:solidFill>
          <a:srgbClr val="46B1E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Lato" panose="020F0502020204030203" pitchFamily="34" charset="0"/>
            </a:rPr>
            <a:t>Liquidity - Convert investments to cash quickly without impacting the value</a:t>
          </a:r>
        </a:p>
      </dsp:txBody>
      <dsp:txXfrm>
        <a:off x="32963" y="120092"/>
        <a:ext cx="7870672" cy="609323"/>
      </dsp:txXfrm>
    </dsp:sp>
    <dsp:sp modelId="{B28C66E0-623C-4DCA-819C-5576E43F4E1F}">
      <dsp:nvSpPr>
        <dsp:cNvPr id="0" name=""/>
        <dsp:cNvSpPr/>
      </dsp:nvSpPr>
      <dsp:spPr>
        <a:xfrm>
          <a:off x="0" y="946699"/>
          <a:ext cx="7936598" cy="671559"/>
        </a:xfrm>
        <a:prstGeom prst="roundRect">
          <a:avLst/>
        </a:prstGeom>
        <a:solidFill>
          <a:srgbClr val="46B1E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Lato" panose="020F0502020204030203" pitchFamily="34" charset="0"/>
            </a:rPr>
            <a:t>Unlikely to need all the value of your portfolio</a:t>
          </a:r>
        </a:p>
      </dsp:txBody>
      <dsp:txXfrm>
        <a:off x="32783" y="979482"/>
        <a:ext cx="7871032" cy="605993"/>
      </dsp:txXfrm>
    </dsp:sp>
    <dsp:sp modelId="{C75ED0F0-766D-45EC-87ED-26BF8B0579E8}">
      <dsp:nvSpPr>
        <dsp:cNvPr id="0" name=""/>
        <dsp:cNvSpPr/>
      </dsp:nvSpPr>
      <dsp:spPr>
        <a:xfrm>
          <a:off x="0" y="1802578"/>
          <a:ext cx="7936598" cy="671559"/>
        </a:xfrm>
        <a:prstGeom prst="roundRect">
          <a:avLst/>
        </a:prstGeom>
        <a:solidFill>
          <a:srgbClr val="46B1E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Lato" panose="020F0502020204030203" pitchFamily="34" charset="0"/>
            </a:rPr>
            <a:t>Consider illiquid investments to add yield</a:t>
          </a:r>
        </a:p>
      </dsp:txBody>
      <dsp:txXfrm>
        <a:off x="32783" y="1835361"/>
        <a:ext cx="7871032" cy="605993"/>
      </dsp:txXfrm>
    </dsp:sp>
    <dsp:sp modelId="{F1F0C347-962D-4D6C-8051-AA63C108106F}">
      <dsp:nvSpPr>
        <dsp:cNvPr id="0" name=""/>
        <dsp:cNvSpPr/>
      </dsp:nvSpPr>
      <dsp:spPr>
        <a:xfrm>
          <a:off x="0" y="2474138"/>
          <a:ext cx="7936598"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87" tIns="22860" rIns="128016" bIns="2286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kern="1200" dirty="0">
              <a:solidFill>
                <a:schemeClr val="tx1"/>
              </a:solidFill>
              <a:latin typeface="Lato" panose="020F0502020204030203" pitchFamily="34" charset="0"/>
            </a:rPr>
            <a:t>Private placements – can potentially add 0.5% - 1.0% of yield</a:t>
          </a:r>
        </a:p>
        <a:p>
          <a:pPr marL="171450" lvl="1" indent="-171450" algn="l" defTabSz="800100">
            <a:lnSpc>
              <a:spcPct val="150000"/>
            </a:lnSpc>
            <a:spcBef>
              <a:spcPct val="0"/>
            </a:spcBef>
            <a:spcAft>
              <a:spcPct val="20000"/>
            </a:spcAft>
            <a:buFont typeface="Wingdings" panose="05000000000000000000" pitchFamily="2" charset="2"/>
            <a:buChar char="§"/>
          </a:pPr>
          <a:r>
            <a:rPr lang="en-US" sz="1800" kern="1200" dirty="0">
              <a:solidFill>
                <a:schemeClr val="tx1"/>
              </a:solidFill>
              <a:latin typeface="Lato" panose="020F0502020204030203" pitchFamily="34" charset="0"/>
            </a:rPr>
            <a:t>Commercial Mortgage Loans – Can potentially add 1.0% - 1.25% of yield</a:t>
          </a:r>
        </a:p>
        <a:p>
          <a:pPr marL="171450" lvl="1" indent="-171450" algn="l" defTabSz="800100">
            <a:lnSpc>
              <a:spcPct val="150000"/>
            </a:lnSpc>
            <a:spcBef>
              <a:spcPct val="0"/>
            </a:spcBef>
            <a:spcAft>
              <a:spcPct val="20000"/>
            </a:spcAft>
            <a:buFont typeface="Wingdings" panose="05000000000000000000" pitchFamily="2" charset="2"/>
            <a:buChar char="§"/>
          </a:pPr>
          <a:r>
            <a:rPr lang="en-US" sz="1800" kern="1200" dirty="0">
              <a:solidFill>
                <a:schemeClr val="tx1"/>
              </a:solidFill>
              <a:latin typeface="Lato" panose="020F0502020204030203" pitchFamily="34" charset="0"/>
            </a:rPr>
            <a:t>Add moderate amounts</a:t>
          </a:r>
        </a:p>
      </dsp:txBody>
      <dsp:txXfrm>
        <a:off x="0" y="2474138"/>
        <a:ext cx="7936598" cy="135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623E2-3765-4432-9BE4-B2E5187167E3}">
      <dsp:nvSpPr>
        <dsp:cNvPr id="0" name=""/>
        <dsp:cNvSpPr/>
      </dsp:nvSpPr>
      <dsp:spPr>
        <a:xfrm>
          <a:off x="0" y="7070"/>
          <a:ext cx="6708589" cy="517688"/>
        </a:xfrm>
        <a:prstGeom prst="roundRect">
          <a:avLst/>
        </a:prstGeom>
        <a:solidFill>
          <a:srgbClr val="46B1E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latin typeface="Lato" panose="020F0502020204030203" pitchFamily="34" charset="0"/>
            </a:rPr>
            <a:t>Why Use a Captive?</a:t>
          </a:r>
          <a:endParaRPr lang="en-US" sz="2400" i="0" kern="1200" dirty="0">
            <a:latin typeface="Lato" panose="020F0502020204030203" pitchFamily="34" charset="0"/>
          </a:endParaRPr>
        </a:p>
      </dsp:txBody>
      <dsp:txXfrm>
        <a:off x="25271" y="32341"/>
        <a:ext cx="6658047" cy="467146"/>
      </dsp:txXfrm>
    </dsp:sp>
    <dsp:sp modelId="{87B7D64A-C4A1-4259-9FD6-26789D18A0E8}">
      <dsp:nvSpPr>
        <dsp:cNvPr id="0" name=""/>
        <dsp:cNvSpPr/>
      </dsp:nvSpPr>
      <dsp:spPr>
        <a:xfrm>
          <a:off x="0" y="524758"/>
          <a:ext cx="6708589" cy="276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998" tIns="22860" rIns="128016" bIns="2286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b="0" i="0" kern="1200" dirty="0">
              <a:latin typeface="Lato" panose="020F0502020204030203" pitchFamily="34" charset="0"/>
            </a:rPr>
            <a:t>Protection against hard markets</a:t>
          </a:r>
          <a:endParaRPr lang="en-US" sz="1800" i="0" kern="1200" dirty="0">
            <a:latin typeface="Lato" panose="020F0502020204030203" pitchFamily="34" charset="0"/>
          </a:endParaRPr>
        </a:p>
        <a:p>
          <a:pPr marL="171450" lvl="1" indent="-171450" algn="l" defTabSz="800100">
            <a:lnSpc>
              <a:spcPct val="150000"/>
            </a:lnSpc>
            <a:spcBef>
              <a:spcPct val="0"/>
            </a:spcBef>
            <a:spcAft>
              <a:spcPct val="20000"/>
            </a:spcAft>
            <a:buFont typeface="Wingdings" panose="05000000000000000000" pitchFamily="2" charset="2"/>
            <a:buChar char="§"/>
          </a:pPr>
          <a:r>
            <a:rPr lang="en-US" sz="1800" b="0" i="0" kern="1200" dirty="0">
              <a:latin typeface="Lato" panose="020F0502020204030203" pitchFamily="34" charset="0"/>
            </a:rPr>
            <a:t>Capacity </a:t>
          </a:r>
          <a:endParaRPr lang="en-US" sz="1800" i="0" kern="1200" dirty="0">
            <a:latin typeface="Lato" panose="020F0502020204030203" pitchFamily="34" charset="0"/>
          </a:endParaRPr>
        </a:p>
        <a:p>
          <a:pPr marL="171450" lvl="1" indent="-171450" algn="l" defTabSz="800100">
            <a:lnSpc>
              <a:spcPct val="150000"/>
            </a:lnSpc>
            <a:spcBef>
              <a:spcPct val="0"/>
            </a:spcBef>
            <a:spcAft>
              <a:spcPct val="20000"/>
            </a:spcAft>
            <a:buFont typeface="Wingdings" panose="05000000000000000000" pitchFamily="2" charset="2"/>
            <a:buChar char="§"/>
          </a:pPr>
          <a:r>
            <a:rPr lang="en-US" sz="1800" b="0" i="0" u="sng" kern="1200" dirty="0">
              <a:latin typeface="Lato" panose="020F0502020204030203" pitchFamily="34" charset="0"/>
            </a:rPr>
            <a:t>Investment flexibility</a:t>
          </a:r>
          <a:endParaRPr lang="en-US" sz="1800" i="0" kern="1200" dirty="0">
            <a:latin typeface="Lato" panose="020F0502020204030203" pitchFamily="34" charset="0"/>
          </a:endParaRPr>
        </a:p>
        <a:p>
          <a:pPr marL="342900" lvl="2" indent="-171450" algn="l" defTabSz="800100">
            <a:lnSpc>
              <a:spcPct val="150000"/>
            </a:lnSpc>
            <a:spcBef>
              <a:spcPct val="0"/>
            </a:spcBef>
            <a:spcAft>
              <a:spcPct val="20000"/>
            </a:spcAft>
            <a:buFont typeface="Wingdings" panose="05000000000000000000" pitchFamily="2" charset="2"/>
            <a:buChar char="§"/>
          </a:pPr>
          <a:r>
            <a:rPr lang="en-US" sz="1800" kern="1200" dirty="0">
              <a:latin typeface="Lato" panose="020F0502020204030203" pitchFamily="34" charset="0"/>
            </a:rPr>
            <a:t>Invest like insurance companies</a:t>
          </a:r>
        </a:p>
        <a:p>
          <a:pPr marL="342900" lvl="2" indent="-171450" algn="l" defTabSz="800100">
            <a:lnSpc>
              <a:spcPct val="150000"/>
            </a:lnSpc>
            <a:spcBef>
              <a:spcPct val="0"/>
            </a:spcBef>
            <a:spcAft>
              <a:spcPct val="20000"/>
            </a:spcAft>
            <a:buFont typeface="Wingdings" panose="05000000000000000000" pitchFamily="2" charset="2"/>
            <a:buChar char="§"/>
          </a:pPr>
          <a:r>
            <a:rPr lang="en-US" sz="1800" kern="1200" dirty="0">
              <a:latin typeface="Lato" panose="020F0502020204030203" pitchFamily="34" charset="0"/>
            </a:rPr>
            <a:t>Start simple</a:t>
          </a:r>
        </a:p>
        <a:p>
          <a:pPr marL="342900" lvl="2" indent="-171450" algn="l" defTabSz="800100">
            <a:lnSpc>
              <a:spcPct val="150000"/>
            </a:lnSpc>
            <a:spcBef>
              <a:spcPct val="0"/>
            </a:spcBef>
            <a:spcAft>
              <a:spcPct val="20000"/>
            </a:spcAft>
            <a:buFont typeface="Wingdings" panose="05000000000000000000" pitchFamily="2" charset="2"/>
            <a:buChar char="§"/>
          </a:pPr>
          <a:r>
            <a:rPr lang="en-US" sz="1800" kern="1200" dirty="0">
              <a:latin typeface="Lato" panose="020F0502020204030203" pitchFamily="34" charset="0"/>
            </a:rPr>
            <a:t>Build complexity over time</a:t>
          </a:r>
        </a:p>
      </dsp:txBody>
      <dsp:txXfrm>
        <a:off x="0" y="524758"/>
        <a:ext cx="6708589" cy="2761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A752C6-3A69-4AA5-96AB-F8DCC81A78B6}" type="datetimeFigureOut">
              <a:rPr lang="en-US" smtClean="0"/>
              <a:t>5/8/2026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69C3E90-7A3C-4D0A-9241-10E76206DE79}" type="slidenum">
              <a:rPr lang="en-US" smtClean="0"/>
              <a:t>‹#›</a:t>
            </a:fld>
            <a:endParaRPr lang="en-US"/>
          </a:p>
        </p:txBody>
      </p:sp>
    </p:spTree>
    <p:extLst>
      <p:ext uri="{BB962C8B-B14F-4D97-AF65-F5344CB8AC3E}">
        <p14:creationId xmlns:p14="http://schemas.microsoft.com/office/powerpoint/2010/main" val="416915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FAB6B-1621-4CA6-91A7-A8CCC9232B85}" type="slidenum">
              <a:rPr lang="en-US" smtClean="0"/>
              <a:t>2</a:t>
            </a:fld>
            <a:endParaRPr lang="en-US" dirty="0"/>
          </a:p>
        </p:txBody>
      </p:sp>
    </p:spTree>
    <p:extLst>
      <p:ext uri="{BB962C8B-B14F-4D97-AF65-F5344CB8AC3E}">
        <p14:creationId xmlns:p14="http://schemas.microsoft.com/office/powerpoint/2010/main" val="84908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ED9B8-2952-8484-A016-F66CA6C4F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F4AA0-F1C9-16DE-3E7A-8CD2B3A26400}"/>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1BE315EA-9280-E1B8-D2F4-6664F1418709}"/>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6381480F-EAE8-1E4E-859D-6BD6A4328F2E}"/>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463403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7BA06-1D95-BD9A-003F-B752B3057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29CFB-6E39-0B47-C8B9-38D250197347}"/>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14162A1A-7D5F-7F0A-4CAB-DD64974B7348}"/>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9D504535-522C-3C74-0C02-D2DBB4AA70C3}"/>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47537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55131-B72F-B278-B6A9-80536E79B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81DD0-5F4A-56DF-6DBA-C9BFBB45B8CF}"/>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CA5C6D07-60F9-9572-5A1F-FF818B4B6AD7}"/>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8F6E3B9E-59A0-D5F4-F66A-E485E7939AC1}"/>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1713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7F751-CE11-51A5-83B3-82E9867A8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17C84-FCE3-AED7-8F29-8AB5A9EF1425}"/>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BD277909-30A7-AAE5-2C1B-A752BC15B460}"/>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7620BCB5-F821-A849-2439-EC1B5BD5211D}"/>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00904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1117B-7416-4EA5-DAA7-A3277A4EF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BE0A3-FD0D-4E33-826D-D4A9200F3E12}"/>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E30AFCA9-BE0E-14D9-4E2E-4F6ED04CA1BC}"/>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BAF2A996-EC82-5801-5649-0D1156E1D277}"/>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02437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90D5-FE98-AACD-F34D-BACF7B779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274E6-7E61-A96E-F5E6-A0B4A86AE5B5}"/>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A07951AA-663D-702E-F1F8-EFECD2AE1B4E}"/>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BA723963-9D95-7364-E95F-2CAE4263AC94}"/>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97608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C7A487-6125-461C-B623-9815A0D568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054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1010094" eaLnBrk="0" hangingPunct="0">
              <a:defRPr sz="1200">
                <a:solidFill>
                  <a:schemeClr val="bg1"/>
                </a:solidFill>
                <a:latin typeface="TradeGothic" pitchFamily="34" charset="0"/>
              </a:defRPr>
            </a:lvl1pPr>
            <a:lvl2pPr marL="747981" indent="-287683" defTabSz="1010094" eaLnBrk="0" hangingPunct="0">
              <a:defRPr sz="1200">
                <a:solidFill>
                  <a:schemeClr val="bg1"/>
                </a:solidFill>
                <a:latin typeface="TradeGothic" pitchFamily="34" charset="0"/>
              </a:defRPr>
            </a:lvl2pPr>
            <a:lvl3pPr marL="1150739" indent="-230149" defTabSz="1010094" eaLnBrk="0" hangingPunct="0">
              <a:defRPr sz="1200">
                <a:solidFill>
                  <a:schemeClr val="bg1"/>
                </a:solidFill>
                <a:latin typeface="TradeGothic" pitchFamily="34" charset="0"/>
              </a:defRPr>
            </a:lvl3pPr>
            <a:lvl4pPr marL="1611036" indent="-230149" defTabSz="1010094" eaLnBrk="0" hangingPunct="0">
              <a:defRPr sz="1200">
                <a:solidFill>
                  <a:schemeClr val="bg1"/>
                </a:solidFill>
                <a:latin typeface="TradeGothic" pitchFamily="34" charset="0"/>
              </a:defRPr>
            </a:lvl4pPr>
            <a:lvl5pPr marL="2071330" indent="-230149" defTabSz="1010094" eaLnBrk="0" hangingPunct="0">
              <a:defRPr sz="1200">
                <a:solidFill>
                  <a:schemeClr val="bg1"/>
                </a:solidFill>
                <a:latin typeface="TradeGothic" pitchFamily="34" charset="0"/>
              </a:defRPr>
            </a:lvl5pPr>
            <a:lvl6pPr marL="2531627" indent="-230149" algn="ctr" defTabSz="1010094" eaLnBrk="0" fontAlgn="base" hangingPunct="0">
              <a:spcBef>
                <a:spcPct val="0"/>
              </a:spcBef>
              <a:spcAft>
                <a:spcPct val="0"/>
              </a:spcAft>
              <a:defRPr sz="1200">
                <a:solidFill>
                  <a:schemeClr val="bg1"/>
                </a:solidFill>
                <a:latin typeface="TradeGothic" pitchFamily="34" charset="0"/>
              </a:defRPr>
            </a:lvl6pPr>
            <a:lvl7pPr marL="2991924" indent="-230149" algn="ctr" defTabSz="1010094" eaLnBrk="0" fontAlgn="base" hangingPunct="0">
              <a:spcBef>
                <a:spcPct val="0"/>
              </a:spcBef>
              <a:spcAft>
                <a:spcPct val="0"/>
              </a:spcAft>
              <a:defRPr sz="1200">
                <a:solidFill>
                  <a:schemeClr val="bg1"/>
                </a:solidFill>
                <a:latin typeface="TradeGothic" pitchFamily="34" charset="0"/>
              </a:defRPr>
            </a:lvl7pPr>
            <a:lvl8pPr marL="3452221" indent="-230149" algn="ctr" defTabSz="1010094" eaLnBrk="0" fontAlgn="base" hangingPunct="0">
              <a:spcBef>
                <a:spcPct val="0"/>
              </a:spcBef>
              <a:spcAft>
                <a:spcPct val="0"/>
              </a:spcAft>
              <a:defRPr sz="1200">
                <a:solidFill>
                  <a:schemeClr val="bg1"/>
                </a:solidFill>
                <a:latin typeface="TradeGothic" pitchFamily="34" charset="0"/>
              </a:defRPr>
            </a:lvl8pPr>
            <a:lvl9pPr marL="3912513" indent="-230149" algn="ctr" defTabSz="1010094" eaLnBrk="0" fontAlgn="base" hangingPunct="0">
              <a:spcBef>
                <a:spcPct val="0"/>
              </a:spcBef>
              <a:spcAft>
                <a:spcPct val="0"/>
              </a:spcAft>
              <a:defRPr sz="1200">
                <a:solidFill>
                  <a:schemeClr val="bg1"/>
                </a:solidFill>
                <a:latin typeface="TradeGothic" pitchFamily="34" charset="0"/>
              </a:defRPr>
            </a:lvl9pPr>
          </a:lstStyle>
          <a:p>
            <a:pPr eaLnBrk="1" fontAlgn="base" hangingPunct="1">
              <a:spcBef>
                <a:spcPct val="0"/>
              </a:spcBef>
              <a:spcAft>
                <a:spcPct val="0"/>
              </a:spcAft>
              <a:defRPr/>
            </a:pPr>
            <a:fld id="{50936258-43AB-40AF-BFE4-7ACC37F10498}" type="slidenum">
              <a:rPr lang="en-US" altLang="en-US" sz="1100">
                <a:solidFill>
                  <a:prstClr val="black"/>
                </a:solidFill>
                <a:latin typeface="Arial" pitchFamily="34" charset="0"/>
              </a:rPr>
              <a:pPr eaLnBrk="1" fontAlgn="base" hangingPunct="1">
                <a:spcBef>
                  <a:spcPct val="0"/>
                </a:spcBef>
                <a:spcAft>
                  <a:spcPct val="0"/>
                </a:spcAft>
                <a:defRPr/>
              </a:pPr>
              <a:t>3</a:t>
            </a:fld>
            <a:endParaRPr lang="en-US" altLang="en-US" sz="1100">
              <a:solidFill>
                <a:prstClr val="black"/>
              </a:solidFill>
              <a:latin typeface="Arial" pitchFamily="34" charset="0"/>
            </a:endParaRPr>
          </a:p>
        </p:txBody>
      </p:sp>
      <p:sp>
        <p:nvSpPr>
          <p:cNvPr id="113667" name="Rectangle 2"/>
          <p:cNvSpPr>
            <a:spLocks noGrp="1" noRot="1" noChangeAspect="1" noChangeArrowheads="1" noTextEdit="1"/>
          </p:cNvSpPr>
          <p:nvPr>
            <p:ph type="sldImg"/>
          </p:nvPr>
        </p:nvSpPr>
        <p:spPr>
          <a:xfrm>
            <a:off x="1281113" y="728663"/>
            <a:ext cx="4932362" cy="3698875"/>
          </a:xfrm>
          <a:ln/>
        </p:spPr>
        <p:txBody>
          <a:bodyPr/>
          <a:lstStyle/>
          <a:p>
            <a:endParaRPr lang="en-US"/>
          </a:p>
        </p:txBody>
      </p:sp>
      <p:sp>
        <p:nvSpPr>
          <p:cNvPr id="113668" name="Rectangle 3"/>
          <p:cNvSpPr>
            <a:spLocks noGrp="1" noChangeArrowheads="1"/>
          </p:cNvSpPr>
          <p:nvPr>
            <p:ph type="body" idx="1"/>
          </p:nvPr>
        </p:nvSpPr>
        <p:spPr>
          <a:xfrm>
            <a:off x="1001258" y="4672416"/>
            <a:ext cx="5478498" cy="4348004"/>
          </a:xfrm>
          <a:noFill/>
        </p:spPr>
        <p:txBody>
          <a:bodyPr lIns="95205" tIns="47598" rIns="95205" bIns="47598"/>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CBA45-91FA-BE24-2BA2-6E15BB907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08048-FE5F-0D9D-BF06-6E1651141ED6}"/>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7A3B06F4-DC24-B2BC-49F8-4A501765AA1B}"/>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43B58815-63CB-895B-BDC9-D20E3D4DDC3F}"/>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5227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35A0-16EC-F0B0-0923-34EFFA756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1398F-4B4A-0A36-54FA-204A093445E6}"/>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75EEDFFB-CB2C-FED2-88EC-79385073D845}"/>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6FE74B0B-5ACB-E1B3-6C75-A57B8AF23380}"/>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6603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44E0-D87E-FFB6-C6C5-0F7D03288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4EFB1-7573-44F6-5F05-2D02E3F14FED}"/>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F9D8AC63-BD5B-4A50-FF2B-F2A75E64C5B1}"/>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426504DD-B92B-0DB3-E464-78C23736C8EC}"/>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84200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EFCB3-BC83-B8E4-224A-1AF25F291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B9A50-2587-1A15-ADF8-DBBB1F63DAE0}"/>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CF7930D6-51B8-A2CE-802A-8CC35B1DBF90}"/>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99533EE8-C7A9-77BB-C5F6-83D55B8C787D}"/>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8583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E9F7-7750-23E2-24B6-C4A0A844D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0FC61-B6AD-7595-D107-2707ACD6A846}"/>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692F4761-2ACB-FB09-1357-7608C791ADAA}"/>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8D2F6762-A97B-520C-8ADB-5389537835AE}"/>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72869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B1582-424D-FE07-22BD-128704010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1AAEA-DEC3-6EAC-F172-32BBE9EB8808}"/>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E2F4C0D9-DCC1-E93F-6A11-9A36C5EC8CAA}"/>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3BFA7822-C0B4-1AF8-7612-5E88A6388A8F}"/>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3304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621CF-9AAF-495B-97BA-D5F309DC4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5F6C6-3FC9-AC7A-8F65-44EDDEA4E35F}"/>
              </a:ext>
            </a:extLst>
          </p:cNvPr>
          <p:cNvSpPr>
            <a:spLocks noGrp="1" noRot="1" noChangeAspect="1"/>
          </p:cNvSpPr>
          <p:nvPr>
            <p:ph type="sldImg"/>
          </p:nvPr>
        </p:nvSpPr>
        <p:spPr>
          <a:xfrm>
            <a:off x="1524000" y="160338"/>
            <a:ext cx="4365625" cy="3273425"/>
          </a:xfrm>
        </p:spPr>
        <p:txBody>
          <a:bodyPr/>
          <a:lstStyle/>
          <a:p>
            <a:endParaRPr lang="en-US"/>
          </a:p>
        </p:txBody>
      </p:sp>
      <p:sp>
        <p:nvSpPr>
          <p:cNvPr id="3" name="Notes Placeholder 2">
            <a:extLst>
              <a:ext uri="{FF2B5EF4-FFF2-40B4-BE49-F238E27FC236}">
                <a16:creationId xmlns:a16="http://schemas.microsoft.com/office/drawing/2014/main" id="{ACCC6CB7-0C60-76B6-1893-5683782934B9}"/>
              </a:ext>
            </a:extLst>
          </p:cNvPr>
          <p:cNvSpPr>
            <a:spLocks noGrp="1"/>
          </p:cNvSpPr>
          <p:nvPr>
            <p:ph type="body" idx="1"/>
          </p:nvPr>
        </p:nvSpPr>
        <p:spPr>
          <a:xfrm>
            <a:off x="586615" y="3433763"/>
            <a:ext cx="6240182" cy="4544198"/>
          </a:xfrm>
        </p:spPr>
        <p:txBody>
          <a:bodyPr/>
          <a:lstStyle/>
          <a:p>
            <a:endParaRPr lang="en-US" dirty="0"/>
          </a:p>
        </p:txBody>
      </p:sp>
      <p:sp>
        <p:nvSpPr>
          <p:cNvPr id="4" name="Slide Number Placeholder 3">
            <a:extLst>
              <a:ext uri="{FF2B5EF4-FFF2-40B4-BE49-F238E27FC236}">
                <a16:creationId xmlns:a16="http://schemas.microsoft.com/office/drawing/2014/main" id="{CB2E715F-8629-55CD-3BBE-5D0AECDE57D4}"/>
              </a:ext>
            </a:extLst>
          </p:cNvPr>
          <p:cNvSpPr>
            <a:spLocks noGrp="1"/>
          </p:cNvSpPr>
          <p:nvPr>
            <p:ph type="sldNum" sz="quarter" idx="5"/>
          </p:nvPr>
        </p:nvSpPr>
        <p:spPr/>
        <p:txBody>
          <a:bodyPr/>
          <a:lstStyle/>
          <a:p>
            <a:pPr defTabSz="483306">
              <a:defRPr/>
            </a:pPr>
            <a:fld id="{03D9444D-583F-4D14-BF41-DF3D5F54E58D}" type="slidenum">
              <a:rPr lang="en-US">
                <a:solidFill>
                  <a:prstClr val="black"/>
                </a:solidFill>
                <a:latin typeface="Calibri" panose="020F0502020204030204"/>
              </a:rPr>
              <a:pPr defTabSz="483306">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25940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BC2DDE-64E2-4939-8D93-EE8233BEA2D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410268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C2DDE-64E2-4939-8D93-EE8233BEA2D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280761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C2DDE-64E2-4939-8D93-EE8233BEA2D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162374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1643" y="171727"/>
            <a:ext cx="927648" cy="252477"/>
          </a:xfrm>
          <a:prstGeom prst="rect">
            <a:avLst/>
          </a:prstGeom>
        </p:spPr>
      </p:pic>
      <p:sp>
        <p:nvSpPr>
          <p:cNvPr id="8" name="Title 7"/>
          <p:cNvSpPr>
            <a:spLocks noGrp="1"/>
          </p:cNvSpPr>
          <p:nvPr>
            <p:ph type="title"/>
          </p:nvPr>
        </p:nvSpPr>
        <p:spPr>
          <a:xfrm>
            <a:off x="286159" y="232486"/>
            <a:ext cx="6991004" cy="305918"/>
          </a:xfrm>
          <a:prstGeom prst="rect">
            <a:avLst/>
          </a:prstGeom>
        </p:spPr>
        <p:txBody>
          <a:bodyPr anchor="b" anchorCtr="0">
            <a:spAutoFit/>
          </a:bodyPr>
          <a:lstStyle>
            <a:lvl1pPr>
              <a:defRPr sz="1542" b="0" i="1">
                <a:solidFill>
                  <a:schemeClr val="tx1"/>
                </a:solidFill>
                <a:latin typeface="Lato" panose="020F0502020204030203" pitchFamily="34" charset="0"/>
              </a:defRPr>
            </a:lvl1pPr>
          </a:lstStyle>
          <a:p>
            <a:r>
              <a:rPr lang="en-US" dirty="0"/>
              <a:t>Click to edit Master title style</a:t>
            </a:r>
          </a:p>
        </p:txBody>
      </p:sp>
      <p:cxnSp>
        <p:nvCxnSpPr>
          <p:cNvPr id="3" name="Straight Connector 2"/>
          <p:cNvCxnSpPr/>
          <p:nvPr userDrawn="1"/>
        </p:nvCxnSpPr>
        <p:spPr>
          <a:xfrm>
            <a:off x="268432" y="638736"/>
            <a:ext cx="861234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sldNum" sz="quarter" idx="4"/>
          </p:nvPr>
        </p:nvSpPr>
        <p:spPr bwMode="auto">
          <a:xfrm>
            <a:off x="0" y="6395765"/>
            <a:ext cx="9144000" cy="12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770">
                <a:solidFill>
                  <a:schemeClr val="tx1"/>
                </a:solidFill>
                <a:latin typeface="TradeGothic LT Bold" pitchFamily="34" charset="0"/>
              </a:defRPr>
            </a:lvl1pPr>
          </a:lstStyle>
          <a:p>
            <a:pPr>
              <a:defRPr/>
            </a:pPr>
            <a:fld id="{FEBF6E27-34CE-4649-9A98-D48C544FEC77}" type="slidenum">
              <a:rPr lang="en-US" smtClean="0">
                <a:solidFill>
                  <a:srgbClr val="000000"/>
                </a:solidFill>
              </a:rPr>
              <a:pPr>
                <a:defRPr/>
              </a:pPr>
              <a:t>‹#›</a:t>
            </a:fld>
            <a:endParaRPr lang="en-US">
              <a:solidFill>
                <a:srgbClr val="000000"/>
              </a:solidFill>
            </a:endParaRPr>
          </a:p>
        </p:txBody>
      </p:sp>
      <p:sp>
        <p:nvSpPr>
          <p:cNvPr id="2" name="TextBox 1">
            <a:extLst>
              <a:ext uri="{FF2B5EF4-FFF2-40B4-BE49-F238E27FC236}">
                <a16:creationId xmlns:a16="http://schemas.microsoft.com/office/drawing/2014/main" id="{C37B3C3E-F7C1-4277-82E4-B69B50C79E00}"/>
              </a:ext>
            </a:extLst>
          </p:cNvPr>
          <p:cNvSpPr txBox="1"/>
          <p:nvPr userDrawn="1"/>
        </p:nvSpPr>
        <p:spPr>
          <a:xfrm>
            <a:off x="7704206" y="417483"/>
            <a:ext cx="1282521" cy="181909"/>
          </a:xfrm>
          <a:prstGeom prst="rect">
            <a:avLst/>
          </a:prstGeom>
          <a:noFill/>
        </p:spPr>
        <p:txBody>
          <a:bodyPr wrap="square" rtlCol="0">
            <a:spAutoFit/>
          </a:bodyPr>
          <a:lstStyle/>
          <a:p>
            <a:pPr algn="ctr"/>
            <a:r>
              <a:rPr lang="en-US" sz="582" b="0" dirty="0">
                <a:solidFill>
                  <a:srgbClr val="005D93"/>
                </a:solidFill>
                <a:latin typeface="Lato" panose="020F0502020204030203" pitchFamily="34" charset="0"/>
              </a:rPr>
              <a:t>Insurance Investment Partner</a:t>
            </a:r>
          </a:p>
        </p:txBody>
      </p:sp>
    </p:spTree>
    <p:extLst>
      <p:ext uri="{BB962C8B-B14F-4D97-AF65-F5344CB8AC3E}">
        <p14:creationId xmlns:p14="http://schemas.microsoft.com/office/powerpoint/2010/main" val="404457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19D85-5D82-48E9-B8AA-F312788DC7A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79217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19D85-5D82-48E9-B8AA-F312788DC7A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10617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824"/>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330">
                <a:solidFill>
                  <a:schemeClr val="tx1">
                    <a:tint val="82000"/>
                  </a:schemeClr>
                </a:solidFill>
              </a:defRPr>
            </a:lvl1pPr>
            <a:lvl2pPr marL="443777" indent="0">
              <a:buNone/>
              <a:defRPr sz="1941">
                <a:solidFill>
                  <a:schemeClr val="tx1">
                    <a:tint val="82000"/>
                  </a:schemeClr>
                </a:solidFill>
              </a:defRPr>
            </a:lvl2pPr>
            <a:lvl3pPr marL="887553" indent="0">
              <a:buNone/>
              <a:defRPr sz="1747">
                <a:solidFill>
                  <a:schemeClr val="tx1">
                    <a:tint val="82000"/>
                  </a:schemeClr>
                </a:solidFill>
              </a:defRPr>
            </a:lvl3pPr>
            <a:lvl4pPr marL="1331330" indent="0">
              <a:buNone/>
              <a:defRPr sz="1553">
                <a:solidFill>
                  <a:schemeClr val="tx1">
                    <a:tint val="82000"/>
                  </a:schemeClr>
                </a:solidFill>
              </a:defRPr>
            </a:lvl4pPr>
            <a:lvl5pPr marL="1775106" indent="0">
              <a:buNone/>
              <a:defRPr sz="1553">
                <a:solidFill>
                  <a:schemeClr val="tx1">
                    <a:tint val="82000"/>
                  </a:schemeClr>
                </a:solidFill>
              </a:defRPr>
            </a:lvl5pPr>
            <a:lvl6pPr marL="2218883" indent="0">
              <a:buNone/>
              <a:defRPr sz="1553">
                <a:solidFill>
                  <a:schemeClr val="tx1">
                    <a:tint val="82000"/>
                  </a:schemeClr>
                </a:solidFill>
              </a:defRPr>
            </a:lvl6pPr>
            <a:lvl7pPr marL="2662660" indent="0">
              <a:buNone/>
              <a:defRPr sz="1553">
                <a:solidFill>
                  <a:schemeClr val="tx1">
                    <a:tint val="82000"/>
                  </a:schemeClr>
                </a:solidFill>
              </a:defRPr>
            </a:lvl7pPr>
            <a:lvl8pPr marL="3106436" indent="0">
              <a:buNone/>
              <a:defRPr sz="1553">
                <a:solidFill>
                  <a:schemeClr val="tx1">
                    <a:tint val="82000"/>
                  </a:schemeClr>
                </a:solidFill>
              </a:defRPr>
            </a:lvl8pPr>
            <a:lvl9pPr marL="3550213" indent="0">
              <a:buNone/>
              <a:defRPr sz="155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19D85-5D82-48E9-B8AA-F312788DC7A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355721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19D85-5D82-48E9-B8AA-F312788DC7A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216502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19D85-5D82-48E9-B8AA-F312788DC7A5}" type="datetimeFigureOut">
              <a:rPr lang="en-US" smtClean="0"/>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165104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B19D85-5D82-48E9-B8AA-F312788DC7A5}" type="datetimeFigureOut">
              <a:rPr lang="en-US" smtClean="0"/>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93069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19D85-5D82-48E9-B8AA-F312788DC7A5}" type="datetimeFigureOut">
              <a:rPr lang="en-US" smtClean="0"/>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378596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C2DDE-64E2-4939-8D93-EE8233BEA2D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300900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E9B19D85-5D82-48E9-B8AA-F312788DC7A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2652844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E9B19D85-5D82-48E9-B8AA-F312788DC7A5}"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141415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19D85-5D82-48E9-B8AA-F312788DC7A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1779203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19D85-5D82-48E9-B8AA-F312788DC7A5}"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03BB3-0710-4126-9372-D659DEF52A37}" type="slidenum">
              <a:rPr lang="en-US" smtClean="0"/>
              <a:t>‹#›</a:t>
            </a:fld>
            <a:endParaRPr lang="en-US"/>
          </a:p>
        </p:txBody>
      </p:sp>
    </p:spTree>
    <p:extLst>
      <p:ext uri="{BB962C8B-B14F-4D97-AF65-F5344CB8AC3E}">
        <p14:creationId xmlns:p14="http://schemas.microsoft.com/office/powerpoint/2010/main" val="267246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1643" y="171723"/>
            <a:ext cx="927648" cy="252477"/>
          </a:xfrm>
          <a:prstGeom prst="rect">
            <a:avLst/>
          </a:prstGeom>
        </p:spPr>
      </p:pic>
      <p:sp>
        <p:nvSpPr>
          <p:cNvPr id="8" name="Title 7"/>
          <p:cNvSpPr>
            <a:spLocks noGrp="1"/>
          </p:cNvSpPr>
          <p:nvPr>
            <p:ph type="title"/>
          </p:nvPr>
        </p:nvSpPr>
        <p:spPr>
          <a:xfrm>
            <a:off x="286159" y="232488"/>
            <a:ext cx="6991004" cy="305918"/>
          </a:xfrm>
          <a:prstGeom prst="rect">
            <a:avLst/>
          </a:prstGeom>
        </p:spPr>
        <p:txBody>
          <a:bodyPr anchor="b" anchorCtr="0">
            <a:spAutoFit/>
          </a:bodyPr>
          <a:lstStyle>
            <a:lvl1pPr>
              <a:defRPr sz="1542" b="0" i="1">
                <a:solidFill>
                  <a:schemeClr val="tx1"/>
                </a:solidFill>
                <a:latin typeface="Lato" panose="020F0502020204030203" pitchFamily="34" charset="0"/>
              </a:defRPr>
            </a:lvl1pPr>
          </a:lstStyle>
          <a:p>
            <a:r>
              <a:rPr lang="en-US" dirty="0"/>
              <a:t>Click to edit Master title style</a:t>
            </a:r>
          </a:p>
        </p:txBody>
      </p:sp>
      <p:cxnSp>
        <p:nvCxnSpPr>
          <p:cNvPr id="3" name="Straight Connector 2"/>
          <p:cNvCxnSpPr/>
          <p:nvPr userDrawn="1"/>
        </p:nvCxnSpPr>
        <p:spPr>
          <a:xfrm>
            <a:off x="268432" y="638736"/>
            <a:ext cx="861234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sldNum" sz="quarter" idx="4"/>
          </p:nvPr>
        </p:nvSpPr>
        <p:spPr bwMode="auto">
          <a:xfrm>
            <a:off x="0" y="6395761"/>
            <a:ext cx="9144000" cy="12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770">
                <a:solidFill>
                  <a:schemeClr val="tx1"/>
                </a:solidFill>
                <a:latin typeface="TradeGothic LT Bold" pitchFamily="34" charset="0"/>
              </a:defRPr>
            </a:lvl1pPr>
          </a:lstStyle>
          <a:p>
            <a:pPr>
              <a:defRPr/>
            </a:pPr>
            <a:fld id="{FEBF6E27-34CE-4649-9A98-D48C544FEC77}" type="slidenum">
              <a:rPr lang="en-US" smtClean="0">
                <a:solidFill>
                  <a:srgbClr val="000000"/>
                </a:solidFill>
              </a:rPr>
              <a:pPr>
                <a:defRPr/>
              </a:pPr>
              <a:t>‹#›</a:t>
            </a:fld>
            <a:endParaRPr lang="en-US">
              <a:solidFill>
                <a:srgbClr val="000000"/>
              </a:solidFill>
            </a:endParaRPr>
          </a:p>
        </p:txBody>
      </p:sp>
      <p:sp>
        <p:nvSpPr>
          <p:cNvPr id="2" name="TextBox 1">
            <a:extLst>
              <a:ext uri="{FF2B5EF4-FFF2-40B4-BE49-F238E27FC236}">
                <a16:creationId xmlns:a16="http://schemas.microsoft.com/office/drawing/2014/main" id="{C37B3C3E-F7C1-4277-82E4-B69B50C79E00}"/>
              </a:ext>
            </a:extLst>
          </p:cNvPr>
          <p:cNvSpPr txBox="1"/>
          <p:nvPr userDrawn="1"/>
        </p:nvSpPr>
        <p:spPr>
          <a:xfrm>
            <a:off x="7760281" y="408014"/>
            <a:ext cx="1177458" cy="181909"/>
          </a:xfrm>
          <a:prstGeom prst="rect">
            <a:avLst/>
          </a:prstGeom>
          <a:noFill/>
        </p:spPr>
        <p:txBody>
          <a:bodyPr wrap="square" rtlCol="0">
            <a:spAutoFit/>
          </a:bodyPr>
          <a:lstStyle/>
          <a:p>
            <a:pPr algn="ctr"/>
            <a:r>
              <a:rPr lang="en-US" sz="582" dirty="0">
                <a:solidFill>
                  <a:srgbClr val="005D93"/>
                </a:solidFill>
                <a:latin typeface="Lato" panose="020F0502020204030203" pitchFamily="34" charset="0"/>
              </a:rPr>
              <a:t>Insurance Investment Partner</a:t>
            </a:r>
          </a:p>
        </p:txBody>
      </p:sp>
    </p:spTree>
    <p:extLst>
      <p:ext uri="{BB962C8B-B14F-4D97-AF65-F5344CB8AC3E}">
        <p14:creationId xmlns:p14="http://schemas.microsoft.com/office/powerpoint/2010/main" val="13435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31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9472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597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37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388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BC2DDE-64E2-4939-8D93-EE8233BEA2D1}"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802980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6768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1303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289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965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146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BC2DDE-64E2-4939-8D93-EE8233BEA2D1}"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83410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BC2DDE-64E2-4939-8D93-EE8233BEA2D1}" type="datetimeFigureOut">
              <a:rPr lang="en-US" smtClean="0"/>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55340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BC2DDE-64E2-4939-8D93-EE8233BEA2D1}" type="datetimeFigureOut">
              <a:rPr lang="en-US" smtClean="0"/>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385690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C2DDE-64E2-4939-8D93-EE8233BEA2D1}" type="datetimeFigureOut">
              <a:rPr lang="en-US" smtClean="0"/>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188523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BC2DDE-64E2-4939-8D93-EE8233BEA2D1}"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26796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BC2DDE-64E2-4939-8D93-EE8233BEA2D1}"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CED80-38E1-4EA9-A4F5-AA5445FB39A9}" type="slidenum">
              <a:rPr lang="en-US" smtClean="0"/>
              <a:t>‹#›</a:t>
            </a:fld>
            <a:endParaRPr lang="en-US"/>
          </a:p>
        </p:txBody>
      </p:sp>
    </p:spTree>
    <p:extLst>
      <p:ext uri="{BB962C8B-B14F-4D97-AF65-F5344CB8AC3E}">
        <p14:creationId xmlns:p14="http://schemas.microsoft.com/office/powerpoint/2010/main" val="162116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BC2DDE-64E2-4939-8D93-EE8233BEA2D1}" type="datetimeFigureOut">
              <a:rPr lang="en-US" smtClean="0"/>
              <a:t>5/8/2026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8CED80-38E1-4EA9-A4F5-AA5445FB39A9}" type="slidenum">
              <a:rPr lang="en-US" smtClean="0"/>
              <a:t>‹#›</a:t>
            </a:fld>
            <a:endParaRPr lang="en-US"/>
          </a:p>
        </p:txBody>
      </p:sp>
    </p:spTree>
    <p:extLst>
      <p:ext uri="{BB962C8B-B14F-4D97-AF65-F5344CB8AC3E}">
        <p14:creationId xmlns:p14="http://schemas.microsoft.com/office/powerpoint/2010/main" val="42879214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65">
                <a:solidFill>
                  <a:schemeClr val="tx1">
                    <a:tint val="82000"/>
                  </a:schemeClr>
                </a:solidFill>
              </a:defRPr>
            </a:lvl1pPr>
          </a:lstStyle>
          <a:p>
            <a:fld id="{E9B19D85-5D82-48E9-B8AA-F312788DC7A5}" type="datetimeFigureOut">
              <a:rPr lang="en-US" smtClean="0"/>
              <a:t>5/8/2026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6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65">
                <a:solidFill>
                  <a:schemeClr val="tx1">
                    <a:tint val="82000"/>
                  </a:schemeClr>
                </a:solidFill>
              </a:defRPr>
            </a:lvl1pPr>
          </a:lstStyle>
          <a:p>
            <a:fld id="{12F03BB3-0710-4126-9372-D659DEF52A37}" type="slidenum">
              <a:rPr lang="en-US" smtClean="0"/>
              <a:t>‹#›</a:t>
            </a:fld>
            <a:endParaRPr lang="en-US"/>
          </a:p>
        </p:txBody>
      </p:sp>
    </p:spTree>
    <p:extLst>
      <p:ext uri="{BB962C8B-B14F-4D97-AF65-F5344CB8AC3E}">
        <p14:creationId xmlns:p14="http://schemas.microsoft.com/office/powerpoint/2010/main" val="16573974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759745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6756"/>
            <a:ext cx="9144000" cy="6971512"/>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39270" b="-64958"/>
            </a:stretch>
          </a:blipFill>
        </p:spPr>
        <p:txBody>
          <a:bodyPr/>
          <a:lstStyle/>
          <a:p>
            <a:pPr defTabSz="457223"/>
            <a:endParaRPr lang="en-US" sz="900">
              <a:solidFill>
                <a:prstClr val="black"/>
              </a:solidFill>
              <a:latin typeface="Calibri"/>
            </a:endParaRPr>
          </a:p>
        </p:txBody>
      </p:sp>
      <p:sp>
        <p:nvSpPr>
          <p:cNvPr id="4" name="TextBox 4"/>
          <p:cNvSpPr txBox="1"/>
          <p:nvPr/>
        </p:nvSpPr>
        <p:spPr>
          <a:xfrm>
            <a:off x="574569" y="5892333"/>
            <a:ext cx="4057650" cy="244747"/>
          </a:xfrm>
          <a:prstGeom prst="rect">
            <a:avLst/>
          </a:prstGeom>
        </p:spPr>
        <p:txBody>
          <a:bodyPr lIns="0" tIns="0" rIns="0" bIns="0" rtlCol="0" anchor="t">
            <a:spAutoFit/>
          </a:bodyPr>
          <a:lstStyle/>
          <a:p>
            <a:pPr defTabSz="457223">
              <a:lnSpc>
                <a:spcPts val="1690"/>
              </a:lnSpc>
            </a:pPr>
            <a:r>
              <a:rPr lang="en-US" sz="2400" b="1" dirty="0">
                <a:solidFill>
                  <a:srgbClr val="0055B8"/>
                </a:solidFill>
                <a:latin typeface="Klinic Slab 2"/>
                <a:ea typeface="Klinic Slab 2"/>
                <a:cs typeface="Klinic Slab 2"/>
                <a:sym typeface="Klinic Slab 2"/>
              </a:rPr>
              <a:t>Friday, May 15</a:t>
            </a:r>
            <a:r>
              <a:rPr lang="en-US" sz="2400" b="1" baseline="30000" dirty="0">
                <a:solidFill>
                  <a:srgbClr val="0055B8"/>
                </a:solidFill>
                <a:latin typeface="Klinic Slab 2"/>
                <a:ea typeface="Klinic Slab 2"/>
                <a:cs typeface="Klinic Slab 2"/>
                <a:sym typeface="Klinic Slab 2"/>
              </a:rPr>
              <a:t>th</a:t>
            </a:r>
            <a:r>
              <a:rPr lang="en-US" sz="2400" b="1" dirty="0">
                <a:solidFill>
                  <a:srgbClr val="0055B8"/>
                </a:solidFill>
                <a:latin typeface="Klinic Slab 2"/>
                <a:ea typeface="Klinic Slab 2"/>
                <a:cs typeface="Klinic Slab 2"/>
                <a:sym typeface="Klinic Slab 2"/>
              </a:rPr>
              <a:t> | 11:15am</a:t>
            </a:r>
          </a:p>
        </p:txBody>
      </p:sp>
      <p:sp>
        <p:nvSpPr>
          <p:cNvPr id="5" name="TextBox 5"/>
          <p:cNvSpPr txBox="1"/>
          <p:nvPr/>
        </p:nvSpPr>
        <p:spPr>
          <a:xfrm>
            <a:off x="574569" y="1946703"/>
            <a:ext cx="8183351" cy="2964594"/>
          </a:xfrm>
          <a:prstGeom prst="rect">
            <a:avLst/>
          </a:prstGeom>
        </p:spPr>
        <p:txBody>
          <a:bodyPr wrap="square" lIns="0" tIns="0" rIns="0" bIns="0" rtlCol="0" anchor="t">
            <a:spAutoFit/>
          </a:bodyPr>
          <a:lstStyle/>
          <a:p>
            <a:pPr defTabSz="457223">
              <a:lnSpc>
                <a:spcPts val="5688"/>
              </a:lnSpc>
            </a:pPr>
            <a:r>
              <a:rPr lang="en-US" sz="6600" b="1" dirty="0">
                <a:solidFill>
                  <a:srgbClr val="0055B8"/>
                </a:solidFill>
                <a:latin typeface="Gotham"/>
                <a:ea typeface="Gotham"/>
                <a:cs typeface="Gotham"/>
                <a:sym typeface="Gotham"/>
              </a:rPr>
              <a:t>Investments for Risk Pools: Preserving Capital While Pursuing Return</a:t>
            </a:r>
          </a:p>
        </p:txBody>
      </p:sp>
      <p:sp>
        <p:nvSpPr>
          <p:cNvPr id="6" name="AutoShape 6"/>
          <p:cNvSpPr/>
          <p:nvPr/>
        </p:nvSpPr>
        <p:spPr>
          <a:xfrm>
            <a:off x="0" y="-14288"/>
            <a:ext cx="9144000" cy="0"/>
          </a:xfrm>
          <a:prstGeom prst="line">
            <a:avLst/>
          </a:prstGeom>
          <a:ln w="85725" cap="flat">
            <a:solidFill>
              <a:srgbClr val="4DBFAA"/>
            </a:solidFill>
            <a:prstDash val="solid"/>
            <a:headEnd type="none" w="sm" len="sm"/>
            <a:tailEnd type="none" w="sm" len="sm"/>
          </a:ln>
        </p:spPr>
        <p:txBody>
          <a:bodyPr/>
          <a:lstStyle/>
          <a:p>
            <a:pPr defTabSz="457223"/>
            <a:endParaRPr lang="en-US" sz="900">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15376-A7EF-C6CD-F442-384625F57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DE75E-E19C-C9D2-BE52-DEE40E17E53E}"/>
              </a:ext>
            </a:extLst>
          </p:cNvPr>
          <p:cNvSpPr>
            <a:spLocks noGrp="1"/>
          </p:cNvSpPr>
          <p:nvPr>
            <p:ph type="title"/>
          </p:nvPr>
        </p:nvSpPr>
        <p:spPr>
          <a:xfrm>
            <a:off x="238784" y="177225"/>
            <a:ext cx="7936598" cy="313932"/>
          </a:xfrm>
        </p:spPr>
        <p:txBody>
          <a:bodyPr/>
          <a:lstStyle/>
          <a:p>
            <a:r>
              <a:rPr lang="en-US" sz="1600" dirty="0"/>
              <a:t>A Risk That Can be a Reward</a:t>
            </a:r>
          </a:p>
        </p:txBody>
      </p:sp>
      <p:sp>
        <p:nvSpPr>
          <p:cNvPr id="7" name="Rectangle 3">
            <a:extLst>
              <a:ext uri="{FF2B5EF4-FFF2-40B4-BE49-F238E27FC236}">
                <a16:creationId xmlns:a16="http://schemas.microsoft.com/office/drawing/2014/main" id="{2A5588FE-EFF9-A3C0-2BE0-6574A3CBE859}"/>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10</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5" name="Freeform: Shape 4">
            <a:extLst>
              <a:ext uri="{FF2B5EF4-FFF2-40B4-BE49-F238E27FC236}">
                <a16:creationId xmlns:a16="http://schemas.microsoft.com/office/drawing/2014/main" id="{2DE8B458-CDF7-4D09-D582-441C9DF72EB6}"/>
              </a:ext>
            </a:extLst>
          </p:cNvPr>
          <p:cNvSpPr/>
          <p:nvPr/>
        </p:nvSpPr>
        <p:spPr>
          <a:xfrm>
            <a:off x="863195" y="1930122"/>
            <a:ext cx="7534656" cy="1201451"/>
          </a:xfrm>
          <a:custGeom>
            <a:avLst/>
            <a:gdLst>
              <a:gd name="csX0" fmla="*/ 0 w 7534656"/>
              <a:gd name="csY0" fmla="*/ 0 h 815850"/>
              <a:gd name="csX1" fmla="*/ 7534656 w 7534656"/>
              <a:gd name="csY1" fmla="*/ 0 h 815850"/>
              <a:gd name="csX2" fmla="*/ 7534656 w 7534656"/>
              <a:gd name="csY2" fmla="*/ 815850 h 815850"/>
              <a:gd name="csX3" fmla="*/ 0 w 7534656"/>
              <a:gd name="csY3" fmla="*/ 815850 h 815850"/>
              <a:gd name="csX4" fmla="*/ 0 w 7534656"/>
              <a:gd name="csY4" fmla="*/ 0 h 815850"/>
            </a:gdLst>
            <a:ahLst/>
            <a:cxnLst>
              <a:cxn ang="0">
                <a:pos x="csX0" y="csY0"/>
              </a:cxn>
              <a:cxn ang="0">
                <a:pos x="csX1" y="csY1"/>
              </a:cxn>
              <a:cxn ang="0">
                <a:pos x="csX2" y="csY2"/>
              </a:cxn>
              <a:cxn ang="0">
                <a:pos x="csX3" y="csY3"/>
              </a:cxn>
              <a:cxn ang="0">
                <a:pos x="csX4" y="csY4"/>
              </a:cxn>
            </a:cxnLst>
            <a:rect l="l" t="t" r="r" b="b"/>
            <a:pathLst>
              <a:path w="7534656" h="815850">
                <a:moveTo>
                  <a:pt x="0" y="0"/>
                </a:moveTo>
                <a:lnTo>
                  <a:pt x="7534656" y="0"/>
                </a:lnTo>
                <a:lnTo>
                  <a:pt x="7534656" y="815850"/>
                </a:lnTo>
                <a:lnTo>
                  <a:pt x="0" y="815850"/>
                </a:lnTo>
                <a:lnTo>
                  <a:pt x="0" y="0"/>
                </a:lnTo>
                <a:close/>
              </a:path>
            </a:pathLst>
          </a:custGeom>
          <a:ln>
            <a:solidFill>
              <a:srgbClr val="46B1E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773" tIns="291592" rIns="584773" bIns="99568"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kern="1200" dirty="0">
                <a:solidFill>
                  <a:schemeClr val="tx1"/>
                </a:solidFill>
                <a:latin typeface="Lato" panose="020F0502020204030203" pitchFamily="34" charset="0"/>
              </a:rPr>
              <a:t>Aligned with maturity</a:t>
            </a:r>
          </a:p>
          <a:p>
            <a:pPr marL="114300" lvl="1" indent="-114300" algn="l" defTabSz="622300">
              <a:lnSpc>
                <a:spcPct val="90000"/>
              </a:lnSpc>
              <a:spcBef>
                <a:spcPct val="0"/>
              </a:spcBef>
              <a:spcAft>
                <a:spcPct val="15000"/>
              </a:spcAft>
              <a:buFont typeface="Wingdings" panose="05000000000000000000" pitchFamily="2" charset="2"/>
              <a:buChar char="§"/>
            </a:pPr>
            <a:endParaRPr lang="en-US" kern="1200" dirty="0">
              <a:solidFill>
                <a:schemeClr val="tx1"/>
              </a:solidFill>
              <a:latin typeface="Lato" panose="020F0502020204030203"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kern="1200" dirty="0">
                <a:solidFill>
                  <a:schemeClr val="tx1"/>
                </a:solidFill>
                <a:latin typeface="Lato" panose="020F0502020204030203" pitchFamily="34" charset="0"/>
              </a:rPr>
              <a:t>Longer = more yield and more price volatility</a:t>
            </a:r>
          </a:p>
        </p:txBody>
      </p:sp>
      <p:sp>
        <p:nvSpPr>
          <p:cNvPr id="6" name="Freeform: Shape 5">
            <a:extLst>
              <a:ext uri="{FF2B5EF4-FFF2-40B4-BE49-F238E27FC236}">
                <a16:creationId xmlns:a16="http://schemas.microsoft.com/office/drawing/2014/main" id="{B402AD53-64CA-8A5B-C1CB-A4D696431F34}"/>
              </a:ext>
            </a:extLst>
          </p:cNvPr>
          <p:cNvSpPr/>
          <p:nvPr/>
        </p:nvSpPr>
        <p:spPr>
          <a:xfrm>
            <a:off x="1239927" y="1723483"/>
            <a:ext cx="6785136" cy="413280"/>
          </a:xfrm>
          <a:custGeom>
            <a:avLst/>
            <a:gdLst>
              <a:gd name="csX0" fmla="*/ 0 w 5274259"/>
              <a:gd name="csY0" fmla="*/ 68881 h 413280"/>
              <a:gd name="csX1" fmla="*/ 68881 w 5274259"/>
              <a:gd name="csY1" fmla="*/ 0 h 413280"/>
              <a:gd name="csX2" fmla="*/ 5205378 w 5274259"/>
              <a:gd name="csY2" fmla="*/ 0 h 413280"/>
              <a:gd name="csX3" fmla="*/ 5274259 w 5274259"/>
              <a:gd name="csY3" fmla="*/ 68881 h 413280"/>
              <a:gd name="csX4" fmla="*/ 5274259 w 5274259"/>
              <a:gd name="csY4" fmla="*/ 344399 h 413280"/>
              <a:gd name="csX5" fmla="*/ 5205378 w 5274259"/>
              <a:gd name="csY5" fmla="*/ 413280 h 413280"/>
              <a:gd name="csX6" fmla="*/ 68881 w 5274259"/>
              <a:gd name="csY6" fmla="*/ 413280 h 413280"/>
              <a:gd name="csX7" fmla="*/ 0 w 5274259"/>
              <a:gd name="csY7" fmla="*/ 344399 h 413280"/>
              <a:gd name="csX8" fmla="*/ 0 w 527425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74259" h="413280">
                <a:moveTo>
                  <a:pt x="0" y="68881"/>
                </a:moveTo>
                <a:cubicBezTo>
                  <a:pt x="0" y="30839"/>
                  <a:pt x="30839" y="0"/>
                  <a:pt x="68881" y="0"/>
                </a:cubicBezTo>
                <a:lnTo>
                  <a:pt x="5205378" y="0"/>
                </a:lnTo>
                <a:cubicBezTo>
                  <a:pt x="5243420" y="0"/>
                  <a:pt x="5274259" y="30839"/>
                  <a:pt x="5274259" y="68881"/>
                </a:cubicBezTo>
                <a:lnTo>
                  <a:pt x="5274259" y="344399"/>
                </a:lnTo>
                <a:cubicBezTo>
                  <a:pt x="5274259" y="382441"/>
                  <a:pt x="5243420" y="413280"/>
                  <a:pt x="5205378" y="413280"/>
                </a:cubicBezTo>
                <a:lnTo>
                  <a:pt x="68881" y="413280"/>
                </a:lnTo>
                <a:cubicBezTo>
                  <a:pt x="30839" y="413280"/>
                  <a:pt x="0" y="382441"/>
                  <a:pt x="0" y="344399"/>
                </a:cubicBezTo>
                <a:lnTo>
                  <a:pt x="0" y="68881"/>
                </a:lnTo>
                <a:close/>
              </a:path>
            </a:pathLst>
          </a:custGeom>
          <a:solidFill>
            <a:srgbClr val="46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529" tIns="20175" rIns="219529" bIns="20175" numCol="1" spcCol="1270" anchor="ctr" anchorCtr="0">
            <a:noAutofit/>
          </a:bodyPr>
          <a:lstStyle/>
          <a:p>
            <a:pPr marL="0" lvl="0" indent="0" algn="l" defTabSz="622300">
              <a:lnSpc>
                <a:spcPct val="90000"/>
              </a:lnSpc>
              <a:spcBef>
                <a:spcPct val="0"/>
              </a:spcBef>
              <a:spcAft>
                <a:spcPct val="35000"/>
              </a:spcAft>
              <a:buNone/>
            </a:pPr>
            <a:r>
              <a:rPr lang="en-US" kern="1200" dirty="0">
                <a:latin typeface="Lato" panose="020F0502020204030203" pitchFamily="34" charset="0"/>
              </a:rPr>
              <a:t>Duration – sensitivity to portfolio to changes in interest rates</a:t>
            </a:r>
          </a:p>
        </p:txBody>
      </p:sp>
      <p:sp>
        <p:nvSpPr>
          <p:cNvPr id="8" name="Freeform: Shape 7">
            <a:extLst>
              <a:ext uri="{FF2B5EF4-FFF2-40B4-BE49-F238E27FC236}">
                <a16:creationId xmlns:a16="http://schemas.microsoft.com/office/drawing/2014/main" id="{66C69D4C-5837-8561-1CAA-DF5EDFE48ACD}"/>
              </a:ext>
            </a:extLst>
          </p:cNvPr>
          <p:cNvSpPr/>
          <p:nvPr/>
        </p:nvSpPr>
        <p:spPr>
          <a:xfrm>
            <a:off x="863195" y="3898226"/>
            <a:ext cx="7534656" cy="1201451"/>
          </a:xfrm>
          <a:custGeom>
            <a:avLst/>
            <a:gdLst>
              <a:gd name="csX0" fmla="*/ 0 w 7534656"/>
              <a:gd name="csY0" fmla="*/ 0 h 1036350"/>
              <a:gd name="csX1" fmla="*/ 7534656 w 7534656"/>
              <a:gd name="csY1" fmla="*/ 0 h 1036350"/>
              <a:gd name="csX2" fmla="*/ 7534656 w 7534656"/>
              <a:gd name="csY2" fmla="*/ 1036350 h 1036350"/>
              <a:gd name="csX3" fmla="*/ 0 w 7534656"/>
              <a:gd name="csY3" fmla="*/ 1036350 h 1036350"/>
              <a:gd name="csX4" fmla="*/ 0 w 7534656"/>
              <a:gd name="csY4" fmla="*/ 0 h 1036350"/>
            </a:gdLst>
            <a:ahLst/>
            <a:cxnLst>
              <a:cxn ang="0">
                <a:pos x="csX0" y="csY0"/>
              </a:cxn>
              <a:cxn ang="0">
                <a:pos x="csX1" y="csY1"/>
              </a:cxn>
              <a:cxn ang="0">
                <a:pos x="csX2" y="csY2"/>
              </a:cxn>
              <a:cxn ang="0">
                <a:pos x="csX3" y="csY3"/>
              </a:cxn>
              <a:cxn ang="0">
                <a:pos x="csX4" y="csY4"/>
              </a:cxn>
            </a:cxnLst>
            <a:rect l="l" t="t" r="r" b="b"/>
            <a:pathLst>
              <a:path w="7534656" h="1036350">
                <a:moveTo>
                  <a:pt x="0" y="0"/>
                </a:moveTo>
                <a:lnTo>
                  <a:pt x="7534656" y="0"/>
                </a:lnTo>
                <a:lnTo>
                  <a:pt x="7534656" y="1036350"/>
                </a:lnTo>
                <a:lnTo>
                  <a:pt x="0" y="1036350"/>
                </a:lnTo>
                <a:lnTo>
                  <a:pt x="0" y="0"/>
                </a:lnTo>
                <a:close/>
              </a:path>
            </a:pathLst>
          </a:custGeom>
          <a:ln>
            <a:solidFill>
              <a:srgbClr val="46B1E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773" tIns="291592" rIns="584773" bIns="99568"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r>
              <a:rPr lang="en-US" kern="1200" dirty="0">
                <a:solidFill>
                  <a:schemeClr val="tx1"/>
                </a:solidFill>
                <a:latin typeface="Lato" panose="020F0502020204030203" pitchFamily="34" charset="0"/>
              </a:rPr>
              <a:t>Top Priority: align liability and portfolio cash flows</a:t>
            </a:r>
          </a:p>
          <a:p>
            <a:pPr marL="114300" lvl="1" indent="-114300" algn="l" defTabSz="622300">
              <a:lnSpc>
                <a:spcPct val="90000"/>
              </a:lnSpc>
              <a:spcBef>
                <a:spcPct val="0"/>
              </a:spcBef>
              <a:spcAft>
                <a:spcPct val="15000"/>
              </a:spcAft>
              <a:buFont typeface="Wingdings" panose="05000000000000000000" pitchFamily="2" charset="2"/>
              <a:buChar char="§"/>
            </a:pPr>
            <a:endParaRPr lang="en-US" kern="1200" dirty="0">
              <a:solidFill>
                <a:schemeClr val="tx1"/>
              </a:solidFill>
              <a:latin typeface="Lato" panose="020F0502020204030203" pitchFamily="34" charset="0"/>
            </a:endParaRPr>
          </a:p>
          <a:p>
            <a:pPr marL="114300" lvl="1" indent="-114300" algn="l" defTabSz="622300">
              <a:lnSpc>
                <a:spcPct val="90000"/>
              </a:lnSpc>
              <a:spcBef>
                <a:spcPct val="0"/>
              </a:spcBef>
              <a:spcAft>
                <a:spcPct val="15000"/>
              </a:spcAft>
              <a:buFont typeface="Wingdings" panose="05000000000000000000" pitchFamily="2" charset="2"/>
              <a:buChar char="§"/>
            </a:pPr>
            <a:r>
              <a:rPr lang="en-US" kern="1200" dirty="0">
                <a:solidFill>
                  <a:schemeClr val="tx1"/>
                </a:solidFill>
                <a:latin typeface="Lato" panose="020F0502020204030203" pitchFamily="34" charset="0"/>
              </a:rPr>
              <a:t>Modeling required</a:t>
            </a:r>
          </a:p>
        </p:txBody>
      </p:sp>
      <p:sp>
        <p:nvSpPr>
          <p:cNvPr id="10" name="Freeform: Shape 9">
            <a:extLst>
              <a:ext uri="{FF2B5EF4-FFF2-40B4-BE49-F238E27FC236}">
                <a16:creationId xmlns:a16="http://schemas.microsoft.com/office/drawing/2014/main" id="{54A454A4-02FE-DFD2-E7AF-9D163B510D88}"/>
              </a:ext>
            </a:extLst>
          </p:cNvPr>
          <p:cNvSpPr/>
          <p:nvPr/>
        </p:nvSpPr>
        <p:spPr>
          <a:xfrm>
            <a:off x="1239927" y="3691587"/>
            <a:ext cx="6785136" cy="413280"/>
          </a:xfrm>
          <a:custGeom>
            <a:avLst/>
            <a:gdLst>
              <a:gd name="csX0" fmla="*/ 0 w 5274259"/>
              <a:gd name="csY0" fmla="*/ 68881 h 413280"/>
              <a:gd name="csX1" fmla="*/ 68881 w 5274259"/>
              <a:gd name="csY1" fmla="*/ 0 h 413280"/>
              <a:gd name="csX2" fmla="*/ 5205378 w 5274259"/>
              <a:gd name="csY2" fmla="*/ 0 h 413280"/>
              <a:gd name="csX3" fmla="*/ 5274259 w 5274259"/>
              <a:gd name="csY3" fmla="*/ 68881 h 413280"/>
              <a:gd name="csX4" fmla="*/ 5274259 w 5274259"/>
              <a:gd name="csY4" fmla="*/ 344399 h 413280"/>
              <a:gd name="csX5" fmla="*/ 5205378 w 5274259"/>
              <a:gd name="csY5" fmla="*/ 413280 h 413280"/>
              <a:gd name="csX6" fmla="*/ 68881 w 5274259"/>
              <a:gd name="csY6" fmla="*/ 413280 h 413280"/>
              <a:gd name="csX7" fmla="*/ 0 w 5274259"/>
              <a:gd name="csY7" fmla="*/ 344399 h 413280"/>
              <a:gd name="csX8" fmla="*/ 0 w 5274259"/>
              <a:gd name="csY8" fmla="*/ 68881 h 413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74259" h="413280">
                <a:moveTo>
                  <a:pt x="0" y="68881"/>
                </a:moveTo>
                <a:cubicBezTo>
                  <a:pt x="0" y="30839"/>
                  <a:pt x="30839" y="0"/>
                  <a:pt x="68881" y="0"/>
                </a:cubicBezTo>
                <a:lnTo>
                  <a:pt x="5205378" y="0"/>
                </a:lnTo>
                <a:cubicBezTo>
                  <a:pt x="5243420" y="0"/>
                  <a:pt x="5274259" y="30839"/>
                  <a:pt x="5274259" y="68881"/>
                </a:cubicBezTo>
                <a:lnTo>
                  <a:pt x="5274259" y="344399"/>
                </a:lnTo>
                <a:cubicBezTo>
                  <a:pt x="5274259" y="382441"/>
                  <a:pt x="5243420" y="413280"/>
                  <a:pt x="5205378" y="413280"/>
                </a:cubicBezTo>
                <a:lnTo>
                  <a:pt x="68881" y="413280"/>
                </a:lnTo>
                <a:cubicBezTo>
                  <a:pt x="30839" y="413280"/>
                  <a:pt x="0" y="382441"/>
                  <a:pt x="0" y="344399"/>
                </a:cubicBezTo>
                <a:lnTo>
                  <a:pt x="0" y="68881"/>
                </a:lnTo>
                <a:close/>
              </a:path>
            </a:pathLst>
          </a:custGeom>
          <a:solidFill>
            <a:srgbClr val="46B1E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529" tIns="20175" rIns="219529" bIns="20175" numCol="1" spcCol="1270" anchor="ctr" anchorCtr="0">
            <a:noAutofit/>
          </a:bodyPr>
          <a:lstStyle/>
          <a:p>
            <a:pPr marL="0" lvl="0" indent="0" algn="l" defTabSz="622300">
              <a:lnSpc>
                <a:spcPct val="90000"/>
              </a:lnSpc>
              <a:spcBef>
                <a:spcPct val="0"/>
              </a:spcBef>
              <a:spcAft>
                <a:spcPct val="35000"/>
              </a:spcAft>
              <a:buNone/>
            </a:pPr>
            <a:r>
              <a:rPr lang="en-US" kern="1200" dirty="0">
                <a:latin typeface="Lato" panose="020F0502020204030203" pitchFamily="34" charset="0"/>
              </a:rPr>
              <a:t>Duration can provide an </a:t>
            </a:r>
            <a:r>
              <a:rPr lang="en-US" b="1" u="sng" kern="1200" dirty="0">
                <a:latin typeface="Lato" panose="020F0502020204030203" pitchFamily="34" charset="0"/>
              </a:rPr>
              <a:t>opportunity</a:t>
            </a:r>
            <a:endParaRPr lang="en-US" kern="1200" dirty="0">
              <a:latin typeface="Lato" panose="020F0502020204030203" pitchFamily="34" charset="0"/>
            </a:endParaRPr>
          </a:p>
        </p:txBody>
      </p:sp>
    </p:spTree>
    <p:extLst>
      <p:ext uri="{BB962C8B-B14F-4D97-AF65-F5344CB8AC3E}">
        <p14:creationId xmlns:p14="http://schemas.microsoft.com/office/powerpoint/2010/main" val="318881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0010-3485-C71B-D4FF-94AC4137C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E54A7-FD3E-37F5-D5F9-519851991A3C}"/>
              </a:ext>
            </a:extLst>
          </p:cNvPr>
          <p:cNvSpPr>
            <a:spLocks noGrp="1"/>
          </p:cNvSpPr>
          <p:nvPr>
            <p:ph type="title"/>
          </p:nvPr>
        </p:nvSpPr>
        <p:spPr>
          <a:xfrm>
            <a:off x="238784" y="185239"/>
            <a:ext cx="7936598" cy="305918"/>
          </a:xfrm>
        </p:spPr>
        <p:txBody>
          <a:bodyPr/>
          <a:lstStyle/>
          <a:p>
            <a:r>
              <a:rPr lang="en-US" dirty="0"/>
              <a:t>Liquidity – The Underutilized Risk</a:t>
            </a:r>
            <a:endParaRPr lang="en-US" sz="1600" dirty="0"/>
          </a:p>
        </p:txBody>
      </p:sp>
      <p:sp>
        <p:nvSpPr>
          <p:cNvPr id="7" name="Rectangle 3">
            <a:extLst>
              <a:ext uri="{FF2B5EF4-FFF2-40B4-BE49-F238E27FC236}">
                <a16:creationId xmlns:a16="http://schemas.microsoft.com/office/drawing/2014/main" id="{8D6F803D-ACE1-039A-5475-F4A06C5130B5}"/>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11</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graphicFrame>
        <p:nvGraphicFramePr>
          <p:cNvPr id="4" name="Diagram 3">
            <a:extLst>
              <a:ext uri="{FF2B5EF4-FFF2-40B4-BE49-F238E27FC236}">
                <a16:creationId xmlns:a16="http://schemas.microsoft.com/office/drawing/2014/main" id="{FD36B244-AD39-D6EF-CAB8-07765E8B3BEC}"/>
              </a:ext>
            </a:extLst>
          </p:cNvPr>
          <p:cNvGraphicFramePr/>
          <p:nvPr>
            <p:extLst>
              <p:ext uri="{D42A27DB-BD31-4B8C-83A1-F6EECF244321}">
                <p14:modId xmlns:p14="http://schemas.microsoft.com/office/powerpoint/2010/main" val="835811745"/>
              </p:ext>
            </p:extLst>
          </p:nvPr>
        </p:nvGraphicFramePr>
        <p:xfrm>
          <a:off x="791038" y="1376712"/>
          <a:ext cx="7936598" cy="391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A7FB05A-9F1B-118D-AE89-8D2FAE5FC84B}"/>
              </a:ext>
            </a:extLst>
          </p:cNvPr>
          <p:cNvSpPr txBox="1"/>
          <p:nvPr/>
        </p:nvSpPr>
        <p:spPr>
          <a:xfrm>
            <a:off x="315418" y="6073733"/>
            <a:ext cx="8513162" cy="215444"/>
          </a:xfrm>
          <a:prstGeom prst="rect">
            <a:avLst/>
          </a:prstGeom>
          <a:noFill/>
        </p:spPr>
        <p:txBody>
          <a:bodyPr wrap="square">
            <a:spAutoFit/>
          </a:bodyPr>
          <a:lstStyle/>
          <a:p>
            <a:r>
              <a:rPr lang="en-US" sz="800" i="1" dirty="0">
                <a:effectLst/>
                <a:latin typeface="Lato" panose="020F0502020204030203" pitchFamily="34" charset="0"/>
                <a:ea typeface="Calibri" panose="020F0502020204030204" pitchFamily="34" charset="0"/>
              </a:rPr>
              <a:t>Yields shown are estimates and will vary over time. These yields are not guaranteed. Source: AAM, </a:t>
            </a:r>
            <a:r>
              <a:rPr lang="en-US" sz="800" i="1" dirty="0" err="1">
                <a:effectLst/>
                <a:latin typeface="Lato" panose="020F0502020204030203" pitchFamily="34" charset="0"/>
                <a:ea typeface="Calibri" panose="020F0502020204030204" pitchFamily="34" charset="0"/>
              </a:rPr>
              <a:t>Muzinich</a:t>
            </a:r>
            <a:r>
              <a:rPr lang="en-US" sz="800" i="1" dirty="0">
                <a:effectLst/>
                <a:latin typeface="Lato" panose="020F0502020204030203" pitchFamily="34" charset="0"/>
                <a:ea typeface="Calibri" panose="020F0502020204030204" pitchFamily="34" charset="0"/>
              </a:rPr>
              <a:t>, </a:t>
            </a:r>
            <a:r>
              <a:rPr lang="en-US" sz="800" i="1" dirty="0" err="1">
                <a:effectLst/>
                <a:latin typeface="Lato" panose="020F0502020204030203" pitchFamily="34" charset="0"/>
                <a:ea typeface="Calibri" panose="020F0502020204030204" pitchFamily="34" charset="0"/>
              </a:rPr>
              <a:t>Affinius</a:t>
            </a:r>
            <a:r>
              <a:rPr lang="en-US" sz="800" i="1" dirty="0">
                <a:effectLst/>
                <a:latin typeface="Lato" panose="020F0502020204030203" pitchFamily="34" charset="0"/>
                <a:ea typeface="Calibri" panose="020F0502020204030204" pitchFamily="34" charset="0"/>
              </a:rPr>
              <a:t>.</a:t>
            </a:r>
            <a:endParaRPr lang="en-US" sz="800" i="1" dirty="0">
              <a:latin typeface="Lato" panose="020F0502020204030203" pitchFamily="34" charset="0"/>
            </a:endParaRPr>
          </a:p>
        </p:txBody>
      </p:sp>
    </p:spTree>
    <p:extLst>
      <p:ext uri="{BB962C8B-B14F-4D97-AF65-F5344CB8AC3E}">
        <p14:creationId xmlns:p14="http://schemas.microsoft.com/office/powerpoint/2010/main" val="338905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3B96-57DC-6B89-2609-94C51AD4B418}"/>
              </a:ext>
            </a:extLst>
          </p:cNvPr>
          <p:cNvSpPr>
            <a:spLocks noGrp="1"/>
          </p:cNvSpPr>
          <p:nvPr>
            <p:ph type="title"/>
          </p:nvPr>
        </p:nvSpPr>
        <p:spPr/>
        <p:txBody>
          <a:bodyPr/>
          <a:lstStyle/>
          <a:p>
            <a:r>
              <a:rPr lang="en-US" dirty="0"/>
              <a:t>Captives – A Hot Topic</a:t>
            </a:r>
          </a:p>
        </p:txBody>
      </p:sp>
      <p:grpSp>
        <p:nvGrpSpPr>
          <p:cNvPr id="4" name="Group 3">
            <a:extLst>
              <a:ext uri="{FF2B5EF4-FFF2-40B4-BE49-F238E27FC236}">
                <a16:creationId xmlns:a16="http://schemas.microsoft.com/office/drawing/2014/main" id="{8BD6590B-008A-C6D4-137F-2B4635DAA207}"/>
              </a:ext>
            </a:extLst>
          </p:cNvPr>
          <p:cNvGrpSpPr/>
          <p:nvPr/>
        </p:nvGrpSpPr>
        <p:grpSpPr>
          <a:xfrm>
            <a:off x="1655276" y="1266930"/>
            <a:ext cx="6023990" cy="4324140"/>
            <a:chOff x="1943034" y="1515566"/>
            <a:chExt cx="5512580" cy="4061641"/>
          </a:xfrm>
        </p:grpSpPr>
        <p:sp>
          <p:nvSpPr>
            <p:cNvPr id="5" name="Freeform: Shape 4">
              <a:extLst>
                <a:ext uri="{FF2B5EF4-FFF2-40B4-BE49-F238E27FC236}">
                  <a16:creationId xmlns:a16="http://schemas.microsoft.com/office/drawing/2014/main" id="{845BF0DE-0A56-6567-CBE3-8170CA236636}"/>
                </a:ext>
              </a:extLst>
            </p:cNvPr>
            <p:cNvSpPr/>
            <p:nvPr/>
          </p:nvSpPr>
          <p:spPr>
            <a:xfrm rot="2561529">
              <a:off x="3535405" y="4344934"/>
              <a:ext cx="622969" cy="58183"/>
            </a:xfrm>
            <a:custGeom>
              <a:avLst/>
              <a:gdLst/>
              <a:ahLst/>
              <a:cxnLst/>
              <a:rect l="0" t="0" r="0" b="0"/>
              <a:pathLst>
                <a:path>
                  <a:moveTo>
                    <a:pt x="0" y="29091"/>
                  </a:moveTo>
                  <a:lnTo>
                    <a:pt x="622969" y="2909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2400">
                <a:latin typeface="Lato" panose="020F0502020204030203" pitchFamily="34" charset="0"/>
              </a:endParaRPr>
            </a:p>
          </p:txBody>
        </p:sp>
        <p:sp>
          <p:nvSpPr>
            <p:cNvPr id="6" name="Freeform: Shape 5">
              <a:extLst>
                <a:ext uri="{FF2B5EF4-FFF2-40B4-BE49-F238E27FC236}">
                  <a16:creationId xmlns:a16="http://schemas.microsoft.com/office/drawing/2014/main" id="{D6BB50B9-58A1-E898-0497-50ABF1376F1F}"/>
                </a:ext>
              </a:extLst>
            </p:cNvPr>
            <p:cNvSpPr/>
            <p:nvPr/>
          </p:nvSpPr>
          <p:spPr>
            <a:xfrm>
              <a:off x="3617946" y="3497495"/>
              <a:ext cx="795261" cy="58183"/>
            </a:xfrm>
            <a:custGeom>
              <a:avLst/>
              <a:gdLst/>
              <a:ahLst/>
              <a:cxnLst/>
              <a:rect l="0" t="0" r="0" b="0"/>
              <a:pathLst>
                <a:path>
                  <a:moveTo>
                    <a:pt x="0" y="29091"/>
                  </a:moveTo>
                  <a:lnTo>
                    <a:pt x="795261" y="2909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2400">
                <a:latin typeface="Lato" panose="020F0502020204030203" pitchFamily="34" charset="0"/>
              </a:endParaRPr>
            </a:p>
          </p:txBody>
        </p:sp>
        <p:sp>
          <p:nvSpPr>
            <p:cNvPr id="7" name="Freeform: Shape 6">
              <a:extLst>
                <a:ext uri="{FF2B5EF4-FFF2-40B4-BE49-F238E27FC236}">
                  <a16:creationId xmlns:a16="http://schemas.microsoft.com/office/drawing/2014/main" id="{EBCD262E-9E1C-B06C-1035-0A86B45A7BBE}"/>
                </a:ext>
              </a:extLst>
            </p:cNvPr>
            <p:cNvSpPr/>
            <p:nvPr/>
          </p:nvSpPr>
          <p:spPr>
            <a:xfrm rot="19105624">
              <a:off x="3526511" y="2644885"/>
              <a:ext cx="725993" cy="58183"/>
            </a:xfrm>
            <a:custGeom>
              <a:avLst/>
              <a:gdLst/>
              <a:ahLst/>
              <a:cxnLst/>
              <a:rect l="0" t="0" r="0" b="0"/>
              <a:pathLst>
                <a:path>
                  <a:moveTo>
                    <a:pt x="0" y="29091"/>
                  </a:moveTo>
                  <a:lnTo>
                    <a:pt x="725993" y="2909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2400">
                <a:latin typeface="Lato" panose="020F0502020204030203" pitchFamily="34" charset="0"/>
              </a:endParaRPr>
            </a:p>
          </p:txBody>
        </p:sp>
        <p:sp>
          <p:nvSpPr>
            <p:cNvPr id="8" name="Oval 7">
              <a:extLst>
                <a:ext uri="{FF2B5EF4-FFF2-40B4-BE49-F238E27FC236}">
                  <a16:creationId xmlns:a16="http://schemas.microsoft.com/office/drawing/2014/main" id="{0E40F8BF-134D-53D1-E5A8-FCE55967C952}"/>
                </a:ext>
              </a:extLst>
            </p:cNvPr>
            <p:cNvSpPr/>
            <p:nvPr/>
          </p:nvSpPr>
          <p:spPr>
            <a:xfrm>
              <a:off x="1943034" y="2541345"/>
              <a:ext cx="1970484" cy="1970484"/>
            </a:xfrm>
            <a:prstGeom prst="ellipse">
              <a:avLst/>
            </a:prstGeom>
            <a:solidFill>
              <a:srgbClr val="1F497D"/>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latin typeface="Lato" panose="020F0502020204030203" pitchFamily="34" charset="0"/>
              </a:endParaRPr>
            </a:p>
          </p:txBody>
        </p:sp>
        <p:sp>
          <p:nvSpPr>
            <p:cNvPr id="9" name="Freeform: Shape 8">
              <a:extLst>
                <a:ext uri="{FF2B5EF4-FFF2-40B4-BE49-F238E27FC236}">
                  <a16:creationId xmlns:a16="http://schemas.microsoft.com/office/drawing/2014/main" id="{4B654AD7-813E-39BA-3DF4-C18D94EC25C9}"/>
                </a:ext>
              </a:extLst>
            </p:cNvPr>
            <p:cNvSpPr/>
            <p:nvPr/>
          </p:nvSpPr>
          <p:spPr>
            <a:xfrm>
              <a:off x="4022142" y="1515566"/>
              <a:ext cx="1103092" cy="1103092"/>
            </a:xfrm>
            <a:custGeom>
              <a:avLst/>
              <a:gdLst>
                <a:gd name="csX0" fmla="*/ 0 w 1103092"/>
                <a:gd name="csY0" fmla="*/ 551546 h 1103092"/>
                <a:gd name="csX1" fmla="*/ 551546 w 1103092"/>
                <a:gd name="csY1" fmla="*/ 0 h 1103092"/>
                <a:gd name="csX2" fmla="*/ 1103092 w 1103092"/>
                <a:gd name="csY2" fmla="*/ 551546 h 1103092"/>
                <a:gd name="csX3" fmla="*/ 551546 w 1103092"/>
                <a:gd name="csY3" fmla="*/ 1103092 h 1103092"/>
                <a:gd name="csX4" fmla="*/ 0 w 1103092"/>
                <a:gd name="csY4" fmla="*/ 551546 h 1103092"/>
              </a:gdLst>
              <a:ahLst/>
              <a:cxnLst>
                <a:cxn ang="0">
                  <a:pos x="csX0" y="csY0"/>
                </a:cxn>
                <a:cxn ang="0">
                  <a:pos x="csX1" y="csY1"/>
                </a:cxn>
                <a:cxn ang="0">
                  <a:pos x="csX2" y="csY2"/>
                </a:cxn>
                <a:cxn ang="0">
                  <a:pos x="csX3" y="csY3"/>
                </a:cxn>
                <a:cxn ang="0">
                  <a:pos x="csX4" y="csY4"/>
                </a:cxn>
              </a:cxnLst>
              <a:rect l="l" t="t" r="r" b="b"/>
              <a:pathLst>
                <a:path w="1103092" h="1103092">
                  <a:moveTo>
                    <a:pt x="0" y="551546"/>
                  </a:moveTo>
                  <a:cubicBezTo>
                    <a:pt x="0" y="246936"/>
                    <a:pt x="246936" y="0"/>
                    <a:pt x="551546" y="0"/>
                  </a:cubicBezTo>
                  <a:cubicBezTo>
                    <a:pt x="856156" y="0"/>
                    <a:pt x="1103092" y="246936"/>
                    <a:pt x="1103092" y="551546"/>
                  </a:cubicBezTo>
                  <a:cubicBezTo>
                    <a:pt x="1103092" y="856156"/>
                    <a:pt x="856156" y="1103092"/>
                    <a:pt x="551546" y="1103092"/>
                  </a:cubicBezTo>
                  <a:cubicBezTo>
                    <a:pt x="246936" y="1103092"/>
                    <a:pt x="0" y="856156"/>
                    <a:pt x="0" y="551546"/>
                  </a:cubicBezTo>
                  <a:close/>
                </a:path>
              </a:pathLst>
            </a:custGeom>
            <a:solidFill>
              <a:srgbClr val="2D8ED5"/>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419" tIns="177419" rIns="177419" bIns="177419" numCol="1" spcCol="1270" anchor="ctr" anchorCtr="0">
              <a:noAutofit/>
            </a:bodyPr>
            <a:lstStyle/>
            <a:p>
              <a:pPr marL="0" lvl="0" indent="0" algn="ctr" defTabSz="1111250">
                <a:lnSpc>
                  <a:spcPct val="90000"/>
                </a:lnSpc>
                <a:spcBef>
                  <a:spcPct val="0"/>
                </a:spcBef>
                <a:spcAft>
                  <a:spcPct val="35000"/>
                </a:spcAft>
                <a:buNone/>
              </a:pPr>
              <a:endParaRPr lang="en-US" sz="3200" kern="1200">
                <a:latin typeface="Lato" panose="020F0502020204030203" pitchFamily="34" charset="0"/>
              </a:endParaRPr>
            </a:p>
          </p:txBody>
        </p:sp>
        <p:sp>
          <p:nvSpPr>
            <p:cNvPr id="10" name="Freeform: Shape 9">
              <a:extLst>
                <a:ext uri="{FF2B5EF4-FFF2-40B4-BE49-F238E27FC236}">
                  <a16:creationId xmlns:a16="http://schemas.microsoft.com/office/drawing/2014/main" id="{284D27CF-8ED3-3410-D348-06C8542B7D4E}"/>
                </a:ext>
              </a:extLst>
            </p:cNvPr>
            <p:cNvSpPr/>
            <p:nvPr/>
          </p:nvSpPr>
          <p:spPr>
            <a:xfrm>
              <a:off x="5235543" y="1515566"/>
              <a:ext cx="2181332" cy="1103092"/>
            </a:xfrm>
            <a:custGeom>
              <a:avLst/>
              <a:gdLst>
                <a:gd name="csX0" fmla="*/ 0 w 1654638"/>
                <a:gd name="csY0" fmla="*/ 0 h 1103092"/>
                <a:gd name="csX1" fmla="*/ 1654638 w 1654638"/>
                <a:gd name="csY1" fmla="*/ 0 h 1103092"/>
                <a:gd name="csX2" fmla="*/ 1654638 w 1654638"/>
                <a:gd name="csY2" fmla="*/ 1103092 h 1103092"/>
                <a:gd name="csX3" fmla="*/ 0 w 1654638"/>
                <a:gd name="csY3" fmla="*/ 1103092 h 1103092"/>
                <a:gd name="csX4" fmla="*/ 0 w 1654638"/>
                <a:gd name="csY4" fmla="*/ 0 h 1103092"/>
              </a:gdLst>
              <a:ahLst/>
              <a:cxnLst>
                <a:cxn ang="0">
                  <a:pos x="csX0" y="csY0"/>
                </a:cxn>
                <a:cxn ang="0">
                  <a:pos x="csX1" y="csY1"/>
                </a:cxn>
                <a:cxn ang="0">
                  <a:pos x="csX2" y="csY2"/>
                </a:cxn>
                <a:cxn ang="0">
                  <a:pos x="csX3" y="csY3"/>
                </a:cxn>
                <a:cxn ang="0">
                  <a:pos x="csX4" y="csY4"/>
                </a:cxn>
              </a:cxnLst>
              <a:rect l="l" t="t" r="r" b="b"/>
              <a:pathLst>
                <a:path w="1654638" h="1103092">
                  <a:moveTo>
                    <a:pt x="0" y="0"/>
                  </a:moveTo>
                  <a:lnTo>
                    <a:pt x="1654638" y="0"/>
                  </a:lnTo>
                  <a:lnTo>
                    <a:pt x="1654638" y="1103092"/>
                  </a:lnTo>
                  <a:lnTo>
                    <a:pt x="0" y="11030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889000">
                <a:lnSpc>
                  <a:spcPct val="90000"/>
                </a:lnSpc>
                <a:spcBef>
                  <a:spcPct val="0"/>
                </a:spcBef>
                <a:spcAft>
                  <a:spcPct val="15000"/>
                </a:spcAft>
              </a:pPr>
              <a:r>
                <a:rPr lang="en-US" sz="2000" b="1" kern="1200" dirty="0">
                  <a:latin typeface="Lato" panose="020F0502020204030203" pitchFamily="34" charset="0"/>
                </a:rPr>
                <a:t>Insurance Company</a:t>
              </a:r>
            </a:p>
          </p:txBody>
        </p:sp>
        <p:sp>
          <p:nvSpPr>
            <p:cNvPr id="11" name="Freeform: Shape 10">
              <a:extLst>
                <a:ext uri="{FF2B5EF4-FFF2-40B4-BE49-F238E27FC236}">
                  <a16:creationId xmlns:a16="http://schemas.microsoft.com/office/drawing/2014/main" id="{A0B89C30-6B0F-BF76-9D8C-C9A78095C19B}"/>
                </a:ext>
              </a:extLst>
            </p:cNvPr>
            <p:cNvSpPr/>
            <p:nvPr/>
          </p:nvSpPr>
          <p:spPr>
            <a:xfrm>
              <a:off x="4413207" y="2975041"/>
              <a:ext cx="1103092" cy="1103092"/>
            </a:xfrm>
            <a:custGeom>
              <a:avLst/>
              <a:gdLst>
                <a:gd name="csX0" fmla="*/ 0 w 1103092"/>
                <a:gd name="csY0" fmla="*/ 551546 h 1103092"/>
                <a:gd name="csX1" fmla="*/ 551546 w 1103092"/>
                <a:gd name="csY1" fmla="*/ 0 h 1103092"/>
                <a:gd name="csX2" fmla="*/ 1103092 w 1103092"/>
                <a:gd name="csY2" fmla="*/ 551546 h 1103092"/>
                <a:gd name="csX3" fmla="*/ 551546 w 1103092"/>
                <a:gd name="csY3" fmla="*/ 1103092 h 1103092"/>
                <a:gd name="csX4" fmla="*/ 0 w 1103092"/>
                <a:gd name="csY4" fmla="*/ 551546 h 1103092"/>
              </a:gdLst>
              <a:ahLst/>
              <a:cxnLst>
                <a:cxn ang="0">
                  <a:pos x="csX0" y="csY0"/>
                </a:cxn>
                <a:cxn ang="0">
                  <a:pos x="csX1" y="csY1"/>
                </a:cxn>
                <a:cxn ang="0">
                  <a:pos x="csX2" y="csY2"/>
                </a:cxn>
                <a:cxn ang="0">
                  <a:pos x="csX3" y="csY3"/>
                </a:cxn>
                <a:cxn ang="0">
                  <a:pos x="csX4" y="csY4"/>
                </a:cxn>
              </a:cxnLst>
              <a:rect l="l" t="t" r="r" b="b"/>
              <a:pathLst>
                <a:path w="1103092" h="1103092">
                  <a:moveTo>
                    <a:pt x="0" y="551546"/>
                  </a:moveTo>
                  <a:cubicBezTo>
                    <a:pt x="0" y="246936"/>
                    <a:pt x="246936" y="0"/>
                    <a:pt x="551546" y="0"/>
                  </a:cubicBezTo>
                  <a:cubicBezTo>
                    <a:pt x="856156" y="0"/>
                    <a:pt x="1103092" y="246936"/>
                    <a:pt x="1103092" y="551546"/>
                  </a:cubicBezTo>
                  <a:cubicBezTo>
                    <a:pt x="1103092" y="856156"/>
                    <a:pt x="856156" y="1103092"/>
                    <a:pt x="551546" y="1103092"/>
                  </a:cubicBezTo>
                  <a:cubicBezTo>
                    <a:pt x="246936" y="1103092"/>
                    <a:pt x="0" y="856156"/>
                    <a:pt x="0" y="551546"/>
                  </a:cubicBezTo>
                  <a:close/>
                </a:path>
              </a:pathLst>
            </a:custGeom>
            <a:solidFill>
              <a:srgbClr val="AFC97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419" tIns="177419" rIns="177419" bIns="177419" numCol="1" spcCol="1270" anchor="ctr" anchorCtr="0">
              <a:noAutofit/>
            </a:bodyPr>
            <a:lstStyle/>
            <a:p>
              <a:pPr marL="0" lvl="0" indent="0" algn="ctr" defTabSz="1111250">
                <a:lnSpc>
                  <a:spcPct val="90000"/>
                </a:lnSpc>
                <a:spcBef>
                  <a:spcPct val="0"/>
                </a:spcBef>
                <a:spcAft>
                  <a:spcPct val="35000"/>
                </a:spcAft>
                <a:buNone/>
              </a:pPr>
              <a:endParaRPr lang="en-US" sz="3200" kern="1200">
                <a:latin typeface="Lato" panose="020F0502020204030203" pitchFamily="34" charset="0"/>
              </a:endParaRPr>
            </a:p>
          </p:txBody>
        </p:sp>
        <p:sp>
          <p:nvSpPr>
            <p:cNvPr id="12" name="Freeform: Shape 11">
              <a:extLst>
                <a:ext uri="{FF2B5EF4-FFF2-40B4-BE49-F238E27FC236}">
                  <a16:creationId xmlns:a16="http://schemas.microsoft.com/office/drawing/2014/main" id="{780A1929-5C5D-9977-DE8F-A967AA87D7CD}"/>
                </a:ext>
              </a:extLst>
            </p:cNvPr>
            <p:cNvSpPr/>
            <p:nvPr/>
          </p:nvSpPr>
          <p:spPr>
            <a:xfrm>
              <a:off x="5626609" y="2975041"/>
              <a:ext cx="1829005" cy="1103092"/>
            </a:xfrm>
            <a:custGeom>
              <a:avLst/>
              <a:gdLst>
                <a:gd name="csX0" fmla="*/ 0 w 1654638"/>
                <a:gd name="csY0" fmla="*/ 0 h 1103092"/>
                <a:gd name="csX1" fmla="*/ 1654638 w 1654638"/>
                <a:gd name="csY1" fmla="*/ 0 h 1103092"/>
                <a:gd name="csX2" fmla="*/ 1654638 w 1654638"/>
                <a:gd name="csY2" fmla="*/ 1103092 h 1103092"/>
                <a:gd name="csX3" fmla="*/ 0 w 1654638"/>
                <a:gd name="csY3" fmla="*/ 1103092 h 1103092"/>
                <a:gd name="csX4" fmla="*/ 0 w 1654638"/>
                <a:gd name="csY4" fmla="*/ 0 h 1103092"/>
              </a:gdLst>
              <a:ahLst/>
              <a:cxnLst>
                <a:cxn ang="0">
                  <a:pos x="csX0" y="csY0"/>
                </a:cxn>
                <a:cxn ang="0">
                  <a:pos x="csX1" y="csY1"/>
                </a:cxn>
                <a:cxn ang="0">
                  <a:pos x="csX2" y="csY2"/>
                </a:cxn>
                <a:cxn ang="0">
                  <a:pos x="csX3" y="csY3"/>
                </a:cxn>
                <a:cxn ang="0">
                  <a:pos x="csX4" y="csY4"/>
                </a:cxn>
              </a:cxnLst>
              <a:rect l="l" t="t" r="r" b="b"/>
              <a:pathLst>
                <a:path w="1654638" h="1103092">
                  <a:moveTo>
                    <a:pt x="0" y="0"/>
                  </a:moveTo>
                  <a:lnTo>
                    <a:pt x="1654638" y="0"/>
                  </a:lnTo>
                  <a:lnTo>
                    <a:pt x="1654638" y="1103092"/>
                  </a:lnTo>
                  <a:lnTo>
                    <a:pt x="0" y="11030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889000">
                <a:lnSpc>
                  <a:spcPct val="90000"/>
                </a:lnSpc>
                <a:spcBef>
                  <a:spcPct val="0"/>
                </a:spcBef>
                <a:spcAft>
                  <a:spcPct val="15000"/>
                </a:spcAft>
              </a:pPr>
              <a:r>
                <a:rPr lang="en-US" sz="2000" b="1" kern="1200" dirty="0">
                  <a:latin typeface="Lato" panose="020F0502020204030203" pitchFamily="34" charset="0"/>
                </a:rPr>
                <a:t>Primary Purpose – Finance Risk</a:t>
              </a:r>
            </a:p>
          </p:txBody>
        </p:sp>
        <p:sp>
          <p:nvSpPr>
            <p:cNvPr id="13" name="Freeform: Shape 12">
              <a:extLst>
                <a:ext uri="{FF2B5EF4-FFF2-40B4-BE49-F238E27FC236}">
                  <a16:creationId xmlns:a16="http://schemas.microsoft.com/office/drawing/2014/main" id="{C1F69562-79A2-D9A0-C420-69AC7110A578}"/>
                </a:ext>
              </a:extLst>
            </p:cNvPr>
            <p:cNvSpPr/>
            <p:nvPr/>
          </p:nvSpPr>
          <p:spPr>
            <a:xfrm>
              <a:off x="3919184" y="4394917"/>
              <a:ext cx="1182290" cy="1182290"/>
            </a:xfrm>
            <a:custGeom>
              <a:avLst/>
              <a:gdLst>
                <a:gd name="csX0" fmla="*/ 0 w 1182290"/>
                <a:gd name="csY0" fmla="*/ 591145 h 1182290"/>
                <a:gd name="csX1" fmla="*/ 591145 w 1182290"/>
                <a:gd name="csY1" fmla="*/ 0 h 1182290"/>
                <a:gd name="csX2" fmla="*/ 1182290 w 1182290"/>
                <a:gd name="csY2" fmla="*/ 591145 h 1182290"/>
                <a:gd name="csX3" fmla="*/ 591145 w 1182290"/>
                <a:gd name="csY3" fmla="*/ 1182290 h 1182290"/>
                <a:gd name="csX4" fmla="*/ 0 w 1182290"/>
                <a:gd name="csY4" fmla="*/ 591145 h 1182290"/>
              </a:gdLst>
              <a:ahLst/>
              <a:cxnLst>
                <a:cxn ang="0">
                  <a:pos x="csX0" y="csY0"/>
                </a:cxn>
                <a:cxn ang="0">
                  <a:pos x="csX1" y="csY1"/>
                </a:cxn>
                <a:cxn ang="0">
                  <a:pos x="csX2" y="csY2"/>
                </a:cxn>
                <a:cxn ang="0">
                  <a:pos x="csX3" y="csY3"/>
                </a:cxn>
                <a:cxn ang="0">
                  <a:pos x="csX4" y="csY4"/>
                </a:cxn>
              </a:cxnLst>
              <a:rect l="l" t="t" r="r" b="b"/>
              <a:pathLst>
                <a:path w="1182290" h="1182290">
                  <a:moveTo>
                    <a:pt x="0" y="591145"/>
                  </a:moveTo>
                  <a:cubicBezTo>
                    <a:pt x="0" y="264665"/>
                    <a:pt x="264665" y="0"/>
                    <a:pt x="591145" y="0"/>
                  </a:cubicBezTo>
                  <a:cubicBezTo>
                    <a:pt x="917625" y="0"/>
                    <a:pt x="1182290" y="264665"/>
                    <a:pt x="1182290" y="591145"/>
                  </a:cubicBezTo>
                  <a:cubicBezTo>
                    <a:pt x="1182290" y="917625"/>
                    <a:pt x="917625" y="1182290"/>
                    <a:pt x="591145" y="1182290"/>
                  </a:cubicBezTo>
                  <a:cubicBezTo>
                    <a:pt x="264665" y="1182290"/>
                    <a:pt x="0" y="917625"/>
                    <a:pt x="0" y="591145"/>
                  </a:cubicBezTo>
                  <a:close/>
                </a:path>
              </a:pathLst>
            </a:custGeom>
            <a:solidFill>
              <a:srgbClr val="B3A2C7"/>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287" tIns="190287" rIns="190287" bIns="190287" numCol="1" spcCol="1270" anchor="ctr" anchorCtr="0">
              <a:noAutofit/>
            </a:bodyPr>
            <a:lstStyle/>
            <a:p>
              <a:pPr marL="0" lvl="0" indent="0" algn="ctr" defTabSz="1200150">
                <a:lnSpc>
                  <a:spcPct val="90000"/>
                </a:lnSpc>
                <a:spcBef>
                  <a:spcPct val="0"/>
                </a:spcBef>
                <a:spcAft>
                  <a:spcPct val="35000"/>
                </a:spcAft>
                <a:buNone/>
              </a:pPr>
              <a:endParaRPr lang="en-US" sz="3200" kern="1200" dirty="0">
                <a:latin typeface="Lato" panose="020F0502020204030203" pitchFamily="34" charset="0"/>
              </a:endParaRPr>
            </a:p>
          </p:txBody>
        </p:sp>
        <p:sp>
          <p:nvSpPr>
            <p:cNvPr id="14" name="Freeform: Shape 13">
              <a:extLst>
                <a:ext uri="{FF2B5EF4-FFF2-40B4-BE49-F238E27FC236}">
                  <a16:creationId xmlns:a16="http://schemas.microsoft.com/office/drawing/2014/main" id="{EAC0D528-BB38-AF9D-CFD6-2AC383D1A489}"/>
                </a:ext>
              </a:extLst>
            </p:cNvPr>
            <p:cNvSpPr/>
            <p:nvPr/>
          </p:nvSpPr>
          <p:spPr>
            <a:xfrm>
              <a:off x="5219704" y="4394917"/>
              <a:ext cx="1941491" cy="1182290"/>
            </a:xfrm>
            <a:custGeom>
              <a:avLst/>
              <a:gdLst>
                <a:gd name="csX0" fmla="*/ 0 w 1773435"/>
                <a:gd name="csY0" fmla="*/ 0 h 1182290"/>
                <a:gd name="csX1" fmla="*/ 1773435 w 1773435"/>
                <a:gd name="csY1" fmla="*/ 0 h 1182290"/>
                <a:gd name="csX2" fmla="*/ 1773435 w 1773435"/>
                <a:gd name="csY2" fmla="*/ 1182290 h 1182290"/>
                <a:gd name="csX3" fmla="*/ 0 w 1773435"/>
                <a:gd name="csY3" fmla="*/ 1182290 h 1182290"/>
                <a:gd name="csX4" fmla="*/ 0 w 1773435"/>
                <a:gd name="csY4" fmla="*/ 0 h 1182290"/>
              </a:gdLst>
              <a:ahLst/>
              <a:cxnLst>
                <a:cxn ang="0">
                  <a:pos x="csX0" y="csY0"/>
                </a:cxn>
                <a:cxn ang="0">
                  <a:pos x="csX1" y="csY1"/>
                </a:cxn>
                <a:cxn ang="0">
                  <a:pos x="csX2" y="csY2"/>
                </a:cxn>
                <a:cxn ang="0">
                  <a:pos x="csX3" y="csY3"/>
                </a:cxn>
                <a:cxn ang="0">
                  <a:pos x="csX4" y="csY4"/>
                </a:cxn>
              </a:cxnLst>
              <a:rect l="l" t="t" r="r" b="b"/>
              <a:pathLst>
                <a:path w="1773435" h="1182290">
                  <a:moveTo>
                    <a:pt x="0" y="0"/>
                  </a:moveTo>
                  <a:lnTo>
                    <a:pt x="1773435" y="0"/>
                  </a:lnTo>
                  <a:lnTo>
                    <a:pt x="1773435" y="1182290"/>
                  </a:lnTo>
                  <a:lnTo>
                    <a:pt x="0" y="1182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l" defTabSz="889000">
                <a:lnSpc>
                  <a:spcPct val="90000"/>
                </a:lnSpc>
                <a:spcBef>
                  <a:spcPct val="0"/>
                </a:spcBef>
                <a:spcAft>
                  <a:spcPct val="15000"/>
                </a:spcAft>
              </a:pPr>
              <a:r>
                <a:rPr lang="en-US" sz="2000" b="1" kern="1200" dirty="0">
                  <a:latin typeface="Lato" panose="020F0502020204030203" pitchFamily="34" charset="0"/>
                </a:rPr>
                <a:t>Regulated Under Special Legislation</a:t>
              </a:r>
            </a:p>
          </p:txBody>
        </p:sp>
      </p:grpSp>
      <p:pic>
        <p:nvPicPr>
          <p:cNvPr id="15" name="Graphic 14" descr="Building outline">
            <a:extLst>
              <a:ext uri="{FF2B5EF4-FFF2-40B4-BE49-F238E27FC236}">
                <a16:creationId xmlns:a16="http://schemas.microsoft.com/office/drawing/2014/main" id="{AB9F823C-2F97-34E8-61C5-86A4AB61D43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76488" y="1357527"/>
            <a:ext cx="906981" cy="906981"/>
          </a:xfrm>
          <a:prstGeom prst="rect">
            <a:avLst/>
          </a:prstGeom>
        </p:spPr>
      </p:pic>
      <p:pic>
        <p:nvPicPr>
          <p:cNvPr id="16" name="Graphic 15" descr="Calculator outline">
            <a:extLst>
              <a:ext uri="{FF2B5EF4-FFF2-40B4-BE49-F238E27FC236}">
                <a16:creationId xmlns:a16="http://schemas.microsoft.com/office/drawing/2014/main" id="{CD08F671-6FD5-0735-DDCF-AA4EF4C96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47763" y="2998359"/>
            <a:ext cx="819122" cy="819122"/>
          </a:xfrm>
          <a:prstGeom prst="rect">
            <a:avLst/>
          </a:prstGeom>
        </p:spPr>
      </p:pic>
      <p:pic>
        <p:nvPicPr>
          <p:cNvPr id="17" name="Graphic 16" descr="Court outline">
            <a:extLst>
              <a:ext uri="{FF2B5EF4-FFF2-40B4-BE49-F238E27FC236}">
                <a16:creationId xmlns:a16="http://schemas.microsoft.com/office/drawing/2014/main" id="{B34E04B3-D671-61D3-B9E4-9ABB74E59B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91442" y="4461448"/>
            <a:ext cx="938600" cy="938600"/>
          </a:xfrm>
          <a:prstGeom prst="rect">
            <a:avLst/>
          </a:prstGeom>
        </p:spPr>
      </p:pic>
      <p:sp>
        <p:nvSpPr>
          <p:cNvPr id="19" name="TextBox 18">
            <a:extLst>
              <a:ext uri="{FF2B5EF4-FFF2-40B4-BE49-F238E27FC236}">
                <a16:creationId xmlns:a16="http://schemas.microsoft.com/office/drawing/2014/main" id="{F48519BC-D397-DE36-97F5-FF564CCF6AA8}"/>
              </a:ext>
            </a:extLst>
          </p:cNvPr>
          <p:cNvSpPr txBox="1"/>
          <p:nvPr/>
        </p:nvSpPr>
        <p:spPr>
          <a:xfrm>
            <a:off x="1256498" y="3236916"/>
            <a:ext cx="2950843" cy="369332"/>
          </a:xfrm>
          <a:prstGeom prst="rect">
            <a:avLst/>
          </a:prstGeom>
          <a:noFill/>
        </p:spPr>
        <p:txBody>
          <a:bodyPr wrap="square">
            <a:spAutoFit/>
          </a:bodyPr>
          <a:lstStyle/>
          <a:p>
            <a:pPr algn="ctr"/>
            <a:r>
              <a:rPr lang="en-US" sz="1800" b="1" i="0" dirty="0">
                <a:solidFill>
                  <a:schemeClr val="bg1"/>
                </a:solidFill>
                <a:latin typeface="Lato" panose="020F0502020204030203" pitchFamily="34" charset="0"/>
              </a:rPr>
              <a:t>What is a Captive?</a:t>
            </a:r>
          </a:p>
        </p:txBody>
      </p:sp>
      <p:sp>
        <p:nvSpPr>
          <p:cNvPr id="20" name="Rectangle 3">
            <a:extLst>
              <a:ext uri="{FF2B5EF4-FFF2-40B4-BE49-F238E27FC236}">
                <a16:creationId xmlns:a16="http://schemas.microsoft.com/office/drawing/2014/main" id="{756C026F-212C-3D70-E77A-ED14DA106D0B}"/>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12</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198502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D11CC-2B29-E262-812E-EA74BC6EB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FB4B5-8562-EFB1-07A4-F7262D3DE682}"/>
              </a:ext>
            </a:extLst>
          </p:cNvPr>
          <p:cNvSpPr>
            <a:spLocks noGrp="1"/>
          </p:cNvSpPr>
          <p:nvPr>
            <p:ph type="title"/>
          </p:nvPr>
        </p:nvSpPr>
        <p:spPr>
          <a:xfrm>
            <a:off x="238784" y="185239"/>
            <a:ext cx="7936598" cy="305918"/>
          </a:xfrm>
        </p:spPr>
        <p:txBody>
          <a:bodyPr/>
          <a:lstStyle/>
          <a:p>
            <a:r>
              <a:rPr lang="en-US" dirty="0"/>
              <a:t>Captives – Can Provide Flexibility</a:t>
            </a:r>
            <a:endParaRPr lang="en-US" sz="1600" dirty="0"/>
          </a:p>
        </p:txBody>
      </p:sp>
      <p:sp>
        <p:nvSpPr>
          <p:cNvPr id="7" name="Rectangle 3">
            <a:extLst>
              <a:ext uri="{FF2B5EF4-FFF2-40B4-BE49-F238E27FC236}">
                <a16:creationId xmlns:a16="http://schemas.microsoft.com/office/drawing/2014/main" id="{4D8A2667-A93D-51BC-7F31-137478C9719A}"/>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13</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graphicFrame>
        <p:nvGraphicFramePr>
          <p:cNvPr id="4" name="Diagram 3">
            <a:extLst>
              <a:ext uri="{FF2B5EF4-FFF2-40B4-BE49-F238E27FC236}">
                <a16:creationId xmlns:a16="http://schemas.microsoft.com/office/drawing/2014/main" id="{D20F4D28-2877-05F9-7BC7-8EE06BDBD327}"/>
              </a:ext>
            </a:extLst>
          </p:cNvPr>
          <p:cNvGraphicFramePr/>
          <p:nvPr>
            <p:extLst>
              <p:ext uri="{D42A27DB-BD31-4B8C-83A1-F6EECF244321}">
                <p14:modId xmlns:p14="http://schemas.microsoft.com/office/powerpoint/2010/main" val="811711538"/>
              </p:ext>
            </p:extLst>
          </p:nvPr>
        </p:nvGraphicFramePr>
        <p:xfrm>
          <a:off x="1276121" y="1584629"/>
          <a:ext cx="6708589" cy="32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843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909D-2194-BB7D-DD59-4FD9A7509C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3F594-4FF3-CFE8-278A-61ABB37FA1EF}"/>
              </a:ext>
            </a:extLst>
          </p:cNvPr>
          <p:cNvSpPr>
            <a:spLocks noGrp="1"/>
          </p:cNvSpPr>
          <p:nvPr>
            <p:ph type="title"/>
          </p:nvPr>
        </p:nvSpPr>
        <p:spPr>
          <a:xfrm>
            <a:off x="238784" y="185239"/>
            <a:ext cx="7936598" cy="305918"/>
          </a:xfrm>
        </p:spPr>
        <p:txBody>
          <a:bodyPr/>
          <a:lstStyle/>
          <a:p>
            <a:r>
              <a:rPr lang="en-US" dirty="0"/>
              <a:t>Unpredictability of War</a:t>
            </a:r>
            <a:endParaRPr lang="en-US" sz="1600" dirty="0"/>
          </a:p>
        </p:txBody>
      </p:sp>
      <p:sp>
        <p:nvSpPr>
          <p:cNvPr id="7" name="Rectangle 3">
            <a:extLst>
              <a:ext uri="{FF2B5EF4-FFF2-40B4-BE49-F238E27FC236}">
                <a16:creationId xmlns:a16="http://schemas.microsoft.com/office/drawing/2014/main" id="{A0F6B6B5-4058-17F9-ED09-0D3304D91288}"/>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14</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5" name="TextBox 4">
            <a:extLst>
              <a:ext uri="{FF2B5EF4-FFF2-40B4-BE49-F238E27FC236}">
                <a16:creationId xmlns:a16="http://schemas.microsoft.com/office/drawing/2014/main" id="{9ADD9347-2B5D-B675-EFCB-2B6BAA61D5BE}"/>
              </a:ext>
            </a:extLst>
          </p:cNvPr>
          <p:cNvSpPr txBox="1"/>
          <p:nvPr/>
        </p:nvSpPr>
        <p:spPr>
          <a:xfrm>
            <a:off x="478853" y="6115430"/>
            <a:ext cx="3376246" cy="215444"/>
          </a:xfrm>
          <a:prstGeom prst="rect">
            <a:avLst/>
          </a:prstGeom>
          <a:noFill/>
        </p:spPr>
        <p:txBody>
          <a:bodyPr wrap="square" rtlCol="0">
            <a:spAutoFit/>
          </a:bodyPr>
          <a:lstStyle/>
          <a:p>
            <a:pPr>
              <a:defRPr/>
            </a:pPr>
            <a:r>
              <a:rPr lang="en-US" sz="800" i="1" dirty="0">
                <a:latin typeface="Lato" panose="020F0502020204030203" pitchFamily="34" charset="0"/>
              </a:rPr>
              <a:t>Brent Crude Oil priced in 30-minute increments.  Source: Bloomberg</a:t>
            </a:r>
            <a:endParaRPr lang="en-US" sz="800" b="0" i="1" dirty="0">
              <a:solidFill>
                <a:prstClr val="black"/>
              </a:solidFill>
              <a:latin typeface="Lato" panose="020F0502020204030203" pitchFamily="34" charset="0"/>
            </a:endParaRPr>
          </a:p>
        </p:txBody>
      </p:sp>
      <p:sp>
        <p:nvSpPr>
          <p:cNvPr id="8" name="Title 1">
            <a:extLst>
              <a:ext uri="{FF2B5EF4-FFF2-40B4-BE49-F238E27FC236}">
                <a16:creationId xmlns:a16="http://schemas.microsoft.com/office/drawing/2014/main" id="{F742201B-AAAE-E2C2-E904-E9F037A4D8BC}"/>
              </a:ext>
            </a:extLst>
          </p:cNvPr>
          <p:cNvSpPr txBox="1">
            <a:spLocks/>
          </p:cNvSpPr>
          <p:nvPr/>
        </p:nvSpPr>
        <p:spPr>
          <a:xfrm>
            <a:off x="5732585" y="2039389"/>
            <a:ext cx="3037478" cy="2308324"/>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1542" b="0" i="1" kern="1200">
                <a:solidFill>
                  <a:schemeClr val="tx1"/>
                </a:solidFill>
                <a:latin typeface="Lato" panose="020F0502020204030203" pitchFamily="34" charset="0"/>
                <a:ea typeface="+mj-ea"/>
                <a:cs typeface="+mj-cs"/>
              </a:defRPr>
            </a:lvl1pPr>
          </a:lstStyle>
          <a:p>
            <a:pPr marL="285750" indent="-285750">
              <a:buFont typeface="Arial" panose="020B0604020202020204" pitchFamily="34" charset="0"/>
              <a:buChar char="•"/>
            </a:pPr>
            <a:r>
              <a:rPr lang="en-US" sz="2000" i="0" dirty="0"/>
              <a:t>Iran conflict resolution?</a:t>
            </a:r>
          </a:p>
          <a:p>
            <a:pPr marL="285750" indent="-285750">
              <a:buFont typeface="Arial" panose="020B0604020202020204" pitchFamily="34" charset="0"/>
              <a:buChar char="•"/>
            </a:pPr>
            <a:endParaRPr lang="en-US" sz="2000" i="0" dirty="0"/>
          </a:p>
          <a:p>
            <a:pPr marL="285750" indent="-285750">
              <a:buFont typeface="Arial" panose="020B0604020202020204" pitchFamily="34" charset="0"/>
              <a:buChar char="•"/>
            </a:pPr>
            <a:r>
              <a:rPr lang="en-US" sz="2000" i="0" dirty="0"/>
              <a:t>Will take time for oil &amp; gas to return to normal</a:t>
            </a:r>
          </a:p>
          <a:p>
            <a:pPr marL="285750" indent="-285750">
              <a:buFont typeface="Arial" panose="020B0604020202020204" pitchFamily="34" charset="0"/>
              <a:buChar char="•"/>
            </a:pPr>
            <a:endParaRPr lang="en-US" sz="2000" i="0" dirty="0"/>
          </a:p>
          <a:p>
            <a:pPr marL="285750" indent="-285750">
              <a:buFont typeface="Arial" panose="020B0604020202020204" pitchFamily="34" charset="0"/>
              <a:buChar char="•"/>
            </a:pPr>
            <a:r>
              <a:rPr lang="en-US" sz="2000" i="0" dirty="0"/>
              <a:t>Greater impact in Europe &amp; Asia</a:t>
            </a:r>
          </a:p>
        </p:txBody>
      </p:sp>
      <p:graphicFrame>
        <p:nvGraphicFramePr>
          <p:cNvPr id="3" name="Chart 2">
            <a:extLst>
              <a:ext uri="{FF2B5EF4-FFF2-40B4-BE49-F238E27FC236}">
                <a16:creationId xmlns:a16="http://schemas.microsoft.com/office/drawing/2014/main" id="{4F981BD7-5037-4FC2-B9F4-ECC06FD2A41E}"/>
              </a:ext>
            </a:extLst>
          </p:cNvPr>
          <p:cNvGraphicFramePr>
            <a:graphicFrameLocks/>
          </p:cNvGraphicFramePr>
          <p:nvPr>
            <p:extLst>
              <p:ext uri="{D42A27DB-BD31-4B8C-83A1-F6EECF244321}">
                <p14:modId xmlns:p14="http://schemas.microsoft.com/office/powerpoint/2010/main" val="1185024633"/>
              </p:ext>
            </p:extLst>
          </p:nvPr>
        </p:nvGraphicFramePr>
        <p:xfrm>
          <a:off x="147076" y="1007282"/>
          <a:ext cx="5393112" cy="486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745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37522-DF30-DA6E-F169-4D9F23AF8C38}"/>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155A1D6-721B-4C3A-A65C-F63D924D4AEB}"/>
              </a:ext>
            </a:extLst>
          </p:cNvPr>
          <p:cNvGraphicFramePr>
            <a:graphicFrameLocks/>
          </p:cNvGraphicFramePr>
          <p:nvPr>
            <p:extLst>
              <p:ext uri="{D42A27DB-BD31-4B8C-83A1-F6EECF244321}">
                <p14:modId xmlns:p14="http://schemas.microsoft.com/office/powerpoint/2010/main" val="2892571643"/>
              </p:ext>
            </p:extLst>
          </p:nvPr>
        </p:nvGraphicFramePr>
        <p:xfrm>
          <a:off x="128955" y="885852"/>
          <a:ext cx="4281680" cy="47534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9B9CA97-EAFD-C798-CBD8-4AC93116F487}"/>
              </a:ext>
            </a:extLst>
          </p:cNvPr>
          <p:cNvSpPr>
            <a:spLocks noGrp="1"/>
          </p:cNvSpPr>
          <p:nvPr>
            <p:ph type="title"/>
          </p:nvPr>
        </p:nvSpPr>
        <p:spPr>
          <a:xfrm>
            <a:off x="238784" y="185239"/>
            <a:ext cx="7936598" cy="305918"/>
          </a:xfrm>
        </p:spPr>
        <p:txBody>
          <a:bodyPr/>
          <a:lstStyle/>
          <a:p>
            <a:r>
              <a:rPr lang="en-US" dirty="0"/>
              <a:t>Shrugging Off the Risks?</a:t>
            </a:r>
            <a:endParaRPr lang="en-US" sz="1600" dirty="0"/>
          </a:p>
        </p:txBody>
      </p:sp>
      <p:sp>
        <p:nvSpPr>
          <p:cNvPr id="7" name="Rectangle 3">
            <a:extLst>
              <a:ext uri="{FF2B5EF4-FFF2-40B4-BE49-F238E27FC236}">
                <a16:creationId xmlns:a16="http://schemas.microsoft.com/office/drawing/2014/main" id="{1D7ED4C4-BC0B-2AF6-F20B-B9CB7ABE40FA}"/>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15</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5" name="TextBox 4">
            <a:extLst>
              <a:ext uri="{FF2B5EF4-FFF2-40B4-BE49-F238E27FC236}">
                <a16:creationId xmlns:a16="http://schemas.microsoft.com/office/drawing/2014/main" id="{4A678F5E-4004-52D1-235F-5AA7522F40E7}"/>
              </a:ext>
            </a:extLst>
          </p:cNvPr>
          <p:cNvSpPr txBox="1"/>
          <p:nvPr/>
        </p:nvSpPr>
        <p:spPr>
          <a:xfrm>
            <a:off x="128955" y="6111815"/>
            <a:ext cx="3376246" cy="215444"/>
          </a:xfrm>
          <a:prstGeom prst="rect">
            <a:avLst/>
          </a:prstGeom>
          <a:noFill/>
        </p:spPr>
        <p:txBody>
          <a:bodyPr wrap="square" rtlCol="0">
            <a:spAutoFit/>
          </a:bodyPr>
          <a:lstStyle/>
          <a:p>
            <a:pPr>
              <a:defRPr/>
            </a:pPr>
            <a:r>
              <a:rPr lang="en-US" sz="800" i="1" dirty="0">
                <a:latin typeface="Lato" panose="020F0502020204030203" pitchFamily="34" charset="0"/>
              </a:rPr>
              <a:t>Source: Standard &amp; Poors’, Bloomberg, as of 4/30/26</a:t>
            </a:r>
            <a:endParaRPr lang="en-US" sz="800" b="0" i="1" dirty="0">
              <a:solidFill>
                <a:prstClr val="black"/>
              </a:solidFill>
              <a:latin typeface="Lato" panose="020F0502020204030203" pitchFamily="34" charset="0"/>
            </a:endParaRPr>
          </a:p>
        </p:txBody>
      </p:sp>
      <p:sp>
        <p:nvSpPr>
          <p:cNvPr id="10" name="TextBox 9">
            <a:extLst>
              <a:ext uri="{FF2B5EF4-FFF2-40B4-BE49-F238E27FC236}">
                <a16:creationId xmlns:a16="http://schemas.microsoft.com/office/drawing/2014/main" id="{D3EE0145-A1A6-38A5-C653-D9151F203F5B}"/>
              </a:ext>
            </a:extLst>
          </p:cNvPr>
          <p:cNvSpPr txBox="1"/>
          <p:nvPr/>
        </p:nvSpPr>
        <p:spPr>
          <a:xfrm>
            <a:off x="4799136" y="6060590"/>
            <a:ext cx="3376246" cy="215444"/>
          </a:xfrm>
          <a:prstGeom prst="rect">
            <a:avLst/>
          </a:prstGeom>
          <a:noFill/>
        </p:spPr>
        <p:txBody>
          <a:bodyPr wrap="square" rtlCol="0">
            <a:spAutoFit/>
          </a:bodyPr>
          <a:lstStyle/>
          <a:p>
            <a:pPr>
              <a:defRPr/>
            </a:pPr>
            <a:r>
              <a:rPr lang="en-US" sz="800" i="1" dirty="0">
                <a:latin typeface="Lato" panose="020F0502020204030203" pitchFamily="34" charset="0"/>
              </a:rPr>
              <a:t>Source: Bloomberg 4/30/26</a:t>
            </a:r>
            <a:endParaRPr lang="en-US" sz="800" b="0" i="1" dirty="0">
              <a:solidFill>
                <a:prstClr val="black"/>
              </a:solidFill>
              <a:latin typeface="Lato" panose="020F0502020204030203" pitchFamily="34" charset="0"/>
            </a:endParaRPr>
          </a:p>
        </p:txBody>
      </p:sp>
      <p:sp>
        <p:nvSpPr>
          <p:cNvPr id="11" name="TextBox 10">
            <a:extLst>
              <a:ext uri="{FF2B5EF4-FFF2-40B4-BE49-F238E27FC236}">
                <a16:creationId xmlns:a16="http://schemas.microsoft.com/office/drawing/2014/main" id="{6EDB11BF-2469-6FED-EE86-FFEC85B5C28C}"/>
              </a:ext>
            </a:extLst>
          </p:cNvPr>
          <p:cNvSpPr txBox="1"/>
          <p:nvPr/>
        </p:nvSpPr>
        <p:spPr>
          <a:xfrm>
            <a:off x="5720359" y="3742592"/>
            <a:ext cx="2257349" cy="400110"/>
          </a:xfrm>
          <a:prstGeom prst="rect">
            <a:avLst/>
          </a:prstGeom>
          <a:noFill/>
        </p:spPr>
        <p:txBody>
          <a:bodyPr wrap="none" rtlCol="0">
            <a:spAutoFit/>
          </a:bodyPr>
          <a:lstStyle/>
          <a:p>
            <a:r>
              <a:rPr lang="en-US" sz="2000" dirty="0">
                <a:solidFill>
                  <a:srgbClr val="00B050"/>
                </a:solidFill>
                <a:latin typeface="Lato" panose="020F0502020204030203" pitchFamily="34" charset="0"/>
              </a:rPr>
              <a:t>Inflation Concerns</a:t>
            </a:r>
          </a:p>
        </p:txBody>
      </p:sp>
      <p:sp>
        <p:nvSpPr>
          <p:cNvPr id="3" name="TextBox 10">
            <a:extLst>
              <a:ext uri="{FF2B5EF4-FFF2-40B4-BE49-F238E27FC236}">
                <a16:creationId xmlns:a16="http://schemas.microsoft.com/office/drawing/2014/main" id="{0782CBCA-F9C8-3A5F-370B-6FF87BDE69EE}"/>
              </a:ext>
            </a:extLst>
          </p:cNvPr>
          <p:cNvSpPr txBox="1"/>
          <p:nvPr/>
        </p:nvSpPr>
        <p:spPr>
          <a:xfrm>
            <a:off x="1452887" y="3742596"/>
            <a:ext cx="1821368" cy="400106"/>
          </a:xfrm>
          <a:prstGeom prst="rect">
            <a:avLst/>
          </a:prstGeom>
          <a:noFill/>
        </p:spPr>
        <p:txBody>
          <a:bodyPr wrap="non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r>
              <a:rPr lang="en-US" sz="2000" dirty="0">
                <a:solidFill>
                  <a:srgbClr val="00B050"/>
                </a:solidFill>
                <a:latin typeface="Lato" panose="020F0502020204030203" pitchFamily="34" charset="0"/>
              </a:rPr>
              <a:t>Lasting Peace?</a:t>
            </a:r>
          </a:p>
        </p:txBody>
      </p:sp>
      <p:graphicFrame>
        <p:nvGraphicFramePr>
          <p:cNvPr id="8" name="Chart 7">
            <a:extLst>
              <a:ext uri="{FF2B5EF4-FFF2-40B4-BE49-F238E27FC236}">
                <a16:creationId xmlns:a16="http://schemas.microsoft.com/office/drawing/2014/main" id="{E1FAE74A-3FDD-434E-A543-9FB68FF4539F}"/>
              </a:ext>
            </a:extLst>
          </p:cNvPr>
          <p:cNvGraphicFramePr>
            <a:graphicFrameLocks/>
          </p:cNvGraphicFramePr>
          <p:nvPr>
            <p:extLst>
              <p:ext uri="{D42A27DB-BD31-4B8C-83A1-F6EECF244321}">
                <p14:modId xmlns:p14="http://schemas.microsoft.com/office/powerpoint/2010/main" val="1780032855"/>
              </p:ext>
            </p:extLst>
          </p:nvPr>
        </p:nvGraphicFramePr>
        <p:xfrm>
          <a:off x="4258235" y="804205"/>
          <a:ext cx="4885765" cy="49992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014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C0376-BD43-9D0D-98F3-2541325AD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5953E-B9DC-B662-03C3-7BDE079ABD85}"/>
              </a:ext>
            </a:extLst>
          </p:cNvPr>
          <p:cNvSpPr>
            <a:spLocks noGrp="1"/>
          </p:cNvSpPr>
          <p:nvPr>
            <p:ph type="title"/>
          </p:nvPr>
        </p:nvSpPr>
        <p:spPr>
          <a:xfrm>
            <a:off x="238784" y="185239"/>
            <a:ext cx="7936598" cy="305918"/>
          </a:xfrm>
        </p:spPr>
        <p:txBody>
          <a:bodyPr/>
          <a:lstStyle/>
          <a:p>
            <a:r>
              <a:rPr lang="en-US" dirty="0"/>
              <a:t>AAM’s Economic Views</a:t>
            </a:r>
            <a:endParaRPr lang="en-US" sz="1600" dirty="0"/>
          </a:p>
        </p:txBody>
      </p:sp>
      <p:sp>
        <p:nvSpPr>
          <p:cNvPr id="7" name="Rectangle 3">
            <a:extLst>
              <a:ext uri="{FF2B5EF4-FFF2-40B4-BE49-F238E27FC236}">
                <a16:creationId xmlns:a16="http://schemas.microsoft.com/office/drawing/2014/main" id="{84A4C56F-7B67-ADEE-BBC0-0BFB8D63B3DB}"/>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16</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4" name="TextBox 3">
            <a:extLst>
              <a:ext uri="{FF2B5EF4-FFF2-40B4-BE49-F238E27FC236}">
                <a16:creationId xmlns:a16="http://schemas.microsoft.com/office/drawing/2014/main" id="{B8509155-1525-868F-E368-2E0A96FAA111}"/>
              </a:ext>
            </a:extLst>
          </p:cNvPr>
          <p:cNvSpPr txBox="1"/>
          <p:nvPr/>
        </p:nvSpPr>
        <p:spPr>
          <a:xfrm>
            <a:off x="173263" y="5910552"/>
            <a:ext cx="9067800" cy="584775"/>
          </a:xfrm>
          <a:prstGeom prst="rect">
            <a:avLst/>
          </a:prstGeom>
          <a:noFill/>
        </p:spPr>
        <p:txBody>
          <a:bodyPr wrap="square" rtlCol="0">
            <a:spAutoFit/>
          </a:bodyPr>
          <a:lstStyle/>
          <a:p>
            <a:r>
              <a:rPr lang="en-US" sz="800" i="1" dirty="0">
                <a:latin typeface="Lato" panose="020F0502020204030203" pitchFamily="34" charset="0"/>
              </a:rPr>
              <a:t>Sources: AAM / Consensus estimates are as of 4/1/2026 and are a combination of Bloomberg Estimates and Blue Chip Financial Forecasts.</a:t>
            </a:r>
          </a:p>
          <a:p>
            <a:r>
              <a:rPr lang="en-US" sz="800" i="1" dirty="0">
                <a:latin typeface="Lato" panose="020F0502020204030203" pitchFamily="34" charset="0"/>
              </a:rPr>
              <a:t>Consensus forecast for GDP growth represents the Q4/Q4 change. Consensus forecasts for CPI, Fed Funds and 10-year Treasury represents the Q4 2026 average. Outlooks are subject to change should market condition warrant. </a:t>
            </a:r>
          </a:p>
          <a:p>
            <a:endParaRPr lang="en-US" sz="800" i="1" dirty="0">
              <a:latin typeface="Lato" panose="020F0502020204030203" pitchFamily="34" charset="0"/>
            </a:endParaRPr>
          </a:p>
        </p:txBody>
      </p:sp>
      <p:graphicFrame>
        <p:nvGraphicFramePr>
          <p:cNvPr id="5" name="Table 4">
            <a:extLst>
              <a:ext uri="{FF2B5EF4-FFF2-40B4-BE49-F238E27FC236}">
                <a16:creationId xmlns:a16="http://schemas.microsoft.com/office/drawing/2014/main" id="{964E9AB4-B563-4025-AB90-E42198609B1B}"/>
              </a:ext>
            </a:extLst>
          </p:cNvPr>
          <p:cNvGraphicFramePr>
            <a:graphicFrameLocks noGrp="1"/>
          </p:cNvGraphicFramePr>
          <p:nvPr>
            <p:extLst>
              <p:ext uri="{D42A27DB-BD31-4B8C-83A1-F6EECF244321}">
                <p14:modId xmlns:p14="http://schemas.microsoft.com/office/powerpoint/2010/main" val="1089876695"/>
              </p:ext>
            </p:extLst>
          </p:nvPr>
        </p:nvGraphicFramePr>
        <p:xfrm>
          <a:off x="222989" y="1653481"/>
          <a:ext cx="8698020" cy="3094746"/>
        </p:xfrm>
        <a:graphic>
          <a:graphicData uri="http://schemas.openxmlformats.org/drawingml/2006/table">
            <a:tbl>
              <a:tblPr firstRow="1" bandRow="1">
                <a:tableStyleId>{6E25E649-3F16-4E02-A733-19D2CDBF48F0}</a:tableStyleId>
              </a:tblPr>
              <a:tblGrid>
                <a:gridCol w="4081658">
                  <a:extLst>
                    <a:ext uri="{9D8B030D-6E8A-4147-A177-3AD203B41FA5}">
                      <a16:colId xmlns:a16="http://schemas.microsoft.com/office/drawing/2014/main" val="4017410695"/>
                    </a:ext>
                  </a:extLst>
                </a:gridCol>
                <a:gridCol w="1499384">
                  <a:extLst>
                    <a:ext uri="{9D8B030D-6E8A-4147-A177-3AD203B41FA5}">
                      <a16:colId xmlns:a16="http://schemas.microsoft.com/office/drawing/2014/main" val="3379280557"/>
                    </a:ext>
                  </a:extLst>
                </a:gridCol>
                <a:gridCol w="3116978">
                  <a:extLst>
                    <a:ext uri="{9D8B030D-6E8A-4147-A177-3AD203B41FA5}">
                      <a16:colId xmlns:a16="http://schemas.microsoft.com/office/drawing/2014/main" val="3912706849"/>
                    </a:ext>
                  </a:extLst>
                </a:gridCol>
              </a:tblGrid>
              <a:tr h="404373">
                <a:tc grid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latin typeface="Lato" panose="020F0502020204030203" pitchFamily="34" charset="0"/>
                        </a:rPr>
                        <a:t>CONSENSUS FORECAST &amp; AAM VIEWS AT A GLANCE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09469884"/>
                  </a:ext>
                </a:extLst>
              </a:tr>
              <a:tr h="404373">
                <a:tc>
                  <a:txBody>
                    <a:bodyPr/>
                    <a:lstStyle/>
                    <a:p>
                      <a:endParaRPr lang="en-US" sz="1800" dirty="0">
                        <a:latin typeface="Lato" panose="020F0502020204030203"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Consensus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AAM View</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61005700"/>
                  </a:ext>
                </a:extLst>
              </a:tr>
              <a:tr h="548640">
                <a:tc>
                  <a:txBody>
                    <a:bodyPr/>
                    <a:lstStyle/>
                    <a:p>
                      <a:r>
                        <a:rPr lang="en-US" sz="1800" dirty="0">
                          <a:latin typeface="Lato" panose="020F0502020204030203" pitchFamily="34" charset="0"/>
                        </a:rPr>
                        <a:t>Real GDP Growth</a:t>
                      </a:r>
                      <a:r>
                        <a:rPr lang="en-US" sz="1800" baseline="30000" dirty="0">
                          <a:latin typeface="Lato" panose="020F0502020204030203" pitchFamily="34" charset="0"/>
                        </a:rPr>
                        <a:t>1</a:t>
                      </a:r>
                      <a:r>
                        <a:rPr lang="en-US" sz="1800" dirty="0">
                          <a:latin typeface="Lato" panose="020F0502020204030203" pitchFamily="34" charset="0"/>
                        </a:rPr>
                        <a:t> </a:t>
                      </a:r>
                      <a:r>
                        <a:rPr lang="en-US" sz="1400" dirty="0">
                          <a:latin typeface="Lato" panose="020F0502020204030203" pitchFamily="34" charset="0"/>
                        </a:rPr>
                        <a:t>(2026 % Change)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Risks skewed to the downside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15564423"/>
                  </a:ext>
                </a:extLst>
              </a:tr>
              <a:tr h="548640">
                <a:tc>
                  <a:txBody>
                    <a:bodyPr/>
                    <a:lstStyle/>
                    <a:p>
                      <a:r>
                        <a:rPr lang="en-US" sz="1800" dirty="0">
                          <a:solidFill>
                            <a:schemeClr val="tx1"/>
                          </a:solidFill>
                          <a:latin typeface="Lato" panose="020F0502020204030203" pitchFamily="34" charset="0"/>
                        </a:rPr>
                        <a:t>Job Growth</a:t>
                      </a:r>
                      <a:r>
                        <a:rPr lang="en-US" sz="1800" baseline="30000" dirty="0">
                          <a:solidFill>
                            <a:schemeClr val="tx1"/>
                          </a:solidFill>
                          <a:latin typeface="Lato" panose="020F0502020204030203" pitchFamily="34" charset="0"/>
                        </a:rPr>
                        <a:t> </a:t>
                      </a:r>
                      <a:r>
                        <a:rPr lang="en-US" sz="1400" baseline="0" dirty="0">
                          <a:solidFill>
                            <a:schemeClr val="tx1"/>
                          </a:solidFill>
                          <a:latin typeface="Lato" panose="020F0502020204030203" pitchFamily="34" charset="0"/>
                        </a:rPr>
                        <a:t>(2026 Monthly Average)</a:t>
                      </a:r>
                      <a:endParaRPr lang="en-US" sz="1800" baseline="0" dirty="0">
                        <a:solidFill>
                          <a:schemeClr val="tx1"/>
                        </a:solidFill>
                        <a:latin typeface="Lato" panose="020F0502020204030203"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solidFill>
                            <a:schemeClr val="tx1"/>
                          </a:solidFill>
                          <a:latin typeface="Lato" panose="020F0502020204030203" pitchFamily="34" charset="0"/>
                        </a:rPr>
                        <a:t>46k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solidFill>
                            <a:schemeClr val="tx1"/>
                          </a:solidFill>
                          <a:latin typeface="Lato" panose="020F0502020204030203" pitchFamily="34" charset="0"/>
                        </a:rPr>
                        <a:t>At or below consensus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22523980"/>
                  </a:ext>
                </a:extLst>
              </a:tr>
              <a:tr h="548640">
                <a:tc>
                  <a:txBody>
                    <a:bodyPr/>
                    <a:lstStyle/>
                    <a:p>
                      <a:r>
                        <a:rPr lang="en-US" sz="1800" dirty="0">
                          <a:latin typeface="Lato" panose="020F0502020204030203" pitchFamily="34" charset="0"/>
                        </a:rPr>
                        <a:t>Consumer Price Index</a:t>
                      </a:r>
                      <a:r>
                        <a:rPr lang="en-US" sz="1800" baseline="30000" dirty="0">
                          <a:latin typeface="Lato" panose="020F0502020204030203" pitchFamily="34" charset="0"/>
                        </a:rPr>
                        <a:t> </a:t>
                      </a:r>
                      <a:r>
                        <a:rPr lang="en-US" sz="1400" baseline="0" dirty="0">
                          <a:latin typeface="Lato" panose="020F0502020204030203" pitchFamily="34" charset="0"/>
                        </a:rPr>
                        <a:t>(Year End 2026)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3.1%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At or above consensus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99353406"/>
                  </a:ext>
                </a:extLst>
              </a:tr>
              <a:tr h="548640">
                <a:tc>
                  <a:txBody>
                    <a:bodyPr/>
                    <a:lstStyle/>
                    <a:p>
                      <a:r>
                        <a:rPr lang="en-US" sz="1800" dirty="0">
                          <a:latin typeface="Lato" panose="020F0502020204030203" pitchFamily="34" charset="0"/>
                        </a:rPr>
                        <a:t>Fed Funds Rate </a:t>
                      </a:r>
                      <a:r>
                        <a:rPr lang="en-US" sz="1400" dirty="0">
                          <a:latin typeface="Lato" panose="020F0502020204030203" pitchFamily="34" charset="0"/>
                        </a:rPr>
                        <a:t>(# of 25bp rate cuts in 2026)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800" dirty="0">
                          <a:latin typeface="Lato" panose="020F0502020204030203" pitchFamily="34" charset="0"/>
                        </a:rPr>
                        <a:t>In line with consensus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93280057"/>
                  </a:ext>
                </a:extLst>
              </a:tr>
            </a:tbl>
          </a:graphicData>
        </a:graphic>
      </p:graphicFrame>
    </p:spTree>
    <p:extLst>
      <p:ext uri="{BB962C8B-B14F-4D97-AF65-F5344CB8AC3E}">
        <p14:creationId xmlns:p14="http://schemas.microsoft.com/office/powerpoint/2010/main" val="107820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93EA9-CD19-D225-359C-39E22FCEA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806A6-9F56-6269-840C-3BE436D30A0E}"/>
              </a:ext>
            </a:extLst>
          </p:cNvPr>
          <p:cNvSpPr>
            <a:spLocks noGrp="1"/>
          </p:cNvSpPr>
          <p:nvPr>
            <p:ph type="title"/>
          </p:nvPr>
        </p:nvSpPr>
        <p:spPr>
          <a:xfrm>
            <a:off x="449799" y="2987280"/>
            <a:ext cx="3137464" cy="590931"/>
          </a:xfrm>
        </p:spPr>
        <p:txBody>
          <a:bodyPr/>
          <a:lstStyle/>
          <a:p>
            <a:r>
              <a:rPr lang="en-US" sz="3600" dirty="0"/>
              <a:t>Thank You!</a:t>
            </a:r>
            <a:endParaRPr lang="en-US" sz="4000" dirty="0"/>
          </a:p>
        </p:txBody>
      </p:sp>
      <p:sp>
        <p:nvSpPr>
          <p:cNvPr id="7" name="Rectangle 3">
            <a:extLst>
              <a:ext uri="{FF2B5EF4-FFF2-40B4-BE49-F238E27FC236}">
                <a16:creationId xmlns:a16="http://schemas.microsoft.com/office/drawing/2014/main" id="{54E67301-FE66-8C49-7473-2E7B969A3399}"/>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17</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3" name="Title 1">
            <a:extLst>
              <a:ext uri="{FF2B5EF4-FFF2-40B4-BE49-F238E27FC236}">
                <a16:creationId xmlns:a16="http://schemas.microsoft.com/office/drawing/2014/main" id="{A6EC3B8C-3734-5CB8-1E64-FF523F57855F}"/>
              </a:ext>
            </a:extLst>
          </p:cNvPr>
          <p:cNvSpPr txBox="1">
            <a:spLocks/>
          </p:cNvSpPr>
          <p:nvPr/>
        </p:nvSpPr>
        <p:spPr>
          <a:xfrm>
            <a:off x="4654062" y="2377882"/>
            <a:ext cx="3821723" cy="2086725"/>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1542" b="0" i="1" kern="1200">
                <a:solidFill>
                  <a:schemeClr val="tx1"/>
                </a:solidFill>
                <a:latin typeface="Lato" panose="020F0502020204030203" pitchFamily="34" charset="0"/>
                <a:ea typeface="+mj-ea"/>
                <a:cs typeface="+mj-cs"/>
              </a:defRPr>
            </a:lvl1pPr>
          </a:lstStyle>
          <a:p>
            <a:r>
              <a:rPr lang="en-US" sz="2000" dirty="0"/>
              <a:t>My Contact Information:</a:t>
            </a:r>
          </a:p>
          <a:p>
            <a:endParaRPr lang="en-US" sz="2000" dirty="0"/>
          </a:p>
          <a:p>
            <a:r>
              <a:rPr lang="en-US" sz="2000" dirty="0"/>
              <a:t>Dan Byrnes</a:t>
            </a:r>
          </a:p>
          <a:p>
            <a:r>
              <a:rPr lang="en-US" sz="2000" dirty="0"/>
              <a:t>CEO</a:t>
            </a:r>
          </a:p>
          <a:p>
            <a:r>
              <a:rPr lang="en-US" sz="2000" dirty="0"/>
              <a:t>312-845-2328</a:t>
            </a:r>
          </a:p>
          <a:p>
            <a:r>
              <a:rPr lang="en-US" sz="2000" dirty="0"/>
              <a:t>Dan.byrnes@aamcompany.com</a:t>
            </a:r>
          </a:p>
          <a:p>
            <a:endParaRPr lang="en-US" sz="2400" dirty="0"/>
          </a:p>
        </p:txBody>
      </p:sp>
    </p:spTree>
    <p:extLst>
      <p:ext uri="{BB962C8B-B14F-4D97-AF65-F5344CB8AC3E}">
        <p14:creationId xmlns:p14="http://schemas.microsoft.com/office/powerpoint/2010/main" val="166472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txBox="1">
            <a:spLocks noGrp="1" noChangeArrowheads="1"/>
          </p:cNvSpPr>
          <p:nvPr/>
        </p:nvSpPr>
        <p:spPr bwMode="auto">
          <a:xfrm>
            <a:off x="391666" y="6271162"/>
            <a:ext cx="8360674" cy="21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algn="ctr" defTabSz="809015" eaLnBrk="1" fontAlgn="base" hangingPunct="1">
              <a:spcBef>
                <a:spcPct val="0"/>
              </a:spcBef>
              <a:spcAft>
                <a:spcPct val="0"/>
              </a:spcAft>
              <a:defRPr/>
            </a:pPr>
            <a:fld id="{22427FA3-2C3C-4D92-AC7B-12A1184A98B8}" type="slidenum">
              <a:rPr lang="en-US" sz="831" b="1">
                <a:solidFill>
                  <a:srgbClr val="000000"/>
                </a:solidFill>
                <a:latin typeface="Lato" panose="020F0502020204030203" pitchFamily="34" charset="0"/>
              </a:rPr>
              <a:pPr algn="ctr" defTabSz="809015" eaLnBrk="1" fontAlgn="base" hangingPunct="1">
                <a:spcBef>
                  <a:spcPct val="0"/>
                </a:spcBef>
                <a:spcAft>
                  <a:spcPct val="0"/>
                </a:spcAft>
                <a:defRPr/>
              </a:pPr>
              <a:t>18</a:t>
            </a:fld>
            <a:endParaRPr lang="en-US" sz="831" b="1" dirty="0">
              <a:solidFill>
                <a:srgbClr val="000000"/>
              </a:solidFill>
              <a:latin typeface="Lato" panose="020F0502020204030203" pitchFamily="34" charset="0"/>
            </a:endParaRPr>
          </a:p>
        </p:txBody>
      </p:sp>
      <p:sp>
        <p:nvSpPr>
          <p:cNvPr id="7" name="Title 6"/>
          <p:cNvSpPr>
            <a:spLocks noGrp="1"/>
          </p:cNvSpPr>
          <p:nvPr>
            <p:ph type="title"/>
          </p:nvPr>
        </p:nvSpPr>
        <p:spPr>
          <a:xfrm>
            <a:off x="391665" y="208689"/>
            <a:ext cx="6785386" cy="307392"/>
          </a:xfrm>
        </p:spPr>
        <p:txBody>
          <a:bodyPr/>
          <a:lstStyle/>
          <a:p>
            <a:r>
              <a:rPr lang="en-US" sz="1553" dirty="0">
                <a:cs typeface="Arial" panose="020B0604020202020204" pitchFamily="34" charset="0"/>
              </a:rPr>
              <a:t>Hypothetical Performance Disclosures</a:t>
            </a:r>
          </a:p>
        </p:txBody>
      </p:sp>
      <p:sp>
        <p:nvSpPr>
          <p:cNvPr id="15" name="TextBox 14">
            <a:extLst>
              <a:ext uri="{FF2B5EF4-FFF2-40B4-BE49-F238E27FC236}">
                <a16:creationId xmlns:a16="http://schemas.microsoft.com/office/drawing/2014/main" id="{82A207D1-92F0-1E4B-BD32-109D792F9AED}"/>
              </a:ext>
            </a:extLst>
          </p:cNvPr>
          <p:cNvSpPr txBox="1"/>
          <p:nvPr/>
        </p:nvSpPr>
        <p:spPr>
          <a:xfrm>
            <a:off x="661720" y="849505"/>
            <a:ext cx="7759819" cy="4852691"/>
          </a:xfrm>
          <a:prstGeom prst="rect">
            <a:avLst/>
          </a:prstGeom>
          <a:noFill/>
          <a:ln w="28575">
            <a:noFill/>
          </a:ln>
        </p:spPr>
        <p:txBody>
          <a:bodyPr wrap="square" lIns="34100" tIns="102300" rIns="34100" bIns="34100" rtlCol="0">
            <a:noAutofit/>
          </a:bodyPr>
          <a:lstStyle/>
          <a:p>
            <a:pPr defTabSz="760184" fontAlgn="base">
              <a:spcBef>
                <a:spcPct val="0"/>
              </a:spcBef>
              <a:spcAft>
                <a:spcPct val="0"/>
              </a:spcAft>
              <a:defRPr/>
            </a:pPr>
            <a:r>
              <a:rPr lang="en-GB" sz="989" b="1" dirty="0">
                <a:solidFill>
                  <a:prstClr val="black"/>
                </a:solidFill>
                <a:latin typeface="Lato" panose="020F0502020204030203" pitchFamily="34" charset="0"/>
              </a:rPr>
              <a:t>FOR PROFESSIONAL CLIENTS USE ONLY </a:t>
            </a:r>
          </a:p>
          <a:p>
            <a:pPr algn="ctr" defTabSz="760184" fontAlgn="base">
              <a:spcBef>
                <a:spcPct val="0"/>
              </a:spcBef>
              <a:spcAft>
                <a:spcPct val="0"/>
              </a:spcAft>
              <a:defRPr/>
            </a:pPr>
            <a:endParaRPr lang="en-GB" sz="848" b="1" dirty="0">
              <a:solidFill>
                <a:prstClr val="black"/>
              </a:solidFill>
              <a:latin typeface="Lato" panose="020F0502020204030203" pitchFamily="34" charset="0"/>
            </a:endParaRPr>
          </a:p>
          <a:p>
            <a:pPr marL="142534"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Certain hypothetical portfolio characteristics and results included in this presentation were derived using market indices. In these instances, expected returns, volatilities, and correlations on modeled portfolios are derived from current yields, historical returns, volatilities, and correlations on indexes corresponding to each asset class, are net of expected fees (including 3rd party and vehicle-specific fees where applicable), and include reinvestment of interest and dividends.</a:t>
            </a:r>
          </a:p>
          <a:p>
            <a:pPr marL="142534"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Indexes corresponding to the indicated asset classes are as follows:</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IG Bonds – Int Duration / Bloomberg Intermediate Aggregate. This is a broad-based flagship benchmark consisting of investment grade, USD-denominated fixed-rate taxable bonds with maturities &lt;10yrs</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IG Bonds / Bloomberg Aggregate. . This is a broad-based flagship benchmark consisting of investment grade, USD-denominated fixed-rate taxable bonds</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Convertible Bonds / </a:t>
            </a:r>
            <a:r>
              <a:rPr lang="en-US" sz="848" dirty="0" err="1">
                <a:solidFill>
                  <a:prstClr val="black"/>
                </a:solidFill>
                <a:latin typeface="Lato" panose="020F0502020204030203" pitchFamily="34" charset="0"/>
              </a:rPr>
              <a:t>Zazove</a:t>
            </a:r>
            <a:r>
              <a:rPr lang="en-US" sz="848" dirty="0">
                <a:solidFill>
                  <a:prstClr val="black"/>
                </a:solidFill>
                <a:latin typeface="Lato" panose="020F0502020204030203" pitchFamily="34" charset="0"/>
              </a:rPr>
              <a:t> IIG Composite. This is a composite of managed USD-denominated convertible bond portfolios with an objective of achieving equity-like returns over a full market cycle with lower downside volatility. The portfolios can invest in BB3 or better securities while maintaining an overall weighted averaged credit quality of BBB3 or better</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Equity – Domestic / Russell 3000. This is composed of 3000 large US companies, by market cap, representing approximately 98% of the investable US equity market</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Equity – EAFE / MSCI EAFE. This is a free-float-weighted equity index covering issuers in non-US developed markets in Europe, Australasia, Israel, and the Far East</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Equity – Emerging Market / MSCI Emerging Market. This is a free-float-weighted equity index covering large- and mid-cap issuers across emerging markets. It represents approximately 85% of investable equities in each country</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HY Bonds – ICE </a:t>
            </a:r>
            <a:r>
              <a:rPr lang="en-US" sz="848" dirty="0" err="1">
                <a:solidFill>
                  <a:prstClr val="black"/>
                </a:solidFill>
                <a:latin typeface="Lato" panose="020F0502020204030203" pitchFamily="34" charset="0"/>
              </a:rPr>
              <a:t>BofA</a:t>
            </a:r>
            <a:r>
              <a:rPr lang="en-US" sz="848" dirty="0">
                <a:solidFill>
                  <a:prstClr val="black"/>
                </a:solidFill>
                <a:latin typeface="Lato" panose="020F0502020204030203" pitchFamily="34" charset="0"/>
              </a:rPr>
              <a:t> BB-B US Cash Pay Constrained Index. This includes US high yield corporate fixed income securities rated BB1 – B3 based on an average Moody’s, S&amp;P, and Fitch, with a maximum of 2% exposure to any single issuer</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Bank Loans / Credit Suisse Leveraged Loan. This index represents tradable, USD-denominated senior secured non-investment-grade loans</a:t>
            </a:r>
          </a:p>
          <a:p>
            <a:pPr marL="522402" lvl="1"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These indexes may not be available in the future and cannot be directly invested in. Actual client portfolios do not invest directly in indexes and therefore may have different results than those shown.</a:t>
            </a:r>
          </a:p>
          <a:p>
            <a:pPr marL="142534"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Expected yields represent weighted average annualized expected periodic receipt of contractual principal and interest and expected amortization of purchase premium/discount from the indicated “asset data as of” date over the life of the underlying securities. Expected yield does not reflect potential for market value fluctuation. Actual results may vary.</a:t>
            </a:r>
          </a:p>
          <a:p>
            <a:pPr marL="142534"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Hypothetical performance has inherent limitations and should not be relied upon as an indicator of future results. Actual outcomes may differ materially from projections, and there is no guarantee that any stated return will be achieved. Hypothetical results do not reflect investment decisions made in real time or the impact of actual market, economic, or trading conditions. The projections that are presented are shown for illustrative purposes only and do not represent the results of any actual portfolio. There are often material differences between hypothetical forecasts and actual performance. Investing involves risk, including the potential for loss. Past performance is not indicative of future results.</a:t>
            </a:r>
          </a:p>
          <a:p>
            <a:pPr marL="142534" indent="-142534" defTabSz="760184" fontAlgn="base">
              <a:spcBef>
                <a:spcPct val="0"/>
              </a:spcBef>
              <a:spcAft>
                <a:spcPct val="0"/>
              </a:spcAft>
              <a:buFont typeface="Wingdings" panose="05000000000000000000" pitchFamily="2" charset="2"/>
              <a:buChar char="§"/>
              <a:defRPr/>
            </a:pPr>
            <a:r>
              <a:rPr lang="en-US" sz="848" dirty="0">
                <a:solidFill>
                  <a:prstClr val="black"/>
                </a:solidFill>
                <a:latin typeface="Lato" panose="020F0502020204030203" pitchFamily="34" charset="0"/>
              </a:rPr>
              <a:t>99.5% </a:t>
            </a:r>
            <a:r>
              <a:rPr lang="en-US" sz="848" dirty="0" err="1">
                <a:solidFill>
                  <a:prstClr val="black"/>
                </a:solidFill>
                <a:latin typeface="Lato" panose="020F0502020204030203" pitchFamily="34" charset="0"/>
              </a:rPr>
              <a:t>VaR</a:t>
            </a:r>
            <a:r>
              <a:rPr lang="en-US" sz="848" dirty="0">
                <a:solidFill>
                  <a:prstClr val="black"/>
                </a:solidFill>
                <a:latin typeface="Lato" panose="020F0502020204030203" pitchFamily="34" charset="0"/>
              </a:rPr>
              <a:t> metric is the projected investment return in scenario approximately 2.58 standard deviations below expected mean return. Actual results may vary.</a:t>
            </a:r>
          </a:p>
        </p:txBody>
      </p:sp>
    </p:spTree>
    <p:extLst>
      <p:ext uri="{BB962C8B-B14F-4D97-AF65-F5344CB8AC3E}">
        <p14:creationId xmlns:p14="http://schemas.microsoft.com/office/powerpoint/2010/main" val="99532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BEFB5D-0B7D-4698-B235-6B15B234DA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63" t="523" r="32219" b="523"/>
          <a:stretch/>
        </p:blipFill>
        <p:spPr>
          <a:xfrm>
            <a:off x="4049272" y="7"/>
            <a:ext cx="5094733" cy="6857999"/>
          </a:xfrm>
          <a:prstGeom prst="rect">
            <a:avLst/>
          </a:prstGeom>
        </p:spPr>
      </p:pic>
      <p:sp>
        <p:nvSpPr>
          <p:cNvPr id="9" name="Rectangle 8">
            <a:extLst>
              <a:ext uri="{FF2B5EF4-FFF2-40B4-BE49-F238E27FC236}">
                <a16:creationId xmlns:a16="http://schemas.microsoft.com/office/drawing/2014/main" id="{F16DCD91-7995-475B-9953-27CF9F0D67BB}"/>
              </a:ext>
            </a:extLst>
          </p:cNvPr>
          <p:cNvSpPr/>
          <p:nvPr/>
        </p:nvSpPr>
        <p:spPr>
          <a:xfrm>
            <a:off x="4049268" y="5366638"/>
            <a:ext cx="5094732" cy="1491362"/>
          </a:xfrm>
          <a:prstGeom prst="rect">
            <a:avLst/>
          </a:prstGeom>
          <a:gradFill flip="none" rotWithShape="1">
            <a:gsLst>
              <a:gs pos="1000">
                <a:srgbClr val="1F497D">
                  <a:alpha val="65000"/>
                  <a:lumMod val="87000"/>
                </a:srgbClr>
              </a:gs>
              <a:gs pos="0">
                <a:schemeClr val="accent5">
                  <a:lumMod val="97000"/>
                  <a:lumOff val="3000"/>
                </a:schemeClr>
              </a:gs>
              <a:gs pos="0">
                <a:schemeClr val="accent5">
                  <a:lumMod val="60000"/>
                  <a:lumOff val="40000"/>
                  <a:alpha val="67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0748">
              <a:defRPr/>
            </a:pPr>
            <a:endParaRPr lang="en-US" sz="1696"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69D1D900-4AEC-48D1-9DE3-774EF5825A08}"/>
              </a:ext>
            </a:extLst>
          </p:cNvPr>
          <p:cNvSpPr/>
          <p:nvPr/>
        </p:nvSpPr>
        <p:spPr>
          <a:xfrm>
            <a:off x="1" y="5366638"/>
            <a:ext cx="4049268" cy="149136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0748">
              <a:defRPr/>
            </a:pPr>
            <a:endParaRPr lang="en-US" sz="1696" dirty="0">
              <a:solidFill>
                <a:prstClr val="white"/>
              </a:solidFill>
              <a:latin typeface="Calibri" panose="020F0502020204030204"/>
            </a:endParaRPr>
          </a:p>
        </p:txBody>
      </p:sp>
      <p:pic>
        <p:nvPicPr>
          <p:cNvPr id="12" name="Picture 11">
            <a:extLst>
              <a:ext uri="{FF2B5EF4-FFF2-40B4-BE49-F238E27FC236}">
                <a16:creationId xmlns:a16="http://schemas.microsoft.com/office/drawing/2014/main" id="{9C2B412E-18E0-4CE2-BCF9-F12DD53AF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470" y="393807"/>
            <a:ext cx="1708883" cy="511726"/>
          </a:xfrm>
          <a:prstGeom prst="rect">
            <a:avLst/>
          </a:prstGeom>
        </p:spPr>
      </p:pic>
      <p:sp>
        <p:nvSpPr>
          <p:cNvPr id="13" name="TextBox 12">
            <a:extLst>
              <a:ext uri="{FF2B5EF4-FFF2-40B4-BE49-F238E27FC236}">
                <a16:creationId xmlns:a16="http://schemas.microsoft.com/office/drawing/2014/main" id="{DA67B01E-1100-4CFB-8102-90504C338FBA}"/>
              </a:ext>
            </a:extLst>
          </p:cNvPr>
          <p:cNvSpPr txBox="1"/>
          <p:nvPr/>
        </p:nvSpPr>
        <p:spPr>
          <a:xfrm>
            <a:off x="1391440" y="883447"/>
            <a:ext cx="1531383" cy="324256"/>
          </a:xfrm>
          <a:prstGeom prst="rect">
            <a:avLst/>
          </a:prstGeom>
          <a:noFill/>
        </p:spPr>
        <p:txBody>
          <a:bodyPr wrap="square" rtlCol="0">
            <a:spAutoFit/>
          </a:bodyPr>
          <a:lstStyle/>
          <a:p>
            <a:pPr algn="ctr" defTabSz="430748">
              <a:defRPr/>
            </a:pPr>
            <a:r>
              <a:rPr lang="en-US" sz="1507" i="1" dirty="0">
                <a:solidFill>
                  <a:srgbClr val="1F497D"/>
                </a:solidFill>
                <a:latin typeface="Lato" panose="020F0502020204030203" pitchFamily="34" charset="0"/>
              </a:rPr>
              <a:t>presentation to</a:t>
            </a:r>
          </a:p>
        </p:txBody>
      </p:sp>
      <p:sp>
        <p:nvSpPr>
          <p:cNvPr id="14" name="TextBox 13">
            <a:extLst>
              <a:ext uri="{FF2B5EF4-FFF2-40B4-BE49-F238E27FC236}">
                <a16:creationId xmlns:a16="http://schemas.microsoft.com/office/drawing/2014/main" id="{9A3ACC14-2F12-4D92-BB97-37A8328FF091}"/>
              </a:ext>
            </a:extLst>
          </p:cNvPr>
          <p:cNvSpPr txBox="1"/>
          <p:nvPr/>
        </p:nvSpPr>
        <p:spPr>
          <a:xfrm>
            <a:off x="950099" y="5899765"/>
            <a:ext cx="2267625" cy="353302"/>
          </a:xfrm>
          <a:prstGeom prst="rect">
            <a:avLst/>
          </a:prstGeom>
          <a:noFill/>
        </p:spPr>
        <p:txBody>
          <a:bodyPr wrap="square" rtlCol="0">
            <a:spAutoFit/>
          </a:bodyPr>
          <a:lstStyle/>
          <a:p>
            <a:pPr algn="ctr" defTabSz="430748">
              <a:defRPr/>
            </a:pPr>
            <a:r>
              <a:rPr lang="en-US" sz="1696" b="1" dirty="0">
                <a:solidFill>
                  <a:prstClr val="white"/>
                </a:solidFill>
                <a:latin typeface="Lato" panose="020F0502020204030203" pitchFamily="34" charset="0"/>
              </a:rPr>
              <a:t>May 15, 2026</a:t>
            </a:r>
          </a:p>
        </p:txBody>
      </p:sp>
      <p:sp>
        <p:nvSpPr>
          <p:cNvPr id="4" name="Rectangle 3">
            <a:extLst>
              <a:ext uri="{FF2B5EF4-FFF2-40B4-BE49-F238E27FC236}">
                <a16:creationId xmlns:a16="http://schemas.microsoft.com/office/drawing/2014/main" id="{F25A334E-0AD0-4248-B1CE-776B1B7022F6}"/>
              </a:ext>
            </a:extLst>
          </p:cNvPr>
          <p:cNvSpPr/>
          <p:nvPr/>
        </p:nvSpPr>
        <p:spPr>
          <a:xfrm rot="5643042">
            <a:off x="7896347" y="3941293"/>
            <a:ext cx="117063" cy="94755"/>
          </a:xfrm>
          <a:prstGeom prst="rect">
            <a:avLst/>
          </a:prstGeom>
          <a:solidFill>
            <a:srgbClr val="134C65">
              <a:alpha val="75000"/>
            </a:srgbClr>
          </a:solidFill>
          <a:ln>
            <a:noFill/>
          </a:ln>
          <a:effectLst>
            <a:outerShdw blurRad="50800" dist="50800" dir="5400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rgbClr val="000000">
                    <a:alpha val="88000"/>
                  </a:srgbClr>
                </a:outerShdw>
              </a:effectLst>
            </a:endParaRPr>
          </a:p>
        </p:txBody>
      </p:sp>
      <p:pic>
        <p:nvPicPr>
          <p:cNvPr id="15" name="Picture 14">
            <a:extLst>
              <a:ext uri="{FF2B5EF4-FFF2-40B4-BE49-F238E27FC236}">
                <a16:creationId xmlns:a16="http://schemas.microsoft.com/office/drawing/2014/main" id="{49EBB550-282C-228D-D2F6-9D9FAF3E3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20" y="2123222"/>
            <a:ext cx="3408827" cy="1491362"/>
          </a:xfrm>
          <a:prstGeom prst="rect">
            <a:avLst/>
          </a:prstGeom>
        </p:spPr>
      </p:pic>
      <p:sp>
        <p:nvSpPr>
          <p:cNvPr id="16" name="TextBox 15">
            <a:extLst>
              <a:ext uri="{FF2B5EF4-FFF2-40B4-BE49-F238E27FC236}">
                <a16:creationId xmlns:a16="http://schemas.microsoft.com/office/drawing/2014/main" id="{5311D34B-662C-BD13-6AA1-C49A2C07E68E}"/>
              </a:ext>
            </a:extLst>
          </p:cNvPr>
          <p:cNvSpPr txBox="1"/>
          <p:nvPr/>
        </p:nvSpPr>
        <p:spPr>
          <a:xfrm>
            <a:off x="2" y="3687284"/>
            <a:ext cx="3563814" cy="461665"/>
          </a:xfrm>
          <a:prstGeom prst="rect">
            <a:avLst/>
          </a:prstGeom>
          <a:noFill/>
        </p:spPr>
        <p:txBody>
          <a:bodyPr wrap="square" rtlCol="0">
            <a:spAutoFit/>
          </a:bodyPr>
          <a:lstStyle/>
          <a:p>
            <a:pPr lvl="1" algn="ctr"/>
            <a:r>
              <a:rPr lang="en-US" sz="2400" dirty="0"/>
              <a:t>Trustees Conference</a:t>
            </a:r>
          </a:p>
        </p:txBody>
      </p:sp>
    </p:spTree>
    <p:extLst>
      <p:ext uri="{BB962C8B-B14F-4D97-AF65-F5344CB8AC3E}">
        <p14:creationId xmlns:p14="http://schemas.microsoft.com/office/powerpoint/2010/main" val="212011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txBox="1">
            <a:spLocks/>
          </p:cNvSpPr>
          <p:nvPr/>
        </p:nvSpPr>
        <p:spPr>
          <a:xfrm>
            <a:off x="134473" y="6464396"/>
            <a:ext cx="8875059" cy="122205"/>
          </a:xfrm>
          <a:prstGeom prst="rect">
            <a:avLst/>
          </a:prstGeom>
        </p:spPr>
        <p:txBody>
          <a:bodyPr/>
          <a:lstStyle>
            <a:defPPr>
              <a:defRPr lang="en-US"/>
            </a:defPPr>
            <a:lvl1pPr algn="ctr" rtl="0" fontAlgn="base">
              <a:spcBef>
                <a:spcPct val="0"/>
              </a:spcBef>
              <a:spcAft>
                <a:spcPct val="0"/>
              </a:spcAft>
              <a:defRPr sz="1200" b="1" kern="1200">
                <a:solidFill>
                  <a:schemeClr val="bg1"/>
                </a:solidFill>
                <a:latin typeface="TradeGothic" pitchFamily="34" charset="0"/>
                <a:ea typeface="+mn-ea"/>
                <a:cs typeface="+mn-cs"/>
              </a:defRPr>
            </a:lvl1pPr>
            <a:lvl2pPr marL="457093" algn="ctr" rtl="0" fontAlgn="base">
              <a:spcBef>
                <a:spcPct val="0"/>
              </a:spcBef>
              <a:spcAft>
                <a:spcPct val="0"/>
              </a:spcAft>
              <a:defRPr sz="1200" b="1" kern="1200">
                <a:solidFill>
                  <a:schemeClr val="bg1"/>
                </a:solidFill>
                <a:latin typeface="TradeGothic" pitchFamily="34" charset="0"/>
                <a:ea typeface="+mn-ea"/>
                <a:cs typeface="+mn-cs"/>
              </a:defRPr>
            </a:lvl2pPr>
            <a:lvl3pPr marL="914187" algn="ctr" rtl="0" fontAlgn="base">
              <a:spcBef>
                <a:spcPct val="0"/>
              </a:spcBef>
              <a:spcAft>
                <a:spcPct val="0"/>
              </a:spcAft>
              <a:defRPr sz="1200" b="1" kern="1200">
                <a:solidFill>
                  <a:schemeClr val="bg1"/>
                </a:solidFill>
                <a:latin typeface="TradeGothic" pitchFamily="34" charset="0"/>
                <a:ea typeface="+mn-ea"/>
                <a:cs typeface="+mn-cs"/>
              </a:defRPr>
            </a:lvl3pPr>
            <a:lvl4pPr marL="1371279" algn="ctr" rtl="0" fontAlgn="base">
              <a:spcBef>
                <a:spcPct val="0"/>
              </a:spcBef>
              <a:spcAft>
                <a:spcPct val="0"/>
              </a:spcAft>
              <a:defRPr sz="1200" b="1" kern="1200">
                <a:solidFill>
                  <a:schemeClr val="bg1"/>
                </a:solidFill>
                <a:latin typeface="TradeGothic" pitchFamily="34" charset="0"/>
                <a:ea typeface="+mn-ea"/>
                <a:cs typeface="+mn-cs"/>
              </a:defRPr>
            </a:lvl4pPr>
            <a:lvl5pPr marL="1828372" algn="ctr" rtl="0" fontAlgn="base">
              <a:spcBef>
                <a:spcPct val="0"/>
              </a:spcBef>
              <a:spcAft>
                <a:spcPct val="0"/>
              </a:spcAft>
              <a:defRPr sz="1200" b="1" kern="1200">
                <a:solidFill>
                  <a:schemeClr val="bg1"/>
                </a:solidFill>
                <a:latin typeface="TradeGothic" pitchFamily="34" charset="0"/>
                <a:ea typeface="+mn-ea"/>
                <a:cs typeface="+mn-cs"/>
              </a:defRPr>
            </a:lvl5pPr>
            <a:lvl6pPr marL="2285465" algn="l" defTabSz="914187" rtl="0" eaLnBrk="1" latinLnBrk="0" hangingPunct="1">
              <a:defRPr sz="1200" b="1" kern="1200">
                <a:solidFill>
                  <a:schemeClr val="bg1"/>
                </a:solidFill>
                <a:latin typeface="TradeGothic" pitchFamily="34" charset="0"/>
                <a:ea typeface="+mn-ea"/>
                <a:cs typeface="+mn-cs"/>
              </a:defRPr>
            </a:lvl6pPr>
            <a:lvl7pPr marL="2742560" algn="l" defTabSz="914187" rtl="0" eaLnBrk="1" latinLnBrk="0" hangingPunct="1">
              <a:defRPr sz="1200" b="1" kern="1200">
                <a:solidFill>
                  <a:schemeClr val="bg1"/>
                </a:solidFill>
                <a:latin typeface="TradeGothic" pitchFamily="34" charset="0"/>
                <a:ea typeface="+mn-ea"/>
                <a:cs typeface="+mn-cs"/>
              </a:defRPr>
            </a:lvl7pPr>
            <a:lvl8pPr marL="3199651" algn="l" defTabSz="914187" rtl="0" eaLnBrk="1" latinLnBrk="0" hangingPunct="1">
              <a:defRPr sz="1200" b="1" kern="1200">
                <a:solidFill>
                  <a:schemeClr val="bg1"/>
                </a:solidFill>
                <a:latin typeface="TradeGothic" pitchFamily="34" charset="0"/>
                <a:ea typeface="+mn-ea"/>
                <a:cs typeface="+mn-cs"/>
              </a:defRPr>
            </a:lvl8pPr>
            <a:lvl9pPr marL="3656744" algn="l" defTabSz="914187" rtl="0" eaLnBrk="1" latinLnBrk="0" hangingPunct="1">
              <a:defRPr sz="1200" b="1" kern="1200">
                <a:solidFill>
                  <a:schemeClr val="bg1"/>
                </a:solidFill>
                <a:latin typeface="TradeGothic" pitchFamily="34" charset="0"/>
                <a:ea typeface="+mn-ea"/>
                <a:cs typeface="+mn-cs"/>
              </a:defRPr>
            </a:lvl9pPr>
          </a:lstStyle>
          <a:p>
            <a:pPr defTabSz="806867">
              <a:defRPr/>
            </a:pPr>
            <a:fld id="{94C124FB-F91E-4855-9E8F-4060CD60561A}" type="slidenum">
              <a:rPr lang="en-US" sz="882">
                <a:solidFill>
                  <a:srgbClr val="000000"/>
                </a:solidFill>
                <a:latin typeface="Lato" panose="020F0502020204030203" pitchFamily="34" charset="0"/>
              </a:rPr>
              <a:pPr defTabSz="806867">
                <a:defRPr/>
              </a:pPr>
              <a:t>3</a:t>
            </a:fld>
            <a:endParaRPr lang="en-US" sz="882" dirty="0">
              <a:solidFill>
                <a:srgbClr val="000000"/>
              </a:solidFill>
              <a:latin typeface="Lato" panose="020F0502020204030203" pitchFamily="34" charset="0"/>
            </a:endParaRPr>
          </a:p>
        </p:txBody>
      </p:sp>
      <p:sp>
        <p:nvSpPr>
          <p:cNvPr id="7" name="Oval 6"/>
          <p:cNvSpPr>
            <a:spLocks noChangeAspect="1"/>
          </p:cNvSpPr>
          <p:nvPr/>
        </p:nvSpPr>
        <p:spPr>
          <a:xfrm>
            <a:off x="438395" y="1588586"/>
            <a:ext cx="2259106" cy="2259106"/>
          </a:xfrm>
          <a:prstGeom prst="ellipse">
            <a:avLst/>
          </a:prstGeom>
          <a:solidFill>
            <a:schemeClr val="tx2">
              <a:lumMod val="60000"/>
              <a:lumOff val="40000"/>
              <a:alpha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defRPr/>
            </a:pPr>
            <a:endParaRPr lang="en-US" sz="1059" b="1">
              <a:solidFill>
                <a:prstClr val="white"/>
              </a:solidFill>
              <a:latin typeface="Calibri"/>
            </a:endParaRPr>
          </a:p>
        </p:txBody>
      </p:sp>
      <p:sp>
        <p:nvSpPr>
          <p:cNvPr id="31" name="Oval 30"/>
          <p:cNvSpPr/>
          <p:nvPr/>
        </p:nvSpPr>
        <p:spPr>
          <a:xfrm>
            <a:off x="6422141" y="1588586"/>
            <a:ext cx="2259106" cy="2259106"/>
          </a:xfrm>
          <a:prstGeom prst="ellipse">
            <a:avLst/>
          </a:prstGeom>
          <a:solidFill>
            <a:schemeClr val="accent3">
              <a:lumMod val="75000"/>
              <a:alpha val="60000"/>
            </a:scheme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defRPr/>
            </a:pPr>
            <a:endParaRPr lang="en-US" sz="1059" b="1">
              <a:solidFill>
                <a:srgbClr val="F2A100"/>
              </a:solidFill>
              <a:latin typeface="Calibri"/>
            </a:endParaRPr>
          </a:p>
        </p:txBody>
      </p: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553" y="2157325"/>
            <a:ext cx="1136790" cy="91337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Oval 31"/>
          <p:cNvSpPr/>
          <p:nvPr/>
        </p:nvSpPr>
        <p:spPr>
          <a:xfrm>
            <a:off x="3442446" y="1598456"/>
            <a:ext cx="2259106" cy="2259106"/>
          </a:xfrm>
          <a:prstGeom prst="ellipse">
            <a:avLst/>
          </a:prstGeom>
          <a:solidFill>
            <a:srgbClr val="F2A100">
              <a:alpha val="60000"/>
            </a:srgbClr>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fontAlgn="base">
              <a:spcBef>
                <a:spcPct val="0"/>
              </a:spcBef>
              <a:spcAft>
                <a:spcPct val="0"/>
              </a:spcAft>
              <a:defRPr/>
            </a:pPr>
            <a:endParaRPr lang="en-US" sz="1059" b="1">
              <a:solidFill>
                <a:prstClr val="white"/>
              </a:solidFill>
              <a:latin typeface="Calibri"/>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630" y="2254977"/>
            <a:ext cx="876128" cy="900131"/>
          </a:xfrm>
          <a:prstGeom prst="rect">
            <a:avLst/>
          </a:prstGeom>
        </p:spPr>
      </p:pic>
      <p:sp>
        <p:nvSpPr>
          <p:cNvPr id="36" name="Rectangle 35"/>
          <p:cNvSpPr/>
          <p:nvPr/>
        </p:nvSpPr>
        <p:spPr>
          <a:xfrm>
            <a:off x="111352" y="4238291"/>
            <a:ext cx="2913191" cy="707886"/>
          </a:xfrm>
          <a:prstGeom prst="rect">
            <a:avLst/>
          </a:prstGeom>
          <a:noFill/>
        </p:spPr>
        <p:txBody>
          <a:bodyPr wrap="square">
            <a:spAutoFit/>
          </a:bodyPr>
          <a:lstStyle/>
          <a:p>
            <a:pPr algn="ctr" defTabSz="806867">
              <a:defRPr/>
            </a:pPr>
            <a:r>
              <a:rPr lang="en-US" sz="2000" spc="124" dirty="0">
                <a:solidFill>
                  <a:srgbClr val="1F497D">
                    <a:lumMod val="60000"/>
                    <a:lumOff val="40000"/>
                  </a:srgbClr>
                </a:solidFill>
                <a:latin typeface="Lato Black" panose="020F0A02020204030203" pitchFamily="34" charset="0"/>
              </a:rPr>
              <a:t>Aligning Investment Strategy</a:t>
            </a:r>
          </a:p>
        </p:txBody>
      </p:sp>
      <p:sp>
        <p:nvSpPr>
          <p:cNvPr id="37" name="Rectangle 36"/>
          <p:cNvSpPr/>
          <p:nvPr/>
        </p:nvSpPr>
        <p:spPr>
          <a:xfrm>
            <a:off x="3171026" y="4238291"/>
            <a:ext cx="2801943" cy="707886"/>
          </a:xfrm>
          <a:prstGeom prst="rect">
            <a:avLst/>
          </a:prstGeom>
        </p:spPr>
        <p:txBody>
          <a:bodyPr wrap="square">
            <a:spAutoFit/>
          </a:bodyPr>
          <a:lstStyle/>
          <a:p>
            <a:pPr algn="ctr" defTabSz="806867">
              <a:defRPr/>
            </a:pPr>
            <a:r>
              <a:rPr lang="en-US" sz="2000" spc="124" dirty="0">
                <a:solidFill>
                  <a:srgbClr val="F2A100"/>
                </a:solidFill>
                <a:latin typeface="Lato Black" panose="020F0A02020204030203" pitchFamily="34" charset="0"/>
              </a:rPr>
              <a:t>Under-appreciated Risks</a:t>
            </a:r>
          </a:p>
        </p:txBody>
      </p:sp>
      <p:sp>
        <p:nvSpPr>
          <p:cNvPr id="38" name="Rectangle 37"/>
          <p:cNvSpPr/>
          <p:nvPr/>
        </p:nvSpPr>
        <p:spPr>
          <a:xfrm>
            <a:off x="6422141" y="4241466"/>
            <a:ext cx="2259106" cy="707886"/>
          </a:xfrm>
          <a:prstGeom prst="rect">
            <a:avLst/>
          </a:prstGeom>
        </p:spPr>
        <p:txBody>
          <a:bodyPr wrap="square">
            <a:spAutoFit/>
          </a:bodyPr>
          <a:lstStyle/>
          <a:p>
            <a:pPr algn="ctr" defTabSz="806867">
              <a:defRPr/>
            </a:pPr>
            <a:r>
              <a:rPr lang="en-US" sz="2000" spc="124" dirty="0">
                <a:solidFill>
                  <a:srgbClr val="9BBB59">
                    <a:lumMod val="75000"/>
                  </a:srgbClr>
                </a:solidFill>
                <a:latin typeface="Lato Black" panose="020F0A02020204030203" pitchFamily="34" charset="0"/>
              </a:rPr>
              <a:t>Broad Market Views</a:t>
            </a:r>
          </a:p>
        </p:txBody>
      </p:sp>
      <p:sp>
        <p:nvSpPr>
          <p:cNvPr id="2" name="Title 1"/>
          <p:cNvSpPr>
            <a:spLocks noGrp="1"/>
          </p:cNvSpPr>
          <p:nvPr>
            <p:ph type="title"/>
          </p:nvPr>
        </p:nvSpPr>
        <p:spPr/>
        <p:txBody>
          <a:bodyPr/>
          <a:lstStyle/>
          <a:p>
            <a:r>
              <a:rPr lang="en-US" dirty="0"/>
              <a:t>Today We Will Cover 3 Topics</a:t>
            </a:r>
          </a:p>
        </p:txBody>
      </p:sp>
      <p:pic>
        <p:nvPicPr>
          <p:cNvPr id="4" name="Graphic 3" descr="Lightbulb and gear">
            <a:extLst>
              <a:ext uri="{FF2B5EF4-FFF2-40B4-BE49-F238E27FC236}">
                <a16:creationId xmlns:a16="http://schemas.microsoft.com/office/drawing/2014/main" id="{0B3C5367-5235-47AC-BEA5-0CED01913D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3188" y="2157391"/>
            <a:ext cx="1137621" cy="1137621"/>
          </a:xfrm>
          <a:prstGeom prst="rect">
            <a:avLst/>
          </a:prstGeom>
        </p:spPr>
      </p:pic>
    </p:spTree>
    <p:extLst>
      <p:ext uri="{BB962C8B-B14F-4D97-AF65-F5344CB8AC3E}">
        <p14:creationId xmlns:p14="http://schemas.microsoft.com/office/powerpoint/2010/main" val="2190010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425D7-E084-6895-D388-6C0E6D78B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290D0-DC0A-2AF3-C433-5489C05CC108}"/>
              </a:ext>
            </a:extLst>
          </p:cNvPr>
          <p:cNvSpPr>
            <a:spLocks noGrp="1"/>
          </p:cNvSpPr>
          <p:nvPr>
            <p:ph type="title"/>
          </p:nvPr>
        </p:nvSpPr>
        <p:spPr>
          <a:xfrm>
            <a:off x="238784" y="185239"/>
            <a:ext cx="7936598" cy="305918"/>
          </a:xfrm>
        </p:spPr>
        <p:txBody>
          <a:bodyPr/>
          <a:lstStyle/>
          <a:p>
            <a:r>
              <a:rPr lang="en-US" dirty="0"/>
              <a:t>Investments Are One Part Of The Picture</a:t>
            </a:r>
            <a:endParaRPr lang="en-US" sz="1600" dirty="0"/>
          </a:p>
        </p:txBody>
      </p:sp>
      <p:sp>
        <p:nvSpPr>
          <p:cNvPr id="7" name="Rectangle 3">
            <a:extLst>
              <a:ext uri="{FF2B5EF4-FFF2-40B4-BE49-F238E27FC236}">
                <a16:creationId xmlns:a16="http://schemas.microsoft.com/office/drawing/2014/main" id="{EC97D7B0-7E77-4A15-F93E-0A8FBF23E847}"/>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4</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6" name="Freeform: Shape 5">
            <a:extLst>
              <a:ext uri="{FF2B5EF4-FFF2-40B4-BE49-F238E27FC236}">
                <a16:creationId xmlns:a16="http://schemas.microsoft.com/office/drawing/2014/main" id="{CED985E8-2D69-696A-C5D7-C5380DAC5B8D}"/>
              </a:ext>
            </a:extLst>
          </p:cNvPr>
          <p:cNvSpPr/>
          <p:nvPr/>
        </p:nvSpPr>
        <p:spPr>
          <a:xfrm>
            <a:off x="3845707" y="1319239"/>
            <a:ext cx="1391315"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chemeClr val="accent6"/>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Investment Portfolio</a:t>
            </a:r>
          </a:p>
        </p:txBody>
      </p:sp>
      <p:sp>
        <p:nvSpPr>
          <p:cNvPr id="8" name="Freeform: Shape 7">
            <a:extLst>
              <a:ext uri="{FF2B5EF4-FFF2-40B4-BE49-F238E27FC236}">
                <a16:creationId xmlns:a16="http://schemas.microsoft.com/office/drawing/2014/main" id="{3C42238E-079C-6325-731F-66F5267DB8B5}"/>
              </a:ext>
            </a:extLst>
          </p:cNvPr>
          <p:cNvSpPr/>
          <p:nvPr/>
        </p:nvSpPr>
        <p:spPr>
          <a:xfrm>
            <a:off x="2765349" y="1538514"/>
            <a:ext cx="4459975" cy="4031706"/>
          </a:xfrm>
          <a:custGeom>
            <a:avLst/>
            <a:gdLst/>
            <a:ahLst/>
            <a:cxnLst/>
            <a:rect l="0" t="0" r="0" b="0"/>
            <a:pathLst>
              <a:path>
                <a:moveTo>
                  <a:pt x="2559537" y="108169"/>
                </a:moveTo>
                <a:arcTo wR="1923577" hR="1923577" stAng="17358359" swAng="1501668"/>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7AD34493-3616-005D-A18D-E809C7D62F77}"/>
              </a:ext>
            </a:extLst>
          </p:cNvPr>
          <p:cNvSpPr/>
          <p:nvPr/>
        </p:nvSpPr>
        <p:spPr>
          <a:xfrm>
            <a:off x="5632928" y="2143868"/>
            <a:ext cx="1347854"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chemeClr val="accent1">
              <a:lumMod val="60000"/>
              <a:lumOff val="40000"/>
            </a:schemeClr>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Funding Levels</a:t>
            </a:r>
          </a:p>
        </p:txBody>
      </p:sp>
      <p:sp>
        <p:nvSpPr>
          <p:cNvPr id="10" name="Freeform: Shape 9">
            <a:extLst>
              <a:ext uri="{FF2B5EF4-FFF2-40B4-BE49-F238E27FC236}">
                <a16:creationId xmlns:a16="http://schemas.microsoft.com/office/drawing/2014/main" id="{847B7F82-D49C-B84E-B911-B07858FABB7A}"/>
              </a:ext>
            </a:extLst>
          </p:cNvPr>
          <p:cNvSpPr/>
          <p:nvPr/>
        </p:nvSpPr>
        <p:spPr>
          <a:xfrm>
            <a:off x="2713190" y="1613480"/>
            <a:ext cx="3847155" cy="3847155"/>
          </a:xfrm>
          <a:custGeom>
            <a:avLst/>
            <a:gdLst/>
            <a:ahLst/>
            <a:cxnLst/>
            <a:rect l="0" t="0" r="0" b="0"/>
            <a:pathLst>
              <a:path>
                <a:moveTo>
                  <a:pt x="3768917" y="1380556"/>
                </a:moveTo>
                <a:arcTo wR="1923577" hR="1923577" stAng="20616158" swAng="1967685"/>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ABD67159-76B0-44A3-04D6-D3F666BB84E6}"/>
              </a:ext>
            </a:extLst>
          </p:cNvPr>
          <p:cNvSpPr/>
          <p:nvPr/>
        </p:nvSpPr>
        <p:spPr>
          <a:xfrm>
            <a:off x="5678648" y="4067445"/>
            <a:ext cx="1347854"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chemeClr val="accent1">
              <a:lumMod val="60000"/>
              <a:lumOff val="40000"/>
            </a:schemeClr>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Regulatory Landscape</a:t>
            </a:r>
          </a:p>
        </p:txBody>
      </p:sp>
      <p:sp>
        <p:nvSpPr>
          <p:cNvPr id="12" name="Freeform: Shape 11">
            <a:extLst>
              <a:ext uri="{FF2B5EF4-FFF2-40B4-BE49-F238E27FC236}">
                <a16:creationId xmlns:a16="http://schemas.microsoft.com/office/drawing/2014/main" id="{5919CC53-3177-8F4C-25E5-842BB5BF5A95}"/>
              </a:ext>
            </a:extLst>
          </p:cNvPr>
          <p:cNvSpPr/>
          <p:nvPr/>
        </p:nvSpPr>
        <p:spPr>
          <a:xfrm>
            <a:off x="2756206" y="1623325"/>
            <a:ext cx="3847155" cy="3847155"/>
          </a:xfrm>
          <a:custGeom>
            <a:avLst/>
            <a:gdLst/>
            <a:ahLst/>
            <a:cxnLst/>
            <a:rect l="0" t="0" r="0" b="0"/>
            <a:pathLst>
              <a:path>
                <a:moveTo>
                  <a:pt x="3267845" y="3299475"/>
                </a:moveTo>
                <a:arcTo wR="1923577" hR="1923577" stAng="2739973" swAng="1501668"/>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BE44B97-0087-6D91-81B4-127C678486FD}"/>
              </a:ext>
            </a:extLst>
          </p:cNvPr>
          <p:cNvSpPr/>
          <p:nvPr/>
        </p:nvSpPr>
        <p:spPr>
          <a:xfrm>
            <a:off x="3854943" y="4864642"/>
            <a:ext cx="1391315"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chemeClr val="accent1">
              <a:lumMod val="60000"/>
              <a:lumOff val="40000"/>
            </a:schemeClr>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Product</a:t>
            </a:r>
            <a:r>
              <a:rPr lang="en-US" sz="1500" dirty="0">
                <a:solidFill>
                  <a:prstClr val="white"/>
                </a:solidFill>
                <a:latin typeface="Lato" panose="020F0502020204030203" pitchFamily="34" charset="0"/>
              </a:rPr>
              <a:t>     </a:t>
            </a: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 Mix </a:t>
            </a:r>
          </a:p>
        </p:txBody>
      </p:sp>
      <p:sp>
        <p:nvSpPr>
          <p:cNvPr id="14" name="Freeform: Shape 13">
            <a:extLst>
              <a:ext uri="{FF2B5EF4-FFF2-40B4-BE49-F238E27FC236}">
                <a16:creationId xmlns:a16="http://schemas.microsoft.com/office/drawing/2014/main" id="{BEDA4119-F0C1-D215-59C8-CD26C9E49FA0}"/>
              </a:ext>
            </a:extLst>
          </p:cNvPr>
          <p:cNvSpPr/>
          <p:nvPr/>
        </p:nvSpPr>
        <p:spPr>
          <a:xfrm>
            <a:off x="2459700" y="1638263"/>
            <a:ext cx="3847155" cy="3847155"/>
          </a:xfrm>
          <a:custGeom>
            <a:avLst/>
            <a:gdLst/>
            <a:ahLst/>
            <a:cxnLst/>
            <a:rect l="0" t="0" r="0" b="0"/>
            <a:pathLst>
              <a:path>
                <a:moveTo>
                  <a:pt x="1287617" y="3738985"/>
                </a:moveTo>
                <a:arcTo wR="1923577" hR="1923577" stAng="6558359" swAng="1501668"/>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218A173B-D483-9D02-EAA8-75B5E5BE812D}"/>
              </a:ext>
            </a:extLst>
          </p:cNvPr>
          <p:cNvSpPr/>
          <p:nvPr/>
        </p:nvSpPr>
        <p:spPr>
          <a:xfrm>
            <a:off x="2096072" y="4067445"/>
            <a:ext cx="1378332"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chemeClr val="accent1">
              <a:lumMod val="60000"/>
              <a:lumOff val="40000"/>
            </a:schemeClr>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Reinsurance Structure</a:t>
            </a:r>
          </a:p>
        </p:txBody>
      </p:sp>
      <p:sp>
        <p:nvSpPr>
          <p:cNvPr id="16" name="Freeform: Shape 15">
            <a:extLst>
              <a:ext uri="{FF2B5EF4-FFF2-40B4-BE49-F238E27FC236}">
                <a16:creationId xmlns:a16="http://schemas.microsoft.com/office/drawing/2014/main" id="{4D66C4D2-BB44-3C95-6963-27B62D4DCD32}"/>
              </a:ext>
            </a:extLst>
          </p:cNvPr>
          <p:cNvSpPr/>
          <p:nvPr/>
        </p:nvSpPr>
        <p:spPr>
          <a:xfrm>
            <a:off x="2543271" y="1575295"/>
            <a:ext cx="3847155" cy="3847155"/>
          </a:xfrm>
          <a:custGeom>
            <a:avLst/>
            <a:gdLst/>
            <a:ahLst/>
            <a:cxnLst/>
            <a:rect l="0" t="0" r="0" b="0"/>
            <a:pathLst>
              <a:path>
                <a:moveTo>
                  <a:pt x="78237" y="2466598"/>
                </a:moveTo>
                <a:arcTo wR="1923577" hR="1923577" stAng="9816158" swAng="1967685"/>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3A754ACF-5E95-22FE-3014-6971AD2FEC78}"/>
              </a:ext>
            </a:extLst>
          </p:cNvPr>
          <p:cNvSpPr/>
          <p:nvPr/>
        </p:nvSpPr>
        <p:spPr>
          <a:xfrm>
            <a:off x="2096164" y="2143868"/>
            <a:ext cx="1378332" cy="816308"/>
          </a:xfrm>
          <a:custGeom>
            <a:avLst/>
            <a:gdLst>
              <a:gd name="csX0" fmla="*/ 0 w 1255859"/>
              <a:gd name="csY0" fmla="*/ 136054 h 816308"/>
              <a:gd name="csX1" fmla="*/ 136054 w 1255859"/>
              <a:gd name="csY1" fmla="*/ 0 h 816308"/>
              <a:gd name="csX2" fmla="*/ 1119805 w 1255859"/>
              <a:gd name="csY2" fmla="*/ 0 h 816308"/>
              <a:gd name="csX3" fmla="*/ 1255859 w 1255859"/>
              <a:gd name="csY3" fmla="*/ 136054 h 816308"/>
              <a:gd name="csX4" fmla="*/ 1255859 w 1255859"/>
              <a:gd name="csY4" fmla="*/ 680254 h 816308"/>
              <a:gd name="csX5" fmla="*/ 1119805 w 1255859"/>
              <a:gd name="csY5" fmla="*/ 816308 h 816308"/>
              <a:gd name="csX6" fmla="*/ 136054 w 1255859"/>
              <a:gd name="csY6" fmla="*/ 816308 h 816308"/>
              <a:gd name="csX7" fmla="*/ 0 w 1255859"/>
              <a:gd name="csY7" fmla="*/ 680254 h 816308"/>
              <a:gd name="csX8" fmla="*/ 0 w 1255859"/>
              <a:gd name="csY8" fmla="*/ 136054 h 8163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5859" h="816308">
                <a:moveTo>
                  <a:pt x="0" y="136054"/>
                </a:moveTo>
                <a:cubicBezTo>
                  <a:pt x="0" y="60913"/>
                  <a:pt x="60913" y="0"/>
                  <a:pt x="136054" y="0"/>
                </a:cubicBezTo>
                <a:lnTo>
                  <a:pt x="1119805" y="0"/>
                </a:lnTo>
                <a:cubicBezTo>
                  <a:pt x="1194946" y="0"/>
                  <a:pt x="1255859" y="60913"/>
                  <a:pt x="1255859" y="136054"/>
                </a:cubicBezTo>
                <a:lnTo>
                  <a:pt x="1255859" y="680254"/>
                </a:lnTo>
                <a:cubicBezTo>
                  <a:pt x="1255859" y="755395"/>
                  <a:pt x="1194946" y="816308"/>
                  <a:pt x="1119805" y="816308"/>
                </a:cubicBezTo>
                <a:lnTo>
                  <a:pt x="136054" y="816308"/>
                </a:lnTo>
                <a:cubicBezTo>
                  <a:pt x="60913" y="816308"/>
                  <a:pt x="0" y="755395"/>
                  <a:pt x="0" y="680254"/>
                </a:cubicBezTo>
                <a:lnTo>
                  <a:pt x="0" y="136054"/>
                </a:lnTo>
                <a:close/>
              </a:path>
            </a:pathLst>
          </a:custGeom>
          <a:solidFill>
            <a:srgbClr val="46B1E1"/>
          </a:solidFill>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999" tIns="96999" rIns="96999" bIns="9699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Risk Management Services</a:t>
            </a:r>
          </a:p>
        </p:txBody>
      </p:sp>
      <p:sp>
        <p:nvSpPr>
          <p:cNvPr id="18" name="Freeform: Shape 17">
            <a:extLst>
              <a:ext uri="{FF2B5EF4-FFF2-40B4-BE49-F238E27FC236}">
                <a16:creationId xmlns:a16="http://schemas.microsoft.com/office/drawing/2014/main" id="{0DA6A05A-8043-CED4-FE32-D74399064AAF}"/>
              </a:ext>
            </a:extLst>
          </p:cNvPr>
          <p:cNvSpPr/>
          <p:nvPr/>
        </p:nvSpPr>
        <p:spPr>
          <a:xfrm>
            <a:off x="2500255" y="1531139"/>
            <a:ext cx="3847155" cy="3847155"/>
          </a:xfrm>
          <a:custGeom>
            <a:avLst/>
            <a:gdLst/>
            <a:ahLst/>
            <a:cxnLst/>
            <a:rect l="0" t="0" r="0" b="0"/>
            <a:pathLst>
              <a:path>
                <a:moveTo>
                  <a:pt x="579310" y="547679"/>
                </a:moveTo>
                <a:arcTo wR="1923577" hR="1923577" stAng="13539973" swAng="1501668"/>
              </a:path>
            </a:pathLst>
          </a:custGeom>
          <a:noFill/>
          <a:ln w="57150"/>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47B77E62-A80B-8D51-27A1-6A969844BFDA}"/>
              </a:ext>
            </a:extLst>
          </p:cNvPr>
          <p:cNvSpPr txBox="1"/>
          <p:nvPr/>
        </p:nvSpPr>
        <p:spPr>
          <a:xfrm>
            <a:off x="3605229" y="3356681"/>
            <a:ext cx="1933542" cy="400110"/>
          </a:xfrm>
          <a:prstGeom prst="rect">
            <a:avLst/>
          </a:prstGeom>
          <a:solidFill>
            <a:schemeClr val="bg1">
              <a:lumMod val="85000"/>
            </a:schemeClr>
          </a:solidFill>
          <a:effectLst>
            <a:glow rad="228600">
              <a:schemeClr val="accent1">
                <a:satMod val="175000"/>
                <a:alpha val="40000"/>
              </a:schemeClr>
            </a:glow>
          </a:effectLst>
          <a:scene3d>
            <a:camera prst="obliqueTopRight"/>
            <a:lightRig rig="threePt" dir="t"/>
          </a:scene3d>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Lato" panose="020F0502020204030203" pitchFamily="34" charset="0"/>
                <a:ea typeface="+mn-ea"/>
                <a:cs typeface="+mn-cs"/>
              </a:rPr>
              <a:t>NET POSITION</a:t>
            </a:r>
          </a:p>
        </p:txBody>
      </p:sp>
      <p:pic>
        <p:nvPicPr>
          <p:cNvPr id="25" name="Graphic 24" descr="Pie chart outline">
            <a:extLst>
              <a:ext uri="{FF2B5EF4-FFF2-40B4-BE49-F238E27FC236}">
                <a16:creationId xmlns:a16="http://schemas.microsoft.com/office/drawing/2014/main" id="{DDFA5F7E-38C3-0D7C-5F27-6720222D8B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207083" y="640080"/>
            <a:ext cx="682333" cy="682333"/>
          </a:xfrm>
          <a:prstGeom prst="rect">
            <a:avLst/>
          </a:prstGeom>
        </p:spPr>
      </p:pic>
      <p:pic>
        <p:nvPicPr>
          <p:cNvPr id="27" name="Graphic 26" descr="Umbrella outline">
            <a:extLst>
              <a:ext uri="{FF2B5EF4-FFF2-40B4-BE49-F238E27FC236}">
                <a16:creationId xmlns:a16="http://schemas.microsoft.com/office/drawing/2014/main" id="{085A8028-79A8-BAE3-2578-612F865A3F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30086" y="2172123"/>
            <a:ext cx="760444" cy="760444"/>
          </a:xfrm>
          <a:prstGeom prst="rect">
            <a:avLst/>
          </a:prstGeom>
        </p:spPr>
      </p:pic>
      <p:pic>
        <p:nvPicPr>
          <p:cNvPr id="31" name="Graphic 30" descr="Books outline">
            <a:extLst>
              <a:ext uri="{FF2B5EF4-FFF2-40B4-BE49-F238E27FC236}">
                <a16:creationId xmlns:a16="http://schemas.microsoft.com/office/drawing/2014/main" id="{8FAAFC49-A2FF-4AB0-99C3-642E7CF5BE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22523" y="4109837"/>
            <a:ext cx="742091" cy="742091"/>
          </a:xfrm>
          <a:prstGeom prst="rect">
            <a:avLst/>
          </a:prstGeom>
        </p:spPr>
      </p:pic>
      <p:pic>
        <p:nvPicPr>
          <p:cNvPr id="33" name="Graphic 32" descr="Bar chart with solid fill">
            <a:extLst>
              <a:ext uri="{FF2B5EF4-FFF2-40B4-BE49-F238E27FC236}">
                <a16:creationId xmlns:a16="http://schemas.microsoft.com/office/drawing/2014/main" id="{7EF66AF0-CCF9-CFF8-D78A-37E397A54C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45277" y="5666281"/>
            <a:ext cx="819691" cy="819691"/>
          </a:xfrm>
          <a:prstGeom prst="rect">
            <a:avLst/>
          </a:prstGeom>
        </p:spPr>
      </p:pic>
      <p:pic>
        <p:nvPicPr>
          <p:cNvPr id="21" name="Picture 20">
            <a:extLst>
              <a:ext uri="{FF2B5EF4-FFF2-40B4-BE49-F238E27FC236}">
                <a16:creationId xmlns:a16="http://schemas.microsoft.com/office/drawing/2014/main" id="{82F5CB76-589B-A64B-CFF9-E73BC63F9E07}"/>
              </a:ext>
            </a:extLst>
          </p:cNvPr>
          <p:cNvPicPr>
            <a:picLocks noChangeAspect="1"/>
          </p:cNvPicPr>
          <p:nvPr/>
        </p:nvPicPr>
        <p:blipFill>
          <a:blip r:embed="rId7"/>
          <a:stretch>
            <a:fillRect/>
          </a:stretch>
        </p:blipFill>
        <p:spPr>
          <a:xfrm>
            <a:off x="7128125" y="2201046"/>
            <a:ext cx="1263278" cy="658545"/>
          </a:xfrm>
          <a:prstGeom prst="rect">
            <a:avLst/>
          </a:prstGeom>
        </p:spPr>
      </p:pic>
      <p:pic>
        <p:nvPicPr>
          <p:cNvPr id="4" name="Picture 3">
            <a:extLst>
              <a:ext uri="{FF2B5EF4-FFF2-40B4-BE49-F238E27FC236}">
                <a16:creationId xmlns:a16="http://schemas.microsoft.com/office/drawing/2014/main" id="{9C330021-F859-85BF-75B1-9B51ED46E80C}"/>
              </a:ext>
            </a:extLst>
          </p:cNvPr>
          <p:cNvPicPr>
            <a:picLocks noChangeAspect="1"/>
          </p:cNvPicPr>
          <p:nvPr/>
        </p:nvPicPr>
        <p:blipFill>
          <a:blip r:embed="rId8"/>
          <a:stretch>
            <a:fillRect/>
          </a:stretch>
        </p:blipFill>
        <p:spPr>
          <a:xfrm>
            <a:off x="1155065" y="4169664"/>
            <a:ext cx="669948" cy="622831"/>
          </a:xfrm>
          <a:prstGeom prst="rect">
            <a:avLst/>
          </a:prstGeom>
        </p:spPr>
      </p:pic>
      <p:sp>
        <p:nvSpPr>
          <p:cNvPr id="19" name="Rectangle 18">
            <a:extLst>
              <a:ext uri="{FF2B5EF4-FFF2-40B4-BE49-F238E27FC236}">
                <a16:creationId xmlns:a16="http://schemas.microsoft.com/office/drawing/2014/main" id="{7701B9F0-CA34-7AA5-C660-80C2A02E65C1}"/>
              </a:ext>
            </a:extLst>
          </p:cNvPr>
          <p:cNvSpPr/>
          <p:nvPr/>
        </p:nvSpPr>
        <p:spPr>
          <a:xfrm>
            <a:off x="7128125" y="2201046"/>
            <a:ext cx="194398" cy="1140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446DAC0-F876-57DB-77D0-2189433E045E}"/>
              </a:ext>
            </a:extLst>
          </p:cNvPr>
          <p:cNvSpPr txBox="1"/>
          <p:nvPr/>
        </p:nvSpPr>
        <p:spPr>
          <a:xfrm>
            <a:off x="292271" y="6329522"/>
            <a:ext cx="6462913" cy="215444"/>
          </a:xfrm>
          <a:prstGeom prst="rect">
            <a:avLst/>
          </a:prstGeom>
          <a:noFill/>
        </p:spPr>
        <p:txBody>
          <a:bodyPr wrap="square">
            <a:spAutoFit/>
          </a:bodyPr>
          <a:lstStyle/>
          <a:p>
            <a:r>
              <a:rPr lang="en-US" sz="800" i="1" dirty="0">
                <a:effectLst/>
                <a:latin typeface="Lato" panose="020F0502020204030203" pitchFamily="34" charset="0"/>
                <a:ea typeface="Times New Roman" panose="02020603050405020304" pitchFamily="18" charset="0"/>
                <a:cs typeface="Calibri" panose="020F0502020204030204" pitchFamily="34" charset="0"/>
              </a:rPr>
              <a:t>Risk Management includes an effort to monitor and manage risk, but does not imply low or no risk.</a:t>
            </a:r>
            <a:endParaRPr lang="en-US" sz="800" dirty="0">
              <a:latin typeface="Lato" panose="020F0502020204030203" pitchFamily="34" charset="0"/>
            </a:endParaRPr>
          </a:p>
        </p:txBody>
      </p:sp>
    </p:spTree>
    <p:extLst>
      <p:ext uri="{BB962C8B-B14F-4D97-AF65-F5344CB8AC3E}">
        <p14:creationId xmlns:p14="http://schemas.microsoft.com/office/powerpoint/2010/main" val="340195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2CC04-4743-A1FD-015B-5A22E9D31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234DF-96B9-1E28-CFFA-65D8DEC5E094}"/>
              </a:ext>
            </a:extLst>
          </p:cNvPr>
          <p:cNvSpPr>
            <a:spLocks noGrp="1"/>
          </p:cNvSpPr>
          <p:nvPr>
            <p:ph type="title"/>
          </p:nvPr>
        </p:nvSpPr>
        <p:spPr>
          <a:xfrm>
            <a:off x="238784" y="185239"/>
            <a:ext cx="7936598" cy="305918"/>
          </a:xfrm>
        </p:spPr>
        <p:txBody>
          <a:bodyPr/>
          <a:lstStyle/>
          <a:p>
            <a:r>
              <a:rPr lang="en-US" dirty="0"/>
              <a:t>Typical Investment Asset Classes</a:t>
            </a:r>
            <a:endParaRPr lang="en-US" sz="1600" dirty="0"/>
          </a:p>
        </p:txBody>
      </p:sp>
      <p:sp>
        <p:nvSpPr>
          <p:cNvPr id="7" name="Rectangle 3">
            <a:extLst>
              <a:ext uri="{FF2B5EF4-FFF2-40B4-BE49-F238E27FC236}">
                <a16:creationId xmlns:a16="http://schemas.microsoft.com/office/drawing/2014/main" id="{D65CAC7D-D4CD-D514-0F00-8B5DA6BDBBF8}"/>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5</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graphicFrame>
        <p:nvGraphicFramePr>
          <p:cNvPr id="5" name="Table 4">
            <a:extLst>
              <a:ext uri="{FF2B5EF4-FFF2-40B4-BE49-F238E27FC236}">
                <a16:creationId xmlns:a16="http://schemas.microsoft.com/office/drawing/2014/main" id="{692571B5-213F-FEBC-B534-000D23402A2B}"/>
              </a:ext>
            </a:extLst>
          </p:cNvPr>
          <p:cNvGraphicFramePr>
            <a:graphicFrameLocks noGrp="1"/>
          </p:cNvGraphicFramePr>
          <p:nvPr>
            <p:extLst>
              <p:ext uri="{D42A27DB-BD31-4B8C-83A1-F6EECF244321}">
                <p14:modId xmlns:p14="http://schemas.microsoft.com/office/powerpoint/2010/main" val="1191470544"/>
              </p:ext>
            </p:extLst>
          </p:nvPr>
        </p:nvGraphicFramePr>
        <p:xfrm>
          <a:off x="954208" y="1371600"/>
          <a:ext cx="7235583" cy="3882258"/>
        </p:xfrm>
        <a:graphic>
          <a:graphicData uri="http://schemas.openxmlformats.org/drawingml/2006/table">
            <a:tbl>
              <a:tblPr firstRow="1" bandRow="1">
                <a:tableStyleId>{6E25E649-3F16-4E02-A733-19D2CDBF48F0}</a:tableStyleId>
              </a:tblPr>
              <a:tblGrid>
                <a:gridCol w="2407353">
                  <a:extLst>
                    <a:ext uri="{9D8B030D-6E8A-4147-A177-3AD203B41FA5}">
                      <a16:colId xmlns:a16="http://schemas.microsoft.com/office/drawing/2014/main" val="2974134053"/>
                    </a:ext>
                  </a:extLst>
                </a:gridCol>
                <a:gridCol w="2096290">
                  <a:extLst>
                    <a:ext uri="{9D8B030D-6E8A-4147-A177-3AD203B41FA5}">
                      <a16:colId xmlns:a16="http://schemas.microsoft.com/office/drawing/2014/main" val="1561985344"/>
                    </a:ext>
                  </a:extLst>
                </a:gridCol>
                <a:gridCol w="2731940">
                  <a:extLst>
                    <a:ext uri="{9D8B030D-6E8A-4147-A177-3AD203B41FA5}">
                      <a16:colId xmlns:a16="http://schemas.microsoft.com/office/drawing/2014/main" val="3420171497"/>
                    </a:ext>
                  </a:extLst>
                </a:gridCol>
              </a:tblGrid>
              <a:tr h="517358">
                <a:tc>
                  <a:txBody>
                    <a:bodyPr/>
                    <a:lstStyle/>
                    <a:p>
                      <a:pPr algn="ctr" fontAlgn="b">
                        <a:buNone/>
                      </a:pPr>
                      <a:r>
                        <a:rPr lang="en-US" sz="1800" b="0" u="none" strike="noStrike" dirty="0">
                          <a:solidFill>
                            <a:srgbClr val="FFFFFF"/>
                          </a:solidFill>
                          <a:effectLst/>
                          <a:latin typeface="Lato" panose="020F0502020204030203" pitchFamily="34" charset="0"/>
                        </a:rPr>
                        <a:t>Asset Class</a:t>
                      </a:r>
                      <a:endParaRPr lang="en-US" sz="18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a:txBody>
                    <a:bodyPr/>
                    <a:lstStyle/>
                    <a:p>
                      <a:pPr algn="ctr" fontAlgn="b">
                        <a:buNone/>
                      </a:pPr>
                      <a:r>
                        <a:rPr lang="en-US" sz="1800" b="0" u="none" strike="noStrike" dirty="0">
                          <a:solidFill>
                            <a:srgbClr val="FFFFFF"/>
                          </a:solidFill>
                          <a:effectLst/>
                          <a:latin typeface="Lato" panose="020F0502020204030203" pitchFamily="34" charset="0"/>
                        </a:rPr>
                        <a:t>Typical Allocation</a:t>
                      </a:r>
                      <a:endParaRPr lang="en-US" sz="18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a:txBody>
                    <a:bodyPr/>
                    <a:lstStyle/>
                    <a:p>
                      <a:pPr algn="ctr" fontAlgn="b">
                        <a:buNone/>
                      </a:pPr>
                      <a:r>
                        <a:rPr lang="en-US" sz="1800" b="0" u="none" strike="noStrike" dirty="0">
                          <a:solidFill>
                            <a:srgbClr val="FFFFFF"/>
                          </a:solidFill>
                          <a:effectLst/>
                          <a:latin typeface="Lato" panose="020F0502020204030203" pitchFamily="34" charset="0"/>
                        </a:rPr>
                        <a:t>Goal</a:t>
                      </a:r>
                      <a:endParaRPr lang="en-US" sz="18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extLst>
                  <a:ext uri="{0D108BD9-81ED-4DB2-BD59-A6C34878D82A}">
                    <a16:rowId xmlns:a16="http://schemas.microsoft.com/office/drawing/2014/main" val="2332861041"/>
                  </a:ext>
                </a:extLst>
              </a:tr>
              <a:tr h="841225">
                <a:tc>
                  <a:txBody>
                    <a:bodyPr/>
                    <a:lstStyle/>
                    <a:p>
                      <a:pPr algn="ctr" fontAlgn="ctr">
                        <a:buNone/>
                      </a:pPr>
                      <a:r>
                        <a:rPr lang="en-US" sz="1800" b="0" u="none" strike="noStrike" dirty="0">
                          <a:solidFill>
                            <a:srgbClr val="000000"/>
                          </a:solidFill>
                          <a:effectLst/>
                          <a:latin typeface="Lato" panose="020F0502020204030203" pitchFamily="34" charset="0"/>
                        </a:rPr>
                        <a:t>Investment Grade Bonds</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dirty="0">
                          <a:solidFill>
                            <a:srgbClr val="000000"/>
                          </a:solidFill>
                          <a:effectLst/>
                          <a:latin typeface="Lato" panose="020F0502020204030203" pitchFamily="34" charset="0"/>
                        </a:rPr>
                        <a:t>70% - 100%</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dirty="0">
                          <a:solidFill>
                            <a:srgbClr val="000000"/>
                          </a:solidFill>
                          <a:effectLst/>
                          <a:latin typeface="Lato" panose="020F0502020204030203" pitchFamily="34" charset="0"/>
                        </a:rPr>
                        <a:t>Stability, liquidity, income</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41552310"/>
                  </a:ext>
                </a:extLst>
              </a:tr>
              <a:tr h="841225">
                <a:tc>
                  <a:txBody>
                    <a:bodyPr/>
                    <a:lstStyle/>
                    <a:p>
                      <a:pPr algn="ctr" fontAlgn="ctr">
                        <a:buNone/>
                      </a:pPr>
                      <a:r>
                        <a:rPr lang="en-US" sz="1800" b="0" u="none" strike="noStrike" dirty="0">
                          <a:solidFill>
                            <a:srgbClr val="000000"/>
                          </a:solidFill>
                          <a:effectLst/>
                          <a:latin typeface="Lato" panose="020F0502020204030203" pitchFamily="34" charset="0"/>
                        </a:rPr>
                        <a:t>Equities</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a:solidFill>
                            <a:srgbClr val="000000"/>
                          </a:solidFill>
                          <a:effectLst/>
                          <a:latin typeface="Lato" panose="020F0502020204030203" pitchFamily="34" charset="0"/>
                        </a:rPr>
                        <a:t>0% - 20%</a:t>
                      </a:r>
                      <a:endParaRPr lang="en-US" sz="18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a:solidFill>
                            <a:srgbClr val="000000"/>
                          </a:solidFill>
                          <a:effectLst/>
                          <a:latin typeface="Lato" panose="020F0502020204030203" pitchFamily="34" charset="0"/>
                        </a:rPr>
                        <a:t>Long term net position growth</a:t>
                      </a:r>
                      <a:endParaRPr lang="en-US" sz="18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64383167"/>
                  </a:ext>
                </a:extLst>
              </a:tr>
              <a:tr h="841225">
                <a:tc>
                  <a:txBody>
                    <a:bodyPr/>
                    <a:lstStyle/>
                    <a:p>
                      <a:pPr algn="ctr" fontAlgn="ctr">
                        <a:buNone/>
                      </a:pPr>
                      <a:r>
                        <a:rPr lang="en-US" sz="1800" b="0" u="none" strike="noStrike" dirty="0">
                          <a:solidFill>
                            <a:srgbClr val="000000"/>
                          </a:solidFill>
                          <a:effectLst/>
                          <a:latin typeface="Lato" panose="020F0502020204030203" pitchFamily="34" charset="0"/>
                        </a:rPr>
                        <a:t>High Yield &amp; Bank Loans</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a:solidFill>
                            <a:srgbClr val="000000"/>
                          </a:solidFill>
                          <a:effectLst/>
                          <a:latin typeface="Lato" panose="020F0502020204030203" pitchFamily="34" charset="0"/>
                        </a:rPr>
                        <a:t>0% - 20%</a:t>
                      </a:r>
                      <a:endParaRPr lang="en-US" sz="18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a:solidFill>
                            <a:srgbClr val="000000"/>
                          </a:solidFill>
                          <a:effectLst/>
                          <a:latin typeface="Lato" panose="020F0502020204030203" pitchFamily="34" charset="0"/>
                        </a:rPr>
                        <a:t>Income enhancement</a:t>
                      </a:r>
                      <a:endParaRPr lang="en-US" sz="18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41138298"/>
                  </a:ext>
                </a:extLst>
              </a:tr>
              <a:tr h="841225">
                <a:tc>
                  <a:txBody>
                    <a:bodyPr/>
                    <a:lstStyle/>
                    <a:p>
                      <a:pPr algn="ctr" fontAlgn="ctr">
                        <a:buNone/>
                      </a:pPr>
                      <a:r>
                        <a:rPr lang="en-US" sz="1800" b="0" u="none" strike="noStrike" dirty="0">
                          <a:solidFill>
                            <a:srgbClr val="000000"/>
                          </a:solidFill>
                          <a:effectLst/>
                          <a:latin typeface="Lato" panose="020F0502020204030203" pitchFamily="34" charset="0"/>
                        </a:rPr>
                        <a:t>Other</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a:solidFill>
                            <a:srgbClr val="000000"/>
                          </a:solidFill>
                          <a:effectLst/>
                          <a:latin typeface="Lato" panose="020F0502020204030203" pitchFamily="34" charset="0"/>
                        </a:rPr>
                        <a:t>0% - 5%</a:t>
                      </a:r>
                      <a:endParaRPr lang="en-US" sz="18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800" b="0" u="none" strike="noStrike" dirty="0">
                          <a:solidFill>
                            <a:srgbClr val="000000"/>
                          </a:solidFill>
                          <a:effectLst/>
                          <a:latin typeface="Lato" panose="020F0502020204030203" pitchFamily="34" charset="0"/>
                        </a:rPr>
                        <a:t>Varies</a:t>
                      </a:r>
                      <a:endParaRPr lang="en-US" sz="18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85375247"/>
                  </a:ext>
                </a:extLst>
              </a:tr>
            </a:tbl>
          </a:graphicData>
        </a:graphic>
      </p:graphicFrame>
      <p:sp>
        <p:nvSpPr>
          <p:cNvPr id="4" name="TextBox 3">
            <a:extLst>
              <a:ext uri="{FF2B5EF4-FFF2-40B4-BE49-F238E27FC236}">
                <a16:creationId xmlns:a16="http://schemas.microsoft.com/office/drawing/2014/main" id="{C4AFD27E-A7F1-6409-CA53-1756969B6E56}"/>
              </a:ext>
            </a:extLst>
          </p:cNvPr>
          <p:cNvSpPr txBox="1"/>
          <p:nvPr/>
        </p:nvSpPr>
        <p:spPr>
          <a:xfrm>
            <a:off x="268522" y="6101698"/>
            <a:ext cx="8606954" cy="338554"/>
          </a:xfrm>
          <a:prstGeom prst="rect">
            <a:avLst/>
          </a:prstGeom>
          <a:noFill/>
        </p:spPr>
        <p:txBody>
          <a:bodyPr wrap="square">
            <a:spAutoFit/>
          </a:bodyPr>
          <a:lstStyle/>
          <a:p>
            <a:r>
              <a:rPr lang="en-US" sz="800" i="1" dirty="0">
                <a:effectLst/>
                <a:latin typeface="Lato" panose="020F0502020204030203" pitchFamily="34" charset="0"/>
                <a:ea typeface="Times New Roman" panose="02020603050405020304" pitchFamily="18" charset="0"/>
                <a:cs typeface="Calibri" panose="020F0502020204030204" pitchFamily="34" charset="0"/>
              </a:rPr>
              <a:t>The asset classes shown may not be appropriate for all clients. </a:t>
            </a:r>
            <a:r>
              <a:rPr lang="en-US" sz="800" i="1" dirty="0">
                <a:latin typeface="Lato" panose="020F0502020204030203" pitchFamily="34" charset="0"/>
              </a:rPr>
              <a:t>The typical allocation represents possible holdings for P&amp;C insurers and risk pools and is subject to change on a variety of factors including portfolio size, risk pool net position, and client preferences.</a:t>
            </a:r>
          </a:p>
        </p:txBody>
      </p:sp>
    </p:spTree>
    <p:extLst>
      <p:ext uri="{BB962C8B-B14F-4D97-AF65-F5344CB8AC3E}">
        <p14:creationId xmlns:p14="http://schemas.microsoft.com/office/powerpoint/2010/main" val="417897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E2103-E00F-4D1D-0219-36A98FF77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2EB82-7B36-9929-6184-1D10DAB2EEA1}"/>
              </a:ext>
            </a:extLst>
          </p:cNvPr>
          <p:cNvSpPr>
            <a:spLocks noGrp="1"/>
          </p:cNvSpPr>
          <p:nvPr>
            <p:ph type="title"/>
          </p:nvPr>
        </p:nvSpPr>
        <p:spPr>
          <a:xfrm>
            <a:off x="238784" y="185239"/>
            <a:ext cx="7936598" cy="305918"/>
          </a:xfrm>
        </p:spPr>
        <p:txBody>
          <a:bodyPr/>
          <a:lstStyle/>
          <a:p>
            <a:r>
              <a:rPr lang="en-US" dirty="0"/>
              <a:t>2 Risk Pool Portfolios Tell a Story</a:t>
            </a:r>
            <a:endParaRPr lang="en-US" sz="1600" dirty="0"/>
          </a:p>
        </p:txBody>
      </p:sp>
      <p:sp>
        <p:nvSpPr>
          <p:cNvPr id="7" name="Rectangle 3">
            <a:extLst>
              <a:ext uri="{FF2B5EF4-FFF2-40B4-BE49-F238E27FC236}">
                <a16:creationId xmlns:a16="http://schemas.microsoft.com/office/drawing/2014/main" id="{8B5268C6-1154-04A7-E367-3EF02C77DB61}"/>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6</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graphicFrame>
        <p:nvGraphicFramePr>
          <p:cNvPr id="4" name="Chart 3">
            <a:extLst>
              <a:ext uri="{FF2B5EF4-FFF2-40B4-BE49-F238E27FC236}">
                <a16:creationId xmlns:a16="http://schemas.microsoft.com/office/drawing/2014/main" id="{E8190707-E12B-4E24-9C93-6188FC0403EA}"/>
              </a:ext>
            </a:extLst>
          </p:cNvPr>
          <p:cNvGraphicFramePr>
            <a:graphicFrameLocks/>
          </p:cNvGraphicFramePr>
          <p:nvPr>
            <p:extLst>
              <p:ext uri="{D42A27DB-BD31-4B8C-83A1-F6EECF244321}">
                <p14:modId xmlns:p14="http://schemas.microsoft.com/office/powerpoint/2010/main" val="1990123972"/>
              </p:ext>
            </p:extLst>
          </p:nvPr>
        </p:nvGraphicFramePr>
        <p:xfrm>
          <a:off x="4442629" y="545748"/>
          <a:ext cx="4612393" cy="3886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3499BDF-E245-D1A0-9A1F-A050127E9927}"/>
              </a:ext>
            </a:extLst>
          </p:cNvPr>
          <p:cNvGraphicFramePr>
            <a:graphicFrameLocks/>
          </p:cNvGraphicFramePr>
          <p:nvPr>
            <p:extLst>
              <p:ext uri="{D42A27DB-BD31-4B8C-83A1-F6EECF244321}">
                <p14:modId xmlns:p14="http://schemas.microsoft.com/office/powerpoint/2010/main" val="1155171975"/>
              </p:ext>
            </p:extLst>
          </p:nvPr>
        </p:nvGraphicFramePr>
        <p:xfrm>
          <a:off x="818866" y="620088"/>
          <a:ext cx="3753133" cy="3845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1A006590-ED1F-A042-42FB-6D7736CD5930}"/>
              </a:ext>
            </a:extLst>
          </p:cNvPr>
          <p:cNvGraphicFramePr>
            <a:graphicFrameLocks noGrp="1"/>
          </p:cNvGraphicFramePr>
          <p:nvPr>
            <p:extLst>
              <p:ext uri="{D42A27DB-BD31-4B8C-83A1-F6EECF244321}">
                <p14:modId xmlns:p14="http://schemas.microsoft.com/office/powerpoint/2010/main" val="4093041606"/>
              </p:ext>
            </p:extLst>
          </p:nvPr>
        </p:nvGraphicFramePr>
        <p:xfrm>
          <a:off x="1316822" y="4044950"/>
          <a:ext cx="6510354" cy="1331184"/>
        </p:xfrm>
        <a:graphic>
          <a:graphicData uri="http://schemas.openxmlformats.org/drawingml/2006/table">
            <a:tbl>
              <a:tblPr firstRow="1" bandRow="1">
                <a:tableStyleId>{6E25E649-3F16-4E02-A733-19D2CDBF48F0}</a:tableStyleId>
              </a:tblPr>
              <a:tblGrid>
                <a:gridCol w="2692189">
                  <a:extLst>
                    <a:ext uri="{9D8B030D-6E8A-4147-A177-3AD203B41FA5}">
                      <a16:colId xmlns:a16="http://schemas.microsoft.com/office/drawing/2014/main" val="871466139"/>
                    </a:ext>
                  </a:extLst>
                </a:gridCol>
                <a:gridCol w="1938714">
                  <a:extLst>
                    <a:ext uri="{9D8B030D-6E8A-4147-A177-3AD203B41FA5}">
                      <a16:colId xmlns:a16="http://schemas.microsoft.com/office/drawing/2014/main" val="1853077371"/>
                    </a:ext>
                  </a:extLst>
                </a:gridCol>
                <a:gridCol w="1879451">
                  <a:extLst>
                    <a:ext uri="{9D8B030D-6E8A-4147-A177-3AD203B41FA5}">
                      <a16:colId xmlns:a16="http://schemas.microsoft.com/office/drawing/2014/main" val="4045479768"/>
                    </a:ext>
                  </a:extLst>
                </a:gridCol>
              </a:tblGrid>
              <a:tr h="332796">
                <a:tc>
                  <a:txBody>
                    <a:bodyPr/>
                    <a:lstStyle/>
                    <a:p>
                      <a:pPr algn="l"/>
                      <a:endParaRPr lang="en-US" sz="1200" dirty="0">
                        <a:latin typeface="Lato" panose="020F0502020204030203"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B1E1"/>
                    </a:solidFill>
                  </a:tcPr>
                </a:tc>
                <a:tc>
                  <a:txBody>
                    <a:bodyPr/>
                    <a:lstStyle/>
                    <a:p>
                      <a:pPr algn="ctr"/>
                      <a:r>
                        <a:rPr lang="en-US" sz="1200" dirty="0">
                          <a:latin typeface="Lato" panose="020F0502020204030203" pitchFamily="34" charset="0"/>
                        </a:rPr>
                        <a:t>Sample Portfolio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B1E1"/>
                    </a:solidFill>
                  </a:tcPr>
                </a:tc>
                <a:tc>
                  <a:txBody>
                    <a:bodyPr/>
                    <a:lstStyle/>
                    <a:p>
                      <a:pPr algn="ctr"/>
                      <a:r>
                        <a:rPr lang="en-US" sz="1200" dirty="0">
                          <a:latin typeface="Lato" panose="020F0502020204030203" pitchFamily="34" charset="0"/>
                        </a:rPr>
                        <a:t>Sample Portfolio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6B1E1"/>
                    </a:solidFill>
                  </a:tcPr>
                </a:tc>
                <a:extLst>
                  <a:ext uri="{0D108BD9-81ED-4DB2-BD59-A6C34878D82A}">
                    <a16:rowId xmlns:a16="http://schemas.microsoft.com/office/drawing/2014/main" val="3043116847"/>
                  </a:ext>
                </a:extLst>
              </a:tr>
              <a:tr h="332796">
                <a:tc>
                  <a:txBody>
                    <a:bodyPr/>
                    <a:lstStyle/>
                    <a:p>
                      <a:pPr algn="l"/>
                      <a:r>
                        <a:rPr lang="en-US" sz="1200" dirty="0">
                          <a:latin typeface="Lato" panose="020F0502020204030203" pitchFamily="34" charset="0"/>
                        </a:rPr>
                        <a:t>Average Maturity (bonds)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7.9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3.5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9489046"/>
                  </a:ext>
                </a:extLst>
              </a:tr>
              <a:tr h="332796">
                <a:tc>
                  <a:txBody>
                    <a:bodyPr/>
                    <a:lstStyle/>
                    <a:p>
                      <a:pPr algn="l"/>
                      <a:r>
                        <a:rPr lang="en-US" sz="1200" dirty="0">
                          <a:latin typeface="Lato" panose="020F0502020204030203" pitchFamily="34" charset="0"/>
                        </a:rPr>
                        <a:t>Net Market Yield (bonds)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5.13%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4.06%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193382"/>
                  </a:ext>
                </a:extLst>
              </a:tr>
              <a:tr h="332796">
                <a:tc>
                  <a:txBody>
                    <a:bodyPr/>
                    <a:lstStyle/>
                    <a:p>
                      <a:pPr algn="l"/>
                      <a:r>
                        <a:rPr lang="en-US" sz="1200" dirty="0">
                          <a:latin typeface="Lato" panose="020F0502020204030203" pitchFamily="34" charset="0"/>
                        </a:rPr>
                        <a:t>Expected Annual Long-Term Returns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5.32%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Lato" panose="020F0502020204030203" pitchFamily="34" charset="0"/>
                        </a:rPr>
                        <a:t>4.25%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4962822"/>
                  </a:ext>
                </a:extLst>
              </a:tr>
            </a:tbl>
          </a:graphicData>
        </a:graphic>
      </p:graphicFrame>
      <p:sp>
        <p:nvSpPr>
          <p:cNvPr id="8" name="TextBox 7">
            <a:extLst>
              <a:ext uri="{FF2B5EF4-FFF2-40B4-BE49-F238E27FC236}">
                <a16:creationId xmlns:a16="http://schemas.microsoft.com/office/drawing/2014/main" id="{9E334667-653E-48DB-E8EC-B29BADFE1530}"/>
              </a:ext>
            </a:extLst>
          </p:cNvPr>
          <p:cNvSpPr txBox="1"/>
          <p:nvPr/>
        </p:nvSpPr>
        <p:spPr>
          <a:xfrm>
            <a:off x="238784" y="5537441"/>
            <a:ext cx="8782027" cy="954107"/>
          </a:xfrm>
          <a:prstGeom prst="rect">
            <a:avLst/>
          </a:prstGeom>
          <a:noFill/>
        </p:spPr>
        <p:txBody>
          <a:bodyPr wrap="square">
            <a:spAutoFit/>
          </a:bodyPr>
          <a:lstStyle/>
          <a:p>
            <a:r>
              <a:rPr lang="en-US" sz="800" i="1" dirty="0">
                <a:effectLst/>
                <a:latin typeface="Lato" panose="020F0502020204030203" pitchFamily="34" charset="0"/>
                <a:ea typeface="Lato" panose="020F0502020204030203" pitchFamily="34" charset="0"/>
                <a:cs typeface="Lato" panose="020F0502020204030203" pitchFamily="34" charset="0"/>
              </a:rPr>
              <a:t>Source: AAM, Clearwater Analytics. Data as of 12/31/2025. There is no guarantee the above results will be achieved. Investing involves many risks, including the possibility of losses. Past performance is not an indicator of future results. Market Yield is net of actual fees. </a:t>
            </a:r>
            <a:r>
              <a:rPr lang="en-US" sz="800" i="1" dirty="0">
                <a:latin typeface="Lato" panose="020F0502020204030203" pitchFamily="34" charset="0"/>
                <a:ea typeface="Lato" panose="020F0502020204030203" pitchFamily="34" charset="0"/>
                <a:cs typeface="Lato" panose="020F0502020204030203" pitchFamily="34" charset="0"/>
              </a:rPr>
              <a:t>Portfolios were chosen to represent variations within client portfolios based on a variety of factors including state statues, liability profiles, and possible liquidity needs. The expected returns shown are hypothetical, not derived from actual trading, and do not reflect income received by an actual portfolio. Expected returns are derived using indices as proxies for each asset class and are based on current index yields and historical index performance. Indexes are unmanaged and are not directly investable; actual client portfolios do not invest directly in an index.</a:t>
            </a:r>
            <a:r>
              <a:rPr lang="en-US" sz="800" b="1" i="1" dirty="0">
                <a:latin typeface="Lato" panose="020F0502020204030203" pitchFamily="34" charset="0"/>
                <a:ea typeface="Lato" panose="020F0502020204030203" pitchFamily="34" charset="0"/>
                <a:cs typeface="Lato" panose="020F0502020204030203" pitchFamily="34" charset="0"/>
              </a:rPr>
              <a:t> Please refer to the Hypothetical Performance Disclosures for important additional information, including definitions of underlying indices corresponding to each asset class. </a:t>
            </a:r>
            <a:r>
              <a:rPr lang="en-US" sz="800" i="1" dirty="0">
                <a:latin typeface="Lato" panose="020F0502020204030203" pitchFamily="34" charset="0"/>
                <a:ea typeface="Lato" panose="020F0502020204030203" pitchFamily="34" charset="0"/>
                <a:cs typeface="Lato" panose="020F0502020204030203" pitchFamily="34" charset="0"/>
              </a:rPr>
              <a:t>Expected return figures presented are hypothetical future projections of annualized returns over a full market cycle commencing at the date of the “asset assumptions as of” and based on the asset weightings shown. These projections are not performance results of any actual portfolio and are presented net of expected weighted fees</a:t>
            </a:r>
            <a:r>
              <a:rPr lang="en-US" sz="800" i="1">
                <a:latin typeface="Lato" panose="020F0502020204030203" pitchFamily="34" charset="0"/>
                <a:ea typeface="Lato" panose="020F0502020204030203" pitchFamily="34" charset="0"/>
                <a:cs typeface="Lato" panose="020F0502020204030203" pitchFamily="34" charset="0"/>
              </a:rPr>
              <a:t>. </a:t>
            </a:r>
            <a:endParaRPr lang="en-US" sz="8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9764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497B-3871-FD08-E590-D7AB2BAE0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66131-7C6B-05C9-8BB9-0BFE00A2C800}"/>
              </a:ext>
            </a:extLst>
          </p:cNvPr>
          <p:cNvSpPr>
            <a:spLocks noGrp="1"/>
          </p:cNvSpPr>
          <p:nvPr>
            <p:ph type="title"/>
          </p:nvPr>
        </p:nvSpPr>
        <p:spPr>
          <a:xfrm>
            <a:off x="238784" y="185239"/>
            <a:ext cx="7936598" cy="305918"/>
          </a:xfrm>
        </p:spPr>
        <p:txBody>
          <a:bodyPr/>
          <a:lstStyle/>
          <a:p>
            <a:r>
              <a:rPr lang="en-US" dirty="0"/>
              <a:t>Downside</a:t>
            </a:r>
            <a:endParaRPr lang="en-US" sz="1600" dirty="0"/>
          </a:p>
        </p:txBody>
      </p:sp>
      <p:sp>
        <p:nvSpPr>
          <p:cNvPr id="7" name="Rectangle 3">
            <a:extLst>
              <a:ext uri="{FF2B5EF4-FFF2-40B4-BE49-F238E27FC236}">
                <a16:creationId xmlns:a16="http://schemas.microsoft.com/office/drawing/2014/main" id="{F0187AB6-7361-8CAF-EBCE-19A5A4BE0DA8}"/>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7</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graphicFrame>
        <p:nvGraphicFramePr>
          <p:cNvPr id="3" name="Chart 2">
            <a:extLst>
              <a:ext uri="{FF2B5EF4-FFF2-40B4-BE49-F238E27FC236}">
                <a16:creationId xmlns:a16="http://schemas.microsoft.com/office/drawing/2014/main" id="{7A93237C-2548-F16F-02F6-63CFF8DBB1E2}"/>
              </a:ext>
            </a:extLst>
          </p:cNvPr>
          <p:cNvGraphicFramePr>
            <a:graphicFrameLocks/>
          </p:cNvGraphicFramePr>
          <p:nvPr>
            <p:extLst>
              <p:ext uri="{D42A27DB-BD31-4B8C-83A1-F6EECF244321}">
                <p14:modId xmlns:p14="http://schemas.microsoft.com/office/powerpoint/2010/main" val="3600029771"/>
              </p:ext>
            </p:extLst>
          </p:nvPr>
        </p:nvGraphicFramePr>
        <p:xfrm>
          <a:off x="796824" y="745512"/>
          <a:ext cx="7550349" cy="46396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273F089-C22A-D1F3-7D2C-E5F3B30F68B2}"/>
              </a:ext>
            </a:extLst>
          </p:cNvPr>
          <p:cNvSpPr txBox="1"/>
          <p:nvPr/>
        </p:nvSpPr>
        <p:spPr>
          <a:xfrm>
            <a:off x="178902" y="5385154"/>
            <a:ext cx="8786192" cy="954107"/>
          </a:xfrm>
          <a:prstGeom prst="rect">
            <a:avLst/>
          </a:prstGeom>
          <a:noFill/>
        </p:spPr>
        <p:txBody>
          <a:bodyPr wrap="square" rtlCol="0">
            <a:spAutoFit/>
          </a:bodyPr>
          <a:lstStyle/>
          <a:p>
            <a:r>
              <a:rPr lang="en-US" sz="800" i="1" dirty="0">
                <a:latin typeface="Lato" panose="020F0502020204030203" pitchFamily="34" charset="0"/>
                <a:ea typeface="Lato" panose="020F0502020204030203" pitchFamily="34" charset="0"/>
                <a:cs typeface="Lato" panose="020F0502020204030203" pitchFamily="34" charset="0"/>
              </a:rPr>
              <a:t>Financial Crisis = 12 months ended 2/28/09; COVID = 3 months ended 3/31/20; 2022 Inflation = 9 months ended 9/30/22</a:t>
            </a:r>
          </a:p>
          <a:p>
            <a:r>
              <a:rPr lang="en-US" sz="800" i="1" dirty="0">
                <a:latin typeface="Lato" panose="020F0502020204030203" pitchFamily="34" charset="0"/>
                <a:ea typeface="Lato" panose="020F0502020204030203" pitchFamily="34" charset="0"/>
                <a:cs typeface="Lato" panose="020F0502020204030203" pitchFamily="34" charset="0"/>
              </a:rPr>
              <a:t>Source: S&amp;P Capital IQ Pro, Bloomberg, AAM Asset Allocation Model. Results shown are hypothetical, not guaranteed, and are not the result of actual trading.  Hypothetical portfolio characteristics are based on a variety of factors and assumptions that may not reflect actual market conditions or portfolio management decisions. Expected returns, yields, volatilities and other characteristics are derived using indices as proxies for each asset class and are based on current index yields and historical index performance. Indexes are unmanaged and are not directly investable; actual client portfolios do not invest directly in an index. </a:t>
            </a:r>
            <a:r>
              <a:rPr lang="en-US" sz="800" b="1" i="1" dirty="0">
                <a:latin typeface="Lato" panose="020F0502020204030203" pitchFamily="34" charset="0"/>
                <a:ea typeface="Lato" panose="020F0502020204030203" pitchFamily="34" charset="0"/>
                <a:cs typeface="Lato" panose="020F0502020204030203" pitchFamily="34" charset="0"/>
              </a:rPr>
              <a:t>Please refer to the Hypothetical Performance Disclosures slide at the end of this deck for important additional information, including definitions of underlying indices corresponding to each asset class.</a:t>
            </a:r>
            <a:r>
              <a:rPr lang="en-US" sz="800" i="1" dirty="0">
                <a:latin typeface="Lato" panose="020F0502020204030203" pitchFamily="34" charset="0"/>
                <a:ea typeface="Lato" panose="020F0502020204030203" pitchFamily="34" charset="0"/>
                <a:cs typeface="Lato" panose="020F0502020204030203" pitchFamily="34" charset="0"/>
              </a:rPr>
              <a:t> These projections are not performance results of any actual portfolio and are presented net of expected weighted fees. Past performance is not indicative of, nor does it guarantee, future results. The Net Expected Return reflects the index returns representing each of the asset classes shown in the sample portfolios for the periods shown on the graph.</a:t>
            </a:r>
            <a:endParaRPr lang="en-US" sz="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1367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492E6-05C2-8A0F-558B-7C91FAFA4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788C2-D0AD-8C95-C1CF-211F285E67AD}"/>
              </a:ext>
            </a:extLst>
          </p:cNvPr>
          <p:cNvSpPr>
            <a:spLocks noGrp="1"/>
          </p:cNvSpPr>
          <p:nvPr>
            <p:ph type="title"/>
          </p:nvPr>
        </p:nvSpPr>
        <p:spPr>
          <a:xfrm>
            <a:off x="238784" y="185239"/>
            <a:ext cx="7936598" cy="305918"/>
          </a:xfrm>
        </p:spPr>
        <p:txBody>
          <a:bodyPr/>
          <a:lstStyle/>
          <a:p>
            <a:r>
              <a:rPr lang="en-US" dirty="0"/>
              <a:t>Yield Helps Cushion Net Position</a:t>
            </a:r>
            <a:endParaRPr lang="en-US" sz="1600" dirty="0"/>
          </a:p>
        </p:txBody>
      </p:sp>
      <p:sp>
        <p:nvSpPr>
          <p:cNvPr id="7" name="Rectangle 3">
            <a:extLst>
              <a:ext uri="{FF2B5EF4-FFF2-40B4-BE49-F238E27FC236}">
                <a16:creationId xmlns:a16="http://schemas.microsoft.com/office/drawing/2014/main" id="{3EE292B9-0586-5246-8996-819E199983A0}"/>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8</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4" name="TextBox 3">
            <a:extLst>
              <a:ext uri="{FF2B5EF4-FFF2-40B4-BE49-F238E27FC236}">
                <a16:creationId xmlns:a16="http://schemas.microsoft.com/office/drawing/2014/main" id="{7B4D7074-A0B1-94E1-5CB7-E3DF320E31A9}"/>
              </a:ext>
            </a:extLst>
          </p:cNvPr>
          <p:cNvSpPr txBox="1"/>
          <p:nvPr/>
        </p:nvSpPr>
        <p:spPr>
          <a:xfrm>
            <a:off x="278836" y="6012205"/>
            <a:ext cx="8350549" cy="338554"/>
          </a:xfrm>
          <a:prstGeom prst="rect">
            <a:avLst/>
          </a:prstGeom>
          <a:noFill/>
        </p:spPr>
        <p:txBody>
          <a:bodyPr wrap="square" rtlCol="0">
            <a:spAutoFit/>
          </a:bodyPr>
          <a:lstStyle/>
          <a:p>
            <a:pPr>
              <a:defRPr/>
            </a:pPr>
            <a:r>
              <a:rPr lang="en-US" sz="800" i="1" dirty="0">
                <a:latin typeface="Lato" panose="020F0502020204030203" pitchFamily="34" charset="0"/>
                <a:ea typeface="Lato" panose="020F0502020204030203" pitchFamily="34" charset="0"/>
                <a:cs typeface="Lato" panose="020F0502020204030203" pitchFamily="34" charset="0"/>
              </a:rPr>
              <a:t>Source: AAM, Clearwater excluding portfolios used for short term liquidity only. The yield is shown net of the highest fee charged to the government risk pool clients shown. There is no guarantee the above results will be achieved. Investing involves many risks, including the possibility of losses. Past performance is not an indicator of future results.</a:t>
            </a:r>
            <a:endParaRPr lang="en-US" sz="800" b="0" i="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5" name="Chart 4">
            <a:extLst>
              <a:ext uri="{FF2B5EF4-FFF2-40B4-BE49-F238E27FC236}">
                <a16:creationId xmlns:a16="http://schemas.microsoft.com/office/drawing/2014/main" id="{D7462ECE-AB52-4484-A08D-657931FD0986}"/>
              </a:ext>
            </a:extLst>
          </p:cNvPr>
          <p:cNvGraphicFramePr>
            <a:graphicFrameLocks/>
          </p:cNvGraphicFramePr>
          <p:nvPr>
            <p:extLst>
              <p:ext uri="{D42A27DB-BD31-4B8C-83A1-F6EECF244321}">
                <p14:modId xmlns:p14="http://schemas.microsoft.com/office/powerpoint/2010/main" val="3529234412"/>
              </p:ext>
            </p:extLst>
          </p:nvPr>
        </p:nvGraphicFramePr>
        <p:xfrm>
          <a:off x="514614" y="740737"/>
          <a:ext cx="8114771" cy="5021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64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3046-483F-47D0-506C-7D3924B66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F11F4-F1A3-523F-5180-62AA4545A691}"/>
              </a:ext>
            </a:extLst>
          </p:cNvPr>
          <p:cNvSpPr>
            <a:spLocks noGrp="1"/>
          </p:cNvSpPr>
          <p:nvPr>
            <p:ph type="title"/>
          </p:nvPr>
        </p:nvSpPr>
        <p:spPr>
          <a:xfrm>
            <a:off x="238784" y="185239"/>
            <a:ext cx="7936598" cy="305918"/>
          </a:xfrm>
        </p:spPr>
        <p:txBody>
          <a:bodyPr/>
          <a:lstStyle/>
          <a:p>
            <a:r>
              <a:rPr lang="en-US" dirty="0"/>
              <a:t>What Are The Key Risks</a:t>
            </a:r>
            <a:endParaRPr lang="en-US" sz="1600" dirty="0"/>
          </a:p>
        </p:txBody>
      </p:sp>
      <p:sp>
        <p:nvSpPr>
          <p:cNvPr id="7" name="Rectangle 3">
            <a:extLst>
              <a:ext uri="{FF2B5EF4-FFF2-40B4-BE49-F238E27FC236}">
                <a16:creationId xmlns:a16="http://schemas.microsoft.com/office/drawing/2014/main" id="{1D10E8DF-6F4E-434B-02C1-BE3350479C38}"/>
              </a:ext>
            </a:extLst>
          </p:cNvPr>
          <p:cNvSpPr txBox="1">
            <a:spLocks noGrp="1" noChangeArrowheads="1"/>
          </p:cNvSpPr>
          <p:nvPr/>
        </p:nvSpPr>
        <p:spPr bwMode="auto">
          <a:xfrm>
            <a:off x="514614" y="6440252"/>
            <a:ext cx="8114771" cy="21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73138" eaLnBrk="0" hangingPunct="0">
              <a:defRPr sz="1200">
                <a:solidFill>
                  <a:schemeClr val="bg1"/>
                </a:solidFill>
                <a:latin typeface="TradeGothic" pitchFamily="34" charset="0"/>
              </a:defRPr>
            </a:lvl1pPr>
            <a:lvl2pPr marL="742950" indent="-285750" defTabSz="973138" eaLnBrk="0" hangingPunct="0">
              <a:defRPr sz="1200">
                <a:solidFill>
                  <a:schemeClr val="bg1"/>
                </a:solidFill>
                <a:latin typeface="TradeGothic" pitchFamily="34" charset="0"/>
              </a:defRPr>
            </a:lvl2pPr>
            <a:lvl3pPr marL="1143000" indent="-228600" defTabSz="973138" eaLnBrk="0" hangingPunct="0">
              <a:defRPr sz="1200">
                <a:solidFill>
                  <a:schemeClr val="bg1"/>
                </a:solidFill>
                <a:latin typeface="TradeGothic" pitchFamily="34" charset="0"/>
              </a:defRPr>
            </a:lvl3pPr>
            <a:lvl4pPr marL="1600200" indent="-228600" defTabSz="973138" eaLnBrk="0" hangingPunct="0">
              <a:defRPr sz="1200">
                <a:solidFill>
                  <a:schemeClr val="bg1"/>
                </a:solidFill>
                <a:latin typeface="TradeGothic" pitchFamily="34" charset="0"/>
              </a:defRPr>
            </a:lvl4pPr>
            <a:lvl5pPr marL="2057400" indent="-228600" defTabSz="973138" eaLnBrk="0" hangingPunct="0">
              <a:defRPr sz="1200">
                <a:solidFill>
                  <a:schemeClr val="bg1"/>
                </a:solidFill>
                <a:latin typeface="TradeGothic" pitchFamily="34" charset="0"/>
              </a:defRPr>
            </a:lvl5pPr>
            <a:lvl6pPr marL="2514600" indent="-228600" algn="ctr" defTabSz="973138" eaLnBrk="0" fontAlgn="base" hangingPunct="0">
              <a:spcBef>
                <a:spcPct val="0"/>
              </a:spcBef>
              <a:spcAft>
                <a:spcPct val="0"/>
              </a:spcAft>
              <a:defRPr sz="1200">
                <a:solidFill>
                  <a:schemeClr val="bg1"/>
                </a:solidFill>
                <a:latin typeface="TradeGothic" pitchFamily="34" charset="0"/>
              </a:defRPr>
            </a:lvl6pPr>
            <a:lvl7pPr marL="2971800" indent="-228600" algn="ctr" defTabSz="973138" eaLnBrk="0" fontAlgn="base" hangingPunct="0">
              <a:spcBef>
                <a:spcPct val="0"/>
              </a:spcBef>
              <a:spcAft>
                <a:spcPct val="0"/>
              </a:spcAft>
              <a:defRPr sz="1200">
                <a:solidFill>
                  <a:schemeClr val="bg1"/>
                </a:solidFill>
                <a:latin typeface="TradeGothic" pitchFamily="34" charset="0"/>
              </a:defRPr>
            </a:lvl7pPr>
            <a:lvl8pPr marL="3429000" indent="-228600" algn="ctr" defTabSz="973138" eaLnBrk="0" fontAlgn="base" hangingPunct="0">
              <a:spcBef>
                <a:spcPct val="0"/>
              </a:spcBef>
              <a:spcAft>
                <a:spcPct val="0"/>
              </a:spcAft>
              <a:defRPr sz="1200">
                <a:solidFill>
                  <a:schemeClr val="bg1"/>
                </a:solidFill>
                <a:latin typeface="TradeGothic" pitchFamily="34" charset="0"/>
              </a:defRPr>
            </a:lvl8pPr>
            <a:lvl9pPr marL="3886200" indent="-228600" algn="ctr" defTabSz="973138" eaLnBrk="0" fontAlgn="base" hangingPunct="0">
              <a:spcBef>
                <a:spcPct val="0"/>
              </a:spcBef>
              <a:spcAft>
                <a:spcPct val="0"/>
              </a:spcAft>
              <a:defRPr sz="1200">
                <a:solidFill>
                  <a:schemeClr val="bg1"/>
                </a:solidFill>
                <a:latin typeface="TradeGothic" pitchFamily="34" charset="0"/>
              </a:defRPr>
            </a:lvl9pPr>
          </a:lstStyle>
          <a:p>
            <a:pPr marL="0" marR="0" lvl="0" indent="0" algn="ctr" defTabSz="785239" rtl="0" eaLnBrk="1" fontAlgn="auto" latinLnBrk="0" hangingPunct="1">
              <a:lnSpc>
                <a:spcPct val="100000"/>
              </a:lnSpc>
              <a:spcBef>
                <a:spcPts val="0"/>
              </a:spcBef>
              <a:spcAft>
                <a:spcPts val="0"/>
              </a:spcAft>
              <a:buClrTx/>
              <a:buSzTx/>
              <a:buFontTx/>
              <a:buNone/>
              <a:tabLst/>
              <a:defRPr/>
            </a:pPr>
            <a:fld id="{22427FA3-2C3C-4D92-AC7B-12A1184A98B8}" type="slidenum">
              <a:rPr kumimoji="0" lang="en-US" sz="807" b="0" i="0" u="none" strike="noStrike" kern="1200" cap="none" spc="0" normalizeH="0" baseline="0" noProof="0">
                <a:ln>
                  <a:noFill/>
                </a:ln>
                <a:solidFill>
                  <a:srgbClr val="000000"/>
                </a:solidFill>
                <a:effectLst/>
                <a:uLnTx/>
                <a:uFillTx/>
                <a:latin typeface="Lato" panose="020F0502020204030203" pitchFamily="34" charset="0"/>
                <a:ea typeface="+mn-ea"/>
                <a:cs typeface="+mn-cs"/>
              </a:rPr>
              <a:pPr marL="0" marR="0" lvl="0" indent="0" algn="ctr" defTabSz="785239" rtl="0" eaLnBrk="1" fontAlgn="auto" latinLnBrk="0" hangingPunct="1">
                <a:lnSpc>
                  <a:spcPct val="100000"/>
                </a:lnSpc>
                <a:spcBef>
                  <a:spcPts val="0"/>
                </a:spcBef>
                <a:spcAft>
                  <a:spcPts val="0"/>
                </a:spcAft>
                <a:buClrTx/>
                <a:buSzTx/>
                <a:buFontTx/>
                <a:buNone/>
                <a:tabLst/>
                <a:defRPr/>
              </a:pPr>
              <a:t>9</a:t>
            </a:fld>
            <a:endParaRPr kumimoji="0" lang="en-US" sz="807"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p:txBody>
      </p:sp>
      <p:sp>
        <p:nvSpPr>
          <p:cNvPr id="4" name="TextBox 3">
            <a:extLst>
              <a:ext uri="{FF2B5EF4-FFF2-40B4-BE49-F238E27FC236}">
                <a16:creationId xmlns:a16="http://schemas.microsoft.com/office/drawing/2014/main" id="{76055763-F521-C13E-D3DC-B7301387C057}"/>
              </a:ext>
            </a:extLst>
          </p:cNvPr>
          <p:cNvSpPr txBox="1"/>
          <p:nvPr/>
        </p:nvSpPr>
        <p:spPr>
          <a:xfrm>
            <a:off x="283553" y="6159686"/>
            <a:ext cx="9144000" cy="215444"/>
          </a:xfrm>
          <a:prstGeom prst="rect">
            <a:avLst/>
          </a:prstGeom>
          <a:noFill/>
        </p:spPr>
        <p:txBody>
          <a:bodyPr wrap="square" rtlCol="0">
            <a:spAutoFit/>
          </a:bodyPr>
          <a:lstStyle/>
          <a:p>
            <a:pPr>
              <a:defRPr/>
            </a:pPr>
            <a:r>
              <a:rPr lang="en-US" sz="800" i="1" dirty="0">
                <a:latin typeface="Lato" panose="020F0502020204030203" pitchFamily="34" charset="0"/>
              </a:rPr>
              <a:t>Risks are an estimate by AAM. Subject to change and are not guaranteed.</a:t>
            </a:r>
            <a:endParaRPr lang="en-US" sz="800" b="0" i="1" dirty="0">
              <a:solidFill>
                <a:prstClr val="black"/>
              </a:solidFill>
              <a:latin typeface="Lato" panose="020F0502020204030203" pitchFamily="34" charset="0"/>
            </a:endParaRPr>
          </a:p>
        </p:txBody>
      </p:sp>
      <p:sp>
        <p:nvSpPr>
          <p:cNvPr id="6" name="TextBox 5">
            <a:extLst>
              <a:ext uri="{FF2B5EF4-FFF2-40B4-BE49-F238E27FC236}">
                <a16:creationId xmlns:a16="http://schemas.microsoft.com/office/drawing/2014/main" id="{927B2304-EC3F-8A67-A4D0-DF1C58A2AC26}"/>
              </a:ext>
            </a:extLst>
          </p:cNvPr>
          <p:cNvSpPr txBox="1"/>
          <p:nvPr/>
        </p:nvSpPr>
        <p:spPr>
          <a:xfrm>
            <a:off x="1189085" y="4668094"/>
            <a:ext cx="649339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Lato" panose="020F0502020204030203" pitchFamily="34" charset="0"/>
              </a:rPr>
              <a:t>All investments have risk</a:t>
            </a:r>
          </a:p>
          <a:p>
            <a:pPr marL="285750" indent="-285750">
              <a:buFont typeface="Arial" panose="020B0604020202020204" pitchFamily="34" charset="0"/>
              <a:buChar char="•"/>
            </a:pPr>
            <a:endParaRPr lang="en-US" sz="1600" dirty="0">
              <a:latin typeface="Lato" panose="020F0502020204030203" pitchFamily="34" charset="0"/>
            </a:endParaRPr>
          </a:p>
          <a:p>
            <a:pPr marL="285750" indent="-285750">
              <a:buFont typeface="Arial" panose="020B0604020202020204" pitchFamily="34" charset="0"/>
              <a:buChar char="•"/>
            </a:pPr>
            <a:r>
              <a:rPr lang="en-US" sz="1600" dirty="0">
                <a:latin typeface="Lato" panose="020F0502020204030203" pitchFamily="34" charset="0"/>
              </a:rPr>
              <a:t>Investment grade bonds stabilize the portfolio</a:t>
            </a:r>
          </a:p>
        </p:txBody>
      </p:sp>
      <p:graphicFrame>
        <p:nvGraphicFramePr>
          <p:cNvPr id="8" name="Table 7">
            <a:extLst>
              <a:ext uri="{FF2B5EF4-FFF2-40B4-BE49-F238E27FC236}">
                <a16:creationId xmlns:a16="http://schemas.microsoft.com/office/drawing/2014/main" id="{2C22FB55-9BCE-AF29-52F9-6866645F802C}"/>
              </a:ext>
            </a:extLst>
          </p:cNvPr>
          <p:cNvGraphicFramePr>
            <a:graphicFrameLocks noGrp="1"/>
          </p:cNvGraphicFramePr>
          <p:nvPr>
            <p:extLst>
              <p:ext uri="{D42A27DB-BD31-4B8C-83A1-F6EECF244321}">
                <p14:modId xmlns:p14="http://schemas.microsoft.com/office/powerpoint/2010/main" val="631257847"/>
              </p:ext>
            </p:extLst>
          </p:nvPr>
        </p:nvGraphicFramePr>
        <p:xfrm>
          <a:off x="880826" y="1151752"/>
          <a:ext cx="7382346" cy="3264858"/>
        </p:xfrm>
        <a:graphic>
          <a:graphicData uri="http://schemas.openxmlformats.org/drawingml/2006/table">
            <a:tbl>
              <a:tblPr firstRow="1" bandRow="1">
                <a:tableStyleId>{6E25E649-3F16-4E02-A733-19D2CDBF48F0}</a:tableStyleId>
              </a:tblPr>
              <a:tblGrid>
                <a:gridCol w="1806867">
                  <a:extLst>
                    <a:ext uri="{9D8B030D-6E8A-4147-A177-3AD203B41FA5}">
                      <a16:colId xmlns:a16="http://schemas.microsoft.com/office/drawing/2014/main" val="1832294743"/>
                    </a:ext>
                  </a:extLst>
                </a:gridCol>
                <a:gridCol w="1858493">
                  <a:extLst>
                    <a:ext uri="{9D8B030D-6E8A-4147-A177-3AD203B41FA5}">
                      <a16:colId xmlns:a16="http://schemas.microsoft.com/office/drawing/2014/main" val="3397545773"/>
                    </a:ext>
                  </a:extLst>
                </a:gridCol>
                <a:gridCol w="1858493">
                  <a:extLst>
                    <a:ext uri="{9D8B030D-6E8A-4147-A177-3AD203B41FA5}">
                      <a16:colId xmlns:a16="http://schemas.microsoft.com/office/drawing/2014/main" val="3970668372"/>
                    </a:ext>
                  </a:extLst>
                </a:gridCol>
                <a:gridCol w="1858493">
                  <a:extLst>
                    <a:ext uri="{9D8B030D-6E8A-4147-A177-3AD203B41FA5}">
                      <a16:colId xmlns:a16="http://schemas.microsoft.com/office/drawing/2014/main" val="4099922194"/>
                    </a:ext>
                  </a:extLst>
                </a:gridCol>
              </a:tblGrid>
              <a:tr h="587560">
                <a:tc>
                  <a:txBody>
                    <a:bodyPr/>
                    <a:lstStyle/>
                    <a:p>
                      <a:pPr algn="l" fontAlgn="b">
                        <a:buNone/>
                      </a:pPr>
                      <a:r>
                        <a:rPr lang="en-US" sz="1600" b="0" u="none" strike="noStrike" dirty="0">
                          <a:solidFill>
                            <a:srgbClr val="FFFFFF"/>
                          </a:solidFill>
                          <a:effectLst/>
                          <a:latin typeface="Lato" panose="020F0502020204030203" pitchFamily="34" charset="0"/>
                        </a:rPr>
                        <a:t> </a:t>
                      </a:r>
                      <a:endParaRPr lang="en-US" sz="16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a:txBody>
                    <a:bodyPr/>
                    <a:lstStyle/>
                    <a:p>
                      <a:pPr algn="ctr" fontAlgn="b">
                        <a:buNone/>
                      </a:pPr>
                      <a:r>
                        <a:rPr lang="en-US" sz="1600" b="0" u="none" strike="noStrike" dirty="0">
                          <a:solidFill>
                            <a:srgbClr val="FFFFFF"/>
                          </a:solidFill>
                          <a:effectLst/>
                          <a:latin typeface="Lato" panose="020F0502020204030203" pitchFamily="34" charset="0"/>
                        </a:rPr>
                        <a:t>Investment Grade Bonds</a:t>
                      </a:r>
                      <a:endParaRPr lang="en-US" sz="16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a:txBody>
                    <a:bodyPr/>
                    <a:lstStyle/>
                    <a:p>
                      <a:pPr algn="ctr" fontAlgn="b">
                        <a:buNone/>
                      </a:pPr>
                      <a:r>
                        <a:rPr lang="en-US" sz="1600" b="0" u="none" strike="noStrike" dirty="0">
                          <a:solidFill>
                            <a:srgbClr val="FFFFFF"/>
                          </a:solidFill>
                          <a:effectLst/>
                          <a:latin typeface="Lato" panose="020F0502020204030203" pitchFamily="34" charset="0"/>
                        </a:rPr>
                        <a:t>Equities</a:t>
                      </a:r>
                      <a:endParaRPr lang="en-US" sz="16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tc>
                  <a:txBody>
                    <a:bodyPr/>
                    <a:lstStyle/>
                    <a:p>
                      <a:pPr algn="ctr" fontAlgn="b">
                        <a:buNone/>
                      </a:pPr>
                      <a:r>
                        <a:rPr lang="en-US" sz="1600" b="0" u="none" strike="noStrike" dirty="0">
                          <a:solidFill>
                            <a:srgbClr val="FFFFFF"/>
                          </a:solidFill>
                          <a:effectLst/>
                          <a:latin typeface="Lato" panose="020F0502020204030203" pitchFamily="34" charset="0"/>
                        </a:rPr>
                        <a:t>High Yield Bonds</a:t>
                      </a:r>
                      <a:endParaRPr lang="en-US" sz="1600" b="0" i="0" u="none" strike="noStrike" dirty="0">
                        <a:solidFill>
                          <a:srgbClr val="FFFFFF"/>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6B1E1"/>
                    </a:solidFill>
                  </a:tcPr>
                </a:tc>
                <a:extLst>
                  <a:ext uri="{0D108BD9-81ED-4DB2-BD59-A6C34878D82A}">
                    <a16:rowId xmlns:a16="http://schemas.microsoft.com/office/drawing/2014/main" val="3318115320"/>
                  </a:ext>
                </a:extLst>
              </a:tr>
              <a:tr h="650417">
                <a:tc>
                  <a:txBody>
                    <a:bodyPr/>
                    <a:lstStyle/>
                    <a:p>
                      <a:pPr algn="l" fontAlgn="ctr">
                        <a:buNone/>
                      </a:pPr>
                      <a:r>
                        <a:rPr lang="en-US" sz="1600" b="0" u="none" strike="noStrike">
                          <a:solidFill>
                            <a:srgbClr val="000000"/>
                          </a:solidFill>
                          <a:effectLst/>
                          <a:latin typeface="Lato" panose="020F0502020204030203" pitchFamily="34" charset="0"/>
                        </a:rPr>
                        <a:t>Interest Rate Risk</a:t>
                      </a:r>
                      <a:endParaRPr lang="en-US" sz="16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Varies - Can Be High</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Limited</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Limited</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8953303"/>
                  </a:ext>
                </a:extLst>
              </a:tr>
              <a:tr h="650417">
                <a:tc>
                  <a:txBody>
                    <a:bodyPr/>
                    <a:lstStyle/>
                    <a:p>
                      <a:pPr algn="l" fontAlgn="ctr">
                        <a:buNone/>
                      </a:pPr>
                      <a:r>
                        <a:rPr lang="en-US" sz="1600" b="0" u="none" strike="noStrike">
                          <a:solidFill>
                            <a:srgbClr val="000000"/>
                          </a:solidFill>
                          <a:effectLst/>
                          <a:latin typeface="Lato" panose="020F0502020204030203" pitchFamily="34" charset="0"/>
                        </a:rPr>
                        <a:t>Credit Risk</a:t>
                      </a:r>
                      <a:endParaRPr lang="en-US" sz="16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Limited</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N/A</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High</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91329477"/>
                  </a:ext>
                </a:extLst>
              </a:tr>
              <a:tr h="726047">
                <a:tc>
                  <a:txBody>
                    <a:bodyPr/>
                    <a:lstStyle/>
                    <a:p>
                      <a:pPr algn="l" fontAlgn="ctr">
                        <a:buNone/>
                      </a:pPr>
                      <a:r>
                        <a:rPr lang="en-US" sz="1600" b="0" u="none" strike="noStrike">
                          <a:solidFill>
                            <a:srgbClr val="000000"/>
                          </a:solidFill>
                          <a:effectLst/>
                          <a:latin typeface="Lato" panose="020F0502020204030203" pitchFamily="34" charset="0"/>
                        </a:rPr>
                        <a:t>Price Volatility</a:t>
                      </a:r>
                      <a:endParaRPr lang="en-US" sz="1600" b="0" i="0" u="none" strike="noStrike">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Limited</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High</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Modest</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41378550"/>
                  </a:ext>
                </a:extLst>
              </a:tr>
              <a:tr h="650417">
                <a:tc>
                  <a:txBody>
                    <a:bodyPr/>
                    <a:lstStyle/>
                    <a:p>
                      <a:pPr algn="l" fontAlgn="ctr">
                        <a:buNone/>
                      </a:pPr>
                      <a:r>
                        <a:rPr lang="en-US" sz="1600" b="0" u="none" strike="noStrike" dirty="0">
                          <a:solidFill>
                            <a:srgbClr val="000000"/>
                          </a:solidFill>
                          <a:effectLst/>
                          <a:latin typeface="Lato" panose="020F0502020204030203" pitchFamily="34" charset="0"/>
                        </a:rPr>
                        <a:t>Liquidity Risk</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Low</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Low</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buNone/>
                      </a:pPr>
                      <a:r>
                        <a:rPr lang="en-US" sz="1600" b="0" u="none" strike="noStrike" dirty="0">
                          <a:solidFill>
                            <a:srgbClr val="000000"/>
                          </a:solidFill>
                          <a:effectLst/>
                          <a:latin typeface="Lato" panose="020F0502020204030203" pitchFamily="34" charset="0"/>
                        </a:rPr>
                        <a:t>Limited</a:t>
                      </a:r>
                      <a:endParaRPr lang="en-US" sz="1600" b="0" i="0" u="none" strike="noStrike" dirty="0">
                        <a:solidFill>
                          <a:srgbClr val="000000"/>
                        </a:solidFill>
                        <a:effectLst/>
                        <a:latin typeface="Lato" panose="020F0502020204030203" pitchFamily="34" charset="0"/>
                      </a:endParaRPr>
                    </a:p>
                  </a:txBody>
                  <a:tcPr marL="4233" marR="4233" marT="4233"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0802173"/>
                  </a:ext>
                </a:extLst>
              </a:tr>
            </a:tbl>
          </a:graphicData>
        </a:graphic>
      </p:graphicFrame>
    </p:spTree>
    <p:extLst>
      <p:ext uri="{BB962C8B-B14F-4D97-AF65-F5344CB8AC3E}">
        <p14:creationId xmlns:p14="http://schemas.microsoft.com/office/powerpoint/2010/main" val="2781276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AM">
    <a:dk1>
      <a:sysClr val="windowText" lastClr="000000"/>
    </a:dk1>
    <a:lt1>
      <a:sysClr val="window" lastClr="FFFFFF"/>
    </a:lt1>
    <a:dk2>
      <a:srgbClr val="44546A"/>
    </a:dk2>
    <a:lt2>
      <a:srgbClr val="E7E6E6"/>
    </a:lt2>
    <a:accent1>
      <a:srgbClr val="2D8ED5"/>
    </a:accent1>
    <a:accent2>
      <a:srgbClr val="1F497D"/>
    </a:accent2>
    <a:accent3>
      <a:srgbClr val="77933C"/>
    </a:accent3>
    <a:accent4>
      <a:srgbClr val="F1A100"/>
    </a:accent4>
    <a:accent5>
      <a:srgbClr val="B3A2C7"/>
    </a:accent5>
    <a:accent6>
      <a:srgbClr val="604A7B"/>
    </a:accent6>
    <a:hlink>
      <a:srgbClr val="C3D69B"/>
    </a:hlink>
    <a:folHlink>
      <a:srgbClr val="54623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f32a0eaf7fc2e76b6b8e981f079b6e64">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86c881864e3ff887009f62c50d3dd5e"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9CFB6-F389-46AD-A39B-9041F391E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11db4f-c83e-4f19-9b1a-85740e60a0ff"/>
    <ds:schemaRef ds:uri="d3176b68-ad26-48d2-8a37-5330accca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730BF2-F5C5-424D-94BE-986B952918A7}">
  <ds:schemaRefs>
    <ds:schemaRef ds:uri="http://schemas.microsoft.com/office/2006/metadata/properties"/>
    <ds:schemaRef ds:uri="http://schemas.microsoft.com/office/infopath/2007/PartnerControls"/>
    <ds:schemaRef ds:uri="3311db4f-c83e-4f19-9b1a-85740e60a0ff"/>
    <ds:schemaRef ds:uri="d3176b68-ad26-48d2-8a37-5330accca0f9"/>
    <ds:schemaRef ds:uri="http://schemas.microsoft.com/sharepoint/v3"/>
  </ds:schemaRefs>
</ds:datastoreItem>
</file>

<file path=customXml/itemProps3.xml><?xml version="1.0" encoding="utf-8"?>
<ds:datastoreItem xmlns:ds="http://schemas.openxmlformats.org/officeDocument/2006/customXml" ds:itemID="{98161204-A969-4C73-8955-E6D6D710F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1508</TotalTime>
  <Words>1849</Words>
  <Application>Microsoft Office PowerPoint</Application>
  <PresentationFormat>On-screen Show (4:3)</PresentationFormat>
  <Paragraphs>207</Paragraphs>
  <Slides>18</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Aptos</vt:lpstr>
      <vt:lpstr>Aptos Display</vt:lpstr>
      <vt:lpstr>Arial</vt:lpstr>
      <vt:lpstr>Calibri</vt:lpstr>
      <vt:lpstr>Gotham</vt:lpstr>
      <vt:lpstr>Klinic Slab 2</vt:lpstr>
      <vt:lpstr>Lato</vt:lpstr>
      <vt:lpstr>Lato Black</vt:lpstr>
      <vt:lpstr>TradeGothic LT Bold</vt:lpstr>
      <vt:lpstr>Wingdings</vt:lpstr>
      <vt:lpstr>Office Theme</vt:lpstr>
      <vt:lpstr>2_Office Theme</vt:lpstr>
      <vt:lpstr>3_Office Theme</vt:lpstr>
      <vt:lpstr>PowerPoint Presentation</vt:lpstr>
      <vt:lpstr>PowerPoint Presentation</vt:lpstr>
      <vt:lpstr>Today We Will Cover 3 Topics</vt:lpstr>
      <vt:lpstr>Investments Are One Part Of The Picture</vt:lpstr>
      <vt:lpstr>Typical Investment Asset Classes</vt:lpstr>
      <vt:lpstr>2 Risk Pool Portfolios Tell a Story</vt:lpstr>
      <vt:lpstr>Downside</vt:lpstr>
      <vt:lpstr>Yield Helps Cushion Net Position</vt:lpstr>
      <vt:lpstr>What Are The Key Risks</vt:lpstr>
      <vt:lpstr>A Risk That Can be a Reward</vt:lpstr>
      <vt:lpstr>Liquidity – The Underutilized Risk</vt:lpstr>
      <vt:lpstr>Captives – A Hot Topic</vt:lpstr>
      <vt:lpstr>Captives – Can Provide Flexibility</vt:lpstr>
      <vt:lpstr>Unpredictability of War</vt:lpstr>
      <vt:lpstr>Shrugging Off the Risks?</vt:lpstr>
      <vt:lpstr>AAM’s Economic Views</vt:lpstr>
      <vt:lpstr>Thank You!</vt:lpstr>
      <vt:lpstr>Hypothetical Performance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Tippins</dc:creator>
  <cp:lastModifiedBy>Erin Peterson</cp:lastModifiedBy>
  <cp:revision>161</cp:revision>
  <cp:lastPrinted>2026-03-06T17:24:01Z</cp:lastPrinted>
  <dcterms:created xsi:type="dcterms:W3CDTF">2026-03-03T21:27:00Z</dcterms:created>
  <dcterms:modified xsi:type="dcterms:W3CDTF">2026-05-08T21:18:09Z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0x0101009C16E2FBB7F9D84FA6316A872BA0EAA1</vt:lpwstr>
  </property>
  <property fmtid="{D5CDD505-2E9C-101B-9397-08002B2CF9AE}" pid="3" name="MediaServiceImageTags">
    <vt:lpwstr/>
  </property>
</Properties>
</file>