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567_917F511.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563_EB912742.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4"/>
    <p:sldMasterId id="2147483854" r:id="rId5"/>
    <p:sldMasterId id="2147483797" r:id="rId6"/>
    <p:sldMasterId id="2147483883" r:id="rId7"/>
  </p:sldMasterIdLst>
  <p:notesMasterIdLst>
    <p:notesMasterId r:id="rId74"/>
  </p:notesMasterIdLst>
  <p:sldIdLst>
    <p:sldId id="569" r:id="rId8"/>
    <p:sldId id="691" r:id="rId9"/>
    <p:sldId id="1372" r:id="rId10"/>
    <p:sldId id="1373" r:id="rId11"/>
    <p:sldId id="1374" r:id="rId12"/>
    <p:sldId id="256" r:id="rId13"/>
    <p:sldId id="260" r:id="rId14"/>
    <p:sldId id="261" r:id="rId15"/>
    <p:sldId id="1656" r:id="rId16"/>
    <p:sldId id="267" r:id="rId17"/>
    <p:sldId id="268" r:id="rId18"/>
    <p:sldId id="269" r:id="rId19"/>
    <p:sldId id="1658" r:id="rId20"/>
    <p:sldId id="272" r:id="rId21"/>
    <p:sldId id="270" r:id="rId22"/>
    <p:sldId id="1631" r:id="rId23"/>
    <p:sldId id="273" r:id="rId24"/>
    <p:sldId id="1566" r:id="rId25"/>
    <p:sldId id="1659" r:id="rId26"/>
    <p:sldId id="1630" r:id="rId27"/>
    <p:sldId id="1633" r:id="rId28"/>
    <p:sldId id="1663" r:id="rId29"/>
    <p:sldId id="1638" r:id="rId30"/>
    <p:sldId id="1650" r:id="rId31"/>
    <p:sldId id="1664" r:id="rId32"/>
    <p:sldId id="1640" r:id="rId33"/>
    <p:sldId id="1641" r:id="rId34"/>
    <p:sldId id="1648" r:id="rId35"/>
    <p:sldId id="1665" r:id="rId36"/>
    <p:sldId id="1642" r:id="rId37"/>
    <p:sldId id="1643" r:id="rId38"/>
    <p:sldId id="1649" r:id="rId39"/>
    <p:sldId id="1662" r:id="rId40"/>
    <p:sldId id="1646" r:id="rId41"/>
    <p:sldId id="1639" r:id="rId42"/>
    <p:sldId id="1644" r:id="rId43"/>
    <p:sldId id="1645" r:id="rId44"/>
    <p:sldId id="1661" r:id="rId45"/>
    <p:sldId id="1636" r:id="rId46"/>
    <p:sldId id="1634" r:id="rId47"/>
    <p:sldId id="1635" r:id="rId48"/>
    <p:sldId id="1603" r:id="rId49"/>
    <p:sldId id="1637" r:id="rId50"/>
    <p:sldId id="1647" r:id="rId51"/>
    <p:sldId id="1629" r:id="rId52"/>
    <p:sldId id="1627" r:id="rId53"/>
    <p:sldId id="1651" r:id="rId54"/>
    <p:sldId id="1652" r:id="rId55"/>
    <p:sldId id="1653" r:id="rId56"/>
    <p:sldId id="1654" r:id="rId57"/>
    <p:sldId id="1657" r:id="rId58"/>
    <p:sldId id="265" r:id="rId59"/>
    <p:sldId id="1375" r:id="rId60"/>
    <p:sldId id="1371" r:id="rId61"/>
    <p:sldId id="1381" r:id="rId62"/>
    <p:sldId id="1382" r:id="rId63"/>
    <p:sldId id="1383" r:id="rId64"/>
    <p:sldId id="1384" r:id="rId65"/>
    <p:sldId id="1353" r:id="rId66"/>
    <p:sldId id="1369" r:id="rId67"/>
    <p:sldId id="1377" r:id="rId68"/>
    <p:sldId id="1378" r:id="rId69"/>
    <p:sldId id="1379" r:id="rId70"/>
    <p:sldId id="1386" r:id="rId71"/>
    <p:sldId id="1380" r:id="rId72"/>
    <p:sldId id="1376" r:id="rId73"/>
  </p:sldIdLst>
  <p:sldSz cx="237744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7759812-F7D8-13AE-B7CD-C10A03434C84}" name="Stephanie Martinez-Ruckman" initials="SM" userId="S::martinez-ruckman@nlc.org::f5ffa0cd-fd0c-4b3e-9915-77553494eba6" providerId="AD"/>
  <p188:author id="{5ABD1E15-FE02-077F-02FB-5DDE38015C1E}" name="Sharon Glenn" initials="SG" userId="S::sglenn@nlc.org::54fab3e3-a2de-4d6b-b50f-695c5871889b" providerId="AD"/>
  <p188:author id="{5E257153-5321-9ECD-6B11-D02417D400AD}" name="Angelina Panettieri" initials="" userId="S::Panettieri@nlc.org::648dde0e-cfd2-4a03-b596-d3433f1e8c12" providerId="AD"/>
  <p188:author id="{2853975D-8ADD-45D8-F9A0-991C3919B2ED}" name="Carolyn Berndt" initials="" userId="S::Berndt@nlc.org::5de5c211-2c55-4670-8be2-cbc331b35dbf" providerId="AD"/>
  <p188:author id="{C1985A80-85B9-88B0-33E5-6B488B806D11}" name="Yucel (u-jel) Ors" initials="" userId="S::Ors@nlc.org::1c2258f8-e394-4438-a13f-1820a6f47639" providerId="AD"/>
  <p188:author id="{292A67B2-0EC0-8F42-7BC8-942A38C65A63}" name="Brittney Kohler" initials="" userId="S::kohler@nlc.org::6c491c7e-0115-4b4d-91de-10b202934cbd" providerId="AD"/>
  <p188:author id="{AF19BFB5-08AE-DE32-9B5B-8560970A2A6F}" name="Patrick Rochford" initials="" userId="S::Rochford@nlc.org::80305ff1-3f55-4967-8051-abbad1429a0e" providerId="AD"/>
  <p188:author id="{1AA11EB7-6B10-44FB-1390-8851E7C0FDAB}" name="Stephanie Martinez-Ruckman" initials="SM" userId="S::Martinez-Ruckman@nlc.org::f5ffa0cd-fd0c-4b3e-9915-77553494eba6" providerId="AD"/>
  <p188:author id="{BA7393E7-183D-D88D-1674-A53F94249755}" name="Archana Sridhar" initials="" userId="S::Sridhar@nlc.org::43c58793-c23a-4e3b-84ae-be28f461bf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AA9"/>
    <a:srgbClr val="C0EFEE"/>
    <a:srgbClr val="A1E7E5"/>
    <a:srgbClr val="62D7D4"/>
    <a:srgbClr val="30BBB8"/>
    <a:srgbClr val="CB3694"/>
    <a:srgbClr val="511241"/>
    <a:srgbClr val="4A1B3E"/>
    <a:srgbClr val="5F4706"/>
    <a:srgbClr val="002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FF8FB-7475-4B3C-A736-D1CC948DCEED}" v="4" dt="2026-05-08T21:31:17.937"/>
  </p1510:revLst>
</p1510:revInfo>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Martinez-Ruckman" userId="S::martinez-ruckman@nlc.org::f5ffa0cd-fd0c-4b3e-9915-77553494eba6" providerId="AD" clId="Web-{27807FEC-BAAC-A6AD-3A16-58D5490B6318}"/>
    <pc:docChg chg="modSld">
      <pc:chgData name="Stephanie Martinez-Ruckman" userId="S::martinez-ruckman@nlc.org::f5ffa0cd-fd0c-4b3e-9915-77553494eba6" providerId="AD" clId="Web-{27807FEC-BAAC-A6AD-3A16-58D5490B6318}" dt="2026-05-05T21:04:41.665" v="244"/>
      <pc:docMkLst>
        <pc:docMk/>
      </pc:docMkLst>
      <pc:sldChg chg="modSp">
        <pc:chgData name="Stephanie Martinez-Ruckman" userId="S::martinez-ruckman@nlc.org::f5ffa0cd-fd0c-4b3e-9915-77553494eba6" providerId="AD" clId="Web-{27807FEC-BAAC-A6AD-3A16-58D5490B6318}" dt="2026-05-05T21:03:09.177" v="232" actId="20577"/>
        <pc:sldMkLst>
          <pc:docMk/>
          <pc:sldMk cId="1232687679" sldId="1369"/>
        </pc:sldMkLst>
        <pc:spChg chg="mod">
          <ac:chgData name="Stephanie Martinez-Ruckman" userId="S::martinez-ruckman@nlc.org::f5ffa0cd-fd0c-4b3e-9915-77553494eba6" providerId="AD" clId="Web-{27807FEC-BAAC-A6AD-3A16-58D5490B6318}" dt="2026-05-05T21:03:09.177" v="232" actId="20577"/>
          <ac:spMkLst>
            <pc:docMk/>
            <pc:sldMk cId="1232687679" sldId="1369"/>
            <ac:spMk id="3" creationId="{3EE6D7C7-2CAF-DA37-CA8B-092DC2EAD7AD}"/>
          </ac:spMkLst>
        </pc:spChg>
      </pc:sldChg>
      <pc:sldChg chg="modSp modNotes">
        <pc:chgData name="Stephanie Martinez-Ruckman" userId="S::martinez-ruckman@nlc.org::f5ffa0cd-fd0c-4b3e-9915-77553494eba6" providerId="AD" clId="Web-{27807FEC-BAAC-A6AD-3A16-58D5490B6318}" dt="2026-05-05T21:03:13.646" v="233" actId="20577"/>
        <pc:sldMkLst>
          <pc:docMk/>
          <pc:sldMk cId="2437198066" sldId="1377"/>
        </pc:sldMkLst>
        <pc:spChg chg="mod">
          <ac:chgData name="Stephanie Martinez-Ruckman" userId="S::martinez-ruckman@nlc.org::f5ffa0cd-fd0c-4b3e-9915-77553494eba6" providerId="AD" clId="Web-{27807FEC-BAAC-A6AD-3A16-58D5490B6318}" dt="2026-05-05T21:03:13.646" v="233" actId="20577"/>
          <ac:spMkLst>
            <pc:docMk/>
            <pc:sldMk cId="2437198066" sldId="1377"/>
            <ac:spMk id="3" creationId="{ADA44F29-702B-4E97-658E-2CAEE0D99F39}"/>
          </ac:spMkLst>
        </pc:spChg>
        <pc:picChg chg="mod">
          <ac:chgData name="Stephanie Martinez-Ruckman" userId="S::martinez-ruckman@nlc.org::f5ffa0cd-fd0c-4b3e-9915-77553494eba6" providerId="AD" clId="Web-{27807FEC-BAAC-A6AD-3A16-58D5490B6318}" dt="2026-05-05T20:51:57.583" v="170" actId="1076"/>
          <ac:picMkLst>
            <pc:docMk/>
            <pc:sldMk cId="2437198066" sldId="1377"/>
            <ac:picMk id="5" creationId="{0239E4DD-3287-1D81-9FD4-6F70380C277A}"/>
          </ac:picMkLst>
        </pc:picChg>
      </pc:sldChg>
      <pc:sldChg chg="addSp delSp modSp modNotes">
        <pc:chgData name="Stephanie Martinez-Ruckman" userId="S::martinez-ruckman@nlc.org::f5ffa0cd-fd0c-4b3e-9915-77553494eba6" providerId="AD" clId="Web-{27807FEC-BAAC-A6AD-3A16-58D5490B6318}" dt="2026-05-05T21:04:41.665" v="244"/>
        <pc:sldMkLst>
          <pc:docMk/>
          <pc:sldMk cId="1216948310" sldId="1378"/>
        </pc:sldMkLst>
        <pc:spChg chg="mod">
          <ac:chgData name="Stephanie Martinez-Ruckman" userId="S::martinez-ruckman@nlc.org::f5ffa0cd-fd0c-4b3e-9915-77553494eba6" providerId="AD" clId="Web-{27807FEC-BAAC-A6AD-3A16-58D5490B6318}" dt="2026-05-05T20:56:48.588" v="219" actId="20577"/>
          <ac:spMkLst>
            <pc:docMk/>
            <pc:sldMk cId="1216948310" sldId="1378"/>
            <ac:spMk id="3" creationId="{B5890E1F-D001-172F-0928-2B5C67F28C03}"/>
          </ac:spMkLst>
        </pc:spChg>
        <pc:picChg chg="add mod">
          <ac:chgData name="Stephanie Martinez-Ruckman" userId="S::martinez-ruckman@nlc.org::f5ffa0cd-fd0c-4b3e-9915-77553494eba6" providerId="AD" clId="Web-{27807FEC-BAAC-A6AD-3A16-58D5490B6318}" dt="2026-05-05T20:50:15.143" v="155" actId="1076"/>
          <ac:picMkLst>
            <pc:docMk/>
            <pc:sldMk cId="1216948310" sldId="1378"/>
            <ac:picMk id="6" creationId="{3DD2BB90-936D-6132-CDFE-AB79A6F04B70}"/>
          </ac:picMkLst>
        </pc:picChg>
      </pc:sldChg>
    </pc:docChg>
  </pc:docChgLst>
  <pc:docChgLst>
    <pc:chgData name="Carolyn Berndt" userId="5de5c211-2c55-4670-8be2-cbc331b35dbf" providerId="ADAL" clId="{FA26B751-1DBE-46CA-A3DA-E94E0F7C5561}"/>
    <pc:docChg chg="custSel modSld">
      <pc:chgData name="Carolyn Berndt" userId="5de5c211-2c55-4670-8be2-cbc331b35dbf" providerId="ADAL" clId="{FA26B751-1DBE-46CA-A3DA-E94E0F7C5561}" dt="2026-05-05T14:32:05.140" v="1470" actId="20577"/>
      <pc:docMkLst>
        <pc:docMk/>
      </pc:docMkLst>
      <pc:sldChg chg="modSp mod modNotesTx">
        <pc:chgData name="Carolyn Berndt" userId="5de5c211-2c55-4670-8be2-cbc331b35dbf" providerId="ADAL" clId="{FA26B751-1DBE-46CA-A3DA-E94E0F7C5561}" dt="2026-05-05T14:32:05.140" v="1470" actId="20577"/>
        <pc:sldMkLst>
          <pc:docMk/>
          <pc:sldMk cId="1697547663" sldId="1380"/>
        </pc:sldMkLst>
        <pc:spChg chg="mod">
          <ac:chgData name="Carolyn Berndt" userId="5de5c211-2c55-4670-8be2-cbc331b35dbf" providerId="ADAL" clId="{FA26B751-1DBE-46CA-A3DA-E94E0F7C5561}" dt="2026-05-05T14:25:29.966" v="741" actId="20577"/>
          <ac:spMkLst>
            <pc:docMk/>
            <pc:sldMk cId="1697547663" sldId="1380"/>
            <ac:spMk id="3" creationId="{52DD77D6-3719-E62C-F927-750BD2323151}"/>
          </ac:spMkLst>
        </pc:spChg>
        <pc:picChg chg="mod">
          <ac:chgData name="Carolyn Berndt" userId="5de5c211-2c55-4670-8be2-cbc331b35dbf" providerId="ADAL" clId="{FA26B751-1DBE-46CA-A3DA-E94E0F7C5561}" dt="2026-05-05T14:25:41.727" v="742" actId="1076"/>
          <ac:picMkLst>
            <pc:docMk/>
            <pc:sldMk cId="1697547663" sldId="1380"/>
            <ac:picMk id="5" creationId="{7B31078B-A4F6-A72A-58D6-2C80D5FAB0FD}"/>
          </ac:picMkLst>
        </pc:picChg>
      </pc:sldChg>
    </pc:docChg>
  </pc:docChgLst>
  <pc:docChgLst>
    <pc:chgData name="Stephanie Martinez-Ruckman" userId="S::martinez-ruckman@nlc.org::f5ffa0cd-fd0c-4b3e-9915-77553494eba6" providerId="AD" clId="Web-{147B12C2-96A5-5416-79D5-AA166C59FCAA}"/>
    <pc:docChg chg="mod addSld modSld">
      <pc:chgData name="Stephanie Martinez-Ruckman" userId="S::martinez-ruckman@nlc.org::f5ffa0cd-fd0c-4b3e-9915-77553494eba6" providerId="AD" clId="Web-{147B12C2-96A5-5416-79D5-AA166C59FCAA}" dt="2026-05-05T13:50:41.696" v="43"/>
      <pc:docMkLst>
        <pc:docMk/>
      </pc:docMkLst>
      <pc:sldChg chg="modSp">
        <pc:chgData name="Stephanie Martinez-Ruckman" userId="S::martinez-ruckman@nlc.org::f5ffa0cd-fd0c-4b3e-9915-77553494eba6" providerId="AD" clId="Web-{147B12C2-96A5-5416-79D5-AA166C59FCAA}" dt="2026-05-05T13:50:41.696" v="43"/>
        <pc:sldMkLst>
          <pc:docMk/>
          <pc:sldMk cId="1232687679" sldId="1369"/>
        </pc:sldMkLst>
        <pc:spChg chg="mod">
          <ac:chgData name="Stephanie Martinez-Ruckman" userId="S::martinez-ruckman@nlc.org::f5ffa0cd-fd0c-4b3e-9915-77553494eba6" providerId="AD" clId="Web-{147B12C2-96A5-5416-79D5-AA166C59FCAA}" dt="2026-05-05T13:49:53.398" v="37" actId="20577"/>
          <ac:spMkLst>
            <pc:docMk/>
            <pc:sldMk cId="1232687679" sldId="1369"/>
            <ac:spMk id="3" creationId="{3EE6D7C7-2CAF-DA37-CA8B-092DC2EAD7AD}"/>
          </ac:spMkLst>
        </pc:spChg>
        <pc:picChg chg="mod">
          <ac:chgData name="Stephanie Martinez-Ruckman" userId="S::martinez-ruckman@nlc.org::f5ffa0cd-fd0c-4b3e-9915-77553494eba6" providerId="AD" clId="Web-{147B12C2-96A5-5416-79D5-AA166C59FCAA}" dt="2026-05-05T13:50:41.696" v="43"/>
          <ac:picMkLst>
            <pc:docMk/>
            <pc:sldMk cId="1232687679" sldId="1369"/>
            <ac:picMk id="5" creationId="{EDABE038-D73E-7344-3C00-A7BCD1E20C4A}"/>
          </ac:picMkLst>
        </pc:picChg>
      </pc:sldChg>
      <pc:sldChg chg="modNotes">
        <pc:chgData name="Stephanie Martinez-Ruckman" userId="S::martinez-ruckman@nlc.org::f5ffa0cd-fd0c-4b3e-9915-77553494eba6" providerId="AD" clId="Web-{147B12C2-96A5-5416-79D5-AA166C59FCAA}" dt="2026-05-05T13:46:41.751" v="33"/>
        <pc:sldMkLst>
          <pc:docMk/>
          <pc:sldMk cId="3239641896" sldId="1371"/>
        </pc:sldMkLst>
      </pc:sldChg>
      <pc:sldChg chg="modSp">
        <pc:chgData name="Stephanie Martinez-Ruckman" userId="S::martinez-ruckman@nlc.org::f5ffa0cd-fd0c-4b3e-9915-77553494eba6" providerId="AD" clId="Web-{147B12C2-96A5-5416-79D5-AA166C59FCAA}" dt="2026-05-05T02:29:12.129" v="9" actId="20577"/>
        <pc:sldMkLst>
          <pc:docMk/>
          <pc:sldMk cId="4001600378" sldId="1372"/>
        </pc:sldMkLst>
        <pc:spChg chg="mod">
          <ac:chgData name="Stephanie Martinez-Ruckman" userId="S::martinez-ruckman@nlc.org::f5ffa0cd-fd0c-4b3e-9915-77553494eba6" providerId="AD" clId="Web-{147B12C2-96A5-5416-79D5-AA166C59FCAA}" dt="2026-05-05T02:28:57.659" v="7"/>
          <ac:spMkLst>
            <pc:docMk/>
            <pc:sldMk cId="4001600378" sldId="1372"/>
            <ac:spMk id="3" creationId="{8C5A0A5B-1F6A-1AC5-E766-E1A63B0660DE}"/>
          </ac:spMkLst>
        </pc:spChg>
        <pc:spChg chg="mod">
          <ac:chgData name="Stephanie Martinez-Ruckman" userId="S::martinez-ruckman@nlc.org::f5ffa0cd-fd0c-4b3e-9915-77553494eba6" providerId="AD" clId="Web-{147B12C2-96A5-5416-79D5-AA166C59FCAA}" dt="2026-05-05T02:29:12.129" v="9" actId="20577"/>
          <ac:spMkLst>
            <pc:docMk/>
            <pc:sldMk cId="4001600378" sldId="1372"/>
            <ac:spMk id="9" creationId="{A2E52D0D-8D30-D1A8-F109-E474D5FF3095}"/>
          </ac:spMkLst>
        </pc:spChg>
      </pc:sldChg>
      <pc:sldChg chg="modSp modNotes">
        <pc:chgData name="Stephanie Martinez-Ruckman" userId="S::martinez-ruckman@nlc.org::f5ffa0cd-fd0c-4b3e-9915-77553494eba6" providerId="AD" clId="Web-{147B12C2-96A5-5416-79D5-AA166C59FCAA}" dt="2026-05-05T13:50:37.696" v="42"/>
        <pc:sldMkLst>
          <pc:docMk/>
          <pc:sldMk cId="2437198066" sldId="1377"/>
        </pc:sldMkLst>
        <pc:picChg chg="mod">
          <ac:chgData name="Stephanie Martinez-Ruckman" userId="S::martinez-ruckman@nlc.org::f5ffa0cd-fd0c-4b3e-9915-77553494eba6" providerId="AD" clId="Web-{147B12C2-96A5-5416-79D5-AA166C59FCAA}" dt="2026-05-05T13:50:37.696" v="42"/>
          <ac:picMkLst>
            <pc:docMk/>
            <pc:sldMk cId="2437198066" sldId="1377"/>
            <ac:picMk id="5" creationId="{0239E4DD-3287-1D81-9FD4-6F70380C277A}"/>
          </ac:picMkLst>
        </pc:picChg>
      </pc:sldChg>
      <pc:sldChg chg="modSp modNotes">
        <pc:chgData name="Stephanie Martinez-Ruckman" userId="S::martinez-ruckman@nlc.org::f5ffa0cd-fd0c-4b3e-9915-77553494eba6" providerId="AD" clId="Web-{147B12C2-96A5-5416-79D5-AA166C59FCAA}" dt="2026-05-05T13:50:34.399" v="41"/>
        <pc:sldMkLst>
          <pc:docMk/>
          <pc:sldMk cId="1216948310" sldId="1378"/>
        </pc:sldMkLst>
      </pc:sldChg>
      <pc:sldChg chg="modSp modNotes">
        <pc:chgData name="Stephanie Martinez-Ruckman" userId="S::martinez-ruckman@nlc.org::f5ffa0cd-fd0c-4b3e-9915-77553494eba6" providerId="AD" clId="Web-{147B12C2-96A5-5416-79D5-AA166C59FCAA}" dt="2026-05-05T13:50:31.024" v="40"/>
        <pc:sldMkLst>
          <pc:docMk/>
          <pc:sldMk cId="3952158530" sldId="1379"/>
        </pc:sldMkLst>
        <pc:picChg chg="mod">
          <ac:chgData name="Stephanie Martinez-Ruckman" userId="S::martinez-ruckman@nlc.org::f5ffa0cd-fd0c-4b3e-9915-77553494eba6" providerId="AD" clId="Web-{147B12C2-96A5-5416-79D5-AA166C59FCAA}" dt="2026-05-05T13:50:31.024" v="40"/>
          <ac:picMkLst>
            <pc:docMk/>
            <pc:sldMk cId="3952158530" sldId="1379"/>
            <ac:picMk id="5" creationId="{2DDE2268-90DB-3D2C-28B3-83231CFE4189}"/>
          </ac:picMkLst>
        </pc:picChg>
      </pc:sldChg>
      <pc:sldChg chg="modSp modNotes">
        <pc:chgData name="Stephanie Martinez-Ruckman" userId="S::martinez-ruckman@nlc.org::f5ffa0cd-fd0c-4b3e-9915-77553494eba6" providerId="AD" clId="Web-{147B12C2-96A5-5416-79D5-AA166C59FCAA}" dt="2026-05-05T13:50:25.461" v="39"/>
        <pc:sldMkLst>
          <pc:docMk/>
          <pc:sldMk cId="1697547663" sldId="1380"/>
        </pc:sldMkLst>
        <pc:spChg chg="mod">
          <ac:chgData name="Stephanie Martinez-Ruckman" userId="S::martinez-ruckman@nlc.org::f5ffa0cd-fd0c-4b3e-9915-77553494eba6" providerId="AD" clId="Web-{147B12C2-96A5-5416-79D5-AA166C59FCAA}" dt="2026-05-05T13:50:06.586" v="38" actId="20577"/>
          <ac:spMkLst>
            <pc:docMk/>
            <pc:sldMk cId="1697547663" sldId="1380"/>
            <ac:spMk id="3" creationId="{52DD77D6-3719-E62C-F927-750BD2323151}"/>
          </ac:spMkLst>
        </pc:spChg>
        <pc:picChg chg="mod">
          <ac:chgData name="Stephanie Martinez-Ruckman" userId="S::martinez-ruckman@nlc.org::f5ffa0cd-fd0c-4b3e-9915-77553494eba6" providerId="AD" clId="Web-{147B12C2-96A5-5416-79D5-AA166C59FCAA}" dt="2026-05-05T13:50:25.461" v="39"/>
          <ac:picMkLst>
            <pc:docMk/>
            <pc:sldMk cId="1697547663" sldId="1380"/>
            <ac:picMk id="5" creationId="{7B31078B-A4F6-A72A-58D6-2C80D5FAB0FD}"/>
          </ac:picMkLst>
        </pc:picChg>
      </pc:sldChg>
      <pc:sldChg chg="modSp">
        <pc:chgData name="Stephanie Martinez-Ruckman" userId="S::martinez-ruckman@nlc.org::f5ffa0cd-fd0c-4b3e-9915-77553494eba6" providerId="AD" clId="Web-{147B12C2-96A5-5416-79D5-AA166C59FCAA}" dt="2026-05-05T02:38:48.646" v="28" actId="1076"/>
        <pc:sldMkLst>
          <pc:docMk/>
          <pc:sldMk cId="152565009" sldId="1383"/>
        </pc:sldMkLst>
        <pc:picChg chg="mod">
          <ac:chgData name="Stephanie Martinez-Ruckman" userId="S::martinez-ruckman@nlc.org::f5ffa0cd-fd0c-4b3e-9915-77553494eba6" providerId="AD" clId="Web-{147B12C2-96A5-5416-79D5-AA166C59FCAA}" dt="2026-05-05T02:38:39.005" v="27" actId="1076"/>
          <ac:picMkLst>
            <pc:docMk/>
            <pc:sldMk cId="152565009" sldId="1383"/>
            <ac:picMk id="12" creationId="{3F1FD5AE-4023-13DB-933E-D050A1A5413B}"/>
          </ac:picMkLst>
        </pc:picChg>
        <pc:picChg chg="mod">
          <ac:chgData name="Stephanie Martinez-Ruckman" userId="S::martinez-ruckman@nlc.org::f5ffa0cd-fd0c-4b3e-9915-77553494eba6" providerId="AD" clId="Web-{147B12C2-96A5-5416-79D5-AA166C59FCAA}" dt="2026-05-05T02:38:48.646" v="28" actId="1076"/>
          <ac:picMkLst>
            <pc:docMk/>
            <pc:sldMk cId="152565009" sldId="1383"/>
            <ac:picMk id="13" creationId="{DBBFB59F-BC7D-77F0-C611-770AB80DD42A}"/>
          </ac:picMkLst>
        </pc:picChg>
        <pc:picChg chg="mod">
          <ac:chgData name="Stephanie Martinez-Ruckman" userId="S::martinez-ruckman@nlc.org::f5ffa0cd-fd0c-4b3e-9915-77553494eba6" providerId="AD" clId="Web-{147B12C2-96A5-5416-79D5-AA166C59FCAA}" dt="2026-05-05T02:38:23.255" v="26" actId="1076"/>
          <ac:picMkLst>
            <pc:docMk/>
            <pc:sldMk cId="152565009" sldId="1383"/>
            <ac:picMk id="14" creationId="{736A9482-B00F-2E7E-FB4F-9FE85C4641D1}"/>
          </ac:picMkLst>
        </pc:picChg>
      </pc:sldChg>
    </pc:docChg>
  </pc:docChgLst>
  <pc:docChgLst>
    <pc:chgData name="Angelina Panettieri" userId="648dde0e-cfd2-4a03-b596-d3433f1e8c12" providerId="ADAL" clId="{FB4F036E-E599-41E5-A597-F61FC396D86B}"/>
    <pc:docChg chg="custSel modSld">
      <pc:chgData name="Angelina Panettieri" userId="648dde0e-cfd2-4a03-b596-d3433f1e8c12" providerId="ADAL" clId="{FB4F036E-E599-41E5-A597-F61FC396D86B}" dt="2026-05-05T19:24:16.390" v="674" actId="20577"/>
      <pc:docMkLst>
        <pc:docMk/>
      </pc:docMkLst>
      <pc:sldChg chg="modSp mod">
        <pc:chgData name="Angelina Panettieri" userId="648dde0e-cfd2-4a03-b596-d3433f1e8c12" providerId="ADAL" clId="{FB4F036E-E599-41E5-A597-F61FC396D86B}" dt="2026-05-05T19:24:16.390" v="674" actId="20577"/>
        <pc:sldMkLst>
          <pc:docMk/>
          <pc:sldMk cId="1216948310" sldId="1378"/>
        </pc:sldMkLst>
        <pc:spChg chg="mod">
          <ac:chgData name="Angelina Panettieri" userId="648dde0e-cfd2-4a03-b596-d3433f1e8c12" providerId="ADAL" clId="{FB4F036E-E599-41E5-A597-F61FC396D86B}" dt="2026-05-05T19:24:16.390" v="674" actId="20577"/>
          <ac:spMkLst>
            <pc:docMk/>
            <pc:sldMk cId="1216948310" sldId="1378"/>
            <ac:spMk id="3" creationId="{B5890E1F-D001-172F-0928-2B5C67F28C03}"/>
          </ac:spMkLst>
        </pc:spChg>
      </pc:sldChg>
    </pc:docChg>
  </pc:docChgLst>
  <pc:docChgLst>
    <pc:chgData name="Brittney Kohler" userId="6c491c7e-0115-4b4d-91de-10b202934cbd" providerId="ADAL" clId="{779E46A2-900D-436E-A763-B2794C228AAC}"/>
    <pc:docChg chg="undo custSel addSld delSld modSld">
      <pc:chgData name="Brittney Kohler" userId="6c491c7e-0115-4b4d-91de-10b202934cbd" providerId="ADAL" clId="{779E46A2-900D-436E-A763-B2794C228AAC}" dt="2026-05-05T22:46:19.830" v="2992" actId="20577"/>
      <pc:docMkLst>
        <pc:docMk/>
      </pc:docMkLst>
      <pc:sldChg chg="modSp mod">
        <pc:chgData name="Brittney Kohler" userId="6c491c7e-0115-4b4d-91de-10b202934cbd" providerId="ADAL" clId="{779E46A2-900D-436E-A763-B2794C228AAC}" dt="2026-05-05T22:05:11.623" v="1" actId="18131"/>
        <pc:sldMkLst>
          <pc:docMk/>
          <pc:sldMk cId="3239641896" sldId="1371"/>
        </pc:sldMkLst>
        <pc:picChg chg="mod modCrop">
          <ac:chgData name="Brittney Kohler" userId="6c491c7e-0115-4b4d-91de-10b202934cbd" providerId="ADAL" clId="{779E46A2-900D-436E-A763-B2794C228AAC}" dt="2026-05-05T22:05:11.623" v="1" actId="18131"/>
          <ac:picMkLst>
            <pc:docMk/>
            <pc:sldMk cId="3239641896" sldId="1371"/>
            <ac:picMk id="9" creationId="{EA1D558B-D798-6BDB-4FA3-E49DDBDE687B}"/>
          </ac:picMkLst>
        </pc:picChg>
      </pc:sldChg>
      <pc:sldChg chg="addSp delSp mod">
        <pc:chgData name="Brittney Kohler" userId="6c491c7e-0115-4b4d-91de-10b202934cbd" providerId="ADAL" clId="{779E46A2-900D-436E-A763-B2794C228AAC}" dt="2026-05-05T22:43:20.245" v="2626" actId="478"/>
        <pc:sldMkLst>
          <pc:docMk/>
          <pc:sldMk cId="1216948310" sldId="1378"/>
        </pc:sldMkLst>
      </pc:sldChg>
      <pc:sldChg chg="modSp mod">
        <pc:chgData name="Brittney Kohler" userId="6c491c7e-0115-4b4d-91de-10b202934cbd" providerId="ADAL" clId="{779E46A2-900D-436E-A763-B2794C228AAC}" dt="2026-05-05T22:33:56.257" v="1370" actId="20577"/>
        <pc:sldMkLst>
          <pc:docMk/>
          <pc:sldMk cId="3952158530" sldId="1379"/>
        </pc:sldMkLst>
        <pc:spChg chg="mod">
          <ac:chgData name="Brittney Kohler" userId="6c491c7e-0115-4b4d-91de-10b202934cbd" providerId="ADAL" clId="{779E46A2-900D-436E-A763-B2794C228AAC}" dt="2026-05-05T22:20:23.408" v="40" actId="20577"/>
          <ac:spMkLst>
            <pc:docMk/>
            <pc:sldMk cId="3952158530" sldId="1379"/>
            <ac:spMk id="2" creationId="{69B2FC5C-A8B2-47AD-44A9-EE0E8BA36DF7}"/>
          </ac:spMkLst>
        </pc:spChg>
        <pc:spChg chg="mod">
          <ac:chgData name="Brittney Kohler" userId="6c491c7e-0115-4b4d-91de-10b202934cbd" providerId="ADAL" clId="{779E46A2-900D-436E-A763-B2794C228AAC}" dt="2026-05-05T22:33:56.257" v="1370" actId="20577"/>
          <ac:spMkLst>
            <pc:docMk/>
            <pc:sldMk cId="3952158530" sldId="1379"/>
            <ac:spMk id="3" creationId="{49D70DF1-2DA3-207F-2F77-4B2DB7C6807F}"/>
          </ac:spMkLst>
        </pc:spChg>
        <pc:picChg chg="mod">
          <ac:chgData name="Brittney Kohler" userId="6c491c7e-0115-4b4d-91de-10b202934cbd" providerId="ADAL" clId="{779E46A2-900D-436E-A763-B2794C228AAC}" dt="2026-05-05T22:30:05.323" v="1321" actId="1076"/>
          <ac:picMkLst>
            <pc:docMk/>
            <pc:sldMk cId="3952158530" sldId="1379"/>
            <ac:picMk id="5" creationId="{2DDE2268-90DB-3D2C-28B3-83231CFE4189}"/>
          </ac:picMkLst>
        </pc:picChg>
      </pc:sldChg>
      <pc:sldChg chg="delSp modSp add mod">
        <pc:chgData name="Brittney Kohler" userId="6c491c7e-0115-4b4d-91de-10b202934cbd" providerId="ADAL" clId="{779E46A2-900D-436E-A763-B2794C228AAC}" dt="2026-05-05T22:46:19.830" v="2992" actId="20577"/>
        <pc:sldMkLst>
          <pc:docMk/>
          <pc:sldMk cId="2847836754" sldId="1386"/>
        </pc:sldMkLst>
        <pc:spChg chg="mod">
          <ac:chgData name="Brittney Kohler" userId="6c491c7e-0115-4b4d-91de-10b202934cbd" providerId="ADAL" clId="{779E46A2-900D-436E-A763-B2794C228AAC}" dt="2026-05-05T22:31:21.708" v="1352" actId="20577"/>
          <ac:spMkLst>
            <pc:docMk/>
            <pc:sldMk cId="2847836754" sldId="1386"/>
            <ac:spMk id="2" creationId="{8C7E31D6-10A6-D5E0-C06B-0847AE186B00}"/>
          </ac:spMkLst>
        </pc:spChg>
        <pc:spChg chg="mod">
          <ac:chgData name="Brittney Kohler" userId="6c491c7e-0115-4b4d-91de-10b202934cbd" providerId="ADAL" clId="{779E46A2-900D-436E-A763-B2794C228AAC}" dt="2026-05-05T22:46:19.830" v="2992" actId="20577"/>
          <ac:spMkLst>
            <pc:docMk/>
            <pc:sldMk cId="2847836754" sldId="1386"/>
            <ac:spMk id="3" creationId="{C71012D6-86F0-45F0-B3A4-745BC4E430C1}"/>
          </ac:spMkLst>
        </pc:spChg>
        <pc:picChg chg="mod">
          <ac:chgData name="Brittney Kohler" userId="6c491c7e-0115-4b4d-91de-10b202934cbd" providerId="ADAL" clId="{779E46A2-900D-436E-A763-B2794C228AAC}" dt="2026-05-05T22:31:03.898" v="1326" actId="14826"/>
          <ac:picMkLst>
            <pc:docMk/>
            <pc:sldMk cId="2847836754" sldId="1386"/>
            <ac:picMk id="6" creationId="{EC44DD91-7D53-8E25-74A8-12C646D75BE5}"/>
          </ac:picMkLst>
        </pc:picChg>
      </pc:sldChg>
    </pc:docChg>
  </pc:docChgLst>
  <pc:docChgLst>
    <pc:chgData name="Archana Sridhar" userId="43c58793-c23a-4e3b-84ae-be28f461bf97" providerId="ADAL" clId="{4A0CC0A2-9DC1-48BA-A4C6-4AA776536A17}"/>
    <pc:docChg chg="modSld">
      <pc:chgData name="Archana Sridhar" userId="43c58793-c23a-4e3b-84ae-be28f461bf97" providerId="ADAL" clId="{4A0CC0A2-9DC1-48BA-A4C6-4AA776536A17}" dt="2026-05-05T15:26:00.751" v="19" actId="1076"/>
      <pc:docMkLst>
        <pc:docMk/>
      </pc:docMkLst>
      <pc:sldChg chg="addSp modSp mod">
        <pc:chgData name="Archana Sridhar" userId="43c58793-c23a-4e3b-84ae-be28f461bf97" providerId="ADAL" clId="{4A0CC0A2-9DC1-48BA-A4C6-4AA776536A17}" dt="2026-05-05T15:26:00.751" v="19" actId="1076"/>
        <pc:sldMkLst>
          <pc:docMk/>
          <pc:sldMk cId="1541410106" sldId="1384"/>
        </pc:sldMkLst>
        <pc:graphicFrameChg chg="add mod modGraphic">
          <ac:chgData name="Archana Sridhar" userId="43c58793-c23a-4e3b-84ae-be28f461bf97" providerId="ADAL" clId="{4A0CC0A2-9DC1-48BA-A4C6-4AA776536A17}" dt="2026-05-05T15:26:00.751" v="19" actId="1076"/>
          <ac:graphicFrameMkLst>
            <pc:docMk/>
            <pc:sldMk cId="1541410106" sldId="1384"/>
            <ac:graphicFrameMk id="3" creationId="{95A89489-99C8-7EA8-6EB8-8D01E635BA07}"/>
          </ac:graphicFrameMkLst>
        </pc:graphicFrameChg>
      </pc:sldChg>
    </pc:docChg>
  </pc:docChgLst>
  <pc:docChgLst>
    <pc:chgData name="Stephanie Martinez-Ruckman" userId="f5ffa0cd-fd0c-4b3e-9915-77553494eba6" providerId="ADAL" clId="{FF7270BD-6825-4C8D-B02B-35A8E68E5F18}"/>
    <pc:docChg chg="undo custSel addSld delSld modSld sldOrd delMainMaster modMainMaster">
      <pc:chgData name="Stephanie Martinez-Ruckman" userId="f5ffa0cd-fd0c-4b3e-9915-77553494eba6" providerId="ADAL" clId="{FF7270BD-6825-4C8D-B02B-35A8E68E5F18}" dt="2026-05-05T02:21:48.875" v="2979" actId="6549"/>
      <pc:docMkLst>
        <pc:docMk/>
      </pc:docMkLst>
      <pc:sldChg chg="addSp delSp modSp mod modClrScheme chgLayout">
        <pc:chgData name="Stephanie Martinez-Ruckman" userId="f5ffa0cd-fd0c-4b3e-9915-77553494eba6" providerId="ADAL" clId="{FF7270BD-6825-4C8D-B02B-35A8E68E5F18}" dt="2026-05-05T02:11:12.176" v="2812" actId="931"/>
        <pc:sldMkLst>
          <pc:docMk/>
          <pc:sldMk cId="216182778" sldId="691"/>
        </pc:sldMkLst>
        <pc:spChg chg="mod">
          <ac:chgData name="Stephanie Martinez-Ruckman" userId="f5ffa0cd-fd0c-4b3e-9915-77553494eba6" providerId="ADAL" clId="{FF7270BD-6825-4C8D-B02B-35A8E68E5F18}" dt="2026-05-05T02:09:59.482" v="2811" actId="26606"/>
          <ac:spMkLst>
            <pc:docMk/>
            <pc:sldMk cId="216182778" sldId="691"/>
            <ac:spMk id="8" creationId="{D55BD13E-7AB1-426F-299E-0760E129C3F2}"/>
          </ac:spMkLst>
        </pc:spChg>
        <pc:spChg chg="mod">
          <ac:chgData name="Stephanie Martinez-Ruckman" userId="f5ffa0cd-fd0c-4b3e-9915-77553494eba6" providerId="ADAL" clId="{FF7270BD-6825-4C8D-B02B-35A8E68E5F18}" dt="2026-05-05T02:09:59.482" v="2811" actId="26606"/>
          <ac:spMkLst>
            <pc:docMk/>
            <pc:sldMk cId="216182778" sldId="691"/>
            <ac:spMk id="9" creationId="{7386AC1E-2CD4-2BB9-424C-315B7C6D0183}"/>
          </ac:spMkLst>
        </pc:spChg>
        <pc:picChg chg="add mod">
          <ac:chgData name="Stephanie Martinez-Ruckman" userId="f5ffa0cd-fd0c-4b3e-9915-77553494eba6" providerId="ADAL" clId="{FF7270BD-6825-4C8D-B02B-35A8E68E5F18}" dt="2026-05-05T02:11:12.176" v="2812" actId="931"/>
          <ac:picMkLst>
            <pc:docMk/>
            <pc:sldMk cId="216182778" sldId="691"/>
            <ac:picMk id="6" creationId="{4C474C35-1B36-E03A-F19A-D4D90A3D6D86}"/>
          </ac:picMkLst>
        </pc:picChg>
      </pc:sldChg>
      <pc:sldChg chg="addSp delSp modSp add mod modClrScheme chgLayout modNotesTx">
        <pc:chgData name="Stephanie Martinez-Ruckman" userId="f5ffa0cd-fd0c-4b3e-9915-77553494eba6" providerId="ADAL" clId="{FF7270BD-6825-4C8D-B02B-35A8E68E5F18}" dt="2026-05-05T02:21:48.875" v="2979" actId="6549"/>
        <pc:sldMkLst>
          <pc:docMk/>
          <pc:sldMk cId="3369361556" sldId="1353"/>
        </pc:sldMkLst>
        <pc:spChg chg="mod ord">
          <ac:chgData name="Stephanie Martinez-Ruckman" userId="f5ffa0cd-fd0c-4b3e-9915-77553494eba6" providerId="ADAL" clId="{FF7270BD-6825-4C8D-B02B-35A8E68E5F18}" dt="2026-05-05T02:20:27.247" v="2939" actId="6549"/>
          <ac:spMkLst>
            <pc:docMk/>
            <pc:sldMk cId="3369361556" sldId="1353"/>
            <ac:spMk id="2" creationId="{5CA2A920-D939-5EED-CD70-3EB0F0D301E2}"/>
          </ac:spMkLst>
        </pc:spChg>
        <pc:spChg chg="mod">
          <ac:chgData name="Stephanie Martinez-Ruckman" userId="f5ffa0cd-fd0c-4b3e-9915-77553494eba6" providerId="ADAL" clId="{FF7270BD-6825-4C8D-B02B-35A8E68E5F18}" dt="2026-05-05T02:21:39.229" v="2978" actId="20577"/>
          <ac:spMkLst>
            <pc:docMk/>
            <pc:sldMk cId="3369361556" sldId="1353"/>
            <ac:spMk id="4" creationId="{3BEC9469-731C-4B9B-3127-7C5000C8B890}"/>
          </ac:spMkLst>
        </pc:spChg>
        <pc:picChg chg="mod">
          <ac:chgData name="Stephanie Martinez-Ruckman" userId="f5ffa0cd-fd0c-4b3e-9915-77553494eba6" providerId="ADAL" clId="{FF7270BD-6825-4C8D-B02B-35A8E68E5F18}" dt="2026-05-05T02:20:40.395" v="2941" actId="1076"/>
          <ac:picMkLst>
            <pc:docMk/>
            <pc:sldMk cId="3369361556" sldId="1353"/>
            <ac:picMk id="3" creationId="{0E8C05FC-9FD7-2F94-06D9-40CE5F3F4A0E}"/>
          </ac:picMkLst>
        </pc:picChg>
        <pc:picChg chg="mod">
          <ac:chgData name="Stephanie Martinez-Ruckman" userId="f5ffa0cd-fd0c-4b3e-9915-77553494eba6" providerId="ADAL" clId="{FF7270BD-6825-4C8D-B02B-35A8E68E5F18}" dt="2026-05-05T02:20:35.602" v="2940" actId="1076"/>
          <ac:picMkLst>
            <pc:docMk/>
            <pc:sldMk cId="3369361556" sldId="1353"/>
            <ac:picMk id="5" creationId="{00A07079-0C2A-7678-7A02-DFA7B103AFA0}"/>
          </ac:picMkLst>
        </pc:picChg>
      </pc:sldChg>
      <pc:sldChg chg="addSp delSp modSp add mod modClrScheme chgLayout">
        <pc:chgData name="Stephanie Martinez-Ruckman" userId="f5ffa0cd-fd0c-4b3e-9915-77553494eba6" providerId="ADAL" clId="{FF7270BD-6825-4C8D-B02B-35A8E68E5F18}" dt="2026-05-04T23:48:25.204" v="1508" actId="1035"/>
        <pc:sldMkLst>
          <pc:docMk/>
          <pc:sldMk cId="1232687679" sldId="1369"/>
        </pc:sldMkLst>
        <pc:spChg chg="mod ord">
          <ac:chgData name="Stephanie Martinez-Ruckman" userId="f5ffa0cd-fd0c-4b3e-9915-77553494eba6" providerId="ADAL" clId="{FF7270BD-6825-4C8D-B02B-35A8E68E5F18}" dt="2026-05-04T23:47:47.156" v="1471" actId="700"/>
          <ac:spMkLst>
            <pc:docMk/>
            <pc:sldMk cId="1232687679" sldId="1369"/>
            <ac:spMk id="2" creationId="{F4B370BD-CBA7-80B8-4F11-4DCC9DDA264F}"/>
          </ac:spMkLst>
        </pc:spChg>
        <pc:spChg chg="mod ord">
          <ac:chgData name="Stephanie Martinez-Ruckman" userId="f5ffa0cd-fd0c-4b3e-9915-77553494eba6" providerId="ADAL" clId="{FF7270BD-6825-4C8D-B02B-35A8E68E5F18}" dt="2026-05-04T23:48:17.767" v="1475" actId="1076"/>
          <ac:spMkLst>
            <pc:docMk/>
            <pc:sldMk cId="1232687679" sldId="1369"/>
            <ac:spMk id="3" creationId="{3EE6D7C7-2CAF-DA37-CA8B-092DC2EAD7AD}"/>
          </ac:spMkLst>
        </pc:spChg>
        <pc:picChg chg="mod">
          <ac:chgData name="Stephanie Martinez-Ruckman" userId="f5ffa0cd-fd0c-4b3e-9915-77553494eba6" providerId="ADAL" clId="{FF7270BD-6825-4C8D-B02B-35A8E68E5F18}" dt="2026-05-04T23:48:25.204" v="1508" actId="1035"/>
          <ac:picMkLst>
            <pc:docMk/>
            <pc:sldMk cId="1232687679" sldId="1369"/>
            <ac:picMk id="5" creationId="{EDABE038-D73E-7344-3C00-A7BCD1E20C4A}"/>
          </ac:picMkLst>
        </pc:picChg>
        <pc:picChg chg="mod">
          <ac:chgData name="Stephanie Martinez-Ruckman" userId="f5ffa0cd-fd0c-4b3e-9915-77553494eba6" providerId="ADAL" clId="{FF7270BD-6825-4C8D-B02B-35A8E68E5F18}" dt="2026-05-04T23:48:25.204" v="1508" actId="1035"/>
          <ac:picMkLst>
            <pc:docMk/>
            <pc:sldMk cId="1232687679" sldId="1369"/>
            <ac:picMk id="9" creationId="{2BF98276-ABF0-8BED-52CF-52E77998C561}"/>
          </ac:picMkLst>
        </pc:picChg>
      </pc:sldChg>
      <pc:sldChg chg="addSp delSp modSp add mod modClrScheme modCm chgLayout">
        <pc:chgData name="Stephanie Martinez-Ruckman" userId="f5ffa0cd-fd0c-4b3e-9915-77553494eba6" providerId="ADAL" clId="{FF7270BD-6825-4C8D-B02B-35A8E68E5F18}" dt="2026-05-05T02:19:00.263" v="2911" actId="1076"/>
        <pc:sldMkLst>
          <pc:docMk/>
          <pc:sldMk cId="3239641896" sldId="1371"/>
        </pc:sldMkLst>
        <pc:spChg chg="add del mod ord">
          <ac:chgData name="Stephanie Martinez-Ruckman" userId="f5ffa0cd-fd0c-4b3e-9915-77553494eba6" providerId="ADAL" clId="{FF7270BD-6825-4C8D-B02B-35A8E68E5F18}" dt="2026-05-05T02:18:13.654" v="2906" actId="20577"/>
          <ac:spMkLst>
            <pc:docMk/>
            <pc:sldMk cId="3239641896" sldId="1371"/>
            <ac:spMk id="2" creationId="{3EF18D12-7AC0-1331-93EA-E8678D8FC5B4}"/>
          </ac:spMkLst>
        </pc:spChg>
        <pc:spChg chg="mod">
          <ac:chgData name="Stephanie Martinez-Ruckman" userId="f5ffa0cd-fd0c-4b3e-9915-77553494eba6" providerId="ADAL" clId="{FF7270BD-6825-4C8D-B02B-35A8E68E5F18}" dt="2026-05-05T02:18:47.859" v="2909" actId="113"/>
          <ac:spMkLst>
            <pc:docMk/>
            <pc:sldMk cId="3239641896" sldId="1371"/>
            <ac:spMk id="6" creationId="{553D1939-508C-57B0-850A-07E0DEE3E38C}"/>
          </ac:spMkLst>
        </pc:spChg>
        <pc:picChg chg="mod">
          <ac:chgData name="Stephanie Martinez-Ruckman" userId="f5ffa0cd-fd0c-4b3e-9915-77553494eba6" providerId="ADAL" clId="{FF7270BD-6825-4C8D-B02B-35A8E68E5F18}" dt="2026-05-05T02:17:26.160" v="2854" actId="1076"/>
          <ac:picMkLst>
            <pc:docMk/>
            <pc:sldMk cId="3239641896" sldId="1371"/>
            <ac:picMk id="3" creationId="{01F66317-4FC4-9ABB-0C18-1A946865AB44}"/>
          </ac:picMkLst>
        </pc:picChg>
        <pc:picChg chg="mod">
          <ac:chgData name="Stephanie Martinez-Ruckman" userId="f5ffa0cd-fd0c-4b3e-9915-77553494eba6" providerId="ADAL" clId="{FF7270BD-6825-4C8D-B02B-35A8E68E5F18}" dt="2026-05-05T02:17:23.430" v="2853" actId="1076"/>
          <ac:picMkLst>
            <pc:docMk/>
            <pc:sldMk cId="3239641896" sldId="1371"/>
            <ac:picMk id="4" creationId="{EDE5FBBC-5A8A-A58A-F60B-BE8A731777F4}"/>
          </ac:picMkLst>
        </pc:picChg>
        <pc:picChg chg="mod">
          <ac:chgData name="Stephanie Martinez-Ruckman" userId="f5ffa0cd-fd0c-4b3e-9915-77553494eba6" providerId="ADAL" clId="{FF7270BD-6825-4C8D-B02B-35A8E68E5F18}" dt="2026-05-05T02:17:32.799" v="2855" actId="1076"/>
          <ac:picMkLst>
            <pc:docMk/>
            <pc:sldMk cId="3239641896" sldId="1371"/>
            <ac:picMk id="8" creationId="{DA195DE1-3EC4-5B5B-6661-C2D2FA333478}"/>
          </ac:picMkLst>
        </pc:picChg>
        <pc:picChg chg="mod">
          <ac:chgData name="Stephanie Martinez-Ruckman" userId="f5ffa0cd-fd0c-4b3e-9915-77553494eba6" providerId="ADAL" clId="{FF7270BD-6825-4C8D-B02B-35A8E68E5F18}" dt="2026-05-05T02:18:53.127" v="2910" actId="1076"/>
          <ac:picMkLst>
            <pc:docMk/>
            <pc:sldMk cId="3239641896" sldId="1371"/>
            <ac:picMk id="9" creationId="{EA1D558B-D798-6BDB-4FA3-E49DDBDE687B}"/>
          </ac:picMkLst>
        </pc:picChg>
        <pc:picChg chg="mod">
          <ac:chgData name="Stephanie Martinez-Ruckman" userId="f5ffa0cd-fd0c-4b3e-9915-77553494eba6" providerId="ADAL" clId="{FF7270BD-6825-4C8D-B02B-35A8E68E5F18}" dt="2026-05-05T02:19:00.263" v="2911" actId="1076"/>
          <ac:picMkLst>
            <pc:docMk/>
            <pc:sldMk cId="3239641896" sldId="1371"/>
            <ac:picMk id="11" creationId="{E49C3AB0-8CFC-7051-3B18-66AA66F47ED0}"/>
          </ac:picMkLst>
        </pc:picChg>
        <pc:extLst>
          <p:ext xmlns:p="http://schemas.openxmlformats.org/presentationml/2006/main" uri="{D6D511B9-2390-475A-947B-AFAB55BFBCF1}">
            <pc226:cmChg xmlns:pc226="http://schemas.microsoft.com/office/powerpoint/2022/06/main/command" chg="mod">
              <pc226:chgData name="Stephanie Martinez-Ruckman" userId="f5ffa0cd-fd0c-4b3e-9915-77553494eba6" providerId="ADAL" clId="{FF7270BD-6825-4C8D-B02B-35A8E68E5F18}" dt="2026-05-04T20:46:24.373" v="68" actId="478"/>
              <pc2:cmMkLst xmlns:pc2="http://schemas.microsoft.com/office/powerpoint/2019/9/main/command">
                <pc:docMk/>
                <pc:sldMk cId="3239641896" sldId="1371"/>
                <pc2:cmMk id="{B74DA3A1-4EC7-46C6-ADB7-6BB9BF55F3BA}"/>
              </pc2:cmMkLst>
            </pc226:cmChg>
          </p:ext>
        </pc:extLst>
      </pc:sldChg>
      <pc:sldChg chg="addSp delSp modSp new mod chgLayout">
        <pc:chgData name="Stephanie Martinez-Ruckman" userId="f5ffa0cd-fd0c-4b3e-9915-77553494eba6" providerId="ADAL" clId="{FF7270BD-6825-4C8D-B02B-35A8E68E5F18}" dt="2026-05-05T02:09:43.593" v="2810" actId="1036"/>
        <pc:sldMkLst>
          <pc:docMk/>
          <pc:sldMk cId="4001600378" sldId="1372"/>
        </pc:sldMkLst>
        <pc:spChg chg="mod ord">
          <ac:chgData name="Stephanie Martinez-Ruckman" userId="f5ffa0cd-fd0c-4b3e-9915-77553494eba6" providerId="ADAL" clId="{FF7270BD-6825-4C8D-B02B-35A8E68E5F18}" dt="2026-05-05T02:09:43.593" v="2810" actId="1036"/>
          <ac:spMkLst>
            <pc:docMk/>
            <pc:sldMk cId="4001600378" sldId="1372"/>
            <ac:spMk id="3" creationId="{8C5A0A5B-1F6A-1AC5-E766-E1A63B0660DE}"/>
          </ac:spMkLst>
        </pc:spChg>
        <pc:spChg chg="mod ord">
          <ac:chgData name="Stephanie Martinez-Ruckman" userId="f5ffa0cd-fd0c-4b3e-9915-77553494eba6" providerId="ADAL" clId="{FF7270BD-6825-4C8D-B02B-35A8E68E5F18}" dt="2026-05-05T02:08:43.285" v="2774" actId="1036"/>
          <ac:spMkLst>
            <pc:docMk/>
            <pc:sldMk cId="4001600378" sldId="1372"/>
            <ac:spMk id="4" creationId="{3CF1FF7C-A964-3646-E433-FB074F14B4D9}"/>
          </ac:spMkLst>
        </pc:spChg>
        <pc:spChg chg="mod ord">
          <ac:chgData name="Stephanie Martinez-Ruckman" userId="f5ffa0cd-fd0c-4b3e-9915-77553494eba6" providerId="ADAL" clId="{FF7270BD-6825-4C8D-B02B-35A8E68E5F18}" dt="2026-05-05T02:08:39.139" v="2759" actId="1035"/>
          <ac:spMkLst>
            <pc:docMk/>
            <pc:sldMk cId="4001600378" sldId="1372"/>
            <ac:spMk id="5" creationId="{7F34D554-71F6-80A5-70DB-176782CC32B7}"/>
          </ac:spMkLst>
        </pc:spChg>
        <pc:spChg chg="add mod">
          <ac:chgData name="Stephanie Martinez-Ruckman" userId="f5ffa0cd-fd0c-4b3e-9915-77553494eba6" providerId="ADAL" clId="{FF7270BD-6825-4C8D-B02B-35A8E68E5F18}" dt="2026-05-05T02:08:31.166" v="2733" actId="1036"/>
          <ac:spMkLst>
            <pc:docMk/>
            <pc:sldMk cId="4001600378" sldId="1372"/>
            <ac:spMk id="9" creationId="{A2E52D0D-8D30-D1A8-F109-E474D5FF3095}"/>
          </ac:spMkLst>
        </pc:spChg>
        <pc:spChg chg="add mod">
          <ac:chgData name="Stephanie Martinez-Ruckman" userId="f5ffa0cd-fd0c-4b3e-9915-77553494eba6" providerId="ADAL" clId="{FF7270BD-6825-4C8D-B02B-35A8E68E5F18}" dt="2026-05-05T02:08:25.978" v="2715" actId="1036"/>
          <ac:spMkLst>
            <pc:docMk/>
            <pc:sldMk cId="4001600378" sldId="1372"/>
            <ac:spMk id="10" creationId="{E68B4ED4-00FF-1E29-B2C8-6498F140E4C7}"/>
          </ac:spMkLst>
        </pc:spChg>
        <pc:spChg chg="add mod">
          <ac:chgData name="Stephanie Martinez-Ruckman" userId="f5ffa0cd-fd0c-4b3e-9915-77553494eba6" providerId="ADAL" clId="{FF7270BD-6825-4C8D-B02B-35A8E68E5F18}" dt="2026-05-04T20:55:06.974" v="727" actId="20577"/>
          <ac:spMkLst>
            <pc:docMk/>
            <pc:sldMk cId="4001600378" sldId="1372"/>
            <ac:spMk id="11" creationId="{381A1DCE-DF17-2662-16BF-59F79A40F8B8}"/>
          </ac:spMkLst>
        </pc:spChg>
        <pc:picChg chg="add mod ord">
          <ac:chgData name="Stephanie Martinez-Ruckman" userId="f5ffa0cd-fd0c-4b3e-9915-77553494eba6" providerId="ADAL" clId="{FF7270BD-6825-4C8D-B02B-35A8E68E5F18}" dt="2026-05-04T20:56:02.943" v="729" actId="700"/>
          <ac:picMkLst>
            <pc:docMk/>
            <pc:sldMk cId="4001600378" sldId="1372"/>
            <ac:picMk id="7" creationId="{CE2B9301-39C5-5B03-81C1-03D220992F92}"/>
          </ac:picMkLst>
        </pc:picChg>
        <pc:picChg chg="add mod">
          <ac:chgData name="Stephanie Martinez-Ruckman" userId="f5ffa0cd-fd0c-4b3e-9915-77553494eba6" providerId="ADAL" clId="{FF7270BD-6825-4C8D-B02B-35A8E68E5F18}" dt="2026-05-04T20:53:19.004" v="432" actId="14826"/>
          <ac:picMkLst>
            <pc:docMk/>
            <pc:sldMk cId="4001600378" sldId="1372"/>
            <ac:picMk id="8" creationId="{D10A8679-D935-22F6-960D-E29ECABB63A6}"/>
          </ac:picMkLst>
        </pc:picChg>
      </pc:sldChg>
      <pc:sldChg chg="delSp modSp new mod">
        <pc:chgData name="Stephanie Martinez-Ruckman" userId="f5ffa0cd-fd0c-4b3e-9915-77553494eba6" providerId="ADAL" clId="{FF7270BD-6825-4C8D-B02B-35A8E68E5F18}" dt="2026-05-04T23:35:59.235" v="1190" actId="1076"/>
        <pc:sldMkLst>
          <pc:docMk/>
          <pc:sldMk cId="2100892599" sldId="1373"/>
        </pc:sldMkLst>
        <pc:spChg chg="mod">
          <ac:chgData name="Stephanie Martinez-Ruckman" userId="f5ffa0cd-fd0c-4b3e-9915-77553494eba6" providerId="ADAL" clId="{FF7270BD-6825-4C8D-B02B-35A8E68E5F18}" dt="2026-05-04T23:35:37.155" v="1186" actId="1035"/>
          <ac:spMkLst>
            <pc:docMk/>
            <pc:sldMk cId="2100892599" sldId="1373"/>
            <ac:spMk id="2" creationId="{645BB341-4EEF-2D8E-EBD8-AB5616D5780F}"/>
          </ac:spMkLst>
        </pc:spChg>
        <pc:spChg chg="mod">
          <ac:chgData name="Stephanie Martinez-Ruckman" userId="f5ffa0cd-fd0c-4b3e-9915-77553494eba6" providerId="ADAL" clId="{FF7270BD-6825-4C8D-B02B-35A8E68E5F18}" dt="2026-05-04T23:35:59.235" v="1190" actId="1076"/>
          <ac:spMkLst>
            <pc:docMk/>
            <pc:sldMk cId="2100892599" sldId="1373"/>
            <ac:spMk id="4" creationId="{3D09C1A6-FEEB-72B6-E7D1-694D5730D161}"/>
          </ac:spMkLst>
        </pc:spChg>
        <pc:spChg chg="mod">
          <ac:chgData name="Stephanie Martinez-Ruckman" userId="f5ffa0cd-fd0c-4b3e-9915-77553494eba6" providerId="ADAL" clId="{FF7270BD-6825-4C8D-B02B-35A8E68E5F18}" dt="2026-05-04T23:35:55.642" v="1189" actId="1076"/>
          <ac:spMkLst>
            <pc:docMk/>
            <pc:sldMk cId="2100892599" sldId="1373"/>
            <ac:spMk id="6" creationId="{5FABA199-8D3F-09A1-F081-070BEDF45C1F}"/>
          </ac:spMkLst>
        </pc:spChg>
        <pc:spChg chg="mod">
          <ac:chgData name="Stephanie Martinez-Ruckman" userId="f5ffa0cd-fd0c-4b3e-9915-77553494eba6" providerId="ADAL" clId="{FF7270BD-6825-4C8D-B02B-35A8E68E5F18}" dt="2026-05-04T20:59:02.732" v="749" actId="20577"/>
          <ac:spMkLst>
            <pc:docMk/>
            <pc:sldMk cId="2100892599" sldId="1373"/>
            <ac:spMk id="10" creationId="{A2E4992B-FB78-13F5-2667-A4A8665BC418}"/>
          </ac:spMkLst>
        </pc:spChg>
      </pc:sldChg>
      <pc:sldChg chg="modSp new mod">
        <pc:chgData name="Stephanie Martinez-Ruckman" userId="f5ffa0cd-fd0c-4b3e-9915-77553494eba6" providerId="ADAL" clId="{FF7270BD-6825-4C8D-B02B-35A8E68E5F18}" dt="2026-05-04T23:40:59.747" v="1399" actId="20577"/>
        <pc:sldMkLst>
          <pc:docMk/>
          <pc:sldMk cId="1790026357" sldId="1374"/>
        </pc:sldMkLst>
        <pc:spChg chg="mod">
          <ac:chgData name="Stephanie Martinez-Ruckman" userId="f5ffa0cd-fd0c-4b3e-9915-77553494eba6" providerId="ADAL" clId="{FF7270BD-6825-4C8D-B02B-35A8E68E5F18}" dt="2026-05-04T23:40:59.747" v="1399" actId="20577"/>
          <ac:spMkLst>
            <pc:docMk/>
            <pc:sldMk cId="1790026357" sldId="1374"/>
            <ac:spMk id="2" creationId="{2C89B72B-452A-3822-9FC2-49D058F9F784}"/>
          </ac:spMkLst>
        </pc:spChg>
      </pc:sldChg>
      <pc:sldChg chg="modSp new mod">
        <pc:chgData name="Stephanie Martinez-Ruckman" userId="f5ffa0cd-fd0c-4b3e-9915-77553494eba6" providerId="ADAL" clId="{FF7270BD-6825-4C8D-B02B-35A8E68E5F18}" dt="2026-05-04T23:41:20.045" v="1429" actId="20577"/>
        <pc:sldMkLst>
          <pc:docMk/>
          <pc:sldMk cId="887840353" sldId="1375"/>
        </pc:sldMkLst>
        <pc:spChg chg="mod">
          <ac:chgData name="Stephanie Martinez-Ruckman" userId="f5ffa0cd-fd0c-4b3e-9915-77553494eba6" providerId="ADAL" clId="{FF7270BD-6825-4C8D-B02B-35A8E68E5F18}" dt="2026-05-04T23:41:20.045" v="1429" actId="20577"/>
          <ac:spMkLst>
            <pc:docMk/>
            <pc:sldMk cId="887840353" sldId="1375"/>
            <ac:spMk id="2" creationId="{8134F5C3-480A-8FE5-4488-3ECCD6A97D40}"/>
          </ac:spMkLst>
        </pc:spChg>
      </pc:sldChg>
      <pc:sldChg chg="modSp new mod">
        <pc:chgData name="Stephanie Martinez-Ruckman" userId="f5ffa0cd-fd0c-4b3e-9915-77553494eba6" providerId="ADAL" clId="{FF7270BD-6825-4C8D-B02B-35A8E68E5F18}" dt="2026-05-04T23:42:02.093" v="1456" actId="20577"/>
        <pc:sldMkLst>
          <pc:docMk/>
          <pc:sldMk cId="659495680" sldId="1376"/>
        </pc:sldMkLst>
        <pc:spChg chg="mod">
          <ac:chgData name="Stephanie Martinez-Ruckman" userId="f5ffa0cd-fd0c-4b3e-9915-77553494eba6" providerId="ADAL" clId="{FF7270BD-6825-4C8D-B02B-35A8E68E5F18}" dt="2026-05-04T23:42:02.093" v="1456" actId="20577"/>
          <ac:spMkLst>
            <pc:docMk/>
            <pc:sldMk cId="659495680" sldId="1376"/>
            <ac:spMk id="2" creationId="{3C2006E1-A135-C307-55B9-E54260EDDE6B}"/>
          </ac:spMkLst>
        </pc:spChg>
      </pc:sldChg>
      <pc:sldChg chg="addSp delSp modSp add mod">
        <pc:chgData name="Stephanie Martinez-Ruckman" userId="f5ffa0cd-fd0c-4b3e-9915-77553494eba6" providerId="ADAL" clId="{FF7270BD-6825-4C8D-B02B-35A8E68E5F18}" dt="2026-05-04T23:52:25.566" v="1696" actId="1036"/>
        <pc:sldMkLst>
          <pc:docMk/>
          <pc:sldMk cId="2437198066" sldId="1377"/>
        </pc:sldMkLst>
        <pc:spChg chg="mod">
          <ac:chgData name="Stephanie Martinez-Ruckman" userId="f5ffa0cd-fd0c-4b3e-9915-77553494eba6" providerId="ADAL" clId="{FF7270BD-6825-4C8D-B02B-35A8E68E5F18}" dt="2026-05-04T23:49:53.461" v="1542" actId="20577"/>
          <ac:spMkLst>
            <pc:docMk/>
            <pc:sldMk cId="2437198066" sldId="1377"/>
            <ac:spMk id="2" creationId="{1B6E1B50-660E-776B-857A-9FA4D37E2C55}"/>
          </ac:spMkLst>
        </pc:spChg>
        <pc:spChg chg="mod">
          <ac:chgData name="Stephanie Martinez-Ruckman" userId="f5ffa0cd-fd0c-4b3e-9915-77553494eba6" providerId="ADAL" clId="{FF7270BD-6825-4C8D-B02B-35A8E68E5F18}" dt="2026-05-04T23:50:18.816" v="1554" actId="20577"/>
          <ac:spMkLst>
            <pc:docMk/>
            <pc:sldMk cId="2437198066" sldId="1377"/>
            <ac:spMk id="3" creationId="{ADA44F29-702B-4E97-658E-2CAEE0D99F39}"/>
          </ac:spMkLst>
        </pc:spChg>
        <pc:picChg chg="mod">
          <ac:chgData name="Stephanie Martinez-Ruckman" userId="f5ffa0cd-fd0c-4b3e-9915-77553494eba6" providerId="ADAL" clId="{FF7270BD-6825-4C8D-B02B-35A8E68E5F18}" dt="2026-05-04T23:52:25.566" v="1696" actId="1036"/>
          <ac:picMkLst>
            <pc:docMk/>
            <pc:sldMk cId="2437198066" sldId="1377"/>
            <ac:picMk id="5" creationId="{0239E4DD-3287-1D81-9FD4-6F70380C277A}"/>
          </ac:picMkLst>
        </pc:picChg>
        <pc:picChg chg="add mod">
          <ac:chgData name="Stephanie Martinez-Ruckman" userId="f5ffa0cd-fd0c-4b3e-9915-77553494eba6" providerId="ADAL" clId="{FF7270BD-6825-4C8D-B02B-35A8E68E5F18}" dt="2026-05-04T23:52:20.574" v="1686" actId="1035"/>
          <ac:picMkLst>
            <pc:docMk/>
            <pc:sldMk cId="2437198066" sldId="1377"/>
            <ac:picMk id="6" creationId="{2A43C9BF-586E-F8D5-861A-BA16F53F44FC}"/>
          </ac:picMkLst>
        </pc:picChg>
      </pc:sldChg>
      <pc:sldChg chg="addSp delSp modSp add mod">
        <pc:chgData name="Stephanie Martinez-Ruckman" userId="f5ffa0cd-fd0c-4b3e-9915-77553494eba6" providerId="ADAL" clId="{FF7270BD-6825-4C8D-B02B-35A8E68E5F18}" dt="2026-05-04T23:53:35.792" v="1837" actId="1038"/>
        <pc:sldMkLst>
          <pc:docMk/>
          <pc:sldMk cId="1216948310" sldId="1378"/>
        </pc:sldMkLst>
        <pc:spChg chg="mod">
          <ac:chgData name="Stephanie Martinez-Ruckman" userId="f5ffa0cd-fd0c-4b3e-9915-77553494eba6" providerId="ADAL" clId="{FF7270BD-6825-4C8D-B02B-35A8E68E5F18}" dt="2026-05-04T23:52:41.001" v="1710" actId="20577"/>
          <ac:spMkLst>
            <pc:docMk/>
            <pc:sldMk cId="1216948310" sldId="1378"/>
            <ac:spMk id="2" creationId="{12CFEC84-0D1E-BA67-72AA-227162CAE311}"/>
          </ac:spMkLst>
        </pc:spChg>
      </pc:sldChg>
      <pc:sldChg chg="addSp delSp modSp add mod">
        <pc:chgData name="Stephanie Martinez-Ruckman" userId="f5ffa0cd-fd0c-4b3e-9915-77553494eba6" providerId="ADAL" clId="{FF7270BD-6825-4C8D-B02B-35A8E68E5F18}" dt="2026-05-04T23:54:25.516" v="1850" actId="1076"/>
        <pc:sldMkLst>
          <pc:docMk/>
          <pc:sldMk cId="3952158530" sldId="1379"/>
        </pc:sldMkLst>
        <pc:spChg chg="mod">
          <ac:chgData name="Stephanie Martinez-Ruckman" userId="f5ffa0cd-fd0c-4b3e-9915-77553494eba6" providerId="ADAL" clId="{FF7270BD-6825-4C8D-B02B-35A8E68E5F18}" dt="2026-05-04T23:53:53.958" v="1845" actId="20577"/>
          <ac:spMkLst>
            <pc:docMk/>
            <pc:sldMk cId="3952158530" sldId="1379"/>
            <ac:spMk id="2" creationId="{69B2FC5C-A8B2-47AD-44A9-EE0E8BA36DF7}"/>
          </ac:spMkLst>
        </pc:spChg>
        <pc:picChg chg="add mod">
          <ac:chgData name="Stephanie Martinez-Ruckman" userId="f5ffa0cd-fd0c-4b3e-9915-77553494eba6" providerId="ADAL" clId="{FF7270BD-6825-4C8D-B02B-35A8E68E5F18}" dt="2026-05-04T23:54:25.516" v="1850" actId="1076"/>
          <ac:picMkLst>
            <pc:docMk/>
            <pc:sldMk cId="3952158530" sldId="1379"/>
            <ac:picMk id="6" creationId="{298B24E2-E82F-C24B-CA59-54AD505D89ED}"/>
          </ac:picMkLst>
        </pc:picChg>
      </pc:sldChg>
      <pc:sldChg chg="addSp delSp modSp add mod">
        <pc:chgData name="Stephanie Martinez-Ruckman" userId="f5ffa0cd-fd0c-4b3e-9915-77553494eba6" providerId="ADAL" clId="{FF7270BD-6825-4C8D-B02B-35A8E68E5F18}" dt="2026-05-04T23:57:32.897" v="2018" actId="1035"/>
        <pc:sldMkLst>
          <pc:docMk/>
          <pc:sldMk cId="1697547663" sldId="1380"/>
        </pc:sldMkLst>
        <pc:spChg chg="mod">
          <ac:chgData name="Stephanie Martinez-Ruckman" userId="f5ffa0cd-fd0c-4b3e-9915-77553494eba6" providerId="ADAL" clId="{FF7270BD-6825-4C8D-B02B-35A8E68E5F18}" dt="2026-05-04T23:54:36.399" v="1854" actId="20577"/>
          <ac:spMkLst>
            <pc:docMk/>
            <pc:sldMk cId="1697547663" sldId="1380"/>
            <ac:spMk id="2" creationId="{EA8D900D-599F-347C-C407-0B4AEEB2CBA1}"/>
          </ac:spMkLst>
        </pc:spChg>
        <pc:spChg chg="mod">
          <ac:chgData name="Stephanie Martinez-Ruckman" userId="f5ffa0cd-fd0c-4b3e-9915-77553494eba6" providerId="ADAL" clId="{FF7270BD-6825-4C8D-B02B-35A8E68E5F18}" dt="2026-05-04T23:55:52.068" v="1858" actId="20577"/>
          <ac:spMkLst>
            <pc:docMk/>
            <pc:sldMk cId="1697547663" sldId="1380"/>
            <ac:spMk id="3" creationId="{52DD77D6-3719-E62C-F927-750BD2323151}"/>
          </ac:spMkLst>
        </pc:spChg>
        <pc:picChg chg="add mod">
          <ac:chgData name="Stephanie Martinez-Ruckman" userId="f5ffa0cd-fd0c-4b3e-9915-77553494eba6" providerId="ADAL" clId="{FF7270BD-6825-4C8D-B02B-35A8E68E5F18}" dt="2026-05-04T23:57:32.897" v="2018" actId="1035"/>
          <ac:picMkLst>
            <pc:docMk/>
            <pc:sldMk cId="1697547663" sldId="1380"/>
            <ac:picMk id="9" creationId="{FAC5C2AF-C336-6D04-32B6-CCF4104A323C}"/>
          </ac:picMkLst>
        </pc:picChg>
      </pc:sldChg>
      <pc:sldChg chg="addSp delSp modSp new mod ord modNotesTx">
        <pc:chgData name="Stephanie Martinez-Ruckman" userId="f5ffa0cd-fd0c-4b3e-9915-77553494eba6" providerId="ADAL" clId="{FF7270BD-6825-4C8D-B02B-35A8E68E5F18}" dt="2026-05-05T01:44:22.572" v="2272" actId="6549"/>
        <pc:sldMkLst>
          <pc:docMk/>
          <pc:sldMk cId="1096195756" sldId="1381"/>
        </pc:sldMkLst>
        <pc:spChg chg="mod">
          <ac:chgData name="Stephanie Martinez-Ruckman" userId="f5ffa0cd-fd0c-4b3e-9915-77553494eba6" providerId="ADAL" clId="{FF7270BD-6825-4C8D-B02B-35A8E68E5F18}" dt="2026-05-05T01:36:08.566" v="2082" actId="20577"/>
          <ac:spMkLst>
            <pc:docMk/>
            <pc:sldMk cId="1096195756" sldId="1381"/>
            <ac:spMk id="2" creationId="{235477E5-0F5E-863D-8826-FB3F6E8AA5F9}"/>
          </ac:spMkLst>
        </pc:spChg>
        <pc:picChg chg="add mod">
          <ac:chgData name="Stephanie Martinez-Ruckman" userId="f5ffa0cd-fd0c-4b3e-9915-77553494eba6" providerId="ADAL" clId="{FF7270BD-6825-4C8D-B02B-35A8E68E5F18}" dt="2026-05-05T01:33:20.764" v="2048" actId="1076"/>
          <ac:picMkLst>
            <pc:docMk/>
            <pc:sldMk cId="1096195756" sldId="1381"/>
            <ac:picMk id="4" creationId="{C2849806-C983-D2DB-C09D-CEE60BF220DC}"/>
          </ac:picMkLst>
        </pc:picChg>
        <pc:picChg chg="add mod">
          <ac:chgData name="Stephanie Martinez-Ruckman" userId="f5ffa0cd-fd0c-4b3e-9915-77553494eba6" providerId="ADAL" clId="{FF7270BD-6825-4C8D-B02B-35A8E68E5F18}" dt="2026-05-05T01:42:36.171" v="2253" actId="1036"/>
          <ac:picMkLst>
            <pc:docMk/>
            <pc:sldMk cId="1096195756" sldId="1381"/>
            <ac:picMk id="7" creationId="{6789BE4F-9301-AF1A-1EBE-4260BE2BFA3A}"/>
          </ac:picMkLst>
        </pc:picChg>
      </pc:sldChg>
      <pc:sldChg chg="addSp delSp modSp new mod modNotesTx">
        <pc:chgData name="Stephanie Martinez-Ruckman" userId="f5ffa0cd-fd0c-4b3e-9915-77553494eba6" providerId="ADAL" clId="{FF7270BD-6825-4C8D-B02B-35A8E68E5F18}" dt="2026-05-05T01:38:19.335" v="2189" actId="34807"/>
        <pc:sldMkLst>
          <pc:docMk/>
          <pc:sldMk cId="2303766487" sldId="1382"/>
        </pc:sldMkLst>
        <pc:spChg chg="mod">
          <ac:chgData name="Stephanie Martinez-Ruckman" userId="f5ffa0cd-fd0c-4b3e-9915-77553494eba6" providerId="ADAL" clId="{FF7270BD-6825-4C8D-B02B-35A8E68E5F18}" dt="2026-05-05T01:36:25.499" v="2142" actId="20577"/>
          <ac:spMkLst>
            <pc:docMk/>
            <pc:sldMk cId="2303766487" sldId="1382"/>
            <ac:spMk id="2" creationId="{475BE7A1-758D-B825-A7DA-F9054F72DB61}"/>
          </ac:spMkLst>
        </pc:spChg>
        <pc:picChg chg="add mod modCrop">
          <ac:chgData name="Stephanie Martinez-Ruckman" userId="f5ffa0cd-fd0c-4b3e-9915-77553494eba6" providerId="ADAL" clId="{FF7270BD-6825-4C8D-B02B-35A8E68E5F18}" dt="2026-05-05T01:38:19.335" v="2189" actId="34807"/>
          <ac:picMkLst>
            <pc:docMk/>
            <pc:sldMk cId="2303766487" sldId="1382"/>
            <ac:picMk id="6" creationId="{4C48654C-44B6-DE8F-3C36-28541637E0DB}"/>
          </ac:picMkLst>
        </pc:picChg>
      </pc:sldChg>
      <pc:sldChg chg="addSp delSp modSp new mod ord modNotesTx">
        <pc:chgData name="Stephanie Martinez-Ruckman" userId="f5ffa0cd-fd0c-4b3e-9915-77553494eba6" providerId="ADAL" clId="{FF7270BD-6825-4C8D-B02B-35A8E68E5F18}" dt="2026-05-05T02:04:09.608" v="2599" actId="1076"/>
        <pc:sldMkLst>
          <pc:docMk/>
          <pc:sldMk cId="152565009" sldId="1383"/>
        </pc:sldMkLst>
        <pc:spChg chg="mod">
          <ac:chgData name="Stephanie Martinez-Ruckman" userId="f5ffa0cd-fd0c-4b3e-9915-77553494eba6" providerId="ADAL" clId="{FF7270BD-6825-4C8D-B02B-35A8E68E5F18}" dt="2026-05-05T01:36:48.960" v="2179" actId="20577"/>
          <ac:spMkLst>
            <pc:docMk/>
            <pc:sldMk cId="152565009" sldId="1383"/>
            <ac:spMk id="2" creationId="{3B589D2B-AD07-599F-C8F5-2044C96F89C7}"/>
          </ac:spMkLst>
        </pc:spChg>
        <pc:spChg chg="add mod">
          <ac:chgData name="Stephanie Martinez-Ruckman" userId="f5ffa0cd-fd0c-4b3e-9915-77553494eba6" providerId="ADAL" clId="{FF7270BD-6825-4C8D-B02B-35A8E68E5F18}" dt="2026-05-05T02:03:21.539" v="2568" actId="1076"/>
          <ac:spMkLst>
            <pc:docMk/>
            <pc:sldMk cId="152565009" sldId="1383"/>
            <ac:spMk id="7" creationId="{6179FA40-5D83-B8D7-B077-D067EEBDD65E}"/>
          </ac:spMkLst>
        </pc:spChg>
        <pc:spChg chg="add mod">
          <ac:chgData name="Stephanie Martinez-Ruckman" userId="f5ffa0cd-fd0c-4b3e-9915-77553494eba6" providerId="ADAL" clId="{FF7270BD-6825-4C8D-B02B-35A8E68E5F18}" dt="2026-05-05T02:03:36.613" v="2593" actId="20577"/>
          <ac:spMkLst>
            <pc:docMk/>
            <pc:sldMk cId="152565009" sldId="1383"/>
            <ac:spMk id="9" creationId="{0DCCEA74-D9D8-E49B-1D92-7417F6D5AE71}"/>
          </ac:spMkLst>
        </pc:spChg>
        <pc:picChg chg="add mod">
          <ac:chgData name="Stephanie Martinez-Ruckman" userId="f5ffa0cd-fd0c-4b3e-9915-77553494eba6" providerId="ADAL" clId="{FF7270BD-6825-4C8D-B02B-35A8E68E5F18}" dt="2026-05-05T02:04:09.608" v="2599" actId="1076"/>
          <ac:picMkLst>
            <pc:docMk/>
            <pc:sldMk cId="152565009" sldId="1383"/>
            <ac:picMk id="12" creationId="{3F1FD5AE-4023-13DB-933E-D050A1A5413B}"/>
          </ac:picMkLst>
        </pc:picChg>
        <pc:picChg chg="add mod">
          <ac:chgData name="Stephanie Martinez-Ruckman" userId="f5ffa0cd-fd0c-4b3e-9915-77553494eba6" providerId="ADAL" clId="{FF7270BD-6825-4C8D-B02B-35A8E68E5F18}" dt="2026-05-05T02:04:06.134" v="2598" actId="1076"/>
          <ac:picMkLst>
            <pc:docMk/>
            <pc:sldMk cId="152565009" sldId="1383"/>
            <ac:picMk id="13" creationId="{DBBFB59F-BC7D-77F0-C611-770AB80DD42A}"/>
          </ac:picMkLst>
        </pc:picChg>
        <pc:picChg chg="add mod">
          <ac:chgData name="Stephanie Martinez-Ruckman" userId="f5ffa0cd-fd0c-4b3e-9915-77553494eba6" providerId="ADAL" clId="{FF7270BD-6825-4C8D-B02B-35A8E68E5F18}" dt="2026-05-05T02:01:15.015" v="2463" actId="1076"/>
          <ac:picMkLst>
            <pc:docMk/>
            <pc:sldMk cId="152565009" sldId="1383"/>
            <ac:picMk id="14" creationId="{736A9482-B00F-2E7E-FB4F-9FE85C4641D1}"/>
          </ac:picMkLst>
        </pc:picChg>
        <pc:picChg chg="add mod">
          <ac:chgData name="Stephanie Martinez-Ruckman" userId="f5ffa0cd-fd0c-4b3e-9915-77553494eba6" providerId="ADAL" clId="{FF7270BD-6825-4C8D-B02B-35A8E68E5F18}" dt="2026-05-05T02:01:09.847" v="2462" actId="1076"/>
          <ac:picMkLst>
            <pc:docMk/>
            <pc:sldMk cId="152565009" sldId="1383"/>
            <ac:picMk id="15" creationId="{725B8B32-8B0B-1FAE-3ACE-8918A60D53D4}"/>
          </ac:picMkLst>
        </pc:picChg>
        <pc:picChg chg="add mod">
          <ac:chgData name="Stephanie Martinez-Ruckman" userId="f5ffa0cd-fd0c-4b3e-9915-77553494eba6" providerId="ADAL" clId="{FF7270BD-6825-4C8D-B02B-35A8E68E5F18}" dt="2026-05-05T02:03:59.302" v="2597" actId="1076"/>
          <ac:picMkLst>
            <pc:docMk/>
            <pc:sldMk cId="152565009" sldId="1383"/>
            <ac:picMk id="1026" creationId="{203A3ACE-68FE-B02A-A09A-1DF283087BF3}"/>
          </ac:picMkLst>
        </pc:picChg>
        <pc:picChg chg="add mod">
          <ac:chgData name="Stephanie Martinez-Ruckman" userId="f5ffa0cd-fd0c-4b3e-9915-77553494eba6" providerId="ADAL" clId="{FF7270BD-6825-4C8D-B02B-35A8E68E5F18}" dt="2026-05-05T02:03:56.413" v="2596" actId="1076"/>
          <ac:picMkLst>
            <pc:docMk/>
            <pc:sldMk cId="152565009" sldId="1383"/>
            <ac:picMk id="1030" creationId="{9DCBEC41-048F-DE3D-336E-B4A801180692}"/>
          </ac:picMkLst>
        </pc:picChg>
      </pc:sldChg>
      <pc:sldChg chg="modSp new mod">
        <pc:chgData name="Stephanie Martinez-Ruckman" userId="f5ffa0cd-fd0c-4b3e-9915-77553494eba6" providerId="ADAL" clId="{FF7270BD-6825-4C8D-B02B-35A8E68E5F18}" dt="2026-05-05T02:07:51.060" v="2701" actId="20577"/>
        <pc:sldMkLst>
          <pc:docMk/>
          <pc:sldMk cId="1541410106" sldId="1384"/>
        </pc:sldMkLst>
        <pc:spChg chg="mod">
          <ac:chgData name="Stephanie Martinez-Ruckman" userId="f5ffa0cd-fd0c-4b3e-9915-77553494eba6" providerId="ADAL" clId="{FF7270BD-6825-4C8D-B02B-35A8E68E5F18}" dt="2026-05-05T02:07:51.060" v="2701" actId="20577"/>
          <ac:spMkLst>
            <pc:docMk/>
            <pc:sldMk cId="1541410106" sldId="1384"/>
            <ac:spMk id="2" creationId="{1272A321-E4CF-1117-722C-92EAF38C020C}"/>
          </ac:spMkLst>
        </pc:spChg>
      </pc:sldChg>
      <pc:sldMasterChg chg="modSldLayout">
        <pc:chgData name="Stephanie Martinez-Ruckman" userId="f5ffa0cd-fd0c-4b3e-9915-77553494eba6" providerId="ADAL" clId="{FF7270BD-6825-4C8D-B02B-35A8E68E5F18}" dt="2026-05-04T20:58:09.790" v="740" actId="20577"/>
        <pc:sldMasterMkLst>
          <pc:docMk/>
          <pc:sldMasterMk cId="4228537672" sldId="2147483797"/>
        </pc:sldMasterMkLst>
        <pc:sldLayoutChg chg="modSp mod">
          <pc:chgData name="Stephanie Martinez-Ruckman" userId="f5ffa0cd-fd0c-4b3e-9915-77553494eba6" providerId="ADAL" clId="{FF7270BD-6825-4C8D-B02B-35A8E68E5F18}" dt="2026-05-04T20:58:09.790" v="740" actId="20577"/>
          <pc:sldLayoutMkLst>
            <pc:docMk/>
            <pc:sldMasterMk cId="4228537672" sldId="2147483797"/>
            <pc:sldLayoutMk cId="2614479791" sldId="2147483803"/>
          </pc:sldLayoutMkLst>
          <pc:spChg chg="mod">
            <ac:chgData name="Stephanie Martinez-Ruckman" userId="f5ffa0cd-fd0c-4b3e-9915-77553494eba6" providerId="ADAL" clId="{FF7270BD-6825-4C8D-B02B-35A8E68E5F18}" dt="2026-05-04T20:58:09.790" v="740" actId="20577"/>
            <ac:spMkLst>
              <pc:docMk/>
              <pc:sldMasterMk cId="4228537672" sldId="2147483797"/>
              <pc:sldLayoutMk cId="2614479791" sldId="2147483803"/>
              <ac:spMk id="2" creationId="{6481EA6C-6EB2-0157-C09B-32A8CF3513CD}"/>
            </ac:spMkLst>
          </pc:spChg>
        </pc:sldLayoutChg>
      </pc:sldMasterChg>
      <pc:sldMasterChg chg="delSldLayout">
        <pc:chgData name="Stephanie Martinez-Ruckman" userId="f5ffa0cd-fd0c-4b3e-9915-77553494eba6" providerId="ADAL" clId="{FF7270BD-6825-4C8D-B02B-35A8E68E5F18}" dt="2026-05-04T23:42:32.534" v="1458" actId="47"/>
        <pc:sldMasterMkLst>
          <pc:docMk/>
          <pc:sldMasterMk cId="3291995479" sldId="2147483806"/>
        </pc:sldMasterMkLst>
      </pc:sldMasterChg>
      <pc:sldMasterChg chg="modSldLayout">
        <pc:chgData name="Stephanie Martinez-Ruckman" userId="f5ffa0cd-fd0c-4b3e-9915-77553494eba6" providerId="ADAL" clId="{FF7270BD-6825-4C8D-B02B-35A8E68E5F18}" dt="2026-05-04T23:39:19.330" v="1359" actId="1076"/>
        <pc:sldMasterMkLst>
          <pc:docMk/>
          <pc:sldMasterMk cId="2952367375" sldId="2147483854"/>
        </pc:sldMasterMkLst>
        <pc:sldLayoutChg chg="addSp delSp modSp mod delAnim">
          <pc:chgData name="Stephanie Martinez-Ruckman" userId="f5ffa0cd-fd0c-4b3e-9915-77553494eba6" providerId="ADAL" clId="{FF7270BD-6825-4C8D-B02B-35A8E68E5F18}" dt="2026-05-04T23:39:19.330" v="1359" actId="1076"/>
          <pc:sldLayoutMkLst>
            <pc:docMk/>
            <pc:sldMasterMk cId="2952367375" sldId="2147483854"/>
            <pc:sldLayoutMk cId="901631710" sldId="2147483872"/>
          </pc:sldLayoutMkLst>
          <pc:spChg chg="add del mod">
            <ac:chgData name="Stephanie Martinez-Ruckman" userId="f5ffa0cd-fd0c-4b3e-9915-77553494eba6" providerId="ADAL" clId="{FF7270BD-6825-4C8D-B02B-35A8E68E5F18}" dt="2026-05-04T23:34:25.618" v="1164" actId="478"/>
            <ac:spMkLst>
              <pc:docMk/>
              <pc:sldMasterMk cId="2952367375" sldId="2147483854"/>
              <pc:sldLayoutMk cId="901631710" sldId="2147483872"/>
              <ac:spMk id="30" creationId="{4E91F79C-C56E-1E9A-BD3F-F4238C2E3562}"/>
            </ac:spMkLst>
          </pc:spChg>
          <pc:spChg chg="add del">
            <ac:chgData name="Stephanie Martinez-Ruckman" userId="f5ffa0cd-fd0c-4b3e-9915-77553494eba6" providerId="ADAL" clId="{FF7270BD-6825-4C8D-B02B-35A8E68E5F18}" dt="2026-05-04T23:28:18.930" v="977" actId="478"/>
            <ac:spMkLst>
              <pc:docMk/>
              <pc:sldMasterMk cId="2952367375" sldId="2147483854"/>
              <pc:sldLayoutMk cId="901631710" sldId="2147483872"/>
              <ac:spMk id="40" creationId="{3FC5CE77-ACF1-4D7E-C272-CFF61C217F96}"/>
            </ac:spMkLst>
          </pc:spChg>
          <pc:spChg chg="add mod ord">
            <ac:chgData name="Stephanie Martinez-Ruckman" userId="f5ffa0cd-fd0c-4b3e-9915-77553494eba6" providerId="ADAL" clId="{FF7270BD-6825-4C8D-B02B-35A8E68E5F18}" dt="2026-05-04T23:39:19.330" v="1359" actId="1076"/>
            <ac:spMkLst>
              <pc:docMk/>
              <pc:sldMasterMk cId="2952367375" sldId="2147483854"/>
              <pc:sldLayoutMk cId="901631710" sldId="2147483872"/>
              <ac:spMk id="61" creationId="{3EE28B32-ECA5-5D91-C032-152334D700A2}"/>
            </ac:spMkLst>
          </pc:spChg>
          <pc:grpChg chg="topLvl">
            <ac:chgData name="Stephanie Martinez-Ruckman" userId="f5ffa0cd-fd0c-4b3e-9915-77553494eba6" providerId="ADAL" clId="{FF7270BD-6825-4C8D-B02B-35A8E68E5F18}" dt="2026-05-04T23:33:13.688" v="1055" actId="478"/>
            <ac:grpSpMkLst>
              <pc:docMk/>
              <pc:sldMasterMk cId="2952367375" sldId="2147483854"/>
              <pc:sldLayoutMk cId="901631710" sldId="2147483872"/>
              <ac:grpSpMk id="22" creationId="{F4C89418-5B3B-397A-632D-E7A97F83F698}"/>
            </ac:grpSpMkLst>
          </pc:grpChg>
          <pc:grpChg chg="topLvl">
            <ac:chgData name="Stephanie Martinez-Ruckman" userId="f5ffa0cd-fd0c-4b3e-9915-77553494eba6" providerId="ADAL" clId="{FF7270BD-6825-4C8D-B02B-35A8E68E5F18}" dt="2026-05-04T23:28:23.627" v="978" actId="478"/>
            <ac:grpSpMkLst>
              <pc:docMk/>
              <pc:sldMasterMk cId="2952367375" sldId="2147483854"/>
              <pc:sldLayoutMk cId="901631710" sldId="2147483872"/>
              <ac:grpSpMk id="32" creationId="{E83674D3-41E1-FA10-9FCE-978C6E929A53}"/>
            </ac:grpSpMkLst>
          </pc:grpChg>
          <pc:grpChg chg="topLvl">
            <ac:chgData name="Stephanie Martinez-Ruckman" userId="f5ffa0cd-fd0c-4b3e-9915-77553494eba6" providerId="ADAL" clId="{FF7270BD-6825-4C8D-B02B-35A8E68E5F18}" dt="2026-05-04T23:26:05.794" v="798" actId="478"/>
            <ac:grpSpMkLst>
              <pc:docMk/>
              <pc:sldMasterMk cId="2952367375" sldId="2147483854"/>
              <pc:sldLayoutMk cId="901631710" sldId="2147483872"/>
              <ac:grpSpMk id="42" creationId="{9765A716-2815-263D-318D-D35772D51CD3}"/>
            </ac:grpSpMkLst>
          </pc:grpChg>
          <pc:picChg chg="add mod ord">
            <ac:chgData name="Stephanie Martinez-Ruckman" userId="f5ffa0cd-fd0c-4b3e-9915-77553494eba6" providerId="ADAL" clId="{FF7270BD-6825-4C8D-B02B-35A8E68E5F18}" dt="2026-05-04T23:39:15.655" v="1358" actId="166"/>
            <ac:picMkLst>
              <pc:docMk/>
              <pc:sldMasterMk cId="2952367375" sldId="2147483854"/>
              <pc:sldLayoutMk cId="901631710" sldId="2147483872"/>
              <ac:picMk id="9" creationId="{2AD55818-1C17-A6CB-DACC-0537106C40CA}"/>
            </ac:picMkLst>
          </pc:picChg>
          <pc:picChg chg="add mod">
            <ac:chgData name="Stephanie Martinez-Ruckman" userId="f5ffa0cd-fd0c-4b3e-9915-77553494eba6" providerId="ADAL" clId="{FF7270BD-6825-4C8D-B02B-35A8E68E5F18}" dt="2026-05-04T23:30:51.055" v="1048" actId="207"/>
            <ac:picMkLst>
              <pc:docMk/>
              <pc:sldMasterMk cId="2952367375" sldId="2147483854"/>
              <pc:sldLayoutMk cId="901631710" sldId="2147483872"/>
              <ac:picMk id="11" creationId="{1848F51D-2F4C-818E-89D7-51B96FECCBAC}"/>
            </ac:picMkLst>
          </pc:picChg>
          <pc:picChg chg="add mod">
            <ac:chgData name="Stephanie Martinez-Ruckman" userId="f5ffa0cd-fd0c-4b3e-9915-77553494eba6" providerId="ADAL" clId="{FF7270BD-6825-4C8D-B02B-35A8E68E5F18}" dt="2026-05-04T23:34:47.640" v="1168" actId="207"/>
            <ac:picMkLst>
              <pc:docMk/>
              <pc:sldMasterMk cId="2952367375" sldId="2147483854"/>
              <pc:sldLayoutMk cId="901631710" sldId="2147483872"/>
              <ac:picMk id="59" creationId="{BCE65DED-E80E-08F4-1CD5-D1E7F3184D5D}"/>
            </ac:picMkLst>
          </pc:picChg>
        </pc:sldLayoutChg>
      </pc:sldMasterChg>
    </pc:docChg>
  </pc:docChgLst>
  <pc:docChgLst>
    <pc:chgData name="Patrick Rochford" userId="80305ff1-3f55-4967-8051-abbad1429a0e" providerId="ADAL" clId="{C51668B6-4317-4F9F-95CD-249ED121A6F7}"/>
    <pc:docChg chg="custSel modSld">
      <pc:chgData name="Patrick Rochford" userId="80305ff1-3f55-4967-8051-abbad1429a0e" providerId="ADAL" clId="{C51668B6-4317-4F9F-95CD-249ED121A6F7}" dt="2026-05-05T14:00:49.472" v="22" actId="20577"/>
      <pc:docMkLst>
        <pc:docMk/>
      </pc:docMkLst>
      <pc:sldChg chg="modSp mod modNotesTx">
        <pc:chgData name="Patrick Rochford" userId="80305ff1-3f55-4967-8051-abbad1429a0e" providerId="ADAL" clId="{C51668B6-4317-4F9F-95CD-249ED121A6F7}" dt="2026-05-05T14:00:49.472" v="22" actId="20577"/>
        <pc:sldMkLst>
          <pc:docMk/>
          <pc:sldMk cId="152565009" sldId="1383"/>
        </pc:sldMkLst>
        <pc:spChg chg="mod">
          <ac:chgData name="Patrick Rochford" userId="80305ff1-3f55-4967-8051-abbad1429a0e" providerId="ADAL" clId="{C51668B6-4317-4F9F-95CD-249ED121A6F7}" dt="2026-05-05T13:59:54.021" v="5" actId="20577"/>
          <ac:spMkLst>
            <pc:docMk/>
            <pc:sldMk cId="152565009" sldId="1383"/>
            <ac:spMk id="7" creationId="{6179FA40-5D83-B8D7-B077-D067EEBDD65E}"/>
          </ac:spMkLst>
        </pc:spChg>
        <pc:spChg chg="mod">
          <ac:chgData name="Patrick Rochford" userId="80305ff1-3f55-4967-8051-abbad1429a0e" providerId="ADAL" clId="{C51668B6-4317-4F9F-95CD-249ED121A6F7}" dt="2026-05-05T14:00:04.083" v="9" actId="20577"/>
          <ac:spMkLst>
            <pc:docMk/>
            <pc:sldMk cId="152565009" sldId="1383"/>
            <ac:spMk id="9" creationId="{0DCCEA74-D9D8-E49B-1D92-7417F6D5AE71}"/>
          </ac:spMkLst>
        </pc:spChg>
      </pc:sldChg>
    </pc:docChg>
  </pc:docChgLst>
  <pc:docChgLst>
    <pc:chgData name="Erin Peterson" userId="f7db407f-204f-45df-b879-31dfe1434a51" providerId="ADAL" clId="{1CDB0469-A65D-4EBB-91F1-537C7FB46BB0}"/>
    <pc:docChg chg="custSel addSld delSld modSld">
      <pc:chgData name="Erin Peterson" userId="f7db407f-204f-45df-b879-31dfe1434a51" providerId="ADAL" clId="{1CDB0469-A65D-4EBB-91F1-537C7FB46BB0}" dt="2026-05-08T21:31:42.147" v="22" actId="20577"/>
      <pc:docMkLst>
        <pc:docMk/>
      </pc:docMkLst>
      <pc:sldChg chg="add">
        <pc:chgData name="Erin Peterson" userId="f7db407f-204f-45df-b879-31dfe1434a51" providerId="ADAL" clId="{1CDB0469-A65D-4EBB-91F1-537C7FB46BB0}" dt="2026-05-08T21:30:33.617" v="6"/>
        <pc:sldMkLst>
          <pc:docMk/>
          <pc:sldMk cId="0" sldId="256"/>
        </pc:sldMkLst>
      </pc:sldChg>
      <pc:sldChg chg="add">
        <pc:chgData name="Erin Peterson" userId="f7db407f-204f-45df-b879-31dfe1434a51" providerId="ADAL" clId="{1CDB0469-A65D-4EBB-91F1-537C7FB46BB0}" dt="2026-05-08T21:30:33.617" v="6"/>
        <pc:sldMkLst>
          <pc:docMk/>
          <pc:sldMk cId="0" sldId="260"/>
        </pc:sldMkLst>
      </pc:sldChg>
      <pc:sldChg chg="add">
        <pc:chgData name="Erin Peterson" userId="f7db407f-204f-45df-b879-31dfe1434a51" providerId="ADAL" clId="{1CDB0469-A65D-4EBB-91F1-537C7FB46BB0}" dt="2026-05-08T21:30:33.617" v="6"/>
        <pc:sldMkLst>
          <pc:docMk/>
          <pc:sldMk cId="0" sldId="261"/>
        </pc:sldMkLst>
      </pc:sldChg>
      <pc:sldChg chg="add">
        <pc:chgData name="Erin Peterson" userId="f7db407f-204f-45df-b879-31dfe1434a51" providerId="ADAL" clId="{1CDB0469-A65D-4EBB-91F1-537C7FB46BB0}" dt="2026-05-08T21:30:33.617" v="6"/>
        <pc:sldMkLst>
          <pc:docMk/>
          <pc:sldMk cId="0" sldId="265"/>
        </pc:sldMkLst>
      </pc:sldChg>
      <pc:sldChg chg="add">
        <pc:chgData name="Erin Peterson" userId="f7db407f-204f-45df-b879-31dfe1434a51" providerId="ADAL" clId="{1CDB0469-A65D-4EBB-91F1-537C7FB46BB0}" dt="2026-05-08T21:30:33.617" v="6"/>
        <pc:sldMkLst>
          <pc:docMk/>
          <pc:sldMk cId="2382034137" sldId="267"/>
        </pc:sldMkLst>
      </pc:sldChg>
      <pc:sldChg chg="add">
        <pc:chgData name="Erin Peterson" userId="f7db407f-204f-45df-b879-31dfe1434a51" providerId="ADAL" clId="{1CDB0469-A65D-4EBB-91F1-537C7FB46BB0}" dt="2026-05-08T21:30:33.617" v="6"/>
        <pc:sldMkLst>
          <pc:docMk/>
          <pc:sldMk cId="3613823756" sldId="268"/>
        </pc:sldMkLst>
      </pc:sldChg>
      <pc:sldChg chg="add">
        <pc:chgData name="Erin Peterson" userId="f7db407f-204f-45df-b879-31dfe1434a51" providerId="ADAL" clId="{1CDB0469-A65D-4EBB-91F1-537C7FB46BB0}" dt="2026-05-08T21:30:33.617" v="6"/>
        <pc:sldMkLst>
          <pc:docMk/>
          <pc:sldMk cId="2785523750" sldId="269"/>
        </pc:sldMkLst>
      </pc:sldChg>
      <pc:sldChg chg="add">
        <pc:chgData name="Erin Peterson" userId="f7db407f-204f-45df-b879-31dfe1434a51" providerId="ADAL" clId="{1CDB0469-A65D-4EBB-91F1-537C7FB46BB0}" dt="2026-05-08T21:30:33.617" v="6"/>
        <pc:sldMkLst>
          <pc:docMk/>
          <pc:sldMk cId="3646399653" sldId="270"/>
        </pc:sldMkLst>
      </pc:sldChg>
      <pc:sldChg chg="add">
        <pc:chgData name="Erin Peterson" userId="f7db407f-204f-45df-b879-31dfe1434a51" providerId="ADAL" clId="{1CDB0469-A65D-4EBB-91F1-537C7FB46BB0}" dt="2026-05-08T21:30:33.617" v="6"/>
        <pc:sldMkLst>
          <pc:docMk/>
          <pc:sldMk cId="3929093357" sldId="272"/>
        </pc:sldMkLst>
      </pc:sldChg>
      <pc:sldChg chg="add">
        <pc:chgData name="Erin Peterson" userId="f7db407f-204f-45df-b879-31dfe1434a51" providerId="ADAL" clId="{1CDB0469-A65D-4EBB-91F1-537C7FB46BB0}" dt="2026-05-08T21:30:33.617" v="6"/>
        <pc:sldMkLst>
          <pc:docMk/>
          <pc:sldMk cId="2175616425" sldId="273"/>
        </pc:sldMkLst>
      </pc:sldChg>
      <pc:sldChg chg="modSp add mod">
        <pc:chgData name="Erin Peterson" userId="f7db407f-204f-45df-b879-31dfe1434a51" providerId="ADAL" clId="{1CDB0469-A65D-4EBB-91F1-537C7FB46BB0}" dt="2026-05-08T21:31:42.147" v="22" actId="20577"/>
        <pc:sldMkLst>
          <pc:docMk/>
          <pc:sldMk cId="0" sldId="569"/>
        </pc:sldMkLst>
        <pc:spChg chg="mod">
          <ac:chgData name="Erin Peterson" userId="f7db407f-204f-45df-b879-31dfe1434a51" providerId="ADAL" clId="{1CDB0469-A65D-4EBB-91F1-537C7FB46BB0}" dt="2026-05-08T21:31:42.147" v="22" actId="20577"/>
          <ac:spMkLst>
            <pc:docMk/>
            <pc:sldMk cId="0" sldId="569"/>
            <ac:spMk id="4" creationId="{00000000-0000-0000-0000-000000000000}"/>
          </ac:spMkLst>
        </pc:spChg>
        <pc:spChg chg="mod">
          <ac:chgData name="Erin Peterson" userId="f7db407f-204f-45df-b879-31dfe1434a51" providerId="ADAL" clId="{1CDB0469-A65D-4EBB-91F1-537C7FB46BB0}" dt="2026-05-08T21:31:22.027" v="13" actId="20577"/>
          <ac:spMkLst>
            <pc:docMk/>
            <pc:sldMk cId="0" sldId="569"/>
            <ac:spMk id="5" creationId="{00000000-0000-0000-0000-000000000000}"/>
          </ac:spMkLst>
        </pc:spChg>
      </pc:sldChg>
      <pc:sldChg chg="del">
        <pc:chgData name="Erin Peterson" userId="f7db407f-204f-45df-b879-31dfe1434a51" providerId="ADAL" clId="{1CDB0469-A65D-4EBB-91F1-537C7FB46BB0}" dt="2026-05-08T21:30:37.074" v="8" actId="47"/>
        <pc:sldMkLst>
          <pc:docMk/>
          <pc:sldMk cId="3667249181" sldId="1385"/>
        </pc:sldMkLst>
      </pc:sldChg>
      <pc:sldChg chg="add">
        <pc:chgData name="Erin Peterson" userId="f7db407f-204f-45df-b879-31dfe1434a51" providerId="ADAL" clId="{1CDB0469-A65D-4EBB-91F1-537C7FB46BB0}" dt="2026-05-08T21:30:33.617" v="6"/>
        <pc:sldMkLst>
          <pc:docMk/>
          <pc:sldMk cId="2863264150" sldId="1566"/>
        </pc:sldMkLst>
      </pc:sldChg>
      <pc:sldChg chg="add">
        <pc:chgData name="Erin Peterson" userId="f7db407f-204f-45df-b879-31dfe1434a51" providerId="ADAL" clId="{1CDB0469-A65D-4EBB-91F1-537C7FB46BB0}" dt="2026-05-08T21:30:33.617" v="6"/>
        <pc:sldMkLst>
          <pc:docMk/>
          <pc:sldMk cId="194090300" sldId="1603"/>
        </pc:sldMkLst>
      </pc:sldChg>
      <pc:sldChg chg="add">
        <pc:chgData name="Erin Peterson" userId="f7db407f-204f-45df-b879-31dfe1434a51" providerId="ADAL" clId="{1CDB0469-A65D-4EBB-91F1-537C7FB46BB0}" dt="2026-05-08T21:30:33.617" v="6"/>
        <pc:sldMkLst>
          <pc:docMk/>
          <pc:sldMk cId="3711002175" sldId="1627"/>
        </pc:sldMkLst>
      </pc:sldChg>
      <pc:sldChg chg="add">
        <pc:chgData name="Erin Peterson" userId="f7db407f-204f-45df-b879-31dfe1434a51" providerId="ADAL" clId="{1CDB0469-A65D-4EBB-91F1-537C7FB46BB0}" dt="2026-05-08T21:30:33.617" v="6"/>
        <pc:sldMkLst>
          <pc:docMk/>
          <pc:sldMk cId="3945553748" sldId="1629"/>
        </pc:sldMkLst>
      </pc:sldChg>
      <pc:sldChg chg="add">
        <pc:chgData name="Erin Peterson" userId="f7db407f-204f-45df-b879-31dfe1434a51" providerId="ADAL" clId="{1CDB0469-A65D-4EBB-91F1-537C7FB46BB0}" dt="2026-05-08T21:30:33.617" v="6"/>
        <pc:sldMkLst>
          <pc:docMk/>
          <pc:sldMk cId="2384557550" sldId="1630"/>
        </pc:sldMkLst>
      </pc:sldChg>
      <pc:sldChg chg="add">
        <pc:chgData name="Erin Peterson" userId="f7db407f-204f-45df-b879-31dfe1434a51" providerId="ADAL" clId="{1CDB0469-A65D-4EBB-91F1-537C7FB46BB0}" dt="2026-05-08T21:30:33.617" v="6"/>
        <pc:sldMkLst>
          <pc:docMk/>
          <pc:sldMk cId="1236391105" sldId="1631"/>
        </pc:sldMkLst>
      </pc:sldChg>
      <pc:sldChg chg="add">
        <pc:chgData name="Erin Peterson" userId="f7db407f-204f-45df-b879-31dfe1434a51" providerId="ADAL" clId="{1CDB0469-A65D-4EBB-91F1-537C7FB46BB0}" dt="2026-05-08T21:30:33.617" v="6"/>
        <pc:sldMkLst>
          <pc:docMk/>
          <pc:sldMk cId="149611629" sldId="1633"/>
        </pc:sldMkLst>
      </pc:sldChg>
      <pc:sldChg chg="add">
        <pc:chgData name="Erin Peterson" userId="f7db407f-204f-45df-b879-31dfe1434a51" providerId="ADAL" clId="{1CDB0469-A65D-4EBB-91F1-537C7FB46BB0}" dt="2026-05-08T21:30:33.617" v="6"/>
        <pc:sldMkLst>
          <pc:docMk/>
          <pc:sldMk cId="1656509965" sldId="1634"/>
        </pc:sldMkLst>
      </pc:sldChg>
      <pc:sldChg chg="add">
        <pc:chgData name="Erin Peterson" userId="f7db407f-204f-45df-b879-31dfe1434a51" providerId="ADAL" clId="{1CDB0469-A65D-4EBB-91F1-537C7FB46BB0}" dt="2026-05-08T21:30:33.617" v="6"/>
        <pc:sldMkLst>
          <pc:docMk/>
          <pc:sldMk cId="2200925650" sldId="1635"/>
        </pc:sldMkLst>
      </pc:sldChg>
      <pc:sldChg chg="add">
        <pc:chgData name="Erin Peterson" userId="f7db407f-204f-45df-b879-31dfe1434a51" providerId="ADAL" clId="{1CDB0469-A65D-4EBB-91F1-537C7FB46BB0}" dt="2026-05-08T21:30:33.617" v="6"/>
        <pc:sldMkLst>
          <pc:docMk/>
          <pc:sldMk cId="3369107661" sldId="1636"/>
        </pc:sldMkLst>
      </pc:sldChg>
      <pc:sldChg chg="add">
        <pc:chgData name="Erin Peterson" userId="f7db407f-204f-45df-b879-31dfe1434a51" providerId="ADAL" clId="{1CDB0469-A65D-4EBB-91F1-537C7FB46BB0}" dt="2026-05-08T21:30:33.617" v="6"/>
        <pc:sldMkLst>
          <pc:docMk/>
          <pc:sldMk cId="3424683306" sldId="1637"/>
        </pc:sldMkLst>
      </pc:sldChg>
      <pc:sldChg chg="add">
        <pc:chgData name="Erin Peterson" userId="f7db407f-204f-45df-b879-31dfe1434a51" providerId="ADAL" clId="{1CDB0469-A65D-4EBB-91F1-537C7FB46BB0}" dt="2026-05-08T21:30:33.617" v="6"/>
        <pc:sldMkLst>
          <pc:docMk/>
          <pc:sldMk cId="894560139" sldId="1638"/>
        </pc:sldMkLst>
      </pc:sldChg>
      <pc:sldChg chg="add">
        <pc:chgData name="Erin Peterson" userId="f7db407f-204f-45df-b879-31dfe1434a51" providerId="ADAL" clId="{1CDB0469-A65D-4EBB-91F1-537C7FB46BB0}" dt="2026-05-08T21:30:33.617" v="6"/>
        <pc:sldMkLst>
          <pc:docMk/>
          <pc:sldMk cId="2323385529" sldId="1639"/>
        </pc:sldMkLst>
      </pc:sldChg>
      <pc:sldChg chg="add">
        <pc:chgData name="Erin Peterson" userId="f7db407f-204f-45df-b879-31dfe1434a51" providerId="ADAL" clId="{1CDB0469-A65D-4EBB-91F1-537C7FB46BB0}" dt="2026-05-08T21:30:33.617" v="6"/>
        <pc:sldMkLst>
          <pc:docMk/>
          <pc:sldMk cId="722391703" sldId="1640"/>
        </pc:sldMkLst>
      </pc:sldChg>
      <pc:sldChg chg="add">
        <pc:chgData name="Erin Peterson" userId="f7db407f-204f-45df-b879-31dfe1434a51" providerId="ADAL" clId="{1CDB0469-A65D-4EBB-91F1-537C7FB46BB0}" dt="2026-05-08T21:30:33.617" v="6"/>
        <pc:sldMkLst>
          <pc:docMk/>
          <pc:sldMk cId="2908792441" sldId="1641"/>
        </pc:sldMkLst>
      </pc:sldChg>
      <pc:sldChg chg="add">
        <pc:chgData name="Erin Peterson" userId="f7db407f-204f-45df-b879-31dfe1434a51" providerId="ADAL" clId="{1CDB0469-A65D-4EBB-91F1-537C7FB46BB0}" dt="2026-05-08T21:30:33.617" v="6"/>
        <pc:sldMkLst>
          <pc:docMk/>
          <pc:sldMk cId="3818361435" sldId="1642"/>
        </pc:sldMkLst>
      </pc:sldChg>
      <pc:sldChg chg="add">
        <pc:chgData name="Erin Peterson" userId="f7db407f-204f-45df-b879-31dfe1434a51" providerId="ADAL" clId="{1CDB0469-A65D-4EBB-91F1-537C7FB46BB0}" dt="2026-05-08T21:30:33.617" v="6"/>
        <pc:sldMkLst>
          <pc:docMk/>
          <pc:sldMk cId="2217601440" sldId="1643"/>
        </pc:sldMkLst>
      </pc:sldChg>
      <pc:sldChg chg="add">
        <pc:chgData name="Erin Peterson" userId="f7db407f-204f-45df-b879-31dfe1434a51" providerId="ADAL" clId="{1CDB0469-A65D-4EBB-91F1-537C7FB46BB0}" dt="2026-05-08T21:30:33.617" v="6"/>
        <pc:sldMkLst>
          <pc:docMk/>
          <pc:sldMk cId="2646273614" sldId="1644"/>
        </pc:sldMkLst>
      </pc:sldChg>
      <pc:sldChg chg="add">
        <pc:chgData name="Erin Peterson" userId="f7db407f-204f-45df-b879-31dfe1434a51" providerId="ADAL" clId="{1CDB0469-A65D-4EBB-91F1-537C7FB46BB0}" dt="2026-05-08T21:30:33.617" v="6"/>
        <pc:sldMkLst>
          <pc:docMk/>
          <pc:sldMk cId="1314289549" sldId="1645"/>
        </pc:sldMkLst>
      </pc:sldChg>
      <pc:sldChg chg="add">
        <pc:chgData name="Erin Peterson" userId="f7db407f-204f-45df-b879-31dfe1434a51" providerId="ADAL" clId="{1CDB0469-A65D-4EBB-91F1-537C7FB46BB0}" dt="2026-05-08T21:30:33.617" v="6"/>
        <pc:sldMkLst>
          <pc:docMk/>
          <pc:sldMk cId="3866681297" sldId="1646"/>
        </pc:sldMkLst>
      </pc:sldChg>
      <pc:sldChg chg="add">
        <pc:chgData name="Erin Peterson" userId="f7db407f-204f-45df-b879-31dfe1434a51" providerId="ADAL" clId="{1CDB0469-A65D-4EBB-91F1-537C7FB46BB0}" dt="2026-05-08T21:30:33.617" v="6"/>
        <pc:sldMkLst>
          <pc:docMk/>
          <pc:sldMk cId="4262032856" sldId="1647"/>
        </pc:sldMkLst>
      </pc:sldChg>
      <pc:sldChg chg="add">
        <pc:chgData name="Erin Peterson" userId="f7db407f-204f-45df-b879-31dfe1434a51" providerId="ADAL" clId="{1CDB0469-A65D-4EBB-91F1-537C7FB46BB0}" dt="2026-05-08T21:30:33.617" v="6"/>
        <pc:sldMkLst>
          <pc:docMk/>
          <pc:sldMk cId="419395333" sldId="1648"/>
        </pc:sldMkLst>
      </pc:sldChg>
      <pc:sldChg chg="add">
        <pc:chgData name="Erin Peterson" userId="f7db407f-204f-45df-b879-31dfe1434a51" providerId="ADAL" clId="{1CDB0469-A65D-4EBB-91F1-537C7FB46BB0}" dt="2026-05-08T21:30:33.617" v="6"/>
        <pc:sldMkLst>
          <pc:docMk/>
          <pc:sldMk cId="247940372" sldId="1649"/>
        </pc:sldMkLst>
      </pc:sldChg>
      <pc:sldChg chg="add">
        <pc:chgData name="Erin Peterson" userId="f7db407f-204f-45df-b879-31dfe1434a51" providerId="ADAL" clId="{1CDB0469-A65D-4EBB-91F1-537C7FB46BB0}" dt="2026-05-08T21:30:33.617" v="6"/>
        <pc:sldMkLst>
          <pc:docMk/>
          <pc:sldMk cId="2661322314" sldId="1650"/>
        </pc:sldMkLst>
      </pc:sldChg>
      <pc:sldChg chg="add">
        <pc:chgData name="Erin Peterson" userId="f7db407f-204f-45df-b879-31dfe1434a51" providerId="ADAL" clId="{1CDB0469-A65D-4EBB-91F1-537C7FB46BB0}" dt="2026-05-08T21:30:33.617" v="6"/>
        <pc:sldMkLst>
          <pc:docMk/>
          <pc:sldMk cId="2502532005" sldId="1651"/>
        </pc:sldMkLst>
      </pc:sldChg>
      <pc:sldChg chg="add">
        <pc:chgData name="Erin Peterson" userId="f7db407f-204f-45df-b879-31dfe1434a51" providerId="ADAL" clId="{1CDB0469-A65D-4EBB-91F1-537C7FB46BB0}" dt="2026-05-08T21:30:33.617" v="6"/>
        <pc:sldMkLst>
          <pc:docMk/>
          <pc:sldMk cId="47336284" sldId="1652"/>
        </pc:sldMkLst>
      </pc:sldChg>
      <pc:sldChg chg="add">
        <pc:chgData name="Erin Peterson" userId="f7db407f-204f-45df-b879-31dfe1434a51" providerId="ADAL" clId="{1CDB0469-A65D-4EBB-91F1-537C7FB46BB0}" dt="2026-05-08T21:30:33.617" v="6"/>
        <pc:sldMkLst>
          <pc:docMk/>
          <pc:sldMk cId="3369922147" sldId="1653"/>
        </pc:sldMkLst>
      </pc:sldChg>
      <pc:sldChg chg="modSp add mod">
        <pc:chgData name="Erin Peterson" userId="f7db407f-204f-45df-b879-31dfe1434a51" providerId="ADAL" clId="{1CDB0469-A65D-4EBB-91F1-537C7FB46BB0}" dt="2026-05-08T21:30:34.007" v="7" actId="27636"/>
        <pc:sldMkLst>
          <pc:docMk/>
          <pc:sldMk cId="1943856537" sldId="1654"/>
        </pc:sldMkLst>
        <pc:spChg chg="mod">
          <ac:chgData name="Erin Peterson" userId="f7db407f-204f-45df-b879-31dfe1434a51" providerId="ADAL" clId="{1CDB0469-A65D-4EBB-91F1-537C7FB46BB0}" dt="2026-05-08T21:30:34.007" v="7" actId="27636"/>
          <ac:spMkLst>
            <pc:docMk/>
            <pc:sldMk cId="1943856537" sldId="1654"/>
            <ac:spMk id="10" creationId="{F1918CEA-D6D8-1A68-5460-7E1677C1CA40}"/>
          </ac:spMkLst>
        </pc:spChg>
      </pc:sldChg>
      <pc:sldChg chg="delSp add setBg delDesignElem">
        <pc:chgData name="Erin Peterson" userId="f7db407f-204f-45df-b879-31dfe1434a51" providerId="ADAL" clId="{1CDB0469-A65D-4EBB-91F1-537C7FB46BB0}" dt="2026-05-08T21:30:33.617" v="6"/>
        <pc:sldMkLst>
          <pc:docMk/>
          <pc:sldMk cId="4049475719" sldId="1656"/>
        </pc:sldMkLst>
        <pc:spChg chg="del">
          <ac:chgData name="Erin Peterson" userId="f7db407f-204f-45df-b879-31dfe1434a51" providerId="ADAL" clId="{1CDB0469-A65D-4EBB-91F1-537C7FB46BB0}" dt="2026-05-08T21:30:33.617" v="6"/>
          <ac:spMkLst>
            <pc:docMk/>
            <pc:sldMk cId="4049475719" sldId="1656"/>
            <ac:spMk id="1044" creationId="{71B2258F-86CA-4D4D-8270-BC05FCDEBFB3}"/>
          </ac:spMkLst>
        </pc:spChg>
      </pc:sldChg>
      <pc:sldChg chg="add">
        <pc:chgData name="Erin Peterson" userId="f7db407f-204f-45df-b879-31dfe1434a51" providerId="ADAL" clId="{1CDB0469-A65D-4EBB-91F1-537C7FB46BB0}" dt="2026-05-08T21:30:33.617" v="6"/>
        <pc:sldMkLst>
          <pc:docMk/>
          <pc:sldMk cId="2619924456" sldId="1657"/>
        </pc:sldMkLst>
      </pc:sldChg>
      <pc:sldChg chg="delSp add setBg delDesignElem">
        <pc:chgData name="Erin Peterson" userId="f7db407f-204f-45df-b879-31dfe1434a51" providerId="ADAL" clId="{1CDB0469-A65D-4EBB-91F1-537C7FB46BB0}" dt="2026-05-08T21:30:33.617" v="6"/>
        <pc:sldMkLst>
          <pc:docMk/>
          <pc:sldMk cId="3822886836" sldId="1658"/>
        </pc:sldMkLst>
        <pc:spChg chg="del">
          <ac:chgData name="Erin Peterson" userId="f7db407f-204f-45df-b879-31dfe1434a51" providerId="ADAL" clId="{1CDB0469-A65D-4EBB-91F1-537C7FB46BB0}" dt="2026-05-08T21:30:33.617" v="6"/>
          <ac:spMkLst>
            <pc:docMk/>
            <pc:sldMk cId="3822886836" sldId="1658"/>
            <ac:spMk id="1036" creationId="{71B2258F-86CA-4D4D-8270-BC05FCDEBFB3}"/>
          </ac:spMkLst>
        </pc:spChg>
      </pc:sldChg>
      <pc:sldChg chg="delSp add setBg delDesignElem">
        <pc:chgData name="Erin Peterson" userId="f7db407f-204f-45df-b879-31dfe1434a51" providerId="ADAL" clId="{1CDB0469-A65D-4EBB-91F1-537C7FB46BB0}" dt="2026-05-08T21:30:33.617" v="6"/>
        <pc:sldMkLst>
          <pc:docMk/>
          <pc:sldMk cId="2296425720" sldId="1659"/>
        </pc:sldMkLst>
        <pc:spChg chg="del">
          <ac:chgData name="Erin Peterson" userId="f7db407f-204f-45df-b879-31dfe1434a51" providerId="ADAL" clId="{1CDB0469-A65D-4EBB-91F1-537C7FB46BB0}" dt="2026-05-08T21:30:33.617" v="6"/>
          <ac:spMkLst>
            <pc:docMk/>
            <pc:sldMk cId="2296425720" sldId="1659"/>
            <ac:spMk id="1031" creationId="{71B2258F-86CA-4D4D-8270-BC05FCDEBFB3}"/>
          </ac:spMkLst>
        </pc:spChg>
      </pc:sldChg>
      <pc:sldChg chg="add">
        <pc:chgData name="Erin Peterson" userId="f7db407f-204f-45df-b879-31dfe1434a51" providerId="ADAL" clId="{1CDB0469-A65D-4EBB-91F1-537C7FB46BB0}" dt="2026-05-08T21:30:33.617" v="6"/>
        <pc:sldMkLst>
          <pc:docMk/>
          <pc:sldMk cId="3913858369" sldId="1661"/>
        </pc:sldMkLst>
      </pc:sldChg>
      <pc:sldChg chg="add">
        <pc:chgData name="Erin Peterson" userId="f7db407f-204f-45df-b879-31dfe1434a51" providerId="ADAL" clId="{1CDB0469-A65D-4EBB-91F1-537C7FB46BB0}" dt="2026-05-08T21:30:33.617" v="6"/>
        <pc:sldMkLst>
          <pc:docMk/>
          <pc:sldMk cId="1203539848" sldId="1662"/>
        </pc:sldMkLst>
      </pc:sldChg>
      <pc:sldChg chg="delSp add setBg delDesignElem">
        <pc:chgData name="Erin Peterson" userId="f7db407f-204f-45df-b879-31dfe1434a51" providerId="ADAL" clId="{1CDB0469-A65D-4EBB-91F1-537C7FB46BB0}" dt="2026-05-08T21:30:33.617" v="6"/>
        <pc:sldMkLst>
          <pc:docMk/>
          <pc:sldMk cId="2944805726" sldId="1663"/>
        </pc:sldMkLst>
        <pc:spChg chg="del">
          <ac:chgData name="Erin Peterson" userId="f7db407f-204f-45df-b879-31dfe1434a51" providerId="ADAL" clId="{1CDB0469-A65D-4EBB-91F1-537C7FB46BB0}" dt="2026-05-08T21:30:33.617" v="6"/>
          <ac:spMkLst>
            <pc:docMk/>
            <pc:sldMk cId="2944805726" sldId="1663"/>
            <ac:spMk id="1028" creationId="{71B2258F-86CA-4D4D-8270-BC05FCDEBFB3}"/>
          </ac:spMkLst>
        </pc:spChg>
      </pc:sldChg>
      <pc:sldChg chg="delSp add setBg delDesignElem">
        <pc:chgData name="Erin Peterson" userId="f7db407f-204f-45df-b879-31dfe1434a51" providerId="ADAL" clId="{1CDB0469-A65D-4EBB-91F1-537C7FB46BB0}" dt="2026-05-08T21:30:33.617" v="6"/>
        <pc:sldMkLst>
          <pc:docMk/>
          <pc:sldMk cId="2560450363" sldId="1664"/>
        </pc:sldMkLst>
        <pc:spChg chg="del">
          <ac:chgData name="Erin Peterson" userId="f7db407f-204f-45df-b879-31dfe1434a51" providerId="ADAL" clId="{1CDB0469-A65D-4EBB-91F1-537C7FB46BB0}" dt="2026-05-08T21:30:33.617" v="6"/>
          <ac:spMkLst>
            <pc:docMk/>
            <pc:sldMk cId="2560450363" sldId="1664"/>
            <ac:spMk id="1031" creationId="{71B2258F-86CA-4D4D-8270-BC05FCDEBFB3}"/>
          </ac:spMkLst>
        </pc:spChg>
      </pc:sldChg>
      <pc:sldChg chg="delSp add setBg delDesignElem">
        <pc:chgData name="Erin Peterson" userId="f7db407f-204f-45df-b879-31dfe1434a51" providerId="ADAL" clId="{1CDB0469-A65D-4EBB-91F1-537C7FB46BB0}" dt="2026-05-08T21:30:33.617" v="6"/>
        <pc:sldMkLst>
          <pc:docMk/>
          <pc:sldMk cId="1094332721" sldId="1665"/>
        </pc:sldMkLst>
        <pc:spChg chg="del">
          <ac:chgData name="Erin Peterson" userId="f7db407f-204f-45df-b879-31dfe1434a51" providerId="ADAL" clId="{1CDB0469-A65D-4EBB-91F1-537C7FB46BB0}" dt="2026-05-08T21:30:33.617" v="6"/>
          <ac:spMkLst>
            <pc:docMk/>
            <pc:sldMk cId="1094332721" sldId="1665"/>
            <ac:spMk id="1028" creationId="{71B2258F-86CA-4D4D-8270-BC05FCDEBFB3}"/>
          </ac:spMkLst>
        </pc:spChg>
      </pc:sldChg>
    </pc:docChg>
  </pc:docChgLst>
  <pc:docChgLst>
    <pc:chgData name="Stephanie Martinez-Ruckman" userId="S::martinez-ruckman@nlc.org::f5ffa0cd-fd0c-4b3e-9915-77553494eba6" providerId="AD" clId="Web-{15FCCAA9-2226-330A-514D-6CB0CC33A58F}"/>
    <pc:docChg chg="modSld">
      <pc:chgData name="Stephanie Martinez-Ruckman" userId="S::martinez-ruckman@nlc.org::f5ffa0cd-fd0c-4b3e-9915-77553494eba6" providerId="AD" clId="Web-{15FCCAA9-2226-330A-514D-6CB0CC33A58F}" dt="2026-05-06T00:15:23.036" v="167" actId="20577"/>
      <pc:docMkLst>
        <pc:docMk/>
      </pc:docMkLst>
      <pc:sldChg chg="modNotes">
        <pc:chgData name="Stephanie Martinez-Ruckman" userId="S::martinez-ruckman@nlc.org::f5ffa0cd-fd0c-4b3e-9915-77553494eba6" providerId="AD" clId="Web-{15FCCAA9-2226-330A-514D-6CB0CC33A58F}" dt="2026-05-06T00:00:25.719" v="16"/>
        <pc:sldMkLst>
          <pc:docMk/>
          <pc:sldMk cId="1232687679" sldId="1369"/>
        </pc:sldMkLst>
      </pc:sldChg>
      <pc:sldChg chg="addSp modSp modNotes">
        <pc:chgData name="Stephanie Martinez-Ruckman" userId="S::martinez-ruckman@nlc.org::f5ffa0cd-fd0c-4b3e-9915-77553494eba6" providerId="AD" clId="Web-{15FCCAA9-2226-330A-514D-6CB0CC33A58F}" dt="2026-05-06T00:06:58.758" v="68" actId="1076"/>
        <pc:sldMkLst>
          <pc:docMk/>
          <pc:sldMk cId="2437198066" sldId="1377"/>
        </pc:sldMkLst>
        <pc:spChg chg="mod">
          <ac:chgData name="Stephanie Martinez-Ruckman" userId="S::martinez-ruckman@nlc.org::f5ffa0cd-fd0c-4b3e-9915-77553494eba6" providerId="AD" clId="Web-{15FCCAA9-2226-330A-514D-6CB0CC33A58F}" dt="2026-05-06T00:05:47.554" v="61" actId="14100"/>
          <ac:spMkLst>
            <pc:docMk/>
            <pc:sldMk cId="2437198066" sldId="1377"/>
            <ac:spMk id="3" creationId="{ADA44F29-702B-4E97-658E-2CAEE0D99F39}"/>
          </ac:spMkLst>
        </pc:spChg>
        <pc:picChg chg="add mod">
          <ac:chgData name="Stephanie Martinez-Ruckman" userId="S::martinez-ruckman@nlc.org::f5ffa0cd-fd0c-4b3e-9915-77553494eba6" providerId="AD" clId="Web-{15FCCAA9-2226-330A-514D-6CB0CC33A58F}" dt="2026-05-06T00:06:58.758" v="68" actId="1076"/>
          <ac:picMkLst>
            <pc:docMk/>
            <pc:sldMk cId="2437198066" sldId="1377"/>
            <ac:picMk id="4" creationId="{7775F1CE-775F-C832-34E6-D7BB05A69417}"/>
          </ac:picMkLst>
        </pc:picChg>
        <pc:picChg chg="mod">
          <ac:chgData name="Stephanie Martinez-Ruckman" userId="S::martinez-ruckman@nlc.org::f5ffa0cd-fd0c-4b3e-9915-77553494eba6" providerId="AD" clId="Web-{15FCCAA9-2226-330A-514D-6CB0CC33A58F}" dt="2026-05-06T00:05:40.757" v="60" actId="1076"/>
          <ac:picMkLst>
            <pc:docMk/>
            <pc:sldMk cId="2437198066" sldId="1377"/>
            <ac:picMk id="5" creationId="{0239E4DD-3287-1D81-9FD4-6F70380C277A}"/>
          </ac:picMkLst>
        </pc:picChg>
      </pc:sldChg>
      <pc:sldChg chg="modSp">
        <pc:chgData name="Stephanie Martinez-Ruckman" userId="S::martinez-ruckman@nlc.org::f5ffa0cd-fd0c-4b3e-9915-77553494eba6" providerId="AD" clId="Web-{15FCCAA9-2226-330A-514D-6CB0CC33A58F}" dt="2026-05-06T00:10:41.187" v="122" actId="20577"/>
        <pc:sldMkLst>
          <pc:docMk/>
          <pc:sldMk cId="3952158530" sldId="1379"/>
        </pc:sldMkLst>
        <pc:spChg chg="mod">
          <ac:chgData name="Stephanie Martinez-Ruckman" userId="S::martinez-ruckman@nlc.org::f5ffa0cd-fd0c-4b3e-9915-77553494eba6" providerId="AD" clId="Web-{15FCCAA9-2226-330A-514D-6CB0CC33A58F}" dt="2026-05-06T00:10:41.187" v="122" actId="20577"/>
          <ac:spMkLst>
            <pc:docMk/>
            <pc:sldMk cId="3952158530" sldId="1379"/>
            <ac:spMk id="3" creationId="{49D70DF1-2DA3-207F-2F77-4B2DB7C6807F}"/>
          </ac:spMkLst>
        </pc:spChg>
        <pc:picChg chg="mod">
          <ac:chgData name="Stephanie Martinez-Ruckman" userId="S::martinez-ruckman@nlc.org::f5ffa0cd-fd0c-4b3e-9915-77553494eba6" providerId="AD" clId="Web-{15FCCAA9-2226-330A-514D-6CB0CC33A58F}" dt="2026-05-06T00:10:14.543" v="118" actId="1076"/>
          <ac:picMkLst>
            <pc:docMk/>
            <pc:sldMk cId="3952158530" sldId="1379"/>
            <ac:picMk id="5" creationId="{2DDE2268-90DB-3D2C-28B3-83231CFE4189}"/>
          </ac:picMkLst>
        </pc:picChg>
      </pc:sldChg>
      <pc:sldChg chg="addSp modSp">
        <pc:chgData name="Stephanie Martinez-Ruckman" userId="S::martinez-ruckman@nlc.org::f5ffa0cd-fd0c-4b3e-9915-77553494eba6" providerId="AD" clId="Web-{15FCCAA9-2226-330A-514D-6CB0CC33A58F}" dt="2026-05-06T00:15:23.036" v="167" actId="20577"/>
        <pc:sldMkLst>
          <pc:docMk/>
          <pc:sldMk cId="2847836754" sldId="1386"/>
        </pc:sldMkLst>
        <pc:spChg chg="mod">
          <ac:chgData name="Stephanie Martinez-Ruckman" userId="S::martinez-ruckman@nlc.org::f5ffa0cd-fd0c-4b3e-9915-77553494eba6" providerId="AD" clId="Web-{15FCCAA9-2226-330A-514D-6CB0CC33A58F}" dt="2026-05-06T00:15:23.036" v="167" actId="20577"/>
          <ac:spMkLst>
            <pc:docMk/>
            <pc:sldMk cId="2847836754" sldId="1386"/>
            <ac:spMk id="3" creationId="{C71012D6-86F0-45F0-B3A4-745BC4E430C1}"/>
          </ac:spMkLst>
        </pc:spChg>
        <pc:picChg chg="add mod">
          <ac:chgData name="Stephanie Martinez-Ruckman" userId="S::martinez-ruckman@nlc.org::f5ffa0cd-fd0c-4b3e-9915-77553494eba6" providerId="AD" clId="Web-{15FCCAA9-2226-330A-514D-6CB0CC33A58F}" dt="2026-05-06T00:14:21.142" v="160" actId="1076"/>
          <ac:picMkLst>
            <pc:docMk/>
            <pc:sldMk cId="2847836754" sldId="1386"/>
            <ac:picMk id="5" creationId="{7D9F5B96-5B45-AB6C-DBE7-D4FE7FEB497C}"/>
          </ac:picMkLst>
        </pc:picChg>
        <pc:picChg chg="mod">
          <ac:chgData name="Stephanie Martinez-Ruckman" userId="S::martinez-ruckman@nlc.org::f5ffa0cd-fd0c-4b3e-9915-77553494eba6" providerId="AD" clId="Web-{15FCCAA9-2226-330A-514D-6CB0CC33A58F}" dt="2026-05-06T00:14:17.095" v="159" actId="1076"/>
          <ac:picMkLst>
            <pc:docMk/>
            <pc:sldMk cId="2847836754" sldId="1386"/>
            <ac:picMk id="6" creationId="{EC44DD91-7D53-8E25-74A8-12C646D75BE5}"/>
          </ac:picMkLst>
        </pc:picChg>
      </pc:sldChg>
    </pc:docChg>
  </pc:docChgLst>
  <pc:docChgLst>
    <pc:chgData name="Stephanie Martinez-Ruckman" userId="S::martinez-ruckman@nlc.org::f5ffa0cd-fd0c-4b3e-9915-77553494eba6" providerId="AD" clId="Web-{6D88D90C-D03E-2002-76EE-818B017017C4}"/>
    <pc:docChg chg="addSld delSld modSld">
      <pc:chgData name="Stephanie Martinez-Ruckman" userId="S::martinez-ruckman@nlc.org::f5ffa0cd-fd0c-4b3e-9915-77553494eba6" providerId="AD" clId="Web-{6D88D90C-D03E-2002-76EE-818B017017C4}" dt="2026-05-05T19:26:01.543" v="163" actId="20577"/>
      <pc:docMkLst>
        <pc:docMk/>
      </pc:docMkLst>
      <pc:sldChg chg="modSp modNotes">
        <pc:chgData name="Stephanie Martinez-Ruckman" userId="S::martinez-ruckman@nlc.org::f5ffa0cd-fd0c-4b3e-9915-77553494eba6" providerId="AD" clId="Web-{6D88D90C-D03E-2002-76EE-818B017017C4}" dt="2026-05-05T19:25:03.917" v="158" actId="1076"/>
        <pc:sldMkLst>
          <pc:docMk/>
          <pc:sldMk cId="1232687679" sldId="1369"/>
        </pc:sldMkLst>
        <pc:spChg chg="mod">
          <ac:chgData name="Stephanie Martinez-Ruckman" userId="S::martinez-ruckman@nlc.org::f5ffa0cd-fd0c-4b3e-9915-77553494eba6" providerId="AD" clId="Web-{6D88D90C-D03E-2002-76EE-818B017017C4}" dt="2026-05-05T19:22:44.618" v="106" actId="20577"/>
          <ac:spMkLst>
            <pc:docMk/>
            <pc:sldMk cId="1232687679" sldId="1369"/>
            <ac:spMk id="3" creationId="{3EE6D7C7-2CAF-DA37-CA8B-092DC2EAD7AD}"/>
          </ac:spMkLst>
        </pc:spChg>
        <pc:picChg chg="mod">
          <ac:chgData name="Stephanie Martinez-Ruckman" userId="S::martinez-ruckman@nlc.org::f5ffa0cd-fd0c-4b3e-9915-77553494eba6" providerId="AD" clId="Web-{6D88D90C-D03E-2002-76EE-818B017017C4}" dt="2026-05-05T19:24:56.635" v="157" actId="1076"/>
          <ac:picMkLst>
            <pc:docMk/>
            <pc:sldMk cId="1232687679" sldId="1369"/>
            <ac:picMk id="5" creationId="{EDABE038-D73E-7344-3C00-A7BCD1E20C4A}"/>
          </ac:picMkLst>
        </pc:picChg>
        <pc:picChg chg="mod">
          <ac:chgData name="Stephanie Martinez-Ruckman" userId="S::martinez-ruckman@nlc.org::f5ffa0cd-fd0c-4b3e-9915-77553494eba6" providerId="AD" clId="Web-{6D88D90C-D03E-2002-76EE-818B017017C4}" dt="2026-05-05T19:25:03.917" v="158" actId="1076"/>
          <ac:picMkLst>
            <pc:docMk/>
            <pc:sldMk cId="1232687679" sldId="1369"/>
            <ac:picMk id="9" creationId="{2BF98276-ABF0-8BED-52CF-52E77998C561}"/>
          </ac:picMkLst>
        </pc:picChg>
      </pc:sldChg>
      <pc:sldChg chg="modSp">
        <pc:chgData name="Stephanie Martinez-Ruckman" userId="S::martinez-ruckman@nlc.org::f5ffa0cd-fd0c-4b3e-9915-77553494eba6" providerId="AD" clId="Web-{6D88D90C-D03E-2002-76EE-818B017017C4}" dt="2026-05-05T19:26:01.543" v="163" actId="20577"/>
        <pc:sldMkLst>
          <pc:docMk/>
          <pc:sldMk cId="1697547663" sldId="1380"/>
        </pc:sldMkLst>
        <pc:spChg chg="mod">
          <ac:chgData name="Stephanie Martinez-Ruckman" userId="S::martinez-ruckman@nlc.org::f5ffa0cd-fd0c-4b3e-9915-77553494eba6" providerId="AD" clId="Web-{6D88D90C-D03E-2002-76EE-818B017017C4}" dt="2026-05-05T19:26:01.543" v="163" actId="20577"/>
          <ac:spMkLst>
            <pc:docMk/>
            <pc:sldMk cId="1697547663" sldId="1380"/>
            <ac:spMk id="3" creationId="{52DD77D6-3719-E62C-F927-750BD2323151}"/>
          </ac:spMkLst>
        </pc:spChg>
      </pc:sldChg>
    </pc:docChg>
  </pc:docChgLst>
</pc:chgInfo>
</file>

<file path=ppt/comments/modernComment_563_EB912742.xml><?xml version="1.0" encoding="utf-8"?>
<p188:cmLst xmlns:a="http://schemas.openxmlformats.org/drawingml/2006/main" xmlns:r="http://schemas.openxmlformats.org/officeDocument/2006/relationships" xmlns:p188="http://schemas.microsoft.com/office/powerpoint/2018/8/main">
  <p188:cm id="{BA2FE276-7025-49C0-AE00-8991B2747F7A}" authorId="{C7759812-F7D8-13AE-B7CD-C10A03434C84}" status="resolved" created="2026-05-05T02:27:36.898" startDate="2026-05-05T02:27:36.898" dueDate="2026-05-05T02:27:36.898" assignedTo="{292A67B2-0EC0-8F42-7BC8-942A38C65A63}" complete="100000" title="@Brittney Kohler can you please add in key drone items here for NLC-RISC folks?">
    <pc:sldMkLst xmlns:pc="http://schemas.microsoft.com/office/powerpoint/2013/main/command">
      <pc:docMk/>
      <pc:sldMk cId="3952158530" sldId="1379"/>
    </pc:sldMkLst>
    <p188:txBody>
      <a:bodyPr/>
      <a:lstStyle/>
      <a:p>
        <a:r>
          <a:rPr lang="en-US"/>
          <a:t>[@Brittney Kohler] can you please add in key drone items here for NLC-RISC folks?</a:t>
        </a:r>
      </a:p>
    </p188:txBody>
    <p188:extLst>
      <p:ext xmlns:p="http://schemas.openxmlformats.org/presentationml/2006/main" uri="{5BB2D875-25FF-4072-B9AC-8F64D62656EB}">
        <p228:taskDetails xmlns:p228="http://schemas.microsoft.com/office/powerpoint/2022/08/main">
          <p228:history>
            <p228:event time="2026-05-05T02:27:36.898" id="{EE161F22-C180-4B36-808C-04E3FCD0B7A5}">
              <p228:atrbtn authorId="{C7759812-F7D8-13AE-B7CD-C10A03434C84}"/>
              <p228:anchr>
                <p228:comment id="{BA2FE276-7025-49C0-AE00-8991B2747F7A}"/>
              </p228:anchr>
              <p228:add/>
            </p228:event>
            <p228:event time="2026-05-05T02:27:36.898" id="{A08939AE-6D1C-4DE9-A39B-7F35BDC2DA10}">
              <p228:atrbtn authorId="{C7759812-F7D8-13AE-B7CD-C10A03434C84}"/>
              <p228:anchr>
                <p228:comment id="{BA2FE276-7025-49C0-AE00-8991B2747F7A}"/>
              </p228:anchr>
              <p228:asgn authorId="{292A67B2-0EC0-8F42-7BC8-942A38C65A63}"/>
            </p228:event>
            <p228:event time="2026-05-05T02:27:36.898" id="{CC5C7F18-DB55-4346-9125-0AC8B50F7B7B}">
              <p228:atrbtn authorId="{C7759812-F7D8-13AE-B7CD-C10A03434C84}"/>
              <p228:anchr>
                <p228:comment id="{BA2FE276-7025-49C0-AE00-8991B2747F7A}"/>
              </p228:anchr>
              <p228:title val="@Brittney Kohler can you please add in key drone items here for NLC-RISC folks?"/>
            </p228:event>
            <p228:event time="2026-05-05T02:27:36.898" id="{E992F109-845C-497C-850E-2BC87B409A51}">
              <p228:atrbtn authorId="{C7759812-F7D8-13AE-B7CD-C10A03434C84}"/>
              <p228:anchr>
                <p228:comment id="{BA2FE276-7025-49C0-AE00-8991B2747F7A}"/>
              </p228:anchr>
              <p228:date stDt="2026-05-05T02:27:36.898" endDt="2026-05-05T02:27:36.898"/>
            </p228:event>
            <p228:event time="2026-05-06T00:10:28.263" id="{24400D23-2312-447E-8751-E2C5674419F0}">
              <p228:atrbtn authorId="{C7759812-F7D8-13AE-B7CD-C10A03434C84}"/>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6-05-06T00:10:24.325" authorId="{C7759812-F7D8-13AE-B7CD-C10A03434C84}"/>
          </p223:rxn>
        </p223:reactions>
      </p:ext>
    </p188:extLst>
  </p188:cm>
</p188:cmLst>
</file>

<file path=ppt/comments/modernComment_567_917F511.xml><?xml version="1.0" encoding="utf-8"?>
<p188:cmLst xmlns:a="http://schemas.openxmlformats.org/drawingml/2006/main" xmlns:r="http://schemas.openxmlformats.org/officeDocument/2006/relationships" xmlns:p188="http://schemas.microsoft.com/office/powerpoint/2018/8/main">
  <p188:cm id="{DC487C88-73CA-40AD-A5BF-E73E6EBB453C}" authorId="{C7759812-F7D8-13AE-B7CD-C10A03434C84}" status="resolved" created="2026-05-05T02:30:46.107" startDate="2026-05-05T02:30:46.107" dueDate="2026-05-05T02:30:46.107" assignedTo="{AF19BFB5-08AE-DE32-9B5B-8560970A2A6F}" complete="100000" title="@Patrick Rochford this presentation is on 5/14. Could you please update these numbers as if that was today's date?">
    <pc:sldMkLst xmlns:pc="http://schemas.microsoft.com/office/powerpoint/2013/main/command">
      <pc:docMk/>
      <pc:sldMk cId="152565009" sldId="1383"/>
    </pc:sldMkLst>
    <p188:replyLst>
      <p188:reply id="{0069B2C5-9D82-42DC-9005-A4263B44224E}" authorId="{AF19BFB5-08AE-DE32-9B5B-8560970A2A6F}" created="2026-05-05T14:00:55.037">
        <p188:txBody>
          <a:bodyPr/>
          <a:lstStyle/>
          <a:p>
            <a:r>
              <a:rPr lang="en-US"/>
              <a:t>Done!</a:t>
            </a:r>
          </a:p>
        </p188:txBody>
      </p188:reply>
    </p188:replyLst>
    <p188:txBody>
      <a:bodyPr/>
      <a:lstStyle/>
      <a:p>
        <a:r>
          <a:rPr lang="en-US"/>
          <a:t>[@Patrick Rochford] this presentation is on 5/14.  Could you please update these numbers as if that was today's date?</a:t>
        </a:r>
      </a:p>
    </p188:txBody>
    <p188:extLst>
      <p:ext xmlns:p="http://schemas.openxmlformats.org/presentationml/2006/main" uri="{5BB2D875-25FF-4072-B9AC-8F64D62656EB}">
        <p228:taskDetails xmlns:p228="http://schemas.microsoft.com/office/powerpoint/2022/08/main">
          <p228:history>
            <p228:event time="2026-05-05T02:30:46.107" id="{C34873C3-F193-478F-AAF1-5011C096B52B}">
              <p228:atrbtn authorId="{C7759812-F7D8-13AE-B7CD-C10A03434C84}"/>
              <p228:anchr>
                <p228:comment id="{DC487C88-73CA-40AD-A5BF-E73E6EBB453C}"/>
              </p228:anchr>
              <p228:add/>
            </p228:event>
            <p228:event time="2026-05-05T02:30:46.107" id="{6A54DD08-87D9-4C06-8256-86D7CAA59A69}">
              <p228:atrbtn authorId="{C7759812-F7D8-13AE-B7CD-C10A03434C84}"/>
              <p228:anchr>
                <p228:comment id="{DC487C88-73CA-40AD-A5BF-E73E6EBB453C}"/>
              </p228:anchr>
              <p228:asgn authorId="{AF19BFB5-08AE-DE32-9B5B-8560970A2A6F}"/>
            </p228:event>
            <p228:event time="2026-05-05T02:30:46.107" id="{FDCE10B8-90A2-4140-A099-C329D2647412}">
              <p228:atrbtn authorId="{C7759812-F7D8-13AE-B7CD-C10A03434C84}"/>
              <p228:anchr>
                <p228:comment id="{DC487C88-73CA-40AD-A5BF-E73E6EBB453C}"/>
              </p228:anchr>
              <p228:title val="@Patrick Rochford this presentation is on 5/14. Could you please update these numbers as if that was today's date?"/>
            </p228:event>
            <p228:event time="2026-05-05T02:30:46.107" id="{2849077F-32E7-4584-8F5C-205E2F56D776}">
              <p228:atrbtn authorId="{C7759812-F7D8-13AE-B7CD-C10A03434C84}"/>
              <p228:anchr>
                <p228:comment id="{DC487C88-73CA-40AD-A5BF-E73E6EBB453C}"/>
              </p228:anchr>
              <p228:date stDt="2026-05-05T02:30:46.107" endDt="2026-05-05T02:30:46.107"/>
            </p228:event>
            <p228:event time="2026-05-05T14:00:57.684" id="{113BB3B3-95A3-4DEC-AA65-02CF89D7DC88}">
              <p228:atrbtn authorId="{AF19BFB5-08AE-DE32-9B5B-8560970A2A6F}"/>
              <p228:anchr>
                <p228:comment id="{00000000-0000-0000-0000-000000000000}"/>
              </p228:anchr>
              <p228:pcntCmplt val="100000"/>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5A0FB-1942-4480-8655-234627FB167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2931B8A-0205-4137-9362-0CE581708479}">
      <dgm:prSet custT="1"/>
      <dgm:spPr/>
      <dgm:t>
        <a:bodyPr anchor="ctr"/>
        <a:lstStyle/>
        <a:p>
          <a:r>
            <a:rPr lang="en-US" sz="4800">
              <a:solidFill>
                <a:schemeClr val="tx2"/>
              </a:solidFill>
            </a:rPr>
            <a:t>Title</a:t>
          </a:r>
        </a:p>
      </dgm:t>
    </dgm:pt>
    <dgm:pt modelId="{8D3633DE-0A93-4DCF-BAB3-2AB13F6B4C1F}" type="parTrans" cxnId="{50EBBE6B-60BF-439D-BCF8-86BB3A807885}">
      <dgm:prSet/>
      <dgm:spPr/>
      <dgm:t>
        <a:bodyPr/>
        <a:lstStyle/>
        <a:p>
          <a:endParaRPr lang="en-US" sz="4800">
            <a:solidFill>
              <a:schemeClr val="tx1">
                <a:lumMod val="90000"/>
                <a:lumOff val="10000"/>
              </a:schemeClr>
            </a:solidFill>
          </a:endParaRPr>
        </a:p>
      </dgm:t>
    </dgm:pt>
    <dgm:pt modelId="{5ABDD14C-B424-41A8-A752-2CE18C68F933}" type="sibTrans" cxnId="{50EBBE6B-60BF-439D-BCF8-86BB3A807885}">
      <dgm:prSet/>
      <dgm:spPr/>
      <dgm:t>
        <a:bodyPr/>
        <a:lstStyle/>
        <a:p>
          <a:endParaRPr lang="en-US" sz="4800">
            <a:solidFill>
              <a:schemeClr val="tx1">
                <a:lumMod val="90000"/>
                <a:lumOff val="10000"/>
              </a:schemeClr>
            </a:solidFill>
          </a:endParaRPr>
        </a:p>
      </dgm:t>
    </dgm:pt>
    <dgm:pt modelId="{16A341F8-FC2E-42F7-826B-DC43B230B6CA}">
      <dgm:prSet custT="1"/>
      <dgm:spPr/>
      <dgm:t>
        <a:bodyPr anchor="ctr"/>
        <a:lstStyle/>
        <a:p>
          <a:r>
            <a:rPr lang="en-US" sz="4800">
              <a:solidFill>
                <a:schemeClr val="tx2"/>
              </a:solidFill>
            </a:rPr>
            <a:t>Title</a:t>
          </a:r>
        </a:p>
      </dgm:t>
    </dgm:pt>
    <dgm:pt modelId="{FED92209-986A-45A8-8176-16A84857C95D}" type="parTrans" cxnId="{066F2974-F275-400F-8E13-F03D454F27EE}">
      <dgm:prSet/>
      <dgm:spPr/>
      <dgm:t>
        <a:bodyPr/>
        <a:lstStyle/>
        <a:p>
          <a:endParaRPr lang="en-US" sz="4800">
            <a:solidFill>
              <a:schemeClr val="tx1">
                <a:lumMod val="90000"/>
                <a:lumOff val="10000"/>
              </a:schemeClr>
            </a:solidFill>
          </a:endParaRPr>
        </a:p>
      </dgm:t>
    </dgm:pt>
    <dgm:pt modelId="{2A7EBB5D-6C75-4C47-B45C-8BB71F70034F}" type="sibTrans" cxnId="{066F2974-F275-400F-8E13-F03D454F27EE}">
      <dgm:prSet/>
      <dgm:spPr/>
      <dgm:t>
        <a:bodyPr/>
        <a:lstStyle/>
        <a:p>
          <a:endParaRPr lang="en-US" sz="4800">
            <a:solidFill>
              <a:schemeClr val="tx1">
                <a:lumMod val="90000"/>
                <a:lumOff val="10000"/>
              </a:schemeClr>
            </a:solidFill>
          </a:endParaRPr>
        </a:p>
      </dgm:t>
    </dgm:pt>
    <dgm:pt modelId="{49A29CBE-425F-4477-81F4-262886BAAD95}">
      <dgm:prSet custT="1"/>
      <dgm:spPr/>
      <dgm:t>
        <a:bodyPr anchor="ctr"/>
        <a:lstStyle/>
        <a:p>
          <a:r>
            <a:rPr lang="en-US" sz="4800">
              <a:solidFill>
                <a:schemeClr val="tx2"/>
              </a:solidFill>
            </a:rPr>
            <a:t>Title</a:t>
          </a:r>
        </a:p>
      </dgm:t>
    </dgm:pt>
    <dgm:pt modelId="{8B5302FC-90BC-4128-8F2D-DDB3A44FF700}" type="parTrans" cxnId="{B7A7965D-5E9C-4F69-94C9-59E6B7DA7FBF}">
      <dgm:prSet/>
      <dgm:spPr/>
      <dgm:t>
        <a:bodyPr/>
        <a:lstStyle/>
        <a:p>
          <a:endParaRPr lang="en-US" sz="4800">
            <a:solidFill>
              <a:schemeClr val="tx1">
                <a:lumMod val="90000"/>
                <a:lumOff val="10000"/>
              </a:schemeClr>
            </a:solidFill>
          </a:endParaRPr>
        </a:p>
      </dgm:t>
    </dgm:pt>
    <dgm:pt modelId="{3BB52AD2-4561-4E46-A97B-6BB4D24C6F72}" type="sibTrans" cxnId="{B7A7965D-5E9C-4F69-94C9-59E6B7DA7FBF}">
      <dgm:prSet/>
      <dgm:spPr/>
      <dgm:t>
        <a:bodyPr/>
        <a:lstStyle/>
        <a:p>
          <a:endParaRPr lang="en-US" sz="4800">
            <a:solidFill>
              <a:schemeClr val="tx1">
                <a:lumMod val="90000"/>
                <a:lumOff val="10000"/>
              </a:schemeClr>
            </a:solidFill>
          </a:endParaRPr>
        </a:p>
      </dgm:t>
    </dgm:pt>
    <dgm:pt modelId="{603D7E8E-FBEC-4181-B707-FD020DF31FD2}">
      <dgm:prSet custT="1"/>
      <dgm:spPr/>
      <dgm:t>
        <a:bodyPr anchor="ctr"/>
        <a:lstStyle/>
        <a:p>
          <a:r>
            <a:rPr lang="en-US" sz="4800">
              <a:solidFill>
                <a:schemeClr val="tx2"/>
              </a:solidFill>
            </a:rPr>
            <a:t>Title</a:t>
          </a:r>
        </a:p>
      </dgm:t>
    </dgm:pt>
    <dgm:pt modelId="{3EED8B92-F51F-4B7F-BA7D-24AFCC772779}" type="parTrans" cxnId="{8DEA97F3-594F-4AF3-B28D-681EC6702A6E}">
      <dgm:prSet/>
      <dgm:spPr/>
      <dgm:t>
        <a:bodyPr/>
        <a:lstStyle/>
        <a:p>
          <a:endParaRPr lang="en-US" sz="4800">
            <a:solidFill>
              <a:schemeClr val="tx1">
                <a:lumMod val="90000"/>
                <a:lumOff val="10000"/>
              </a:schemeClr>
            </a:solidFill>
          </a:endParaRPr>
        </a:p>
      </dgm:t>
    </dgm:pt>
    <dgm:pt modelId="{B74C0941-199C-4D85-B5E9-2137DE7D7995}" type="sibTrans" cxnId="{8DEA97F3-594F-4AF3-B28D-681EC6702A6E}">
      <dgm:prSet/>
      <dgm:spPr/>
      <dgm:t>
        <a:bodyPr/>
        <a:lstStyle/>
        <a:p>
          <a:endParaRPr lang="en-US" sz="4800">
            <a:solidFill>
              <a:schemeClr val="tx1">
                <a:lumMod val="90000"/>
                <a:lumOff val="10000"/>
              </a:schemeClr>
            </a:solidFill>
          </a:endParaRPr>
        </a:p>
      </dgm:t>
    </dgm:pt>
    <dgm:pt modelId="{5CDAE1DF-BD71-403F-A89E-819E773D0B9D}">
      <dgm:prSet custT="1"/>
      <dgm:spPr/>
      <dgm:t>
        <a:bodyPr anchor="ctr"/>
        <a:lstStyle/>
        <a:p>
          <a:r>
            <a:rPr lang="en-US" sz="4800">
              <a:solidFill>
                <a:schemeClr val="tx2"/>
              </a:solidFill>
            </a:rPr>
            <a:t>Title</a:t>
          </a:r>
        </a:p>
      </dgm:t>
    </dgm:pt>
    <dgm:pt modelId="{E87A90E0-E75F-4F26-B802-AF1CE861B254}" type="parTrans" cxnId="{228337B9-7D68-41E9-854D-755A2DC8D5C0}">
      <dgm:prSet/>
      <dgm:spPr/>
      <dgm:t>
        <a:bodyPr/>
        <a:lstStyle/>
        <a:p>
          <a:endParaRPr lang="en-US" sz="4800">
            <a:solidFill>
              <a:schemeClr val="tx1">
                <a:lumMod val="90000"/>
                <a:lumOff val="10000"/>
              </a:schemeClr>
            </a:solidFill>
          </a:endParaRPr>
        </a:p>
      </dgm:t>
    </dgm:pt>
    <dgm:pt modelId="{65BD77D1-CEFC-483C-95BA-7F11E05E3FFD}" type="sibTrans" cxnId="{228337B9-7D68-41E9-854D-755A2DC8D5C0}">
      <dgm:prSet/>
      <dgm:spPr/>
      <dgm:t>
        <a:bodyPr/>
        <a:lstStyle/>
        <a:p>
          <a:endParaRPr lang="en-US" sz="4800">
            <a:solidFill>
              <a:schemeClr val="tx1">
                <a:lumMod val="90000"/>
                <a:lumOff val="10000"/>
              </a:schemeClr>
            </a:solidFill>
          </a:endParaRPr>
        </a:p>
      </dgm:t>
    </dgm:pt>
    <dgm:pt modelId="{DB3C0C15-6B56-4B15-B3FE-FDBBDBD0D366}">
      <dgm:prSet custT="1"/>
      <dgm:spPr/>
      <dgm:t>
        <a:bodyPr anchor="ctr"/>
        <a:lstStyle/>
        <a:p>
          <a:r>
            <a:rPr lang="en-US" sz="4800">
              <a:solidFill>
                <a:schemeClr val="tx2"/>
              </a:solidFill>
              <a:ea typeface="Verdana"/>
            </a:rPr>
            <a:t>Title</a:t>
          </a:r>
          <a:endParaRPr lang="en-US" sz="4800">
            <a:solidFill>
              <a:schemeClr val="tx2"/>
            </a:solidFill>
          </a:endParaRPr>
        </a:p>
      </dgm:t>
    </dgm:pt>
    <dgm:pt modelId="{4A02B1FC-173D-4520-B485-CE07E94CC24F}" type="parTrans" cxnId="{E7C52A45-17F9-4878-AE2C-2BABBDB5A8F7}">
      <dgm:prSet/>
      <dgm:spPr/>
      <dgm:t>
        <a:bodyPr/>
        <a:lstStyle/>
        <a:p>
          <a:endParaRPr lang="en-US" sz="4800">
            <a:solidFill>
              <a:schemeClr val="tx1">
                <a:lumMod val="90000"/>
                <a:lumOff val="10000"/>
              </a:schemeClr>
            </a:solidFill>
          </a:endParaRPr>
        </a:p>
      </dgm:t>
    </dgm:pt>
    <dgm:pt modelId="{20ED3A9F-3B2F-4DE4-B3B3-56B761E9A9E4}" type="sibTrans" cxnId="{E7C52A45-17F9-4878-AE2C-2BABBDB5A8F7}">
      <dgm:prSet/>
      <dgm:spPr/>
      <dgm:t>
        <a:bodyPr/>
        <a:lstStyle/>
        <a:p>
          <a:endParaRPr lang="en-US" sz="4800">
            <a:solidFill>
              <a:schemeClr val="tx1">
                <a:lumMod val="90000"/>
                <a:lumOff val="10000"/>
              </a:schemeClr>
            </a:solidFill>
          </a:endParaRPr>
        </a:p>
      </dgm:t>
    </dgm:pt>
    <dgm:pt modelId="{F1465926-FD03-43A6-9D9F-9AEB039DACBB}">
      <dgm:prSet custT="1"/>
      <dgm:spPr/>
      <dgm:t>
        <a:bodyPr anchor="ctr"/>
        <a:lstStyle/>
        <a:p>
          <a:r>
            <a:rPr lang="en-US" sz="4800">
              <a:solidFill>
                <a:schemeClr val="tx2"/>
              </a:solidFill>
            </a:rPr>
            <a:t>Title</a:t>
          </a:r>
        </a:p>
      </dgm:t>
    </dgm:pt>
    <dgm:pt modelId="{03525ED3-1717-417C-BF2D-FA18F0F9C241}" type="parTrans" cxnId="{AEA87940-C753-4873-9925-8EE3C78FFE2A}">
      <dgm:prSet/>
      <dgm:spPr/>
      <dgm:t>
        <a:bodyPr/>
        <a:lstStyle/>
        <a:p>
          <a:endParaRPr lang="en-US"/>
        </a:p>
      </dgm:t>
    </dgm:pt>
    <dgm:pt modelId="{C9EEE24B-948F-4747-9EB3-2DD758E3BFB8}" type="sibTrans" cxnId="{AEA87940-C753-4873-9925-8EE3C78FFE2A}">
      <dgm:prSet/>
      <dgm:spPr/>
      <dgm:t>
        <a:bodyPr/>
        <a:lstStyle/>
        <a:p>
          <a:endParaRPr lang="en-US"/>
        </a:p>
      </dgm:t>
    </dgm:pt>
    <dgm:pt modelId="{F4C2D5F1-182B-124F-8AAB-358F1F48ED97}" type="pres">
      <dgm:prSet presAssocID="{C0A5A0FB-1942-4480-8655-234627FB167F}" presName="vert0" presStyleCnt="0">
        <dgm:presLayoutVars>
          <dgm:dir/>
          <dgm:animOne val="branch"/>
          <dgm:animLvl val="lvl"/>
        </dgm:presLayoutVars>
      </dgm:prSet>
      <dgm:spPr/>
    </dgm:pt>
    <dgm:pt modelId="{487FEF7B-B391-A545-BDE5-5788C5F6E3D4}" type="pres">
      <dgm:prSet presAssocID="{C2931B8A-0205-4137-9362-0CE581708479}" presName="thickLine" presStyleLbl="alignNode1" presStyleIdx="0" presStyleCnt="7"/>
      <dgm:spPr/>
    </dgm:pt>
    <dgm:pt modelId="{294FC6AA-9851-0841-9E02-B647D50F07B2}" type="pres">
      <dgm:prSet presAssocID="{C2931B8A-0205-4137-9362-0CE581708479}" presName="horz1" presStyleCnt="0"/>
      <dgm:spPr/>
    </dgm:pt>
    <dgm:pt modelId="{A29128A1-241B-8342-8F81-858AD27B575E}" type="pres">
      <dgm:prSet presAssocID="{C2931B8A-0205-4137-9362-0CE581708479}" presName="tx1" presStyleLbl="revTx" presStyleIdx="0" presStyleCnt="7" custLinFactNeighborX="-1468" custLinFactNeighborY="1889"/>
      <dgm:spPr/>
    </dgm:pt>
    <dgm:pt modelId="{23E9C9FB-DF28-B643-BE48-4AE4DCD1C378}" type="pres">
      <dgm:prSet presAssocID="{C2931B8A-0205-4137-9362-0CE581708479}" presName="vert1" presStyleCnt="0"/>
      <dgm:spPr/>
    </dgm:pt>
    <dgm:pt modelId="{6DDD13E4-2439-A44E-A19C-F4A49AC284C6}" type="pres">
      <dgm:prSet presAssocID="{16A341F8-FC2E-42F7-826B-DC43B230B6CA}" presName="thickLine" presStyleLbl="alignNode1" presStyleIdx="1" presStyleCnt="7"/>
      <dgm:spPr/>
    </dgm:pt>
    <dgm:pt modelId="{38DCE895-B964-6E48-AAC9-38461E70035A}" type="pres">
      <dgm:prSet presAssocID="{16A341F8-FC2E-42F7-826B-DC43B230B6CA}" presName="horz1" presStyleCnt="0"/>
      <dgm:spPr/>
    </dgm:pt>
    <dgm:pt modelId="{2EE44656-D893-EF41-86EE-A42964DA597A}" type="pres">
      <dgm:prSet presAssocID="{16A341F8-FC2E-42F7-826B-DC43B230B6CA}" presName="tx1" presStyleLbl="revTx" presStyleIdx="1" presStyleCnt="7"/>
      <dgm:spPr/>
    </dgm:pt>
    <dgm:pt modelId="{15375C17-CA81-C044-A3B5-121C95955541}" type="pres">
      <dgm:prSet presAssocID="{16A341F8-FC2E-42F7-826B-DC43B230B6CA}" presName="vert1" presStyleCnt="0"/>
      <dgm:spPr/>
    </dgm:pt>
    <dgm:pt modelId="{973902E7-2203-1546-8AC1-449C48070AE5}" type="pres">
      <dgm:prSet presAssocID="{49A29CBE-425F-4477-81F4-262886BAAD95}" presName="thickLine" presStyleLbl="alignNode1" presStyleIdx="2" presStyleCnt="7"/>
      <dgm:spPr/>
    </dgm:pt>
    <dgm:pt modelId="{31480411-032C-B04B-B4B1-456CF14D52A9}" type="pres">
      <dgm:prSet presAssocID="{49A29CBE-425F-4477-81F4-262886BAAD95}" presName="horz1" presStyleCnt="0"/>
      <dgm:spPr/>
    </dgm:pt>
    <dgm:pt modelId="{15F4A08D-D6D8-7441-9275-5154BB88DDEB}" type="pres">
      <dgm:prSet presAssocID="{49A29CBE-425F-4477-81F4-262886BAAD95}" presName="tx1" presStyleLbl="revTx" presStyleIdx="2" presStyleCnt="7"/>
      <dgm:spPr/>
    </dgm:pt>
    <dgm:pt modelId="{03763BC5-B0E3-A54B-8F73-8736DBA1A882}" type="pres">
      <dgm:prSet presAssocID="{49A29CBE-425F-4477-81F4-262886BAAD95}" presName="vert1" presStyleCnt="0"/>
      <dgm:spPr/>
    </dgm:pt>
    <dgm:pt modelId="{62727819-34B7-2E42-831A-E0A4B10F873F}" type="pres">
      <dgm:prSet presAssocID="{603D7E8E-FBEC-4181-B707-FD020DF31FD2}" presName="thickLine" presStyleLbl="alignNode1" presStyleIdx="3" presStyleCnt="7"/>
      <dgm:spPr/>
    </dgm:pt>
    <dgm:pt modelId="{9F50ADE9-686E-2948-8835-0F5B2F248866}" type="pres">
      <dgm:prSet presAssocID="{603D7E8E-FBEC-4181-B707-FD020DF31FD2}" presName="horz1" presStyleCnt="0"/>
      <dgm:spPr/>
    </dgm:pt>
    <dgm:pt modelId="{230C57E3-A1EA-FD4C-84E1-BC5A885B574D}" type="pres">
      <dgm:prSet presAssocID="{603D7E8E-FBEC-4181-B707-FD020DF31FD2}" presName="tx1" presStyleLbl="revTx" presStyleIdx="3" presStyleCnt="7"/>
      <dgm:spPr/>
    </dgm:pt>
    <dgm:pt modelId="{57BE60DB-468A-C04C-AE42-CA4C453EC372}" type="pres">
      <dgm:prSet presAssocID="{603D7E8E-FBEC-4181-B707-FD020DF31FD2}" presName="vert1" presStyleCnt="0"/>
      <dgm:spPr/>
    </dgm:pt>
    <dgm:pt modelId="{F373FCE9-0546-A047-831E-6E6B893B8356}" type="pres">
      <dgm:prSet presAssocID="{5CDAE1DF-BD71-403F-A89E-819E773D0B9D}" presName="thickLine" presStyleLbl="alignNode1" presStyleIdx="4" presStyleCnt="7"/>
      <dgm:spPr/>
    </dgm:pt>
    <dgm:pt modelId="{E108F953-C2B6-5643-9113-061240F91959}" type="pres">
      <dgm:prSet presAssocID="{5CDAE1DF-BD71-403F-A89E-819E773D0B9D}" presName="horz1" presStyleCnt="0"/>
      <dgm:spPr/>
    </dgm:pt>
    <dgm:pt modelId="{7D7D378D-E44E-ED4D-9CE8-90D7CE446694}" type="pres">
      <dgm:prSet presAssocID="{5CDAE1DF-BD71-403F-A89E-819E773D0B9D}" presName="tx1" presStyleLbl="revTx" presStyleIdx="4" presStyleCnt="7"/>
      <dgm:spPr/>
    </dgm:pt>
    <dgm:pt modelId="{1668E9A5-B319-8B45-AD32-A65B7EFD58D5}" type="pres">
      <dgm:prSet presAssocID="{5CDAE1DF-BD71-403F-A89E-819E773D0B9D}" presName="vert1" presStyleCnt="0"/>
      <dgm:spPr/>
    </dgm:pt>
    <dgm:pt modelId="{B4448A1D-4494-45C7-9EFC-A0496BEFD372}" type="pres">
      <dgm:prSet presAssocID="{F1465926-FD03-43A6-9D9F-9AEB039DACBB}" presName="thickLine" presStyleLbl="alignNode1" presStyleIdx="5" presStyleCnt="7"/>
      <dgm:spPr/>
    </dgm:pt>
    <dgm:pt modelId="{525DEFCA-D36D-400E-84A3-95B53214A28F}" type="pres">
      <dgm:prSet presAssocID="{F1465926-FD03-43A6-9D9F-9AEB039DACBB}" presName="horz1" presStyleCnt="0"/>
      <dgm:spPr/>
    </dgm:pt>
    <dgm:pt modelId="{943DF753-83D2-44AC-BE0A-15464DBCF5BC}" type="pres">
      <dgm:prSet presAssocID="{F1465926-FD03-43A6-9D9F-9AEB039DACBB}" presName="tx1" presStyleLbl="revTx" presStyleIdx="5" presStyleCnt="7"/>
      <dgm:spPr/>
    </dgm:pt>
    <dgm:pt modelId="{8A4BE300-FFC8-441B-8FAC-87499C810CEF}" type="pres">
      <dgm:prSet presAssocID="{F1465926-FD03-43A6-9D9F-9AEB039DACBB}" presName="vert1" presStyleCnt="0"/>
      <dgm:spPr/>
    </dgm:pt>
    <dgm:pt modelId="{A3F3EA01-63D0-334E-9D5F-176F54776162}" type="pres">
      <dgm:prSet presAssocID="{DB3C0C15-6B56-4B15-B3FE-FDBBDBD0D366}" presName="thickLine" presStyleLbl="alignNode1" presStyleIdx="6" presStyleCnt="7"/>
      <dgm:spPr/>
    </dgm:pt>
    <dgm:pt modelId="{3199A8C4-9601-7148-8712-DB26659F31EB}" type="pres">
      <dgm:prSet presAssocID="{DB3C0C15-6B56-4B15-B3FE-FDBBDBD0D366}" presName="horz1" presStyleCnt="0"/>
      <dgm:spPr/>
    </dgm:pt>
    <dgm:pt modelId="{E6EBE3B2-B951-D347-9527-94E4C8A32139}" type="pres">
      <dgm:prSet presAssocID="{DB3C0C15-6B56-4B15-B3FE-FDBBDBD0D366}" presName="tx1" presStyleLbl="revTx" presStyleIdx="6" presStyleCnt="7"/>
      <dgm:spPr/>
    </dgm:pt>
    <dgm:pt modelId="{FB343BA8-BF9B-0143-92C5-9FC3A7315865}" type="pres">
      <dgm:prSet presAssocID="{DB3C0C15-6B56-4B15-B3FE-FDBBDBD0D366}" presName="vert1" presStyleCnt="0"/>
      <dgm:spPr/>
    </dgm:pt>
  </dgm:ptLst>
  <dgm:cxnLst>
    <dgm:cxn modelId="{AEA87940-C753-4873-9925-8EE3C78FFE2A}" srcId="{C0A5A0FB-1942-4480-8655-234627FB167F}" destId="{F1465926-FD03-43A6-9D9F-9AEB039DACBB}" srcOrd="5" destOrd="0" parTransId="{03525ED3-1717-417C-BF2D-FA18F0F9C241}" sibTransId="{C9EEE24B-948F-4747-9EB3-2DD758E3BFB8}"/>
    <dgm:cxn modelId="{16BE2D5C-37EA-2149-808D-DA1913248DC3}" type="presOf" srcId="{C2931B8A-0205-4137-9362-0CE581708479}" destId="{A29128A1-241B-8342-8F81-858AD27B575E}" srcOrd="0" destOrd="0" presId="urn:microsoft.com/office/officeart/2008/layout/LinedList"/>
    <dgm:cxn modelId="{B7A7965D-5E9C-4F69-94C9-59E6B7DA7FBF}" srcId="{C0A5A0FB-1942-4480-8655-234627FB167F}" destId="{49A29CBE-425F-4477-81F4-262886BAAD95}" srcOrd="2" destOrd="0" parTransId="{8B5302FC-90BC-4128-8F2D-DDB3A44FF700}" sibTransId="{3BB52AD2-4561-4E46-A97B-6BB4D24C6F72}"/>
    <dgm:cxn modelId="{E7C52A45-17F9-4878-AE2C-2BABBDB5A8F7}" srcId="{C0A5A0FB-1942-4480-8655-234627FB167F}" destId="{DB3C0C15-6B56-4B15-B3FE-FDBBDBD0D366}" srcOrd="6" destOrd="0" parTransId="{4A02B1FC-173D-4520-B485-CE07E94CC24F}" sibTransId="{20ED3A9F-3B2F-4DE4-B3B3-56B761E9A9E4}"/>
    <dgm:cxn modelId="{6D52EA6A-2CC0-BA45-82CF-1768ADD4024E}" type="presOf" srcId="{603D7E8E-FBEC-4181-B707-FD020DF31FD2}" destId="{230C57E3-A1EA-FD4C-84E1-BC5A885B574D}" srcOrd="0" destOrd="0" presId="urn:microsoft.com/office/officeart/2008/layout/LinedList"/>
    <dgm:cxn modelId="{50EBBE6B-60BF-439D-BCF8-86BB3A807885}" srcId="{C0A5A0FB-1942-4480-8655-234627FB167F}" destId="{C2931B8A-0205-4137-9362-0CE581708479}" srcOrd="0" destOrd="0" parTransId="{8D3633DE-0A93-4DCF-BAB3-2AB13F6B4C1F}" sibTransId="{5ABDD14C-B424-41A8-A752-2CE18C68F933}"/>
    <dgm:cxn modelId="{07451E4F-7A52-4241-9572-C62C0DB66FB7}" type="presOf" srcId="{DB3C0C15-6B56-4B15-B3FE-FDBBDBD0D366}" destId="{E6EBE3B2-B951-D347-9527-94E4C8A32139}" srcOrd="0" destOrd="0" presId="urn:microsoft.com/office/officeart/2008/layout/LinedList"/>
    <dgm:cxn modelId="{066F2974-F275-400F-8E13-F03D454F27EE}" srcId="{C0A5A0FB-1942-4480-8655-234627FB167F}" destId="{16A341F8-FC2E-42F7-826B-DC43B230B6CA}" srcOrd="1" destOrd="0" parTransId="{FED92209-986A-45A8-8176-16A84857C95D}" sibTransId="{2A7EBB5D-6C75-4C47-B45C-8BB71F70034F}"/>
    <dgm:cxn modelId="{FC43B68C-AAAD-904C-9766-523C91FB7276}" type="presOf" srcId="{16A341F8-FC2E-42F7-826B-DC43B230B6CA}" destId="{2EE44656-D893-EF41-86EE-A42964DA597A}" srcOrd="0" destOrd="0" presId="urn:microsoft.com/office/officeart/2008/layout/LinedList"/>
    <dgm:cxn modelId="{BEDEA1A0-7453-49A1-BC39-FA00E41F6782}" type="presOf" srcId="{F1465926-FD03-43A6-9D9F-9AEB039DACBB}" destId="{943DF753-83D2-44AC-BE0A-15464DBCF5BC}" srcOrd="0" destOrd="0" presId="urn:microsoft.com/office/officeart/2008/layout/LinedList"/>
    <dgm:cxn modelId="{F8DB9EB2-654A-7C45-927E-4BF2CB94BA92}" type="presOf" srcId="{49A29CBE-425F-4477-81F4-262886BAAD95}" destId="{15F4A08D-D6D8-7441-9275-5154BB88DDEB}" srcOrd="0" destOrd="0" presId="urn:microsoft.com/office/officeart/2008/layout/LinedList"/>
    <dgm:cxn modelId="{D7F724B7-C8FB-194A-941C-122C51BC9D18}" type="presOf" srcId="{C0A5A0FB-1942-4480-8655-234627FB167F}" destId="{F4C2D5F1-182B-124F-8AAB-358F1F48ED97}" srcOrd="0" destOrd="0" presId="urn:microsoft.com/office/officeart/2008/layout/LinedList"/>
    <dgm:cxn modelId="{228337B9-7D68-41E9-854D-755A2DC8D5C0}" srcId="{C0A5A0FB-1942-4480-8655-234627FB167F}" destId="{5CDAE1DF-BD71-403F-A89E-819E773D0B9D}" srcOrd="4" destOrd="0" parTransId="{E87A90E0-E75F-4F26-B802-AF1CE861B254}" sibTransId="{65BD77D1-CEFC-483C-95BA-7F11E05E3FFD}"/>
    <dgm:cxn modelId="{8DEA97F3-594F-4AF3-B28D-681EC6702A6E}" srcId="{C0A5A0FB-1942-4480-8655-234627FB167F}" destId="{603D7E8E-FBEC-4181-B707-FD020DF31FD2}" srcOrd="3" destOrd="0" parTransId="{3EED8B92-F51F-4B7F-BA7D-24AFCC772779}" sibTransId="{B74C0941-199C-4D85-B5E9-2137DE7D7995}"/>
    <dgm:cxn modelId="{B6EFE6F6-D771-2A40-BB8E-20D0808C514C}" type="presOf" srcId="{5CDAE1DF-BD71-403F-A89E-819E773D0B9D}" destId="{7D7D378D-E44E-ED4D-9CE8-90D7CE446694}" srcOrd="0" destOrd="0" presId="urn:microsoft.com/office/officeart/2008/layout/LinedList"/>
    <dgm:cxn modelId="{56FCEAFE-4EC6-7448-ACC4-5BF2A2C0AD1E}" type="presParOf" srcId="{F4C2D5F1-182B-124F-8AAB-358F1F48ED97}" destId="{487FEF7B-B391-A545-BDE5-5788C5F6E3D4}" srcOrd="0" destOrd="0" presId="urn:microsoft.com/office/officeart/2008/layout/LinedList"/>
    <dgm:cxn modelId="{D85C7029-1135-2940-A3AD-D39A8320D70D}" type="presParOf" srcId="{F4C2D5F1-182B-124F-8AAB-358F1F48ED97}" destId="{294FC6AA-9851-0841-9E02-B647D50F07B2}" srcOrd="1" destOrd="0" presId="urn:microsoft.com/office/officeart/2008/layout/LinedList"/>
    <dgm:cxn modelId="{AF1F6B8F-EE9E-B64A-AB7A-803BF4B3C02D}" type="presParOf" srcId="{294FC6AA-9851-0841-9E02-B647D50F07B2}" destId="{A29128A1-241B-8342-8F81-858AD27B575E}" srcOrd="0" destOrd="0" presId="urn:microsoft.com/office/officeart/2008/layout/LinedList"/>
    <dgm:cxn modelId="{B759B748-FF80-DF43-9E9C-22F60C5812B8}" type="presParOf" srcId="{294FC6AA-9851-0841-9E02-B647D50F07B2}" destId="{23E9C9FB-DF28-B643-BE48-4AE4DCD1C378}" srcOrd="1" destOrd="0" presId="urn:microsoft.com/office/officeart/2008/layout/LinedList"/>
    <dgm:cxn modelId="{B0EE2859-2ED0-BB4B-AC9C-02071C5DBFC5}" type="presParOf" srcId="{F4C2D5F1-182B-124F-8AAB-358F1F48ED97}" destId="{6DDD13E4-2439-A44E-A19C-F4A49AC284C6}" srcOrd="2" destOrd="0" presId="urn:microsoft.com/office/officeart/2008/layout/LinedList"/>
    <dgm:cxn modelId="{59B9F7B6-2C49-7F4A-AE7F-6B5F35C21733}" type="presParOf" srcId="{F4C2D5F1-182B-124F-8AAB-358F1F48ED97}" destId="{38DCE895-B964-6E48-AAC9-38461E70035A}" srcOrd="3" destOrd="0" presId="urn:microsoft.com/office/officeart/2008/layout/LinedList"/>
    <dgm:cxn modelId="{6B04F4B4-CB6E-874A-92E8-0658B7E1A061}" type="presParOf" srcId="{38DCE895-B964-6E48-AAC9-38461E70035A}" destId="{2EE44656-D893-EF41-86EE-A42964DA597A}" srcOrd="0" destOrd="0" presId="urn:microsoft.com/office/officeart/2008/layout/LinedList"/>
    <dgm:cxn modelId="{38496748-F7B0-6E44-BA5B-2066CEAA439B}" type="presParOf" srcId="{38DCE895-B964-6E48-AAC9-38461E70035A}" destId="{15375C17-CA81-C044-A3B5-121C95955541}" srcOrd="1" destOrd="0" presId="urn:microsoft.com/office/officeart/2008/layout/LinedList"/>
    <dgm:cxn modelId="{2F69503A-D1E0-9041-828A-BFD89E37533B}" type="presParOf" srcId="{F4C2D5F1-182B-124F-8AAB-358F1F48ED97}" destId="{973902E7-2203-1546-8AC1-449C48070AE5}" srcOrd="4" destOrd="0" presId="urn:microsoft.com/office/officeart/2008/layout/LinedList"/>
    <dgm:cxn modelId="{B6EE20F3-CA5C-A041-B46A-D3FF301CBC22}" type="presParOf" srcId="{F4C2D5F1-182B-124F-8AAB-358F1F48ED97}" destId="{31480411-032C-B04B-B4B1-456CF14D52A9}" srcOrd="5" destOrd="0" presId="urn:microsoft.com/office/officeart/2008/layout/LinedList"/>
    <dgm:cxn modelId="{AAB1D712-1478-FA45-9D0D-D5D6D3C559F6}" type="presParOf" srcId="{31480411-032C-B04B-B4B1-456CF14D52A9}" destId="{15F4A08D-D6D8-7441-9275-5154BB88DDEB}" srcOrd="0" destOrd="0" presId="urn:microsoft.com/office/officeart/2008/layout/LinedList"/>
    <dgm:cxn modelId="{9E856182-40A4-4C47-93F7-24FDF4990EA2}" type="presParOf" srcId="{31480411-032C-B04B-B4B1-456CF14D52A9}" destId="{03763BC5-B0E3-A54B-8F73-8736DBA1A882}" srcOrd="1" destOrd="0" presId="urn:microsoft.com/office/officeart/2008/layout/LinedList"/>
    <dgm:cxn modelId="{E397DB89-A1D9-9D4B-8DDE-5798C7BE3233}" type="presParOf" srcId="{F4C2D5F1-182B-124F-8AAB-358F1F48ED97}" destId="{62727819-34B7-2E42-831A-E0A4B10F873F}" srcOrd="6" destOrd="0" presId="urn:microsoft.com/office/officeart/2008/layout/LinedList"/>
    <dgm:cxn modelId="{32D50B6A-0477-1049-BA0B-2212CDD37FF2}" type="presParOf" srcId="{F4C2D5F1-182B-124F-8AAB-358F1F48ED97}" destId="{9F50ADE9-686E-2948-8835-0F5B2F248866}" srcOrd="7" destOrd="0" presId="urn:microsoft.com/office/officeart/2008/layout/LinedList"/>
    <dgm:cxn modelId="{300CCE37-7604-C041-ABC2-4078878F877D}" type="presParOf" srcId="{9F50ADE9-686E-2948-8835-0F5B2F248866}" destId="{230C57E3-A1EA-FD4C-84E1-BC5A885B574D}" srcOrd="0" destOrd="0" presId="urn:microsoft.com/office/officeart/2008/layout/LinedList"/>
    <dgm:cxn modelId="{347A9F10-8320-2542-8BCF-9D3F2AEBF5A7}" type="presParOf" srcId="{9F50ADE9-686E-2948-8835-0F5B2F248866}" destId="{57BE60DB-468A-C04C-AE42-CA4C453EC372}" srcOrd="1" destOrd="0" presId="urn:microsoft.com/office/officeart/2008/layout/LinedList"/>
    <dgm:cxn modelId="{B438B87B-7E24-DC49-9B22-1254D1480680}" type="presParOf" srcId="{F4C2D5F1-182B-124F-8AAB-358F1F48ED97}" destId="{F373FCE9-0546-A047-831E-6E6B893B8356}" srcOrd="8" destOrd="0" presId="urn:microsoft.com/office/officeart/2008/layout/LinedList"/>
    <dgm:cxn modelId="{CCBC3E22-6DBB-904B-A9EC-4AD5B246EBFF}" type="presParOf" srcId="{F4C2D5F1-182B-124F-8AAB-358F1F48ED97}" destId="{E108F953-C2B6-5643-9113-061240F91959}" srcOrd="9" destOrd="0" presId="urn:microsoft.com/office/officeart/2008/layout/LinedList"/>
    <dgm:cxn modelId="{5AF5FD40-50E5-9542-8E5C-C9A780ACF5BB}" type="presParOf" srcId="{E108F953-C2B6-5643-9113-061240F91959}" destId="{7D7D378D-E44E-ED4D-9CE8-90D7CE446694}" srcOrd="0" destOrd="0" presId="urn:microsoft.com/office/officeart/2008/layout/LinedList"/>
    <dgm:cxn modelId="{1E845F1B-67A5-C44B-954F-663629D84629}" type="presParOf" srcId="{E108F953-C2B6-5643-9113-061240F91959}" destId="{1668E9A5-B319-8B45-AD32-A65B7EFD58D5}" srcOrd="1" destOrd="0" presId="urn:microsoft.com/office/officeart/2008/layout/LinedList"/>
    <dgm:cxn modelId="{17849F1C-D868-476B-8CBB-8D9F2716A3B1}" type="presParOf" srcId="{F4C2D5F1-182B-124F-8AAB-358F1F48ED97}" destId="{B4448A1D-4494-45C7-9EFC-A0496BEFD372}" srcOrd="10" destOrd="0" presId="urn:microsoft.com/office/officeart/2008/layout/LinedList"/>
    <dgm:cxn modelId="{59A55D1C-DBD5-4DD9-AAD1-1F237D2260E3}" type="presParOf" srcId="{F4C2D5F1-182B-124F-8AAB-358F1F48ED97}" destId="{525DEFCA-D36D-400E-84A3-95B53214A28F}" srcOrd="11" destOrd="0" presId="urn:microsoft.com/office/officeart/2008/layout/LinedList"/>
    <dgm:cxn modelId="{7F33A6A8-AA07-46D5-AFD3-EE9056EC90BD}" type="presParOf" srcId="{525DEFCA-D36D-400E-84A3-95B53214A28F}" destId="{943DF753-83D2-44AC-BE0A-15464DBCF5BC}" srcOrd="0" destOrd="0" presId="urn:microsoft.com/office/officeart/2008/layout/LinedList"/>
    <dgm:cxn modelId="{9A0F5580-B606-44CC-8BF0-3FB1E6580507}" type="presParOf" srcId="{525DEFCA-D36D-400E-84A3-95B53214A28F}" destId="{8A4BE300-FFC8-441B-8FAC-87499C810CEF}" srcOrd="1" destOrd="0" presId="urn:microsoft.com/office/officeart/2008/layout/LinedList"/>
    <dgm:cxn modelId="{B0385E50-DC26-B742-98A9-8EA6680EF012}" type="presParOf" srcId="{F4C2D5F1-182B-124F-8AAB-358F1F48ED97}" destId="{A3F3EA01-63D0-334E-9D5F-176F54776162}" srcOrd="12" destOrd="0" presId="urn:microsoft.com/office/officeart/2008/layout/LinedList"/>
    <dgm:cxn modelId="{161FBF6F-F8E5-5B48-BFC3-FCE87755C60F}" type="presParOf" srcId="{F4C2D5F1-182B-124F-8AAB-358F1F48ED97}" destId="{3199A8C4-9601-7148-8712-DB26659F31EB}" srcOrd="13" destOrd="0" presId="urn:microsoft.com/office/officeart/2008/layout/LinedList"/>
    <dgm:cxn modelId="{FADE3132-8327-5C4C-848C-9257097DA675}" type="presParOf" srcId="{3199A8C4-9601-7148-8712-DB26659F31EB}" destId="{E6EBE3B2-B951-D347-9527-94E4C8A32139}" srcOrd="0" destOrd="0" presId="urn:microsoft.com/office/officeart/2008/layout/LinedList"/>
    <dgm:cxn modelId="{49C21716-B332-344F-B8E9-CB102C96F48C}" type="presParOf" srcId="{3199A8C4-9601-7148-8712-DB26659F31EB}" destId="{FB343BA8-BF9B-0143-92C5-9FC3A731586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7215A-9C15-4940-BE28-7F5485002CC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CB7C82EF-E569-4281-834E-279BC1840B31}">
      <dgm:prSet custT="1"/>
      <dgm:spPr/>
      <dgm:t>
        <a:bodyPr/>
        <a:lstStyle/>
        <a:p>
          <a:pPr>
            <a:lnSpc>
              <a:spcPct val="100000"/>
            </a:lnSpc>
          </a:pPr>
          <a:r>
            <a:rPr lang="en-US" sz="1600" b="1">
              <a:latin typeface="DM Sans" pitchFamily="2" charset="0"/>
              <a:cs typeface="Segoe UI" panose="020B0502040204020203" pitchFamily="34" charset="0"/>
            </a:rPr>
            <a:t>Traumatic Event </a:t>
          </a:r>
          <a:r>
            <a:rPr lang="en-US" sz="1600">
              <a:latin typeface="DM Sans" pitchFamily="2" charset="0"/>
              <a:cs typeface="Segoe UI" panose="020B0502040204020203" pitchFamily="34" charset="0"/>
            </a:rPr>
            <a:t>- The Act defines a </a:t>
          </a:r>
          <a:r>
            <a:rPr lang="en-US" sz="1600" b="1" i="1">
              <a:latin typeface="DM Sans" pitchFamily="2" charset="0"/>
              <a:cs typeface="Segoe UI" panose="020B0502040204020203" pitchFamily="34" charset="0"/>
            </a:rPr>
            <a:t>Traumatic Event</a:t>
          </a:r>
          <a:r>
            <a:rPr lang="en-US" sz="1600">
              <a:latin typeface="DM Sans" pitchFamily="2" charset="0"/>
              <a:cs typeface="Segoe UI" panose="020B0502040204020203" pitchFamily="34" charset="0"/>
            </a:rPr>
            <a:t> as an actual or threatened death, serious injury , or act of sexual violence.</a:t>
          </a:r>
        </a:p>
      </dgm:t>
    </dgm:pt>
    <dgm:pt modelId="{DBA0F240-3514-41FC-872F-1A78FACE5BE7}" type="parTrans" cxnId="{7D5B226C-DCF6-4377-8220-DE6459DCD506}">
      <dgm:prSet/>
      <dgm:spPr/>
      <dgm:t>
        <a:bodyPr/>
        <a:lstStyle/>
        <a:p>
          <a:pPr>
            <a:lnSpc>
              <a:spcPct val="100000"/>
            </a:lnSpc>
          </a:pPr>
          <a:endParaRPr lang="en-US" sz="1600">
            <a:latin typeface="Segoe UI" panose="020B0502040204020203" pitchFamily="34" charset="0"/>
            <a:cs typeface="Segoe UI" panose="020B0502040204020203" pitchFamily="34" charset="0"/>
          </a:endParaRPr>
        </a:p>
      </dgm:t>
    </dgm:pt>
    <dgm:pt modelId="{1A65928B-8060-4A6B-9CCD-948265E6CCF2}" type="sibTrans" cxnId="{7D5B226C-DCF6-4377-8220-DE6459DCD506}">
      <dgm:prSet/>
      <dgm:spPr/>
      <dgm:t>
        <a:bodyPr/>
        <a:lstStyle/>
        <a:p>
          <a:pPr>
            <a:lnSpc>
              <a:spcPct val="100000"/>
            </a:lnSpc>
          </a:pPr>
          <a:endParaRPr lang="en-US" sz="1600">
            <a:latin typeface="Segoe UI" panose="020B0502040204020203" pitchFamily="34" charset="0"/>
            <a:cs typeface="Segoe UI" panose="020B0502040204020203" pitchFamily="34" charset="0"/>
          </a:endParaRPr>
        </a:p>
      </dgm:t>
    </dgm:pt>
    <dgm:pt modelId="{4FACA399-1FED-423A-90B5-DA6B3DBCF77D}">
      <dgm:prSet custT="1"/>
      <dgm:spPr/>
      <dgm:t>
        <a:bodyPr/>
        <a:lstStyle/>
        <a:p>
          <a:pPr>
            <a:lnSpc>
              <a:spcPct val="100000"/>
            </a:lnSpc>
          </a:pPr>
          <a:r>
            <a:rPr lang="en-US" sz="1600" b="1">
              <a:latin typeface="DM Sans" pitchFamily="2" charset="0"/>
              <a:cs typeface="Segoe UI" panose="020B0502040204020203" pitchFamily="34" charset="0"/>
            </a:rPr>
            <a:t>Eligible First Responder </a:t>
          </a:r>
          <a:r>
            <a:rPr lang="en-US" sz="1600">
              <a:latin typeface="DM Sans" pitchFamily="2" charset="0"/>
              <a:cs typeface="Segoe UI" panose="020B0502040204020203" pitchFamily="34" charset="0"/>
            </a:rPr>
            <a:t>- The Act defines </a:t>
          </a:r>
          <a:r>
            <a:rPr lang="en-US" sz="1600" b="1" i="1">
              <a:latin typeface="DM Sans" pitchFamily="2" charset="0"/>
              <a:cs typeface="Segoe UI" panose="020B0502040204020203" pitchFamily="34" charset="0"/>
            </a:rPr>
            <a:t>Eligible First Responder</a:t>
          </a:r>
          <a:r>
            <a:rPr lang="en-US" sz="1600">
              <a:latin typeface="DM Sans" pitchFamily="2" charset="0"/>
              <a:cs typeface="Segoe UI" panose="020B0502040204020203" pitchFamily="34" charset="0"/>
            </a:rPr>
            <a:t> as a first responder who experienced or was exposed to a traumatic event during the normal course of performing regular occupational or volunteer duties on behalf of a public entity. </a:t>
          </a:r>
        </a:p>
      </dgm:t>
    </dgm:pt>
    <dgm:pt modelId="{9ACEC38D-AFDA-48D9-BCC6-A64B2B1DA476}" type="parTrans" cxnId="{D4C0255D-CA1C-47BE-8D7E-E6DC385147AD}">
      <dgm:prSet/>
      <dgm:spPr/>
      <dgm:t>
        <a:bodyPr/>
        <a:lstStyle/>
        <a:p>
          <a:pPr>
            <a:lnSpc>
              <a:spcPct val="100000"/>
            </a:lnSpc>
          </a:pPr>
          <a:endParaRPr lang="en-US" sz="1600">
            <a:latin typeface="Segoe UI" panose="020B0502040204020203" pitchFamily="34" charset="0"/>
            <a:cs typeface="Segoe UI" panose="020B0502040204020203" pitchFamily="34" charset="0"/>
          </a:endParaRPr>
        </a:p>
      </dgm:t>
    </dgm:pt>
    <dgm:pt modelId="{7E7A0162-AC32-4424-8626-8DB73D5DEDCA}" type="sibTrans" cxnId="{D4C0255D-CA1C-47BE-8D7E-E6DC385147AD}">
      <dgm:prSet/>
      <dgm:spPr/>
      <dgm:t>
        <a:bodyPr/>
        <a:lstStyle/>
        <a:p>
          <a:pPr>
            <a:lnSpc>
              <a:spcPct val="100000"/>
            </a:lnSpc>
          </a:pPr>
          <a:endParaRPr lang="en-US" sz="1600">
            <a:latin typeface="Segoe UI" panose="020B0502040204020203" pitchFamily="34" charset="0"/>
            <a:cs typeface="Segoe UI" panose="020B0502040204020203" pitchFamily="34" charset="0"/>
          </a:endParaRPr>
        </a:p>
      </dgm:t>
    </dgm:pt>
    <dgm:pt modelId="{71D13FCD-B195-4A07-9219-1054CF0EB05E}">
      <dgm:prSet custT="1"/>
      <dgm:spPr/>
      <dgm:t>
        <a:bodyPr/>
        <a:lstStyle/>
        <a:p>
          <a:pPr>
            <a:lnSpc>
              <a:spcPct val="100000"/>
            </a:lnSpc>
          </a:pPr>
          <a:r>
            <a:rPr lang="en-US" sz="1600" b="1">
              <a:solidFill>
                <a:srgbClr val="000000"/>
              </a:solidFill>
              <a:latin typeface="DM Sans" pitchFamily="2" charset="0"/>
              <a:ea typeface="Segoe UI" panose="020B0502040204020203" pitchFamily="34" charset="0"/>
              <a:cs typeface="Segoe UI" panose="020B0502040204020203" pitchFamily="34" charset="0"/>
            </a:rPr>
            <a:t>Qualified Diagnostician </a:t>
          </a:r>
          <a:r>
            <a:rPr lang="en-US" sz="1600">
              <a:solidFill>
                <a:srgbClr val="000000"/>
              </a:solidFill>
              <a:latin typeface="DM Sans" pitchFamily="2" charset="0"/>
              <a:ea typeface="Segoe UI" panose="020B0502040204020203" pitchFamily="34" charset="0"/>
              <a:cs typeface="Segoe UI" panose="020B0502040204020203" pitchFamily="34" charset="0"/>
            </a:rPr>
            <a:t>- T</a:t>
          </a:r>
          <a:r>
            <a:rPr lang="en-US" sz="1600">
              <a:solidFill>
                <a:srgbClr val="000000"/>
              </a:solidFill>
              <a:effectLst/>
              <a:latin typeface="DM Sans" pitchFamily="2" charset="0"/>
              <a:ea typeface="Segoe UI" panose="020B0502040204020203" pitchFamily="34" charset="0"/>
              <a:cs typeface="Segoe UI" panose="020B0502040204020203" pitchFamily="34" charset="0"/>
            </a:rPr>
            <a:t>he Act defines </a:t>
          </a:r>
          <a:r>
            <a:rPr lang="en-US" sz="1600" b="1" i="1">
              <a:solidFill>
                <a:srgbClr val="000000"/>
              </a:solidFill>
              <a:effectLst/>
              <a:latin typeface="DM Sans" pitchFamily="2" charset="0"/>
              <a:ea typeface="Segoe UI" panose="020B0502040204020203" pitchFamily="34" charset="0"/>
              <a:cs typeface="Segoe UI" panose="020B0502040204020203" pitchFamily="34" charset="0"/>
            </a:rPr>
            <a:t>Qualified Diagnostician</a:t>
          </a:r>
          <a:r>
            <a:rPr lang="en-US" sz="1600" i="1">
              <a:solidFill>
                <a:srgbClr val="000000"/>
              </a:solidFill>
              <a:latin typeface="DM Sans" pitchFamily="2" charset="0"/>
              <a:ea typeface="Segoe UI" panose="020B0502040204020203" pitchFamily="34" charset="0"/>
              <a:cs typeface="Segoe UI" panose="020B0502040204020203" pitchFamily="34" charset="0"/>
            </a:rPr>
            <a:t> </a:t>
          </a:r>
          <a:r>
            <a:rPr lang="en-US" sz="1600">
              <a:solidFill>
                <a:srgbClr val="000000"/>
              </a:solidFill>
              <a:latin typeface="DM Sans" pitchFamily="2" charset="0"/>
              <a:ea typeface="Segoe UI" panose="020B0502040204020203" pitchFamily="34" charset="0"/>
              <a:cs typeface="Segoe UI" panose="020B0502040204020203" pitchFamily="34" charset="0"/>
            </a:rPr>
            <a:t>as</a:t>
          </a:r>
          <a:r>
            <a:rPr lang="en-US" sz="1600">
              <a:solidFill>
                <a:srgbClr val="000000"/>
              </a:solidFill>
              <a:effectLst/>
              <a:latin typeface="DM Sans" pitchFamily="2" charset="0"/>
              <a:ea typeface="Segoe UI" panose="020B0502040204020203" pitchFamily="34" charset="0"/>
              <a:cs typeface="Segoe UI" panose="020B0502040204020203" pitchFamily="34" charset="0"/>
            </a:rPr>
            <a:t> psychiatrists, psychologists, and physicians who are duly authorized to practice in Georgia and are certified in a medical specialty appropriate for trauma related mental health diagnoses.</a:t>
          </a:r>
          <a:endParaRPr lang="en-US" sz="1600">
            <a:latin typeface="DM Sans" pitchFamily="2" charset="0"/>
            <a:cs typeface="Segoe UI" panose="020B0502040204020203" pitchFamily="34" charset="0"/>
          </a:endParaRPr>
        </a:p>
      </dgm:t>
    </dgm:pt>
    <dgm:pt modelId="{1ABA3FA8-CABC-416B-90A5-F11A15CB8497}" type="parTrans" cxnId="{E88A0944-BCD6-4555-A7E5-617EA9A72CD0}">
      <dgm:prSet/>
      <dgm:spPr/>
      <dgm:t>
        <a:bodyPr/>
        <a:lstStyle/>
        <a:p>
          <a:pPr>
            <a:lnSpc>
              <a:spcPct val="100000"/>
            </a:lnSpc>
          </a:pPr>
          <a:endParaRPr lang="en-US" sz="1600">
            <a:latin typeface="Segoe UI" panose="020B0502040204020203" pitchFamily="34" charset="0"/>
            <a:cs typeface="Segoe UI" panose="020B0502040204020203" pitchFamily="34" charset="0"/>
          </a:endParaRPr>
        </a:p>
      </dgm:t>
    </dgm:pt>
    <dgm:pt modelId="{F18A7EE3-1919-4B11-B129-BD85E8269EEA}" type="sibTrans" cxnId="{E88A0944-BCD6-4555-A7E5-617EA9A72CD0}">
      <dgm:prSet/>
      <dgm:spPr/>
      <dgm:t>
        <a:bodyPr/>
        <a:lstStyle/>
        <a:p>
          <a:pPr>
            <a:lnSpc>
              <a:spcPct val="100000"/>
            </a:lnSpc>
          </a:pPr>
          <a:endParaRPr lang="en-US" sz="1600">
            <a:latin typeface="Segoe UI" panose="020B0502040204020203" pitchFamily="34" charset="0"/>
            <a:cs typeface="Segoe UI" panose="020B0502040204020203" pitchFamily="34" charset="0"/>
          </a:endParaRPr>
        </a:p>
      </dgm:t>
    </dgm:pt>
    <dgm:pt modelId="{8DE16E3D-CEF8-4B86-8ACA-6687E57CCD73}" type="pres">
      <dgm:prSet presAssocID="{0C57215A-9C15-4940-BE28-7F5485002CCC}" presName="linear" presStyleCnt="0">
        <dgm:presLayoutVars>
          <dgm:dir/>
          <dgm:animLvl val="lvl"/>
          <dgm:resizeHandles val="exact"/>
        </dgm:presLayoutVars>
      </dgm:prSet>
      <dgm:spPr/>
    </dgm:pt>
    <dgm:pt modelId="{A821F53C-1F65-4032-8CB0-B7ADB1090818}" type="pres">
      <dgm:prSet presAssocID="{CB7C82EF-E569-4281-834E-279BC1840B31}" presName="parentLin" presStyleCnt="0"/>
      <dgm:spPr/>
    </dgm:pt>
    <dgm:pt modelId="{9273741A-434D-49E9-BC84-8843DDD38E3B}" type="pres">
      <dgm:prSet presAssocID="{CB7C82EF-E569-4281-834E-279BC1840B31}" presName="parentLeftMargin" presStyleLbl="node1" presStyleIdx="0" presStyleCnt="3"/>
      <dgm:spPr/>
    </dgm:pt>
    <dgm:pt modelId="{59225993-ECC1-4674-AC82-CE0B7F0406A6}" type="pres">
      <dgm:prSet presAssocID="{CB7C82EF-E569-4281-834E-279BC1840B31}" presName="parentText" presStyleLbl="node1" presStyleIdx="0" presStyleCnt="3">
        <dgm:presLayoutVars>
          <dgm:chMax val="0"/>
          <dgm:bulletEnabled val="1"/>
        </dgm:presLayoutVars>
      </dgm:prSet>
      <dgm:spPr/>
    </dgm:pt>
    <dgm:pt modelId="{0C99F99B-0781-4F08-BE1B-46B2C38EFD5F}" type="pres">
      <dgm:prSet presAssocID="{CB7C82EF-E569-4281-834E-279BC1840B31}" presName="negativeSpace" presStyleCnt="0"/>
      <dgm:spPr/>
    </dgm:pt>
    <dgm:pt modelId="{120F5E9C-B706-4484-BB84-124E9AC18D8C}" type="pres">
      <dgm:prSet presAssocID="{CB7C82EF-E569-4281-834E-279BC1840B31}" presName="childText" presStyleLbl="conFgAcc1" presStyleIdx="0" presStyleCnt="3">
        <dgm:presLayoutVars>
          <dgm:bulletEnabled val="1"/>
        </dgm:presLayoutVars>
      </dgm:prSet>
      <dgm:spPr/>
    </dgm:pt>
    <dgm:pt modelId="{EAB1B708-CD28-4E30-AD20-0FBD20EECDF8}" type="pres">
      <dgm:prSet presAssocID="{1A65928B-8060-4A6B-9CCD-948265E6CCF2}" presName="spaceBetweenRectangles" presStyleCnt="0"/>
      <dgm:spPr/>
    </dgm:pt>
    <dgm:pt modelId="{ABC31DD8-35A2-477D-B9AA-CD31077ED6F0}" type="pres">
      <dgm:prSet presAssocID="{4FACA399-1FED-423A-90B5-DA6B3DBCF77D}" presName="parentLin" presStyleCnt="0"/>
      <dgm:spPr/>
    </dgm:pt>
    <dgm:pt modelId="{4D394F49-56FB-4E6B-93F3-A06352C2E997}" type="pres">
      <dgm:prSet presAssocID="{4FACA399-1FED-423A-90B5-DA6B3DBCF77D}" presName="parentLeftMargin" presStyleLbl="node1" presStyleIdx="0" presStyleCnt="3"/>
      <dgm:spPr/>
    </dgm:pt>
    <dgm:pt modelId="{69C93837-8AAC-45D4-93DA-B89581215475}" type="pres">
      <dgm:prSet presAssocID="{4FACA399-1FED-423A-90B5-DA6B3DBCF77D}" presName="parentText" presStyleLbl="node1" presStyleIdx="1" presStyleCnt="3">
        <dgm:presLayoutVars>
          <dgm:chMax val="0"/>
          <dgm:bulletEnabled val="1"/>
        </dgm:presLayoutVars>
      </dgm:prSet>
      <dgm:spPr/>
    </dgm:pt>
    <dgm:pt modelId="{C4F4BCBD-C360-42B1-BD35-61834386D5B5}" type="pres">
      <dgm:prSet presAssocID="{4FACA399-1FED-423A-90B5-DA6B3DBCF77D}" presName="negativeSpace" presStyleCnt="0"/>
      <dgm:spPr/>
    </dgm:pt>
    <dgm:pt modelId="{0532222A-38C2-40F5-8211-BA50D7AA2F2D}" type="pres">
      <dgm:prSet presAssocID="{4FACA399-1FED-423A-90B5-DA6B3DBCF77D}" presName="childText" presStyleLbl="conFgAcc1" presStyleIdx="1" presStyleCnt="3">
        <dgm:presLayoutVars>
          <dgm:bulletEnabled val="1"/>
        </dgm:presLayoutVars>
      </dgm:prSet>
      <dgm:spPr/>
    </dgm:pt>
    <dgm:pt modelId="{3E24AE2B-C652-4FD3-B664-0138FB057ADC}" type="pres">
      <dgm:prSet presAssocID="{7E7A0162-AC32-4424-8626-8DB73D5DEDCA}" presName="spaceBetweenRectangles" presStyleCnt="0"/>
      <dgm:spPr/>
    </dgm:pt>
    <dgm:pt modelId="{0EB27874-EC2A-48C5-BAEC-7D970349F223}" type="pres">
      <dgm:prSet presAssocID="{71D13FCD-B195-4A07-9219-1054CF0EB05E}" presName="parentLin" presStyleCnt="0"/>
      <dgm:spPr/>
    </dgm:pt>
    <dgm:pt modelId="{17007DB5-740C-48CF-A074-27D2E0AE7463}" type="pres">
      <dgm:prSet presAssocID="{71D13FCD-B195-4A07-9219-1054CF0EB05E}" presName="parentLeftMargin" presStyleLbl="node1" presStyleIdx="1" presStyleCnt="3"/>
      <dgm:spPr/>
    </dgm:pt>
    <dgm:pt modelId="{5EF03731-04C0-48B1-AB5D-46791C755B3F}" type="pres">
      <dgm:prSet presAssocID="{71D13FCD-B195-4A07-9219-1054CF0EB05E}" presName="parentText" presStyleLbl="node1" presStyleIdx="2" presStyleCnt="3">
        <dgm:presLayoutVars>
          <dgm:chMax val="0"/>
          <dgm:bulletEnabled val="1"/>
        </dgm:presLayoutVars>
      </dgm:prSet>
      <dgm:spPr/>
    </dgm:pt>
    <dgm:pt modelId="{23B5392F-EDFB-4104-8827-8935FAE35494}" type="pres">
      <dgm:prSet presAssocID="{71D13FCD-B195-4A07-9219-1054CF0EB05E}" presName="negativeSpace" presStyleCnt="0"/>
      <dgm:spPr/>
    </dgm:pt>
    <dgm:pt modelId="{FACC471C-3A99-4865-B989-EDD351FFE64D}" type="pres">
      <dgm:prSet presAssocID="{71D13FCD-B195-4A07-9219-1054CF0EB05E}" presName="childText" presStyleLbl="conFgAcc1" presStyleIdx="2" presStyleCnt="3">
        <dgm:presLayoutVars>
          <dgm:bulletEnabled val="1"/>
        </dgm:presLayoutVars>
      </dgm:prSet>
      <dgm:spPr/>
    </dgm:pt>
  </dgm:ptLst>
  <dgm:cxnLst>
    <dgm:cxn modelId="{99C7FE17-D419-4AB6-A113-DE083F04992B}" type="presOf" srcId="{4FACA399-1FED-423A-90B5-DA6B3DBCF77D}" destId="{69C93837-8AAC-45D4-93DA-B89581215475}" srcOrd="1" destOrd="0" presId="urn:microsoft.com/office/officeart/2005/8/layout/list1"/>
    <dgm:cxn modelId="{D4C0255D-CA1C-47BE-8D7E-E6DC385147AD}" srcId="{0C57215A-9C15-4940-BE28-7F5485002CCC}" destId="{4FACA399-1FED-423A-90B5-DA6B3DBCF77D}" srcOrd="1" destOrd="0" parTransId="{9ACEC38D-AFDA-48D9-BCC6-A64B2B1DA476}" sibTransId="{7E7A0162-AC32-4424-8626-8DB73D5DEDCA}"/>
    <dgm:cxn modelId="{E88A0944-BCD6-4555-A7E5-617EA9A72CD0}" srcId="{0C57215A-9C15-4940-BE28-7F5485002CCC}" destId="{71D13FCD-B195-4A07-9219-1054CF0EB05E}" srcOrd="2" destOrd="0" parTransId="{1ABA3FA8-CABC-416B-90A5-F11A15CB8497}" sibTransId="{F18A7EE3-1919-4B11-B129-BD85E8269EEA}"/>
    <dgm:cxn modelId="{7D5B226C-DCF6-4377-8220-DE6459DCD506}" srcId="{0C57215A-9C15-4940-BE28-7F5485002CCC}" destId="{CB7C82EF-E569-4281-834E-279BC1840B31}" srcOrd="0" destOrd="0" parTransId="{DBA0F240-3514-41FC-872F-1A78FACE5BE7}" sibTransId="{1A65928B-8060-4A6B-9CCD-948265E6CCF2}"/>
    <dgm:cxn modelId="{84482E73-2A88-43D1-B261-E9588C260BD0}" type="presOf" srcId="{4FACA399-1FED-423A-90B5-DA6B3DBCF77D}" destId="{4D394F49-56FB-4E6B-93F3-A06352C2E997}" srcOrd="0" destOrd="0" presId="urn:microsoft.com/office/officeart/2005/8/layout/list1"/>
    <dgm:cxn modelId="{18264F55-AD97-47A6-94CA-CF8689A56FB2}" type="presOf" srcId="{71D13FCD-B195-4A07-9219-1054CF0EB05E}" destId="{17007DB5-740C-48CF-A074-27D2E0AE7463}" srcOrd="0" destOrd="0" presId="urn:microsoft.com/office/officeart/2005/8/layout/list1"/>
    <dgm:cxn modelId="{27432B7C-AA24-4C81-936C-23A4B1E0CAC6}" type="presOf" srcId="{0C57215A-9C15-4940-BE28-7F5485002CCC}" destId="{8DE16E3D-CEF8-4B86-8ACA-6687E57CCD73}" srcOrd="0" destOrd="0" presId="urn:microsoft.com/office/officeart/2005/8/layout/list1"/>
    <dgm:cxn modelId="{3B8AD29C-2288-4CB1-9E21-689EE0B593C7}" type="presOf" srcId="{CB7C82EF-E569-4281-834E-279BC1840B31}" destId="{9273741A-434D-49E9-BC84-8843DDD38E3B}" srcOrd="0" destOrd="0" presId="urn:microsoft.com/office/officeart/2005/8/layout/list1"/>
    <dgm:cxn modelId="{B2C71DA7-B059-4026-9614-7B91973A894A}" type="presOf" srcId="{71D13FCD-B195-4A07-9219-1054CF0EB05E}" destId="{5EF03731-04C0-48B1-AB5D-46791C755B3F}" srcOrd="1" destOrd="0" presId="urn:microsoft.com/office/officeart/2005/8/layout/list1"/>
    <dgm:cxn modelId="{E6032FE6-54C5-477B-97D9-A7EC96D00C72}" type="presOf" srcId="{CB7C82EF-E569-4281-834E-279BC1840B31}" destId="{59225993-ECC1-4674-AC82-CE0B7F0406A6}" srcOrd="1" destOrd="0" presId="urn:microsoft.com/office/officeart/2005/8/layout/list1"/>
    <dgm:cxn modelId="{45BF60B6-8D87-4000-A018-FA4799F73306}" type="presParOf" srcId="{8DE16E3D-CEF8-4B86-8ACA-6687E57CCD73}" destId="{A821F53C-1F65-4032-8CB0-B7ADB1090818}" srcOrd="0" destOrd="0" presId="urn:microsoft.com/office/officeart/2005/8/layout/list1"/>
    <dgm:cxn modelId="{C3CA32C4-37DF-4786-AA17-FCDB24D9AFB1}" type="presParOf" srcId="{A821F53C-1F65-4032-8CB0-B7ADB1090818}" destId="{9273741A-434D-49E9-BC84-8843DDD38E3B}" srcOrd="0" destOrd="0" presId="urn:microsoft.com/office/officeart/2005/8/layout/list1"/>
    <dgm:cxn modelId="{5C337F62-991E-43F6-8125-8BC17294B17B}" type="presParOf" srcId="{A821F53C-1F65-4032-8CB0-B7ADB1090818}" destId="{59225993-ECC1-4674-AC82-CE0B7F0406A6}" srcOrd="1" destOrd="0" presId="urn:microsoft.com/office/officeart/2005/8/layout/list1"/>
    <dgm:cxn modelId="{EE03C653-7CAC-4B29-8504-CA6F1CBCC9AA}" type="presParOf" srcId="{8DE16E3D-CEF8-4B86-8ACA-6687E57CCD73}" destId="{0C99F99B-0781-4F08-BE1B-46B2C38EFD5F}" srcOrd="1" destOrd="0" presId="urn:microsoft.com/office/officeart/2005/8/layout/list1"/>
    <dgm:cxn modelId="{EC92AF75-E7BF-4432-85C0-3B194BB9105E}" type="presParOf" srcId="{8DE16E3D-CEF8-4B86-8ACA-6687E57CCD73}" destId="{120F5E9C-B706-4484-BB84-124E9AC18D8C}" srcOrd="2" destOrd="0" presId="urn:microsoft.com/office/officeart/2005/8/layout/list1"/>
    <dgm:cxn modelId="{D693E3A5-0883-4F36-B768-CB0675EB189D}" type="presParOf" srcId="{8DE16E3D-CEF8-4B86-8ACA-6687E57CCD73}" destId="{EAB1B708-CD28-4E30-AD20-0FBD20EECDF8}" srcOrd="3" destOrd="0" presId="urn:microsoft.com/office/officeart/2005/8/layout/list1"/>
    <dgm:cxn modelId="{42F8AE4D-A38A-4F73-B0AE-2406C6FFEEB9}" type="presParOf" srcId="{8DE16E3D-CEF8-4B86-8ACA-6687E57CCD73}" destId="{ABC31DD8-35A2-477D-B9AA-CD31077ED6F0}" srcOrd="4" destOrd="0" presId="urn:microsoft.com/office/officeart/2005/8/layout/list1"/>
    <dgm:cxn modelId="{7BAA67AA-F072-4707-8881-A8EDC7DC3C8B}" type="presParOf" srcId="{ABC31DD8-35A2-477D-B9AA-CD31077ED6F0}" destId="{4D394F49-56FB-4E6B-93F3-A06352C2E997}" srcOrd="0" destOrd="0" presId="urn:microsoft.com/office/officeart/2005/8/layout/list1"/>
    <dgm:cxn modelId="{63F1B248-EF6E-4A9C-99AD-47827FF9FBC4}" type="presParOf" srcId="{ABC31DD8-35A2-477D-B9AA-CD31077ED6F0}" destId="{69C93837-8AAC-45D4-93DA-B89581215475}" srcOrd="1" destOrd="0" presId="urn:microsoft.com/office/officeart/2005/8/layout/list1"/>
    <dgm:cxn modelId="{3D7AB2F2-732E-46C4-BE55-C6CA32F2664D}" type="presParOf" srcId="{8DE16E3D-CEF8-4B86-8ACA-6687E57CCD73}" destId="{C4F4BCBD-C360-42B1-BD35-61834386D5B5}" srcOrd="5" destOrd="0" presId="urn:microsoft.com/office/officeart/2005/8/layout/list1"/>
    <dgm:cxn modelId="{CC75829C-7AF9-4205-8F54-13D70E8BC27B}" type="presParOf" srcId="{8DE16E3D-CEF8-4B86-8ACA-6687E57CCD73}" destId="{0532222A-38C2-40F5-8211-BA50D7AA2F2D}" srcOrd="6" destOrd="0" presId="urn:microsoft.com/office/officeart/2005/8/layout/list1"/>
    <dgm:cxn modelId="{2A10A6C5-8016-4920-90ED-D454D088674D}" type="presParOf" srcId="{8DE16E3D-CEF8-4B86-8ACA-6687E57CCD73}" destId="{3E24AE2B-C652-4FD3-B664-0138FB057ADC}" srcOrd="7" destOrd="0" presId="urn:microsoft.com/office/officeart/2005/8/layout/list1"/>
    <dgm:cxn modelId="{8632DE5B-58AA-4E6B-85DA-D9CC848902E4}" type="presParOf" srcId="{8DE16E3D-CEF8-4B86-8ACA-6687E57CCD73}" destId="{0EB27874-EC2A-48C5-BAEC-7D970349F223}" srcOrd="8" destOrd="0" presId="urn:microsoft.com/office/officeart/2005/8/layout/list1"/>
    <dgm:cxn modelId="{EBD21308-65AD-4BCA-88BA-84930D7D76A0}" type="presParOf" srcId="{0EB27874-EC2A-48C5-BAEC-7D970349F223}" destId="{17007DB5-740C-48CF-A074-27D2E0AE7463}" srcOrd="0" destOrd="0" presId="urn:microsoft.com/office/officeart/2005/8/layout/list1"/>
    <dgm:cxn modelId="{2205539F-52DE-4961-8349-45C0A5CB3E98}" type="presParOf" srcId="{0EB27874-EC2A-48C5-BAEC-7D970349F223}" destId="{5EF03731-04C0-48B1-AB5D-46791C755B3F}" srcOrd="1" destOrd="0" presId="urn:microsoft.com/office/officeart/2005/8/layout/list1"/>
    <dgm:cxn modelId="{712AC777-F209-4E3F-AB0F-CD1D6B10EE92}" type="presParOf" srcId="{8DE16E3D-CEF8-4B86-8ACA-6687E57CCD73}" destId="{23B5392F-EDFB-4104-8827-8935FAE35494}" srcOrd="9" destOrd="0" presId="urn:microsoft.com/office/officeart/2005/8/layout/list1"/>
    <dgm:cxn modelId="{61B9307C-7F0E-4359-9608-C47FABA27AA3}" type="presParOf" srcId="{8DE16E3D-CEF8-4B86-8ACA-6687E57CCD73}" destId="{FACC471C-3A99-4865-B989-EDD351FFE6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FEF7B-B391-A545-BDE5-5788C5F6E3D4}">
      <dsp:nvSpPr>
        <dsp:cNvPr id="0" name=""/>
        <dsp:cNvSpPr/>
      </dsp:nvSpPr>
      <dsp:spPr>
        <a:xfrm>
          <a:off x="0" y="1117"/>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128A1-241B-8342-8F81-858AD27B575E}">
      <dsp:nvSpPr>
        <dsp:cNvPr id="0" name=""/>
        <dsp:cNvSpPr/>
      </dsp:nvSpPr>
      <dsp:spPr>
        <a:xfrm>
          <a:off x="0" y="25825"/>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Title</a:t>
          </a:r>
        </a:p>
      </dsp:txBody>
      <dsp:txXfrm>
        <a:off x="0" y="25825"/>
        <a:ext cx="17803535" cy="1307987"/>
      </dsp:txXfrm>
    </dsp:sp>
    <dsp:sp modelId="{6DDD13E4-2439-A44E-A19C-F4A49AC284C6}">
      <dsp:nvSpPr>
        <dsp:cNvPr id="0" name=""/>
        <dsp:cNvSpPr/>
      </dsp:nvSpPr>
      <dsp:spPr>
        <a:xfrm>
          <a:off x="0" y="1309105"/>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E44656-D893-EF41-86EE-A42964DA597A}">
      <dsp:nvSpPr>
        <dsp:cNvPr id="0" name=""/>
        <dsp:cNvSpPr/>
      </dsp:nvSpPr>
      <dsp:spPr>
        <a:xfrm>
          <a:off x="0" y="1309105"/>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Title</a:t>
          </a:r>
        </a:p>
      </dsp:txBody>
      <dsp:txXfrm>
        <a:off x="0" y="1309105"/>
        <a:ext cx="17803535" cy="1307987"/>
      </dsp:txXfrm>
    </dsp:sp>
    <dsp:sp modelId="{973902E7-2203-1546-8AC1-449C48070AE5}">
      <dsp:nvSpPr>
        <dsp:cNvPr id="0" name=""/>
        <dsp:cNvSpPr/>
      </dsp:nvSpPr>
      <dsp:spPr>
        <a:xfrm>
          <a:off x="0" y="2617093"/>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4A08D-D6D8-7441-9275-5154BB88DDEB}">
      <dsp:nvSpPr>
        <dsp:cNvPr id="0" name=""/>
        <dsp:cNvSpPr/>
      </dsp:nvSpPr>
      <dsp:spPr>
        <a:xfrm>
          <a:off x="0" y="2617093"/>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Title</a:t>
          </a:r>
        </a:p>
      </dsp:txBody>
      <dsp:txXfrm>
        <a:off x="0" y="2617093"/>
        <a:ext cx="17803535" cy="1307987"/>
      </dsp:txXfrm>
    </dsp:sp>
    <dsp:sp modelId="{62727819-34B7-2E42-831A-E0A4B10F873F}">
      <dsp:nvSpPr>
        <dsp:cNvPr id="0" name=""/>
        <dsp:cNvSpPr/>
      </dsp:nvSpPr>
      <dsp:spPr>
        <a:xfrm>
          <a:off x="0" y="3925080"/>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C57E3-A1EA-FD4C-84E1-BC5A885B574D}">
      <dsp:nvSpPr>
        <dsp:cNvPr id="0" name=""/>
        <dsp:cNvSpPr/>
      </dsp:nvSpPr>
      <dsp:spPr>
        <a:xfrm>
          <a:off x="0" y="3925080"/>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Title</a:t>
          </a:r>
        </a:p>
      </dsp:txBody>
      <dsp:txXfrm>
        <a:off x="0" y="3925080"/>
        <a:ext cx="17803535" cy="1307987"/>
      </dsp:txXfrm>
    </dsp:sp>
    <dsp:sp modelId="{F373FCE9-0546-A047-831E-6E6B893B8356}">
      <dsp:nvSpPr>
        <dsp:cNvPr id="0" name=""/>
        <dsp:cNvSpPr/>
      </dsp:nvSpPr>
      <dsp:spPr>
        <a:xfrm>
          <a:off x="0" y="5233068"/>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D378D-E44E-ED4D-9CE8-90D7CE446694}">
      <dsp:nvSpPr>
        <dsp:cNvPr id="0" name=""/>
        <dsp:cNvSpPr/>
      </dsp:nvSpPr>
      <dsp:spPr>
        <a:xfrm>
          <a:off x="0" y="5233068"/>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Title</a:t>
          </a:r>
        </a:p>
      </dsp:txBody>
      <dsp:txXfrm>
        <a:off x="0" y="5233068"/>
        <a:ext cx="17803535" cy="1307987"/>
      </dsp:txXfrm>
    </dsp:sp>
    <dsp:sp modelId="{B4448A1D-4494-45C7-9EFC-A0496BEFD372}">
      <dsp:nvSpPr>
        <dsp:cNvPr id="0" name=""/>
        <dsp:cNvSpPr/>
      </dsp:nvSpPr>
      <dsp:spPr>
        <a:xfrm>
          <a:off x="0" y="6541055"/>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DF753-83D2-44AC-BE0A-15464DBCF5BC}">
      <dsp:nvSpPr>
        <dsp:cNvPr id="0" name=""/>
        <dsp:cNvSpPr/>
      </dsp:nvSpPr>
      <dsp:spPr>
        <a:xfrm>
          <a:off x="0" y="6541055"/>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Title</a:t>
          </a:r>
        </a:p>
      </dsp:txBody>
      <dsp:txXfrm>
        <a:off x="0" y="6541055"/>
        <a:ext cx="17803535" cy="1307987"/>
      </dsp:txXfrm>
    </dsp:sp>
    <dsp:sp modelId="{A3F3EA01-63D0-334E-9D5F-176F54776162}">
      <dsp:nvSpPr>
        <dsp:cNvPr id="0" name=""/>
        <dsp:cNvSpPr/>
      </dsp:nvSpPr>
      <dsp:spPr>
        <a:xfrm>
          <a:off x="0" y="7849043"/>
          <a:ext cx="178035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BE3B2-B951-D347-9527-94E4C8A32139}">
      <dsp:nvSpPr>
        <dsp:cNvPr id="0" name=""/>
        <dsp:cNvSpPr/>
      </dsp:nvSpPr>
      <dsp:spPr>
        <a:xfrm>
          <a:off x="0" y="7849043"/>
          <a:ext cx="17803535" cy="130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ea typeface="Verdana"/>
            </a:rPr>
            <a:t>Title</a:t>
          </a:r>
          <a:endParaRPr lang="en-US" sz="4800" kern="1200">
            <a:solidFill>
              <a:schemeClr val="tx2"/>
            </a:solidFill>
          </a:endParaRPr>
        </a:p>
      </dsp:txBody>
      <dsp:txXfrm>
        <a:off x="0" y="7849043"/>
        <a:ext cx="17803535" cy="1307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F5E9C-B706-4484-BB84-124E9AC18D8C}">
      <dsp:nvSpPr>
        <dsp:cNvPr id="0" name=""/>
        <dsp:cNvSpPr/>
      </dsp:nvSpPr>
      <dsp:spPr>
        <a:xfrm>
          <a:off x="0" y="687388"/>
          <a:ext cx="14630400" cy="113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225993-ECC1-4674-AC82-CE0B7F0406A6}">
      <dsp:nvSpPr>
        <dsp:cNvPr id="0" name=""/>
        <dsp:cNvSpPr/>
      </dsp:nvSpPr>
      <dsp:spPr>
        <a:xfrm>
          <a:off x="731520" y="23188"/>
          <a:ext cx="10241280" cy="1328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096" tIns="0" rIns="387096" bIns="0" numCol="1" spcCol="1270" anchor="ctr" anchorCtr="0">
          <a:noAutofit/>
        </a:bodyPr>
        <a:lstStyle/>
        <a:p>
          <a:pPr marL="0" lvl="0" indent="0" algn="l" defTabSz="711200">
            <a:lnSpc>
              <a:spcPct val="100000"/>
            </a:lnSpc>
            <a:spcBef>
              <a:spcPct val="0"/>
            </a:spcBef>
            <a:spcAft>
              <a:spcPct val="35000"/>
            </a:spcAft>
            <a:buNone/>
          </a:pPr>
          <a:r>
            <a:rPr lang="en-US" sz="1600" b="1" kern="1200">
              <a:latin typeface="DM Sans" pitchFamily="2" charset="0"/>
              <a:cs typeface="Segoe UI" panose="020B0502040204020203" pitchFamily="34" charset="0"/>
            </a:rPr>
            <a:t>Traumatic Event </a:t>
          </a:r>
          <a:r>
            <a:rPr lang="en-US" sz="1600" kern="1200">
              <a:latin typeface="DM Sans" pitchFamily="2" charset="0"/>
              <a:cs typeface="Segoe UI" panose="020B0502040204020203" pitchFamily="34" charset="0"/>
            </a:rPr>
            <a:t>- The Act defines a </a:t>
          </a:r>
          <a:r>
            <a:rPr lang="en-US" sz="1600" b="1" i="1" kern="1200">
              <a:latin typeface="DM Sans" pitchFamily="2" charset="0"/>
              <a:cs typeface="Segoe UI" panose="020B0502040204020203" pitchFamily="34" charset="0"/>
            </a:rPr>
            <a:t>Traumatic Event</a:t>
          </a:r>
          <a:r>
            <a:rPr lang="en-US" sz="1600" kern="1200">
              <a:latin typeface="DM Sans" pitchFamily="2" charset="0"/>
              <a:cs typeface="Segoe UI" panose="020B0502040204020203" pitchFamily="34" charset="0"/>
            </a:rPr>
            <a:t> as an actual or threatened death, serious injury , or act of sexual violence.</a:t>
          </a:r>
        </a:p>
      </dsp:txBody>
      <dsp:txXfrm>
        <a:off x="796367" y="88035"/>
        <a:ext cx="10111586" cy="1198706"/>
      </dsp:txXfrm>
    </dsp:sp>
    <dsp:sp modelId="{0532222A-38C2-40F5-8211-BA50D7AA2F2D}">
      <dsp:nvSpPr>
        <dsp:cNvPr id="0" name=""/>
        <dsp:cNvSpPr/>
      </dsp:nvSpPr>
      <dsp:spPr>
        <a:xfrm>
          <a:off x="0" y="2728588"/>
          <a:ext cx="14630400" cy="113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C93837-8AAC-45D4-93DA-B89581215475}">
      <dsp:nvSpPr>
        <dsp:cNvPr id="0" name=""/>
        <dsp:cNvSpPr/>
      </dsp:nvSpPr>
      <dsp:spPr>
        <a:xfrm>
          <a:off x="731520" y="2064388"/>
          <a:ext cx="10241280" cy="1328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096" tIns="0" rIns="387096" bIns="0" numCol="1" spcCol="1270" anchor="ctr" anchorCtr="0">
          <a:noAutofit/>
        </a:bodyPr>
        <a:lstStyle/>
        <a:p>
          <a:pPr marL="0" lvl="0" indent="0" algn="l" defTabSz="711200">
            <a:lnSpc>
              <a:spcPct val="100000"/>
            </a:lnSpc>
            <a:spcBef>
              <a:spcPct val="0"/>
            </a:spcBef>
            <a:spcAft>
              <a:spcPct val="35000"/>
            </a:spcAft>
            <a:buNone/>
          </a:pPr>
          <a:r>
            <a:rPr lang="en-US" sz="1600" b="1" kern="1200">
              <a:latin typeface="DM Sans" pitchFamily="2" charset="0"/>
              <a:cs typeface="Segoe UI" panose="020B0502040204020203" pitchFamily="34" charset="0"/>
            </a:rPr>
            <a:t>Eligible First Responder </a:t>
          </a:r>
          <a:r>
            <a:rPr lang="en-US" sz="1600" kern="1200">
              <a:latin typeface="DM Sans" pitchFamily="2" charset="0"/>
              <a:cs typeface="Segoe UI" panose="020B0502040204020203" pitchFamily="34" charset="0"/>
            </a:rPr>
            <a:t>- The Act defines </a:t>
          </a:r>
          <a:r>
            <a:rPr lang="en-US" sz="1600" b="1" i="1" kern="1200">
              <a:latin typeface="DM Sans" pitchFamily="2" charset="0"/>
              <a:cs typeface="Segoe UI" panose="020B0502040204020203" pitchFamily="34" charset="0"/>
            </a:rPr>
            <a:t>Eligible First Responder</a:t>
          </a:r>
          <a:r>
            <a:rPr lang="en-US" sz="1600" kern="1200">
              <a:latin typeface="DM Sans" pitchFamily="2" charset="0"/>
              <a:cs typeface="Segoe UI" panose="020B0502040204020203" pitchFamily="34" charset="0"/>
            </a:rPr>
            <a:t> as a first responder who experienced or was exposed to a traumatic event during the normal course of performing regular occupational or volunteer duties on behalf of a public entity. </a:t>
          </a:r>
        </a:p>
      </dsp:txBody>
      <dsp:txXfrm>
        <a:off x="796367" y="2129235"/>
        <a:ext cx="10111586" cy="1198706"/>
      </dsp:txXfrm>
    </dsp:sp>
    <dsp:sp modelId="{FACC471C-3A99-4865-B989-EDD351FFE64D}">
      <dsp:nvSpPr>
        <dsp:cNvPr id="0" name=""/>
        <dsp:cNvSpPr/>
      </dsp:nvSpPr>
      <dsp:spPr>
        <a:xfrm>
          <a:off x="0" y="4769788"/>
          <a:ext cx="14630400" cy="113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03731-04C0-48B1-AB5D-46791C755B3F}">
      <dsp:nvSpPr>
        <dsp:cNvPr id="0" name=""/>
        <dsp:cNvSpPr/>
      </dsp:nvSpPr>
      <dsp:spPr>
        <a:xfrm>
          <a:off x="731520" y="4105588"/>
          <a:ext cx="10241280" cy="1328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096" tIns="0" rIns="387096" bIns="0" numCol="1" spcCol="1270" anchor="ctr" anchorCtr="0">
          <a:noAutofit/>
        </a:bodyPr>
        <a:lstStyle/>
        <a:p>
          <a:pPr marL="0" lvl="0" indent="0" algn="l" defTabSz="711200">
            <a:lnSpc>
              <a:spcPct val="100000"/>
            </a:lnSpc>
            <a:spcBef>
              <a:spcPct val="0"/>
            </a:spcBef>
            <a:spcAft>
              <a:spcPct val="35000"/>
            </a:spcAft>
            <a:buNone/>
          </a:pPr>
          <a:r>
            <a:rPr lang="en-US" sz="1600" b="1" kern="1200">
              <a:solidFill>
                <a:srgbClr val="000000"/>
              </a:solidFill>
              <a:latin typeface="DM Sans" pitchFamily="2" charset="0"/>
              <a:ea typeface="Segoe UI" panose="020B0502040204020203" pitchFamily="34" charset="0"/>
              <a:cs typeface="Segoe UI" panose="020B0502040204020203" pitchFamily="34" charset="0"/>
            </a:rPr>
            <a:t>Qualified Diagnostician </a:t>
          </a:r>
          <a:r>
            <a:rPr lang="en-US" sz="1600" kern="1200">
              <a:solidFill>
                <a:srgbClr val="000000"/>
              </a:solidFill>
              <a:latin typeface="DM Sans" pitchFamily="2" charset="0"/>
              <a:ea typeface="Segoe UI" panose="020B0502040204020203" pitchFamily="34" charset="0"/>
              <a:cs typeface="Segoe UI" panose="020B0502040204020203" pitchFamily="34" charset="0"/>
            </a:rPr>
            <a:t>- T</a:t>
          </a:r>
          <a:r>
            <a:rPr lang="en-US" sz="1600" kern="1200">
              <a:solidFill>
                <a:srgbClr val="000000"/>
              </a:solidFill>
              <a:effectLst/>
              <a:latin typeface="DM Sans" pitchFamily="2" charset="0"/>
              <a:ea typeface="Segoe UI" panose="020B0502040204020203" pitchFamily="34" charset="0"/>
              <a:cs typeface="Segoe UI" panose="020B0502040204020203" pitchFamily="34" charset="0"/>
            </a:rPr>
            <a:t>he Act defines </a:t>
          </a:r>
          <a:r>
            <a:rPr lang="en-US" sz="1600" b="1" i="1" kern="1200">
              <a:solidFill>
                <a:srgbClr val="000000"/>
              </a:solidFill>
              <a:effectLst/>
              <a:latin typeface="DM Sans" pitchFamily="2" charset="0"/>
              <a:ea typeface="Segoe UI" panose="020B0502040204020203" pitchFamily="34" charset="0"/>
              <a:cs typeface="Segoe UI" panose="020B0502040204020203" pitchFamily="34" charset="0"/>
            </a:rPr>
            <a:t>Qualified Diagnostician</a:t>
          </a:r>
          <a:r>
            <a:rPr lang="en-US" sz="1600" i="1" kern="1200">
              <a:solidFill>
                <a:srgbClr val="000000"/>
              </a:solidFill>
              <a:latin typeface="DM Sans" pitchFamily="2" charset="0"/>
              <a:ea typeface="Segoe UI" panose="020B0502040204020203" pitchFamily="34" charset="0"/>
              <a:cs typeface="Segoe UI" panose="020B0502040204020203" pitchFamily="34" charset="0"/>
            </a:rPr>
            <a:t> </a:t>
          </a:r>
          <a:r>
            <a:rPr lang="en-US" sz="1600" kern="1200">
              <a:solidFill>
                <a:srgbClr val="000000"/>
              </a:solidFill>
              <a:latin typeface="DM Sans" pitchFamily="2" charset="0"/>
              <a:ea typeface="Segoe UI" panose="020B0502040204020203" pitchFamily="34" charset="0"/>
              <a:cs typeface="Segoe UI" panose="020B0502040204020203" pitchFamily="34" charset="0"/>
            </a:rPr>
            <a:t>as</a:t>
          </a:r>
          <a:r>
            <a:rPr lang="en-US" sz="1600" kern="1200">
              <a:solidFill>
                <a:srgbClr val="000000"/>
              </a:solidFill>
              <a:effectLst/>
              <a:latin typeface="DM Sans" pitchFamily="2" charset="0"/>
              <a:ea typeface="Segoe UI" panose="020B0502040204020203" pitchFamily="34" charset="0"/>
              <a:cs typeface="Segoe UI" panose="020B0502040204020203" pitchFamily="34" charset="0"/>
            </a:rPr>
            <a:t> psychiatrists, psychologists, and physicians who are duly authorized to practice in Georgia and are certified in a medical specialty appropriate for trauma related mental health diagnoses.</a:t>
          </a:r>
          <a:endParaRPr lang="en-US" sz="1600" kern="1200">
            <a:latin typeface="DM Sans" pitchFamily="2" charset="0"/>
            <a:cs typeface="Segoe UI" panose="020B0502040204020203" pitchFamily="34" charset="0"/>
          </a:endParaRPr>
        </a:p>
      </dsp:txBody>
      <dsp:txXfrm>
        <a:off x="796367" y="4170435"/>
        <a:ext cx="10111586" cy="11987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040DF-7061-45AD-AE18-CA64F63A7D1F}" type="datetimeFigureOut">
              <a:rPr lang="en-US" smtClean="0"/>
              <a:t>5/8/2026</a:t>
            </a:fld>
            <a:endParaRPr lang="en-US"/>
          </a:p>
        </p:txBody>
      </p:sp>
      <p:sp>
        <p:nvSpPr>
          <p:cNvPr id="4" name="Slide Image Placeholder 3"/>
          <p:cNvSpPr>
            <a:spLocks noGrp="1" noRot="1" noChangeAspect="1"/>
          </p:cNvSpPr>
          <p:nvPr>
            <p:ph type="sldImg" idx="2"/>
          </p:nvPr>
        </p:nvSpPr>
        <p:spPr>
          <a:xfrm>
            <a:off x="754063" y="1143000"/>
            <a:ext cx="5349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A2EED-FFCE-404B-8067-DF21C0BFB4CA}" type="slidenum">
              <a:rPr lang="en-US" smtClean="0"/>
              <a:t>‹#›</a:t>
            </a:fld>
            <a:endParaRPr lang="en-US"/>
          </a:p>
        </p:txBody>
      </p:sp>
    </p:spTree>
    <p:extLst>
      <p:ext uri="{BB962C8B-B14F-4D97-AF65-F5344CB8AC3E}">
        <p14:creationId xmlns:p14="http://schemas.microsoft.com/office/powerpoint/2010/main" val="84194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estlaw.com/Link/Document/FullText?findType=Y&amp;serNum=1979135153&amp;pubNum=0000780&amp;originatingDoc=I00b710e1536311f0a067b6091ae76866&amp;refType=RP&amp;fi=co_pp_sp_780_702&amp;originationContext=document&amp;vr=3.0&amp;rs=cblt1.0&amp;transitionType=DocumentItem&amp;contextData=(sc.Search)#co_pp_sp_780_70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A2C32-48CD-440E-A731-451B1014AAF5}" type="slidenum">
              <a:rPr lang="en-US" smtClean="0"/>
              <a:t>10</a:t>
            </a:fld>
            <a:endParaRPr lang="en-US"/>
          </a:p>
        </p:txBody>
      </p:sp>
    </p:spTree>
    <p:extLst>
      <p:ext uri="{BB962C8B-B14F-4D97-AF65-F5344CB8AC3E}">
        <p14:creationId xmlns:p14="http://schemas.microsoft.com/office/powerpoint/2010/main" val="4277307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1586-90B6-32F7-E4E7-DFD130A94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D9B2E-2311-905F-82D2-0EE322D2C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8B8BD-3973-682C-288D-7BA627B67BDC}"/>
              </a:ext>
            </a:extLst>
          </p:cNvPr>
          <p:cNvSpPr>
            <a:spLocks noGrp="1"/>
          </p:cNvSpPr>
          <p:nvPr>
            <p:ph type="body" idx="1"/>
          </p:nvPr>
        </p:nvSpPr>
        <p:spPr/>
        <p:txBody>
          <a:bodyPr/>
          <a:lstStyle/>
          <a:p>
            <a:r>
              <a:rPr lang="en-US" dirty="0"/>
              <a:t>Other cases relating to election law, executive power &amp; administrative agencies, tariffs &amp; birthright citizenship, second amendment and preemption (next term)</a:t>
            </a:r>
          </a:p>
        </p:txBody>
      </p:sp>
      <p:sp>
        <p:nvSpPr>
          <p:cNvPr id="4" name="Slide Number Placeholder 3">
            <a:extLst>
              <a:ext uri="{FF2B5EF4-FFF2-40B4-BE49-F238E27FC236}">
                <a16:creationId xmlns:a16="http://schemas.microsoft.com/office/drawing/2014/main" id="{41F55F1E-DBAD-5003-99D2-D7694452105F}"/>
              </a:ext>
            </a:extLst>
          </p:cNvPr>
          <p:cNvSpPr>
            <a:spLocks noGrp="1"/>
          </p:cNvSpPr>
          <p:nvPr>
            <p:ph type="sldNum" sz="quarter" idx="5"/>
          </p:nvPr>
        </p:nvSpPr>
        <p:spPr/>
        <p:txBody>
          <a:bodyPr/>
          <a:lstStyle/>
          <a:p>
            <a:fld id="{200A2C32-48CD-440E-A731-451B1014AAF5}" type="slidenum">
              <a:rPr lang="en-US" smtClean="0"/>
              <a:t>21</a:t>
            </a:fld>
            <a:endParaRPr lang="en-US"/>
          </a:p>
        </p:txBody>
      </p:sp>
    </p:spTree>
    <p:extLst>
      <p:ext uri="{BB962C8B-B14F-4D97-AF65-F5344CB8AC3E}">
        <p14:creationId xmlns:p14="http://schemas.microsoft.com/office/powerpoint/2010/main" val="1979954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7E41-A345-708B-DCFA-D8E82FF21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0A288-18E5-6266-034A-FEC019815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97D65-446F-2096-716F-D4A33118E722}"/>
              </a:ext>
            </a:extLst>
          </p:cNvPr>
          <p:cNvSpPr>
            <a:spLocks noGrp="1"/>
          </p:cNvSpPr>
          <p:nvPr>
            <p:ph type="body" idx="1"/>
          </p:nvPr>
        </p:nvSpPr>
        <p:spPr/>
        <p:txBody>
          <a:bodyPr/>
          <a:lstStyle/>
          <a:p>
            <a:r>
              <a:rPr lang="en-US" dirty="0"/>
              <a:t>Police officers were aware of prior suicide attempts and on one prior occasion thought Case was trying to goad police into shooting him. </a:t>
            </a:r>
          </a:p>
          <a:p>
            <a:r>
              <a:rPr lang="en-US" dirty="0"/>
              <a:t>Police see empty gun holster and what could have been a suicide note on the table. </a:t>
            </a:r>
          </a:p>
          <a:p>
            <a:endParaRPr lang="en-US" dirty="0"/>
          </a:p>
          <a:p>
            <a:r>
              <a:rPr lang="en-US" dirty="0"/>
              <a:t>Jury found Case guilty; Montana Supreme Court upheld jury verdict. </a:t>
            </a:r>
          </a:p>
          <a:p>
            <a:endParaRPr lang="en-US" dirty="0"/>
          </a:p>
        </p:txBody>
      </p:sp>
      <p:sp>
        <p:nvSpPr>
          <p:cNvPr id="4" name="Slide Number Placeholder 3">
            <a:extLst>
              <a:ext uri="{FF2B5EF4-FFF2-40B4-BE49-F238E27FC236}">
                <a16:creationId xmlns:a16="http://schemas.microsoft.com/office/drawing/2014/main" id="{19B5640D-4BA9-2728-647F-E5D5E76081AC}"/>
              </a:ext>
            </a:extLst>
          </p:cNvPr>
          <p:cNvSpPr>
            <a:spLocks noGrp="1"/>
          </p:cNvSpPr>
          <p:nvPr>
            <p:ph type="sldNum" sz="quarter" idx="5"/>
          </p:nvPr>
        </p:nvSpPr>
        <p:spPr/>
        <p:txBody>
          <a:bodyPr/>
          <a:lstStyle/>
          <a:p>
            <a:fld id="{200A2C32-48CD-440E-A731-451B1014AAF5}" type="slidenum">
              <a:rPr lang="en-US" smtClean="0"/>
              <a:t>23</a:t>
            </a:fld>
            <a:endParaRPr lang="en-US"/>
          </a:p>
        </p:txBody>
      </p:sp>
    </p:spTree>
    <p:extLst>
      <p:ext uri="{BB962C8B-B14F-4D97-AF65-F5344CB8AC3E}">
        <p14:creationId xmlns:p14="http://schemas.microsoft.com/office/powerpoint/2010/main" val="315546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C2E1E-8C15-D5DE-7341-7FFC3B636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98C6C-A0FF-3FE9-844D-2ED4977C0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31AFF-EFCC-9563-87A0-EF34E43B1954}"/>
              </a:ext>
            </a:extLst>
          </p:cNvPr>
          <p:cNvSpPr>
            <a:spLocks noGrp="1"/>
          </p:cNvSpPr>
          <p:nvPr>
            <p:ph type="body" idx="1"/>
          </p:nvPr>
        </p:nvSpPr>
        <p:spPr/>
        <p:txBody>
          <a:bodyPr/>
          <a:lstStyle/>
          <a:p>
            <a:r>
              <a:rPr lang="en-US" sz="1200" dirty="0"/>
              <a:t>Provides more certainty and will decrease liability for law enforcement. </a:t>
            </a:r>
            <a:endParaRPr lang="en-US" dirty="0"/>
          </a:p>
        </p:txBody>
      </p:sp>
      <p:sp>
        <p:nvSpPr>
          <p:cNvPr id="4" name="Slide Number Placeholder 3">
            <a:extLst>
              <a:ext uri="{FF2B5EF4-FFF2-40B4-BE49-F238E27FC236}">
                <a16:creationId xmlns:a16="http://schemas.microsoft.com/office/drawing/2014/main" id="{0329D291-802C-EFC9-5BC5-AFAA279954ED}"/>
              </a:ext>
            </a:extLst>
          </p:cNvPr>
          <p:cNvSpPr>
            <a:spLocks noGrp="1"/>
          </p:cNvSpPr>
          <p:nvPr>
            <p:ph type="sldNum" sz="quarter" idx="5"/>
          </p:nvPr>
        </p:nvSpPr>
        <p:spPr/>
        <p:txBody>
          <a:bodyPr/>
          <a:lstStyle/>
          <a:p>
            <a:fld id="{200A2C32-48CD-440E-A731-451B1014AAF5}" type="slidenum">
              <a:rPr lang="en-US" smtClean="0"/>
              <a:t>24</a:t>
            </a:fld>
            <a:endParaRPr lang="en-US"/>
          </a:p>
        </p:txBody>
      </p:sp>
    </p:spTree>
    <p:extLst>
      <p:ext uri="{BB962C8B-B14F-4D97-AF65-F5344CB8AC3E}">
        <p14:creationId xmlns:p14="http://schemas.microsoft.com/office/powerpoint/2010/main" val="3471962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A2C32-48CD-440E-A731-451B1014AAF5}" type="slidenum">
              <a:rPr lang="en-US" smtClean="0"/>
              <a:t>25</a:t>
            </a:fld>
            <a:endParaRPr lang="en-US"/>
          </a:p>
        </p:txBody>
      </p:sp>
    </p:spTree>
    <p:extLst>
      <p:ext uri="{BB962C8B-B14F-4D97-AF65-F5344CB8AC3E}">
        <p14:creationId xmlns:p14="http://schemas.microsoft.com/office/powerpoint/2010/main" val="2057913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6C67-D3F6-C870-4B20-A2232A267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D6993-EC8F-EC0F-A175-0B36B9409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AA835-FECC-2AD4-7336-3842E5AC6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AA4E3-7C2E-058C-87F3-561431A1977F}"/>
              </a:ext>
            </a:extLst>
          </p:cNvPr>
          <p:cNvSpPr>
            <a:spLocks noGrp="1"/>
          </p:cNvSpPr>
          <p:nvPr>
            <p:ph type="sldNum" sz="quarter" idx="5"/>
          </p:nvPr>
        </p:nvSpPr>
        <p:spPr/>
        <p:txBody>
          <a:bodyPr/>
          <a:lstStyle/>
          <a:p>
            <a:fld id="{200A2C32-48CD-440E-A731-451B1014AAF5}" type="slidenum">
              <a:rPr lang="en-US" smtClean="0"/>
              <a:t>26</a:t>
            </a:fld>
            <a:endParaRPr lang="en-US"/>
          </a:p>
        </p:txBody>
      </p:sp>
    </p:spTree>
    <p:extLst>
      <p:ext uri="{BB962C8B-B14F-4D97-AF65-F5344CB8AC3E}">
        <p14:creationId xmlns:p14="http://schemas.microsoft.com/office/powerpoint/2010/main" val="1131790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FF1F0-6856-6143-4E45-CD6BC7D09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96A18-8AC6-4B10-DEC4-4275B1D32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B2C38-6369-A32F-790E-4B277B621D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2DB888-95F4-553A-71DE-5FEFC2D9FB8C}"/>
              </a:ext>
            </a:extLst>
          </p:cNvPr>
          <p:cNvSpPr>
            <a:spLocks noGrp="1"/>
          </p:cNvSpPr>
          <p:nvPr>
            <p:ph type="sldNum" sz="quarter" idx="5"/>
          </p:nvPr>
        </p:nvSpPr>
        <p:spPr/>
        <p:txBody>
          <a:bodyPr/>
          <a:lstStyle/>
          <a:p>
            <a:fld id="{200A2C32-48CD-440E-A731-451B1014AAF5}" type="slidenum">
              <a:rPr lang="en-US" smtClean="0"/>
              <a:t>27</a:t>
            </a:fld>
            <a:endParaRPr lang="en-US"/>
          </a:p>
        </p:txBody>
      </p:sp>
    </p:spTree>
    <p:extLst>
      <p:ext uri="{BB962C8B-B14F-4D97-AF65-F5344CB8AC3E}">
        <p14:creationId xmlns:p14="http://schemas.microsoft.com/office/powerpoint/2010/main" val="19908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BFFDE-B3D5-CDF6-117E-4E313061E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F2851-36FA-C20A-F542-F1192D07C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3FAB9-2518-ECD7-ECAF-15F1CA9560F1}"/>
              </a:ext>
            </a:extLst>
          </p:cNvPr>
          <p:cNvSpPr>
            <a:spLocks noGrp="1"/>
          </p:cNvSpPr>
          <p:nvPr>
            <p:ph type="body" idx="1"/>
          </p:nvPr>
        </p:nvSpPr>
        <p:spPr/>
        <p:txBody>
          <a:bodyPr/>
          <a:lstStyle/>
          <a:p>
            <a:r>
              <a:rPr lang="en-US" dirty="0"/>
              <a:t>a summary reversal is where the Court reverses the lower court without merits briefing or oral argument.  It is quite unusual but they do it occasionally.  This is the first time they’ve done it for QI purposes in about 5-6 years but for awhile, they were doing this 1-2 times a term in QI cases. </a:t>
            </a:r>
          </a:p>
        </p:txBody>
      </p:sp>
      <p:sp>
        <p:nvSpPr>
          <p:cNvPr id="4" name="Slide Number Placeholder 3">
            <a:extLst>
              <a:ext uri="{FF2B5EF4-FFF2-40B4-BE49-F238E27FC236}">
                <a16:creationId xmlns:a16="http://schemas.microsoft.com/office/drawing/2014/main" id="{9C73B05A-0767-FD2B-2E64-C3894BF935B7}"/>
              </a:ext>
            </a:extLst>
          </p:cNvPr>
          <p:cNvSpPr>
            <a:spLocks noGrp="1"/>
          </p:cNvSpPr>
          <p:nvPr>
            <p:ph type="sldNum" sz="quarter" idx="5"/>
          </p:nvPr>
        </p:nvSpPr>
        <p:spPr/>
        <p:txBody>
          <a:bodyPr/>
          <a:lstStyle/>
          <a:p>
            <a:fld id="{200A2C32-48CD-440E-A731-451B1014AAF5}" type="slidenum">
              <a:rPr lang="en-US" smtClean="0"/>
              <a:t>28</a:t>
            </a:fld>
            <a:endParaRPr lang="en-US"/>
          </a:p>
        </p:txBody>
      </p:sp>
    </p:spTree>
    <p:extLst>
      <p:ext uri="{BB962C8B-B14F-4D97-AF65-F5344CB8AC3E}">
        <p14:creationId xmlns:p14="http://schemas.microsoft.com/office/powerpoint/2010/main" val="215152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7951C-10C1-36D1-62B5-70C9D5D32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49D11-D191-C308-9D1C-F295F6544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FC9AD-D90F-2E2A-4E1F-320A64B9A3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D0483B-132F-9615-9353-0B4C58AD687A}"/>
              </a:ext>
            </a:extLst>
          </p:cNvPr>
          <p:cNvSpPr>
            <a:spLocks noGrp="1"/>
          </p:cNvSpPr>
          <p:nvPr>
            <p:ph type="sldNum" sz="quarter" idx="5"/>
          </p:nvPr>
        </p:nvSpPr>
        <p:spPr/>
        <p:txBody>
          <a:bodyPr/>
          <a:lstStyle/>
          <a:p>
            <a:fld id="{200A2C32-48CD-440E-A731-451B1014AAF5}" type="slidenum">
              <a:rPr lang="en-US" smtClean="0"/>
              <a:t>30</a:t>
            </a:fld>
            <a:endParaRPr lang="en-US"/>
          </a:p>
        </p:txBody>
      </p:sp>
    </p:spTree>
    <p:extLst>
      <p:ext uri="{BB962C8B-B14F-4D97-AF65-F5344CB8AC3E}">
        <p14:creationId xmlns:p14="http://schemas.microsoft.com/office/powerpoint/2010/main" val="2665922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2ED6-04AE-9CDF-C412-25AC6EDA3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9025C-F680-833C-22B0-8AB099C05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EADF5-CCE4-5346-B6B4-9F11B700A6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7E8100-3921-CA21-F718-13D1FC2B0B61}"/>
              </a:ext>
            </a:extLst>
          </p:cNvPr>
          <p:cNvSpPr>
            <a:spLocks noGrp="1"/>
          </p:cNvSpPr>
          <p:nvPr>
            <p:ph type="sldNum" sz="quarter" idx="5"/>
          </p:nvPr>
        </p:nvSpPr>
        <p:spPr/>
        <p:txBody>
          <a:bodyPr/>
          <a:lstStyle/>
          <a:p>
            <a:fld id="{200A2C32-48CD-440E-A731-451B1014AAF5}" type="slidenum">
              <a:rPr lang="en-US" smtClean="0"/>
              <a:t>31</a:t>
            </a:fld>
            <a:endParaRPr lang="en-US"/>
          </a:p>
        </p:txBody>
      </p:sp>
    </p:spTree>
    <p:extLst>
      <p:ext uri="{BB962C8B-B14F-4D97-AF65-F5344CB8AC3E}">
        <p14:creationId xmlns:p14="http://schemas.microsoft.com/office/powerpoint/2010/main" val="151693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FB2E-7938-D3E3-4121-BB698E5AA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9F2D0-3E4A-93D9-579F-EF66F19EB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86A77-58BF-F714-EC47-155E74EC9A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838D5D-E75A-88CF-47F7-979524F9B5E0}"/>
              </a:ext>
            </a:extLst>
          </p:cNvPr>
          <p:cNvSpPr>
            <a:spLocks noGrp="1"/>
          </p:cNvSpPr>
          <p:nvPr>
            <p:ph type="sldNum" sz="quarter" idx="5"/>
          </p:nvPr>
        </p:nvSpPr>
        <p:spPr/>
        <p:txBody>
          <a:bodyPr/>
          <a:lstStyle/>
          <a:p>
            <a:fld id="{200A2C32-48CD-440E-A731-451B1014AAF5}" type="slidenum">
              <a:rPr lang="en-US" smtClean="0"/>
              <a:t>32</a:t>
            </a:fld>
            <a:endParaRPr lang="en-US"/>
          </a:p>
        </p:txBody>
      </p:sp>
    </p:spTree>
    <p:extLst>
      <p:ext uri="{BB962C8B-B14F-4D97-AF65-F5344CB8AC3E}">
        <p14:creationId xmlns:p14="http://schemas.microsoft.com/office/powerpoint/2010/main" val="307028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prohibiting enforcement of the Executive Order against the child of an individual pregnant plaintiff will give that plaintiff complete relief: Her child will not be denied citizenship. And extending the injunction to cover everyone similarly situated would not render </a:t>
            </a:r>
            <a:r>
              <a:rPr lang="en-US" sz="1200" i="1" kern="1200" dirty="0">
                <a:solidFill>
                  <a:schemeClr val="tx1"/>
                </a:solidFill>
                <a:effectLst/>
                <a:latin typeface="+mn-lt"/>
                <a:ea typeface="+mn-ea"/>
                <a:cs typeface="+mn-cs"/>
              </a:rPr>
              <a:t>her </a:t>
            </a:r>
            <a:r>
              <a:rPr lang="en-US" sz="1200" kern="1200" dirty="0">
                <a:solidFill>
                  <a:schemeClr val="tx1"/>
                </a:solidFill>
                <a:effectLst/>
                <a:latin typeface="+mn-lt"/>
                <a:ea typeface="+mn-ea"/>
                <a:cs typeface="+mn-cs"/>
              </a:rPr>
              <a:t>relief any more complete. So the individual and associational respondents are wrong to characterize the universal injunction as simply an application of the complete-relief principle. The inquiry is more complicated for the state respondents, because the relevant injunction does not purport to directly benefit nonparties. Instead, the District Court for the District of Massachusetts decided that a universal injunction was necessary to provide the States </a:t>
            </a:r>
            <a:r>
              <a:rPr lang="en-US" sz="1200" i="1" kern="1200" dirty="0">
                <a:solidFill>
                  <a:schemeClr val="tx1"/>
                </a:solidFill>
                <a:effectLst/>
                <a:latin typeface="+mn-lt"/>
                <a:ea typeface="+mn-ea"/>
                <a:cs typeface="+mn-cs"/>
              </a:rPr>
              <a:t>themselves</a:t>
            </a:r>
            <a:r>
              <a:rPr lang="en-US" sz="1200" kern="1200" dirty="0">
                <a:solidFill>
                  <a:schemeClr val="tx1"/>
                </a:solidFill>
                <a:effectLst/>
                <a:latin typeface="+mn-lt"/>
                <a:ea typeface="+mn-ea"/>
                <a:cs typeface="+mn-cs"/>
              </a:rPr>
              <a:t> complete relief. As the States see it, their harms—financial injuries and the administrative burdens flowing from citizen-dependent benefits programs—cannot be remedied without a blanket ban on the enforcement of the Executive Order. Children often move across state lines or are born outside their parents’ State of residence. Given the cross-border flow, the States say, a “patchwork injunction” would prove unworkable for the provision of certain federally funded benefits. The Government retorts that even if the injunction is designed to benefit only the States, it is “more burdensome than necessary to redress” their asserted harms, see </a:t>
            </a:r>
            <a:r>
              <a:rPr lang="en-US" sz="1200" b="1" kern="1200" dirty="0">
                <a:solidFill>
                  <a:schemeClr val="tx1"/>
                </a:solidFill>
                <a:effectLst/>
                <a:latin typeface="+mn-lt"/>
                <a:ea typeface="+mn-ea"/>
                <a:cs typeface="+mn-cs"/>
              </a:rPr>
              <a:t>*835</a:t>
            </a:r>
            <a:r>
              <a:rPr lang="en-US" sz="1200" kern="1200" dirty="0">
                <a:solidFill>
                  <a:schemeClr val="tx1"/>
                </a:solidFill>
                <a:effectLst/>
                <a:latin typeface="+mn-lt"/>
                <a:ea typeface="+mn-ea"/>
                <a:cs typeface="+mn-cs"/>
              </a:rPr>
              <a:t> </a:t>
            </a:r>
            <a:r>
              <a:rPr lang="en-US" sz="1200" i="1" u="none" strike="noStrike" kern="1200" dirty="0">
                <a:solidFill>
                  <a:schemeClr val="tx1"/>
                </a:solidFill>
                <a:effectLst/>
                <a:latin typeface="+mn-lt"/>
                <a:ea typeface="+mn-ea"/>
                <a:cs typeface="+mn-cs"/>
                <a:hlinkClick r:id="rId3"/>
              </a:rPr>
              <a:t>Califano v. Yamasaki</a:t>
            </a:r>
            <a:r>
              <a:rPr lang="en-US" sz="1200" u="none" strike="noStrike" kern="1200" dirty="0">
                <a:solidFill>
                  <a:schemeClr val="tx1"/>
                </a:solidFill>
                <a:effectLst/>
                <a:latin typeface="+mn-lt"/>
                <a:ea typeface="+mn-ea"/>
                <a:cs typeface="+mn-cs"/>
                <a:hlinkClick r:id="rId3"/>
              </a:rPr>
              <a:t>, 442 U.S. 682, 702, 99 </a:t>
            </a:r>
            <a:r>
              <a:rPr lang="en-US" sz="1200" u="none" strike="noStrike" kern="1200" dirty="0" err="1">
                <a:solidFill>
                  <a:schemeClr val="tx1"/>
                </a:solidFill>
                <a:effectLst/>
                <a:latin typeface="+mn-lt"/>
                <a:ea typeface="+mn-ea"/>
                <a:cs typeface="+mn-cs"/>
                <a:hlinkClick r:id="rId3"/>
              </a:rPr>
              <a:t>S.Ct</a:t>
            </a:r>
            <a:r>
              <a:rPr lang="en-US" sz="1200" u="none" strike="noStrike" kern="1200" dirty="0">
                <a:solidFill>
                  <a:schemeClr val="tx1"/>
                </a:solidFill>
                <a:effectLst/>
                <a:latin typeface="+mn-lt"/>
                <a:ea typeface="+mn-ea"/>
                <a:cs typeface="+mn-cs"/>
                <a:hlinkClick r:id="rId3"/>
              </a:rPr>
              <a:t>. 2545, 61 L.Ed.2d 176</a:t>
            </a:r>
            <a:r>
              <a:rPr lang="en-US" sz="1200" kern="1200" dirty="0">
                <a:solidFill>
                  <a:schemeClr val="tx1"/>
                </a:solidFill>
                <a:effectLst/>
                <a:latin typeface="+mn-lt"/>
                <a:ea typeface="+mn-ea"/>
                <a:cs typeface="+mn-cs"/>
              </a:rPr>
              <a:t>, and that narrower relief is appropriate. The Court declines to take up these arguments in the first instance. The lower courts should determine whether a narrower injunction is appropriate, so we leave it to them to consider these and any related arguments. Pp. 2556 – 2559.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DM Sans" pitchFamily="2" charset="0"/>
              </a:rPr>
              <a:t>Universal injunctions not supported by history or the Judiciary Act of 1789. </a:t>
            </a:r>
          </a:p>
          <a:p>
            <a:pPr marL="1485900" lvl="2" indent="-571500">
              <a:spcAft>
                <a:spcPts val="600"/>
              </a:spcAft>
              <a:buFont typeface="Arial" panose="020B0604020202020204" pitchFamily="34" charset="0"/>
              <a:buChar char="•"/>
            </a:pPr>
            <a:r>
              <a:rPr lang="en-US" sz="3600" dirty="0">
                <a:latin typeface="DM Sans" pitchFamily="2" charset="0"/>
              </a:rPr>
              <a:t>First instance of a universal injunction was in 1963 (DC Court)</a:t>
            </a:r>
          </a:p>
          <a:p>
            <a:pPr marL="1485900" lvl="2" indent="-571500">
              <a:spcAft>
                <a:spcPts val="600"/>
              </a:spcAft>
              <a:buFont typeface="Arial" panose="020B0604020202020204" pitchFamily="34" charset="0"/>
              <a:buChar char="•"/>
            </a:pPr>
            <a:endParaRPr lang="en-US" sz="3600" dirty="0">
              <a:latin typeface="DM Sans" pitchFamily="2" charset="0"/>
            </a:endParaRPr>
          </a:p>
          <a:p>
            <a:pPr marL="1485900" lvl="2" indent="-571500">
              <a:spcAft>
                <a:spcPts val="600"/>
              </a:spcAft>
              <a:buFont typeface="Arial" panose="020B0604020202020204" pitchFamily="34" charset="0"/>
              <a:buChar char="•"/>
            </a:pPr>
            <a:r>
              <a:rPr lang="en-US" sz="3600" dirty="0">
                <a:latin typeface="DM Sans" pitchFamily="2" charset="0"/>
              </a:rPr>
              <a:t>Sometimes non-parties benefit from the “complete relief” though they may not be the intended recipients.</a:t>
            </a:r>
          </a:p>
          <a:p>
            <a:pPr marL="1028700" lvl="1" indent="-571500">
              <a:spcAft>
                <a:spcPts val="600"/>
              </a:spcAft>
              <a:buFont typeface="Arial" panose="020B0604020202020204" pitchFamily="34" charset="0"/>
              <a:buChar char="•"/>
            </a:pPr>
            <a:r>
              <a:rPr lang="en-US" sz="3600" dirty="0">
                <a:latin typeface="DM Sans" pitchFamily="2" charset="0"/>
              </a:rPr>
              <a:t>“Complete relief” is not a guarantee but is the maximum a court can provide.   </a:t>
            </a:r>
          </a:p>
          <a:p>
            <a:pPr marL="1485900" lvl="2" indent="-571500">
              <a:spcAft>
                <a:spcPts val="600"/>
              </a:spcAft>
              <a:buFont typeface="Arial" panose="020B0604020202020204" pitchFamily="34" charset="0"/>
              <a:buChar char="•"/>
            </a:pPr>
            <a:endParaRPr lang="en-US" sz="3600" dirty="0">
              <a:latin typeface="DM Sans" pitchFamily="2" charset="0"/>
            </a:endParaRPr>
          </a:p>
          <a:p>
            <a:endParaRPr lang="en-US" dirty="0"/>
          </a:p>
        </p:txBody>
      </p:sp>
      <p:sp>
        <p:nvSpPr>
          <p:cNvPr id="4" name="Slide Number Placeholder 3"/>
          <p:cNvSpPr>
            <a:spLocks noGrp="1"/>
          </p:cNvSpPr>
          <p:nvPr>
            <p:ph type="sldNum" sz="quarter" idx="5"/>
          </p:nvPr>
        </p:nvSpPr>
        <p:spPr/>
        <p:txBody>
          <a:bodyPr/>
          <a:lstStyle/>
          <a:p>
            <a:fld id="{200A2C32-48CD-440E-A731-451B1014AAF5}" type="slidenum">
              <a:rPr lang="en-US" smtClean="0"/>
              <a:t>11</a:t>
            </a:fld>
            <a:endParaRPr lang="en-US"/>
          </a:p>
        </p:txBody>
      </p:sp>
    </p:spTree>
    <p:extLst>
      <p:ext uri="{BB962C8B-B14F-4D97-AF65-F5344CB8AC3E}">
        <p14:creationId xmlns:p14="http://schemas.microsoft.com/office/powerpoint/2010/main" val="16322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C893-E116-5239-9A9A-11CD8055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CF260-3B5D-B087-778F-10F2D359F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CC4A3-4251-4AA8-392B-37859BAF32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0216DB-BB2A-17FB-97E5-24A62AB74683}"/>
              </a:ext>
            </a:extLst>
          </p:cNvPr>
          <p:cNvSpPr>
            <a:spLocks noGrp="1"/>
          </p:cNvSpPr>
          <p:nvPr>
            <p:ph type="sldNum" sz="quarter" idx="5"/>
          </p:nvPr>
        </p:nvSpPr>
        <p:spPr/>
        <p:txBody>
          <a:bodyPr/>
          <a:lstStyle/>
          <a:p>
            <a:fld id="{200A2C32-48CD-440E-A731-451B1014AAF5}" type="slidenum">
              <a:rPr lang="en-US" smtClean="0"/>
              <a:t>34</a:t>
            </a:fld>
            <a:endParaRPr lang="en-US"/>
          </a:p>
        </p:txBody>
      </p:sp>
    </p:spTree>
    <p:extLst>
      <p:ext uri="{BB962C8B-B14F-4D97-AF65-F5344CB8AC3E}">
        <p14:creationId xmlns:p14="http://schemas.microsoft.com/office/powerpoint/2010/main" val="256503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88D04-5525-A44C-E21B-5F02D89FB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A14C5-7AD4-E28E-ABA0-56B9037B1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55B99-2B60-A8F5-27AF-CB884AEA8B7C}"/>
              </a:ext>
            </a:extLst>
          </p:cNvPr>
          <p:cNvSpPr>
            <a:spLocks noGrp="1"/>
          </p:cNvSpPr>
          <p:nvPr>
            <p:ph type="body" idx="1"/>
          </p:nvPr>
        </p:nvSpPr>
        <p:spPr/>
        <p:txBody>
          <a:bodyPr/>
          <a:lstStyle/>
          <a:p>
            <a:r>
              <a:rPr lang="en-US" dirty="0"/>
              <a:t>Robbery amount was almost $200,000. </a:t>
            </a:r>
          </a:p>
        </p:txBody>
      </p:sp>
      <p:sp>
        <p:nvSpPr>
          <p:cNvPr id="4" name="Slide Number Placeholder 3">
            <a:extLst>
              <a:ext uri="{FF2B5EF4-FFF2-40B4-BE49-F238E27FC236}">
                <a16:creationId xmlns:a16="http://schemas.microsoft.com/office/drawing/2014/main" id="{F1FB69A0-7635-818D-3A67-33FD1DB3D860}"/>
              </a:ext>
            </a:extLst>
          </p:cNvPr>
          <p:cNvSpPr>
            <a:spLocks noGrp="1"/>
          </p:cNvSpPr>
          <p:nvPr>
            <p:ph type="sldNum" sz="quarter" idx="5"/>
          </p:nvPr>
        </p:nvSpPr>
        <p:spPr/>
        <p:txBody>
          <a:bodyPr/>
          <a:lstStyle/>
          <a:p>
            <a:fld id="{200A2C32-48CD-440E-A731-451B1014AAF5}" type="slidenum">
              <a:rPr lang="en-US" smtClean="0"/>
              <a:t>35</a:t>
            </a:fld>
            <a:endParaRPr lang="en-US"/>
          </a:p>
        </p:txBody>
      </p:sp>
    </p:spTree>
    <p:extLst>
      <p:ext uri="{BB962C8B-B14F-4D97-AF65-F5344CB8AC3E}">
        <p14:creationId xmlns:p14="http://schemas.microsoft.com/office/powerpoint/2010/main" val="40521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AC5F1-28E5-4FBF-EA29-6005CF3F6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395E1-7D5F-FBB3-C7D8-EF320F3F5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8EF1B-7098-10A7-874E-5430F911EC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Chatrie</a:t>
            </a:r>
            <a:r>
              <a:rPr lang="en-US" sz="1200" dirty="0"/>
              <a:t> sued saying the geofence warrant that led to the search violated the Fourth Amendment. </a:t>
            </a:r>
          </a:p>
          <a:p>
            <a:endParaRPr lang="en-US" dirty="0"/>
          </a:p>
        </p:txBody>
      </p:sp>
      <p:sp>
        <p:nvSpPr>
          <p:cNvPr id="4" name="Slide Number Placeholder 3">
            <a:extLst>
              <a:ext uri="{FF2B5EF4-FFF2-40B4-BE49-F238E27FC236}">
                <a16:creationId xmlns:a16="http://schemas.microsoft.com/office/drawing/2014/main" id="{F7D720E1-8174-46EF-0F4D-F04BB6F5AC9F}"/>
              </a:ext>
            </a:extLst>
          </p:cNvPr>
          <p:cNvSpPr>
            <a:spLocks noGrp="1"/>
          </p:cNvSpPr>
          <p:nvPr>
            <p:ph type="sldNum" sz="quarter" idx="5"/>
          </p:nvPr>
        </p:nvSpPr>
        <p:spPr/>
        <p:txBody>
          <a:bodyPr/>
          <a:lstStyle/>
          <a:p>
            <a:fld id="{200A2C32-48CD-440E-A731-451B1014AAF5}" type="slidenum">
              <a:rPr lang="en-US" smtClean="0"/>
              <a:t>36</a:t>
            </a:fld>
            <a:endParaRPr lang="en-US"/>
          </a:p>
        </p:txBody>
      </p:sp>
    </p:spTree>
    <p:extLst>
      <p:ext uri="{BB962C8B-B14F-4D97-AF65-F5344CB8AC3E}">
        <p14:creationId xmlns:p14="http://schemas.microsoft.com/office/powerpoint/2010/main" val="3967986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48DBC-3C49-413C-17C7-15D59DE7A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DA23F-0621-6404-14AB-1C9897241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0C81D-D9B5-3ADD-1AF0-D3F83377B7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F228AD-9F18-4CF2-88D1-E77693ADD8C3}"/>
              </a:ext>
            </a:extLst>
          </p:cNvPr>
          <p:cNvSpPr>
            <a:spLocks noGrp="1"/>
          </p:cNvSpPr>
          <p:nvPr>
            <p:ph type="sldNum" sz="quarter" idx="5"/>
          </p:nvPr>
        </p:nvSpPr>
        <p:spPr/>
        <p:txBody>
          <a:bodyPr/>
          <a:lstStyle/>
          <a:p>
            <a:fld id="{200A2C32-48CD-440E-A731-451B1014AAF5}" type="slidenum">
              <a:rPr lang="en-US" smtClean="0"/>
              <a:t>37</a:t>
            </a:fld>
            <a:endParaRPr lang="en-US"/>
          </a:p>
        </p:txBody>
      </p:sp>
    </p:spTree>
    <p:extLst>
      <p:ext uri="{BB962C8B-B14F-4D97-AF65-F5344CB8AC3E}">
        <p14:creationId xmlns:p14="http://schemas.microsoft.com/office/powerpoint/2010/main" val="16312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29698-887B-AE56-5211-2184FC7F4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3D91A-F791-3A29-508F-D78BE37F1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ACE3A-EFF4-5816-DF4D-CBC63E03F1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BE634-520D-6C1D-1194-90AAD27ED3A5}"/>
              </a:ext>
            </a:extLst>
          </p:cNvPr>
          <p:cNvSpPr>
            <a:spLocks noGrp="1"/>
          </p:cNvSpPr>
          <p:nvPr>
            <p:ph type="sldNum" sz="quarter" idx="5"/>
          </p:nvPr>
        </p:nvSpPr>
        <p:spPr/>
        <p:txBody>
          <a:bodyPr/>
          <a:lstStyle/>
          <a:p>
            <a:fld id="{200A2C32-48CD-440E-A731-451B1014AAF5}" type="slidenum">
              <a:rPr lang="en-US" smtClean="0"/>
              <a:t>39</a:t>
            </a:fld>
            <a:endParaRPr lang="en-US"/>
          </a:p>
        </p:txBody>
      </p:sp>
    </p:spTree>
    <p:extLst>
      <p:ext uri="{BB962C8B-B14F-4D97-AF65-F5344CB8AC3E}">
        <p14:creationId xmlns:p14="http://schemas.microsoft.com/office/powerpoint/2010/main" val="3996559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B619-2CB7-69B2-7627-42828E2D0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CB9FF-A79E-5810-95D2-1C3961B35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4CF43-0310-A1AC-A896-F5351FFAE7A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If the Court agrees with Mr. Pung that the surplus is determined based on the fair market value, the foreclosure auction price will no longer function as a safe harbor. Local </a:t>
            </a:r>
            <a:r>
              <a:rPr lang="en-US" sz="1200" b="0" i="0" kern="1200" dirty="0" err="1">
                <a:solidFill>
                  <a:schemeClr val="tx1"/>
                </a:solidFill>
                <a:effectLst/>
                <a:latin typeface="+mn-lt"/>
                <a:ea typeface="+mn-ea"/>
                <a:cs typeface="+mn-cs"/>
              </a:rPr>
              <a:t>gvts</a:t>
            </a:r>
            <a:r>
              <a:rPr lang="en-US" sz="1200" b="0" i="0" kern="1200" dirty="0">
                <a:solidFill>
                  <a:schemeClr val="tx1"/>
                </a:solidFill>
                <a:effectLst/>
                <a:latin typeface="+mn-lt"/>
                <a:ea typeface="+mn-ea"/>
                <a:cs typeface="+mn-cs"/>
              </a:rPr>
              <a:t> and tax sale bidders may face exposure measured against actual market value—not the amount paid in at the time of the tax sale.</a:t>
            </a:r>
            <a:endParaRPr lang="en-US" dirty="0"/>
          </a:p>
        </p:txBody>
      </p:sp>
      <p:sp>
        <p:nvSpPr>
          <p:cNvPr id="4" name="Slide Number Placeholder 3">
            <a:extLst>
              <a:ext uri="{FF2B5EF4-FFF2-40B4-BE49-F238E27FC236}">
                <a16:creationId xmlns:a16="http://schemas.microsoft.com/office/drawing/2014/main" id="{E9DA175C-353C-85A9-2DA7-06E80060561D}"/>
              </a:ext>
            </a:extLst>
          </p:cNvPr>
          <p:cNvSpPr>
            <a:spLocks noGrp="1"/>
          </p:cNvSpPr>
          <p:nvPr>
            <p:ph type="sldNum" sz="quarter" idx="5"/>
          </p:nvPr>
        </p:nvSpPr>
        <p:spPr/>
        <p:txBody>
          <a:bodyPr/>
          <a:lstStyle/>
          <a:p>
            <a:fld id="{200A2C32-48CD-440E-A731-451B1014AAF5}" type="slidenum">
              <a:rPr lang="en-US" smtClean="0"/>
              <a:t>40</a:t>
            </a:fld>
            <a:endParaRPr lang="en-US"/>
          </a:p>
        </p:txBody>
      </p:sp>
    </p:spTree>
    <p:extLst>
      <p:ext uri="{BB962C8B-B14F-4D97-AF65-F5344CB8AC3E}">
        <p14:creationId xmlns:p14="http://schemas.microsoft.com/office/powerpoint/2010/main" val="1345679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801A-5461-56DA-8D53-840CAA003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5D5A8-529F-9B7A-0157-E52D4ACE2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CC3F5-BA70-28DC-95DC-1857A9142AF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Tyler v. Hennepin County centered on a lawsuit brought forth by Geraldine Tyler, who owed Hennepin County, Minnesota $15,000 in unpaid property taxes, interest and penalties for a condo she did not reside in. She received a statutorily prescribed notice of foreclosure, failed to answer, and then never tried to redeem the property during the 3-year period allowed by the state. She also did not seek to repurchase the property. After the county sold the condo for $40,000 and kept the proceeds above and beyond Tyler’s $15,000 debt, Tyler sued, arguing that she was owed the $25,000 surplus under the Fifth Amendment’s Taking Clause, which bars the government from taking private property for public use without adequately compensating the property owners, as well as the Eighth Amendment’s ban on excessive fines. </a:t>
            </a:r>
          </a:p>
          <a:p>
            <a:endParaRPr lang="en-US" sz="1200" b="0" i="0" kern="1200" dirty="0">
              <a:solidFill>
                <a:schemeClr val="tx1"/>
              </a:solidFill>
              <a:effectLst/>
              <a:latin typeface="+mn-lt"/>
              <a:ea typeface="+mn-ea"/>
              <a:cs typeface="+mn-cs"/>
            </a:endParaRPr>
          </a:p>
          <a:p>
            <a:r>
              <a:rPr lang="en-US" sz="1200" dirty="0"/>
              <a:t>The court did not reach the excessive fines question.  (But Justices Gorsuch and Jackson would have likely found this to be an excessive fine as well). BUT, since Tyler, lower courts have seen a good bit of litigation challenging past foreclosures. </a:t>
            </a:r>
            <a:endParaRPr lang="en-US" dirty="0"/>
          </a:p>
        </p:txBody>
      </p:sp>
      <p:sp>
        <p:nvSpPr>
          <p:cNvPr id="4" name="Slide Number Placeholder 3">
            <a:extLst>
              <a:ext uri="{FF2B5EF4-FFF2-40B4-BE49-F238E27FC236}">
                <a16:creationId xmlns:a16="http://schemas.microsoft.com/office/drawing/2014/main" id="{6F9AF872-6013-E60F-8299-ACD395C00A71}"/>
              </a:ext>
            </a:extLst>
          </p:cNvPr>
          <p:cNvSpPr>
            <a:spLocks noGrp="1"/>
          </p:cNvSpPr>
          <p:nvPr>
            <p:ph type="sldNum" sz="quarter" idx="5"/>
          </p:nvPr>
        </p:nvSpPr>
        <p:spPr/>
        <p:txBody>
          <a:bodyPr/>
          <a:lstStyle/>
          <a:p>
            <a:fld id="{200A2C32-48CD-440E-A731-451B1014AAF5}" type="slidenum">
              <a:rPr lang="en-US" smtClean="0"/>
              <a:t>41</a:t>
            </a:fld>
            <a:endParaRPr lang="en-US"/>
          </a:p>
        </p:txBody>
      </p:sp>
    </p:spTree>
    <p:extLst>
      <p:ext uri="{BB962C8B-B14F-4D97-AF65-F5344CB8AC3E}">
        <p14:creationId xmlns:p14="http://schemas.microsoft.com/office/powerpoint/2010/main" val="3697515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Implications for Local Governments and Tax-Lien Investors (from Nelson Mullins article)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Justice Kagan’s questioning of the Solicitor General focused on what a market-value ruling could mean.  Speaking on behalf of the United States, Mr. Liu explained the dire results of such a ruling in Mr. Pung’s favor:</a:t>
            </a:r>
          </a:p>
          <a:p>
            <a:r>
              <a:rPr lang="en-US" sz="1200" b="1" i="1" kern="1200" dirty="0">
                <a:solidFill>
                  <a:schemeClr val="tx1"/>
                </a:solidFill>
                <a:effectLst/>
                <a:latin typeface="+mn-lt"/>
                <a:ea typeface="+mn-ea"/>
                <a:cs typeface="+mn-cs"/>
              </a:rPr>
              <a:t>JUSTICE KAGAN:</a:t>
            </a:r>
            <a:r>
              <a:rPr lang="en-US" sz="1200" b="0" i="1" kern="1200" dirty="0">
                <a:solidFill>
                  <a:schemeClr val="tx1"/>
                </a:solidFill>
                <a:effectLst/>
                <a:latin typeface="+mn-lt"/>
                <a:ea typeface="+mn-ea"/>
                <a:cs typeface="+mn-cs"/>
              </a:rPr>
              <a:t> So what would it mean if we said that the measure was fair market value with respect to foreclosure sales?</a:t>
            </a:r>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MR. LIU:</a:t>
            </a:r>
            <a:r>
              <a:rPr lang="en-US" sz="1200" b="0" i="1" kern="1200" dirty="0">
                <a:solidFill>
                  <a:schemeClr val="tx1"/>
                </a:solidFill>
                <a:effectLst/>
                <a:latin typeface="+mn-lt"/>
                <a:ea typeface="+mn-ea"/>
                <a:cs typeface="+mn-cs"/>
              </a:rPr>
              <a:t> It would spell the end of tax sales in America.  Every tax sale is necessarily going to yield less than fair market value.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If the government is nevertheless required to reimburse the taxpayer</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taxpayer as if the sale yielded fair market value, then every tax sale is going to end up costing the government money, and it won't be long before governments simply stop conducting tax sales altogether.</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And at the end of the day, who does this hurt?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It hurts other taxpayers who are actually paying their taxes because the shortfall has to come from real taxpayers.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 similar vein, if the Court adopts a fair-market-value rule:</a:t>
            </a:r>
          </a:p>
          <a:p>
            <a:r>
              <a:rPr lang="en-US" sz="1200" b="1" i="0" kern="1200" dirty="0">
                <a:solidFill>
                  <a:schemeClr val="tx1"/>
                </a:solidFill>
                <a:effectLst/>
                <a:latin typeface="+mn-lt"/>
                <a:ea typeface="+mn-ea"/>
                <a:cs typeface="+mn-cs"/>
              </a:rPr>
              <a:t>Valuation Exposure Increases. </a:t>
            </a:r>
            <a:r>
              <a:rPr lang="en-US" sz="1200" b="0" i="0" kern="1200" dirty="0">
                <a:solidFill>
                  <a:schemeClr val="tx1"/>
                </a:solidFill>
                <a:effectLst/>
                <a:latin typeface="+mn-lt"/>
                <a:ea typeface="+mn-ea"/>
                <a:cs typeface="+mn-cs"/>
              </a:rPr>
              <a:t> Counties could face liability for the difference between market value and tax debt—even if the property sold for far less.  This liability could also extend to tax-lien investors with the winning bid at the tax sale.</a:t>
            </a:r>
          </a:p>
          <a:p>
            <a:r>
              <a:rPr lang="en-US" sz="1200" b="1" i="0" kern="1200" dirty="0">
                <a:solidFill>
                  <a:schemeClr val="tx1"/>
                </a:solidFill>
                <a:effectLst/>
                <a:latin typeface="+mn-lt"/>
                <a:ea typeface="+mn-ea"/>
                <a:cs typeface="+mn-cs"/>
              </a:rPr>
              <a:t>Procedural Reforms May Follow.</a:t>
            </a:r>
            <a:r>
              <a:rPr lang="en-US" sz="1200" b="0" i="0" kern="1200" dirty="0">
                <a:solidFill>
                  <a:schemeClr val="tx1"/>
                </a:solidFill>
                <a:effectLst/>
                <a:latin typeface="+mn-lt"/>
                <a:ea typeface="+mn-ea"/>
                <a:cs typeface="+mn-cs"/>
              </a:rPr>
              <a:t>  Governments may need to implement additional safeguards to approximate market value—such as minimum bid requirements, appraisal thresholds, or surplus-return mechanisms calibrated to appraised value rather than sale proceeds.  This could turn government </a:t>
            </a:r>
            <a:r>
              <a:rPr lang="en-US" sz="1200" b="0" i="0" kern="1200" dirty="0" err="1">
                <a:solidFill>
                  <a:schemeClr val="tx1"/>
                </a:solidFill>
                <a:effectLst/>
                <a:latin typeface="+mn-lt"/>
                <a:ea typeface="+mn-ea"/>
                <a:cs typeface="+mn-cs"/>
              </a:rPr>
              <a:t>officialsinto</a:t>
            </a:r>
            <a:r>
              <a:rPr lang="en-US" sz="1200" b="0" i="0" kern="1200" dirty="0">
                <a:solidFill>
                  <a:schemeClr val="tx1"/>
                </a:solidFill>
                <a:effectLst/>
                <a:latin typeface="+mn-lt"/>
                <a:ea typeface="+mn-ea"/>
                <a:cs typeface="+mn-cs"/>
              </a:rPr>
              <a:t> real estate marketing and valuation experts despite having no experience in those fields.</a:t>
            </a:r>
          </a:p>
          <a:p>
            <a:r>
              <a:rPr lang="en-US" sz="1200" b="1" i="0" kern="1200" dirty="0">
                <a:solidFill>
                  <a:schemeClr val="tx1"/>
                </a:solidFill>
                <a:effectLst/>
                <a:latin typeface="+mn-lt"/>
                <a:ea typeface="+mn-ea"/>
                <a:cs typeface="+mn-cs"/>
              </a:rPr>
              <a:t>Section 1983 Litigation Will Expand. </a:t>
            </a:r>
            <a:r>
              <a:rPr lang="en-US" sz="1200" b="0" i="0" kern="1200" dirty="0">
                <a:solidFill>
                  <a:schemeClr val="tx1"/>
                </a:solidFill>
                <a:effectLst/>
                <a:latin typeface="+mn-lt"/>
                <a:ea typeface="+mn-ea"/>
                <a:cs typeface="+mn-cs"/>
              </a:rPr>
              <a:t> Plaintiffs will frame claims not merely as surplus-retention cases, but as undervaluation takings claims.  This could mean additional class actions and an increase in attorney-fee awards for plaintiffs’ counsel nationwide.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00A2C32-48CD-440E-A731-451B1014AAF5}" type="slidenum">
              <a:rPr lang="en-US" smtClean="0"/>
              <a:t>42</a:t>
            </a:fld>
            <a:endParaRPr lang="en-US"/>
          </a:p>
        </p:txBody>
      </p:sp>
    </p:spTree>
    <p:extLst>
      <p:ext uri="{BB962C8B-B14F-4D97-AF65-F5344CB8AC3E}">
        <p14:creationId xmlns:p14="http://schemas.microsoft.com/office/powerpoint/2010/main" val="1987990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96DE-CA27-2272-9E55-363F33162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90B14-32FA-984C-27F4-60C7C9D12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A63A2-8EDB-6CA9-E425-4A2B9E318B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8DCCC8-DDD6-B8B7-242B-DC331B289264}"/>
              </a:ext>
            </a:extLst>
          </p:cNvPr>
          <p:cNvSpPr>
            <a:spLocks noGrp="1"/>
          </p:cNvSpPr>
          <p:nvPr>
            <p:ph type="sldNum" sz="quarter" idx="5"/>
          </p:nvPr>
        </p:nvSpPr>
        <p:spPr/>
        <p:txBody>
          <a:bodyPr/>
          <a:lstStyle/>
          <a:p>
            <a:fld id="{200A2C32-48CD-440E-A731-451B1014AAF5}" type="slidenum">
              <a:rPr lang="en-US" smtClean="0"/>
              <a:t>43</a:t>
            </a:fld>
            <a:endParaRPr lang="en-US"/>
          </a:p>
        </p:txBody>
      </p:sp>
    </p:spTree>
    <p:extLst>
      <p:ext uri="{BB962C8B-B14F-4D97-AF65-F5344CB8AC3E}">
        <p14:creationId xmlns:p14="http://schemas.microsoft.com/office/powerpoint/2010/main" val="2935441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395E2-D94D-87B6-13BC-452A5D34A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0A1B6-8E08-587D-1C5C-F7ADB6289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26FC6-D474-8560-5BC3-590E3FF032A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Court didn’t seem overly sympathetic to Mr. Pung. Said he should have paid his taxes.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Scalia opinion: " A foreclosure sale alters market conditions and can lower a property's selling price.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Jackson commented, it “seems like real unfairness” to “the rest of the American people, that we are paying you because you didn’t pay your taxes and the government had to foreclose on your house.”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B3C6870-4D41-4FEA-3F3E-9DCCDF256D53}"/>
              </a:ext>
            </a:extLst>
          </p:cNvPr>
          <p:cNvSpPr>
            <a:spLocks noGrp="1"/>
          </p:cNvSpPr>
          <p:nvPr>
            <p:ph type="sldNum" sz="quarter" idx="5"/>
          </p:nvPr>
        </p:nvSpPr>
        <p:spPr/>
        <p:txBody>
          <a:bodyPr/>
          <a:lstStyle/>
          <a:p>
            <a:fld id="{200A2C32-48CD-440E-A731-451B1014AAF5}" type="slidenum">
              <a:rPr lang="en-US" smtClean="0"/>
              <a:t>44</a:t>
            </a:fld>
            <a:endParaRPr lang="en-US"/>
          </a:p>
        </p:txBody>
      </p:sp>
    </p:spTree>
    <p:extLst>
      <p:ext uri="{BB962C8B-B14F-4D97-AF65-F5344CB8AC3E}">
        <p14:creationId xmlns:p14="http://schemas.microsoft.com/office/powerpoint/2010/main" val="167753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*APA vacatur is left open under the opinion.  In some cases, courts may vacate or set aside an unlawful agency action, which may end up looking like a nationwide injunction.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Cities in states not participating in lawsuits against the government will not get the benefit of a stay. Could still be subject to liabilities associated with </a:t>
            </a:r>
            <a:r>
              <a:rPr lang="en-US" sz="1200" dirty="0" err="1"/>
              <a:t>gvt</a:t>
            </a:r>
            <a:r>
              <a:rPr lang="en-US" sz="1200" dirty="0"/>
              <a:t>. Action that might not be lawful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this case, the individual plaintiffs applied for and were granted class status in federal district court.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states who sued continued their case in the 9</a:t>
            </a:r>
            <a:r>
              <a:rPr lang="en-US" sz="1200" baseline="30000" dirty="0"/>
              <a:t>th</a:t>
            </a:r>
            <a:r>
              <a:rPr lang="en-US" sz="1200" dirty="0"/>
              <a:t> circuit court of appeals. Suit was not to assert rights of citizens but related to the financial impact on the states of not treating certain children as citizens, which would impact federal funding relating to children. 9</a:t>
            </a:r>
            <a:r>
              <a:rPr lang="en-US" sz="1200" baseline="30000" dirty="0"/>
              <a:t>th</a:t>
            </a:r>
            <a:r>
              <a:rPr lang="en-US" sz="1200" dirty="0"/>
              <a:t> circuit court injunction was universal due to confusion that could stem from children being treated as citizens in one state but not another and moving from state to state, leading to the new state not being certain about funding for federal benefits. Case has been appealed to the S. Ct.; </a:t>
            </a:r>
            <a:r>
              <a:rPr lang="en-US" sz="1200" dirty="0" err="1"/>
              <a:t>S.Ct</a:t>
            </a:r>
            <a:r>
              <a:rPr lang="en-US" sz="1200" dirty="0"/>
              <a:t>. will review related case, Trump v. Barbara.   </a:t>
            </a:r>
          </a:p>
          <a:p>
            <a:endParaRPr lang="en-US" dirty="0"/>
          </a:p>
          <a:p>
            <a:endParaRPr lang="en-US" dirty="0"/>
          </a:p>
        </p:txBody>
      </p:sp>
      <p:sp>
        <p:nvSpPr>
          <p:cNvPr id="4" name="Slide Number Placeholder 3"/>
          <p:cNvSpPr>
            <a:spLocks noGrp="1"/>
          </p:cNvSpPr>
          <p:nvPr>
            <p:ph type="sldNum" sz="quarter" idx="5"/>
          </p:nvPr>
        </p:nvSpPr>
        <p:spPr/>
        <p:txBody>
          <a:bodyPr/>
          <a:lstStyle/>
          <a:p>
            <a:fld id="{200A2C32-48CD-440E-A731-451B1014AAF5}" type="slidenum">
              <a:rPr lang="en-US" smtClean="0"/>
              <a:t>12</a:t>
            </a:fld>
            <a:endParaRPr lang="en-US"/>
          </a:p>
        </p:txBody>
      </p:sp>
    </p:spTree>
    <p:extLst>
      <p:ext uri="{BB962C8B-B14F-4D97-AF65-F5344CB8AC3E}">
        <p14:creationId xmlns:p14="http://schemas.microsoft.com/office/powerpoint/2010/main" val="994660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613EC-6A46-A56C-6940-A959DF3B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7B8D3-32A0-3F2D-4331-7356DE5B6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0F39F-C3F8-9CE2-C3A8-FC8F47A76625}"/>
              </a:ext>
            </a:extLst>
          </p:cNvPr>
          <p:cNvSpPr>
            <a:spLocks noGrp="1"/>
          </p:cNvSpPr>
          <p:nvPr>
            <p:ph type="body" idx="1"/>
          </p:nvPr>
        </p:nvSpPr>
        <p:spPr/>
        <p:txBody>
          <a:bodyPr/>
          <a:lstStyle/>
          <a:p>
            <a:r>
              <a:rPr lang="en-US" dirty="0"/>
              <a:t>Minor Doe v. Best Academy (Feb. 2025)</a:t>
            </a:r>
          </a:p>
        </p:txBody>
      </p:sp>
      <p:sp>
        <p:nvSpPr>
          <p:cNvPr id="4" name="Slide Number Placeholder 3">
            <a:extLst>
              <a:ext uri="{FF2B5EF4-FFF2-40B4-BE49-F238E27FC236}">
                <a16:creationId xmlns:a16="http://schemas.microsoft.com/office/drawing/2014/main" id="{00C0A548-1DB1-0652-D8AC-73EDE8322E66}"/>
              </a:ext>
            </a:extLst>
          </p:cNvPr>
          <p:cNvSpPr>
            <a:spLocks noGrp="1"/>
          </p:cNvSpPr>
          <p:nvPr>
            <p:ph type="sldNum" sz="quarter" idx="5"/>
          </p:nvPr>
        </p:nvSpPr>
        <p:spPr/>
        <p:txBody>
          <a:bodyPr/>
          <a:lstStyle/>
          <a:p>
            <a:fld id="{200A2C32-48CD-440E-A731-451B1014AAF5}" type="slidenum">
              <a:rPr lang="en-US" smtClean="0"/>
              <a:t>45</a:t>
            </a:fld>
            <a:endParaRPr lang="en-US"/>
          </a:p>
        </p:txBody>
      </p:sp>
    </p:spTree>
    <p:extLst>
      <p:ext uri="{BB962C8B-B14F-4D97-AF65-F5344CB8AC3E}">
        <p14:creationId xmlns:p14="http://schemas.microsoft.com/office/powerpoint/2010/main" val="2657181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2D232-8A54-4D7C-C7A5-28F7C07CC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4D19A-D286-9CB7-FA75-3CC3AF965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F1926-C84E-4BFD-3B24-81347655DD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Third-party claims</a:t>
            </a:r>
            <a:r>
              <a:rPr lang="en-US" sz="1200" b="0" i="0" kern="1200" dirty="0">
                <a:solidFill>
                  <a:schemeClr val="tx1"/>
                </a:solidFill>
                <a:effectLst/>
                <a:latin typeface="+mn-lt"/>
                <a:ea typeface="+mn-ea"/>
                <a:cs typeface="+mn-cs"/>
              </a:rPr>
              <a:t> are brought by third parties who do not have a direct relationship with the insurance company, and who allege that the insurer’s policyholder caused their damages.</a:t>
            </a:r>
            <a:endParaRPr lang="en-US" dirty="0"/>
          </a:p>
          <a:p>
            <a:endParaRPr lang="en-US" dirty="0"/>
          </a:p>
        </p:txBody>
      </p:sp>
      <p:sp>
        <p:nvSpPr>
          <p:cNvPr id="4" name="Slide Number Placeholder 3">
            <a:extLst>
              <a:ext uri="{FF2B5EF4-FFF2-40B4-BE49-F238E27FC236}">
                <a16:creationId xmlns:a16="http://schemas.microsoft.com/office/drawing/2014/main" id="{205B7521-602D-B9DB-32EF-15EB9F4BE86A}"/>
              </a:ext>
            </a:extLst>
          </p:cNvPr>
          <p:cNvSpPr>
            <a:spLocks noGrp="1"/>
          </p:cNvSpPr>
          <p:nvPr>
            <p:ph type="sldNum" sz="quarter" idx="5"/>
          </p:nvPr>
        </p:nvSpPr>
        <p:spPr/>
        <p:txBody>
          <a:bodyPr/>
          <a:lstStyle/>
          <a:p>
            <a:fld id="{200A2C32-48CD-440E-A731-451B1014AAF5}" type="slidenum">
              <a:rPr lang="en-US" smtClean="0"/>
              <a:t>46</a:t>
            </a:fld>
            <a:endParaRPr lang="en-US"/>
          </a:p>
        </p:txBody>
      </p:sp>
    </p:spTree>
    <p:extLst>
      <p:ext uri="{BB962C8B-B14F-4D97-AF65-F5344CB8AC3E}">
        <p14:creationId xmlns:p14="http://schemas.microsoft.com/office/powerpoint/2010/main" val="1783160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F7E6-E5EA-0387-18BF-6AF992372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01FC8-ABA2-4E8A-04FA-E0C30CB71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31D2D-ECB7-250C-A221-2DE6668F5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mn-lt"/>
                <a:ea typeface="+mn-ea"/>
                <a:cs typeface="+mn-cs"/>
              </a:rPr>
              <a:t>many first responders are very skeptical about talking to someone, </a:t>
            </a:r>
            <a:r>
              <a:rPr lang="en-US" sz="1200" b="0" i="1" u="none" strike="noStrike" kern="1200" dirty="0">
                <a:solidFill>
                  <a:schemeClr val="tx1"/>
                </a:solidFill>
                <a:effectLst/>
                <a:latin typeface="+mn-lt"/>
                <a:ea typeface="+mn-ea"/>
                <a:cs typeface="+mn-cs"/>
              </a:rPr>
              <a:t>especially about how traumatic events have impacted them, so we try to eliminate that fear by explaining that the communications [with OPSS peer counselors] are privileged, like the communications between a lawyer and a client or a doctor and a patient.” </a:t>
            </a:r>
            <a:r>
              <a:rPr lang="en-US" sz="1200" b="0" i="0" kern="1200" dirty="0">
                <a:solidFill>
                  <a:schemeClr val="tx1"/>
                </a:solidFill>
                <a:effectLst/>
                <a:latin typeface="+mn-lt"/>
                <a:ea typeface="+mn-ea"/>
                <a:cs typeface="+mn-cs"/>
              </a:rPr>
              <a:t>​</a:t>
            </a:r>
            <a:endParaRPr lang="en-US" dirty="0"/>
          </a:p>
          <a:p>
            <a:endParaRPr lang="en-US" dirty="0"/>
          </a:p>
          <a:p>
            <a:pPr marL="0" indent="0">
              <a:buNone/>
            </a:pPr>
            <a:r>
              <a:rPr lang="en-US" sz="1200" b="1" dirty="0">
                <a:latin typeface="DM Sans" pitchFamily="2" charset="0"/>
              </a:rPr>
              <a:t>Privacy Requirements:</a:t>
            </a:r>
          </a:p>
          <a:p>
            <a:pPr marL="0" indent="0" fontAlgn="base">
              <a:buNone/>
            </a:pPr>
            <a:r>
              <a:rPr lang="en-US" sz="1200" dirty="0">
                <a:latin typeface="DM Sans" pitchFamily="2" charset="0"/>
              </a:rPr>
              <a:t>​</a:t>
            </a:r>
          </a:p>
          <a:p>
            <a:pPr fontAlgn="base"/>
            <a:r>
              <a:rPr lang="en-US" sz="1200" dirty="0">
                <a:latin typeface="DM Sans" pitchFamily="2" charset="0"/>
              </a:rPr>
              <a:t>The benefits shall be administered in a manner designed to </a:t>
            </a:r>
            <a:r>
              <a:rPr lang="en-US" sz="1200" b="1" dirty="0">
                <a:latin typeface="DM Sans" pitchFamily="2" charset="0"/>
              </a:rPr>
              <a:t>ensure that first responders are able to obtain the lump sum benefit . . . in a confidential manner similar to receiving mental health benefits under an employer sponsored major medical health plan or employee assistance program</a:t>
            </a:r>
            <a:r>
              <a:rPr lang="en-US" sz="1200" dirty="0">
                <a:latin typeface="DM Sans" pitchFamily="2" charset="0"/>
              </a:rPr>
              <a:t>, or, for the </a:t>
            </a:r>
            <a:r>
              <a:rPr lang="en-US" sz="1200" b="1" dirty="0">
                <a:latin typeface="DM Sans" pitchFamily="2" charset="0"/>
              </a:rPr>
              <a:t>disability benefit . . . in a confidential manner similar to receiving other employer sponsored disability benefits involving mental health issues</a:t>
            </a:r>
            <a:r>
              <a:rPr lang="en-US" sz="1200" dirty="0">
                <a:latin typeface="DM Sans" pitchFamily="2" charset="0"/>
              </a:rPr>
              <a:t>.”​</a:t>
            </a:r>
          </a:p>
          <a:p>
            <a:pPr fontAlgn="base"/>
            <a:endParaRPr lang="en-US" sz="1200" dirty="0">
              <a:latin typeface="DM Sans" pitchFamily="2" charset="0"/>
            </a:endParaRPr>
          </a:p>
          <a:p>
            <a:pPr fontAlgn="base"/>
            <a:r>
              <a:rPr lang="en-US" sz="1200" dirty="0">
                <a:latin typeface="DM Sans" pitchFamily="2" charset="0"/>
              </a:rPr>
              <a:t>“</a:t>
            </a:r>
            <a:r>
              <a:rPr lang="en-US" sz="1200" b="1" dirty="0">
                <a:latin typeface="DM Sans" pitchFamily="2" charset="0"/>
              </a:rPr>
              <a:t>In no event shall information solely about an individual’s diagnosis, claims, or benefits be used for any employment action.”</a:t>
            </a:r>
            <a:r>
              <a:rPr lang="en-US" sz="1200" dirty="0">
                <a:latin typeface="DM Sans" pitchFamily="2" charset="0"/>
              </a:rPr>
              <a:t>​</a:t>
            </a:r>
          </a:p>
          <a:p>
            <a:pPr fontAlgn="base"/>
            <a:endParaRPr lang="en-US" sz="1200" dirty="0">
              <a:latin typeface="DM Sans" pitchFamily="2" charset="0"/>
            </a:endParaRPr>
          </a:p>
          <a:p>
            <a:pPr fontAlgn="base"/>
            <a:r>
              <a:rPr lang="en-US" sz="1200" dirty="0">
                <a:latin typeface="DM Sans" pitchFamily="2" charset="0"/>
              </a:rPr>
              <a:t>“Information that could reasonably be used to identify individuals making claims or who have made claims or who have received benefits under this Code section shall be treated as </a:t>
            </a:r>
            <a:r>
              <a:rPr lang="en-US" sz="1200" b="1" dirty="0">
                <a:latin typeface="DM Sans" pitchFamily="2" charset="0"/>
              </a:rPr>
              <a:t>sensitive mental health information </a:t>
            </a:r>
            <a:r>
              <a:rPr lang="en-US" sz="1200" dirty="0">
                <a:latin typeface="DM Sans" pitchFamily="2" charset="0"/>
              </a:rPr>
              <a:t>and, absent express authorization by the individual, shall only be used and shared for administration of benefits, underwriting, and for purposes of aggregation and de-identification or for purposes of compliance with Article 4 of Chapter 18 of Title 50 or other applicable laws. ​</a:t>
            </a:r>
          </a:p>
          <a:p>
            <a:pPr marL="0" indent="0" fontAlgn="base">
              <a:buNone/>
            </a:pPr>
            <a:r>
              <a:rPr lang="en-US" sz="1200" dirty="0">
                <a:latin typeface="DM Sans" pitchFamily="2" charset="0"/>
              </a:rPr>
              <a:t>​</a:t>
            </a:r>
          </a:p>
          <a:p>
            <a:pPr fontAlgn="base"/>
            <a:r>
              <a:rPr lang="en-US" sz="1200" b="1" dirty="0">
                <a:latin typeface="DM Sans" pitchFamily="2" charset="0"/>
              </a:rPr>
              <a:t>“Communications, in any form, between such individuals and the administrator or </a:t>
            </a:r>
            <a:r>
              <a:rPr lang="en-US" sz="1200" dirty="0">
                <a:latin typeface="DM Sans" pitchFamily="2" charset="0"/>
              </a:rPr>
              <a:t>​</a:t>
            </a:r>
            <a:r>
              <a:rPr lang="en-US" sz="1200" b="1" dirty="0">
                <a:latin typeface="DM Sans" pitchFamily="2" charset="0"/>
              </a:rPr>
              <a:t>insurer of the benefits shall be confidential and privileged.”</a:t>
            </a:r>
            <a:r>
              <a:rPr lang="en-US" sz="1200" dirty="0">
                <a:latin typeface="DM Sans" pitchFamily="2" charset="0"/>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AC17BD5D-4129-025B-BF6B-E96AE28DD904}"/>
              </a:ext>
            </a:extLst>
          </p:cNvPr>
          <p:cNvSpPr>
            <a:spLocks noGrp="1"/>
          </p:cNvSpPr>
          <p:nvPr>
            <p:ph type="sldNum" sz="quarter" idx="5"/>
          </p:nvPr>
        </p:nvSpPr>
        <p:spPr/>
        <p:txBody>
          <a:bodyPr/>
          <a:lstStyle/>
          <a:p>
            <a:fld id="{200A2C32-48CD-440E-A731-451B1014AAF5}" type="slidenum">
              <a:rPr lang="en-US" smtClean="0"/>
              <a:t>47</a:t>
            </a:fld>
            <a:endParaRPr lang="en-US"/>
          </a:p>
        </p:txBody>
      </p:sp>
    </p:spTree>
    <p:extLst>
      <p:ext uri="{BB962C8B-B14F-4D97-AF65-F5344CB8AC3E}">
        <p14:creationId xmlns:p14="http://schemas.microsoft.com/office/powerpoint/2010/main" val="3234570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2C6B-35AB-BC24-FD03-E1C8B515E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7A3FC-44FD-44A8-5B6F-A2776956E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986E6-E74F-0B03-6674-A8771E30AD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just as the Court emphasized the car chase was relevant in </a:t>
            </a:r>
            <a:r>
              <a:rPr lang="en-US" sz="1200" i="1" dirty="0"/>
              <a:t>Plumhoff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which would help the officers argue the reasonableness of the seizure</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5CFE5CE-4D0B-FC83-7BF7-9C426E782FEC}"/>
              </a:ext>
            </a:extLst>
          </p:cNvPr>
          <p:cNvSpPr>
            <a:spLocks noGrp="1"/>
          </p:cNvSpPr>
          <p:nvPr>
            <p:ph type="sldNum" sz="quarter" idx="5"/>
          </p:nvPr>
        </p:nvSpPr>
        <p:spPr/>
        <p:txBody>
          <a:bodyPr/>
          <a:lstStyle/>
          <a:p>
            <a:fld id="{200A2C32-48CD-440E-A731-451B1014AAF5}" type="slidenum">
              <a:rPr lang="en-US" smtClean="0"/>
              <a:t>48</a:t>
            </a:fld>
            <a:endParaRPr lang="en-US"/>
          </a:p>
        </p:txBody>
      </p:sp>
    </p:spTree>
    <p:extLst>
      <p:ext uri="{BB962C8B-B14F-4D97-AF65-F5344CB8AC3E}">
        <p14:creationId xmlns:p14="http://schemas.microsoft.com/office/powerpoint/2010/main" val="1070063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18A2-786B-79C5-BF26-FDFF31513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B0596-C3F8-C273-1738-7C5A7EA75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25308-A0AA-DAA1-D320-942C690D64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1E5A182-DDE7-26D1-FA9F-A8165800C8AD}"/>
              </a:ext>
            </a:extLst>
          </p:cNvPr>
          <p:cNvSpPr>
            <a:spLocks noGrp="1"/>
          </p:cNvSpPr>
          <p:nvPr>
            <p:ph type="sldNum" sz="quarter" idx="5"/>
          </p:nvPr>
        </p:nvSpPr>
        <p:spPr/>
        <p:txBody>
          <a:bodyPr/>
          <a:lstStyle/>
          <a:p>
            <a:fld id="{200A2C32-48CD-440E-A731-451B1014AAF5}" type="slidenum">
              <a:rPr lang="en-US" smtClean="0"/>
              <a:t>49</a:t>
            </a:fld>
            <a:endParaRPr lang="en-US"/>
          </a:p>
        </p:txBody>
      </p:sp>
    </p:spTree>
    <p:extLst>
      <p:ext uri="{BB962C8B-B14F-4D97-AF65-F5344CB8AC3E}">
        <p14:creationId xmlns:p14="http://schemas.microsoft.com/office/powerpoint/2010/main" val="795813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F89E-D51D-958A-F4C5-B088FC63A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62DEF-A587-3A40-E910-E8C51ED45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FCE03-5AAB-AE4E-4E51-542387736D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Act requires two once-per lifetime benefits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a:extLst>
              <a:ext uri="{FF2B5EF4-FFF2-40B4-BE49-F238E27FC236}">
                <a16:creationId xmlns:a16="http://schemas.microsoft.com/office/drawing/2014/main" id="{8D0F7ECD-7481-E496-09D7-0CA7E3736B13}"/>
              </a:ext>
            </a:extLst>
          </p:cNvPr>
          <p:cNvSpPr>
            <a:spLocks noGrp="1"/>
          </p:cNvSpPr>
          <p:nvPr>
            <p:ph type="sldNum" sz="quarter" idx="5"/>
          </p:nvPr>
        </p:nvSpPr>
        <p:spPr/>
        <p:txBody>
          <a:bodyPr/>
          <a:lstStyle/>
          <a:p>
            <a:fld id="{200A2C32-48CD-440E-A731-451B1014AAF5}" type="slidenum">
              <a:rPr lang="en-US" smtClean="0"/>
              <a:t>50</a:t>
            </a:fld>
            <a:endParaRPr lang="en-US"/>
          </a:p>
        </p:txBody>
      </p:sp>
    </p:spTree>
    <p:extLst>
      <p:ext uri="{BB962C8B-B14F-4D97-AF65-F5344CB8AC3E}">
        <p14:creationId xmlns:p14="http://schemas.microsoft.com/office/powerpoint/2010/main" val="3169375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FC10-BADD-3144-D0F6-0A3D7D39F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AEB0C-BC8D-EFA6-DA00-2CBB038C3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C4D4A-A60C-E4CD-71A0-9FDC8BA4C8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indent="0">
              <a:buNone/>
            </a:pPr>
            <a:r>
              <a:rPr lang="en-US" sz="1200" b="1" dirty="0">
                <a:latin typeface="DM Sans" pitchFamily="2" charset="0"/>
              </a:rPr>
              <a:t>Administration and Billing:</a:t>
            </a:r>
          </a:p>
          <a:p>
            <a:pPr fontAlgn="base"/>
            <a:r>
              <a:rPr lang="en-US" sz="1200" dirty="0">
                <a:latin typeface="DM Sans" pitchFamily="2" charset="0"/>
              </a:rPr>
              <a:t>The rating basis for the PTSD coverage is based on the number of eligible first responders. ​</a:t>
            </a:r>
          </a:p>
          <a:p>
            <a:pPr fontAlgn="base"/>
            <a:r>
              <a:rPr lang="en-US" sz="1200" dirty="0">
                <a:latin typeface="DM Sans" pitchFamily="2" charset="0"/>
              </a:rPr>
              <a:t>The information required for coverage is requested twice a year (in September for the first half of the year, and April for the second half of the year).</a:t>
            </a:r>
          </a:p>
          <a:p>
            <a:r>
              <a:rPr lang="en-US" sz="1200" dirty="0">
                <a:latin typeface="DM Sans" pitchFamily="2" charset="0"/>
              </a:rPr>
              <a:t>Entities provide GIRMA certain data points for all eligible employed or volunteer first responders</a:t>
            </a:r>
          </a:p>
          <a:p>
            <a:r>
              <a:rPr lang="en-US" sz="1200" dirty="0">
                <a:latin typeface="DM Sans" pitchFamily="2" charset="0"/>
              </a:rPr>
              <a:t>Members are billed bi-annually for the cost of the PTSD coverage</a:t>
            </a:r>
          </a:p>
          <a:p>
            <a:endParaRPr lang="en-US" dirty="0"/>
          </a:p>
        </p:txBody>
      </p:sp>
      <p:sp>
        <p:nvSpPr>
          <p:cNvPr id="4" name="Slide Number Placeholder 3">
            <a:extLst>
              <a:ext uri="{FF2B5EF4-FFF2-40B4-BE49-F238E27FC236}">
                <a16:creationId xmlns:a16="http://schemas.microsoft.com/office/drawing/2014/main" id="{7284D1D1-3378-E1F5-7562-F6A006736DFB}"/>
              </a:ext>
            </a:extLst>
          </p:cNvPr>
          <p:cNvSpPr>
            <a:spLocks noGrp="1"/>
          </p:cNvSpPr>
          <p:nvPr>
            <p:ph type="sldNum" sz="quarter" idx="5"/>
          </p:nvPr>
        </p:nvSpPr>
        <p:spPr/>
        <p:txBody>
          <a:bodyPr/>
          <a:lstStyle/>
          <a:p>
            <a:fld id="{200A2C32-48CD-440E-A731-451B1014AAF5}" type="slidenum">
              <a:rPr lang="en-US" smtClean="0"/>
              <a:t>51</a:t>
            </a:fld>
            <a:endParaRPr lang="en-US"/>
          </a:p>
        </p:txBody>
      </p:sp>
    </p:spTree>
    <p:extLst>
      <p:ext uri="{BB962C8B-B14F-4D97-AF65-F5344CB8AC3E}">
        <p14:creationId xmlns:p14="http://schemas.microsoft.com/office/powerpoint/2010/main" val="1467714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A2C32-48CD-440E-A731-451B1014AAF5}" type="slidenum">
              <a:rPr lang="en-US" smtClean="0"/>
              <a:t>52</a:t>
            </a:fld>
            <a:endParaRPr lang="en-US"/>
          </a:p>
        </p:txBody>
      </p:sp>
    </p:spTree>
    <p:extLst>
      <p:ext uri="{BB962C8B-B14F-4D97-AF65-F5344CB8AC3E}">
        <p14:creationId xmlns:p14="http://schemas.microsoft.com/office/powerpoint/2010/main" val="358703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 </a:t>
            </a:r>
          </a:p>
        </p:txBody>
      </p:sp>
      <p:sp>
        <p:nvSpPr>
          <p:cNvPr id="4" name="Slide Number Placeholder 3"/>
          <p:cNvSpPr>
            <a:spLocks noGrp="1"/>
          </p:cNvSpPr>
          <p:nvPr>
            <p:ph type="sldNum" sz="quarter" idx="5"/>
          </p:nvPr>
        </p:nvSpPr>
        <p:spPr/>
        <p:txBody>
          <a:bodyPr/>
          <a:lstStyle/>
          <a:p>
            <a:fld id="{05CFFB2A-9C82-4152-A58A-0353918907A5}" type="slidenum">
              <a:rPr lang="en-US" smtClean="0"/>
              <a:t>54</a:t>
            </a:fld>
            <a:endParaRPr lang="en-US"/>
          </a:p>
        </p:txBody>
      </p:sp>
    </p:spTree>
    <p:extLst>
      <p:ext uri="{BB962C8B-B14F-4D97-AF65-F5344CB8AC3E}">
        <p14:creationId xmlns:p14="http://schemas.microsoft.com/office/powerpoint/2010/main" val="3671211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435 Congressional Districts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Current 218-212</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18 seats are needed for a majority (when there are no vacancies)</a:t>
            </a:r>
            <a:endParaRPr lang="en-US"/>
          </a:p>
        </p:txBody>
      </p:sp>
      <p:sp>
        <p:nvSpPr>
          <p:cNvPr id="4" name="Slide Number Placeholder 3"/>
          <p:cNvSpPr>
            <a:spLocks noGrp="1"/>
          </p:cNvSpPr>
          <p:nvPr>
            <p:ph type="sldNum" sz="quarter" idx="5"/>
          </p:nvPr>
        </p:nvSpPr>
        <p:spPr/>
        <p:txBody>
          <a:bodyPr/>
          <a:lstStyle/>
          <a:p>
            <a:fld id="{1D9A2EED-FFCE-404B-8067-DF21C0BFB4CA}" type="slidenum">
              <a:rPr lang="en-US" smtClean="0"/>
              <a:t>55</a:t>
            </a:fld>
            <a:endParaRPr lang="en-US"/>
          </a:p>
        </p:txBody>
      </p:sp>
    </p:spTree>
    <p:extLst>
      <p:ext uri="{BB962C8B-B14F-4D97-AF65-F5344CB8AC3E}">
        <p14:creationId xmlns:p14="http://schemas.microsoft.com/office/powerpoint/2010/main" val="256281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87786-DC62-F0FA-8A9E-08FF5696E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80F0C-9E2C-F66E-3FF3-40D2540F4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BDEF5-D89C-059E-AA94-1DA9EEEDFC8A}"/>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AFC48BF-4F48-093F-F9CD-7612E624E792}"/>
              </a:ext>
            </a:extLst>
          </p:cNvPr>
          <p:cNvSpPr>
            <a:spLocks noGrp="1"/>
          </p:cNvSpPr>
          <p:nvPr>
            <p:ph type="sldNum" sz="quarter" idx="5"/>
          </p:nvPr>
        </p:nvSpPr>
        <p:spPr/>
        <p:txBody>
          <a:bodyPr/>
          <a:lstStyle/>
          <a:p>
            <a:fld id="{200A2C32-48CD-440E-A731-451B1014AAF5}" type="slidenum">
              <a:rPr lang="en-US" smtClean="0"/>
              <a:t>14</a:t>
            </a:fld>
            <a:endParaRPr lang="en-US"/>
          </a:p>
        </p:txBody>
      </p:sp>
    </p:spTree>
    <p:extLst>
      <p:ext uri="{BB962C8B-B14F-4D97-AF65-F5344CB8AC3E}">
        <p14:creationId xmlns:p14="http://schemas.microsoft.com/office/powerpoint/2010/main" val="2345638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3600" b="0" i="0" kern="1200">
                <a:solidFill>
                  <a:schemeClr val="tx1"/>
                </a:solidFill>
                <a:effectLst/>
                <a:latin typeface="+mn-lt"/>
                <a:ea typeface="+mn-ea"/>
                <a:cs typeface="+mn-cs"/>
              </a:rPr>
              <a:t>The U.S. Senate has 53 Republicans and 47 Democrats (including two independents). </a:t>
            </a:r>
          </a:p>
          <a:p>
            <a:pPr marL="171450" indent="-171450">
              <a:buFont typeface="Arial" panose="020B0604020202020204" pitchFamily="34" charset="0"/>
              <a:buChar char="•"/>
            </a:pPr>
            <a:r>
              <a:rPr lang="en-US" sz="3600" b="0" i="0" kern="1200">
                <a:solidFill>
                  <a:schemeClr val="tx1"/>
                </a:solidFill>
                <a:effectLst/>
                <a:latin typeface="+mn-lt"/>
                <a:ea typeface="+mn-ea"/>
                <a:cs typeface="+mn-cs"/>
              </a:rPr>
              <a:t>There are 35 seats up in 2026 - including special elections in Florida and Ohio - of which 22 are held by Republicans. </a:t>
            </a:r>
          </a:p>
          <a:p>
            <a:pPr marL="171450" indent="-171450">
              <a:buFont typeface="Arial" panose="020B0604020202020204" pitchFamily="34" charset="0"/>
              <a:buChar char="•"/>
            </a:pPr>
            <a:r>
              <a:rPr lang="en-US" sz="3600" b="0" i="0" kern="1200">
                <a:solidFill>
                  <a:schemeClr val="tx1"/>
                </a:solidFill>
                <a:effectLst/>
                <a:latin typeface="+mn-lt"/>
                <a:ea typeface="+mn-ea"/>
                <a:cs typeface="+mn-cs"/>
              </a:rPr>
              <a:t>Democrats can retake control with a net gain of four seats.</a:t>
            </a:r>
            <a:endParaRPr lang="en-US" sz="3600"/>
          </a:p>
        </p:txBody>
      </p:sp>
      <p:sp>
        <p:nvSpPr>
          <p:cNvPr id="4" name="Slide Number Placeholder 3"/>
          <p:cNvSpPr>
            <a:spLocks noGrp="1"/>
          </p:cNvSpPr>
          <p:nvPr>
            <p:ph type="sldNum" sz="quarter" idx="5"/>
          </p:nvPr>
        </p:nvSpPr>
        <p:spPr/>
        <p:txBody>
          <a:bodyPr/>
          <a:lstStyle/>
          <a:p>
            <a:fld id="{1D9A2EED-FFCE-404B-8067-DF21C0BFB4CA}" type="slidenum">
              <a:rPr lang="en-US" smtClean="0"/>
              <a:t>56</a:t>
            </a:fld>
            <a:endParaRPr lang="en-US"/>
          </a:p>
        </p:txBody>
      </p:sp>
    </p:spTree>
    <p:extLst>
      <p:ext uri="{BB962C8B-B14F-4D97-AF65-F5344CB8AC3E}">
        <p14:creationId xmlns:p14="http://schemas.microsoft.com/office/powerpoint/2010/main" val="1737383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MIDTERMS - 6 more in May, 19 in June, 15 in July, 5 in August, 12 in September, 2 in October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120</a:t>
            </a:r>
            <a:r>
              <a:rPr lang="en-US" sz="1200" baseline="30000"/>
              <a:t>th</a:t>
            </a:r>
            <a:r>
              <a:rPr lang="en-US" sz="1200"/>
              <a:t> - 8 days in November, 14 in December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0" indent="0">
              <a:buFont typeface="Arial" panose="020B0604020202020204" pitchFamily="34" charset="0"/>
              <a:buNone/>
            </a:pPr>
            <a:r>
              <a:rPr lang="en-US"/>
              <a:t>House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MIDTERMS – </a:t>
            </a:r>
            <a:r>
              <a:rPr lang="en-US" sz="1200"/>
              <a:t>5 more in May, 14 in June, 10 in July, 1 in August, 14 in September, 1 in October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120</a:t>
            </a:r>
            <a:r>
              <a:rPr lang="en-US" baseline="30000"/>
              <a:t>th</a:t>
            </a:r>
            <a:r>
              <a:rPr lang="en-US"/>
              <a:t> - </a:t>
            </a:r>
            <a:r>
              <a:rPr lang="en-US" sz="1200"/>
              <a:t>9 days in November, 11 in December</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D9A2EED-FFCE-404B-8067-DF21C0BFB4CA}" type="slidenum">
              <a:rPr lang="en-US" smtClean="0"/>
              <a:t>57</a:t>
            </a:fld>
            <a:endParaRPr lang="en-US"/>
          </a:p>
        </p:txBody>
      </p:sp>
    </p:spTree>
    <p:extLst>
      <p:ext uri="{BB962C8B-B14F-4D97-AF65-F5344CB8AC3E}">
        <p14:creationId xmlns:p14="http://schemas.microsoft.com/office/powerpoint/2010/main" val="2220936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4A7A5F7-FCF6-4A99-B193-B5409C3DBA63}" type="slidenum">
              <a:rPr lang="en-US"/>
              <a:t>59</a:t>
            </a:fld>
            <a:endParaRPr lang="en-US"/>
          </a:p>
        </p:txBody>
      </p:sp>
    </p:spTree>
    <p:extLst>
      <p:ext uri="{BB962C8B-B14F-4D97-AF65-F5344CB8AC3E}">
        <p14:creationId xmlns:p14="http://schemas.microsoft.com/office/powerpoint/2010/main" val="2219094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DHS Shutdown</a:t>
            </a:r>
          </a:p>
          <a:p>
            <a:pPr>
              <a:buFont typeface="Arial"/>
              <a:buChar char="•"/>
            </a:pPr>
            <a:r>
              <a:rPr lang="en-US">
                <a:solidFill>
                  <a:srgbClr val="333333"/>
                </a:solidFill>
                <a:highlight>
                  <a:srgbClr val="FFFFFF"/>
                </a:highlight>
              </a:rPr>
              <a:t>Now that most of DHS is funded again, there will be a considerable backlog for DHS staff to address as they work through not only the FY 2026 FEMA and State and Local Homeland Security grants, but also the FY 2025 grants from last year. </a:t>
            </a:r>
          </a:p>
          <a:p>
            <a:pPr>
              <a:buFont typeface="Arial"/>
              <a:buChar char="•"/>
            </a:pPr>
            <a:r>
              <a:rPr lang="en-US">
                <a:solidFill>
                  <a:srgbClr val="333333"/>
                </a:solidFill>
                <a:highlight>
                  <a:srgbClr val="FFFFFF"/>
                </a:highlight>
              </a:rPr>
              <a:t>What it means for local governments: Delays in grant awards and reimbursements, slower federal technical assistance and coordination, and continued uncertainty for local budgeting and planning. </a:t>
            </a:r>
            <a:endParaRPr lang="en-US">
              <a:solidFill>
                <a:srgbClr val="000000"/>
              </a:solidFill>
            </a:endParaRPr>
          </a:p>
          <a:p>
            <a:pPr>
              <a:buFont typeface="Arial"/>
              <a:buChar char="•"/>
            </a:pPr>
            <a:r>
              <a:rPr lang="en-US">
                <a:solidFill>
                  <a:srgbClr val="333333"/>
                </a:solidFill>
                <a:highlight>
                  <a:srgbClr val="FFFFFF"/>
                </a:highlight>
              </a:rPr>
              <a:t>Longest government shutdown in U.S. history ended, but major DHS operational and grant backlogs remain.</a:t>
            </a:r>
            <a:endParaRPr lang="en-US"/>
          </a:p>
          <a:p>
            <a:pPr marL="171450" indent="-171450">
              <a:buFont typeface="Arial"/>
              <a:buChar char="•"/>
            </a:pPr>
            <a:endParaRPr lang="en-US"/>
          </a:p>
          <a:p>
            <a:r>
              <a:rPr lang="en-US"/>
              <a:t>Next FEMA Review Council meeting is on May 7</a:t>
            </a:r>
            <a:endParaRPr lang="en-US">
              <a:solidFill>
                <a:srgbClr val="444444"/>
              </a:solidFill>
            </a:endParaRPr>
          </a:p>
          <a:p>
            <a:endParaRPr lang="en-US">
              <a:solidFill>
                <a:srgbClr val="444444"/>
              </a:solidFill>
            </a:endParaRPr>
          </a:p>
          <a:p>
            <a:pPr marL="171450" indent="-171450">
              <a:buFont typeface="Arial"/>
              <a:buChar char="•"/>
            </a:pPr>
            <a:r>
              <a:rPr lang="en-US"/>
              <a:t>This meeting will be led by the Secretary of Homeland Security and the Secretary of War. The meeting will include: (1) remarks from Senior leadership, (2) remarks and updates from Council leadership, (3) a presentation of the draft final report from the Final Report Subcommittee, (4) a presentation of a summary of public comments made to the Council, (5) Council deliberations, and (6) a public vote on the draft final report.</a:t>
            </a:r>
          </a:p>
          <a:p>
            <a:endParaRPr lang="en-US"/>
          </a:p>
          <a:p>
            <a:r>
              <a:rPr lang="en-US"/>
              <a:t>FEMA Act – NLC support – House</a:t>
            </a:r>
          </a:p>
          <a:p>
            <a:r>
              <a:rPr lang="en-US"/>
              <a:t>Senate – waiting for FEMA Review Council report – expected by end of month (or could be delayed for 30-60 days)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05CFFB2A-9C82-4152-A58A-0353918907A5}" type="slidenum">
              <a:rPr lang="en-US" smtClean="0"/>
              <a:t>60</a:t>
            </a:fld>
            <a:endParaRPr lang="en-US"/>
          </a:p>
        </p:txBody>
      </p:sp>
    </p:spTree>
    <p:extLst>
      <p:ext uri="{BB962C8B-B14F-4D97-AF65-F5344CB8AC3E}">
        <p14:creationId xmlns:p14="http://schemas.microsoft.com/office/powerpoint/2010/main" val="2043632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74E6E-F146-76A8-A46A-0B8216FA4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0853E-DD6D-8136-BA74-A085D915B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E11A5-847C-1BF7-1ED5-8830A3E1850C}"/>
              </a:ext>
            </a:extLst>
          </p:cNvPr>
          <p:cNvSpPr>
            <a:spLocks noGrp="1"/>
          </p:cNvSpPr>
          <p:nvPr>
            <p:ph type="body" idx="1"/>
          </p:nvPr>
        </p:nvSpPr>
        <p:spPr/>
        <p:txBody>
          <a:bodyPr/>
          <a:lstStyle/>
          <a:p>
            <a:endParaRPr lang="en-US"/>
          </a:p>
          <a:p>
            <a:r>
              <a:rPr lang="en-US"/>
              <a:t>Since the end of fiscal year 2017, there have been </a:t>
            </a:r>
            <a:r>
              <a:rPr lang="en-US" b="1"/>
              <a:t>35 short-term NFIP reauthorizations</a:t>
            </a:r>
            <a:r>
              <a:rPr lang="en-US"/>
              <a:t> (extensions). Congress has relied on these temporary extensions, often attached to larger funding bills, to keep the program operational after its long-term authorization expired. The NFIP is currently authorized until </a:t>
            </a:r>
            <a:r>
              <a:rPr lang="en-US" b="1"/>
              <a:t>September 30, 2026</a:t>
            </a:r>
            <a:endParaRPr lang="en-US"/>
          </a:p>
          <a:p>
            <a:endParaRPr lang="en-US" b="1"/>
          </a:p>
          <a:p>
            <a:pPr marL="171450" indent="-171450">
              <a:buFont typeface="Arial"/>
              <a:buChar char="•"/>
            </a:pPr>
            <a:r>
              <a:rPr lang="en-US" b="1"/>
              <a:t>Frequent Short-Term Fixes:</a:t>
            </a:r>
            <a:r>
              <a:rPr lang="en-US"/>
              <a:t> These 35+ extensions reflect a pattern of temporary measures rather than a long-term reauthorization.</a:t>
            </a:r>
          </a:p>
          <a:p>
            <a:pPr marL="171450" indent="-171450">
              <a:buFont typeface="Arial"/>
              <a:buChar char="•"/>
            </a:pPr>
            <a:r>
              <a:rPr lang="en-US" b="1"/>
              <a:t>Lapses:</a:t>
            </a:r>
            <a:r>
              <a:rPr lang="en-US"/>
              <a:t> Despite these extensions, the program has experienced several short-term lapses in authorization, including in January 2018, February 2018, March 2024, and late 2025.</a:t>
            </a:r>
          </a:p>
          <a:p>
            <a:pPr marL="171450" indent="-171450">
              <a:buFont typeface="Arial"/>
              <a:buChar char="•"/>
            </a:pPr>
            <a:r>
              <a:rPr lang="en-US" b="1"/>
              <a:t>Impact:</a:t>
            </a:r>
            <a:r>
              <a:rPr lang="en-US"/>
              <a:t> These lapses and frequent extensions create uncertainty for homeowners and lenders, with potential to halt thousands of real estate transactions daily</a:t>
            </a:r>
          </a:p>
          <a:p>
            <a:endParaRPr lang="en-US" b="1"/>
          </a:p>
          <a:p>
            <a:r>
              <a:rPr lang="en-US"/>
              <a:t>The program’s authority to provide new flood insurance contracts and borrow funds from the Treasury is currently set to expire on September 30, 2026</a:t>
            </a:r>
          </a:p>
          <a:p>
            <a:endParaRPr lang="en-US"/>
          </a:p>
          <a:p>
            <a:r>
              <a:rPr lang="en-US" b="1" u="sng">
                <a:solidFill>
                  <a:srgbClr val="333333"/>
                </a:solidFill>
                <a:highlight>
                  <a:srgbClr val="FFFFFF"/>
                </a:highlight>
              </a:rPr>
              <a:t>NLC has endorsed the NFIP-RE Act, H.R. 5484. However, the Senate has yet to take action on legislation providing a long-term reauthorization.</a:t>
            </a:r>
            <a:endParaRPr lang="en-US" b="1" u="sng"/>
          </a:p>
          <a:p>
            <a:endParaRPr lang="en-US"/>
          </a:p>
          <a:p>
            <a:r>
              <a:rPr lang="en-US" b="1"/>
              <a:t>Key Provisions of 2025 Reauthorization Proposals</a:t>
            </a:r>
            <a:endParaRPr lang="en-US"/>
          </a:p>
          <a:p>
            <a:pPr marL="171450" indent="-171450">
              <a:buFont typeface="Arial"/>
              <a:buChar char="•"/>
            </a:pPr>
            <a:r>
              <a:rPr lang="en-US" b="1"/>
              <a:t>Extension and Stability:</a:t>
            </a:r>
            <a:r>
              <a:rPr lang="en-US"/>
              <a:t> Extends NFIP authority to sell and renew policies, aiming to avoid the recurring short-term extensions that cause, on average, over 1,300 property sales to be impacted daily.</a:t>
            </a:r>
          </a:p>
          <a:p>
            <a:pPr marL="171450" indent="-171450">
              <a:buFont typeface="Arial"/>
              <a:buChar char="•"/>
            </a:pPr>
            <a:r>
              <a:rPr lang="en-US" b="1"/>
              <a:t>Retroactive Renewal:</a:t>
            </a:r>
            <a:r>
              <a:rPr lang="en-US"/>
              <a:t> Ensures that if the program lapses during a government shutdown, policyholders can renew without penalty once operations resume.</a:t>
            </a:r>
          </a:p>
          <a:p>
            <a:pPr marL="171450" indent="-171450">
              <a:buFont typeface="Arial"/>
              <a:buChar char="•"/>
            </a:pPr>
            <a:r>
              <a:rPr lang="en-US" b="1"/>
              <a:t>Affordability Controls:</a:t>
            </a:r>
            <a:r>
              <a:rPr lang="en-US"/>
              <a:t> Proposes capping rate increases and creating means-tested vouchers for low- and middle-income policyholders.</a:t>
            </a:r>
          </a:p>
          <a:p>
            <a:pPr marL="171450" indent="-171450">
              <a:buFont typeface="Arial"/>
              <a:buChar char="•"/>
            </a:pPr>
            <a:r>
              <a:rPr lang="en-US" b="1"/>
              <a:t>Risk Rating 2.0 Reforms:</a:t>
            </a:r>
            <a:r>
              <a:rPr lang="en-US"/>
              <a:t> Increases transparency for FEMA's risk-rating methodology and potentially offers third-party reviews.</a:t>
            </a:r>
          </a:p>
          <a:p>
            <a:pPr marL="171450" indent="-171450">
              <a:buFont typeface="Arial"/>
              <a:buChar char="•"/>
            </a:pPr>
            <a:r>
              <a:rPr lang="en-US" b="1"/>
              <a:t>Debt Management:</a:t>
            </a:r>
            <a:r>
              <a:rPr lang="en-US"/>
              <a:t> Proposes freezing interest payments on the $20.5 billion+ NFIP debt to Treasury. </a:t>
            </a:r>
          </a:p>
          <a:p>
            <a:endParaRPr lang="en-US" b="1"/>
          </a:p>
          <a:p>
            <a:r>
              <a:rPr lang="en-US" b="1"/>
              <a:t>Status</a:t>
            </a:r>
            <a:br>
              <a:rPr lang="en-US" b="1">
                <a:cs typeface="+mn-lt"/>
              </a:rPr>
            </a:br>
            <a:r>
              <a:rPr lang="en-US" b="1"/>
              <a:t>As of late 2025 and early 2026, these bills are in the House, aimed at providing long-term certainty as the program faces potential expiration. A similar extension passed in early 2026 kept the program running through September 30, 2026.</a:t>
            </a:r>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0A1C3F4-9BDD-8287-E7FF-DCB723921D8E}"/>
              </a:ext>
            </a:extLst>
          </p:cNvPr>
          <p:cNvSpPr>
            <a:spLocks noGrp="1"/>
          </p:cNvSpPr>
          <p:nvPr>
            <p:ph type="sldNum" sz="quarter" idx="5"/>
          </p:nvPr>
        </p:nvSpPr>
        <p:spPr/>
        <p:txBody>
          <a:bodyPr/>
          <a:lstStyle/>
          <a:p>
            <a:fld id="{05CFFB2A-9C82-4152-A58A-0353918907A5}" type="slidenum">
              <a:rPr lang="en-US" smtClean="0"/>
              <a:t>61</a:t>
            </a:fld>
            <a:endParaRPr lang="en-US"/>
          </a:p>
        </p:txBody>
      </p:sp>
    </p:spTree>
    <p:extLst>
      <p:ext uri="{BB962C8B-B14F-4D97-AF65-F5344CB8AC3E}">
        <p14:creationId xmlns:p14="http://schemas.microsoft.com/office/powerpoint/2010/main" val="1307736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9024-2394-DB66-9307-A19BB06F8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E1388-7A62-6F6C-A36B-C6F2BE579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A117D-AE8B-5D1E-4095-267D117E2E56}"/>
              </a:ext>
            </a:extLst>
          </p:cNvPr>
          <p:cNvSpPr>
            <a:spLocks noGrp="1"/>
          </p:cNvSpPr>
          <p:nvPr>
            <p:ph type="body" idx="1"/>
          </p:nvPr>
        </p:nvSpPr>
        <p:spPr/>
        <p:txBody>
          <a:bodyPr/>
          <a:lstStyle/>
          <a:p>
            <a:endParaRPr lang="en-US"/>
          </a:p>
          <a:p>
            <a:r>
              <a:rPr lang="en-US"/>
              <a:t>The proposed CIRCIA rule could have a major impact on the operations of local  governments. Local governments will be required to determine if they qualify as a covered entity, understand the requirements for compliance, and develop the staff capacity to adequately collect the information required in a complete report, which is substantial.  Because of this potentially sweeping impact, NLC offers several concerns and suggestions around the definitions of several terms within the rule. </a:t>
            </a:r>
          </a:p>
          <a:p>
            <a:endParaRPr lang="en-US"/>
          </a:p>
          <a:p>
            <a:endParaRPr lang="en-US"/>
          </a:p>
          <a:p>
            <a:endParaRPr lang="en-US"/>
          </a:p>
        </p:txBody>
      </p:sp>
      <p:sp>
        <p:nvSpPr>
          <p:cNvPr id="4" name="Slide Number Placeholder 3">
            <a:extLst>
              <a:ext uri="{FF2B5EF4-FFF2-40B4-BE49-F238E27FC236}">
                <a16:creationId xmlns:a16="http://schemas.microsoft.com/office/drawing/2014/main" id="{644054BD-7729-AC7A-C5D0-6C0646B7BC7E}"/>
              </a:ext>
            </a:extLst>
          </p:cNvPr>
          <p:cNvSpPr>
            <a:spLocks noGrp="1"/>
          </p:cNvSpPr>
          <p:nvPr>
            <p:ph type="sldNum" sz="quarter" idx="5"/>
          </p:nvPr>
        </p:nvSpPr>
        <p:spPr/>
        <p:txBody>
          <a:bodyPr/>
          <a:lstStyle/>
          <a:p>
            <a:fld id="{05CFFB2A-9C82-4152-A58A-0353918907A5}" type="slidenum">
              <a:rPr lang="en-US" smtClean="0"/>
              <a:t>62</a:t>
            </a:fld>
            <a:endParaRPr lang="en-US"/>
          </a:p>
        </p:txBody>
      </p:sp>
    </p:spTree>
    <p:extLst>
      <p:ext uri="{BB962C8B-B14F-4D97-AF65-F5344CB8AC3E}">
        <p14:creationId xmlns:p14="http://schemas.microsoft.com/office/powerpoint/2010/main" val="640531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A6F0F-1E0F-366D-9377-A88201364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A8069-171F-8CAB-8F5F-926D95809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ABA55-CEB7-D361-D67C-B72B542309D7}"/>
              </a:ext>
            </a:extLst>
          </p:cNvPr>
          <p:cNvSpPr>
            <a:spLocks noGrp="1"/>
          </p:cNvSpPr>
          <p:nvPr>
            <p:ph type="body" idx="1"/>
          </p:nvPr>
        </p:nvSpPr>
        <p:spPr/>
        <p:txBody>
          <a:bodyPr/>
          <a:lstStyle/>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9DFA42B9-1A1F-5607-2D8A-769AA01C2D76}"/>
              </a:ext>
            </a:extLst>
          </p:cNvPr>
          <p:cNvSpPr>
            <a:spLocks noGrp="1"/>
          </p:cNvSpPr>
          <p:nvPr>
            <p:ph type="sldNum" sz="quarter" idx="5"/>
          </p:nvPr>
        </p:nvSpPr>
        <p:spPr/>
        <p:txBody>
          <a:bodyPr/>
          <a:lstStyle/>
          <a:p>
            <a:fld id="{05CFFB2A-9C82-4152-A58A-0353918907A5}" type="slidenum">
              <a:rPr lang="en-US" smtClean="0"/>
              <a:t>63</a:t>
            </a:fld>
            <a:endParaRPr lang="en-US"/>
          </a:p>
        </p:txBody>
      </p:sp>
    </p:spTree>
    <p:extLst>
      <p:ext uri="{BB962C8B-B14F-4D97-AF65-F5344CB8AC3E}">
        <p14:creationId xmlns:p14="http://schemas.microsoft.com/office/powerpoint/2010/main" val="951925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53880-3D45-05D4-1CF0-757456DD7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7A2D2-5EE9-D08F-8A83-E1AC7C7BA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C9D8F-57A6-BA52-C853-74D1AF710818}"/>
              </a:ext>
            </a:extLst>
          </p:cNvPr>
          <p:cNvSpPr>
            <a:spLocks noGrp="1"/>
          </p:cNvSpPr>
          <p:nvPr>
            <p:ph type="body" idx="1"/>
          </p:nvPr>
        </p:nvSpPr>
        <p:spPr/>
        <p:txBody>
          <a:bodyPr/>
          <a:lstStyle/>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941DFAD2-DB88-22FF-34A1-357EEA5B07EA}"/>
              </a:ext>
            </a:extLst>
          </p:cNvPr>
          <p:cNvSpPr>
            <a:spLocks noGrp="1"/>
          </p:cNvSpPr>
          <p:nvPr>
            <p:ph type="sldNum" sz="quarter" idx="5"/>
          </p:nvPr>
        </p:nvSpPr>
        <p:spPr/>
        <p:txBody>
          <a:bodyPr/>
          <a:lstStyle/>
          <a:p>
            <a:fld id="{05CFFB2A-9C82-4152-A58A-0353918907A5}" type="slidenum">
              <a:rPr lang="en-US" smtClean="0"/>
              <a:t>64</a:t>
            </a:fld>
            <a:endParaRPr lang="en-US"/>
          </a:p>
        </p:txBody>
      </p:sp>
    </p:spTree>
    <p:extLst>
      <p:ext uri="{BB962C8B-B14F-4D97-AF65-F5344CB8AC3E}">
        <p14:creationId xmlns:p14="http://schemas.microsoft.com/office/powerpoint/2010/main" val="910718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817FC-1F2D-71DA-55CD-839DA0DF4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B3376-8FC3-E112-B71E-4FD70C943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D2FAC-951A-70A5-06F7-473CD9EB1F27}"/>
              </a:ext>
            </a:extLst>
          </p:cNvPr>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EPA finalized a rule designating some PFAS chemicals as hazardous substances under CERCLA (aka the Superfund Law). </a:t>
            </a:r>
          </a:p>
          <a:p>
            <a:r>
              <a:rPr lang="en-US" sz="1200" kern="1200">
                <a:solidFill>
                  <a:schemeClr val="tx1"/>
                </a:solidFill>
                <a:effectLst/>
                <a:latin typeface="+mn-lt"/>
                <a:ea typeface="+mn-ea"/>
                <a:cs typeface="+mn-cs"/>
              </a:rPr>
              <a:t>In Sept. 2025, EPA announced that it would keep that hazardous designation in place. </a:t>
            </a:r>
          </a:p>
          <a:p>
            <a:r>
              <a:rPr lang="en-US" sz="1200" kern="1200">
                <a:solidFill>
                  <a:schemeClr val="tx1"/>
                </a:solidFill>
                <a:effectLst/>
                <a:latin typeface="+mn-lt"/>
                <a:ea typeface="+mn-ea"/>
                <a:cs typeface="+mn-cs"/>
              </a:rPr>
              <a:t>Additionally, Administrator Zeldin said, “</a:t>
            </a:r>
            <a:r>
              <a:rPr lang="en-US" sz="1200" b="0" i="1" u="none" strike="noStrike" kern="1200" baseline="0">
                <a:solidFill>
                  <a:schemeClr val="tx1"/>
                </a:solidFill>
                <a:latin typeface="+mn-lt"/>
                <a:ea typeface="+mn-ea"/>
                <a:cs typeface="+mn-cs"/>
              </a:rPr>
              <a:t>EPA intends to do what we can based on our existing authority, but we will need new statutory language from Congress to fully address our concerns with passive receiver liability.” </a:t>
            </a:r>
          </a:p>
          <a:p>
            <a:endParaRPr lang="en-US" sz="1200" b="0" i="1" u="none" strike="noStrike" kern="1200" baseline="0">
              <a:solidFill>
                <a:schemeClr val="tx1"/>
              </a:solidFill>
              <a:effectLst/>
              <a:latin typeface="+mn-lt"/>
              <a:ea typeface="+mn-ea"/>
              <a:cs typeface="+mn-cs"/>
            </a:endParaRPr>
          </a:p>
          <a:p>
            <a:r>
              <a:rPr lang="en-US" sz="1200" b="0" i="0" u="none" strike="noStrike" kern="1200" baseline="0">
                <a:solidFill>
                  <a:schemeClr val="tx1"/>
                </a:solidFill>
                <a:effectLst/>
                <a:latin typeface="+mn-lt"/>
                <a:ea typeface="+mn-ea"/>
                <a:cs typeface="+mn-cs"/>
              </a:rPr>
              <a:t>Therefore, </a:t>
            </a:r>
            <a:endParaRPr lang="en-US" sz="1200" i="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NLC urges Congress to pass legislation that would provide legal and financial liability protection for local governments that did not cause or contribute to PFAS contamination in the community.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HR 1267 is a bipartisan bill that provide municipal liability protection for drinking water and wastewater systems.</a:t>
            </a:r>
          </a:p>
          <a:p>
            <a:r>
              <a:rPr lang="en-US" sz="1200" kern="1200">
                <a:solidFill>
                  <a:schemeClr val="tx1"/>
                </a:solidFill>
                <a:effectLst/>
                <a:latin typeface="+mn-lt"/>
                <a:ea typeface="+mn-ea"/>
                <a:cs typeface="+mn-cs"/>
              </a:rPr>
              <a:t>Legislation has not been introduced in the Senate this Congress, but Sen. Capito, chair of the S. Environment and Public Works Committee, has said that PFAS liability protection for water utilities is a key priority for 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NLC also support liability protection for other “passive receivers” such as landfills, as well as for municipal services that were federally mandated to use PFAS-containing firefighting foam, such as municipal airports and fire departments.</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BACKGROUND – WHY IS CERCLA DESIGNATION PROBLEMATIC?</a:t>
            </a:r>
          </a:p>
          <a:p>
            <a:r>
              <a:rPr lang="en-US" sz="1200" b="0" i="0" u="none" strike="noStrike" kern="1200" baseline="0">
                <a:solidFill>
                  <a:schemeClr val="tx1"/>
                </a:solidFill>
                <a:latin typeface="+mn-lt"/>
                <a:ea typeface="+mn-ea"/>
                <a:cs typeface="+mn-cs"/>
              </a:rPr>
              <a:t>CERCLA designation imparts liability to entities involved in the generation, transport, arrangement, and disposal of PFOA or PFOS that then enters the environment. Liability under CERCLA is retroactive, joint and several, and strict, meaning that any one entity can be held liable for the full cost of cleaning up a contaminated site, regardless of when the contamination occurred or whether it was negligent. </a:t>
            </a:r>
            <a:r>
              <a:rPr lang="en-US" sz="1200" b="0" i="0" u="none" strike="noStrike" kern="1200" baseline="0">
                <a:solidFill>
                  <a:schemeClr val="tx1"/>
                </a:solidFill>
                <a:effectLst/>
                <a:latin typeface="+mn-lt"/>
                <a:ea typeface="+mn-ea"/>
                <a:cs typeface="+mn-cs"/>
              </a:rPr>
              <a:t>It opens up the door to third party lawsuits against local governments.</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E51D47C8-364F-1371-92A9-706ED0E2878E}"/>
              </a:ext>
            </a:extLst>
          </p:cNvPr>
          <p:cNvSpPr>
            <a:spLocks noGrp="1"/>
          </p:cNvSpPr>
          <p:nvPr>
            <p:ph type="sldNum" sz="quarter" idx="5"/>
          </p:nvPr>
        </p:nvSpPr>
        <p:spPr/>
        <p:txBody>
          <a:bodyPr/>
          <a:lstStyle/>
          <a:p>
            <a:fld id="{05CFFB2A-9C82-4152-A58A-0353918907A5}" type="slidenum">
              <a:rPr lang="en-US" smtClean="0"/>
              <a:t>65</a:t>
            </a:fld>
            <a:endParaRPr lang="en-US"/>
          </a:p>
        </p:txBody>
      </p:sp>
    </p:spTree>
    <p:extLst>
      <p:ext uri="{BB962C8B-B14F-4D97-AF65-F5344CB8AC3E}">
        <p14:creationId xmlns:p14="http://schemas.microsoft.com/office/powerpoint/2010/main" val="394478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FC616-2679-2C75-8D6B-7AF779141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91F43-E811-1271-89A6-02D69C682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CA3EF-D34E-FEF4-F470-B76A68A7CFAD}"/>
              </a:ext>
            </a:extLst>
          </p:cNvPr>
          <p:cNvSpPr>
            <a:spLocks noGrp="1"/>
          </p:cNvSpPr>
          <p:nvPr>
            <p:ph type="body" idx="1"/>
          </p:nvPr>
        </p:nvSpPr>
        <p:spPr/>
        <p:txBody>
          <a:bodyPr/>
          <a:lstStyle/>
          <a:p>
            <a:r>
              <a:rPr lang="en-US" dirty="0"/>
              <a:t>Case itself goes against the officer but it can cut the other way. Also the </a:t>
            </a:r>
            <a:r>
              <a:rPr lang="en-US" dirty="0" err="1"/>
              <a:t>Kavenaugh</a:t>
            </a:r>
            <a:r>
              <a:rPr lang="en-US" dirty="0"/>
              <a:t> concurrence about how dangerous stops are for law enforcement</a:t>
            </a:r>
          </a:p>
          <a:p>
            <a:endParaRPr lang="en-US" dirty="0"/>
          </a:p>
        </p:txBody>
      </p:sp>
      <p:sp>
        <p:nvSpPr>
          <p:cNvPr id="4" name="Slide Number Placeholder 3">
            <a:extLst>
              <a:ext uri="{FF2B5EF4-FFF2-40B4-BE49-F238E27FC236}">
                <a16:creationId xmlns:a16="http://schemas.microsoft.com/office/drawing/2014/main" id="{86C2430D-30CA-7413-7CB7-F9762FC7A515}"/>
              </a:ext>
            </a:extLst>
          </p:cNvPr>
          <p:cNvSpPr>
            <a:spLocks noGrp="1"/>
          </p:cNvSpPr>
          <p:nvPr>
            <p:ph type="sldNum" sz="quarter" idx="5"/>
          </p:nvPr>
        </p:nvSpPr>
        <p:spPr/>
        <p:txBody>
          <a:bodyPr/>
          <a:lstStyle/>
          <a:p>
            <a:fld id="{200A2C32-48CD-440E-A731-451B1014AAF5}" type="slidenum">
              <a:rPr lang="en-US" smtClean="0"/>
              <a:t>15</a:t>
            </a:fld>
            <a:endParaRPr lang="en-US"/>
          </a:p>
        </p:txBody>
      </p:sp>
    </p:spTree>
    <p:extLst>
      <p:ext uri="{BB962C8B-B14F-4D97-AF65-F5344CB8AC3E}">
        <p14:creationId xmlns:p14="http://schemas.microsoft.com/office/powerpoint/2010/main" val="292766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3C99-8400-C416-D108-4769B9549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19CB7-2BF2-4079-C0F7-BD1C2536A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E33C0-E030-DF02-0EB5-E20C756209C1}"/>
              </a:ext>
            </a:extLst>
          </p:cNvPr>
          <p:cNvSpPr>
            <a:spLocks noGrp="1"/>
          </p:cNvSpPr>
          <p:nvPr>
            <p:ph type="body" idx="1"/>
          </p:nvPr>
        </p:nvSpPr>
        <p:spPr/>
        <p:txBody>
          <a:bodyPr/>
          <a:lstStyle/>
          <a:p>
            <a:r>
              <a:rPr lang="en-US"/>
              <a:t>The 5</a:t>
            </a:r>
            <a:r>
              <a:rPr lang="en-US" baseline="30000"/>
              <a:t>th</a:t>
            </a:r>
            <a:r>
              <a:rPr lang="en-US"/>
              <a:t> circuit “narrowed the test in deadly force cases, holding that the inquiry there is ‘confirmed to whether the [officer] was in danger at the moment of the threat that resulted in the ‘officer’s] shooting.”</a:t>
            </a:r>
            <a:endParaRPr lang="en-US" dirty="0"/>
          </a:p>
        </p:txBody>
      </p:sp>
      <p:sp>
        <p:nvSpPr>
          <p:cNvPr id="4" name="Slide Number Placeholder 3">
            <a:extLst>
              <a:ext uri="{FF2B5EF4-FFF2-40B4-BE49-F238E27FC236}">
                <a16:creationId xmlns:a16="http://schemas.microsoft.com/office/drawing/2014/main" id="{17FB8B15-4293-81CA-95DC-72702FB3707F}"/>
              </a:ext>
            </a:extLst>
          </p:cNvPr>
          <p:cNvSpPr>
            <a:spLocks noGrp="1"/>
          </p:cNvSpPr>
          <p:nvPr>
            <p:ph type="sldNum" sz="quarter" idx="5"/>
          </p:nvPr>
        </p:nvSpPr>
        <p:spPr/>
        <p:txBody>
          <a:bodyPr/>
          <a:lstStyle/>
          <a:p>
            <a:fld id="{200A2C32-48CD-440E-A731-451B1014AAF5}" type="slidenum">
              <a:rPr lang="en-US" smtClean="0"/>
              <a:t>16</a:t>
            </a:fld>
            <a:endParaRPr lang="en-US"/>
          </a:p>
        </p:txBody>
      </p:sp>
    </p:spTree>
    <p:extLst>
      <p:ext uri="{BB962C8B-B14F-4D97-AF65-F5344CB8AC3E}">
        <p14:creationId xmlns:p14="http://schemas.microsoft.com/office/powerpoint/2010/main" val="2273550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3C99-8400-C416-D108-4769B9549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19CB7-2BF2-4079-C0F7-BD1C2536A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E33C0-E030-DF02-0EB5-E20C756209C1}"/>
              </a:ext>
            </a:extLst>
          </p:cNvPr>
          <p:cNvSpPr>
            <a:spLocks noGrp="1"/>
          </p:cNvSpPr>
          <p:nvPr>
            <p:ph type="body" idx="1"/>
          </p:nvPr>
        </p:nvSpPr>
        <p:spPr/>
        <p:txBody>
          <a:bodyPr/>
          <a:lstStyle/>
          <a:p>
            <a:r>
              <a:rPr lang="en-US" sz="1200" dirty="0">
                <a:latin typeface="DM Sans" pitchFamily="2" charset="0"/>
              </a:rPr>
              <a:t>, e.g., </a:t>
            </a:r>
            <a:r>
              <a:rPr lang="en-US" sz="1200" i="1" dirty="0">
                <a:latin typeface="DM Sans" pitchFamily="2" charset="0"/>
              </a:rPr>
              <a:t>Plumhoff v. Rickard-  </a:t>
            </a:r>
            <a:r>
              <a:rPr lang="en-US" sz="1200" dirty="0">
                <a:latin typeface="DM Sans" pitchFamily="2" charset="0"/>
              </a:rPr>
              <a:t>facts involved a more than five minute “dangerous car chase” that preceded the deadly shooting</a:t>
            </a:r>
            <a:endParaRPr lang="en-US" dirty="0"/>
          </a:p>
        </p:txBody>
      </p:sp>
      <p:sp>
        <p:nvSpPr>
          <p:cNvPr id="4" name="Slide Number Placeholder 3">
            <a:extLst>
              <a:ext uri="{FF2B5EF4-FFF2-40B4-BE49-F238E27FC236}">
                <a16:creationId xmlns:a16="http://schemas.microsoft.com/office/drawing/2014/main" id="{17FB8B15-4293-81CA-95DC-72702FB3707F}"/>
              </a:ext>
            </a:extLst>
          </p:cNvPr>
          <p:cNvSpPr>
            <a:spLocks noGrp="1"/>
          </p:cNvSpPr>
          <p:nvPr>
            <p:ph type="sldNum" sz="quarter" idx="5"/>
          </p:nvPr>
        </p:nvSpPr>
        <p:spPr/>
        <p:txBody>
          <a:bodyPr/>
          <a:lstStyle/>
          <a:p>
            <a:fld id="{200A2C32-48CD-440E-A731-451B1014AAF5}" type="slidenum">
              <a:rPr lang="en-US" smtClean="0"/>
              <a:t>17</a:t>
            </a:fld>
            <a:endParaRPr lang="en-US"/>
          </a:p>
        </p:txBody>
      </p:sp>
    </p:spTree>
    <p:extLst>
      <p:ext uri="{BB962C8B-B14F-4D97-AF65-F5344CB8AC3E}">
        <p14:creationId xmlns:p14="http://schemas.microsoft.com/office/powerpoint/2010/main" val="227355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6572-085B-E94D-BB5F-6A5BD85CA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120EE-B5B3-F942-F1FD-53C7727BF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91247-7F74-813F-17D7-38C8DF823EFF}"/>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E262F04-B253-545B-BAED-83788F5AFAC5}"/>
              </a:ext>
            </a:extLst>
          </p:cNvPr>
          <p:cNvSpPr>
            <a:spLocks noGrp="1"/>
          </p:cNvSpPr>
          <p:nvPr>
            <p:ph type="sldNum" sz="quarter" idx="5"/>
          </p:nvPr>
        </p:nvSpPr>
        <p:spPr/>
        <p:txBody>
          <a:bodyPr/>
          <a:lstStyle/>
          <a:p>
            <a:fld id="{200A2C32-48CD-440E-A731-451B1014AAF5}" type="slidenum">
              <a:rPr lang="en-US" smtClean="0"/>
              <a:t>18</a:t>
            </a:fld>
            <a:endParaRPr lang="en-US"/>
          </a:p>
        </p:txBody>
      </p:sp>
    </p:spTree>
    <p:extLst>
      <p:ext uri="{BB962C8B-B14F-4D97-AF65-F5344CB8AC3E}">
        <p14:creationId xmlns:p14="http://schemas.microsoft.com/office/powerpoint/2010/main" val="169101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81F8E-61EF-785B-AE70-E779A6106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FA9CF-8939-2B1A-2F95-6D336FB12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32AC6-308C-F219-F7F5-38AB89A9D04A}"/>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Bauer is </a:t>
            </a:r>
            <a:r>
              <a:rPr lang="en-US" sz="1200" dirty="0"/>
              <a:t>not a “moment of threat” doctrine case.</a:t>
            </a:r>
          </a:p>
          <a:p>
            <a:endParaRPr lang="en-US" dirty="0"/>
          </a:p>
          <a:p>
            <a:r>
              <a:rPr lang="en-US" dirty="0"/>
              <a:t>On remand, the trial court denied the Officer Bauer’s motion for summary judgment based on qualified immunity. The 8</a:t>
            </a:r>
            <a:r>
              <a:rPr lang="en-US" baseline="30000" dirty="0"/>
              <a:t>th</a:t>
            </a:r>
            <a:r>
              <a:rPr lang="en-US" dirty="0"/>
              <a:t> Circuit agreed with the trial court on the grounds that there were fact issues that a jury needed to consider to determine if qualified immunity was appropriate.  </a:t>
            </a:r>
          </a:p>
          <a:p>
            <a:endParaRPr lang="en-US" dirty="0"/>
          </a:p>
        </p:txBody>
      </p:sp>
      <p:sp>
        <p:nvSpPr>
          <p:cNvPr id="4" name="Slide Number Placeholder 3">
            <a:extLst>
              <a:ext uri="{FF2B5EF4-FFF2-40B4-BE49-F238E27FC236}">
                <a16:creationId xmlns:a16="http://schemas.microsoft.com/office/drawing/2014/main" id="{F49DEF5A-4137-7E31-3E16-3CFF9C75AAD0}"/>
              </a:ext>
            </a:extLst>
          </p:cNvPr>
          <p:cNvSpPr>
            <a:spLocks noGrp="1"/>
          </p:cNvSpPr>
          <p:nvPr>
            <p:ph type="sldNum" sz="quarter" idx="5"/>
          </p:nvPr>
        </p:nvSpPr>
        <p:spPr/>
        <p:txBody>
          <a:bodyPr/>
          <a:lstStyle/>
          <a:p>
            <a:fld id="{200A2C32-48CD-440E-A731-451B1014AAF5}" type="slidenum">
              <a:rPr lang="en-US" smtClean="0"/>
              <a:t>20</a:t>
            </a:fld>
            <a:endParaRPr lang="en-US"/>
          </a:p>
        </p:txBody>
      </p:sp>
    </p:spTree>
    <p:extLst>
      <p:ext uri="{BB962C8B-B14F-4D97-AF65-F5344CB8AC3E}">
        <p14:creationId xmlns:p14="http://schemas.microsoft.com/office/powerpoint/2010/main" val="18755248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2.png"/><Relationship Id="rId4" Type="http://schemas.microsoft.com/office/2007/relationships/hdphoto" Target="../media/hdphoto5.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hyperlink" Target="https://pxhere.com/en/photo/40814"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4">
                <a:shade val="45000"/>
                <a:satMod val="135000"/>
              </a:schemeClr>
              <a:prstClr val="white"/>
            </a:duotone>
            <a:extLst>
              <a:ext uri="{BEBA8EAE-BF5A-486C-A8C5-ECC9F3942E4B}">
                <a14:imgProps xmlns:a14="http://schemas.microsoft.com/office/drawing/2010/main">
                  <a14:imgLayer r:embed="rId3">
                    <a14:imgEffect>
                      <a14:artisticPaintStrokes/>
                    </a14:imgEffect>
                    <a14:imgEffect>
                      <a14:sharpenSoften amount="50000"/>
                    </a14:imgEffect>
                    <a14:imgEffect>
                      <a14:colorTemperature colorTemp="9927"/>
                    </a14:imgEffect>
                    <a14:imgEffect>
                      <a14:saturation sat="400000"/>
                    </a14:imgEffect>
                    <a14:imgEffect>
                      <a14:brightnessContrast bright="43000" contrast="40000"/>
                    </a14:imgEffect>
                  </a14:imgLayer>
                </a14:imgProps>
              </a:ext>
              <a:ext uri="{28A0092B-C50C-407E-A947-70E740481C1C}">
                <a14:useLocalDpi xmlns:a14="http://schemas.microsoft.com/office/drawing/2010/main"/>
              </a:ext>
            </a:extLst>
          </a:blip>
          <a:srcRect l="33316" r="1250" b="29279"/>
          <a:stretch/>
        </p:blipFill>
        <p:spPr>
          <a:xfrm>
            <a:off x="-102918" y="-56264"/>
            <a:ext cx="22597300" cy="13782907"/>
          </a:xfrm>
          <a:prstGeom prst="rect">
            <a:avLst/>
          </a:prstGeom>
          <a:solidFill>
            <a:schemeClr val="tx2"/>
          </a:solidFill>
        </p:spPr>
      </p:pic>
      <p:sp>
        <p:nvSpPr>
          <p:cNvPr id="4" name="Date Placeholder 3"/>
          <p:cNvSpPr>
            <a:spLocks noGrp="1"/>
          </p:cNvSpPr>
          <p:nvPr>
            <p:ph type="dt" sz="half" idx="10"/>
          </p:nvPr>
        </p:nvSpPr>
        <p:spPr/>
        <p:txBody>
          <a:bodyPr/>
          <a:lstStyle/>
          <a:p>
            <a:fld id="{AD041704-C086-874F-9335-9F37CC3EFB0C}"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noChangeAspect="1"/>
          </p:cNvSpPr>
          <p:nvPr>
            <p:ph type="pic" sz="quarter" idx="13"/>
          </p:nvPr>
        </p:nvSpPr>
        <p:spPr>
          <a:xfrm>
            <a:off x="12578669" y="-50455"/>
            <a:ext cx="11316965"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102918" y="-243505"/>
            <a:ext cx="20481887" cy="1403344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tx2">
                  <a:shade val="30000"/>
                  <a:satMod val="115000"/>
                  <a:alpha val="90000"/>
                </a:schemeClr>
              </a:gs>
              <a:gs pos="50000">
                <a:schemeClr val="tx2">
                  <a:shade val="67500"/>
                  <a:satMod val="115000"/>
                  <a:alpha val="89000"/>
                </a:schemeClr>
              </a:gs>
              <a:gs pos="100000">
                <a:schemeClr val="tx2">
                  <a:shade val="100000"/>
                  <a:satMod val="115000"/>
                  <a:alpha val="74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984954" y="4139048"/>
            <a:ext cx="13525018" cy="4775200"/>
          </a:xfrm>
          <a:prstGeom prst="rect">
            <a:avLst/>
          </a:prstGeom>
        </p:spPr>
        <p:txBody>
          <a:bodyPr anchor="b"/>
          <a:lstStyle>
            <a:lvl1pPr algn="l">
              <a:defRPr sz="10000">
                <a:solidFill>
                  <a:schemeClr val="accent4">
                    <a:lumMod val="20000"/>
                    <a:lumOff val="80000"/>
                  </a:schemeClr>
                </a:solidFill>
              </a:defRPr>
            </a:lvl1pPr>
          </a:lstStyle>
          <a:p>
            <a:r>
              <a:rPr lang="en-US"/>
              <a:t>Click to edit Master title style</a:t>
            </a:r>
          </a:p>
        </p:txBody>
      </p:sp>
      <p:sp>
        <p:nvSpPr>
          <p:cNvPr id="3" name="Subtitle 2"/>
          <p:cNvSpPr>
            <a:spLocks noGrp="1"/>
          </p:cNvSpPr>
          <p:nvPr>
            <p:ph type="subTitle" idx="1" hasCustomPrompt="1"/>
          </p:nvPr>
        </p:nvSpPr>
        <p:spPr>
          <a:xfrm>
            <a:off x="984954" y="10493624"/>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descr="A black and white logo&#10;&#10;AI-generated content may be incorrect.">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54" y="0"/>
            <a:ext cx="7005986" cy="3184538"/>
          </a:xfrm>
          <a:prstGeom prst="rect">
            <a:avLst/>
          </a:prstGeom>
        </p:spPr>
      </p:pic>
    </p:spTree>
    <p:extLst>
      <p:ext uri="{BB962C8B-B14F-4D97-AF65-F5344CB8AC3E}">
        <p14:creationId xmlns:p14="http://schemas.microsoft.com/office/powerpoint/2010/main" val="38676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D11BE7-46A0-1163-43EC-5D4E05EA6805}"/>
              </a:ext>
            </a:extLst>
          </p:cNvPr>
          <p:cNvSpPr>
            <a:spLocks noGrp="1"/>
          </p:cNvSpPr>
          <p:nvPr>
            <p:ph type="dt" sz="half" idx="10"/>
          </p:nvPr>
        </p:nvSpPr>
        <p:spPr/>
        <p:txBody>
          <a:bodyPr/>
          <a:lstStyle/>
          <a:p>
            <a:fld id="{8D8E8EE6-837A-794A-8FF2-1DED840A7F96}" type="datetimeFigureOut">
              <a:rPr lang="en-US" smtClean="0"/>
              <a:t>5/8/2026</a:t>
            </a:fld>
            <a:endParaRPr lang="en-US"/>
          </a:p>
        </p:txBody>
      </p:sp>
      <p:sp>
        <p:nvSpPr>
          <p:cNvPr id="4" name="Footer Placeholder 3">
            <a:extLst>
              <a:ext uri="{FF2B5EF4-FFF2-40B4-BE49-F238E27FC236}">
                <a16:creationId xmlns:a16="http://schemas.microsoft.com/office/drawing/2014/main" id="{88BFA46B-74FB-E7D7-54C4-E0FC9F31EE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F1A7A8-5045-3528-49DE-79F818FB6CE2}"/>
              </a:ext>
            </a:extLst>
          </p:cNvPr>
          <p:cNvSpPr>
            <a:spLocks noGrp="1"/>
          </p:cNvSpPr>
          <p:nvPr>
            <p:ph type="sldNum" sz="quarter" idx="12"/>
          </p:nvPr>
        </p:nvSpPr>
        <p:spPr/>
        <p:txBody>
          <a:bodyPr/>
          <a:lstStyle/>
          <a:p>
            <a:fld id="{DDA8F73C-D96C-D04C-A238-F57AC5794B0F}" type="slidenum">
              <a:rPr lang="en-US" smtClean="0"/>
              <a:t>‹#›</a:t>
            </a:fld>
            <a:endParaRPr lang="en-US"/>
          </a:p>
        </p:txBody>
      </p:sp>
      <p:pic>
        <p:nvPicPr>
          <p:cNvPr id="11" name="Picture 10" descr="A city with a mountain in the background&#10;&#10;Description automatically generated with medium confidence">
            <a:extLst>
              <a:ext uri="{FF2B5EF4-FFF2-40B4-BE49-F238E27FC236}">
                <a16:creationId xmlns:a16="http://schemas.microsoft.com/office/drawing/2014/main" id="{B2DFD964-667E-3EF6-A9B9-D7467662C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7" r="-197" b="13375"/>
          <a:stretch/>
        </p:blipFill>
        <p:spPr>
          <a:xfrm>
            <a:off x="0" y="-8780"/>
            <a:ext cx="23868252" cy="13784046"/>
          </a:xfrm>
          <a:prstGeom prst="rect">
            <a:avLst/>
          </a:prstGeom>
        </p:spPr>
      </p:pic>
      <p:sp>
        <p:nvSpPr>
          <p:cNvPr id="9" name="Rectangle 8">
            <a:extLst>
              <a:ext uri="{FF2B5EF4-FFF2-40B4-BE49-F238E27FC236}">
                <a16:creationId xmlns:a16="http://schemas.microsoft.com/office/drawing/2014/main" id="{CF253DC9-1680-3007-F3FA-60F6D2C72678}"/>
              </a:ext>
            </a:extLst>
          </p:cNvPr>
          <p:cNvSpPr/>
          <p:nvPr userDrawn="1"/>
        </p:nvSpPr>
        <p:spPr>
          <a:xfrm>
            <a:off x="-93852" y="-34024"/>
            <a:ext cx="23962104" cy="13809289"/>
          </a:xfrm>
          <a:prstGeom prst="rect">
            <a:avLst/>
          </a:prstGeom>
          <a:gradFill flip="none" rotWithShape="1">
            <a:gsLst>
              <a:gs pos="0">
                <a:schemeClr val="tx2">
                  <a:lumMod val="75000"/>
                </a:schemeClr>
              </a:gs>
              <a:gs pos="100000">
                <a:schemeClr val="accent1">
                  <a:alpha val="84761"/>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tx2">
                  <a:lumMod val="50000"/>
                </a:schemeClr>
              </a:solidFill>
            </a:endParaRPr>
          </a:p>
        </p:txBody>
      </p:sp>
      <p:sp>
        <p:nvSpPr>
          <p:cNvPr id="12" name="Title 1">
            <a:extLst>
              <a:ext uri="{FF2B5EF4-FFF2-40B4-BE49-F238E27FC236}">
                <a16:creationId xmlns:a16="http://schemas.microsoft.com/office/drawing/2014/main" id="{D3FAC870-0C8D-014E-0EE3-42AD7682B9CE}"/>
              </a:ext>
            </a:extLst>
          </p:cNvPr>
          <p:cNvSpPr txBox="1">
            <a:spLocks/>
          </p:cNvSpPr>
          <p:nvPr userDrawn="1"/>
        </p:nvSpPr>
        <p:spPr>
          <a:xfrm>
            <a:off x="3228148" y="-5022440"/>
            <a:ext cx="17993964" cy="4498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0" b="1">
                <a:solidFill>
                  <a:schemeClr val="bg1">
                    <a:alpha val="6067"/>
                  </a:schemeClr>
                </a:solidFill>
              </a:rPr>
              <a:t>WORD </a:t>
            </a:r>
          </a:p>
        </p:txBody>
      </p:sp>
      <p:sp>
        <p:nvSpPr>
          <p:cNvPr id="14" name="Title 1">
            <a:extLst>
              <a:ext uri="{FF2B5EF4-FFF2-40B4-BE49-F238E27FC236}">
                <a16:creationId xmlns:a16="http://schemas.microsoft.com/office/drawing/2014/main" id="{C1259FE6-4025-F1CE-0F4C-C678B50A2C82}"/>
              </a:ext>
            </a:extLst>
          </p:cNvPr>
          <p:cNvSpPr>
            <a:spLocks noGrp="1"/>
          </p:cNvSpPr>
          <p:nvPr>
            <p:ph type="title" hasCustomPrompt="1"/>
          </p:nvPr>
        </p:nvSpPr>
        <p:spPr>
          <a:xfrm>
            <a:off x="2743200" y="5724525"/>
            <a:ext cx="18478912" cy="2266951"/>
          </a:xfrm>
          <a:prstGeom prst="rect">
            <a:avLst/>
          </a:prstGeom>
        </p:spPr>
        <p:txBody>
          <a:bodyPr anchor="ctr">
            <a:noAutofit/>
          </a:bodyPr>
          <a:lstStyle>
            <a:lvl1pPr algn="ctr">
              <a:defRPr sz="8000">
                <a:solidFill>
                  <a:schemeClr val="tx2">
                    <a:lumMod val="50000"/>
                  </a:schemeClr>
                </a:solidFill>
              </a:defRPr>
            </a:lvl1pPr>
          </a:lstStyle>
          <a:p>
            <a:r>
              <a:rPr lang="en-US"/>
              <a:t>Click to edit Master </a:t>
            </a:r>
            <a:br>
              <a:rPr lang="en-US"/>
            </a:br>
            <a:r>
              <a:rPr lang="en-US"/>
              <a:t>section title</a:t>
            </a:r>
          </a:p>
        </p:txBody>
      </p:sp>
      <p:pic>
        <p:nvPicPr>
          <p:cNvPr id="2" name="Picture 1" descr="Icon&#10;&#10;Description automatically generated">
            <a:extLst>
              <a:ext uri="{FF2B5EF4-FFF2-40B4-BE49-F238E27FC236}">
                <a16:creationId xmlns:a16="http://schemas.microsoft.com/office/drawing/2014/main" id="{DB34DD71-03A9-3FE6-6E7C-064BA5FAB6F2}"/>
              </a:ext>
            </a:extLst>
          </p:cNvPr>
          <p:cNvPicPr>
            <a:picLocks noChangeAspect="1"/>
          </p:cNvPicPr>
          <p:nvPr userDrawn="1"/>
        </p:nvPicPr>
        <p:blipFill rotWithShape="1">
          <a:blip r:embed="rId3">
            <a:biLevel thresh="25000"/>
            <a:alphaModFix amt="14000"/>
            <a:extLst>
              <a:ext uri="{BEBA8EAE-BF5A-486C-A8C5-ECC9F3942E4B}">
                <a14:imgProps xmlns:a14="http://schemas.microsoft.com/office/drawing/2010/main">
                  <a14:imgLayer r:embed="rId4">
                    <a14:imgEffect>
                      <a14:colorTemperature colorTemp="11500"/>
                    </a14:imgEffect>
                    <a14:imgEffect>
                      <a14:saturation sat="146000"/>
                    </a14:imgEffect>
                    <a14:imgEffect>
                      <a14:brightnessContrast bright="-100000" contrast="-100000"/>
                    </a14:imgEffect>
                  </a14:imgLayer>
                </a14:imgProps>
              </a:ext>
            </a:extLst>
          </a:blip>
          <a:srcRect r="41206" b="2296"/>
          <a:stretch/>
        </p:blipFill>
        <p:spPr>
          <a:xfrm>
            <a:off x="10383654" y="11426981"/>
            <a:ext cx="3007092" cy="1447727"/>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039655192"/>
      </p:ext>
    </p:extLst>
  </p:cSld>
  <p:clrMapOvr>
    <a:masterClrMapping/>
  </p:clrMapOvr>
  <p:extLst>
    <p:ext uri="{DCECCB84-F9BA-43D5-87BE-67443E8EF086}">
      <p15:sldGuideLst xmlns:p15="http://schemas.microsoft.com/office/powerpoint/2012/main">
        <p15:guide id="1" pos="7488" userDrawn="1">
          <p15:clr>
            <a:srgbClr val="FBAE40"/>
          </p15:clr>
        </p15:guide>
        <p15:guide id="2" orient="horz" pos="43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35887" y="-17929"/>
            <a:ext cx="23864129"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5/8/2026</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89729" y="-62753"/>
            <a:ext cx="23917971" cy="13886330"/>
          </a:xfrm>
          <a:prstGeom prst="rect">
            <a:avLst/>
          </a:prstGeom>
          <a:gradFill flip="none" rotWithShape="1">
            <a:gsLst>
              <a:gs pos="58000">
                <a:srgbClr val="447492">
                  <a:alpha val="64964"/>
                </a:srgbClr>
              </a:gs>
              <a:gs pos="0">
                <a:schemeClr val="accent2"/>
              </a:gs>
              <a:gs pos="100000">
                <a:srgbClr val="0066A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2725270" y="5724525"/>
            <a:ext cx="18323859" cy="2266951"/>
          </a:xfrm>
          <a:prstGeom prst="rect">
            <a:avLst/>
          </a:prstGeom>
        </p:spPr>
        <p:txBody>
          <a:bodyPr anchor="ctr">
            <a:noAutofit/>
          </a:bodyPr>
          <a:lstStyle>
            <a:lvl1pPr algn="ctr">
              <a:defRPr sz="8000">
                <a:solidFill>
                  <a:schemeClr val="bg1"/>
                </a:solidFill>
              </a:defRPr>
            </a:lvl1pPr>
          </a:lstStyle>
          <a:p>
            <a:r>
              <a:rPr lang="en-US"/>
              <a:t>Click to edit Master </a:t>
            </a:r>
            <a:br>
              <a:rPr lang="en-US"/>
            </a:br>
            <a:r>
              <a:rPr lang="en-US"/>
              <a:t>sub section title style</a:t>
            </a:r>
          </a:p>
        </p:txBody>
      </p:sp>
      <p:pic>
        <p:nvPicPr>
          <p:cNvPr id="6" name="Picture 5" descr="Icon&#10;&#10;Description automatically generated">
            <a:extLst>
              <a:ext uri="{FF2B5EF4-FFF2-40B4-BE49-F238E27FC236}">
                <a16:creationId xmlns:a16="http://schemas.microsoft.com/office/drawing/2014/main" id="{7086EFF2-1C28-AFF6-0A80-3651AA03C0D6}"/>
              </a:ext>
            </a:extLst>
          </p:cNvPr>
          <p:cNvPicPr>
            <a:picLocks noChangeAspect="1"/>
          </p:cNvPicPr>
          <p:nvPr userDrawn="1"/>
        </p:nvPicPr>
        <p:blipFill rotWithShape="1">
          <a:blip r:embed="rId4">
            <a:biLevel thresh="25000"/>
            <a:alphaModFix amt="14000"/>
            <a:extLst>
              <a:ext uri="{BEBA8EAE-BF5A-486C-A8C5-ECC9F3942E4B}">
                <a14:imgProps xmlns:a14="http://schemas.microsoft.com/office/drawing/2010/main">
                  <a14:imgLayer r:embed="rId5">
                    <a14:imgEffect>
                      <a14:colorTemperature colorTemp="11500"/>
                    </a14:imgEffect>
                    <a14:imgEffect>
                      <a14:saturation sat="146000"/>
                    </a14:imgEffect>
                    <a14:imgEffect>
                      <a14:brightnessContrast bright="-100000" contrast="-100000"/>
                    </a14:imgEffect>
                  </a14:imgLayer>
                </a14:imgProps>
              </a:ext>
            </a:extLst>
          </a:blip>
          <a:srcRect r="41206" b="2296"/>
          <a:stretch/>
        </p:blipFill>
        <p:spPr>
          <a:xfrm>
            <a:off x="10383654" y="11426981"/>
            <a:ext cx="3007092" cy="1447727"/>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66165132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6" name="Picture 5" descr="A large white building with a flag on top&#10;&#10;Description automatically generated with low confidence">
            <a:extLst>
              <a:ext uri="{FF2B5EF4-FFF2-40B4-BE49-F238E27FC236}">
                <a16:creationId xmlns:a16="http://schemas.microsoft.com/office/drawing/2014/main" id="{017E025B-ED07-C1D4-DA08-23F057F0D5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17929" y="-17929"/>
            <a:ext cx="23846172"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5/8/2026</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17929" y="-17929"/>
            <a:ext cx="23917971" cy="13886330"/>
          </a:xfrm>
          <a:prstGeom prst="rect">
            <a:avLst/>
          </a:prstGeom>
          <a:gradFill flip="none" rotWithShape="1">
            <a:gsLst>
              <a:gs pos="0">
                <a:srgbClr val="0070C0">
                  <a:shade val="30000"/>
                  <a:satMod val="115000"/>
                  <a:alpha val="77288"/>
                </a:srgbClr>
              </a:gs>
              <a:gs pos="50000">
                <a:srgbClr val="0070C0">
                  <a:shade val="67500"/>
                  <a:satMod val="115000"/>
                </a:srgbClr>
              </a:gs>
              <a:gs pos="100000">
                <a:srgbClr val="00418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3639670" y="4338919"/>
            <a:ext cx="16495059" cy="6882276"/>
          </a:xfrm>
          <a:prstGeom prst="rect">
            <a:avLst/>
          </a:prstGeom>
        </p:spPr>
        <p:txBody>
          <a:bodyPr anchor="ctr">
            <a:normAutofit/>
          </a:bodyPr>
          <a:lstStyle>
            <a:lvl1pPr algn="ctr">
              <a:defRPr sz="7200">
                <a:solidFill>
                  <a:schemeClr val="tx2">
                    <a:lumMod val="20000"/>
                    <a:lumOff val="80000"/>
                  </a:schemeClr>
                </a:solidFill>
              </a:defRPr>
            </a:lvl1pPr>
          </a:lstStyle>
          <a:p>
            <a:r>
              <a:rPr lang="en-US"/>
              <a:t>Insert quote here</a:t>
            </a:r>
          </a:p>
        </p:txBody>
      </p:sp>
      <p:pic>
        <p:nvPicPr>
          <p:cNvPr id="10" name="Picture 9" descr="Icon&#10;&#10;Description automatically generated">
            <a:extLst>
              <a:ext uri="{FF2B5EF4-FFF2-40B4-BE49-F238E27FC236}">
                <a16:creationId xmlns:a16="http://schemas.microsoft.com/office/drawing/2014/main" id="{A7630A2B-7C99-9CD2-9E5E-1D7EC1ACA76E}"/>
              </a:ext>
            </a:extLst>
          </p:cNvPr>
          <p:cNvPicPr>
            <a:picLocks noChangeAspect="1"/>
          </p:cNvPicPr>
          <p:nvPr userDrawn="1"/>
        </p:nvPicPr>
        <p:blipFill rotWithShape="1">
          <a:blip r:embed="rId3">
            <a:alphaModFix amt="16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95000" contrast="-100000"/>
                    </a14:imgEffect>
                  </a14:imgLayer>
                </a14:imgProps>
              </a:ext>
            </a:extLst>
          </a:blip>
          <a:srcRect r="41206" b="2296"/>
          <a:stretch/>
        </p:blipFill>
        <p:spPr>
          <a:xfrm>
            <a:off x="10256628" y="11547054"/>
            <a:ext cx="3261144" cy="1570037"/>
          </a:xfrm>
          <a:prstGeom prst="rect">
            <a:avLst/>
          </a:prstGeom>
        </p:spPr>
      </p:pic>
      <p:pic>
        <p:nvPicPr>
          <p:cNvPr id="8" name="Picture 7" descr="Logo&#10;&#10;Description automatically generated">
            <a:extLst>
              <a:ext uri="{FF2B5EF4-FFF2-40B4-BE49-F238E27FC236}">
                <a16:creationId xmlns:a16="http://schemas.microsoft.com/office/drawing/2014/main" id="{2A0AE829-EB63-9E0D-9F1D-CC9277D6C875}"/>
              </a:ext>
            </a:extLst>
          </p:cNvPr>
          <p:cNvPicPr>
            <a:picLocks noChangeAspect="1"/>
          </p:cNvPicPr>
          <p:nvPr userDrawn="1"/>
        </p:nvPicPr>
        <p:blipFill>
          <a:blip r:embed="rId5">
            <a:biLevel thresh="25000"/>
            <a:alphaModFix amt="31000"/>
            <a:extLst>
              <a:ext uri="{28A0092B-C50C-407E-A947-70E740481C1C}">
                <a14:useLocalDpi xmlns:a14="http://schemas.microsoft.com/office/drawing/2010/main" val="0"/>
              </a:ext>
            </a:extLst>
          </a:blip>
          <a:stretch>
            <a:fillRect/>
          </a:stretch>
        </p:blipFill>
        <p:spPr>
          <a:xfrm>
            <a:off x="10705796" y="1440525"/>
            <a:ext cx="2398722" cy="1823643"/>
          </a:xfrm>
          <a:prstGeom prst="rect">
            <a:avLst/>
          </a:prstGeom>
          <a:noFill/>
        </p:spPr>
      </p:pic>
    </p:spTree>
    <p:extLst>
      <p:ext uri="{BB962C8B-B14F-4D97-AF65-F5344CB8AC3E}">
        <p14:creationId xmlns:p14="http://schemas.microsoft.com/office/powerpoint/2010/main" val="376374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nimal Section 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6F9E-A3B9-4F04-D607-6B7E45BB935B}"/>
              </a:ext>
            </a:extLst>
          </p:cNvPr>
          <p:cNvSpPr>
            <a:spLocks noGrp="1"/>
          </p:cNvSpPr>
          <p:nvPr>
            <p:ph type="title" hasCustomPrompt="1"/>
          </p:nvPr>
        </p:nvSpPr>
        <p:spPr>
          <a:xfrm>
            <a:off x="2761128" y="5724525"/>
            <a:ext cx="18288001" cy="2266951"/>
          </a:xfrm>
          <a:prstGeom prst="rect">
            <a:avLst/>
          </a:prstGeom>
        </p:spPr>
        <p:txBody>
          <a:bodyPr anchor="ctr">
            <a:noAutofit/>
          </a:bodyPr>
          <a:lstStyle>
            <a:lvl1pPr algn="ctr">
              <a:defRPr sz="8000">
                <a:solidFill>
                  <a:srgbClr val="0066AB"/>
                </a:solidFill>
              </a:defRPr>
            </a:lvl1pPr>
          </a:lstStyle>
          <a:p>
            <a:r>
              <a:rPr lang="en-US"/>
              <a:t>Click to edit Master </a:t>
            </a:r>
            <a:br>
              <a:rPr lang="en-US"/>
            </a:br>
            <a:r>
              <a:rPr lang="en-US"/>
              <a:t>sub section title style</a:t>
            </a:r>
          </a:p>
        </p:txBody>
      </p:sp>
    </p:spTree>
    <p:extLst>
      <p:ext uri="{BB962C8B-B14F-4D97-AF65-F5344CB8AC3E}">
        <p14:creationId xmlns:p14="http://schemas.microsoft.com/office/powerpoint/2010/main" val="3607499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nimal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1149-DDBD-FEE5-455F-35699BCE717D}"/>
              </a:ext>
            </a:extLst>
          </p:cNvPr>
          <p:cNvSpPr>
            <a:spLocks noGrp="1"/>
          </p:cNvSpPr>
          <p:nvPr>
            <p:ph type="title" hasCustomPrompt="1"/>
          </p:nvPr>
        </p:nvSpPr>
        <p:spPr>
          <a:xfrm>
            <a:off x="2761128" y="5724525"/>
            <a:ext cx="18305931" cy="2266951"/>
          </a:xfrm>
          <a:prstGeom prst="rect">
            <a:avLst/>
          </a:prstGeom>
        </p:spPr>
        <p:txBody>
          <a:bodyPr anchor="ctr">
            <a:noAutofit/>
          </a:bodyPr>
          <a:lstStyle>
            <a:lvl1pPr algn="ctr">
              <a:defRPr sz="8000">
                <a:solidFill>
                  <a:schemeClr val="accent1">
                    <a:lumMod val="75000"/>
                  </a:schemeClr>
                </a:solidFill>
              </a:defRPr>
            </a:lvl1pPr>
          </a:lstStyle>
          <a:p>
            <a:r>
              <a:rPr lang="en-US"/>
              <a:t>Click to edit Master </a:t>
            </a:r>
            <a:br>
              <a:rPr lang="en-US"/>
            </a:br>
            <a:r>
              <a:rPr lang="en-US"/>
              <a:t>sub section title style</a:t>
            </a:r>
          </a:p>
        </p:txBody>
      </p:sp>
    </p:spTree>
    <p:extLst>
      <p:ext uri="{BB962C8B-B14F-4D97-AF65-F5344CB8AC3E}">
        <p14:creationId xmlns:p14="http://schemas.microsoft.com/office/powerpoint/2010/main" val="1370870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inimal Section Divider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D141B1-7CF8-3DFF-0A1E-16CD2351594D}"/>
              </a:ext>
            </a:extLst>
          </p:cNvPr>
          <p:cNvSpPr>
            <a:spLocks noGrp="1"/>
          </p:cNvSpPr>
          <p:nvPr>
            <p:ph type="title" hasCustomPrompt="1"/>
          </p:nvPr>
        </p:nvSpPr>
        <p:spPr>
          <a:xfrm>
            <a:off x="2743200" y="5724525"/>
            <a:ext cx="18323859" cy="2266951"/>
          </a:xfrm>
          <a:prstGeom prst="rect">
            <a:avLst/>
          </a:prstGeom>
        </p:spPr>
        <p:txBody>
          <a:bodyPr anchor="ctr">
            <a:noAutofit/>
          </a:bodyPr>
          <a:lstStyle>
            <a:lvl1pPr algn="ctr">
              <a:defRPr sz="8000">
                <a:solidFill>
                  <a:srgbClr val="95367D"/>
                </a:solidFill>
              </a:defRPr>
            </a:lvl1pPr>
          </a:lstStyle>
          <a:p>
            <a:r>
              <a:rPr lang="en-US"/>
              <a:t>Click to edit Master </a:t>
            </a:r>
            <a:br>
              <a:rPr lang="en-US"/>
            </a:br>
            <a:r>
              <a:rPr lang="en-US"/>
              <a:t>sub section title style</a:t>
            </a:r>
          </a:p>
        </p:txBody>
      </p:sp>
    </p:spTree>
    <p:extLst>
      <p:ext uri="{BB962C8B-B14F-4D97-AF65-F5344CB8AC3E}">
        <p14:creationId xmlns:p14="http://schemas.microsoft.com/office/powerpoint/2010/main" val="45350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omposition Transition slide">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id="{907461C4-76D8-A28D-E21A-5B6D31C262CB}"/>
              </a:ext>
            </a:extLst>
          </p:cNvPr>
          <p:cNvSpPr>
            <a:spLocks noGrp="1"/>
          </p:cNvSpPr>
          <p:nvPr>
            <p:ph type="pic" sz="quarter" idx="11"/>
          </p:nvPr>
        </p:nvSpPr>
        <p:spPr>
          <a:xfrm>
            <a:off x="2347456" y="4478589"/>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5" name="Рисунок 2">
            <a:extLst>
              <a:ext uri="{FF2B5EF4-FFF2-40B4-BE49-F238E27FC236}">
                <a16:creationId xmlns:a16="http://schemas.microsoft.com/office/drawing/2014/main" id="{2004B42B-E16E-A10C-6201-2D1896ADFF74}"/>
              </a:ext>
            </a:extLst>
          </p:cNvPr>
          <p:cNvSpPr>
            <a:spLocks noGrp="1"/>
          </p:cNvSpPr>
          <p:nvPr>
            <p:ph type="pic" sz="quarter" idx="12"/>
          </p:nvPr>
        </p:nvSpPr>
        <p:spPr>
          <a:xfrm>
            <a:off x="16782414" y="4478589"/>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6" name="Рисунок 2">
            <a:extLst>
              <a:ext uri="{FF2B5EF4-FFF2-40B4-BE49-F238E27FC236}">
                <a16:creationId xmlns:a16="http://schemas.microsoft.com/office/drawing/2014/main" id="{EEA10280-A2A0-1B45-BAAF-2DC1E9CEC1E8}"/>
              </a:ext>
            </a:extLst>
          </p:cNvPr>
          <p:cNvSpPr>
            <a:spLocks noGrp="1"/>
          </p:cNvSpPr>
          <p:nvPr>
            <p:ph type="pic" sz="quarter" idx="13"/>
          </p:nvPr>
        </p:nvSpPr>
        <p:spPr>
          <a:xfrm>
            <a:off x="5961400" y="2655244"/>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7" name="Рисунок 2">
            <a:extLst>
              <a:ext uri="{FF2B5EF4-FFF2-40B4-BE49-F238E27FC236}">
                <a16:creationId xmlns:a16="http://schemas.microsoft.com/office/drawing/2014/main" id="{67757BCB-B5E1-9773-E685-90629DB7C5A2}"/>
              </a:ext>
            </a:extLst>
          </p:cNvPr>
          <p:cNvSpPr>
            <a:spLocks noGrp="1"/>
          </p:cNvSpPr>
          <p:nvPr>
            <p:ph type="pic" sz="quarter" idx="14"/>
          </p:nvPr>
        </p:nvSpPr>
        <p:spPr>
          <a:xfrm>
            <a:off x="5961400" y="6331396"/>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8" name="Рисунок 2">
            <a:extLst>
              <a:ext uri="{FF2B5EF4-FFF2-40B4-BE49-F238E27FC236}">
                <a16:creationId xmlns:a16="http://schemas.microsoft.com/office/drawing/2014/main" id="{62071208-CE29-5AC9-D318-AA382130F27A}"/>
              </a:ext>
            </a:extLst>
          </p:cNvPr>
          <p:cNvSpPr>
            <a:spLocks noGrp="1"/>
          </p:cNvSpPr>
          <p:nvPr>
            <p:ph type="pic" sz="quarter" idx="15"/>
          </p:nvPr>
        </p:nvSpPr>
        <p:spPr>
          <a:xfrm>
            <a:off x="13168472" y="2655244"/>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9" name="Рисунок 2">
            <a:extLst>
              <a:ext uri="{FF2B5EF4-FFF2-40B4-BE49-F238E27FC236}">
                <a16:creationId xmlns:a16="http://schemas.microsoft.com/office/drawing/2014/main" id="{A0009817-8AEB-A02D-A86C-F9A7AB9FE1D6}"/>
              </a:ext>
            </a:extLst>
          </p:cNvPr>
          <p:cNvSpPr>
            <a:spLocks noGrp="1"/>
          </p:cNvSpPr>
          <p:nvPr>
            <p:ph type="pic" sz="quarter" idx="16"/>
          </p:nvPr>
        </p:nvSpPr>
        <p:spPr>
          <a:xfrm>
            <a:off x="13168472" y="6331396"/>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10" name="Рисунок 2">
            <a:extLst>
              <a:ext uri="{FF2B5EF4-FFF2-40B4-BE49-F238E27FC236}">
                <a16:creationId xmlns:a16="http://schemas.microsoft.com/office/drawing/2014/main" id="{613B9BDE-32D7-7148-3211-3671A74F1380}"/>
              </a:ext>
            </a:extLst>
          </p:cNvPr>
          <p:cNvSpPr>
            <a:spLocks noGrp="1"/>
          </p:cNvSpPr>
          <p:nvPr>
            <p:ph type="pic" sz="quarter" idx="17"/>
          </p:nvPr>
        </p:nvSpPr>
        <p:spPr>
          <a:xfrm>
            <a:off x="9564936" y="812260"/>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11" name="Рисунок 2">
            <a:extLst>
              <a:ext uri="{FF2B5EF4-FFF2-40B4-BE49-F238E27FC236}">
                <a16:creationId xmlns:a16="http://schemas.microsoft.com/office/drawing/2014/main" id="{341E8EBF-57B3-87E6-F97B-C4A254AFDF31}"/>
              </a:ext>
            </a:extLst>
          </p:cNvPr>
          <p:cNvSpPr>
            <a:spLocks noGrp="1"/>
          </p:cNvSpPr>
          <p:nvPr>
            <p:ph type="pic" sz="quarter" idx="18"/>
          </p:nvPr>
        </p:nvSpPr>
        <p:spPr>
          <a:xfrm>
            <a:off x="9564936" y="4487549"/>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12" name="Рисунок 2">
            <a:extLst>
              <a:ext uri="{FF2B5EF4-FFF2-40B4-BE49-F238E27FC236}">
                <a16:creationId xmlns:a16="http://schemas.microsoft.com/office/drawing/2014/main" id="{F7908AA5-67B9-D348-860D-E9EA5F31E6A8}"/>
              </a:ext>
            </a:extLst>
          </p:cNvPr>
          <p:cNvSpPr>
            <a:spLocks noGrp="1"/>
          </p:cNvSpPr>
          <p:nvPr>
            <p:ph type="pic" sz="quarter" idx="19"/>
          </p:nvPr>
        </p:nvSpPr>
        <p:spPr>
          <a:xfrm>
            <a:off x="9554528" y="8184203"/>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Tree>
    <p:extLst>
      <p:ext uri="{BB962C8B-B14F-4D97-AF65-F5344CB8AC3E}">
        <p14:creationId xmlns:p14="http://schemas.microsoft.com/office/powerpoint/2010/main" val="23316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6" presetClass="emph" presetSubtype="0" decel="100000" fill="hold" grpId="1" nodeType="withEffect">
                                  <p:stCondLst>
                                    <p:cond delay="0"/>
                                  </p:stCondLst>
                                  <p:childTnLst>
                                    <p:animScale>
                                      <p:cBhvr>
                                        <p:cTn id="9" dur="2000" fill="hold"/>
                                        <p:tgtEl>
                                          <p:spTgt spid="10"/>
                                        </p:tgtEl>
                                      </p:cBhvr>
                                      <p:by x="70000" y="70000"/>
                                    </p:animScale>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6" presetClass="emph" presetSubtype="0" decel="100000" fill="hold" grpId="1" nodeType="withEffect">
                                  <p:stCondLst>
                                    <p:cond delay="0"/>
                                  </p:stCondLst>
                                  <p:childTnLst>
                                    <p:animScale>
                                      <p:cBhvr>
                                        <p:cTn id="14" dur="2000" fill="hold"/>
                                        <p:tgtEl>
                                          <p:spTgt spid="11"/>
                                        </p:tgtEl>
                                      </p:cBhvr>
                                      <p:by x="70000" y="70000"/>
                                    </p:animScale>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6" presetClass="emph" presetSubtype="0" decel="100000" fill="hold" grpId="1" nodeType="withEffect">
                                  <p:stCondLst>
                                    <p:cond delay="0"/>
                                  </p:stCondLst>
                                  <p:childTnLst>
                                    <p:animScale>
                                      <p:cBhvr>
                                        <p:cTn id="19" dur="2000" fill="hold"/>
                                        <p:tgtEl>
                                          <p:spTgt spid="12"/>
                                        </p:tgtEl>
                                      </p:cBhvr>
                                      <p:by x="70000" y="70000"/>
                                    </p:animScale>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6" presetClass="emph" presetSubtype="0" decel="100000" fill="hold" grpId="1" nodeType="withEffect">
                                  <p:stCondLst>
                                    <p:cond delay="0"/>
                                  </p:stCondLst>
                                  <p:childTnLst>
                                    <p:animScale>
                                      <p:cBhvr>
                                        <p:cTn id="24" dur="2250" fill="hold"/>
                                        <p:tgtEl>
                                          <p:spTgt spid="8"/>
                                        </p:tgtEl>
                                      </p:cBhvr>
                                      <p:by x="70000" y="70000"/>
                                    </p:animScale>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par>
                                <p:cTn id="28" presetID="6" presetClass="emph" presetSubtype="0" decel="100000" fill="hold" grpId="1" nodeType="withEffect">
                                  <p:stCondLst>
                                    <p:cond delay="0"/>
                                  </p:stCondLst>
                                  <p:childTnLst>
                                    <p:animScale>
                                      <p:cBhvr>
                                        <p:cTn id="29" dur="2250" fill="hold"/>
                                        <p:tgtEl>
                                          <p:spTgt spid="9"/>
                                        </p:tgtEl>
                                      </p:cBhvr>
                                      <p:by x="70000" y="70000"/>
                                    </p:animScale>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par>
                                <p:cTn id="33" presetID="6" presetClass="emph" presetSubtype="0" decel="100000" fill="hold" grpId="1" nodeType="withEffect">
                                  <p:stCondLst>
                                    <p:cond delay="0"/>
                                  </p:stCondLst>
                                  <p:childTnLst>
                                    <p:animScale>
                                      <p:cBhvr>
                                        <p:cTn id="34" dur="2250" fill="hold"/>
                                        <p:tgtEl>
                                          <p:spTgt spid="6"/>
                                        </p:tgtEl>
                                      </p:cBhvr>
                                      <p:by x="70000" y="70000"/>
                                    </p:animScale>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par>
                                <p:cTn id="38" presetID="6" presetClass="emph" presetSubtype="0" decel="100000" fill="hold" grpId="1" nodeType="withEffect">
                                  <p:stCondLst>
                                    <p:cond delay="0"/>
                                  </p:stCondLst>
                                  <p:childTnLst>
                                    <p:animScale>
                                      <p:cBhvr>
                                        <p:cTn id="39" dur="2250" fill="hold"/>
                                        <p:tgtEl>
                                          <p:spTgt spid="7"/>
                                        </p:tgtEl>
                                      </p:cBhvr>
                                      <p:by x="70000" y="70000"/>
                                    </p:animScale>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6" presetClass="emph" presetSubtype="0" decel="100000" fill="hold" grpId="1" nodeType="withEffect">
                                  <p:stCondLst>
                                    <p:cond delay="0"/>
                                  </p:stCondLst>
                                  <p:childTnLst>
                                    <p:animScale>
                                      <p:cBhvr>
                                        <p:cTn id="44" dur="2500" fill="hold"/>
                                        <p:tgtEl>
                                          <p:spTgt spid="5"/>
                                        </p:tgtEl>
                                      </p:cBhvr>
                                      <p:by x="70000" y="70000"/>
                                    </p:animScale>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par>
                                <p:cTn id="48" presetID="6" presetClass="emph" presetSubtype="0" decel="100000" fill="hold" grpId="1" nodeType="withEffect">
                                  <p:stCondLst>
                                    <p:cond delay="0"/>
                                  </p:stCondLst>
                                  <p:childTnLst>
                                    <p:animScale>
                                      <p:cBhvr>
                                        <p:cTn id="49" dur="2500" fill="hold"/>
                                        <p:tgtEl>
                                          <p:spTgt spid="2"/>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 BULLET">
    <p:spTree>
      <p:nvGrpSpPr>
        <p:cNvPr id="1" name=""/>
        <p:cNvGrpSpPr/>
        <p:nvPr/>
      </p:nvGrpSpPr>
      <p:grpSpPr>
        <a:xfrm>
          <a:off x="0" y="0"/>
          <a:ext cx="0" cy="0"/>
          <a:chOff x="0" y="0"/>
          <a:chExt cx="0" cy="0"/>
        </a:xfrm>
      </p:grpSpPr>
      <p:sp>
        <p:nvSpPr>
          <p:cNvPr id="3" name="Прямоугольник 20">
            <a:extLst>
              <a:ext uri="{FF2B5EF4-FFF2-40B4-BE49-F238E27FC236}">
                <a16:creationId xmlns:a16="http://schemas.microsoft.com/office/drawing/2014/main" id="{7BC81DE0-C2DB-7936-8CF8-74C98A304E97}"/>
              </a:ext>
            </a:extLst>
          </p:cNvPr>
          <p:cNvSpPr/>
          <p:nvPr userDrawn="1"/>
        </p:nvSpPr>
        <p:spPr>
          <a:xfrm>
            <a:off x="-552823" y="-169861"/>
            <a:ext cx="24697094" cy="14055720"/>
          </a:xfrm>
          <a:prstGeom prst="rect">
            <a:avLst/>
          </a:prstGeom>
          <a:gradFill flip="none" rotWithShape="1">
            <a:gsLst>
              <a:gs pos="5000">
                <a:schemeClr val="tx2">
                  <a:lumMod val="75000"/>
                </a:schemeClr>
              </a:gs>
              <a:gs pos="50000">
                <a:schemeClr val="tx2"/>
              </a:gs>
              <a:gs pos="95000">
                <a:schemeClr val="tx2"/>
              </a:gs>
            </a:gsLst>
            <a:lin ang="60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21">
            <a:extLst>
              <a:ext uri="{FF2B5EF4-FFF2-40B4-BE49-F238E27FC236}">
                <a16:creationId xmlns:a16="http://schemas.microsoft.com/office/drawing/2014/main" id="{F1FCD49F-C9E6-76DA-DBA9-42935CB653D6}"/>
              </a:ext>
            </a:extLst>
          </p:cNvPr>
          <p:cNvSpPr/>
          <p:nvPr userDrawn="1"/>
        </p:nvSpPr>
        <p:spPr>
          <a:xfrm rot="15115994" flipH="1">
            <a:off x="2161059" y="-2718051"/>
            <a:ext cx="31956688" cy="16471556"/>
          </a:xfrm>
          <a:prstGeom prst="rtTriangle">
            <a:avLst/>
          </a:prstGeom>
          <a:gradFill>
            <a:gsLst>
              <a:gs pos="13000">
                <a:schemeClr val="tx2">
                  <a:lumMod val="75000"/>
                </a:schemeClr>
              </a:gs>
              <a:gs pos="100000">
                <a:srgbClr val="017FCE"/>
              </a:gs>
            </a:gsLst>
            <a:lin ang="162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Freeform 9">
            <a:extLst>
              <a:ext uri="{FF2B5EF4-FFF2-40B4-BE49-F238E27FC236}">
                <a16:creationId xmlns:a16="http://schemas.microsoft.com/office/drawing/2014/main" id="{91E28FFB-4C78-2C44-65C4-05F67AF1A7C9}"/>
              </a:ext>
            </a:extLst>
          </p:cNvPr>
          <p:cNvSpPr>
            <a:spLocks/>
          </p:cNvSpPr>
          <p:nvPr userDrawn="1"/>
        </p:nvSpPr>
        <p:spPr bwMode="auto">
          <a:xfrm rot="12074736">
            <a:off x="13068691" y="-5001460"/>
            <a:ext cx="19238993" cy="19804241"/>
          </a:xfrm>
          <a:prstGeom prst="rtTriangle">
            <a:avLst/>
          </a:prstGeom>
          <a:gradFill flip="none" rotWithShape="1">
            <a:gsLst>
              <a:gs pos="52000">
                <a:srgbClr val="00619F"/>
              </a:gs>
              <a:gs pos="0">
                <a:srgbClr val="005EA7"/>
              </a:gs>
            </a:gsLst>
            <a:path path="circle">
              <a:fillToRect t="100000" r="100000"/>
            </a:path>
            <a:tileRect l="-100000" b="-100000"/>
          </a:gradFill>
          <a:ln>
            <a:noFill/>
          </a:ln>
          <a:effectLst>
            <a:outerShdw blurRad="1270000" sx="98000" sy="98000" algn="ctr"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Овал 23">
            <a:extLst>
              <a:ext uri="{FF2B5EF4-FFF2-40B4-BE49-F238E27FC236}">
                <a16:creationId xmlns:a16="http://schemas.microsoft.com/office/drawing/2014/main" id="{D7DD1615-5668-6E35-B7C2-3D51CF061A45}"/>
              </a:ext>
            </a:extLst>
          </p:cNvPr>
          <p:cNvSpPr/>
          <p:nvPr userDrawn="1"/>
        </p:nvSpPr>
        <p:spPr>
          <a:xfrm rot="12401983">
            <a:off x="-8335719" y="5289966"/>
            <a:ext cx="31162581" cy="16891296"/>
          </a:xfrm>
          <a:prstGeom prst="rtTriangle">
            <a:avLst/>
          </a:prstGeom>
          <a:gradFill>
            <a:gsLst>
              <a:gs pos="100000">
                <a:schemeClr val="accent4">
                  <a:lumMod val="20000"/>
                  <a:lumOff val="80000"/>
                  <a:alpha val="0"/>
                </a:schemeClr>
              </a:gs>
              <a:gs pos="10000">
                <a:schemeClr val="tx2"/>
              </a:gs>
            </a:gsLst>
            <a:lin ang="156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16" name="Овал 24">
            <a:extLst>
              <a:ext uri="{FF2B5EF4-FFF2-40B4-BE49-F238E27FC236}">
                <a16:creationId xmlns:a16="http://schemas.microsoft.com/office/drawing/2014/main" id="{EDD71288-6A63-30C4-AAE6-ED145ECD3523}"/>
              </a:ext>
            </a:extLst>
          </p:cNvPr>
          <p:cNvSpPr/>
          <p:nvPr userDrawn="1"/>
        </p:nvSpPr>
        <p:spPr>
          <a:xfrm rot="7308174">
            <a:off x="-10709894" y="-7317652"/>
            <a:ext cx="20146063" cy="37167269"/>
          </a:xfrm>
          <a:prstGeom prst="parallelogram">
            <a:avLst/>
          </a:prstGeom>
          <a:gradFill>
            <a:gsLst>
              <a:gs pos="64000">
                <a:srgbClr val="017FCE"/>
              </a:gs>
              <a:gs pos="0">
                <a:schemeClr val="tx2">
                  <a:lumMod val="75000"/>
                </a:schemeClr>
              </a:gs>
            </a:gsLst>
            <a:lin ang="21594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17" name="Полилиния 7">
            <a:extLst>
              <a:ext uri="{FF2B5EF4-FFF2-40B4-BE49-F238E27FC236}">
                <a16:creationId xmlns:a16="http://schemas.microsoft.com/office/drawing/2014/main" id="{34AC9E49-2909-AFF4-FCFC-634E5A44267D}"/>
              </a:ext>
            </a:extLst>
          </p:cNvPr>
          <p:cNvSpPr/>
          <p:nvPr userDrawn="1"/>
        </p:nvSpPr>
        <p:spPr>
          <a:xfrm>
            <a:off x="-30378400" y="-20858650"/>
            <a:ext cx="84531200" cy="55433299"/>
          </a:xfrm>
          <a:custGeom>
            <a:avLst/>
            <a:gdLst>
              <a:gd name="connsiteX0" fmla="*/ 23368001 w 65024000"/>
              <a:gd name="connsiteY0" fmla="*/ 15646402 h 41581392"/>
              <a:gd name="connsiteX1" fmla="*/ 23368001 w 65024000"/>
              <a:gd name="connsiteY1" fmla="*/ 25934985 h 41581392"/>
              <a:gd name="connsiteX2" fmla="*/ 41656000 w 65024000"/>
              <a:gd name="connsiteY2" fmla="*/ 25934985 h 41581392"/>
              <a:gd name="connsiteX3" fmla="*/ 41656000 w 65024000"/>
              <a:gd name="connsiteY3" fmla="*/ 15646402 h 41581392"/>
              <a:gd name="connsiteX4" fmla="*/ 0 w 65024000"/>
              <a:gd name="connsiteY4" fmla="*/ 0 h 41581392"/>
              <a:gd name="connsiteX5" fmla="*/ 65024000 w 65024000"/>
              <a:gd name="connsiteY5" fmla="*/ 0 h 41581392"/>
              <a:gd name="connsiteX6" fmla="*/ 65024000 w 65024000"/>
              <a:gd name="connsiteY6" fmla="*/ 41581392 h 41581392"/>
              <a:gd name="connsiteX7" fmla="*/ 0 w 65024000"/>
              <a:gd name="connsiteY7" fmla="*/ 41581392 h 4158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4000" h="41581392">
                <a:moveTo>
                  <a:pt x="23368001" y="15646402"/>
                </a:moveTo>
                <a:lnTo>
                  <a:pt x="23368001" y="25934985"/>
                </a:lnTo>
                <a:lnTo>
                  <a:pt x="41656000" y="25934985"/>
                </a:lnTo>
                <a:lnTo>
                  <a:pt x="41656000" y="15646402"/>
                </a:lnTo>
                <a:close/>
                <a:moveTo>
                  <a:pt x="0" y="0"/>
                </a:moveTo>
                <a:lnTo>
                  <a:pt x="65024000" y="0"/>
                </a:lnTo>
                <a:lnTo>
                  <a:pt x="65024000" y="41581392"/>
                </a:lnTo>
                <a:lnTo>
                  <a:pt x="0" y="41581392"/>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Прямоугольник 14">
            <a:extLst>
              <a:ext uri="{FF2B5EF4-FFF2-40B4-BE49-F238E27FC236}">
                <a16:creationId xmlns:a16="http://schemas.microsoft.com/office/drawing/2014/main" id="{F3E8490A-92A8-AB2D-A8A5-6452F77268C8}"/>
              </a:ext>
            </a:extLst>
          </p:cNvPr>
          <p:cNvSpPr/>
          <p:nvPr userDrawn="1"/>
        </p:nvSpPr>
        <p:spPr>
          <a:xfrm>
            <a:off x="2264228"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7">
            <a:extLst>
              <a:ext uri="{FF2B5EF4-FFF2-40B4-BE49-F238E27FC236}">
                <a16:creationId xmlns:a16="http://schemas.microsoft.com/office/drawing/2014/main" id="{93305B64-105B-0B34-274B-4B95024FEB09}"/>
              </a:ext>
            </a:extLst>
          </p:cNvPr>
          <p:cNvSpPr/>
          <p:nvPr userDrawn="1"/>
        </p:nvSpPr>
        <p:spPr>
          <a:xfrm>
            <a:off x="7245571"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8">
            <a:extLst>
              <a:ext uri="{FF2B5EF4-FFF2-40B4-BE49-F238E27FC236}">
                <a16:creationId xmlns:a16="http://schemas.microsoft.com/office/drawing/2014/main" id="{51EE9E13-E46B-4C6F-9772-818028706EC6}"/>
              </a:ext>
            </a:extLst>
          </p:cNvPr>
          <p:cNvSpPr/>
          <p:nvPr userDrawn="1"/>
        </p:nvSpPr>
        <p:spPr>
          <a:xfrm>
            <a:off x="12226913"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19">
            <a:extLst>
              <a:ext uri="{FF2B5EF4-FFF2-40B4-BE49-F238E27FC236}">
                <a16:creationId xmlns:a16="http://schemas.microsoft.com/office/drawing/2014/main" id="{7A8681E4-ACC1-79E6-DD1C-C4BE101D006E}"/>
              </a:ext>
            </a:extLst>
          </p:cNvPr>
          <p:cNvSpPr/>
          <p:nvPr userDrawn="1"/>
        </p:nvSpPr>
        <p:spPr>
          <a:xfrm>
            <a:off x="17208256"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Рисунок 5">
            <a:extLst>
              <a:ext uri="{FF2B5EF4-FFF2-40B4-BE49-F238E27FC236}">
                <a16:creationId xmlns:a16="http://schemas.microsoft.com/office/drawing/2014/main" id="{158F38F0-1C8E-3D94-89EA-400255C523B5}"/>
              </a:ext>
            </a:extLst>
          </p:cNvPr>
          <p:cNvSpPr>
            <a:spLocks noGrp="1"/>
          </p:cNvSpPr>
          <p:nvPr>
            <p:ph type="pic" sz="quarter" idx="10"/>
          </p:nvPr>
        </p:nvSpPr>
        <p:spPr>
          <a:xfrm>
            <a:off x="2547258"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3" name="Рисунок 5">
            <a:extLst>
              <a:ext uri="{FF2B5EF4-FFF2-40B4-BE49-F238E27FC236}">
                <a16:creationId xmlns:a16="http://schemas.microsoft.com/office/drawing/2014/main" id="{B8E35E24-A517-9FFD-231E-8B94CCE0B45F}"/>
              </a:ext>
            </a:extLst>
          </p:cNvPr>
          <p:cNvSpPr>
            <a:spLocks noGrp="1"/>
          </p:cNvSpPr>
          <p:nvPr>
            <p:ph type="pic" sz="quarter" idx="11"/>
          </p:nvPr>
        </p:nvSpPr>
        <p:spPr>
          <a:xfrm>
            <a:off x="7528600"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4" name="Рисунок 5">
            <a:extLst>
              <a:ext uri="{FF2B5EF4-FFF2-40B4-BE49-F238E27FC236}">
                <a16:creationId xmlns:a16="http://schemas.microsoft.com/office/drawing/2014/main" id="{49B543BD-A042-0BBB-20FD-5C518A0A6A4B}"/>
              </a:ext>
            </a:extLst>
          </p:cNvPr>
          <p:cNvSpPr>
            <a:spLocks noGrp="1"/>
          </p:cNvSpPr>
          <p:nvPr>
            <p:ph type="pic" sz="quarter" idx="12"/>
          </p:nvPr>
        </p:nvSpPr>
        <p:spPr>
          <a:xfrm>
            <a:off x="12512959"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5" name="Рисунок 5">
            <a:extLst>
              <a:ext uri="{FF2B5EF4-FFF2-40B4-BE49-F238E27FC236}">
                <a16:creationId xmlns:a16="http://schemas.microsoft.com/office/drawing/2014/main" id="{069E802F-19FA-9752-8121-5F2F2D6A0167}"/>
              </a:ext>
            </a:extLst>
          </p:cNvPr>
          <p:cNvSpPr>
            <a:spLocks noGrp="1"/>
          </p:cNvSpPr>
          <p:nvPr>
            <p:ph type="pic" sz="quarter" idx="13"/>
          </p:nvPr>
        </p:nvSpPr>
        <p:spPr>
          <a:xfrm>
            <a:off x="17494717"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 name="Title 1">
            <a:extLst>
              <a:ext uri="{FF2B5EF4-FFF2-40B4-BE49-F238E27FC236}">
                <a16:creationId xmlns:a16="http://schemas.microsoft.com/office/drawing/2014/main" id="{36658B4B-54A4-B112-C987-CF6A87CF0327}"/>
              </a:ext>
            </a:extLst>
          </p:cNvPr>
          <p:cNvSpPr>
            <a:spLocks noGrp="1"/>
          </p:cNvSpPr>
          <p:nvPr>
            <p:ph type="title"/>
          </p:nvPr>
        </p:nvSpPr>
        <p:spPr>
          <a:xfrm>
            <a:off x="1295412" y="1296020"/>
            <a:ext cx="21183588" cy="1411322"/>
          </a:xfrm>
          <a:prstGeom prst="rect">
            <a:avLst/>
          </a:prstGeom>
        </p:spPr>
        <p:txBody>
          <a:bodyPr/>
          <a:lstStyle>
            <a:lvl1pPr algn="ctr">
              <a:defRPr sz="720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70FD5F2-9600-228F-BFCD-F3C095358012}"/>
              </a:ext>
            </a:extLst>
          </p:cNvPr>
          <p:cNvSpPr>
            <a:spLocks noGrp="1"/>
          </p:cNvSpPr>
          <p:nvPr>
            <p:ph type="body" sz="quarter" idx="14"/>
          </p:nvPr>
        </p:nvSpPr>
        <p:spPr>
          <a:xfrm>
            <a:off x="2264229" y="9602442"/>
            <a:ext cx="4301916" cy="914400"/>
          </a:xfrm>
          <a:prstGeom prst="rect">
            <a:avLst/>
          </a:prstGeom>
        </p:spPr>
        <p:txBody>
          <a:bodyPr/>
          <a:lstStyle>
            <a:lvl1pPr marL="0" indent="0">
              <a:buNone/>
              <a:defRPr b="0">
                <a:solidFill>
                  <a:schemeClr val="tx2">
                    <a:lumMod val="20000"/>
                    <a:lumOff val="8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Text Placeholder 5">
            <a:extLst>
              <a:ext uri="{FF2B5EF4-FFF2-40B4-BE49-F238E27FC236}">
                <a16:creationId xmlns:a16="http://schemas.microsoft.com/office/drawing/2014/main" id="{EBCFEA17-6D10-AFE5-A141-6394B8EB90CB}"/>
              </a:ext>
            </a:extLst>
          </p:cNvPr>
          <p:cNvSpPr>
            <a:spLocks noGrp="1"/>
          </p:cNvSpPr>
          <p:nvPr>
            <p:ph type="body" sz="quarter" idx="15"/>
          </p:nvPr>
        </p:nvSpPr>
        <p:spPr>
          <a:xfrm>
            <a:off x="7308086" y="9602442"/>
            <a:ext cx="4231183" cy="914400"/>
          </a:xfrm>
          <a:prstGeom prst="rect">
            <a:avLst/>
          </a:prstGeom>
        </p:spPr>
        <p:txBody>
          <a:bodyPr/>
          <a:lstStyle>
            <a:lvl1pPr marL="0" indent="0">
              <a:buNone/>
              <a:defRPr b="0">
                <a:solidFill>
                  <a:schemeClr val="tx2">
                    <a:lumMod val="20000"/>
                    <a:lumOff val="8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Text Placeholder 5">
            <a:extLst>
              <a:ext uri="{FF2B5EF4-FFF2-40B4-BE49-F238E27FC236}">
                <a16:creationId xmlns:a16="http://schemas.microsoft.com/office/drawing/2014/main" id="{81756B90-CF3A-80AD-9555-E484D0C44BDA}"/>
              </a:ext>
            </a:extLst>
          </p:cNvPr>
          <p:cNvSpPr>
            <a:spLocks noGrp="1"/>
          </p:cNvSpPr>
          <p:nvPr>
            <p:ph type="body" sz="quarter" idx="16"/>
          </p:nvPr>
        </p:nvSpPr>
        <p:spPr>
          <a:xfrm>
            <a:off x="12226913" y="9602442"/>
            <a:ext cx="4301915" cy="914400"/>
          </a:xfrm>
          <a:prstGeom prst="rect">
            <a:avLst/>
          </a:prstGeom>
        </p:spPr>
        <p:txBody>
          <a:bodyPr/>
          <a:lstStyle>
            <a:lvl1pPr marL="0" indent="0">
              <a:buNone/>
              <a:defRPr b="0">
                <a:solidFill>
                  <a:schemeClr val="tx2">
                    <a:lumMod val="20000"/>
                    <a:lumOff val="8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9" name="Text Placeholder 5">
            <a:extLst>
              <a:ext uri="{FF2B5EF4-FFF2-40B4-BE49-F238E27FC236}">
                <a16:creationId xmlns:a16="http://schemas.microsoft.com/office/drawing/2014/main" id="{3B231419-3D72-5A03-09B4-6A9D4F91B64E}"/>
              </a:ext>
            </a:extLst>
          </p:cNvPr>
          <p:cNvSpPr>
            <a:spLocks noGrp="1"/>
          </p:cNvSpPr>
          <p:nvPr>
            <p:ph type="body" sz="quarter" idx="17"/>
          </p:nvPr>
        </p:nvSpPr>
        <p:spPr>
          <a:xfrm>
            <a:off x="17208255" y="9602442"/>
            <a:ext cx="4301915" cy="914400"/>
          </a:xfrm>
          <a:prstGeom prst="rect">
            <a:avLst/>
          </a:prstGeom>
        </p:spPr>
        <p:txBody>
          <a:bodyPr/>
          <a:lstStyle>
            <a:lvl1pPr marL="0" indent="0">
              <a:buNone/>
              <a:defRPr b="0">
                <a:solidFill>
                  <a:schemeClr val="tx2">
                    <a:lumMod val="20000"/>
                    <a:lumOff val="8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CE5EC38-914D-93EC-4F1F-EEDCB254A5A0}"/>
              </a:ext>
            </a:extLst>
          </p:cNvPr>
          <p:cNvSpPr>
            <a:spLocks noGrp="1"/>
          </p:cNvSpPr>
          <p:nvPr>
            <p:ph type="body" sz="quarter" idx="18"/>
          </p:nvPr>
        </p:nvSpPr>
        <p:spPr>
          <a:xfrm>
            <a:off x="2248125" y="10593050"/>
            <a:ext cx="43019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D675AC8D-AE29-4392-AB5E-E5699BB8B303}"/>
              </a:ext>
            </a:extLst>
          </p:cNvPr>
          <p:cNvSpPr>
            <a:spLocks noGrp="1"/>
          </p:cNvSpPr>
          <p:nvPr>
            <p:ph type="body" sz="quarter" idx="19"/>
          </p:nvPr>
        </p:nvSpPr>
        <p:spPr>
          <a:xfrm>
            <a:off x="7308086" y="10592249"/>
            <a:ext cx="42315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B26BA77A-718E-5CA8-10AE-8028975359F9}"/>
              </a:ext>
            </a:extLst>
          </p:cNvPr>
          <p:cNvSpPr>
            <a:spLocks noGrp="1"/>
          </p:cNvSpPr>
          <p:nvPr>
            <p:ph type="body" sz="quarter" idx="20"/>
          </p:nvPr>
        </p:nvSpPr>
        <p:spPr>
          <a:xfrm>
            <a:off x="12226913" y="10516842"/>
            <a:ext cx="4301915"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141FEC11-C24B-31C8-945E-30EFEAC2C282}"/>
              </a:ext>
            </a:extLst>
          </p:cNvPr>
          <p:cNvSpPr>
            <a:spLocks noGrp="1"/>
          </p:cNvSpPr>
          <p:nvPr>
            <p:ph type="body" sz="quarter" idx="21"/>
          </p:nvPr>
        </p:nvSpPr>
        <p:spPr>
          <a:xfrm>
            <a:off x="17224359" y="10546889"/>
            <a:ext cx="43019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0691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35" presetClass="path" presetSubtype="0" accel="50000" decel="50000" fill="hold" grpId="1" nodeType="withEffect">
                                  <p:stCondLst>
                                    <p:cond delay="0"/>
                                  </p:stCondLst>
                                  <p:childTnLst>
                                    <p:animMotion origin="layout" path="M 0.00182 0.23793 L 2.91667E-6 8.17775E-8 " pathEditMode="relative" rAng="0" ptsTypes="AA">
                                      <p:cBhvr>
                                        <p:cTn id="9" dur="1000" fill="hold"/>
                                        <p:tgtEl>
                                          <p:spTgt spid="22"/>
                                        </p:tgtEl>
                                        <p:attrNameLst>
                                          <p:attrName>ppt_x</p:attrName>
                                          <p:attrName>ppt_y</p:attrName>
                                        </p:attrNameLst>
                                      </p:cBhvr>
                                      <p:rCtr x="-95" y="-11896"/>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35" presetClass="path" presetSubtype="0" accel="50000" decel="50000" fill="hold" grpId="1" nodeType="withEffect">
                                  <p:stCondLst>
                                    <p:cond delay="0"/>
                                  </p:stCondLst>
                                  <p:childTnLst>
                                    <p:animMotion origin="layout" path="M 0.00182 0.23793 L -9.72222E-7 8.17775E-8 " pathEditMode="relative" rAng="0" ptsTypes="AA">
                                      <p:cBhvr>
                                        <p:cTn id="14" dur="1000" fill="hold"/>
                                        <p:tgtEl>
                                          <p:spTgt spid="18"/>
                                        </p:tgtEl>
                                        <p:attrNameLst>
                                          <p:attrName>ppt_x</p:attrName>
                                          <p:attrName>ppt_y</p:attrName>
                                        </p:attrNameLst>
                                      </p:cBhvr>
                                      <p:rCtr x="-95" y="-11896"/>
                                    </p:animMotion>
                                  </p:childTnLst>
                                </p:cTn>
                              </p:par>
                              <p:par>
                                <p:cTn id="15" presetID="10" presetClass="entr" presetSubtype="0" fill="hold" grpId="0" nodeType="withEffect">
                                  <p:stCondLst>
                                    <p:cond delay="1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35" presetClass="path" presetSubtype="0" accel="50000" decel="50000" fill="hold" grpId="1" nodeType="withEffect">
                                  <p:stCondLst>
                                    <p:cond delay="100"/>
                                  </p:stCondLst>
                                  <p:childTnLst>
                                    <p:animMotion origin="layout" path="M 0.00182 0.23793 L -9.72222E-7 8.17775E-8 " pathEditMode="relative" rAng="0" ptsTypes="AA">
                                      <p:cBhvr>
                                        <p:cTn id="19" dur="1000" fill="hold"/>
                                        <p:tgtEl>
                                          <p:spTgt spid="23"/>
                                        </p:tgtEl>
                                        <p:attrNameLst>
                                          <p:attrName>ppt_x</p:attrName>
                                          <p:attrName>ppt_y</p:attrName>
                                        </p:attrNameLst>
                                      </p:cBhvr>
                                      <p:rCtr x="-95" y="-11896"/>
                                    </p:animMotion>
                                  </p:childTnLst>
                                </p:cTn>
                              </p:par>
                              <p:par>
                                <p:cTn id="20" presetID="10" presetClass="entr" presetSubtype="0" fill="hold" grpId="0" nodeType="withEffect">
                                  <p:stCondLst>
                                    <p:cond delay="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35" presetClass="path" presetSubtype="0" accel="50000" decel="50000" fill="hold" grpId="1" nodeType="withEffect">
                                  <p:stCondLst>
                                    <p:cond delay="100"/>
                                  </p:stCondLst>
                                  <p:childTnLst>
                                    <p:animMotion origin="layout" path="M 0.00182 0.23793 L -9.72222E-7 8.17775E-8 " pathEditMode="relative" rAng="0" ptsTypes="AA">
                                      <p:cBhvr>
                                        <p:cTn id="24" dur="1000" fill="hold"/>
                                        <p:tgtEl>
                                          <p:spTgt spid="19"/>
                                        </p:tgtEl>
                                        <p:attrNameLst>
                                          <p:attrName>ppt_x</p:attrName>
                                          <p:attrName>ppt_y</p:attrName>
                                        </p:attrNameLst>
                                      </p:cBhvr>
                                      <p:rCtr x="-95" y="-11896"/>
                                    </p:animMotion>
                                  </p:childTnLst>
                                </p:cTn>
                              </p:par>
                              <p:par>
                                <p:cTn id="25" presetID="10" presetClass="entr" presetSubtype="0" fill="hold" grpId="0" nodeType="withEffect">
                                  <p:stCondLst>
                                    <p:cond delay="2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35" presetClass="path" presetSubtype="0" accel="50000" decel="50000" fill="hold" grpId="1" nodeType="withEffect">
                                  <p:stCondLst>
                                    <p:cond delay="200"/>
                                  </p:stCondLst>
                                  <p:childTnLst>
                                    <p:animMotion origin="layout" path="M 0.00182 0.23793 L -9.72222E-7 8.17775E-8 " pathEditMode="relative" rAng="0" ptsTypes="AA">
                                      <p:cBhvr>
                                        <p:cTn id="29" dur="1000" fill="hold"/>
                                        <p:tgtEl>
                                          <p:spTgt spid="24"/>
                                        </p:tgtEl>
                                        <p:attrNameLst>
                                          <p:attrName>ppt_x</p:attrName>
                                          <p:attrName>ppt_y</p:attrName>
                                        </p:attrNameLst>
                                      </p:cBhvr>
                                      <p:rCtr x="-95" y="-11896"/>
                                    </p:animMotion>
                                  </p:childTnLst>
                                </p:cTn>
                              </p:par>
                              <p:par>
                                <p:cTn id="30" presetID="10" presetClass="entr" presetSubtype="0" fill="hold" grpId="0" nodeType="withEffect">
                                  <p:stCondLst>
                                    <p:cond delay="2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35" presetClass="path" presetSubtype="0" accel="50000" decel="50000" fill="hold" grpId="1" nodeType="withEffect">
                                  <p:stCondLst>
                                    <p:cond delay="200"/>
                                  </p:stCondLst>
                                  <p:childTnLst>
                                    <p:animMotion origin="layout" path="M 0.00182 0.23793 L -9.72222E-7 8.17775E-8 " pathEditMode="relative" rAng="0" ptsTypes="AA">
                                      <p:cBhvr>
                                        <p:cTn id="34" dur="1000" fill="hold"/>
                                        <p:tgtEl>
                                          <p:spTgt spid="20"/>
                                        </p:tgtEl>
                                        <p:attrNameLst>
                                          <p:attrName>ppt_x</p:attrName>
                                          <p:attrName>ppt_y</p:attrName>
                                        </p:attrNameLst>
                                      </p:cBhvr>
                                      <p:rCtr x="-95" y="-11896"/>
                                    </p:animMotion>
                                  </p:childTnLst>
                                </p:cTn>
                              </p:par>
                              <p:par>
                                <p:cTn id="35" presetID="10" presetClass="entr" presetSubtype="0" fill="hold" grpId="0" nodeType="withEffect">
                                  <p:stCondLst>
                                    <p:cond delay="3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35" presetClass="path" presetSubtype="0" accel="50000" decel="50000" fill="hold" grpId="1" nodeType="withEffect">
                                  <p:stCondLst>
                                    <p:cond delay="300"/>
                                  </p:stCondLst>
                                  <p:childTnLst>
                                    <p:animMotion origin="layout" path="M 0.00182 0.23793 L -9.72222E-7 8.17775E-8 " pathEditMode="relative" rAng="0" ptsTypes="AA">
                                      <p:cBhvr>
                                        <p:cTn id="39" dur="1000" fill="hold"/>
                                        <p:tgtEl>
                                          <p:spTgt spid="25"/>
                                        </p:tgtEl>
                                        <p:attrNameLst>
                                          <p:attrName>ppt_x</p:attrName>
                                          <p:attrName>ppt_y</p:attrName>
                                        </p:attrNameLst>
                                      </p:cBhvr>
                                      <p:rCtr x="-95" y="-11896"/>
                                    </p:animMotion>
                                  </p:childTnLst>
                                </p:cTn>
                              </p:par>
                              <p:par>
                                <p:cTn id="40" presetID="10" presetClass="entr" presetSubtype="0" fill="hold" grpId="0" nodeType="withEffect">
                                  <p:stCondLst>
                                    <p:cond delay="3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35" presetClass="path" presetSubtype="0" accel="50000" decel="50000" fill="hold" grpId="1" nodeType="withEffect">
                                  <p:stCondLst>
                                    <p:cond delay="300"/>
                                  </p:stCondLst>
                                  <p:childTnLst>
                                    <p:animMotion origin="layout" path="M 0.00182 0.23793 L -9.72222E-7 8.17775E-8 " pathEditMode="relative" rAng="0" ptsTypes="AA">
                                      <p:cBhvr>
                                        <p:cTn id="44" dur="1000" fill="hold"/>
                                        <p:tgtEl>
                                          <p:spTgt spid="21"/>
                                        </p:tgtEl>
                                        <p:attrNameLst>
                                          <p:attrName>ppt_x</p:attrName>
                                          <p:attrName>ppt_y</p:attrName>
                                        </p:attrNameLst>
                                      </p:cBhvr>
                                      <p:rCtr x="-95" y="-118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TEXT BULLET A">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A577927-1399-55A4-89E7-3782A8743410}"/>
              </a:ext>
            </a:extLst>
          </p:cNvPr>
          <p:cNvSpPr>
            <a:spLocks noGrp="1" noEditPoints="1"/>
          </p:cNvSpPr>
          <p:nvPr>
            <p:ph type="pic" sz="quarter" idx="11"/>
          </p:nvPr>
        </p:nvSpPr>
        <p:spPr bwMode="auto">
          <a:xfrm>
            <a:off x="11302340" y="0"/>
            <a:ext cx="12472061" cy="13716000"/>
          </a:xfrm>
          <a:custGeom>
            <a:avLst/>
            <a:gdLst>
              <a:gd name="T0" fmla="*/ 5068 w 5966"/>
              <a:gd name="T1" fmla="*/ 0 h 6398"/>
              <a:gd name="T2" fmla="*/ 1910 w 5966"/>
              <a:gd name="T3" fmla="*/ 3156 h 6398"/>
              <a:gd name="T4" fmla="*/ 19 w 5966"/>
              <a:gd name="T5" fmla="*/ 3156 h 6398"/>
              <a:gd name="T6" fmla="*/ 3177 w 5966"/>
              <a:gd name="T7" fmla="*/ 0 h 6398"/>
              <a:gd name="T8" fmla="*/ 5068 w 5966"/>
              <a:gd name="T9" fmla="*/ 0 h 6398"/>
              <a:gd name="T10" fmla="*/ 5182 w 5966"/>
              <a:gd name="T11" fmla="*/ 0 h 6398"/>
              <a:gd name="T12" fmla="*/ 5966 w 5966"/>
              <a:gd name="T13" fmla="*/ 0 h 6398"/>
              <a:gd name="T14" fmla="*/ 5966 w 5966"/>
              <a:gd name="T15" fmla="*/ 1106 h 6398"/>
              <a:gd name="T16" fmla="*/ 1891 w 5966"/>
              <a:gd name="T17" fmla="*/ 5180 h 6398"/>
              <a:gd name="T18" fmla="*/ 0 w 5966"/>
              <a:gd name="T19" fmla="*/ 5180 h 6398"/>
              <a:gd name="T20" fmla="*/ 5182 w 5966"/>
              <a:gd name="T21" fmla="*/ 0 h 6398"/>
              <a:gd name="T22" fmla="*/ 5966 w 5966"/>
              <a:gd name="T23" fmla="*/ 1219 h 6398"/>
              <a:gd name="T24" fmla="*/ 5966 w 5966"/>
              <a:gd name="T25" fmla="*/ 3110 h 6398"/>
              <a:gd name="T26" fmla="*/ 2676 w 5966"/>
              <a:gd name="T27" fmla="*/ 6398 h 6398"/>
              <a:gd name="T28" fmla="*/ 785 w 5966"/>
              <a:gd name="T29" fmla="*/ 6398 h 6398"/>
              <a:gd name="T30" fmla="*/ 5966 w 5966"/>
              <a:gd name="T31" fmla="*/ 1219 h 6398"/>
              <a:gd name="T32" fmla="*/ 5966 w 5966"/>
              <a:gd name="T33" fmla="*/ 3222 h 6398"/>
              <a:gd name="T34" fmla="*/ 5966 w 5966"/>
              <a:gd name="T35" fmla="*/ 5112 h 6398"/>
              <a:gd name="T36" fmla="*/ 4680 w 5966"/>
              <a:gd name="T37" fmla="*/ 6398 h 6398"/>
              <a:gd name="T38" fmla="*/ 2790 w 5966"/>
              <a:gd name="T39" fmla="*/ 6398 h 6398"/>
              <a:gd name="T40" fmla="*/ 5966 w 5966"/>
              <a:gd name="T41" fmla="*/ 3222 h 6398"/>
              <a:gd name="T42" fmla="*/ 5966 w 5966"/>
              <a:gd name="T43" fmla="*/ 5226 h 6398"/>
              <a:gd name="T44" fmla="*/ 5966 w 5966"/>
              <a:gd name="T45" fmla="*/ 6398 h 6398"/>
              <a:gd name="T46" fmla="*/ 4793 w 5966"/>
              <a:gd name="T47" fmla="*/ 6398 h 6398"/>
              <a:gd name="T48" fmla="*/ 5966 w 5966"/>
              <a:gd name="T49" fmla="*/ 5226 h 6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66" h="6398">
                <a:moveTo>
                  <a:pt x="5068" y="0"/>
                </a:moveTo>
                <a:lnTo>
                  <a:pt x="1910" y="3156"/>
                </a:lnTo>
                <a:lnTo>
                  <a:pt x="19" y="3156"/>
                </a:lnTo>
                <a:lnTo>
                  <a:pt x="3177" y="0"/>
                </a:lnTo>
                <a:lnTo>
                  <a:pt x="5068" y="0"/>
                </a:lnTo>
                <a:close/>
                <a:moveTo>
                  <a:pt x="5182" y="0"/>
                </a:moveTo>
                <a:lnTo>
                  <a:pt x="5966" y="0"/>
                </a:lnTo>
                <a:lnTo>
                  <a:pt x="5966" y="1106"/>
                </a:lnTo>
                <a:lnTo>
                  <a:pt x="1891" y="5180"/>
                </a:lnTo>
                <a:lnTo>
                  <a:pt x="0" y="5180"/>
                </a:lnTo>
                <a:lnTo>
                  <a:pt x="5182" y="0"/>
                </a:lnTo>
                <a:close/>
                <a:moveTo>
                  <a:pt x="5966" y="1219"/>
                </a:moveTo>
                <a:lnTo>
                  <a:pt x="5966" y="3110"/>
                </a:lnTo>
                <a:lnTo>
                  <a:pt x="2676" y="6398"/>
                </a:lnTo>
                <a:lnTo>
                  <a:pt x="785" y="6398"/>
                </a:lnTo>
                <a:lnTo>
                  <a:pt x="5966" y="1219"/>
                </a:lnTo>
                <a:close/>
                <a:moveTo>
                  <a:pt x="5966" y="3222"/>
                </a:moveTo>
                <a:lnTo>
                  <a:pt x="5966" y="5112"/>
                </a:lnTo>
                <a:lnTo>
                  <a:pt x="4680" y="6398"/>
                </a:lnTo>
                <a:lnTo>
                  <a:pt x="2790" y="6398"/>
                </a:lnTo>
                <a:lnTo>
                  <a:pt x="5966" y="3222"/>
                </a:lnTo>
                <a:close/>
                <a:moveTo>
                  <a:pt x="5966" y="5226"/>
                </a:moveTo>
                <a:lnTo>
                  <a:pt x="5966" y="6398"/>
                </a:lnTo>
                <a:lnTo>
                  <a:pt x="4793" y="6398"/>
                </a:lnTo>
                <a:lnTo>
                  <a:pt x="5966" y="5226"/>
                </a:lnTo>
                <a:close/>
              </a:path>
            </a:pathLst>
          </a:custGeom>
          <a:solidFill>
            <a:schemeClr val="bg2">
              <a:alpha val="80000"/>
            </a:schemeClr>
          </a:solidFill>
          <a:ln>
            <a:noFill/>
          </a:ln>
          <a:effectLst/>
        </p:spPr>
        <p:txBody>
          <a:bodyPr vert="horz" wrap="square" lIns="91440" tIns="45720" rIns="91440" bIns="45720" numCol="1" anchor="t" anchorCtr="0" compatLnSpc="1">
            <a:prstTxWarp prst="textNoShape">
              <a:avLst/>
            </a:prstTxWarp>
          </a:bodyPr>
          <a:lstStyle>
            <a:lvl1pPr>
              <a:defRPr lang="ru-RU" sz="130"/>
            </a:lvl1pPr>
          </a:lstStyle>
          <a:p>
            <a:pPr lvl="0"/>
            <a:r>
              <a:rPr lang="en-US"/>
              <a:t>Click icon to add picture</a:t>
            </a:r>
            <a:endParaRPr lang="ru-RU"/>
          </a:p>
        </p:txBody>
      </p:sp>
      <p:sp>
        <p:nvSpPr>
          <p:cNvPr id="3" name="Title 2">
            <a:extLst>
              <a:ext uri="{FF2B5EF4-FFF2-40B4-BE49-F238E27FC236}">
                <a16:creationId xmlns:a16="http://schemas.microsoft.com/office/drawing/2014/main" id="{83D464FF-8C96-04AF-836A-651881C6AD80}"/>
              </a:ext>
            </a:extLst>
          </p:cNvPr>
          <p:cNvSpPr>
            <a:spLocks noGrp="1"/>
          </p:cNvSpPr>
          <p:nvPr>
            <p:ph type="title"/>
          </p:nvPr>
        </p:nvSpPr>
        <p:spPr>
          <a:xfrm>
            <a:off x="1333500" y="1237031"/>
            <a:ext cx="12472061" cy="2130735"/>
          </a:xfrm>
          <a:prstGeom prst="rect">
            <a:avLst/>
          </a:prstGeom>
        </p:spPr>
        <p:txBody>
          <a:bodyPr>
            <a:normAutofit/>
          </a:bodyPr>
          <a:lstStyle>
            <a:lvl1pPr>
              <a:defRPr sz="8000">
                <a:solidFill>
                  <a:schemeClr val="tx2"/>
                </a:solidFill>
              </a:defRPr>
            </a:lvl1pPr>
          </a:lstStyle>
          <a:p>
            <a:r>
              <a:rPr lang="en-US"/>
              <a:t>Click to edit Master title style</a:t>
            </a:r>
          </a:p>
        </p:txBody>
      </p:sp>
      <p:sp>
        <p:nvSpPr>
          <p:cNvPr id="5" name="Text Placeholder 27">
            <a:extLst>
              <a:ext uri="{FF2B5EF4-FFF2-40B4-BE49-F238E27FC236}">
                <a16:creationId xmlns:a16="http://schemas.microsoft.com/office/drawing/2014/main" id="{F6A9338D-BC0F-2D6D-AA6E-9D6E339FB609}"/>
              </a:ext>
            </a:extLst>
          </p:cNvPr>
          <p:cNvSpPr>
            <a:spLocks noGrp="1"/>
          </p:cNvSpPr>
          <p:nvPr>
            <p:ph type="body" sz="quarter" idx="12" hasCustomPrompt="1"/>
          </p:nvPr>
        </p:nvSpPr>
        <p:spPr>
          <a:xfrm>
            <a:off x="1333500" y="3639228"/>
            <a:ext cx="8934867" cy="600666"/>
          </a:xfrm>
          <a:prstGeom prst="rect">
            <a:avLst/>
          </a:prstGeom>
        </p:spPr>
        <p:txBody>
          <a:bodyPr/>
          <a:lstStyle>
            <a:lvl1pPr marL="0" indent="0">
              <a:lnSpc>
                <a:spcPct val="100000"/>
              </a:lnSpc>
              <a:buNone/>
              <a:defRPr sz="4000" b="1">
                <a:solidFill>
                  <a:schemeClr val="tx2"/>
                </a:solidFill>
              </a:defRPr>
            </a:lvl1pPr>
          </a:lstStyle>
          <a:p>
            <a:pPr lvl="0"/>
            <a:r>
              <a:rPr lang="en-US"/>
              <a:t>Click to edit Heading</a:t>
            </a:r>
          </a:p>
        </p:txBody>
      </p:sp>
      <p:sp>
        <p:nvSpPr>
          <p:cNvPr id="6" name="Text Placeholder 29">
            <a:extLst>
              <a:ext uri="{FF2B5EF4-FFF2-40B4-BE49-F238E27FC236}">
                <a16:creationId xmlns:a16="http://schemas.microsoft.com/office/drawing/2014/main" id="{42396218-0B1C-1D88-2F23-A752D498E13C}"/>
              </a:ext>
            </a:extLst>
          </p:cNvPr>
          <p:cNvSpPr>
            <a:spLocks noGrp="1"/>
          </p:cNvSpPr>
          <p:nvPr>
            <p:ph type="body" sz="quarter" idx="13" hasCustomPrompt="1"/>
          </p:nvPr>
        </p:nvSpPr>
        <p:spPr>
          <a:xfrm>
            <a:off x="1333500" y="4343627"/>
            <a:ext cx="8934867" cy="1115169"/>
          </a:xfrm>
          <a:prstGeom prst="rect">
            <a:avLst/>
          </a:prstGeom>
        </p:spPr>
        <p:txBody>
          <a:bodyPr/>
          <a:lstStyle>
            <a:lvl1pPr marL="0" indent="0">
              <a:lnSpc>
                <a:spcPct val="100000"/>
              </a:lnSpc>
              <a:buNone/>
              <a:defRPr sz="2800"/>
            </a:lvl1pPr>
          </a:lstStyle>
          <a:p>
            <a:pPr lvl="0"/>
            <a:r>
              <a:rPr lang="en-US"/>
              <a:t>Click to insert copy text</a:t>
            </a:r>
          </a:p>
        </p:txBody>
      </p:sp>
      <p:sp>
        <p:nvSpPr>
          <p:cNvPr id="7" name="Text Placeholder 27">
            <a:extLst>
              <a:ext uri="{FF2B5EF4-FFF2-40B4-BE49-F238E27FC236}">
                <a16:creationId xmlns:a16="http://schemas.microsoft.com/office/drawing/2014/main" id="{D9A25D16-B7B2-DE37-685A-1D1DA4C19BBC}"/>
              </a:ext>
            </a:extLst>
          </p:cNvPr>
          <p:cNvSpPr>
            <a:spLocks noGrp="1"/>
          </p:cNvSpPr>
          <p:nvPr>
            <p:ph type="body" sz="quarter" idx="14" hasCustomPrompt="1"/>
          </p:nvPr>
        </p:nvSpPr>
        <p:spPr>
          <a:xfrm>
            <a:off x="1333500" y="5851785"/>
            <a:ext cx="8934867" cy="600666"/>
          </a:xfrm>
          <a:prstGeom prst="rect">
            <a:avLst/>
          </a:prstGeom>
        </p:spPr>
        <p:txBody>
          <a:bodyPr/>
          <a:lstStyle>
            <a:lvl1pPr marL="0" indent="0">
              <a:lnSpc>
                <a:spcPct val="100000"/>
              </a:lnSpc>
              <a:buNone/>
              <a:defRPr sz="4000" b="1">
                <a:solidFill>
                  <a:schemeClr val="accent1"/>
                </a:solidFill>
              </a:defRPr>
            </a:lvl1pPr>
          </a:lstStyle>
          <a:p>
            <a:pPr lvl="0"/>
            <a:r>
              <a:rPr lang="en-US"/>
              <a:t>Click to edit Heading</a:t>
            </a:r>
          </a:p>
        </p:txBody>
      </p:sp>
      <p:sp>
        <p:nvSpPr>
          <p:cNvPr id="8" name="Text Placeholder 29">
            <a:extLst>
              <a:ext uri="{FF2B5EF4-FFF2-40B4-BE49-F238E27FC236}">
                <a16:creationId xmlns:a16="http://schemas.microsoft.com/office/drawing/2014/main" id="{D50CF4FD-B9A1-6BCD-6EFD-6020023F49F7}"/>
              </a:ext>
            </a:extLst>
          </p:cNvPr>
          <p:cNvSpPr>
            <a:spLocks noGrp="1"/>
          </p:cNvSpPr>
          <p:nvPr>
            <p:ph type="body" sz="quarter" idx="15" hasCustomPrompt="1"/>
          </p:nvPr>
        </p:nvSpPr>
        <p:spPr>
          <a:xfrm>
            <a:off x="1333500" y="6507522"/>
            <a:ext cx="8934867" cy="1244223"/>
          </a:xfrm>
          <a:prstGeom prst="rect">
            <a:avLst/>
          </a:prstGeom>
        </p:spPr>
        <p:txBody>
          <a:bodyPr/>
          <a:lstStyle>
            <a:lvl1pPr marL="0" indent="0">
              <a:lnSpc>
                <a:spcPct val="100000"/>
              </a:lnSpc>
              <a:buNone/>
              <a:defRPr sz="2800"/>
            </a:lvl1pPr>
          </a:lstStyle>
          <a:p>
            <a:pPr lvl="0"/>
            <a:r>
              <a:rPr lang="en-US"/>
              <a:t>Click to insert copy text</a:t>
            </a:r>
          </a:p>
        </p:txBody>
      </p:sp>
      <p:sp>
        <p:nvSpPr>
          <p:cNvPr id="9" name="Text Placeholder 27">
            <a:extLst>
              <a:ext uri="{FF2B5EF4-FFF2-40B4-BE49-F238E27FC236}">
                <a16:creationId xmlns:a16="http://schemas.microsoft.com/office/drawing/2014/main" id="{594C4772-21F6-4442-EBAE-324EA0A90D9C}"/>
              </a:ext>
            </a:extLst>
          </p:cNvPr>
          <p:cNvSpPr>
            <a:spLocks noGrp="1"/>
          </p:cNvSpPr>
          <p:nvPr>
            <p:ph type="body" sz="quarter" idx="16" hasCustomPrompt="1"/>
          </p:nvPr>
        </p:nvSpPr>
        <p:spPr>
          <a:xfrm>
            <a:off x="1333500" y="8138223"/>
            <a:ext cx="8934867" cy="609600"/>
          </a:xfrm>
          <a:prstGeom prst="rect">
            <a:avLst/>
          </a:prstGeom>
        </p:spPr>
        <p:txBody>
          <a:bodyPr/>
          <a:lstStyle>
            <a:lvl1pPr marL="0" indent="0">
              <a:lnSpc>
                <a:spcPct val="100000"/>
              </a:lnSpc>
              <a:buNone/>
              <a:defRPr sz="4000" b="1">
                <a:solidFill>
                  <a:schemeClr val="accent3"/>
                </a:solidFill>
              </a:defRPr>
            </a:lvl1pPr>
          </a:lstStyle>
          <a:p>
            <a:pPr lvl="0"/>
            <a:r>
              <a:rPr lang="en-US"/>
              <a:t>Click to edit Heading</a:t>
            </a:r>
          </a:p>
        </p:txBody>
      </p:sp>
      <p:sp>
        <p:nvSpPr>
          <p:cNvPr id="10" name="Text Placeholder 29">
            <a:extLst>
              <a:ext uri="{FF2B5EF4-FFF2-40B4-BE49-F238E27FC236}">
                <a16:creationId xmlns:a16="http://schemas.microsoft.com/office/drawing/2014/main" id="{82D3CECE-D96B-D4EA-4F6A-BD4C11C26CEC}"/>
              </a:ext>
            </a:extLst>
          </p:cNvPr>
          <p:cNvSpPr>
            <a:spLocks noGrp="1"/>
          </p:cNvSpPr>
          <p:nvPr>
            <p:ph type="body" sz="quarter" idx="17" hasCustomPrompt="1"/>
          </p:nvPr>
        </p:nvSpPr>
        <p:spPr>
          <a:xfrm>
            <a:off x="1333500" y="8806154"/>
            <a:ext cx="8934867" cy="1258445"/>
          </a:xfrm>
          <a:prstGeom prst="rect">
            <a:avLst/>
          </a:prstGeom>
        </p:spPr>
        <p:txBody>
          <a:bodyPr/>
          <a:lstStyle>
            <a:lvl1pPr marL="0" indent="0">
              <a:lnSpc>
                <a:spcPct val="100000"/>
              </a:lnSpc>
              <a:buNone/>
              <a:defRPr sz="2800"/>
            </a:lvl1pPr>
          </a:lstStyle>
          <a:p>
            <a:pPr lvl="0"/>
            <a:r>
              <a:rPr lang="en-US"/>
              <a:t>Click to insert copy text</a:t>
            </a:r>
          </a:p>
        </p:txBody>
      </p:sp>
      <p:sp>
        <p:nvSpPr>
          <p:cNvPr id="11" name="Text Placeholder 27">
            <a:extLst>
              <a:ext uri="{FF2B5EF4-FFF2-40B4-BE49-F238E27FC236}">
                <a16:creationId xmlns:a16="http://schemas.microsoft.com/office/drawing/2014/main" id="{C711C10D-16D0-91D4-BEE8-487E3BE5BAE1}"/>
              </a:ext>
            </a:extLst>
          </p:cNvPr>
          <p:cNvSpPr>
            <a:spLocks noGrp="1"/>
          </p:cNvSpPr>
          <p:nvPr>
            <p:ph type="body" sz="quarter" idx="18" hasCustomPrompt="1"/>
          </p:nvPr>
        </p:nvSpPr>
        <p:spPr>
          <a:xfrm>
            <a:off x="1333500" y="10486278"/>
            <a:ext cx="8934867" cy="600666"/>
          </a:xfrm>
          <a:prstGeom prst="rect">
            <a:avLst/>
          </a:prstGeom>
        </p:spPr>
        <p:txBody>
          <a:bodyPr/>
          <a:lstStyle>
            <a:lvl1pPr marL="0" indent="0">
              <a:lnSpc>
                <a:spcPct val="100000"/>
              </a:lnSpc>
              <a:buNone/>
              <a:defRPr sz="4000" b="1">
                <a:solidFill>
                  <a:schemeClr val="accent2"/>
                </a:solidFill>
              </a:defRPr>
            </a:lvl1pPr>
          </a:lstStyle>
          <a:p>
            <a:pPr lvl="0"/>
            <a:r>
              <a:rPr lang="en-US"/>
              <a:t>Click to edit Heading</a:t>
            </a:r>
          </a:p>
        </p:txBody>
      </p:sp>
      <p:sp>
        <p:nvSpPr>
          <p:cNvPr id="12" name="Text Placeholder 29">
            <a:extLst>
              <a:ext uri="{FF2B5EF4-FFF2-40B4-BE49-F238E27FC236}">
                <a16:creationId xmlns:a16="http://schemas.microsoft.com/office/drawing/2014/main" id="{3E06593B-7842-4A76-6EC6-D560625EACCF}"/>
              </a:ext>
            </a:extLst>
          </p:cNvPr>
          <p:cNvSpPr>
            <a:spLocks noGrp="1"/>
          </p:cNvSpPr>
          <p:nvPr>
            <p:ph type="body" sz="quarter" idx="19" hasCustomPrompt="1"/>
          </p:nvPr>
        </p:nvSpPr>
        <p:spPr>
          <a:xfrm>
            <a:off x="1333500" y="11177287"/>
            <a:ext cx="8934867" cy="1167113"/>
          </a:xfrm>
          <a:prstGeom prst="rect">
            <a:avLst/>
          </a:prstGeom>
        </p:spPr>
        <p:txBody>
          <a:bodyPr/>
          <a:lstStyle>
            <a:lvl1pPr marL="0" indent="0">
              <a:lnSpc>
                <a:spcPct val="100000"/>
              </a:lnSpc>
              <a:buNone/>
              <a:defRPr sz="2800"/>
            </a:lvl1pPr>
          </a:lstStyle>
          <a:p>
            <a:pPr lvl="0"/>
            <a:r>
              <a:rPr lang="en-US"/>
              <a:t>Click to insert copy text</a:t>
            </a:r>
          </a:p>
        </p:txBody>
      </p:sp>
    </p:spTree>
    <p:extLst>
      <p:ext uri="{BB962C8B-B14F-4D97-AF65-F5344CB8AC3E}">
        <p14:creationId xmlns:p14="http://schemas.microsoft.com/office/powerpoint/2010/main" val="2448086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TEXT BULLET">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79917150-6BE8-B645-FF30-FAA87E515D21}"/>
              </a:ext>
            </a:extLst>
          </p:cNvPr>
          <p:cNvSpPr>
            <a:spLocks noGrp="1"/>
          </p:cNvSpPr>
          <p:nvPr>
            <p:ph type="pic" sz="quarter" idx="10"/>
          </p:nvPr>
        </p:nvSpPr>
        <p:spPr bwMode="auto">
          <a:xfrm>
            <a:off x="0" y="0"/>
            <a:ext cx="13034117" cy="13716000"/>
          </a:xfrm>
          <a:custGeom>
            <a:avLst/>
            <a:gdLst>
              <a:gd name="connsiteX0" fmla="*/ 9204982 w 10026244"/>
              <a:gd name="connsiteY0" fmla="*/ 1049390 h 10288588"/>
              <a:gd name="connsiteX1" fmla="*/ 9204982 w 10026244"/>
              <a:gd name="connsiteY1" fmla="*/ 7913772 h 10288588"/>
              <a:gd name="connsiteX2" fmla="*/ 6818167 w 10026244"/>
              <a:gd name="connsiteY2" fmla="*/ 10288588 h 10288588"/>
              <a:gd name="connsiteX3" fmla="*/ 0 w 10026244"/>
              <a:gd name="connsiteY3" fmla="*/ 10288588 h 10288588"/>
              <a:gd name="connsiteX4" fmla="*/ 0 w 10026244"/>
              <a:gd name="connsiteY4" fmla="*/ 10199618 h 10288588"/>
              <a:gd name="connsiteX5" fmla="*/ 5187875 w 10026244"/>
              <a:gd name="connsiteY5" fmla="*/ 0 h 10288588"/>
              <a:gd name="connsiteX6" fmla="*/ 10026244 w 10026244"/>
              <a:gd name="connsiteY6" fmla="*/ 0 h 10288588"/>
              <a:gd name="connsiteX7" fmla="*/ 3125358 w 10026244"/>
              <a:gd name="connsiteY7" fmla="*/ 6866663 h 10288588"/>
              <a:gd name="connsiteX8" fmla="*/ 3125358 w 10026244"/>
              <a:gd name="connsiteY8" fmla="*/ 2052473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244" h="10288588">
                <a:moveTo>
                  <a:pt x="9204982" y="1049390"/>
                </a:moveTo>
                <a:lnTo>
                  <a:pt x="9204982" y="7913772"/>
                </a:lnTo>
                <a:lnTo>
                  <a:pt x="6818167" y="10288588"/>
                </a:lnTo>
                <a:lnTo>
                  <a:pt x="0" y="10288588"/>
                </a:lnTo>
                <a:lnTo>
                  <a:pt x="0" y="10199618"/>
                </a:lnTo>
                <a:close/>
                <a:moveTo>
                  <a:pt x="5187875" y="0"/>
                </a:moveTo>
                <a:lnTo>
                  <a:pt x="10026244" y="0"/>
                </a:lnTo>
                <a:lnTo>
                  <a:pt x="3125358" y="6866663"/>
                </a:lnTo>
                <a:lnTo>
                  <a:pt x="3125358" y="2052473"/>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14" name="Title 13">
            <a:extLst>
              <a:ext uri="{FF2B5EF4-FFF2-40B4-BE49-F238E27FC236}">
                <a16:creationId xmlns:a16="http://schemas.microsoft.com/office/drawing/2014/main" id="{A69A13D8-4AB5-19EA-9965-8F2AE9D1F2C0}"/>
              </a:ext>
            </a:extLst>
          </p:cNvPr>
          <p:cNvSpPr>
            <a:spLocks noGrp="1"/>
          </p:cNvSpPr>
          <p:nvPr>
            <p:ph type="title"/>
          </p:nvPr>
        </p:nvSpPr>
        <p:spPr>
          <a:xfrm>
            <a:off x="12785911" y="1042599"/>
            <a:ext cx="9616889" cy="2651125"/>
          </a:xfrm>
          <a:prstGeom prst="rect">
            <a:avLst/>
          </a:prstGeom>
        </p:spPr>
        <p:txBody>
          <a:bodyPr/>
          <a:lstStyle>
            <a:lvl1pPr>
              <a:defRPr sz="72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0FF11A96-42F3-599C-41AF-B80C92776595}"/>
              </a:ext>
            </a:extLst>
          </p:cNvPr>
          <p:cNvSpPr>
            <a:spLocks noGrp="1"/>
          </p:cNvSpPr>
          <p:nvPr>
            <p:ph type="body" sz="quarter" idx="20"/>
          </p:nvPr>
        </p:nvSpPr>
        <p:spPr>
          <a:xfrm>
            <a:off x="12862109" y="4238469"/>
            <a:ext cx="9616889" cy="914400"/>
          </a:xfrm>
          <a:prstGeom prst="rect">
            <a:avLst/>
          </a:prstGeom>
        </p:spPr>
        <p:txBody>
          <a:bodyPr/>
          <a:lstStyle>
            <a:lvl1pPr marL="0" indent="0">
              <a:buNone/>
              <a:defRPr sz="3600" b="1">
                <a:solidFill>
                  <a:schemeClr val="accent1"/>
                </a:solidFill>
              </a:defRPr>
            </a:lvl1pPr>
          </a:lstStyle>
          <a:p>
            <a:pPr lvl="0"/>
            <a:r>
              <a:rPr lang="en-US"/>
              <a:t>Click to edit Master text styles</a:t>
            </a:r>
          </a:p>
        </p:txBody>
      </p:sp>
      <p:sp>
        <p:nvSpPr>
          <p:cNvPr id="17" name="Text Placeholder 15">
            <a:extLst>
              <a:ext uri="{FF2B5EF4-FFF2-40B4-BE49-F238E27FC236}">
                <a16:creationId xmlns:a16="http://schemas.microsoft.com/office/drawing/2014/main" id="{8464B1BD-A792-71B4-5957-662754E6FD42}"/>
              </a:ext>
            </a:extLst>
          </p:cNvPr>
          <p:cNvSpPr>
            <a:spLocks noGrp="1"/>
          </p:cNvSpPr>
          <p:nvPr>
            <p:ph type="body" sz="quarter" idx="21"/>
          </p:nvPr>
        </p:nvSpPr>
        <p:spPr>
          <a:xfrm>
            <a:off x="12862111" y="6921564"/>
            <a:ext cx="9616889" cy="914400"/>
          </a:xfrm>
          <a:prstGeom prst="rect">
            <a:avLst/>
          </a:prstGeom>
        </p:spPr>
        <p:txBody>
          <a:bodyPr/>
          <a:lstStyle>
            <a:lvl1pPr marL="0" indent="0">
              <a:buNone/>
              <a:defRPr sz="3600" b="1">
                <a:solidFill>
                  <a:schemeClr val="accent1"/>
                </a:solidFill>
              </a:defRPr>
            </a:lvl1pPr>
            <a:lvl2pPr>
              <a:defRPr>
                <a:solidFill>
                  <a:schemeClr val="tx2">
                    <a:lumMod val="50000"/>
                  </a:schemeClr>
                </a:solidFill>
              </a:defRPr>
            </a:lvl2pPr>
          </a:lstStyle>
          <a:p>
            <a:pPr lvl="0"/>
            <a:r>
              <a:rPr lang="en-US"/>
              <a:t>Click to edit Master text styles</a:t>
            </a:r>
          </a:p>
          <a:p>
            <a:pPr lvl="1"/>
            <a:r>
              <a:rPr lang="en-US"/>
              <a:t>Second level</a:t>
            </a:r>
          </a:p>
        </p:txBody>
      </p:sp>
      <p:sp>
        <p:nvSpPr>
          <p:cNvPr id="18" name="Text Placeholder 15">
            <a:extLst>
              <a:ext uri="{FF2B5EF4-FFF2-40B4-BE49-F238E27FC236}">
                <a16:creationId xmlns:a16="http://schemas.microsoft.com/office/drawing/2014/main" id="{35E41691-11BC-C61B-E4A7-000E7928273D}"/>
              </a:ext>
            </a:extLst>
          </p:cNvPr>
          <p:cNvSpPr>
            <a:spLocks noGrp="1"/>
          </p:cNvSpPr>
          <p:nvPr>
            <p:ph type="body" sz="quarter" idx="22"/>
          </p:nvPr>
        </p:nvSpPr>
        <p:spPr>
          <a:xfrm>
            <a:off x="12862108" y="9749818"/>
            <a:ext cx="9616889" cy="914400"/>
          </a:xfrm>
          <a:prstGeom prst="rect">
            <a:avLst/>
          </a:prstGeom>
        </p:spPr>
        <p:txBody>
          <a:bodyPr/>
          <a:lstStyle>
            <a:lvl1pPr marL="0" indent="0">
              <a:buNone/>
              <a:defRPr sz="3600" b="1">
                <a:solidFill>
                  <a:schemeClr val="accent1"/>
                </a:solidFill>
              </a:defRPr>
            </a:lvl1pPr>
            <a:lvl2pPr>
              <a:defRPr>
                <a:solidFill>
                  <a:schemeClr val="tx2">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914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5">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3316" r="1250" b="29279"/>
          <a:stretch/>
        </p:blipFill>
        <p:spPr>
          <a:xfrm>
            <a:off x="-46892" y="-33454"/>
            <a:ext cx="22597300" cy="13782907"/>
          </a:xfrm>
          <a:prstGeom prst="rect">
            <a:avLst/>
          </a:prstGeom>
        </p:spPr>
      </p:pic>
      <p:sp>
        <p:nvSpPr>
          <p:cNvPr id="4" name="Date Placeholder 3"/>
          <p:cNvSpPr>
            <a:spLocks noGrp="1"/>
          </p:cNvSpPr>
          <p:nvPr>
            <p:ph type="dt" sz="half" idx="10"/>
          </p:nvPr>
        </p:nvSpPr>
        <p:spPr/>
        <p:txBody>
          <a:bodyPr/>
          <a:lstStyle/>
          <a:p>
            <a:fld id="{AD041704-C086-874F-9335-9F37CC3EFB0C}"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0" y="-42838"/>
            <a:ext cx="20405687" cy="1384289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accent2"/>
              </a:gs>
              <a:gs pos="99000">
                <a:schemeClr val="accent2">
                  <a:lumMod val="75000"/>
                  <a:alpha val="45902"/>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1223992" y="4723662"/>
            <a:ext cx="13659706" cy="4775200"/>
          </a:xfrm>
          <a:prstGeom prst="rect">
            <a:avLst/>
          </a:prstGeom>
        </p:spPr>
        <p:txBody>
          <a:bodyPr anchor="b"/>
          <a:lstStyle>
            <a:lvl1pPr algn="l">
              <a:defRPr sz="10000">
                <a:solidFill>
                  <a:schemeClr val="accent5">
                    <a:lumMod val="10000"/>
                    <a:lumOff val="90000"/>
                  </a:schemeClr>
                </a:solidFill>
              </a:defRPr>
            </a:lvl1pPr>
          </a:lstStyle>
          <a:p>
            <a:r>
              <a:rPr lang="en-US"/>
              <a:t>Click to edit Master title style</a:t>
            </a:r>
          </a:p>
        </p:txBody>
      </p:sp>
      <p:sp>
        <p:nvSpPr>
          <p:cNvPr id="3" name="Subtitle 2"/>
          <p:cNvSpPr>
            <a:spLocks noGrp="1"/>
          </p:cNvSpPr>
          <p:nvPr>
            <p:ph type="subTitle" idx="1" hasCustomPrompt="1"/>
          </p:nvPr>
        </p:nvSpPr>
        <p:spPr>
          <a:xfrm>
            <a:off x="1296235" y="10898335"/>
            <a:ext cx="16910121"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descr="A black and white logo&#10;&#10;AI-generated content may be incorrect.">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7984" y="693361"/>
            <a:ext cx="6764595" cy="3074815"/>
          </a:xfrm>
          <a:prstGeom prst="rect">
            <a:avLst/>
          </a:prstGeom>
        </p:spPr>
      </p:pic>
    </p:spTree>
    <p:extLst>
      <p:ext uri="{BB962C8B-B14F-4D97-AF65-F5344CB8AC3E}">
        <p14:creationId xmlns:p14="http://schemas.microsoft.com/office/powerpoint/2010/main" val="3994211952"/>
      </p:ext>
    </p:extLst>
  </p:cSld>
  <p:clrMapOvr>
    <a:masterClrMapping/>
  </p:clrMapOvr>
  <p:extLst>
    <p:ext uri="{DCECCB84-F9BA-43D5-87BE-67443E8EF086}">
      <p15:sldGuideLst xmlns:p15="http://schemas.microsoft.com/office/powerpoint/2012/main">
        <p15:guide id="2" pos="74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COMP">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9820924"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6" name="Text Placeholder 5">
            <a:extLst>
              <a:ext uri="{FF2B5EF4-FFF2-40B4-BE49-F238E27FC236}">
                <a16:creationId xmlns:a16="http://schemas.microsoft.com/office/drawing/2014/main" id="{B5313A7C-DABE-3DDB-F56E-B3B600FFA896}"/>
              </a:ext>
            </a:extLst>
          </p:cNvPr>
          <p:cNvSpPr>
            <a:spLocks noGrp="1"/>
          </p:cNvSpPr>
          <p:nvPr>
            <p:ph type="body" sz="quarter" idx="11" hasCustomPrompt="1"/>
          </p:nvPr>
        </p:nvSpPr>
        <p:spPr>
          <a:xfrm>
            <a:off x="1361791" y="7652934"/>
            <a:ext cx="9798046" cy="4691466"/>
          </a:xfrm>
          <a:prstGeom prst="rect">
            <a:avLst/>
          </a:prstGeom>
        </p:spPr>
        <p:txBody>
          <a:bodyPr/>
          <a:lstStyle>
            <a:lvl1pPr marL="0" indent="0">
              <a:lnSpc>
                <a:spcPct val="112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9" name="Title 8">
            <a:extLst>
              <a:ext uri="{FF2B5EF4-FFF2-40B4-BE49-F238E27FC236}">
                <a16:creationId xmlns:a16="http://schemas.microsoft.com/office/drawing/2014/main" id="{7C77B454-F5E2-4B7F-8275-0AF48852AFAD}"/>
              </a:ext>
            </a:extLst>
          </p:cNvPr>
          <p:cNvSpPr>
            <a:spLocks noGrp="1"/>
          </p:cNvSpPr>
          <p:nvPr>
            <p:ph type="title"/>
          </p:nvPr>
        </p:nvSpPr>
        <p:spPr>
          <a:xfrm>
            <a:off x="1361790" y="4126448"/>
            <a:ext cx="10525410" cy="32386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87240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COMP2">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04184DE3-A60B-DF81-4F31-A9BB679168EB}"/>
              </a:ext>
            </a:extLst>
          </p:cNvPr>
          <p:cNvSpPr>
            <a:spLocks noGrp="1" noEditPoints="1"/>
          </p:cNvSpPr>
          <p:nvPr>
            <p:ph type="pic" sz="quarter" idx="10"/>
          </p:nvPr>
        </p:nvSpPr>
        <p:spPr bwMode="auto">
          <a:xfrm>
            <a:off x="11398699" y="0"/>
            <a:ext cx="12375701" cy="13716000"/>
          </a:xfrm>
          <a:custGeom>
            <a:avLst/>
            <a:gdLst>
              <a:gd name="T0" fmla="*/ 1824 w 4210"/>
              <a:gd name="T1" fmla="*/ 3060 h 4552"/>
              <a:gd name="T2" fmla="*/ 2693 w 4210"/>
              <a:gd name="T3" fmla="*/ 4552 h 4552"/>
              <a:gd name="T4" fmla="*/ 3562 w 4210"/>
              <a:gd name="T5" fmla="*/ 3060 h 4552"/>
              <a:gd name="T6" fmla="*/ 1824 w 4210"/>
              <a:gd name="T7" fmla="*/ 3060 h 4552"/>
              <a:gd name="T8" fmla="*/ 0 w 4210"/>
              <a:gd name="T9" fmla="*/ 0 h 4552"/>
              <a:gd name="T10" fmla="*/ 1737 w 4210"/>
              <a:gd name="T11" fmla="*/ 0 h 4552"/>
              <a:gd name="T12" fmla="*/ 868 w 4210"/>
              <a:gd name="T13" fmla="*/ 1492 h 4552"/>
              <a:gd name="T14" fmla="*/ 0 w 4210"/>
              <a:gd name="T15" fmla="*/ 0 h 4552"/>
              <a:gd name="T16" fmla="*/ 1781 w 4210"/>
              <a:gd name="T17" fmla="*/ 0 h 4552"/>
              <a:gd name="T18" fmla="*/ 1781 w 4210"/>
              <a:gd name="T19" fmla="*/ 0 h 4552"/>
              <a:gd name="T20" fmla="*/ 2650 w 4210"/>
              <a:gd name="T21" fmla="*/ 1492 h 4552"/>
              <a:gd name="T22" fmla="*/ 912 w 4210"/>
              <a:gd name="T23" fmla="*/ 1492 h 4552"/>
              <a:gd name="T24" fmla="*/ 1781 w 4210"/>
              <a:gd name="T25" fmla="*/ 0 h 4552"/>
              <a:gd name="T26" fmla="*/ 1824 w 4210"/>
              <a:gd name="T27" fmla="*/ 0 h 4552"/>
              <a:gd name="T28" fmla="*/ 3562 w 4210"/>
              <a:gd name="T29" fmla="*/ 0 h 4552"/>
              <a:gd name="T30" fmla="*/ 2693 w 4210"/>
              <a:gd name="T31" fmla="*/ 1492 h 4552"/>
              <a:gd name="T32" fmla="*/ 1824 w 4210"/>
              <a:gd name="T33" fmla="*/ 0 h 4552"/>
              <a:gd name="T34" fmla="*/ 3606 w 4210"/>
              <a:gd name="T35" fmla="*/ 0 h 4552"/>
              <a:gd name="T36" fmla="*/ 3606 w 4210"/>
              <a:gd name="T37" fmla="*/ 0 h 4552"/>
              <a:gd name="T38" fmla="*/ 4210 w 4210"/>
              <a:gd name="T39" fmla="*/ 1037 h 4552"/>
              <a:gd name="T40" fmla="*/ 4210 w 4210"/>
              <a:gd name="T41" fmla="*/ 1492 h 4552"/>
              <a:gd name="T42" fmla="*/ 2736 w 4210"/>
              <a:gd name="T43" fmla="*/ 1492 h 4552"/>
              <a:gd name="T44" fmla="*/ 3606 w 4210"/>
              <a:gd name="T45" fmla="*/ 0 h 4552"/>
              <a:gd name="T46" fmla="*/ 3649 w 4210"/>
              <a:gd name="T47" fmla="*/ 0 h 4552"/>
              <a:gd name="T48" fmla="*/ 4210 w 4210"/>
              <a:gd name="T49" fmla="*/ 0 h 4552"/>
              <a:gd name="T50" fmla="*/ 4210 w 4210"/>
              <a:gd name="T51" fmla="*/ 963 h 4552"/>
              <a:gd name="T52" fmla="*/ 3649 w 4210"/>
              <a:gd name="T53" fmla="*/ 0 h 4552"/>
              <a:gd name="T54" fmla="*/ 4210 w 4210"/>
              <a:gd name="T55" fmla="*/ 1530 h 4552"/>
              <a:gd name="T56" fmla="*/ 4210 w 4210"/>
              <a:gd name="T57" fmla="*/ 1986 h 4552"/>
              <a:gd name="T58" fmla="*/ 3606 w 4210"/>
              <a:gd name="T59" fmla="*/ 3023 h 4552"/>
              <a:gd name="T60" fmla="*/ 2736 w 4210"/>
              <a:gd name="T61" fmla="*/ 1530 h 4552"/>
              <a:gd name="T62" fmla="*/ 4210 w 4210"/>
              <a:gd name="T63" fmla="*/ 1530 h 4552"/>
              <a:gd name="T64" fmla="*/ 4210 w 4210"/>
              <a:gd name="T65" fmla="*/ 2061 h 4552"/>
              <a:gd name="T66" fmla="*/ 4210 w 4210"/>
              <a:gd name="T67" fmla="*/ 3023 h 4552"/>
              <a:gd name="T68" fmla="*/ 3649 w 4210"/>
              <a:gd name="T69" fmla="*/ 3023 h 4552"/>
              <a:gd name="T70" fmla="*/ 4210 w 4210"/>
              <a:gd name="T71" fmla="*/ 2061 h 4552"/>
              <a:gd name="T72" fmla="*/ 4210 w 4210"/>
              <a:gd name="T73" fmla="*/ 3060 h 4552"/>
              <a:gd name="T74" fmla="*/ 4210 w 4210"/>
              <a:gd name="T75" fmla="*/ 4022 h 4552"/>
              <a:gd name="T76" fmla="*/ 3649 w 4210"/>
              <a:gd name="T77" fmla="*/ 3060 h 4552"/>
              <a:gd name="T78" fmla="*/ 4210 w 4210"/>
              <a:gd name="T79" fmla="*/ 3060 h 4552"/>
              <a:gd name="T80" fmla="*/ 4210 w 4210"/>
              <a:gd name="T81" fmla="*/ 4097 h 4552"/>
              <a:gd name="T82" fmla="*/ 4210 w 4210"/>
              <a:gd name="T83" fmla="*/ 4552 h 4552"/>
              <a:gd name="T84" fmla="*/ 2736 w 4210"/>
              <a:gd name="T85" fmla="*/ 4552 h 4552"/>
              <a:gd name="T86" fmla="*/ 3606 w 4210"/>
              <a:gd name="T87" fmla="*/ 3060 h 4552"/>
              <a:gd name="T88" fmla="*/ 4210 w 4210"/>
              <a:gd name="T89" fmla="*/ 4097 h 4552"/>
              <a:gd name="T90" fmla="*/ 1737 w 4210"/>
              <a:gd name="T91" fmla="*/ 3023 h 4552"/>
              <a:gd name="T92" fmla="*/ 868 w 4210"/>
              <a:gd name="T93" fmla="*/ 1531 h 4552"/>
              <a:gd name="T94" fmla="*/ 0 w 4210"/>
              <a:gd name="T95" fmla="*/ 3023 h 4552"/>
              <a:gd name="T96" fmla="*/ 1737 w 4210"/>
              <a:gd name="T97" fmla="*/ 3023 h 4552"/>
              <a:gd name="T98" fmla="*/ 3562 w 4210"/>
              <a:gd name="T99" fmla="*/ 3023 h 4552"/>
              <a:gd name="T100" fmla="*/ 2693 w 4210"/>
              <a:gd name="T101" fmla="*/ 1530 h 4552"/>
              <a:gd name="T102" fmla="*/ 1825 w 4210"/>
              <a:gd name="T103" fmla="*/ 3023 h 4552"/>
              <a:gd name="T104" fmla="*/ 3562 w 4210"/>
              <a:gd name="T105" fmla="*/ 3023 h 4552"/>
              <a:gd name="T106" fmla="*/ 912 w 4210"/>
              <a:gd name="T107" fmla="*/ 1530 h 4552"/>
              <a:gd name="T108" fmla="*/ 1781 w 4210"/>
              <a:gd name="T109" fmla="*/ 3023 h 4552"/>
              <a:gd name="T110" fmla="*/ 2650 w 4210"/>
              <a:gd name="T111" fmla="*/ 1530 h 4552"/>
              <a:gd name="T112" fmla="*/ 912 w 4210"/>
              <a:gd name="T113" fmla="*/ 1530 h 4552"/>
              <a:gd name="T114" fmla="*/ 2650 w 4210"/>
              <a:gd name="T115" fmla="*/ 4552 h 4552"/>
              <a:gd name="T116" fmla="*/ 1781 w 4210"/>
              <a:gd name="T117" fmla="*/ 3060 h 4552"/>
              <a:gd name="T118" fmla="*/ 912 w 4210"/>
              <a:gd name="T119" fmla="*/ 4552 h 4552"/>
              <a:gd name="T120" fmla="*/ 2650 w 4210"/>
              <a:gd name="T121"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0" h="4552">
                <a:moveTo>
                  <a:pt x="1824" y="3060"/>
                </a:moveTo>
                <a:lnTo>
                  <a:pt x="2693" y="4552"/>
                </a:lnTo>
                <a:lnTo>
                  <a:pt x="3562" y="3060"/>
                </a:lnTo>
                <a:lnTo>
                  <a:pt x="1824" y="3060"/>
                </a:lnTo>
                <a:close/>
                <a:moveTo>
                  <a:pt x="0" y="0"/>
                </a:moveTo>
                <a:lnTo>
                  <a:pt x="1737" y="0"/>
                </a:lnTo>
                <a:lnTo>
                  <a:pt x="868" y="1492"/>
                </a:lnTo>
                <a:lnTo>
                  <a:pt x="0" y="0"/>
                </a:lnTo>
                <a:close/>
                <a:moveTo>
                  <a:pt x="1781" y="0"/>
                </a:moveTo>
                <a:lnTo>
                  <a:pt x="1781" y="0"/>
                </a:lnTo>
                <a:lnTo>
                  <a:pt x="2650" y="1492"/>
                </a:lnTo>
                <a:lnTo>
                  <a:pt x="912" y="1492"/>
                </a:lnTo>
                <a:lnTo>
                  <a:pt x="1781" y="0"/>
                </a:lnTo>
                <a:close/>
                <a:moveTo>
                  <a:pt x="1824" y="0"/>
                </a:moveTo>
                <a:lnTo>
                  <a:pt x="3562" y="0"/>
                </a:lnTo>
                <a:lnTo>
                  <a:pt x="2693" y="1492"/>
                </a:lnTo>
                <a:lnTo>
                  <a:pt x="1824" y="0"/>
                </a:lnTo>
                <a:close/>
                <a:moveTo>
                  <a:pt x="3606" y="0"/>
                </a:moveTo>
                <a:lnTo>
                  <a:pt x="3606" y="0"/>
                </a:lnTo>
                <a:lnTo>
                  <a:pt x="4210" y="1037"/>
                </a:lnTo>
                <a:lnTo>
                  <a:pt x="4210" y="1492"/>
                </a:lnTo>
                <a:lnTo>
                  <a:pt x="2736" y="1492"/>
                </a:lnTo>
                <a:lnTo>
                  <a:pt x="3606" y="0"/>
                </a:lnTo>
                <a:close/>
                <a:moveTo>
                  <a:pt x="3649" y="0"/>
                </a:moveTo>
                <a:lnTo>
                  <a:pt x="4210" y="0"/>
                </a:lnTo>
                <a:lnTo>
                  <a:pt x="4210" y="963"/>
                </a:lnTo>
                <a:lnTo>
                  <a:pt x="3649" y="0"/>
                </a:lnTo>
                <a:close/>
                <a:moveTo>
                  <a:pt x="4210" y="1530"/>
                </a:moveTo>
                <a:lnTo>
                  <a:pt x="4210" y="1986"/>
                </a:lnTo>
                <a:lnTo>
                  <a:pt x="3606" y="3023"/>
                </a:lnTo>
                <a:lnTo>
                  <a:pt x="2736" y="1530"/>
                </a:lnTo>
                <a:lnTo>
                  <a:pt x="4210" y="1530"/>
                </a:lnTo>
                <a:close/>
                <a:moveTo>
                  <a:pt x="4210" y="2061"/>
                </a:moveTo>
                <a:lnTo>
                  <a:pt x="4210" y="3023"/>
                </a:lnTo>
                <a:lnTo>
                  <a:pt x="3649" y="3023"/>
                </a:lnTo>
                <a:lnTo>
                  <a:pt x="4210" y="2061"/>
                </a:lnTo>
                <a:close/>
                <a:moveTo>
                  <a:pt x="4210" y="3060"/>
                </a:moveTo>
                <a:lnTo>
                  <a:pt x="4210" y="4022"/>
                </a:lnTo>
                <a:lnTo>
                  <a:pt x="3649" y="3060"/>
                </a:lnTo>
                <a:lnTo>
                  <a:pt x="4210" y="3060"/>
                </a:lnTo>
                <a:close/>
                <a:moveTo>
                  <a:pt x="4210" y="4097"/>
                </a:moveTo>
                <a:lnTo>
                  <a:pt x="4210" y="4552"/>
                </a:lnTo>
                <a:lnTo>
                  <a:pt x="2736" y="4552"/>
                </a:lnTo>
                <a:lnTo>
                  <a:pt x="3606" y="3060"/>
                </a:lnTo>
                <a:lnTo>
                  <a:pt x="4210" y="4097"/>
                </a:lnTo>
                <a:close/>
                <a:moveTo>
                  <a:pt x="1737" y="3023"/>
                </a:moveTo>
                <a:lnTo>
                  <a:pt x="868" y="1531"/>
                </a:lnTo>
                <a:lnTo>
                  <a:pt x="0" y="3023"/>
                </a:lnTo>
                <a:lnTo>
                  <a:pt x="1737" y="3023"/>
                </a:lnTo>
                <a:close/>
                <a:moveTo>
                  <a:pt x="3562" y="3023"/>
                </a:moveTo>
                <a:lnTo>
                  <a:pt x="2693" y="1530"/>
                </a:lnTo>
                <a:lnTo>
                  <a:pt x="1825" y="3023"/>
                </a:lnTo>
                <a:lnTo>
                  <a:pt x="3562" y="3023"/>
                </a:lnTo>
                <a:close/>
                <a:moveTo>
                  <a:pt x="912" y="1530"/>
                </a:moveTo>
                <a:lnTo>
                  <a:pt x="1781" y="3023"/>
                </a:lnTo>
                <a:lnTo>
                  <a:pt x="2650" y="1530"/>
                </a:lnTo>
                <a:lnTo>
                  <a:pt x="912" y="1530"/>
                </a:lnTo>
                <a:close/>
                <a:moveTo>
                  <a:pt x="2650" y="4552"/>
                </a:moveTo>
                <a:lnTo>
                  <a:pt x="1781" y="3060"/>
                </a:lnTo>
                <a:lnTo>
                  <a:pt x="912" y="4552"/>
                </a:lnTo>
                <a:lnTo>
                  <a:pt x="2650" y="4552"/>
                </a:lnTo>
                <a:close/>
              </a:path>
            </a:pathLst>
          </a:custGeom>
          <a:solidFill>
            <a:schemeClr val="bg2">
              <a:alpha val="80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2" name="Title 1">
            <a:extLst>
              <a:ext uri="{FF2B5EF4-FFF2-40B4-BE49-F238E27FC236}">
                <a16:creationId xmlns:a16="http://schemas.microsoft.com/office/drawing/2014/main" id="{224599BA-E886-32A6-389F-59336C75789B}"/>
              </a:ext>
            </a:extLst>
          </p:cNvPr>
          <p:cNvSpPr>
            <a:spLocks noGrp="1"/>
          </p:cNvSpPr>
          <p:nvPr>
            <p:ph type="title"/>
          </p:nvPr>
        </p:nvSpPr>
        <p:spPr>
          <a:xfrm>
            <a:off x="1333500" y="6333565"/>
            <a:ext cx="10553700" cy="1048870"/>
          </a:xfrm>
          <a:prstGeom prst="rect">
            <a:avLst/>
          </a:prstGeom>
        </p:spPr>
        <p:txBody>
          <a:bodyPr/>
          <a:lstStyle>
            <a:lvl1pPr>
              <a:defRPr sz="62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94817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2A1173-1796-64A9-0B52-E9212F519C06}"/>
              </a:ext>
            </a:extLst>
          </p:cNvPr>
          <p:cNvSpPr>
            <a:spLocks noGrp="1"/>
          </p:cNvSpPr>
          <p:nvPr>
            <p:ph type="pic" sz="quarter" idx="13"/>
          </p:nvPr>
        </p:nvSpPr>
        <p:spPr>
          <a:xfrm>
            <a:off x="1" y="1"/>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5" name="Picture Placeholder 2">
            <a:extLst>
              <a:ext uri="{FF2B5EF4-FFF2-40B4-BE49-F238E27FC236}">
                <a16:creationId xmlns:a16="http://schemas.microsoft.com/office/drawing/2014/main" id="{E1A76A61-3709-9661-F5D8-EEC5B56DDDFF}"/>
              </a:ext>
            </a:extLst>
          </p:cNvPr>
          <p:cNvSpPr>
            <a:spLocks noGrp="1"/>
          </p:cNvSpPr>
          <p:nvPr>
            <p:ph type="pic" sz="quarter" idx="14"/>
          </p:nvPr>
        </p:nvSpPr>
        <p:spPr>
          <a:xfrm>
            <a:off x="1" y="3429001"/>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6" name="Picture Placeholder 2">
            <a:extLst>
              <a:ext uri="{FF2B5EF4-FFF2-40B4-BE49-F238E27FC236}">
                <a16:creationId xmlns:a16="http://schemas.microsoft.com/office/drawing/2014/main" id="{AF31D8B6-6859-7D7B-FC49-47ACDA2C8C68}"/>
              </a:ext>
            </a:extLst>
          </p:cNvPr>
          <p:cNvSpPr>
            <a:spLocks noGrp="1"/>
          </p:cNvSpPr>
          <p:nvPr>
            <p:ph type="pic" sz="quarter" idx="15"/>
          </p:nvPr>
        </p:nvSpPr>
        <p:spPr>
          <a:xfrm>
            <a:off x="1" y="6858000"/>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7" name="Picture Placeholder 2">
            <a:extLst>
              <a:ext uri="{FF2B5EF4-FFF2-40B4-BE49-F238E27FC236}">
                <a16:creationId xmlns:a16="http://schemas.microsoft.com/office/drawing/2014/main" id="{01E9C72B-A381-74BF-B70B-AFFAB85EBC8F}"/>
              </a:ext>
            </a:extLst>
          </p:cNvPr>
          <p:cNvSpPr>
            <a:spLocks noGrp="1"/>
          </p:cNvSpPr>
          <p:nvPr>
            <p:ph type="pic" sz="quarter" idx="16"/>
          </p:nvPr>
        </p:nvSpPr>
        <p:spPr>
          <a:xfrm>
            <a:off x="1" y="10287000"/>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3" name="Title 2">
            <a:extLst>
              <a:ext uri="{FF2B5EF4-FFF2-40B4-BE49-F238E27FC236}">
                <a16:creationId xmlns:a16="http://schemas.microsoft.com/office/drawing/2014/main" id="{9DC77E29-F49D-9323-3D36-EA53A2B4E08D}"/>
              </a:ext>
            </a:extLst>
          </p:cNvPr>
          <p:cNvSpPr>
            <a:spLocks noGrp="1"/>
          </p:cNvSpPr>
          <p:nvPr>
            <p:ph type="title"/>
          </p:nvPr>
        </p:nvSpPr>
        <p:spPr>
          <a:xfrm>
            <a:off x="11887200" y="3817937"/>
            <a:ext cx="10591800" cy="2651125"/>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9EDB3B1B-D4BE-BC01-BA1C-62751DBE1516}"/>
              </a:ext>
            </a:extLst>
          </p:cNvPr>
          <p:cNvSpPr>
            <a:spLocks noGrp="1"/>
          </p:cNvSpPr>
          <p:nvPr>
            <p:ph type="body" sz="quarter" idx="17" hasCustomPrompt="1"/>
          </p:nvPr>
        </p:nvSpPr>
        <p:spPr>
          <a:xfrm>
            <a:off x="11887200" y="6858000"/>
            <a:ext cx="10591800" cy="914400"/>
          </a:xfrm>
          <a:prstGeom prst="rect">
            <a:avLst/>
          </a:prstGeom>
        </p:spPr>
        <p:txBody>
          <a:bodyPr/>
          <a:lstStyle>
            <a:lvl1pPr marL="0" indent="0">
              <a:lnSpc>
                <a:spcPct val="112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copy</a:t>
            </a:r>
          </a:p>
        </p:txBody>
      </p:sp>
    </p:spTree>
    <p:extLst>
      <p:ext uri="{BB962C8B-B14F-4D97-AF65-F5344CB8AC3E}">
        <p14:creationId xmlns:p14="http://schemas.microsoft.com/office/powerpoint/2010/main" val="1267894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ANCY PHOTO LAYOUT 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09E8A5C-79A3-1AF1-2D73-7DEDE2192224}"/>
              </a:ext>
            </a:extLst>
          </p:cNvPr>
          <p:cNvSpPr>
            <a:spLocks noGrp="1"/>
          </p:cNvSpPr>
          <p:nvPr>
            <p:ph type="pic" sz="quarter" idx="14"/>
          </p:nvPr>
        </p:nvSpPr>
        <p:spPr>
          <a:xfrm>
            <a:off x="1" y="4433527"/>
            <a:ext cx="7807829" cy="35300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4" name="Picture Placeholder 2">
            <a:extLst>
              <a:ext uri="{FF2B5EF4-FFF2-40B4-BE49-F238E27FC236}">
                <a16:creationId xmlns:a16="http://schemas.microsoft.com/office/drawing/2014/main" id="{3E31A103-3AB9-544C-E2AD-83C719E58077}"/>
              </a:ext>
            </a:extLst>
          </p:cNvPr>
          <p:cNvSpPr>
            <a:spLocks noGrp="1"/>
          </p:cNvSpPr>
          <p:nvPr>
            <p:ph type="pic" sz="quarter" idx="15"/>
          </p:nvPr>
        </p:nvSpPr>
        <p:spPr>
          <a:xfrm>
            <a:off x="7983287" y="4433527"/>
            <a:ext cx="7807829" cy="35300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5" name="Picture Placeholder 2">
            <a:extLst>
              <a:ext uri="{FF2B5EF4-FFF2-40B4-BE49-F238E27FC236}">
                <a16:creationId xmlns:a16="http://schemas.microsoft.com/office/drawing/2014/main" id="{1E5574E1-8030-D325-38E1-1A0BE8F5C020}"/>
              </a:ext>
            </a:extLst>
          </p:cNvPr>
          <p:cNvSpPr>
            <a:spLocks noGrp="1"/>
          </p:cNvSpPr>
          <p:nvPr>
            <p:ph type="pic" sz="quarter" idx="16"/>
          </p:nvPr>
        </p:nvSpPr>
        <p:spPr>
          <a:xfrm>
            <a:off x="15966572" y="4433527"/>
            <a:ext cx="7807829" cy="35300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6" name="Picture Placeholder 2">
            <a:extLst>
              <a:ext uri="{FF2B5EF4-FFF2-40B4-BE49-F238E27FC236}">
                <a16:creationId xmlns:a16="http://schemas.microsoft.com/office/drawing/2014/main" id="{B7941FFA-01F3-FFC1-80B2-B3B4335257A2}"/>
              </a:ext>
            </a:extLst>
          </p:cNvPr>
          <p:cNvSpPr>
            <a:spLocks noGrp="1"/>
          </p:cNvSpPr>
          <p:nvPr>
            <p:ph type="pic" sz="quarter" idx="17"/>
          </p:nvPr>
        </p:nvSpPr>
        <p:spPr>
          <a:xfrm>
            <a:off x="17976165"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7" name="Picture Placeholder 2">
            <a:extLst>
              <a:ext uri="{FF2B5EF4-FFF2-40B4-BE49-F238E27FC236}">
                <a16:creationId xmlns:a16="http://schemas.microsoft.com/office/drawing/2014/main" id="{0E7EF351-17FD-EE87-E697-D76970E96768}"/>
              </a:ext>
            </a:extLst>
          </p:cNvPr>
          <p:cNvSpPr>
            <a:spLocks noGrp="1"/>
          </p:cNvSpPr>
          <p:nvPr>
            <p:ph type="pic" sz="quarter" idx="18"/>
          </p:nvPr>
        </p:nvSpPr>
        <p:spPr>
          <a:xfrm>
            <a:off x="11984112"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10" name="Picture Placeholder 2">
            <a:extLst>
              <a:ext uri="{FF2B5EF4-FFF2-40B4-BE49-F238E27FC236}">
                <a16:creationId xmlns:a16="http://schemas.microsoft.com/office/drawing/2014/main" id="{47DFA674-A271-AB56-B638-EDAC5E0FB179}"/>
              </a:ext>
            </a:extLst>
          </p:cNvPr>
          <p:cNvSpPr>
            <a:spLocks noGrp="1"/>
          </p:cNvSpPr>
          <p:nvPr>
            <p:ph type="pic" sz="quarter" idx="19"/>
          </p:nvPr>
        </p:nvSpPr>
        <p:spPr>
          <a:xfrm>
            <a:off x="5992055"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11" name="Picture Placeholder 2">
            <a:extLst>
              <a:ext uri="{FF2B5EF4-FFF2-40B4-BE49-F238E27FC236}">
                <a16:creationId xmlns:a16="http://schemas.microsoft.com/office/drawing/2014/main" id="{675CD041-E64C-CC90-DD94-28EE30F027D0}"/>
              </a:ext>
            </a:extLst>
          </p:cNvPr>
          <p:cNvSpPr>
            <a:spLocks noGrp="1"/>
          </p:cNvSpPr>
          <p:nvPr>
            <p:ph type="pic" sz="quarter" idx="20"/>
          </p:nvPr>
        </p:nvSpPr>
        <p:spPr>
          <a:xfrm>
            <a:off x="0"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3" name="Title 2">
            <a:extLst>
              <a:ext uri="{FF2B5EF4-FFF2-40B4-BE49-F238E27FC236}">
                <a16:creationId xmlns:a16="http://schemas.microsoft.com/office/drawing/2014/main" id="{508510BA-74B2-9F94-D6C6-14CF0C08F9FE}"/>
              </a:ext>
            </a:extLst>
          </p:cNvPr>
          <p:cNvSpPr>
            <a:spLocks noGrp="1"/>
          </p:cNvSpPr>
          <p:nvPr>
            <p:ph type="title"/>
          </p:nvPr>
        </p:nvSpPr>
        <p:spPr>
          <a:xfrm>
            <a:off x="1302126" y="999192"/>
            <a:ext cx="8671112" cy="2651125"/>
          </a:xfrm>
        </p:spPr>
        <p:txBody>
          <a:bodyPr/>
          <a:lstStyle/>
          <a:p>
            <a:r>
              <a:rPr lang="en-US"/>
              <a:t>Click to edit Master title style</a:t>
            </a:r>
          </a:p>
        </p:txBody>
      </p:sp>
      <p:sp>
        <p:nvSpPr>
          <p:cNvPr id="15" name="Text Placeholder 14">
            <a:extLst>
              <a:ext uri="{FF2B5EF4-FFF2-40B4-BE49-F238E27FC236}">
                <a16:creationId xmlns:a16="http://schemas.microsoft.com/office/drawing/2014/main" id="{406E255D-411A-DA10-443F-0362D1D0B2E2}"/>
              </a:ext>
            </a:extLst>
          </p:cNvPr>
          <p:cNvSpPr>
            <a:spLocks noGrp="1"/>
          </p:cNvSpPr>
          <p:nvPr>
            <p:ph type="body" sz="quarter" idx="21"/>
          </p:nvPr>
        </p:nvSpPr>
        <p:spPr>
          <a:xfrm>
            <a:off x="11887200" y="1371600"/>
            <a:ext cx="10643348" cy="2884154"/>
          </a:xfrm>
          <a:prstGeom prst="rect">
            <a:avLst/>
          </a:prstGeom>
        </p:spPr>
        <p:txBody>
          <a:bodyPr/>
          <a:lstStyle>
            <a:lvl1pPr marL="457200" indent="-457200">
              <a:lnSpc>
                <a:spcPct val="114000"/>
              </a:lnSpc>
              <a:buClr>
                <a:schemeClr val="accent1"/>
              </a:buClr>
              <a:buFont typeface="System Font Regular"/>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3908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TURE EVENTS PLACEHOL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4C8942E-D36C-8C5A-3D96-A4A6E0B57BE0}"/>
              </a:ext>
              <a:ext uri="{C183D7F6-B498-43B3-948B-1728B52AA6E4}">
                <adec:decorative xmlns:adec="http://schemas.microsoft.com/office/drawing/2017/decorative" val="1"/>
              </a:ext>
            </a:extLst>
          </p:cNvPr>
          <p:cNvSpPr>
            <a:spLocks/>
          </p:cNvSpPr>
          <p:nvPr userDrawn="1"/>
        </p:nvSpPr>
        <p:spPr bwMode="auto">
          <a:xfrm>
            <a:off x="-14448" y="-160513"/>
            <a:ext cx="24065186" cy="13884193"/>
          </a:xfrm>
          <a:custGeom>
            <a:avLst/>
            <a:gdLst>
              <a:gd name="T0" fmla="*/ 0 w 23019"/>
              <a:gd name="T1" fmla="*/ 0 h 12947"/>
              <a:gd name="T2" fmla="*/ 23019 w 23019"/>
              <a:gd name="T3" fmla="*/ 0 h 12947"/>
              <a:gd name="T4" fmla="*/ 0 w 23019"/>
              <a:gd name="T5" fmla="*/ 12947 h 12947"/>
              <a:gd name="T6" fmla="*/ 0 w 23019"/>
              <a:gd name="T7" fmla="*/ 0 h 12947"/>
            </a:gdLst>
            <a:ahLst/>
            <a:cxnLst>
              <a:cxn ang="0">
                <a:pos x="T0" y="T1"/>
              </a:cxn>
              <a:cxn ang="0">
                <a:pos x="T2" y="T3"/>
              </a:cxn>
              <a:cxn ang="0">
                <a:pos x="T4" y="T5"/>
              </a:cxn>
              <a:cxn ang="0">
                <a:pos x="T6" y="T7"/>
              </a:cxn>
            </a:cxnLst>
            <a:rect l="0" t="0" r="r" b="b"/>
            <a:pathLst>
              <a:path w="23019" h="12947">
                <a:moveTo>
                  <a:pt x="0" y="0"/>
                </a:moveTo>
                <a:lnTo>
                  <a:pt x="23019" y="0"/>
                </a:lnTo>
                <a:lnTo>
                  <a:pt x="0" y="12947"/>
                </a:lnTo>
                <a:lnTo>
                  <a:pt x="0" y="0"/>
                </a:lnTo>
                <a:close/>
              </a:path>
            </a:pathLst>
          </a:custGeom>
          <a:solidFill>
            <a:schemeClr val="tx2">
              <a:alpha val="90000"/>
            </a:schemeClr>
          </a:solidFill>
          <a:ln>
            <a:noFill/>
          </a:ln>
        </p:spPr>
        <p:txBody>
          <a:bodyPr vert="horz" wrap="square" lIns="118872" tIns="59436" rIns="118872" bIns="59436" numCol="1" anchor="t" anchorCtr="0" compatLnSpc="1">
            <a:prstTxWarp prst="textNoShape">
              <a:avLst/>
            </a:prstTxWarp>
          </a:bodyPr>
          <a:lstStyle/>
          <a:p>
            <a:endParaRPr lang="ru-RU">
              <a:latin typeface="+mj-lt"/>
            </a:endParaRPr>
          </a:p>
        </p:txBody>
      </p:sp>
      <p:sp>
        <p:nvSpPr>
          <p:cNvPr id="8" name="TextBox 7">
            <a:extLst>
              <a:ext uri="{FF2B5EF4-FFF2-40B4-BE49-F238E27FC236}">
                <a16:creationId xmlns:a16="http://schemas.microsoft.com/office/drawing/2014/main" id="{630F1D3F-17AA-A945-E59A-DB1C7ABDEE3D}"/>
              </a:ext>
              <a:ext uri="{C183D7F6-B498-43B3-948B-1728B52AA6E4}">
                <adec:decorative xmlns:adec="http://schemas.microsoft.com/office/drawing/2017/decorative" val="1"/>
              </a:ext>
            </a:extLst>
          </p:cNvPr>
          <p:cNvSpPr txBox="1"/>
          <p:nvPr userDrawn="1"/>
        </p:nvSpPr>
        <p:spPr>
          <a:xfrm>
            <a:off x="1535430" y="-5001222"/>
            <a:ext cx="8962808" cy="4093428"/>
          </a:xfrm>
          <a:prstGeom prst="rect">
            <a:avLst/>
          </a:prstGeom>
          <a:noFill/>
        </p:spPr>
        <p:txBody>
          <a:bodyPr wrap="square" rtlCol="0">
            <a:spAutoFit/>
          </a:bodyPr>
          <a:lstStyle/>
          <a:p>
            <a:r>
              <a:rPr lang="en-US" sz="26000" b="1" spc="-390">
                <a:solidFill>
                  <a:schemeClr val="bg2"/>
                </a:solidFill>
                <a:latin typeface="+mj-lt"/>
                <a:ea typeface="Roboto" panose="02000000000000000000" pitchFamily="2" charset="0"/>
                <a:cs typeface="Open Sans" panose="020B0606030504020204" pitchFamily="34" charset="0"/>
              </a:rPr>
              <a:t>2025</a:t>
            </a:r>
            <a:endParaRPr lang="ru-RU" sz="26000" b="1" spc="-390">
              <a:solidFill>
                <a:schemeClr val="bg2"/>
              </a:solidFill>
              <a:latin typeface="+mj-lt"/>
              <a:ea typeface="Roboto" panose="02000000000000000000" pitchFamily="2" charset="0"/>
              <a:cs typeface="Open Sans" panose="020B0606030504020204" pitchFamily="34" charset="0"/>
            </a:endParaRPr>
          </a:p>
        </p:txBody>
      </p:sp>
      <p:sp>
        <p:nvSpPr>
          <p:cNvPr id="9" name="TextBox 8">
            <a:extLst>
              <a:ext uri="{FF2B5EF4-FFF2-40B4-BE49-F238E27FC236}">
                <a16:creationId xmlns:a16="http://schemas.microsoft.com/office/drawing/2014/main" id="{627BE8B0-8D4F-2DDF-9CF1-F5946EE2DAA7}"/>
              </a:ext>
              <a:ext uri="{C183D7F6-B498-43B3-948B-1728B52AA6E4}">
                <adec:decorative xmlns:adec="http://schemas.microsoft.com/office/drawing/2017/decorative" val="1"/>
              </a:ext>
            </a:extLst>
          </p:cNvPr>
          <p:cNvSpPr txBox="1"/>
          <p:nvPr userDrawn="1"/>
        </p:nvSpPr>
        <p:spPr>
          <a:xfrm>
            <a:off x="1635125" y="-4076812"/>
            <a:ext cx="5671185" cy="892552"/>
          </a:xfrm>
          <a:prstGeom prst="rect">
            <a:avLst/>
          </a:prstGeom>
          <a:noFill/>
          <a:effectLst/>
        </p:spPr>
        <p:txBody>
          <a:bodyPr wrap="square" rtlCol="0">
            <a:spAutoFit/>
          </a:bodyPr>
          <a:lstStyle/>
          <a:p>
            <a:r>
              <a:rPr lang="en-US" sz="5200" b="1">
                <a:solidFill>
                  <a:schemeClr val="tx2"/>
                </a:solidFill>
                <a:latin typeface="+mj-lt"/>
                <a:ea typeface="Roboto" panose="02000000000000000000" pitchFamily="2" charset="0"/>
                <a:cs typeface="Open Sans" panose="020B0606030504020204" pitchFamily="34" charset="0"/>
              </a:rPr>
              <a:t>EVENT NAME</a:t>
            </a:r>
            <a:r>
              <a:rPr lang="ru-RU" sz="5200" b="1">
                <a:solidFill>
                  <a:schemeClr val="tx2"/>
                </a:solidFill>
                <a:latin typeface="+mj-lt"/>
                <a:ea typeface="Roboto" panose="02000000000000000000" pitchFamily="2" charset="0"/>
                <a:cs typeface="Open Sans" panose="020B0606030504020204" pitchFamily="34" charset="0"/>
              </a:rPr>
              <a:t>    </a:t>
            </a:r>
          </a:p>
        </p:txBody>
      </p:sp>
      <p:sp>
        <p:nvSpPr>
          <p:cNvPr id="12" name="TextBox 11">
            <a:extLst>
              <a:ext uri="{FF2B5EF4-FFF2-40B4-BE49-F238E27FC236}">
                <a16:creationId xmlns:a16="http://schemas.microsoft.com/office/drawing/2014/main" id="{12A02206-E294-EFB5-514D-1E6DC161027B}"/>
              </a:ext>
              <a:ext uri="{C183D7F6-B498-43B3-948B-1728B52AA6E4}">
                <adec:decorative xmlns:adec="http://schemas.microsoft.com/office/drawing/2017/decorative" val="1"/>
              </a:ext>
            </a:extLst>
          </p:cNvPr>
          <p:cNvSpPr txBox="1"/>
          <p:nvPr userDrawn="1"/>
        </p:nvSpPr>
        <p:spPr>
          <a:xfrm>
            <a:off x="1635125" y="-2732781"/>
            <a:ext cx="5671185" cy="1824987"/>
          </a:xfrm>
          <a:prstGeom prst="rect">
            <a:avLst/>
          </a:prstGeom>
          <a:noFill/>
        </p:spPr>
        <p:txBody>
          <a:bodyPr wrap="square" rtlCol="0">
            <a:spAutoFit/>
          </a:bodyPr>
          <a:lstStyle/>
          <a:p>
            <a:pPr defTabSz="468000">
              <a:lnSpc>
                <a:spcPct val="150000"/>
              </a:lnSpc>
            </a:pPr>
            <a:r>
              <a:rPr lang="en-US" sz="2600">
                <a:solidFill>
                  <a:schemeClr val="tx2"/>
                </a:solidFill>
                <a:latin typeface="+mj-lt"/>
                <a:ea typeface="Roboto Light" panose="02000000000000000000" pitchFamily="2" charset="0"/>
                <a:cs typeface="Open Sans Light" panose="020B0306030504020204" pitchFamily="34" charset="0"/>
              </a:rPr>
              <a:t>Lorem ipsum dolor sit </a:t>
            </a:r>
            <a:r>
              <a:rPr lang="en-US" sz="2600" err="1">
                <a:solidFill>
                  <a:schemeClr val="tx2"/>
                </a:solidFill>
                <a:latin typeface="+mj-lt"/>
                <a:ea typeface="Roboto Light" panose="02000000000000000000" pitchFamily="2" charset="0"/>
                <a:cs typeface="Open Sans Light" panose="020B0306030504020204" pitchFamily="34" charset="0"/>
              </a:rPr>
              <a:t>amet</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consectetur</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adipiscing</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olor</a:t>
            </a:r>
            <a:r>
              <a:rPr lang="en-US" sz="2600">
                <a:solidFill>
                  <a:schemeClr val="tx2"/>
                </a:solidFill>
                <a:latin typeface="+mj-lt"/>
                <a:ea typeface="Roboto Light" panose="02000000000000000000" pitchFamily="2" charset="0"/>
                <a:cs typeface="Open Sans Light" panose="020B0306030504020204" pitchFamily="34" charset="0"/>
              </a:rPr>
              <a:t> sit </a:t>
            </a:r>
            <a:r>
              <a:rPr lang="en-US" sz="2600" err="1">
                <a:solidFill>
                  <a:schemeClr val="tx2"/>
                </a:solidFill>
                <a:latin typeface="+mj-lt"/>
                <a:ea typeface="Roboto Light" panose="02000000000000000000" pitchFamily="2" charset="0"/>
                <a:cs typeface="Open Sans Light" panose="020B0306030504020204" pitchFamily="34" charset="0"/>
              </a:rPr>
              <a:t>amet</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consectetur</a:t>
            </a:r>
            <a:r>
              <a:rPr lang="en-US" sz="2600">
                <a:solidFill>
                  <a:schemeClr val="tx2"/>
                </a:solidFill>
                <a:latin typeface="+mj-lt"/>
                <a:ea typeface="Roboto Light" panose="02000000000000000000" pitchFamily="2" charset="0"/>
                <a:cs typeface="Open Sans Light" panose="020B0306030504020204" pitchFamily="34" charset="0"/>
              </a:rPr>
              <a:t>.</a:t>
            </a:r>
            <a:endParaRPr lang="ru-RU" sz="2600" spc="-195">
              <a:solidFill>
                <a:schemeClr val="tx2"/>
              </a:solidFill>
              <a:latin typeface="+mj-lt"/>
              <a:ea typeface="Roboto Light" panose="02000000000000000000" pitchFamily="2" charset="0"/>
              <a:cs typeface="Open Sans Light" panose="020B0306030504020204" pitchFamily="34" charset="0"/>
            </a:endParaRPr>
          </a:p>
        </p:txBody>
      </p:sp>
      <p:sp>
        <p:nvSpPr>
          <p:cNvPr id="13" name="Полилиния: фигура 13">
            <a:extLst>
              <a:ext uri="{FF2B5EF4-FFF2-40B4-BE49-F238E27FC236}">
                <a16:creationId xmlns:a16="http://schemas.microsoft.com/office/drawing/2014/main" id="{A71E046B-2764-F729-C2D8-CE8BDC062116}"/>
              </a:ext>
              <a:ext uri="{C183D7F6-B498-43B3-948B-1728B52AA6E4}">
                <adec:decorative xmlns:adec="http://schemas.microsoft.com/office/drawing/2017/decorative" val="1"/>
              </a:ext>
            </a:extLst>
          </p:cNvPr>
          <p:cNvSpPr/>
          <p:nvPr userDrawn="1"/>
        </p:nvSpPr>
        <p:spPr>
          <a:xfrm>
            <a:off x="0" y="-147843"/>
            <a:ext cx="24069368" cy="13884193"/>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 name="connsiteX4" fmla="*/ 0 w 18288000"/>
              <a:gd name="connsiteY4" fmla="*/ 0 h 10288588"/>
              <a:gd name="connsiteX5" fmla="*/ 3175 w 18288000"/>
              <a:gd name="connsiteY5" fmla="*/ 4764 h 10288588"/>
              <a:gd name="connsiteX6" fmla="*/ 3175 w 18288000"/>
              <a:gd name="connsiteY6" fmla="*/ 10280651 h 10288588"/>
              <a:gd name="connsiteX7" fmla="*/ 18273712 w 18288000"/>
              <a:gd name="connsiteY7" fmla="*/ 4764 h 10288588"/>
              <a:gd name="connsiteX8" fmla="*/ 3175 w 18288000"/>
              <a:gd name="connsiteY8" fmla="*/ 4764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0" h="10288588">
                <a:moveTo>
                  <a:pt x="0" y="0"/>
                </a:moveTo>
                <a:lnTo>
                  <a:pt x="18288000" y="0"/>
                </a:lnTo>
                <a:lnTo>
                  <a:pt x="18288000" y="10288588"/>
                </a:lnTo>
                <a:lnTo>
                  <a:pt x="0" y="10288588"/>
                </a:lnTo>
                <a:lnTo>
                  <a:pt x="0" y="0"/>
                </a:lnTo>
                <a:close/>
                <a:moveTo>
                  <a:pt x="3175" y="4764"/>
                </a:moveTo>
                <a:lnTo>
                  <a:pt x="3175" y="10280651"/>
                </a:lnTo>
                <a:lnTo>
                  <a:pt x="18273712" y="4764"/>
                </a:lnTo>
                <a:lnTo>
                  <a:pt x="3175" y="4764"/>
                </a:lnTo>
                <a:close/>
              </a:path>
            </a:pathLst>
          </a:cu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latin typeface="+mj-lt"/>
            </a:endParaRPr>
          </a:p>
        </p:txBody>
      </p:sp>
      <p:sp>
        <p:nvSpPr>
          <p:cNvPr id="14" name="TextBox 13">
            <a:extLst>
              <a:ext uri="{FF2B5EF4-FFF2-40B4-BE49-F238E27FC236}">
                <a16:creationId xmlns:a16="http://schemas.microsoft.com/office/drawing/2014/main" id="{72B12F00-F554-093F-9883-C356B50BDB3E}"/>
              </a:ext>
              <a:ext uri="{C183D7F6-B498-43B3-948B-1728B52AA6E4}">
                <adec:decorative xmlns:adec="http://schemas.microsoft.com/office/drawing/2017/decorative" val="1"/>
              </a:ext>
            </a:extLst>
          </p:cNvPr>
          <p:cNvSpPr txBox="1"/>
          <p:nvPr userDrawn="1"/>
        </p:nvSpPr>
        <p:spPr>
          <a:xfrm>
            <a:off x="28325662" y="7789737"/>
            <a:ext cx="8962808" cy="4093428"/>
          </a:xfrm>
          <a:prstGeom prst="rect">
            <a:avLst/>
          </a:prstGeom>
          <a:noFill/>
        </p:spPr>
        <p:txBody>
          <a:bodyPr wrap="square" rtlCol="0">
            <a:spAutoFit/>
          </a:bodyPr>
          <a:lstStyle/>
          <a:p>
            <a:pPr algn="r"/>
            <a:r>
              <a:rPr lang="en-US" sz="26000" b="1" spc="-390">
                <a:solidFill>
                  <a:schemeClr val="tx2"/>
                </a:solidFill>
                <a:latin typeface="+mj-lt"/>
                <a:ea typeface="Roboto" panose="02000000000000000000" pitchFamily="2" charset="0"/>
                <a:cs typeface="Open Sans" panose="020B0606030504020204" pitchFamily="34" charset="0"/>
              </a:rPr>
              <a:t>2025</a:t>
            </a:r>
            <a:endParaRPr lang="ru-RU" sz="26000" b="1" spc="-390">
              <a:solidFill>
                <a:schemeClr val="tx2"/>
              </a:solidFill>
              <a:latin typeface="+mj-lt"/>
              <a:ea typeface="Roboto" panose="02000000000000000000" pitchFamily="2" charset="0"/>
              <a:cs typeface="Open Sans" panose="020B0606030504020204" pitchFamily="34" charset="0"/>
            </a:endParaRPr>
          </a:p>
        </p:txBody>
      </p:sp>
      <p:sp>
        <p:nvSpPr>
          <p:cNvPr id="2" name="Title 1">
            <a:extLst>
              <a:ext uri="{FF2B5EF4-FFF2-40B4-BE49-F238E27FC236}">
                <a16:creationId xmlns:a16="http://schemas.microsoft.com/office/drawing/2014/main" id="{CFF14708-A6C2-E3D1-9794-4FB39E31641D}"/>
              </a:ext>
            </a:extLst>
          </p:cNvPr>
          <p:cNvSpPr>
            <a:spLocks noGrp="1"/>
          </p:cNvSpPr>
          <p:nvPr>
            <p:ph type="title" hasCustomPrompt="1"/>
          </p:nvPr>
        </p:nvSpPr>
        <p:spPr>
          <a:xfrm>
            <a:off x="1333500" y="1425575"/>
            <a:ext cx="9375775" cy="2651125"/>
          </a:xfrm>
          <a:prstGeom prst="rect">
            <a:avLst/>
          </a:prstGeom>
        </p:spPr>
        <p:txBody>
          <a:bodyPr/>
          <a:lstStyle>
            <a:lvl1pPr>
              <a:defRPr sz="26000">
                <a:solidFill>
                  <a:schemeClr val="accent1">
                    <a:lumMod val="60000"/>
                    <a:lumOff val="40000"/>
                  </a:schemeClr>
                </a:solidFill>
              </a:defRPr>
            </a:lvl1pPr>
          </a:lstStyle>
          <a:p>
            <a:r>
              <a:rPr lang="en-US"/>
              <a:t>2025</a:t>
            </a:r>
          </a:p>
        </p:txBody>
      </p:sp>
      <p:sp>
        <p:nvSpPr>
          <p:cNvPr id="6" name="Text Placeholder 5">
            <a:extLst>
              <a:ext uri="{FF2B5EF4-FFF2-40B4-BE49-F238E27FC236}">
                <a16:creationId xmlns:a16="http://schemas.microsoft.com/office/drawing/2014/main" id="{0520A8D8-06E3-2BBC-55F4-7258D1C48C21}"/>
              </a:ext>
            </a:extLst>
          </p:cNvPr>
          <p:cNvSpPr>
            <a:spLocks noGrp="1"/>
          </p:cNvSpPr>
          <p:nvPr>
            <p:ph type="body" sz="quarter" idx="10" hasCustomPrompt="1"/>
          </p:nvPr>
        </p:nvSpPr>
        <p:spPr>
          <a:xfrm>
            <a:off x="1251230" y="4669686"/>
            <a:ext cx="10852538" cy="1269914"/>
          </a:xfrm>
          <a:prstGeom prst="rect">
            <a:avLst/>
          </a:prstGeom>
        </p:spPr>
        <p:txBody>
          <a:bodyPr/>
          <a:lstStyle>
            <a:lvl1pPr marL="0" indent="0">
              <a:buNone/>
              <a:defRPr sz="5400" b="1">
                <a:solidFill>
                  <a:schemeClr val="bg1"/>
                </a:solidFill>
              </a:defRPr>
            </a:lvl1pPr>
            <a:lvl2pPr marL="457200" indent="0">
              <a:buNone/>
              <a:defRPr sz="5400"/>
            </a:lvl2pPr>
            <a:lvl3pPr marL="914400" indent="0">
              <a:buNone/>
              <a:defRPr sz="5400"/>
            </a:lvl3pPr>
            <a:lvl4pPr marL="1371600" indent="0">
              <a:buNone/>
              <a:defRPr sz="5400"/>
            </a:lvl4pPr>
            <a:lvl5pPr marL="1828800" indent="0">
              <a:buNone/>
              <a:defRPr sz="5400"/>
            </a:lvl5pPr>
          </a:lstStyle>
          <a:p>
            <a:pPr lvl="0"/>
            <a:r>
              <a:rPr lang="en-US"/>
              <a:t>CLICK TO TYPE EVENT TITLE</a:t>
            </a:r>
          </a:p>
        </p:txBody>
      </p:sp>
      <p:sp>
        <p:nvSpPr>
          <p:cNvPr id="10" name="Text Placeholder 9">
            <a:extLst>
              <a:ext uri="{FF2B5EF4-FFF2-40B4-BE49-F238E27FC236}">
                <a16:creationId xmlns:a16="http://schemas.microsoft.com/office/drawing/2014/main" id="{491BF1AA-74EB-5597-6713-0425A30F6991}"/>
              </a:ext>
            </a:extLst>
          </p:cNvPr>
          <p:cNvSpPr>
            <a:spLocks noGrp="1"/>
          </p:cNvSpPr>
          <p:nvPr>
            <p:ph type="body" sz="quarter" idx="11" hasCustomPrompt="1"/>
          </p:nvPr>
        </p:nvSpPr>
        <p:spPr>
          <a:xfrm>
            <a:off x="1299905" y="5985384"/>
            <a:ext cx="8579201" cy="2190428"/>
          </a:xfrm>
          <a:prstGeom prst="rect">
            <a:avLst/>
          </a:prstGeom>
        </p:spPr>
        <p:txBody>
          <a:bodyPr/>
          <a:lstStyle>
            <a:lvl1pPr marL="0" indent="0">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Place and date</a:t>
            </a:r>
          </a:p>
        </p:txBody>
      </p:sp>
      <p:sp>
        <p:nvSpPr>
          <p:cNvPr id="18" name="Text Placeholder 5">
            <a:extLst>
              <a:ext uri="{FF2B5EF4-FFF2-40B4-BE49-F238E27FC236}">
                <a16:creationId xmlns:a16="http://schemas.microsoft.com/office/drawing/2014/main" id="{F129147F-34BE-261D-FF02-75BA7E34B95F}"/>
              </a:ext>
            </a:extLst>
          </p:cNvPr>
          <p:cNvSpPr>
            <a:spLocks noGrp="1"/>
          </p:cNvSpPr>
          <p:nvPr>
            <p:ph type="body" sz="quarter" idx="12" hasCustomPrompt="1"/>
          </p:nvPr>
        </p:nvSpPr>
        <p:spPr>
          <a:xfrm>
            <a:off x="11887201" y="10088432"/>
            <a:ext cx="10591800" cy="990600"/>
          </a:xfrm>
          <a:prstGeom prst="rect">
            <a:avLst/>
          </a:prstGeom>
        </p:spPr>
        <p:txBody>
          <a:bodyPr/>
          <a:lstStyle>
            <a:lvl1pPr marL="0" indent="0">
              <a:buNone/>
              <a:defRPr sz="5400" b="1">
                <a:solidFill>
                  <a:schemeClr val="tx1">
                    <a:lumMod val="75000"/>
                  </a:schemeClr>
                </a:solidFill>
              </a:defRPr>
            </a:lvl1pPr>
            <a:lvl2pPr marL="457200" indent="0">
              <a:buNone/>
              <a:defRPr sz="5400"/>
            </a:lvl2pPr>
            <a:lvl3pPr marL="914400" indent="0">
              <a:buNone/>
              <a:defRPr sz="5400"/>
            </a:lvl3pPr>
            <a:lvl4pPr marL="1371600" indent="0">
              <a:buNone/>
              <a:defRPr sz="5400"/>
            </a:lvl4pPr>
            <a:lvl5pPr marL="1828800" indent="0">
              <a:buNone/>
              <a:defRPr sz="5400"/>
            </a:lvl5pPr>
          </a:lstStyle>
          <a:p>
            <a:pPr lvl="0"/>
            <a:r>
              <a:rPr lang="en-US"/>
              <a:t>CLICK TO TYPE EVENT TITLE</a:t>
            </a:r>
          </a:p>
        </p:txBody>
      </p:sp>
      <p:sp>
        <p:nvSpPr>
          <p:cNvPr id="19" name="Text Placeholder 9">
            <a:extLst>
              <a:ext uri="{FF2B5EF4-FFF2-40B4-BE49-F238E27FC236}">
                <a16:creationId xmlns:a16="http://schemas.microsoft.com/office/drawing/2014/main" id="{9709B988-1FE8-79D7-C835-84CC2C70EDB9}"/>
              </a:ext>
            </a:extLst>
          </p:cNvPr>
          <p:cNvSpPr>
            <a:spLocks noGrp="1"/>
          </p:cNvSpPr>
          <p:nvPr>
            <p:ph type="body" sz="quarter" idx="13" hasCustomPrompt="1"/>
          </p:nvPr>
        </p:nvSpPr>
        <p:spPr>
          <a:xfrm>
            <a:off x="11887201" y="11499924"/>
            <a:ext cx="10591800" cy="914400"/>
          </a:xfrm>
          <a:prstGeom prst="rect">
            <a:avLst/>
          </a:prstGeom>
        </p:spPr>
        <p:txBody>
          <a:bodyPr/>
          <a:lstStyle>
            <a:lvl1pPr marL="0" indent="0">
              <a:buNone/>
              <a:defRPr sz="32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Place and date</a:t>
            </a:r>
          </a:p>
        </p:txBody>
      </p:sp>
      <p:sp>
        <p:nvSpPr>
          <p:cNvPr id="15" name="Text Placeholder 14">
            <a:extLst>
              <a:ext uri="{FF2B5EF4-FFF2-40B4-BE49-F238E27FC236}">
                <a16:creationId xmlns:a16="http://schemas.microsoft.com/office/drawing/2014/main" id="{F7B78CCD-A6B3-1991-BD40-5917D248372D}"/>
              </a:ext>
            </a:extLst>
          </p:cNvPr>
          <p:cNvSpPr>
            <a:spLocks noGrp="1"/>
          </p:cNvSpPr>
          <p:nvPr>
            <p:ph type="body" sz="quarter" idx="14" hasCustomPrompt="1"/>
          </p:nvPr>
        </p:nvSpPr>
        <p:spPr>
          <a:xfrm>
            <a:off x="11905973" y="6699551"/>
            <a:ext cx="10117897" cy="3136900"/>
          </a:xfrm>
          <a:prstGeom prst="rect">
            <a:avLst/>
          </a:prstGeom>
        </p:spPr>
        <p:txBody>
          <a:bodyPr/>
          <a:lstStyle>
            <a:lvl1pPr marL="0" indent="0">
              <a:buNone/>
              <a:defRPr sz="26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YEAR</a:t>
            </a:r>
          </a:p>
        </p:txBody>
      </p:sp>
    </p:spTree>
    <p:extLst>
      <p:ext uri="{BB962C8B-B14F-4D97-AF65-F5344CB8AC3E}">
        <p14:creationId xmlns:p14="http://schemas.microsoft.com/office/powerpoint/2010/main" val="15568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5" presetClass="path" presetSubtype="0" accel="50000" decel="50000" fill="hold" grpId="1" nodeType="withEffect">
                                  <p:stCondLst>
                                    <p:cond delay="0"/>
                                  </p:stCondLst>
                                  <p:childTnLst>
                                    <p:animMotion origin="layout" path="M -0.17542 -0.2331 L 4.57265E-6 -4.44444E-6 " pathEditMode="relative" rAng="0" ptsTypes="AA">
                                      <p:cBhvr>
                                        <p:cTn id="9" dur="1000" fill="hold"/>
                                        <p:tgtEl>
                                          <p:spTgt spid="3"/>
                                        </p:tgtEl>
                                        <p:attrNameLst>
                                          <p:attrName>ppt_x</p:attrName>
                                          <p:attrName>ppt_y</p:attrName>
                                        </p:attrNameLst>
                                      </p:cBhvr>
                                      <p:rCtr x="8767" y="1165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35" presetClass="path" presetSubtype="0" accel="50000" decel="50000" fill="hold" grpId="1" nodeType="withEffect">
                                  <p:stCondLst>
                                    <p:cond delay="0"/>
                                  </p:stCondLst>
                                  <p:childTnLst>
                                    <p:animMotion origin="layout" path="M 0.18383 0.2228 L 6.41026E-8 -3.7037E-7 " pathEditMode="relative" rAng="0" ptsTypes="AA">
                                      <p:cBhvr>
                                        <p:cTn id="14" dur="1000" fill="hold"/>
                                        <p:tgtEl>
                                          <p:spTgt spid="13"/>
                                        </p:tgtEl>
                                        <p:attrNameLst>
                                          <p:attrName>ppt_x</p:attrName>
                                          <p:attrName>ppt_y</p:attrName>
                                        </p:attrNameLst>
                                      </p:cBhvr>
                                      <p:rCtr x="-9195" y="-11146"/>
                                    </p:animMotion>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9" grpId="0"/>
      <p:bldP spid="12" grpId="0"/>
      <p:bldP spid="13" grpId="0" animBg="1"/>
      <p:bldP spid="13" grpId="1" animBg="1"/>
      <p:bldP spid="1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NCY PHOTO BULLETS MAGENTA">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10192751"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3" name="Полилиния 17">
            <a:extLst>
              <a:ext uri="{FF2B5EF4-FFF2-40B4-BE49-F238E27FC236}">
                <a16:creationId xmlns:a16="http://schemas.microsoft.com/office/drawing/2014/main" id="{083A953D-B12A-4A8B-114D-B552D9FBF28E}"/>
              </a:ext>
              <a:ext uri="{C183D7F6-B498-43B3-948B-1728B52AA6E4}">
                <adec:decorative xmlns:adec="http://schemas.microsoft.com/office/drawing/2017/decorative" val="1"/>
              </a:ext>
            </a:extLst>
          </p:cNvPr>
          <p:cNvSpPr/>
          <p:nvPr userDrawn="1"/>
        </p:nvSpPr>
        <p:spPr>
          <a:xfrm rot="5400000" flipH="1">
            <a:off x="-553722" y="-662702"/>
            <a:ext cx="16148859" cy="15041412"/>
          </a:xfrm>
          <a:custGeom>
            <a:avLst/>
            <a:gdLst>
              <a:gd name="connsiteX0" fmla="*/ 12422199 w 12422199"/>
              <a:gd name="connsiteY0" fmla="*/ 11570317 h 11570317"/>
              <a:gd name="connsiteX1" fmla="*/ 12422199 w 12422199"/>
              <a:gd name="connsiteY1" fmla="*/ 10891891 h 11570317"/>
              <a:gd name="connsiteX2" fmla="*/ 12422196 w 12422199"/>
              <a:gd name="connsiteY2" fmla="*/ 10891891 h 11570317"/>
              <a:gd name="connsiteX3" fmla="*/ 12422196 w 12422199"/>
              <a:gd name="connsiteY3" fmla="*/ 10515321 h 11570317"/>
              <a:gd name="connsiteX4" fmla="*/ 12422196 w 12422199"/>
              <a:gd name="connsiteY4" fmla="*/ 10137547 h 11570317"/>
              <a:gd name="connsiteX5" fmla="*/ 12422196 w 12422199"/>
              <a:gd name="connsiteY5" fmla="*/ 10126939 h 11570317"/>
              <a:gd name="connsiteX6" fmla="*/ 12422196 w 12422199"/>
              <a:gd name="connsiteY6" fmla="*/ 10097033 h 11570317"/>
              <a:gd name="connsiteX7" fmla="*/ 12422196 w 12422199"/>
              <a:gd name="connsiteY7" fmla="*/ 9514983 h 11570317"/>
              <a:gd name="connsiteX8" fmla="*/ 12422197 w 12422199"/>
              <a:gd name="connsiteY8" fmla="*/ 9514984 h 11570317"/>
              <a:gd name="connsiteX9" fmla="*/ 12422197 w 12422199"/>
              <a:gd name="connsiteY9" fmla="*/ 8363483 h 11570317"/>
              <a:gd name="connsiteX10" fmla="*/ 12422196 w 12422199"/>
              <a:gd name="connsiteY10" fmla="*/ 8363482 h 11570317"/>
              <a:gd name="connsiteX11" fmla="*/ 12422196 w 12422199"/>
              <a:gd name="connsiteY11" fmla="*/ 8003672 h 11570317"/>
              <a:gd name="connsiteX12" fmla="*/ 12422196 w 12422199"/>
              <a:gd name="connsiteY12" fmla="*/ 7973766 h 11570317"/>
              <a:gd name="connsiteX13" fmla="*/ 12422196 w 12422199"/>
              <a:gd name="connsiteY13" fmla="*/ 7391716 h 11570317"/>
              <a:gd name="connsiteX14" fmla="*/ 12422197 w 12422199"/>
              <a:gd name="connsiteY14" fmla="*/ 7391717 h 11570317"/>
              <a:gd name="connsiteX15" fmla="*/ 12422197 w 12422199"/>
              <a:gd name="connsiteY15" fmla="*/ 6240216 h 11570317"/>
              <a:gd name="connsiteX16" fmla="*/ 6211100 w 12422199"/>
              <a:gd name="connsiteY16" fmla="*/ 0 h 11570317"/>
              <a:gd name="connsiteX17" fmla="*/ 3 w 12422199"/>
              <a:gd name="connsiteY17" fmla="*/ 6240218 h 11570317"/>
              <a:gd name="connsiteX18" fmla="*/ 3 w 12422199"/>
              <a:gd name="connsiteY18" fmla="*/ 7240555 h 11570317"/>
              <a:gd name="connsiteX19" fmla="*/ 3 w 12422199"/>
              <a:gd name="connsiteY19" fmla="*/ 7391722 h 11570317"/>
              <a:gd name="connsiteX20" fmla="*/ 3 w 12422199"/>
              <a:gd name="connsiteY20" fmla="*/ 7973768 h 11570317"/>
              <a:gd name="connsiteX21" fmla="*/ 3 w 12422199"/>
              <a:gd name="connsiteY21" fmla="*/ 8003672 h 11570317"/>
              <a:gd name="connsiteX22" fmla="*/ 0 w 12422199"/>
              <a:gd name="connsiteY22" fmla="*/ 8003674 h 11570317"/>
              <a:gd name="connsiteX23" fmla="*/ 0 w 12422199"/>
              <a:gd name="connsiteY23" fmla="*/ 9004011 h 11570317"/>
              <a:gd name="connsiteX24" fmla="*/ 0 w 12422199"/>
              <a:gd name="connsiteY24" fmla="*/ 9155178 h 11570317"/>
              <a:gd name="connsiteX25" fmla="*/ 0 w 12422199"/>
              <a:gd name="connsiteY25" fmla="*/ 9737224 h 11570317"/>
              <a:gd name="connsiteX26" fmla="*/ 0 w 12422199"/>
              <a:gd name="connsiteY26" fmla="*/ 10126941 h 11570317"/>
              <a:gd name="connsiteX27" fmla="*/ 0 w 12422199"/>
              <a:gd name="connsiteY27" fmla="*/ 10155515 h 11570317"/>
              <a:gd name="connsiteX28" fmla="*/ 0 w 12422199"/>
              <a:gd name="connsiteY28" fmla="*/ 10737561 h 11570317"/>
              <a:gd name="connsiteX29" fmla="*/ 0 w 12422199"/>
              <a:gd name="connsiteY29" fmla="*/ 10888728 h 11570317"/>
              <a:gd name="connsiteX30" fmla="*/ 0 w 12422199"/>
              <a:gd name="connsiteY30" fmla="*/ 11127278 h 11570317"/>
              <a:gd name="connsiteX31" fmla="*/ 0 w 12422199"/>
              <a:gd name="connsiteY31" fmla="*/ 11216355 h 11570317"/>
              <a:gd name="connsiteX32" fmla="*/ 3 w 12422199"/>
              <a:gd name="connsiteY32" fmla="*/ 11216355 h 11570317"/>
              <a:gd name="connsiteX33" fmla="*/ 3 w 12422199"/>
              <a:gd name="connsiteY33" fmla="*/ 11570317 h 115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22199" h="11570317">
                <a:moveTo>
                  <a:pt x="12422199" y="11570317"/>
                </a:moveTo>
                <a:lnTo>
                  <a:pt x="12422199" y="10891891"/>
                </a:lnTo>
                <a:lnTo>
                  <a:pt x="12422196" y="10891891"/>
                </a:lnTo>
                <a:lnTo>
                  <a:pt x="12422196" y="10515321"/>
                </a:lnTo>
                <a:lnTo>
                  <a:pt x="12422196" y="10137547"/>
                </a:lnTo>
                <a:lnTo>
                  <a:pt x="12422196" y="10126939"/>
                </a:lnTo>
                <a:lnTo>
                  <a:pt x="12422196" y="10097033"/>
                </a:lnTo>
                <a:lnTo>
                  <a:pt x="12422196" y="9514983"/>
                </a:lnTo>
                <a:lnTo>
                  <a:pt x="12422197" y="9514984"/>
                </a:lnTo>
                <a:lnTo>
                  <a:pt x="12422197" y="8363483"/>
                </a:lnTo>
                <a:lnTo>
                  <a:pt x="12422196" y="8363482"/>
                </a:lnTo>
                <a:lnTo>
                  <a:pt x="12422196" y="8003672"/>
                </a:lnTo>
                <a:lnTo>
                  <a:pt x="12422196" y="7973766"/>
                </a:lnTo>
                <a:lnTo>
                  <a:pt x="12422196" y="7391716"/>
                </a:lnTo>
                <a:lnTo>
                  <a:pt x="12422197" y="7391717"/>
                </a:lnTo>
                <a:lnTo>
                  <a:pt x="12422197" y="6240216"/>
                </a:lnTo>
                <a:lnTo>
                  <a:pt x="6211100" y="0"/>
                </a:lnTo>
                <a:lnTo>
                  <a:pt x="3" y="6240218"/>
                </a:lnTo>
                <a:lnTo>
                  <a:pt x="3" y="7240555"/>
                </a:lnTo>
                <a:lnTo>
                  <a:pt x="3" y="7391722"/>
                </a:lnTo>
                <a:lnTo>
                  <a:pt x="3" y="7973768"/>
                </a:lnTo>
                <a:lnTo>
                  <a:pt x="3" y="8003672"/>
                </a:lnTo>
                <a:lnTo>
                  <a:pt x="0" y="8003674"/>
                </a:lnTo>
                <a:lnTo>
                  <a:pt x="0" y="9004011"/>
                </a:lnTo>
                <a:lnTo>
                  <a:pt x="0" y="9155178"/>
                </a:lnTo>
                <a:lnTo>
                  <a:pt x="0" y="9737224"/>
                </a:lnTo>
                <a:lnTo>
                  <a:pt x="0" y="10126941"/>
                </a:lnTo>
                <a:lnTo>
                  <a:pt x="0" y="10155515"/>
                </a:lnTo>
                <a:lnTo>
                  <a:pt x="0" y="10737561"/>
                </a:lnTo>
                <a:lnTo>
                  <a:pt x="0" y="10888728"/>
                </a:lnTo>
                <a:lnTo>
                  <a:pt x="0" y="11127278"/>
                </a:lnTo>
                <a:lnTo>
                  <a:pt x="0" y="11216355"/>
                </a:lnTo>
                <a:lnTo>
                  <a:pt x="3" y="11216355"/>
                </a:lnTo>
                <a:lnTo>
                  <a:pt x="3" y="11570317"/>
                </a:lnTo>
                <a:close/>
              </a:path>
            </a:pathLst>
          </a:custGeom>
          <a:solidFill>
            <a:srgbClr val="A125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schemeClr>
              </a:solidFill>
              <a:latin typeface="+mj-lt"/>
            </a:endParaRPr>
          </a:p>
        </p:txBody>
      </p:sp>
      <p:sp>
        <p:nvSpPr>
          <p:cNvPr id="5" name="Полилиния 23">
            <a:extLst>
              <a:ext uri="{FF2B5EF4-FFF2-40B4-BE49-F238E27FC236}">
                <a16:creationId xmlns:a16="http://schemas.microsoft.com/office/drawing/2014/main" id="{F27E8C4A-E8EA-50F5-D87D-887CA0F4D3D7}"/>
              </a:ext>
              <a:ext uri="{C183D7F6-B498-43B3-948B-1728B52AA6E4}">
                <adec:decorative xmlns:adec="http://schemas.microsoft.com/office/drawing/2017/decorative" val="1"/>
              </a:ext>
            </a:extLst>
          </p:cNvPr>
          <p:cNvSpPr/>
          <p:nvPr userDrawn="1"/>
        </p:nvSpPr>
        <p:spPr>
          <a:xfrm rot="5400000" flipH="1">
            <a:off x="3901793" y="2053382"/>
            <a:ext cx="16148854" cy="9609236"/>
          </a:xfrm>
          <a:custGeom>
            <a:avLst/>
            <a:gdLst>
              <a:gd name="connsiteX0" fmla="*/ 12422195 w 12422195"/>
              <a:gd name="connsiteY0" fmla="*/ 6240214 h 7391720"/>
              <a:gd name="connsiteX1" fmla="*/ 12422195 w 12422195"/>
              <a:gd name="connsiteY1" fmla="*/ 7391715 h 7391720"/>
              <a:gd name="connsiteX2" fmla="*/ 6211099 w 12422195"/>
              <a:gd name="connsiteY2" fmla="*/ 1151504 h 7391720"/>
              <a:gd name="connsiteX3" fmla="*/ 0 w 12422195"/>
              <a:gd name="connsiteY3" fmla="*/ 7391720 h 7391720"/>
              <a:gd name="connsiteX4" fmla="*/ 0 w 12422195"/>
              <a:gd name="connsiteY4" fmla="*/ 6240216 h 7391720"/>
              <a:gd name="connsiteX5" fmla="*/ 6211099 w 12422195"/>
              <a:gd name="connsiteY5" fmla="*/ 0 h 739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195" h="7391720">
                <a:moveTo>
                  <a:pt x="12422195" y="6240214"/>
                </a:moveTo>
                <a:lnTo>
                  <a:pt x="12422195" y="7391715"/>
                </a:lnTo>
                <a:lnTo>
                  <a:pt x="6211099" y="1151504"/>
                </a:lnTo>
                <a:lnTo>
                  <a:pt x="0" y="7391720"/>
                </a:lnTo>
                <a:lnTo>
                  <a:pt x="0" y="6240216"/>
                </a:lnTo>
                <a:lnTo>
                  <a:pt x="6211099" y="0"/>
                </a:lnTo>
                <a:close/>
              </a:path>
            </a:pathLst>
          </a:custGeom>
          <a:solidFill>
            <a:srgbClr val="A125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6" name="Title 5">
            <a:extLst>
              <a:ext uri="{FF2B5EF4-FFF2-40B4-BE49-F238E27FC236}">
                <a16:creationId xmlns:a16="http://schemas.microsoft.com/office/drawing/2014/main" id="{5921370F-D871-0CD7-6AA1-10F9780FFD4B}"/>
              </a:ext>
            </a:extLst>
          </p:cNvPr>
          <p:cNvSpPr>
            <a:spLocks noGrp="1"/>
          </p:cNvSpPr>
          <p:nvPr>
            <p:ph type="title"/>
          </p:nvPr>
        </p:nvSpPr>
        <p:spPr>
          <a:xfrm>
            <a:off x="1333500" y="2096405"/>
            <a:ext cx="8635253" cy="3312832"/>
          </a:xfrm>
        </p:spPr>
        <p:txBody>
          <a:bodyPr>
            <a:normAutofit/>
          </a:bodyPr>
          <a:lstStyle>
            <a:lvl1pPr>
              <a:defRPr sz="80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F5536D60-5FCB-135C-D6B7-3A4AA2B115C8}"/>
              </a:ext>
            </a:extLst>
          </p:cNvPr>
          <p:cNvSpPr>
            <a:spLocks noGrp="1"/>
          </p:cNvSpPr>
          <p:nvPr>
            <p:ph type="body" sz="quarter" idx="11"/>
          </p:nvPr>
        </p:nvSpPr>
        <p:spPr>
          <a:xfrm>
            <a:off x="2967198" y="6042025"/>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0" name="Text Placeholder 9">
            <a:extLst>
              <a:ext uri="{FF2B5EF4-FFF2-40B4-BE49-F238E27FC236}">
                <a16:creationId xmlns:a16="http://schemas.microsoft.com/office/drawing/2014/main" id="{4CACF780-31DA-B7BB-4EF0-9740DFAEB091}"/>
              </a:ext>
            </a:extLst>
          </p:cNvPr>
          <p:cNvSpPr>
            <a:spLocks noGrp="1"/>
          </p:cNvSpPr>
          <p:nvPr>
            <p:ph type="body" sz="quarter" idx="12" hasCustomPrompt="1"/>
          </p:nvPr>
        </p:nvSpPr>
        <p:spPr>
          <a:xfrm>
            <a:off x="1409700" y="6042025"/>
            <a:ext cx="1333500" cy="1508855"/>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1</a:t>
            </a:r>
          </a:p>
        </p:txBody>
      </p:sp>
      <p:sp>
        <p:nvSpPr>
          <p:cNvPr id="11" name="Text Placeholder 7">
            <a:extLst>
              <a:ext uri="{FF2B5EF4-FFF2-40B4-BE49-F238E27FC236}">
                <a16:creationId xmlns:a16="http://schemas.microsoft.com/office/drawing/2014/main" id="{D38D602E-94BD-6661-50F6-44071482AAE7}"/>
              </a:ext>
            </a:extLst>
          </p:cNvPr>
          <p:cNvSpPr>
            <a:spLocks noGrp="1"/>
          </p:cNvSpPr>
          <p:nvPr>
            <p:ph type="body" sz="quarter" idx="13"/>
          </p:nvPr>
        </p:nvSpPr>
        <p:spPr>
          <a:xfrm>
            <a:off x="2967198" y="7704761"/>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8CB69DD7-F99C-9A09-C73C-0FF2197E1208}"/>
              </a:ext>
            </a:extLst>
          </p:cNvPr>
          <p:cNvSpPr>
            <a:spLocks noGrp="1"/>
          </p:cNvSpPr>
          <p:nvPr>
            <p:ph type="body" sz="quarter" idx="14" hasCustomPrompt="1"/>
          </p:nvPr>
        </p:nvSpPr>
        <p:spPr>
          <a:xfrm>
            <a:off x="1409700" y="7704761"/>
            <a:ext cx="1333500" cy="1541463"/>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2</a:t>
            </a:r>
          </a:p>
        </p:txBody>
      </p:sp>
      <p:sp>
        <p:nvSpPr>
          <p:cNvPr id="13" name="Text Placeholder 7">
            <a:extLst>
              <a:ext uri="{FF2B5EF4-FFF2-40B4-BE49-F238E27FC236}">
                <a16:creationId xmlns:a16="http://schemas.microsoft.com/office/drawing/2014/main" id="{1C9DAC8A-6111-AB60-95C3-ABF917537559}"/>
              </a:ext>
            </a:extLst>
          </p:cNvPr>
          <p:cNvSpPr>
            <a:spLocks noGrp="1"/>
          </p:cNvSpPr>
          <p:nvPr>
            <p:ph type="body" sz="quarter" idx="15"/>
          </p:nvPr>
        </p:nvSpPr>
        <p:spPr>
          <a:xfrm>
            <a:off x="2967198" y="9400104"/>
            <a:ext cx="7682873"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AEE24279-C9CC-B349-0C98-DED51E6ED6AB}"/>
              </a:ext>
            </a:extLst>
          </p:cNvPr>
          <p:cNvSpPr>
            <a:spLocks noGrp="1"/>
          </p:cNvSpPr>
          <p:nvPr>
            <p:ph type="body" sz="quarter" idx="16" hasCustomPrompt="1"/>
          </p:nvPr>
        </p:nvSpPr>
        <p:spPr>
          <a:xfrm>
            <a:off x="1409700" y="9400104"/>
            <a:ext cx="1333500" cy="1541463"/>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3</a:t>
            </a:r>
          </a:p>
        </p:txBody>
      </p:sp>
      <p:sp>
        <p:nvSpPr>
          <p:cNvPr id="15" name="Text Placeholder 7">
            <a:extLst>
              <a:ext uri="{FF2B5EF4-FFF2-40B4-BE49-F238E27FC236}">
                <a16:creationId xmlns:a16="http://schemas.microsoft.com/office/drawing/2014/main" id="{3E0BECB3-899F-FA9C-1605-4F72138C3B4C}"/>
              </a:ext>
            </a:extLst>
          </p:cNvPr>
          <p:cNvSpPr>
            <a:spLocks noGrp="1"/>
          </p:cNvSpPr>
          <p:nvPr>
            <p:ph type="body" sz="quarter" idx="17"/>
          </p:nvPr>
        </p:nvSpPr>
        <p:spPr>
          <a:xfrm>
            <a:off x="2967198" y="11126225"/>
            <a:ext cx="6302308"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6" name="Text Placeholder 9">
            <a:extLst>
              <a:ext uri="{FF2B5EF4-FFF2-40B4-BE49-F238E27FC236}">
                <a16:creationId xmlns:a16="http://schemas.microsoft.com/office/drawing/2014/main" id="{3BB9ACC8-4EA9-E2EF-8004-C0B1185544E2}"/>
              </a:ext>
            </a:extLst>
          </p:cNvPr>
          <p:cNvSpPr>
            <a:spLocks noGrp="1"/>
          </p:cNvSpPr>
          <p:nvPr>
            <p:ph type="body" sz="quarter" idx="18" hasCustomPrompt="1"/>
          </p:nvPr>
        </p:nvSpPr>
        <p:spPr>
          <a:xfrm>
            <a:off x="1409700" y="11126225"/>
            <a:ext cx="1333500" cy="1541463"/>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4</a:t>
            </a:r>
          </a:p>
        </p:txBody>
      </p:sp>
    </p:spTree>
    <p:extLst>
      <p:ext uri="{BB962C8B-B14F-4D97-AF65-F5344CB8AC3E}">
        <p14:creationId xmlns:p14="http://schemas.microsoft.com/office/powerpoint/2010/main" val="21537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NCY PHOTO BULLETS BLUE">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10236822"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3" name="Полилиния 17">
            <a:extLst>
              <a:ext uri="{FF2B5EF4-FFF2-40B4-BE49-F238E27FC236}">
                <a16:creationId xmlns:a16="http://schemas.microsoft.com/office/drawing/2014/main" id="{083A953D-B12A-4A8B-114D-B552D9FBF28E}"/>
              </a:ext>
              <a:ext uri="{C183D7F6-B498-43B3-948B-1728B52AA6E4}">
                <adec:decorative xmlns:adec="http://schemas.microsoft.com/office/drawing/2017/decorative" val="1"/>
              </a:ext>
            </a:extLst>
          </p:cNvPr>
          <p:cNvSpPr/>
          <p:nvPr userDrawn="1"/>
        </p:nvSpPr>
        <p:spPr>
          <a:xfrm rot="5400000" flipH="1">
            <a:off x="-553722" y="-662702"/>
            <a:ext cx="16148859" cy="15041412"/>
          </a:xfrm>
          <a:custGeom>
            <a:avLst/>
            <a:gdLst>
              <a:gd name="connsiteX0" fmla="*/ 12422199 w 12422199"/>
              <a:gd name="connsiteY0" fmla="*/ 11570317 h 11570317"/>
              <a:gd name="connsiteX1" fmla="*/ 12422199 w 12422199"/>
              <a:gd name="connsiteY1" fmla="*/ 10891891 h 11570317"/>
              <a:gd name="connsiteX2" fmla="*/ 12422196 w 12422199"/>
              <a:gd name="connsiteY2" fmla="*/ 10891891 h 11570317"/>
              <a:gd name="connsiteX3" fmla="*/ 12422196 w 12422199"/>
              <a:gd name="connsiteY3" fmla="*/ 10515321 h 11570317"/>
              <a:gd name="connsiteX4" fmla="*/ 12422196 w 12422199"/>
              <a:gd name="connsiteY4" fmla="*/ 10137547 h 11570317"/>
              <a:gd name="connsiteX5" fmla="*/ 12422196 w 12422199"/>
              <a:gd name="connsiteY5" fmla="*/ 10126939 h 11570317"/>
              <a:gd name="connsiteX6" fmla="*/ 12422196 w 12422199"/>
              <a:gd name="connsiteY6" fmla="*/ 10097033 h 11570317"/>
              <a:gd name="connsiteX7" fmla="*/ 12422196 w 12422199"/>
              <a:gd name="connsiteY7" fmla="*/ 9514983 h 11570317"/>
              <a:gd name="connsiteX8" fmla="*/ 12422197 w 12422199"/>
              <a:gd name="connsiteY8" fmla="*/ 9514984 h 11570317"/>
              <a:gd name="connsiteX9" fmla="*/ 12422197 w 12422199"/>
              <a:gd name="connsiteY9" fmla="*/ 8363483 h 11570317"/>
              <a:gd name="connsiteX10" fmla="*/ 12422196 w 12422199"/>
              <a:gd name="connsiteY10" fmla="*/ 8363482 h 11570317"/>
              <a:gd name="connsiteX11" fmla="*/ 12422196 w 12422199"/>
              <a:gd name="connsiteY11" fmla="*/ 8003672 h 11570317"/>
              <a:gd name="connsiteX12" fmla="*/ 12422196 w 12422199"/>
              <a:gd name="connsiteY12" fmla="*/ 7973766 h 11570317"/>
              <a:gd name="connsiteX13" fmla="*/ 12422196 w 12422199"/>
              <a:gd name="connsiteY13" fmla="*/ 7391716 h 11570317"/>
              <a:gd name="connsiteX14" fmla="*/ 12422197 w 12422199"/>
              <a:gd name="connsiteY14" fmla="*/ 7391717 h 11570317"/>
              <a:gd name="connsiteX15" fmla="*/ 12422197 w 12422199"/>
              <a:gd name="connsiteY15" fmla="*/ 6240216 h 11570317"/>
              <a:gd name="connsiteX16" fmla="*/ 6211100 w 12422199"/>
              <a:gd name="connsiteY16" fmla="*/ 0 h 11570317"/>
              <a:gd name="connsiteX17" fmla="*/ 3 w 12422199"/>
              <a:gd name="connsiteY17" fmla="*/ 6240218 h 11570317"/>
              <a:gd name="connsiteX18" fmla="*/ 3 w 12422199"/>
              <a:gd name="connsiteY18" fmla="*/ 7240555 h 11570317"/>
              <a:gd name="connsiteX19" fmla="*/ 3 w 12422199"/>
              <a:gd name="connsiteY19" fmla="*/ 7391722 h 11570317"/>
              <a:gd name="connsiteX20" fmla="*/ 3 w 12422199"/>
              <a:gd name="connsiteY20" fmla="*/ 7973768 h 11570317"/>
              <a:gd name="connsiteX21" fmla="*/ 3 w 12422199"/>
              <a:gd name="connsiteY21" fmla="*/ 8003672 h 11570317"/>
              <a:gd name="connsiteX22" fmla="*/ 0 w 12422199"/>
              <a:gd name="connsiteY22" fmla="*/ 8003674 h 11570317"/>
              <a:gd name="connsiteX23" fmla="*/ 0 w 12422199"/>
              <a:gd name="connsiteY23" fmla="*/ 9004011 h 11570317"/>
              <a:gd name="connsiteX24" fmla="*/ 0 w 12422199"/>
              <a:gd name="connsiteY24" fmla="*/ 9155178 h 11570317"/>
              <a:gd name="connsiteX25" fmla="*/ 0 w 12422199"/>
              <a:gd name="connsiteY25" fmla="*/ 9737224 h 11570317"/>
              <a:gd name="connsiteX26" fmla="*/ 0 w 12422199"/>
              <a:gd name="connsiteY26" fmla="*/ 10126941 h 11570317"/>
              <a:gd name="connsiteX27" fmla="*/ 0 w 12422199"/>
              <a:gd name="connsiteY27" fmla="*/ 10155515 h 11570317"/>
              <a:gd name="connsiteX28" fmla="*/ 0 w 12422199"/>
              <a:gd name="connsiteY28" fmla="*/ 10737561 h 11570317"/>
              <a:gd name="connsiteX29" fmla="*/ 0 w 12422199"/>
              <a:gd name="connsiteY29" fmla="*/ 10888728 h 11570317"/>
              <a:gd name="connsiteX30" fmla="*/ 0 w 12422199"/>
              <a:gd name="connsiteY30" fmla="*/ 11127278 h 11570317"/>
              <a:gd name="connsiteX31" fmla="*/ 0 w 12422199"/>
              <a:gd name="connsiteY31" fmla="*/ 11216355 h 11570317"/>
              <a:gd name="connsiteX32" fmla="*/ 3 w 12422199"/>
              <a:gd name="connsiteY32" fmla="*/ 11216355 h 11570317"/>
              <a:gd name="connsiteX33" fmla="*/ 3 w 12422199"/>
              <a:gd name="connsiteY33" fmla="*/ 11570317 h 115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22199" h="11570317">
                <a:moveTo>
                  <a:pt x="12422199" y="11570317"/>
                </a:moveTo>
                <a:lnTo>
                  <a:pt x="12422199" y="10891891"/>
                </a:lnTo>
                <a:lnTo>
                  <a:pt x="12422196" y="10891891"/>
                </a:lnTo>
                <a:lnTo>
                  <a:pt x="12422196" y="10515321"/>
                </a:lnTo>
                <a:lnTo>
                  <a:pt x="12422196" y="10137547"/>
                </a:lnTo>
                <a:lnTo>
                  <a:pt x="12422196" y="10126939"/>
                </a:lnTo>
                <a:lnTo>
                  <a:pt x="12422196" y="10097033"/>
                </a:lnTo>
                <a:lnTo>
                  <a:pt x="12422196" y="9514983"/>
                </a:lnTo>
                <a:lnTo>
                  <a:pt x="12422197" y="9514984"/>
                </a:lnTo>
                <a:lnTo>
                  <a:pt x="12422197" y="8363483"/>
                </a:lnTo>
                <a:lnTo>
                  <a:pt x="12422196" y="8363482"/>
                </a:lnTo>
                <a:lnTo>
                  <a:pt x="12422196" y="8003672"/>
                </a:lnTo>
                <a:lnTo>
                  <a:pt x="12422196" y="7973766"/>
                </a:lnTo>
                <a:lnTo>
                  <a:pt x="12422196" y="7391716"/>
                </a:lnTo>
                <a:lnTo>
                  <a:pt x="12422197" y="7391717"/>
                </a:lnTo>
                <a:lnTo>
                  <a:pt x="12422197" y="6240216"/>
                </a:lnTo>
                <a:lnTo>
                  <a:pt x="6211100" y="0"/>
                </a:lnTo>
                <a:lnTo>
                  <a:pt x="3" y="6240218"/>
                </a:lnTo>
                <a:lnTo>
                  <a:pt x="3" y="7240555"/>
                </a:lnTo>
                <a:lnTo>
                  <a:pt x="3" y="7391722"/>
                </a:lnTo>
                <a:lnTo>
                  <a:pt x="3" y="7973768"/>
                </a:lnTo>
                <a:lnTo>
                  <a:pt x="3" y="8003672"/>
                </a:lnTo>
                <a:lnTo>
                  <a:pt x="0" y="8003674"/>
                </a:lnTo>
                <a:lnTo>
                  <a:pt x="0" y="9004011"/>
                </a:lnTo>
                <a:lnTo>
                  <a:pt x="0" y="9155178"/>
                </a:lnTo>
                <a:lnTo>
                  <a:pt x="0" y="9737224"/>
                </a:lnTo>
                <a:lnTo>
                  <a:pt x="0" y="10126941"/>
                </a:lnTo>
                <a:lnTo>
                  <a:pt x="0" y="10155515"/>
                </a:lnTo>
                <a:lnTo>
                  <a:pt x="0" y="10737561"/>
                </a:lnTo>
                <a:lnTo>
                  <a:pt x="0" y="10888728"/>
                </a:lnTo>
                <a:lnTo>
                  <a:pt x="0" y="11127278"/>
                </a:lnTo>
                <a:lnTo>
                  <a:pt x="0" y="11216355"/>
                </a:lnTo>
                <a:lnTo>
                  <a:pt x="3" y="11216355"/>
                </a:lnTo>
                <a:lnTo>
                  <a:pt x="3" y="11570317"/>
                </a:lnTo>
                <a:close/>
              </a:path>
            </a:pathLst>
          </a:custGeom>
          <a:solidFill>
            <a:srgbClr val="0066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schemeClr>
              </a:solidFill>
              <a:latin typeface="+mj-lt"/>
            </a:endParaRPr>
          </a:p>
        </p:txBody>
      </p:sp>
      <p:sp>
        <p:nvSpPr>
          <p:cNvPr id="5" name="Полилиния 23">
            <a:extLst>
              <a:ext uri="{FF2B5EF4-FFF2-40B4-BE49-F238E27FC236}">
                <a16:creationId xmlns:a16="http://schemas.microsoft.com/office/drawing/2014/main" id="{F27E8C4A-E8EA-50F5-D87D-887CA0F4D3D7}"/>
              </a:ext>
              <a:ext uri="{C183D7F6-B498-43B3-948B-1728B52AA6E4}">
                <adec:decorative xmlns:adec="http://schemas.microsoft.com/office/drawing/2017/decorative" val="1"/>
              </a:ext>
            </a:extLst>
          </p:cNvPr>
          <p:cNvSpPr/>
          <p:nvPr userDrawn="1"/>
        </p:nvSpPr>
        <p:spPr>
          <a:xfrm rot="5400000" flipH="1">
            <a:off x="3901793" y="2053382"/>
            <a:ext cx="16148854" cy="9609236"/>
          </a:xfrm>
          <a:custGeom>
            <a:avLst/>
            <a:gdLst>
              <a:gd name="connsiteX0" fmla="*/ 12422195 w 12422195"/>
              <a:gd name="connsiteY0" fmla="*/ 6240214 h 7391720"/>
              <a:gd name="connsiteX1" fmla="*/ 12422195 w 12422195"/>
              <a:gd name="connsiteY1" fmla="*/ 7391715 h 7391720"/>
              <a:gd name="connsiteX2" fmla="*/ 6211099 w 12422195"/>
              <a:gd name="connsiteY2" fmla="*/ 1151504 h 7391720"/>
              <a:gd name="connsiteX3" fmla="*/ 0 w 12422195"/>
              <a:gd name="connsiteY3" fmla="*/ 7391720 h 7391720"/>
              <a:gd name="connsiteX4" fmla="*/ 0 w 12422195"/>
              <a:gd name="connsiteY4" fmla="*/ 6240216 h 7391720"/>
              <a:gd name="connsiteX5" fmla="*/ 6211099 w 12422195"/>
              <a:gd name="connsiteY5" fmla="*/ 0 h 739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195" h="7391720">
                <a:moveTo>
                  <a:pt x="12422195" y="6240214"/>
                </a:moveTo>
                <a:lnTo>
                  <a:pt x="12422195" y="7391715"/>
                </a:lnTo>
                <a:lnTo>
                  <a:pt x="6211099" y="1151504"/>
                </a:lnTo>
                <a:lnTo>
                  <a:pt x="0" y="7391720"/>
                </a:lnTo>
                <a:lnTo>
                  <a:pt x="0" y="6240216"/>
                </a:lnTo>
                <a:lnTo>
                  <a:pt x="6211099" y="0"/>
                </a:lnTo>
                <a:close/>
              </a:path>
            </a:pathLst>
          </a:custGeom>
          <a:solidFill>
            <a:srgbClr val="0066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10" name="Title 5">
            <a:extLst>
              <a:ext uri="{FF2B5EF4-FFF2-40B4-BE49-F238E27FC236}">
                <a16:creationId xmlns:a16="http://schemas.microsoft.com/office/drawing/2014/main" id="{47C6CBDB-4417-7524-F03F-C7EB7F1C2584}"/>
              </a:ext>
            </a:extLst>
          </p:cNvPr>
          <p:cNvSpPr>
            <a:spLocks noGrp="1"/>
          </p:cNvSpPr>
          <p:nvPr>
            <p:ph type="title"/>
          </p:nvPr>
        </p:nvSpPr>
        <p:spPr>
          <a:xfrm>
            <a:off x="1333500" y="2096405"/>
            <a:ext cx="8635253" cy="3312832"/>
          </a:xfrm>
        </p:spPr>
        <p:txBody>
          <a:bodyPr>
            <a:normAutofit/>
          </a:bodyPr>
          <a:lstStyle>
            <a:lvl1pPr>
              <a:defRPr sz="8000">
                <a:solidFill>
                  <a:schemeClr val="bg1"/>
                </a:solidFill>
              </a:defRPr>
            </a:lvl1pPr>
          </a:lstStyle>
          <a:p>
            <a:r>
              <a:rPr lang="en-US"/>
              <a:t>Click to edit Master title style</a:t>
            </a:r>
          </a:p>
        </p:txBody>
      </p:sp>
      <p:sp>
        <p:nvSpPr>
          <p:cNvPr id="11" name="Text Placeholder 7">
            <a:extLst>
              <a:ext uri="{FF2B5EF4-FFF2-40B4-BE49-F238E27FC236}">
                <a16:creationId xmlns:a16="http://schemas.microsoft.com/office/drawing/2014/main" id="{079A2043-4D62-2B51-5474-87F49DAA48DD}"/>
              </a:ext>
            </a:extLst>
          </p:cNvPr>
          <p:cNvSpPr>
            <a:spLocks noGrp="1"/>
          </p:cNvSpPr>
          <p:nvPr>
            <p:ph type="body" sz="quarter" idx="11"/>
          </p:nvPr>
        </p:nvSpPr>
        <p:spPr>
          <a:xfrm>
            <a:off x="2967198" y="6042025"/>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3F8E6F4E-B6A2-F7E6-DEFA-F3D66F8875C9}"/>
              </a:ext>
            </a:extLst>
          </p:cNvPr>
          <p:cNvSpPr>
            <a:spLocks noGrp="1"/>
          </p:cNvSpPr>
          <p:nvPr>
            <p:ph type="body" sz="quarter" idx="12" hasCustomPrompt="1"/>
          </p:nvPr>
        </p:nvSpPr>
        <p:spPr>
          <a:xfrm>
            <a:off x="1409700" y="6042025"/>
            <a:ext cx="1333500" cy="1508855"/>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1</a:t>
            </a:r>
          </a:p>
        </p:txBody>
      </p:sp>
      <p:sp>
        <p:nvSpPr>
          <p:cNvPr id="13" name="Text Placeholder 7">
            <a:extLst>
              <a:ext uri="{FF2B5EF4-FFF2-40B4-BE49-F238E27FC236}">
                <a16:creationId xmlns:a16="http://schemas.microsoft.com/office/drawing/2014/main" id="{526A7F78-E64C-D617-DBB5-2C47A2FA810E}"/>
              </a:ext>
            </a:extLst>
          </p:cNvPr>
          <p:cNvSpPr>
            <a:spLocks noGrp="1"/>
          </p:cNvSpPr>
          <p:nvPr>
            <p:ph type="body" sz="quarter" idx="13"/>
          </p:nvPr>
        </p:nvSpPr>
        <p:spPr>
          <a:xfrm>
            <a:off x="2967198" y="7704761"/>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5AF2815A-75F7-D8DB-C062-C2CD42A9E803}"/>
              </a:ext>
            </a:extLst>
          </p:cNvPr>
          <p:cNvSpPr>
            <a:spLocks noGrp="1"/>
          </p:cNvSpPr>
          <p:nvPr>
            <p:ph type="body" sz="quarter" idx="14" hasCustomPrompt="1"/>
          </p:nvPr>
        </p:nvSpPr>
        <p:spPr>
          <a:xfrm>
            <a:off x="1409700" y="7704761"/>
            <a:ext cx="1333500" cy="1541463"/>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2</a:t>
            </a:r>
          </a:p>
        </p:txBody>
      </p:sp>
      <p:sp>
        <p:nvSpPr>
          <p:cNvPr id="15" name="Text Placeholder 7">
            <a:extLst>
              <a:ext uri="{FF2B5EF4-FFF2-40B4-BE49-F238E27FC236}">
                <a16:creationId xmlns:a16="http://schemas.microsoft.com/office/drawing/2014/main" id="{6FD6DCD4-EB9A-B51F-1D50-37BD4DF101BD}"/>
              </a:ext>
            </a:extLst>
          </p:cNvPr>
          <p:cNvSpPr>
            <a:spLocks noGrp="1"/>
          </p:cNvSpPr>
          <p:nvPr>
            <p:ph type="body" sz="quarter" idx="15"/>
          </p:nvPr>
        </p:nvSpPr>
        <p:spPr>
          <a:xfrm>
            <a:off x="2967198" y="9400104"/>
            <a:ext cx="7682873"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6" name="Text Placeholder 9">
            <a:extLst>
              <a:ext uri="{FF2B5EF4-FFF2-40B4-BE49-F238E27FC236}">
                <a16:creationId xmlns:a16="http://schemas.microsoft.com/office/drawing/2014/main" id="{A7147E32-4EEF-0AB7-0FD5-A0A269D9468A}"/>
              </a:ext>
            </a:extLst>
          </p:cNvPr>
          <p:cNvSpPr>
            <a:spLocks noGrp="1"/>
          </p:cNvSpPr>
          <p:nvPr>
            <p:ph type="body" sz="quarter" idx="16" hasCustomPrompt="1"/>
          </p:nvPr>
        </p:nvSpPr>
        <p:spPr>
          <a:xfrm>
            <a:off x="1409700" y="9400104"/>
            <a:ext cx="1333500" cy="1541463"/>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3</a:t>
            </a:r>
          </a:p>
        </p:txBody>
      </p:sp>
      <p:sp>
        <p:nvSpPr>
          <p:cNvPr id="17" name="Text Placeholder 7">
            <a:extLst>
              <a:ext uri="{FF2B5EF4-FFF2-40B4-BE49-F238E27FC236}">
                <a16:creationId xmlns:a16="http://schemas.microsoft.com/office/drawing/2014/main" id="{9274FEFB-1D71-91FE-B65C-4B644D6F551C}"/>
              </a:ext>
            </a:extLst>
          </p:cNvPr>
          <p:cNvSpPr>
            <a:spLocks noGrp="1"/>
          </p:cNvSpPr>
          <p:nvPr>
            <p:ph type="body" sz="quarter" idx="17"/>
          </p:nvPr>
        </p:nvSpPr>
        <p:spPr>
          <a:xfrm>
            <a:off x="2967198" y="11126225"/>
            <a:ext cx="6302308"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8" name="Text Placeholder 9">
            <a:extLst>
              <a:ext uri="{FF2B5EF4-FFF2-40B4-BE49-F238E27FC236}">
                <a16:creationId xmlns:a16="http://schemas.microsoft.com/office/drawing/2014/main" id="{38C5DD85-0048-6B1C-0B04-22770C23BD3F}"/>
              </a:ext>
            </a:extLst>
          </p:cNvPr>
          <p:cNvSpPr>
            <a:spLocks noGrp="1"/>
          </p:cNvSpPr>
          <p:nvPr>
            <p:ph type="body" sz="quarter" idx="18" hasCustomPrompt="1"/>
          </p:nvPr>
        </p:nvSpPr>
        <p:spPr>
          <a:xfrm>
            <a:off x="1409700" y="11126225"/>
            <a:ext cx="1333500" cy="1541463"/>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4</a:t>
            </a:r>
          </a:p>
        </p:txBody>
      </p:sp>
    </p:spTree>
    <p:extLst>
      <p:ext uri="{BB962C8B-B14F-4D97-AF65-F5344CB8AC3E}">
        <p14:creationId xmlns:p14="http://schemas.microsoft.com/office/powerpoint/2010/main" val="171495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NCY PHOTO BULLETS TEAL">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10210682"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3" name="Полилиния 17">
            <a:extLst>
              <a:ext uri="{FF2B5EF4-FFF2-40B4-BE49-F238E27FC236}">
                <a16:creationId xmlns:a16="http://schemas.microsoft.com/office/drawing/2014/main" id="{083A953D-B12A-4A8B-114D-B552D9FBF28E}"/>
              </a:ext>
              <a:ext uri="{C183D7F6-B498-43B3-948B-1728B52AA6E4}">
                <adec:decorative xmlns:adec="http://schemas.microsoft.com/office/drawing/2017/decorative" val="1"/>
              </a:ext>
            </a:extLst>
          </p:cNvPr>
          <p:cNvSpPr/>
          <p:nvPr userDrawn="1"/>
        </p:nvSpPr>
        <p:spPr>
          <a:xfrm rot="5400000" flipH="1">
            <a:off x="-553722" y="-662702"/>
            <a:ext cx="16148859" cy="15041412"/>
          </a:xfrm>
          <a:custGeom>
            <a:avLst/>
            <a:gdLst>
              <a:gd name="connsiteX0" fmla="*/ 12422199 w 12422199"/>
              <a:gd name="connsiteY0" fmla="*/ 11570317 h 11570317"/>
              <a:gd name="connsiteX1" fmla="*/ 12422199 w 12422199"/>
              <a:gd name="connsiteY1" fmla="*/ 10891891 h 11570317"/>
              <a:gd name="connsiteX2" fmla="*/ 12422196 w 12422199"/>
              <a:gd name="connsiteY2" fmla="*/ 10891891 h 11570317"/>
              <a:gd name="connsiteX3" fmla="*/ 12422196 w 12422199"/>
              <a:gd name="connsiteY3" fmla="*/ 10515321 h 11570317"/>
              <a:gd name="connsiteX4" fmla="*/ 12422196 w 12422199"/>
              <a:gd name="connsiteY4" fmla="*/ 10137547 h 11570317"/>
              <a:gd name="connsiteX5" fmla="*/ 12422196 w 12422199"/>
              <a:gd name="connsiteY5" fmla="*/ 10126939 h 11570317"/>
              <a:gd name="connsiteX6" fmla="*/ 12422196 w 12422199"/>
              <a:gd name="connsiteY6" fmla="*/ 10097033 h 11570317"/>
              <a:gd name="connsiteX7" fmla="*/ 12422196 w 12422199"/>
              <a:gd name="connsiteY7" fmla="*/ 9514983 h 11570317"/>
              <a:gd name="connsiteX8" fmla="*/ 12422197 w 12422199"/>
              <a:gd name="connsiteY8" fmla="*/ 9514984 h 11570317"/>
              <a:gd name="connsiteX9" fmla="*/ 12422197 w 12422199"/>
              <a:gd name="connsiteY9" fmla="*/ 8363483 h 11570317"/>
              <a:gd name="connsiteX10" fmla="*/ 12422196 w 12422199"/>
              <a:gd name="connsiteY10" fmla="*/ 8363482 h 11570317"/>
              <a:gd name="connsiteX11" fmla="*/ 12422196 w 12422199"/>
              <a:gd name="connsiteY11" fmla="*/ 8003672 h 11570317"/>
              <a:gd name="connsiteX12" fmla="*/ 12422196 w 12422199"/>
              <a:gd name="connsiteY12" fmla="*/ 7973766 h 11570317"/>
              <a:gd name="connsiteX13" fmla="*/ 12422196 w 12422199"/>
              <a:gd name="connsiteY13" fmla="*/ 7391716 h 11570317"/>
              <a:gd name="connsiteX14" fmla="*/ 12422197 w 12422199"/>
              <a:gd name="connsiteY14" fmla="*/ 7391717 h 11570317"/>
              <a:gd name="connsiteX15" fmla="*/ 12422197 w 12422199"/>
              <a:gd name="connsiteY15" fmla="*/ 6240216 h 11570317"/>
              <a:gd name="connsiteX16" fmla="*/ 6211100 w 12422199"/>
              <a:gd name="connsiteY16" fmla="*/ 0 h 11570317"/>
              <a:gd name="connsiteX17" fmla="*/ 3 w 12422199"/>
              <a:gd name="connsiteY17" fmla="*/ 6240218 h 11570317"/>
              <a:gd name="connsiteX18" fmla="*/ 3 w 12422199"/>
              <a:gd name="connsiteY18" fmla="*/ 7240555 h 11570317"/>
              <a:gd name="connsiteX19" fmla="*/ 3 w 12422199"/>
              <a:gd name="connsiteY19" fmla="*/ 7391722 h 11570317"/>
              <a:gd name="connsiteX20" fmla="*/ 3 w 12422199"/>
              <a:gd name="connsiteY20" fmla="*/ 7973768 h 11570317"/>
              <a:gd name="connsiteX21" fmla="*/ 3 w 12422199"/>
              <a:gd name="connsiteY21" fmla="*/ 8003672 h 11570317"/>
              <a:gd name="connsiteX22" fmla="*/ 0 w 12422199"/>
              <a:gd name="connsiteY22" fmla="*/ 8003674 h 11570317"/>
              <a:gd name="connsiteX23" fmla="*/ 0 w 12422199"/>
              <a:gd name="connsiteY23" fmla="*/ 9004011 h 11570317"/>
              <a:gd name="connsiteX24" fmla="*/ 0 w 12422199"/>
              <a:gd name="connsiteY24" fmla="*/ 9155178 h 11570317"/>
              <a:gd name="connsiteX25" fmla="*/ 0 w 12422199"/>
              <a:gd name="connsiteY25" fmla="*/ 9737224 h 11570317"/>
              <a:gd name="connsiteX26" fmla="*/ 0 w 12422199"/>
              <a:gd name="connsiteY26" fmla="*/ 10126941 h 11570317"/>
              <a:gd name="connsiteX27" fmla="*/ 0 w 12422199"/>
              <a:gd name="connsiteY27" fmla="*/ 10155515 h 11570317"/>
              <a:gd name="connsiteX28" fmla="*/ 0 w 12422199"/>
              <a:gd name="connsiteY28" fmla="*/ 10737561 h 11570317"/>
              <a:gd name="connsiteX29" fmla="*/ 0 w 12422199"/>
              <a:gd name="connsiteY29" fmla="*/ 10888728 h 11570317"/>
              <a:gd name="connsiteX30" fmla="*/ 0 w 12422199"/>
              <a:gd name="connsiteY30" fmla="*/ 11127278 h 11570317"/>
              <a:gd name="connsiteX31" fmla="*/ 0 w 12422199"/>
              <a:gd name="connsiteY31" fmla="*/ 11216355 h 11570317"/>
              <a:gd name="connsiteX32" fmla="*/ 3 w 12422199"/>
              <a:gd name="connsiteY32" fmla="*/ 11216355 h 11570317"/>
              <a:gd name="connsiteX33" fmla="*/ 3 w 12422199"/>
              <a:gd name="connsiteY33" fmla="*/ 11570317 h 115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22199" h="11570317">
                <a:moveTo>
                  <a:pt x="12422199" y="11570317"/>
                </a:moveTo>
                <a:lnTo>
                  <a:pt x="12422199" y="10891891"/>
                </a:lnTo>
                <a:lnTo>
                  <a:pt x="12422196" y="10891891"/>
                </a:lnTo>
                <a:lnTo>
                  <a:pt x="12422196" y="10515321"/>
                </a:lnTo>
                <a:lnTo>
                  <a:pt x="12422196" y="10137547"/>
                </a:lnTo>
                <a:lnTo>
                  <a:pt x="12422196" y="10126939"/>
                </a:lnTo>
                <a:lnTo>
                  <a:pt x="12422196" y="10097033"/>
                </a:lnTo>
                <a:lnTo>
                  <a:pt x="12422196" y="9514983"/>
                </a:lnTo>
                <a:lnTo>
                  <a:pt x="12422197" y="9514984"/>
                </a:lnTo>
                <a:lnTo>
                  <a:pt x="12422197" y="8363483"/>
                </a:lnTo>
                <a:lnTo>
                  <a:pt x="12422196" y="8363482"/>
                </a:lnTo>
                <a:lnTo>
                  <a:pt x="12422196" y="8003672"/>
                </a:lnTo>
                <a:lnTo>
                  <a:pt x="12422196" y="7973766"/>
                </a:lnTo>
                <a:lnTo>
                  <a:pt x="12422196" y="7391716"/>
                </a:lnTo>
                <a:lnTo>
                  <a:pt x="12422197" y="7391717"/>
                </a:lnTo>
                <a:lnTo>
                  <a:pt x="12422197" y="6240216"/>
                </a:lnTo>
                <a:lnTo>
                  <a:pt x="6211100" y="0"/>
                </a:lnTo>
                <a:lnTo>
                  <a:pt x="3" y="6240218"/>
                </a:lnTo>
                <a:lnTo>
                  <a:pt x="3" y="7240555"/>
                </a:lnTo>
                <a:lnTo>
                  <a:pt x="3" y="7391722"/>
                </a:lnTo>
                <a:lnTo>
                  <a:pt x="3" y="7973768"/>
                </a:lnTo>
                <a:lnTo>
                  <a:pt x="3" y="8003672"/>
                </a:lnTo>
                <a:lnTo>
                  <a:pt x="0" y="8003674"/>
                </a:lnTo>
                <a:lnTo>
                  <a:pt x="0" y="9004011"/>
                </a:lnTo>
                <a:lnTo>
                  <a:pt x="0" y="9155178"/>
                </a:lnTo>
                <a:lnTo>
                  <a:pt x="0" y="9737224"/>
                </a:lnTo>
                <a:lnTo>
                  <a:pt x="0" y="10126941"/>
                </a:lnTo>
                <a:lnTo>
                  <a:pt x="0" y="10155515"/>
                </a:lnTo>
                <a:lnTo>
                  <a:pt x="0" y="10737561"/>
                </a:lnTo>
                <a:lnTo>
                  <a:pt x="0" y="10888728"/>
                </a:lnTo>
                <a:lnTo>
                  <a:pt x="0" y="11127278"/>
                </a:lnTo>
                <a:lnTo>
                  <a:pt x="0" y="11216355"/>
                </a:lnTo>
                <a:lnTo>
                  <a:pt x="3" y="11216355"/>
                </a:lnTo>
                <a:lnTo>
                  <a:pt x="3" y="1157031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schemeClr>
              </a:solidFill>
              <a:latin typeface="+mj-lt"/>
            </a:endParaRPr>
          </a:p>
        </p:txBody>
      </p:sp>
      <p:sp>
        <p:nvSpPr>
          <p:cNvPr id="5" name="Полилиния 23">
            <a:extLst>
              <a:ext uri="{FF2B5EF4-FFF2-40B4-BE49-F238E27FC236}">
                <a16:creationId xmlns:a16="http://schemas.microsoft.com/office/drawing/2014/main" id="{F27E8C4A-E8EA-50F5-D87D-887CA0F4D3D7}"/>
              </a:ext>
              <a:ext uri="{C183D7F6-B498-43B3-948B-1728B52AA6E4}">
                <adec:decorative xmlns:adec="http://schemas.microsoft.com/office/drawing/2017/decorative" val="1"/>
              </a:ext>
            </a:extLst>
          </p:cNvPr>
          <p:cNvSpPr/>
          <p:nvPr userDrawn="1"/>
        </p:nvSpPr>
        <p:spPr>
          <a:xfrm rot="5400000" flipH="1">
            <a:off x="3901793" y="2053382"/>
            <a:ext cx="16148854" cy="9609236"/>
          </a:xfrm>
          <a:custGeom>
            <a:avLst/>
            <a:gdLst>
              <a:gd name="connsiteX0" fmla="*/ 12422195 w 12422195"/>
              <a:gd name="connsiteY0" fmla="*/ 6240214 h 7391720"/>
              <a:gd name="connsiteX1" fmla="*/ 12422195 w 12422195"/>
              <a:gd name="connsiteY1" fmla="*/ 7391715 h 7391720"/>
              <a:gd name="connsiteX2" fmla="*/ 6211099 w 12422195"/>
              <a:gd name="connsiteY2" fmla="*/ 1151504 h 7391720"/>
              <a:gd name="connsiteX3" fmla="*/ 0 w 12422195"/>
              <a:gd name="connsiteY3" fmla="*/ 7391720 h 7391720"/>
              <a:gd name="connsiteX4" fmla="*/ 0 w 12422195"/>
              <a:gd name="connsiteY4" fmla="*/ 6240216 h 7391720"/>
              <a:gd name="connsiteX5" fmla="*/ 6211099 w 12422195"/>
              <a:gd name="connsiteY5" fmla="*/ 0 h 739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195" h="7391720">
                <a:moveTo>
                  <a:pt x="12422195" y="6240214"/>
                </a:moveTo>
                <a:lnTo>
                  <a:pt x="12422195" y="7391715"/>
                </a:lnTo>
                <a:lnTo>
                  <a:pt x="6211099" y="1151504"/>
                </a:lnTo>
                <a:lnTo>
                  <a:pt x="0" y="7391720"/>
                </a:lnTo>
                <a:lnTo>
                  <a:pt x="0" y="6240216"/>
                </a:lnTo>
                <a:lnTo>
                  <a:pt x="6211099"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8" name="Title 5">
            <a:extLst>
              <a:ext uri="{FF2B5EF4-FFF2-40B4-BE49-F238E27FC236}">
                <a16:creationId xmlns:a16="http://schemas.microsoft.com/office/drawing/2014/main" id="{CE0CF164-2462-6028-C6C1-66851C38C607}"/>
              </a:ext>
            </a:extLst>
          </p:cNvPr>
          <p:cNvSpPr>
            <a:spLocks noGrp="1"/>
          </p:cNvSpPr>
          <p:nvPr>
            <p:ph type="title"/>
          </p:nvPr>
        </p:nvSpPr>
        <p:spPr>
          <a:xfrm>
            <a:off x="1409700" y="1118017"/>
            <a:ext cx="8635253" cy="3312832"/>
          </a:xfrm>
        </p:spPr>
        <p:txBody>
          <a:bodyPr>
            <a:normAutofit/>
          </a:bodyPr>
          <a:lstStyle>
            <a:lvl1pPr>
              <a:defRPr sz="8000" b="0">
                <a:solidFill>
                  <a:schemeClr val="tx2">
                    <a:lumMod val="50000"/>
                  </a:schemeClr>
                </a:solidFill>
              </a:defRPr>
            </a:lvl1pPr>
          </a:lstStyle>
          <a:p>
            <a:r>
              <a:rPr lang="en-US"/>
              <a:t>Click to edit Master title style</a:t>
            </a:r>
          </a:p>
        </p:txBody>
      </p:sp>
      <p:sp>
        <p:nvSpPr>
          <p:cNvPr id="9" name="Text Placeholder 7">
            <a:extLst>
              <a:ext uri="{FF2B5EF4-FFF2-40B4-BE49-F238E27FC236}">
                <a16:creationId xmlns:a16="http://schemas.microsoft.com/office/drawing/2014/main" id="{27A1540E-8D9B-D4A4-D1B2-EFA2AB8D4E29}"/>
              </a:ext>
            </a:extLst>
          </p:cNvPr>
          <p:cNvSpPr>
            <a:spLocks noGrp="1"/>
          </p:cNvSpPr>
          <p:nvPr>
            <p:ph type="body" sz="quarter" idx="11"/>
          </p:nvPr>
        </p:nvSpPr>
        <p:spPr>
          <a:xfrm>
            <a:off x="2967198" y="6042025"/>
            <a:ext cx="8920002" cy="1541463"/>
          </a:xfrm>
          <a:prstGeom prst="rect">
            <a:avLst/>
          </a:prstGeom>
        </p:spPr>
        <p:txBody>
          <a:bodyPr anchor="ctr"/>
          <a:lstStyle>
            <a:lvl1pPr marL="0" indent="0">
              <a:lnSpc>
                <a:spcPct val="112000"/>
              </a:lnSpc>
              <a:buFont typeface="+mj-lt"/>
              <a:buNone/>
              <a:defRPr sz="3600" b="1" baseline="0">
                <a:solidFill>
                  <a:schemeClr val="tx2">
                    <a:lumMod val="50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0" name="Text Placeholder 9">
            <a:extLst>
              <a:ext uri="{FF2B5EF4-FFF2-40B4-BE49-F238E27FC236}">
                <a16:creationId xmlns:a16="http://schemas.microsoft.com/office/drawing/2014/main" id="{C9E8E8E4-8792-C483-695B-792A7A200BB3}"/>
              </a:ext>
            </a:extLst>
          </p:cNvPr>
          <p:cNvSpPr>
            <a:spLocks noGrp="1"/>
          </p:cNvSpPr>
          <p:nvPr>
            <p:ph type="body" sz="quarter" idx="12" hasCustomPrompt="1"/>
          </p:nvPr>
        </p:nvSpPr>
        <p:spPr>
          <a:xfrm>
            <a:off x="1409700" y="6042025"/>
            <a:ext cx="1333500" cy="1508855"/>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1</a:t>
            </a:r>
          </a:p>
        </p:txBody>
      </p:sp>
      <p:sp>
        <p:nvSpPr>
          <p:cNvPr id="11" name="Text Placeholder 7">
            <a:extLst>
              <a:ext uri="{FF2B5EF4-FFF2-40B4-BE49-F238E27FC236}">
                <a16:creationId xmlns:a16="http://schemas.microsoft.com/office/drawing/2014/main" id="{1D4DFC52-3D56-52E2-0E86-B50811D574D5}"/>
              </a:ext>
            </a:extLst>
          </p:cNvPr>
          <p:cNvSpPr>
            <a:spLocks noGrp="1"/>
          </p:cNvSpPr>
          <p:nvPr>
            <p:ph type="body" sz="quarter" idx="13"/>
          </p:nvPr>
        </p:nvSpPr>
        <p:spPr>
          <a:xfrm>
            <a:off x="2967198" y="7704761"/>
            <a:ext cx="8920002" cy="1541463"/>
          </a:xfrm>
          <a:prstGeom prst="rect">
            <a:avLst/>
          </a:prstGeom>
        </p:spPr>
        <p:txBody>
          <a:bodyPr anchor="ctr"/>
          <a:lstStyle>
            <a:lvl1pPr marL="0" indent="0">
              <a:lnSpc>
                <a:spcPct val="112000"/>
              </a:lnSpc>
              <a:buFont typeface="+mj-lt"/>
              <a:buNone/>
              <a:defRPr sz="3600" b="1" baseline="0">
                <a:solidFill>
                  <a:schemeClr val="tx2">
                    <a:lumMod val="50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EADB7A1E-D700-7525-480D-D32B4CA2D3DC}"/>
              </a:ext>
            </a:extLst>
          </p:cNvPr>
          <p:cNvSpPr>
            <a:spLocks noGrp="1"/>
          </p:cNvSpPr>
          <p:nvPr>
            <p:ph type="body" sz="quarter" idx="14" hasCustomPrompt="1"/>
          </p:nvPr>
        </p:nvSpPr>
        <p:spPr>
          <a:xfrm>
            <a:off x="1409700" y="7704761"/>
            <a:ext cx="1333500" cy="1541463"/>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2</a:t>
            </a:r>
          </a:p>
        </p:txBody>
      </p:sp>
      <p:sp>
        <p:nvSpPr>
          <p:cNvPr id="13" name="Text Placeholder 7">
            <a:extLst>
              <a:ext uri="{FF2B5EF4-FFF2-40B4-BE49-F238E27FC236}">
                <a16:creationId xmlns:a16="http://schemas.microsoft.com/office/drawing/2014/main" id="{9030542F-277C-9792-9452-1CB0791538B9}"/>
              </a:ext>
            </a:extLst>
          </p:cNvPr>
          <p:cNvSpPr>
            <a:spLocks noGrp="1"/>
          </p:cNvSpPr>
          <p:nvPr>
            <p:ph type="body" sz="quarter" idx="15"/>
          </p:nvPr>
        </p:nvSpPr>
        <p:spPr>
          <a:xfrm>
            <a:off x="2967198" y="9400104"/>
            <a:ext cx="7682873" cy="1541463"/>
          </a:xfrm>
          <a:prstGeom prst="rect">
            <a:avLst/>
          </a:prstGeom>
        </p:spPr>
        <p:txBody>
          <a:bodyPr anchor="ctr"/>
          <a:lstStyle>
            <a:lvl1pPr marL="0" indent="0">
              <a:lnSpc>
                <a:spcPct val="112000"/>
              </a:lnSpc>
              <a:buFont typeface="+mj-lt"/>
              <a:buNone/>
              <a:defRPr sz="3600" b="1" baseline="0">
                <a:solidFill>
                  <a:schemeClr val="tx2">
                    <a:lumMod val="50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18168AF5-197E-6F7C-BE72-A39C5453DE77}"/>
              </a:ext>
            </a:extLst>
          </p:cNvPr>
          <p:cNvSpPr>
            <a:spLocks noGrp="1"/>
          </p:cNvSpPr>
          <p:nvPr>
            <p:ph type="body" sz="quarter" idx="16" hasCustomPrompt="1"/>
          </p:nvPr>
        </p:nvSpPr>
        <p:spPr>
          <a:xfrm>
            <a:off x="1409700" y="9400104"/>
            <a:ext cx="1333500" cy="1541463"/>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3</a:t>
            </a:r>
          </a:p>
        </p:txBody>
      </p:sp>
      <p:sp>
        <p:nvSpPr>
          <p:cNvPr id="15" name="Text Placeholder 7">
            <a:extLst>
              <a:ext uri="{FF2B5EF4-FFF2-40B4-BE49-F238E27FC236}">
                <a16:creationId xmlns:a16="http://schemas.microsoft.com/office/drawing/2014/main" id="{E55FDA5C-446E-1D33-7DA1-DCA88BFF387F}"/>
              </a:ext>
            </a:extLst>
          </p:cNvPr>
          <p:cNvSpPr>
            <a:spLocks noGrp="1"/>
          </p:cNvSpPr>
          <p:nvPr>
            <p:ph type="body" sz="quarter" idx="17"/>
          </p:nvPr>
        </p:nvSpPr>
        <p:spPr>
          <a:xfrm>
            <a:off x="2967198" y="11126225"/>
            <a:ext cx="6302308" cy="1541463"/>
          </a:xfrm>
          <a:prstGeom prst="rect">
            <a:avLst/>
          </a:prstGeom>
        </p:spPr>
        <p:txBody>
          <a:bodyPr anchor="ctr"/>
          <a:lstStyle>
            <a:lvl1pPr marL="0" indent="0">
              <a:lnSpc>
                <a:spcPct val="112000"/>
              </a:lnSpc>
              <a:buFont typeface="+mj-lt"/>
              <a:buNone/>
              <a:defRPr sz="3600" b="1" baseline="0">
                <a:solidFill>
                  <a:schemeClr val="tx2">
                    <a:lumMod val="50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6" name="Text Placeholder 9">
            <a:extLst>
              <a:ext uri="{FF2B5EF4-FFF2-40B4-BE49-F238E27FC236}">
                <a16:creationId xmlns:a16="http://schemas.microsoft.com/office/drawing/2014/main" id="{BB51C40F-5233-64D8-BCD4-E425ACCED9FD}"/>
              </a:ext>
            </a:extLst>
          </p:cNvPr>
          <p:cNvSpPr>
            <a:spLocks noGrp="1"/>
          </p:cNvSpPr>
          <p:nvPr>
            <p:ph type="body" sz="quarter" idx="18" hasCustomPrompt="1"/>
          </p:nvPr>
        </p:nvSpPr>
        <p:spPr>
          <a:xfrm>
            <a:off x="1409700" y="11126225"/>
            <a:ext cx="1333500" cy="1541463"/>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4</a:t>
            </a:r>
          </a:p>
        </p:txBody>
      </p:sp>
    </p:spTree>
    <p:extLst>
      <p:ext uri="{BB962C8B-B14F-4D97-AF65-F5344CB8AC3E}">
        <p14:creationId xmlns:p14="http://schemas.microsoft.com/office/powerpoint/2010/main" val="30255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NCY TIMELINE">
    <p:spTree>
      <p:nvGrpSpPr>
        <p:cNvPr id="1" name=""/>
        <p:cNvGrpSpPr/>
        <p:nvPr/>
      </p:nvGrpSpPr>
      <p:grpSpPr>
        <a:xfrm>
          <a:off x="0" y="0"/>
          <a:ext cx="0" cy="0"/>
          <a:chOff x="0" y="0"/>
          <a:chExt cx="0" cy="0"/>
        </a:xfrm>
      </p:grpSpPr>
      <p:sp>
        <p:nvSpPr>
          <p:cNvPr id="6" name="Прямоугольник 23">
            <a:extLst>
              <a:ext uri="{FF2B5EF4-FFF2-40B4-BE49-F238E27FC236}">
                <a16:creationId xmlns:a16="http://schemas.microsoft.com/office/drawing/2014/main" id="{18902132-DA97-309E-CE61-2053C42A0464}"/>
              </a:ext>
              <a:ext uri="{C183D7F6-B498-43B3-948B-1728B52AA6E4}">
                <adec:decorative xmlns:adec="http://schemas.microsoft.com/office/drawing/2017/decorative" val="1"/>
              </a:ext>
            </a:extLst>
          </p:cNvPr>
          <p:cNvSpPr/>
          <p:nvPr userDrawn="1"/>
        </p:nvSpPr>
        <p:spPr>
          <a:xfrm>
            <a:off x="0" y="13142"/>
            <a:ext cx="23774400" cy="13716000"/>
          </a:xfrm>
          <a:prstGeom prst="rect">
            <a:avLst/>
          </a:prstGeom>
          <a:gradFill flip="none" rotWithShape="1">
            <a:gsLst>
              <a:gs pos="0">
                <a:schemeClr val="accent4">
                  <a:lumMod val="40000"/>
                  <a:lumOff val="60000"/>
                </a:schemeClr>
              </a:gs>
              <a:gs pos="51000">
                <a:srgbClr val="0066AB"/>
              </a:gs>
              <a:gs pos="100000">
                <a:srgbClr val="003D84"/>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tx1">
                  <a:lumMod val="75000"/>
                </a:schemeClr>
              </a:solidFill>
              <a:latin typeface="+mj-lt"/>
            </a:endParaRPr>
          </a:p>
        </p:txBody>
      </p:sp>
      <p:sp>
        <p:nvSpPr>
          <p:cNvPr id="7" name="Равнобедренный треугольник 22">
            <a:extLst>
              <a:ext uri="{FF2B5EF4-FFF2-40B4-BE49-F238E27FC236}">
                <a16:creationId xmlns:a16="http://schemas.microsoft.com/office/drawing/2014/main" id="{4D8C3D02-CD51-CDF2-DAE3-8B59BB15729F}"/>
              </a:ext>
              <a:ext uri="{C183D7F6-B498-43B3-948B-1728B52AA6E4}">
                <adec:decorative xmlns:adec="http://schemas.microsoft.com/office/drawing/2017/decorative" val="1"/>
              </a:ext>
            </a:extLst>
          </p:cNvPr>
          <p:cNvSpPr/>
          <p:nvPr userDrawn="1"/>
        </p:nvSpPr>
        <p:spPr>
          <a:xfrm rot="5400000">
            <a:off x="7926997"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8" name="Равнобедренный треугольник 33">
            <a:extLst>
              <a:ext uri="{FF2B5EF4-FFF2-40B4-BE49-F238E27FC236}">
                <a16:creationId xmlns:a16="http://schemas.microsoft.com/office/drawing/2014/main" id="{1C7E8113-EABB-5BB3-2408-61239F3834B1}"/>
              </a:ext>
              <a:ext uri="{C183D7F6-B498-43B3-948B-1728B52AA6E4}">
                <adec:decorative xmlns:adec="http://schemas.microsoft.com/office/drawing/2017/decorative" val="1"/>
              </a:ext>
            </a:extLst>
          </p:cNvPr>
          <p:cNvSpPr/>
          <p:nvPr userDrawn="1"/>
        </p:nvSpPr>
        <p:spPr>
          <a:xfrm rot="5400000">
            <a:off x="13024842"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9" name="Равнобедренный треугольник 41">
            <a:extLst>
              <a:ext uri="{FF2B5EF4-FFF2-40B4-BE49-F238E27FC236}">
                <a16:creationId xmlns:a16="http://schemas.microsoft.com/office/drawing/2014/main" id="{32563D04-8D2F-388D-255F-1C34381E2A7C}"/>
              </a:ext>
              <a:ext uri="{C183D7F6-B498-43B3-948B-1728B52AA6E4}">
                <adec:decorative xmlns:adec="http://schemas.microsoft.com/office/drawing/2017/decorative" val="1"/>
              </a:ext>
            </a:extLst>
          </p:cNvPr>
          <p:cNvSpPr/>
          <p:nvPr userDrawn="1"/>
        </p:nvSpPr>
        <p:spPr>
          <a:xfrm rot="5400000">
            <a:off x="18122686"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10" name="Равнобедренный треугольник 50">
            <a:extLst>
              <a:ext uri="{FF2B5EF4-FFF2-40B4-BE49-F238E27FC236}">
                <a16:creationId xmlns:a16="http://schemas.microsoft.com/office/drawing/2014/main" id="{A95E852C-82EF-8D50-BB57-47CC5340EE01}"/>
              </a:ext>
              <a:ext uri="{C183D7F6-B498-43B3-948B-1728B52AA6E4}">
                <adec:decorative xmlns:adec="http://schemas.microsoft.com/office/drawing/2017/decorative" val="1"/>
              </a:ext>
            </a:extLst>
          </p:cNvPr>
          <p:cNvSpPr/>
          <p:nvPr userDrawn="1"/>
        </p:nvSpPr>
        <p:spPr>
          <a:xfrm rot="5400000">
            <a:off x="2829151"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22" name="Рисунок 5">
            <a:extLst>
              <a:ext uri="{FF2B5EF4-FFF2-40B4-BE49-F238E27FC236}">
                <a16:creationId xmlns:a16="http://schemas.microsoft.com/office/drawing/2014/main" id="{1BE49492-DDF1-B980-CCEC-A7F8C84A7E4E}"/>
              </a:ext>
              <a:ext uri="{C183D7F6-B498-43B3-948B-1728B52AA6E4}">
                <adec:decorative xmlns:adec="http://schemas.microsoft.com/office/drawing/2017/decorative" val="1"/>
              </a:ext>
            </a:extLst>
          </p:cNvPr>
          <p:cNvSpPr>
            <a:spLocks noGrp="1"/>
          </p:cNvSpPr>
          <p:nvPr>
            <p:ph type="pic" sz="quarter" idx="14"/>
          </p:nvPr>
        </p:nvSpPr>
        <p:spPr>
          <a:xfrm>
            <a:off x="1586138"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lvl1pPr>
              <a:defRPr>
                <a:solidFill>
                  <a:schemeClr val="bg1"/>
                </a:solidFill>
              </a:defRPr>
            </a:lvl1pPr>
          </a:lstStyle>
          <a:p>
            <a:r>
              <a:rPr lang="en-US">
                <a:solidFill>
                  <a:schemeClr val="tx1">
                    <a:lumMod val="75000"/>
                  </a:schemeClr>
                </a:solidFill>
                <a:latin typeface="+mj-lt"/>
              </a:rPr>
              <a:t>Click icon to add picture</a:t>
            </a:r>
          </a:p>
        </p:txBody>
      </p:sp>
      <p:sp>
        <p:nvSpPr>
          <p:cNvPr id="23" name="Рисунок 7">
            <a:extLst>
              <a:ext uri="{FF2B5EF4-FFF2-40B4-BE49-F238E27FC236}">
                <a16:creationId xmlns:a16="http://schemas.microsoft.com/office/drawing/2014/main" id="{D6DDD9CB-AB28-E11B-8E6A-31E8016DE525}"/>
              </a:ext>
              <a:ext uri="{C183D7F6-B498-43B3-948B-1728B52AA6E4}">
                <adec:decorative xmlns:adec="http://schemas.microsoft.com/office/drawing/2017/decorative" val="1"/>
              </a:ext>
            </a:extLst>
          </p:cNvPr>
          <p:cNvSpPr>
            <a:spLocks noGrp="1"/>
          </p:cNvSpPr>
          <p:nvPr>
            <p:ph type="pic" sz="quarter" idx="15"/>
          </p:nvPr>
        </p:nvSpPr>
        <p:spPr>
          <a:xfrm>
            <a:off x="6683982"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p>
            <a:r>
              <a:rPr lang="en-US">
                <a:solidFill>
                  <a:schemeClr val="tx1">
                    <a:lumMod val="75000"/>
                  </a:schemeClr>
                </a:solidFill>
                <a:latin typeface="+mj-lt"/>
              </a:rPr>
              <a:t>Click icon to add picture</a:t>
            </a:r>
          </a:p>
        </p:txBody>
      </p:sp>
      <p:sp>
        <p:nvSpPr>
          <p:cNvPr id="24" name="Рисунок 9">
            <a:extLst>
              <a:ext uri="{FF2B5EF4-FFF2-40B4-BE49-F238E27FC236}">
                <a16:creationId xmlns:a16="http://schemas.microsoft.com/office/drawing/2014/main" id="{0CCEF4A1-6203-0543-B3B0-E80A1D0C0C54}"/>
              </a:ext>
              <a:ext uri="{C183D7F6-B498-43B3-948B-1728B52AA6E4}">
                <adec:decorative xmlns:adec="http://schemas.microsoft.com/office/drawing/2017/decorative" val="1"/>
              </a:ext>
            </a:extLst>
          </p:cNvPr>
          <p:cNvSpPr>
            <a:spLocks noGrp="1"/>
          </p:cNvSpPr>
          <p:nvPr>
            <p:ph type="pic" sz="quarter" idx="16"/>
          </p:nvPr>
        </p:nvSpPr>
        <p:spPr>
          <a:xfrm>
            <a:off x="11781827"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p>
            <a:r>
              <a:rPr lang="en-US">
                <a:solidFill>
                  <a:schemeClr val="tx1">
                    <a:lumMod val="75000"/>
                  </a:schemeClr>
                </a:solidFill>
                <a:latin typeface="+mj-lt"/>
              </a:rPr>
              <a:t>Click icon to add picture</a:t>
            </a:r>
          </a:p>
        </p:txBody>
      </p:sp>
      <p:sp>
        <p:nvSpPr>
          <p:cNvPr id="25" name="Рисунок 11">
            <a:extLst>
              <a:ext uri="{FF2B5EF4-FFF2-40B4-BE49-F238E27FC236}">
                <a16:creationId xmlns:a16="http://schemas.microsoft.com/office/drawing/2014/main" id="{F168949C-3B86-2806-7879-D86FE12B5AEA}"/>
              </a:ext>
              <a:ext uri="{C183D7F6-B498-43B3-948B-1728B52AA6E4}">
                <adec:decorative xmlns:adec="http://schemas.microsoft.com/office/drawing/2017/decorative" val="1"/>
              </a:ext>
            </a:extLst>
          </p:cNvPr>
          <p:cNvSpPr>
            <a:spLocks noGrp="1"/>
          </p:cNvSpPr>
          <p:nvPr>
            <p:ph type="pic" sz="quarter" idx="17"/>
          </p:nvPr>
        </p:nvSpPr>
        <p:spPr>
          <a:xfrm>
            <a:off x="16879672"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p>
            <a:r>
              <a:rPr lang="en-US">
                <a:solidFill>
                  <a:schemeClr val="tx1">
                    <a:lumMod val="75000"/>
                  </a:schemeClr>
                </a:solidFill>
                <a:latin typeface="+mj-lt"/>
              </a:rPr>
              <a:t>Click icon to add picture</a:t>
            </a:r>
          </a:p>
        </p:txBody>
      </p:sp>
      <p:sp>
        <p:nvSpPr>
          <p:cNvPr id="2" name="Title 1">
            <a:extLst>
              <a:ext uri="{FF2B5EF4-FFF2-40B4-BE49-F238E27FC236}">
                <a16:creationId xmlns:a16="http://schemas.microsoft.com/office/drawing/2014/main" id="{27D5D9CF-5B0F-2369-91D6-44738029EFEF}"/>
              </a:ext>
            </a:extLst>
          </p:cNvPr>
          <p:cNvSpPr>
            <a:spLocks noGrp="1"/>
          </p:cNvSpPr>
          <p:nvPr>
            <p:ph type="title"/>
          </p:nvPr>
        </p:nvSpPr>
        <p:spPr>
          <a:xfrm>
            <a:off x="1390650" y="1180976"/>
            <a:ext cx="20993100" cy="2651125"/>
          </a:xfrm>
        </p:spPr>
        <p:txBody>
          <a:bodyPr/>
          <a:lstStyle>
            <a:lvl1pPr algn="ct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7B7A142-7D6E-F5BA-4002-E1F40C921C18}"/>
              </a:ext>
            </a:extLst>
          </p:cNvPr>
          <p:cNvSpPr>
            <a:spLocks noGrp="1"/>
          </p:cNvSpPr>
          <p:nvPr>
            <p:ph type="body" sz="quarter" idx="18" hasCustomPrompt="1"/>
          </p:nvPr>
        </p:nvSpPr>
        <p:spPr>
          <a:xfrm>
            <a:off x="2307698" y="9686520"/>
            <a:ext cx="3928837" cy="1109663"/>
          </a:xfrm>
          <a:prstGeom prst="rect">
            <a:avLst/>
          </a:prstGeom>
        </p:spPr>
        <p:txBody>
          <a:bodyPr/>
          <a:lstStyle>
            <a:lvl1pPr marL="0" indent="0">
              <a:buNone/>
              <a:defRPr sz="6600">
                <a:solidFill>
                  <a:schemeClr val="bg1"/>
                </a:solidFill>
              </a:defRPr>
            </a:lvl1pPr>
          </a:lstStyle>
          <a:p>
            <a:pPr lvl="0"/>
            <a:r>
              <a:rPr lang="en-US"/>
              <a:t>Year</a:t>
            </a:r>
          </a:p>
        </p:txBody>
      </p:sp>
      <p:sp>
        <p:nvSpPr>
          <p:cNvPr id="11" name="Text Placeholder 10">
            <a:extLst>
              <a:ext uri="{FF2B5EF4-FFF2-40B4-BE49-F238E27FC236}">
                <a16:creationId xmlns:a16="http://schemas.microsoft.com/office/drawing/2014/main" id="{B10604C5-B0B1-63A9-EC2C-1FF5261CE202}"/>
              </a:ext>
            </a:extLst>
          </p:cNvPr>
          <p:cNvSpPr>
            <a:spLocks noGrp="1"/>
          </p:cNvSpPr>
          <p:nvPr>
            <p:ph type="body" sz="quarter" idx="19" hasCustomPrompt="1"/>
          </p:nvPr>
        </p:nvSpPr>
        <p:spPr>
          <a:xfrm>
            <a:off x="2307698" y="10964930"/>
            <a:ext cx="3874396" cy="2262158"/>
          </a:xfrm>
          <a:prstGeom prst="rect">
            <a:avLst/>
          </a:prstGeom>
        </p:spPr>
        <p:txBody>
          <a:bodyPr/>
          <a:lstStyle>
            <a:lvl1pPr marL="0" indent="0">
              <a:buNone/>
              <a:defRPr>
                <a:solidFill>
                  <a:schemeClr val="bg1"/>
                </a:solidFill>
              </a:defRPr>
            </a:lvl1pPr>
          </a:lstStyle>
          <a:p>
            <a:pPr lvl="0"/>
            <a:r>
              <a:rPr lang="en-US"/>
              <a:t>Body Copy here</a:t>
            </a:r>
          </a:p>
        </p:txBody>
      </p:sp>
      <p:sp>
        <p:nvSpPr>
          <p:cNvPr id="12" name="Text Placeholder 3">
            <a:extLst>
              <a:ext uri="{FF2B5EF4-FFF2-40B4-BE49-F238E27FC236}">
                <a16:creationId xmlns:a16="http://schemas.microsoft.com/office/drawing/2014/main" id="{7AB89499-CADF-FBF2-B540-9690FD392892}"/>
              </a:ext>
            </a:extLst>
          </p:cNvPr>
          <p:cNvSpPr>
            <a:spLocks noGrp="1"/>
          </p:cNvSpPr>
          <p:nvPr>
            <p:ph type="body" sz="quarter" idx="20" hasCustomPrompt="1"/>
          </p:nvPr>
        </p:nvSpPr>
        <p:spPr>
          <a:xfrm>
            <a:off x="7379686" y="9708686"/>
            <a:ext cx="3874396" cy="1109663"/>
          </a:xfrm>
          <a:prstGeom prst="rect">
            <a:avLst/>
          </a:prstGeom>
        </p:spPr>
        <p:txBody>
          <a:bodyPr/>
          <a:lstStyle>
            <a:lvl1pPr marL="0" indent="0">
              <a:buNone/>
              <a:defRPr sz="6600">
                <a:solidFill>
                  <a:schemeClr val="bg1"/>
                </a:solidFill>
              </a:defRPr>
            </a:lvl1pPr>
          </a:lstStyle>
          <a:p>
            <a:pPr lvl="0"/>
            <a:r>
              <a:rPr lang="en-US"/>
              <a:t>Year</a:t>
            </a:r>
          </a:p>
        </p:txBody>
      </p:sp>
      <p:sp>
        <p:nvSpPr>
          <p:cNvPr id="13" name="Text Placeholder 10">
            <a:extLst>
              <a:ext uri="{FF2B5EF4-FFF2-40B4-BE49-F238E27FC236}">
                <a16:creationId xmlns:a16="http://schemas.microsoft.com/office/drawing/2014/main" id="{4B407C78-6953-7B44-3180-F6EA879C6030}"/>
              </a:ext>
            </a:extLst>
          </p:cNvPr>
          <p:cNvSpPr>
            <a:spLocks noGrp="1"/>
          </p:cNvSpPr>
          <p:nvPr>
            <p:ph type="body" sz="quarter" idx="21" hasCustomPrompt="1"/>
          </p:nvPr>
        </p:nvSpPr>
        <p:spPr>
          <a:xfrm>
            <a:off x="7379686" y="10970040"/>
            <a:ext cx="3874396" cy="2262158"/>
          </a:xfrm>
          <a:prstGeom prst="rect">
            <a:avLst/>
          </a:prstGeom>
        </p:spPr>
        <p:txBody>
          <a:bodyPr/>
          <a:lstStyle>
            <a:lvl1pPr marL="0" indent="0">
              <a:buNone/>
              <a:defRPr>
                <a:solidFill>
                  <a:schemeClr val="bg1"/>
                </a:solidFill>
              </a:defRPr>
            </a:lvl1pPr>
          </a:lstStyle>
          <a:p>
            <a:pPr lvl="0"/>
            <a:r>
              <a:rPr lang="en-US"/>
              <a:t>Body Copy here</a:t>
            </a:r>
          </a:p>
        </p:txBody>
      </p:sp>
      <p:sp>
        <p:nvSpPr>
          <p:cNvPr id="26" name="Text Placeholder 3">
            <a:extLst>
              <a:ext uri="{FF2B5EF4-FFF2-40B4-BE49-F238E27FC236}">
                <a16:creationId xmlns:a16="http://schemas.microsoft.com/office/drawing/2014/main" id="{56E4C634-FBCA-ACFF-D22A-73DB71D2F896}"/>
              </a:ext>
            </a:extLst>
          </p:cNvPr>
          <p:cNvSpPr>
            <a:spLocks noGrp="1"/>
          </p:cNvSpPr>
          <p:nvPr>
            <p:ph type="body" sz="quarter" idx="22" hasCustomPrompt="1"/>
          </p:nvPr>
        </p:nvSpPr>
        <p:spPr>
          <a:xfrm>
            <a:off x="12520320" y="9703576"/>
            <a:ext cx="3874396" cy="1109663"/>
          </a:xfrm>
          <a:prstGeom prst="rect">
            <a:avLst/>
          </a:prstGeom>
        </p:spPr>
        <p:txBody>
          <a:bodyPr/>
          <a:lstStyle>
            <a:lvl1pPr marL="0" indent="0">
              <a:buNone/>
              <a:defRPr sz="6600">
                <a:solidFill>
                  <a:schemeClr val="bg1"/>
                </a:solidFill>
              </a:defRPr>
            </a:lvl1pPr>
          </a:lstStyle>
          <a:p>
            <a:pPr lvl="0"/>
            <a:r>
              <a:rPr lang="en-US"/>
              <a:t>Year</a:t>
            </a:r>
          </a:p>
        </p:txBody>
      </p:sp>
      <p:sp>
        <p:nvSpPr>
          <p:cNvPr id="27" name="Text Placeholder 10">
            <a:extLst>
              <a:ext uri="{FF2B5EF4-FFF2-40B4-BE49-F238E27FC236}">
                <a16:creationId xmlns:a16="http://schemas.microsoft.com/office/drawing/2014/main" id="{6C2EA453-1A7A-01E8-25BE-EDA05256A836}"/>
              </a:ext>
            </a:extLst>
          </p:cNvPr>
          <p:cNvSpPr>
            <a:spLocks noGrp="1"/>
          </p:cNvSpPr>
          <p:nvPr>
            <p:ph type="body" sz="quarter" idx="23" hasCustomPrompt="1"/>
          </p:nvPr>
        </p:nvSpPr>
        <p:spPr>
          <a:xfrm>
            <a:off x="12520320" y="10964930"/>
            <a:ext cx="3874396" cy="2262158"/>
          </a:xfrm>
          <a:prstGeom prst="rect">
            <a:avLst/>
          </a:prstGeom>
        </p:spPr>
        <p:txBody>
          <a:bodyPr/>
          <a:lstStyle>
            <a:lvl1pPr marL="0" indent="0">
              <a:buNone/>
              <a:defRPr>
                <a:solidFill>
                  <a:schemeClr val="bg1"/>
                </a:solidFill>
              </a:defRPr>
            </a:lvl1pPr>
          </a:lstStyle>
          <a:p>
            <a:pPr lvl="0"/>
            <a:r>
              <a:rPr lang="en-US"/>
              <a:t>Body Copy here</a:t>
            </a:r>
          </a:p>
        </p:txBody>
      </p:sp>
      <p:sp>
        <p:nvSpPr>
          <p:cNvPr id="28" name="Text Placeholder 3">
            <a:extLst>
              <a:ext uri="{FF2B5EF4-FFF2-40B4-BE49-F238E27FC236}">
                <a16:creationId xmlns:a16="http://schemas.microsoft.com/office/drawing/2014/main" id="{C369FE82-1E54-FA01-94B3-FE18875783DA}"/>
              </a:ext>
            </a:extLst>
          </p:cNvPr>
          <p:cNvSpPr>
            <a:spLocks noGrp="1"/>
          </p:cNvSpPr>
          <p:nvPr>
            <p:ph type="body" sz="quarter" idx="24" hasCustomPrompt="1"/>
          </p:nvPr>
        </p:nvSpPr>
        <p:spPr>
          <a:xfrm>
            <a:off x="17592308" y="9703576"/>
            <a:ext cx="3874396" cy="1109663"/>
          </a:xfrm>
          <a:prstGeom prst="rect">
            <a:avLst/>
          </a:prstGeom>
        </p:spPr>
        <p:txBody>
          <a:bodyPr/>
          <a:lstStyle>
            <a:lvl1pPr marL="0" indent="0">
              <a:buNone/>
              <a:defRPr sz="6600">
                <a:solidFill>
                  <a:schemeClr val="bg1"/>
                </a:solidFill>
              </a:defRPr>
            </a:lvl1pPr>
          </a:lstStyle>
          <a:p>
            <a:pPr lvl="0"/>
            <a:r>
              <a:rPr lang="en-US"/>
              <a:t>Year</a:t>
            </a:r>
          </a:p>
        </p:txBody>
      </p:sp>
      <p:sp>
        <p:nvSpPr>
          <p:cNvPr id="29" name="Text Placeholder 10">
            <a:extLst>
              <a:ext uri="{FF2B5EF4-FFF2-40B4-BE49-F238E27FC236}">
                <a16:creationId xmlns:a16="http://schemas.microsoft.com/office/drawing/2014/main" id="{90CA932C-008F-A694-9119-3E8B63E4693D}"/>
              </a:ext>
            </a:extLst>
          </p:cNvPr>
          <p:cNvSpPr>
            <a:spLocks noGrp="1"/>
          </p:cNvSpPr>
          <p:nvPr>
            <p:ph type="body" sz="quarter" idx="25" hasCustomPrompt="1"/>
          </p:nvPr>
        </p:nvSpPr>
        <p:spPr>
          <a:xfrm>
            <a:off x="17592308" y="10964930"/>
            <a:ext cx="3874396" cy="2262158"/>
          </a:xfrm>
          <a:prstGeom prst="rect">
            <a:avLst/>
          </a:prstGeom>
        </p:spPr>
        <p:txBody>
          <a:bodyPr/>
          <a:lstStyle>
            <a:lvl1pPr marL="0" indent="0">
              <a:buNone/>
              <a:defRPr>
                <a:solidFill>
                  <a:schemeClr val="bg1"/>
                </a:solidFill>
              </a:defRPr>
            </a:lvl1pPr>
          </a:lstStyle>
          <a:p>
            <a:pPr lvl="0"/>
            <a:r>
              <a:rPr lang="en-US"/>
              <a:t>Body Copy here</a:t>
            </a:r>
          </a:p>
        </p:txBody>
      </p:sp>
    </p:spTree>
    <p:extLst>
      <p:ext uri="{BB962C8B-B14F-4D97-AF65-F5344CB8AC3E}">
        <p14:creationId xmlns:p14="http://schemas.microsoft.com/office/powerpoint/2010/main" val="23942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par>
                                <p:cTn id="11" presetID="49" presetClass="entr" presetSubtype="0" decel="100000" fill="hold" grpId="0" nodeType="withEffect">
                                  <p:stCondLst>
                                    <p:cond delay="2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360"/>
                                          </p:val>
                                        </p:tav>
                                        <p:tav tm="100000">
                                          <p:val>
                                            <p:fltVal val="0"/>
                                          </p:val>
                                        </p:tav>
                                      </p:tavLst>
                                    </p:anim>
                                    <p:animEffect transition="in" filter="fade">
                                      <p:cBhvr>
                                        <p:cTn id="16" dur="1000"/>
                                        <p:tgtEl>
                                          <p:spTgt spid="7"/>
                                        </p:tgtEl>
                                      </p:cBhvr>
                                    </p:animEffect>
                                  </p:childTnLst>
                                </p:cTn>
                              </p:par>
                              <p:par>
                                <p:cTn id="17" presetID="49" presetClass="entr" presetSubtype="0" decel="100000" fill="hold" grpId="0" nodeType="withEffect">
                                  <p:stCondLst>
                                    <p:cond delay="3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360"/>
                                          </p:val>
                                        </p:tav>
                                        <p:tav tm="100000">
                                          <p:val>
                                            <p:fltVal val="0"/>
                                          </p:val>
                                        </p:tav>
                                      </p:tavLst>
                                    </p:anim>
                                    <p:animEffect transition="in" filter="fade">
                                      <p:cBhvr>
                                        <p:cTn id="22" dur="1000"/>
                                        <p:tgtEl>
                                          <p:spTgt spid="8"/>
                                        </p:tgtEl>
                                      </p:cBhvr>
                                    </p:animEffect>
                                  </p:childTnLst>
                                </p:cTn>
                              </p:par>
                              <p:par>
                                <p:cTn id="23" presetID="49" presetClass="entr" presetSubtype="0" decel="100000" fill="hold" grpId="0" nodeType="withEffect">
                                  <p:stCondLst>
                                    <p:cond delay="48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36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mple 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A7B7A5-839A-F99B-7250-F92561F3F59D}"/>
              </a:ext>
            </a:extLst>
          </p:cNvPr>
          <p:cNvSpPr/>
          <p:nvPr userDrawn="1"/>
        </p:nvSpPr>
        <p:spPr>
          <a:xfrm rot="10800000">
            <a:off x="-142259" y="-52960"/>
            <a:ext cx="24058917" cy="3679902"/>
          </a:xfrm>
          <a:custGeom>
            <a:avLst/>
            <a:gdLst>
              <a:gd name="connsiteX0" fmla="*/ 0 w 23774400"/>
              <a:gd name="connsiteY0" fmla="*/ 0 h 2660073"/>
              <a:gd name="connsiteX1" fmla="*/ 23774400 w 23774400"/>
              <a:gd name="connsiteY1" fmla="*/ 0 h 2660073"/>
              <a:gd name="connsiteX2" fmla="*/ 23774400 w 23774400"/>
              <a:gd name="connsiteY2" fmla="*/ 2660073 h 2660073"/>
              <a:gd name="connsiteX3" fmla="*/ 0 w 23774400"/>
              <a:gd name="connsiteY3" fmla="*/ 2660073 h 2660073"/>
              <a:gd name="connsiteX4" fmla="*/ 0 w 23774400"/>
              <a:gd name="connsiteY4" fmla="*/ 0 h 2660073"/>
              <a:gd name="connsiteX0" fmla="*/ 0 w 23774400"/>
              <a:gd name="connsiteY0" fmla="*/ 0 h 2660073"/>
              <a:gd name="connsiteX1" fmla="*/ 23774400 w 23774400"/>
              <a:gd name="connsiteY1" fmla="*/ 0 h 2660073"/>
              <a:gd name="connsiteX2" fmla="*/ 21426055 w 23774400"/>
              <a:gd name="connsiteY2" fmla="*/ 2660073 h 2660073"/>
              <a:gd name="connsiteX3" fmla="*/ 0 w 23774400"/>
              <a:gd name="connsiteY3" fmla="*/ 2660073 h 2660073"/>
              <a:gd name="connsiteX4" fmla="*/ 0 w 23774400"/>
              <a:gd name="connsiteY4" fmla="*/ 0 h 2660073"/>
              <a:gd name="connsiteX0" fmla="*/ 0 w 21471052"/>
              <a:gd name="connsiteY0" fmla="*/ 0 h 2660073"/>
              <a:gd name="connsiteX1" fmla="*/ 21471052 w 21471052"/>
              <a:gd name="connsiteY1" fmla="*/ 24716 h 2660073"/>
              <a:gd name="connsiteX2" fmla="*/ 21426055 w 21471052"/>
              <a:gd name="connsiteY2" fmla="*/ 2660073 h 2660073"/>
              <a:gd name="connsiteX3" fmla="*/ 0 w 21471052"/>
              <a:gd name="connsiteY3" fmla="*/ 2660073 h 2660073"/>
              <a:gd name="connsiteX4" fmla="*/ 0 w 21471052"/>
              <a:gd name="connsiteY4" fmla="*/ 0 h 2660073"/>
              <a:gd name="connsiteX0" fmla="*/ 0 w 21426055"/>
              <a:gd name="connsiteY0" fmla="*/ 0 h 2660073"/>
              <a:gd name="connsiteX1" fmla="*/ 21404610 w 21426055"/>
              <a:gd name="connsiteY1" fmla="*/ 24716 h 2660073"/>
              <a:gd name="connsiteX2" fmla="*/ 21426055 w 21426055"/>
              <a:gd name="connsiteY2" fmla="*/ 2660073 h 2660073"/>
              <a:gd name="connsiteX3" fmla="*/ 0 w 21426055"/>
              <a:gd name="connsiteY3" fmla="*/ 2660073 h 2660073"/>
              <a:gd name="connsiteX4" fmla="*/ 0 w 21426055"/>
              <a:gd name="connsiteY4" fmla="*/ 0 h 2660073"/>
              <a:gd name="connsiteX0" fmla="*/ 0 w 21448821"/>
              <a:gd name="connsiteY0" fmla="*/ 0 h 2660073"/>
              <a:gd name="connsiteX1" fmla="*/ 21448821 w 21448821"/>
              <a:gd name="connsiteY1" fmla="*/ 24716 h 2660073"/>
              <a:gd name="connsiteX2" fmla="*/ 21426055 w 21448821"/>
              <a:gd name="connsiteY2" fmla="*/ 2660073 h 2660073"/>
              <a:gd name="connsiteX3" fmla="*/ 0 w 21448821"/>
              <a:gd name="connsiteY3" fmla="*/ 2660073 h 2660073"/>
              <a:gd name="connsiteX4" fmla="*/ 0 w 21448821"/>
              <a:gd name="connsiteY4" fmla="*/ 0 h 2660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8821" h="2660073">
                <a:moveTo>
                  <a:pt x="0" y="0"/>
                </a:moveTo>
                <a:lnTo>
                  <a:pt x="21448821" y="24716"/>
                </a:lnTo>
                <a:lnTo>
                  <a:pt x="21426055" y="2660073"/>
                </a:lnTo>
                <a:lnTo>
                  <a:pt x="0" y="2660073"/>
                </a:lnTo>
                <a:lnTo>
                  <a:pt x="0" y="0"/>
                </a:lnTo>
                <a:close/>
              </a:path>
            </a:pathLst>
          </a:custGeom>
          <a:gradFill flip="none" rotWithShape="1">
            <a:gsLst>
              <a:gs pos="2000">
                <a:schemeClr val="bg1"/>
              </a:gs>
              <a:gs pos="89000">
                <a:schemeClr val="tx2"/>
              </a:gs>
              <a:gs pos="49000">
                <a:schemeClr val="tx2">
                  <a:alpha val="68794"/>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764DE79-268F-4C1A-8933-263129D2AF90}" type="datetimeFigureOut">
              <a:rPr lang="en-US" dirty="0"/>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9F8F87DE-F6C5-A0F4-194A-14B2CD5B8032}"/>
              </a:ext>
            </a:extLst>
          </p:cNvPr>
          <p:cNvSpPr>
            <a:spLocks noGrp="1"/>
          </p:cNvSpPr>
          <p:nvPr>
            <p:ph type="title"/>
          </p:nvPr>
        </p:nvSpPr>
        <p:spPr>
          <a:xfrm>
            <a:off x="759067" y="736078"/>
            <a:ext cx="20505420" cy="2651126"/>
          </a:xfrm>
          <a:prstGeom prst="rect">
            <a:avLst/>
          </a:prstGeom>
        </p:spPr>
        <p:txBody>
          <a:bodyPr/>
          <a:lstStyle>
            <a:lvl1pPr>
              <a:defRPr sz="8000">
                <a:solidFill>
                  <a:schemeClr val="bg1"/>
                </a:solidFill>
              </a:defRPr>
            </a:lvl1pPr>
          </a:lstStyle>
          <a:p>
            <a:r>
              <a:rPr lang="en-US"/>
              <a:t>Click to edit Master title style</a:t>
            </a:r>
          </a:p>
        </p:txBody>
      </p:sp>
    </p:spTree>
    <p:extLst>
      <p:ext uri="{BB962C8B-B14F-4D97-AF65-F5344CB8AC3E}">
        <p14:creationId xmlns:p14="http://schemas.microsoft.com/office/powerpoint/2010/main" val="381869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3316" r="1250" b="29279"/>
          <a:stretch/>
        </p:blipFill>
        <p:spPr>
          <a:xfrm>
            <a:off x="-46892" y="-33454"/>
            <a:ext cx="22597300" cy="13782907"/>
          </a:xfrm>
          <a:prstGeom prst="rect">
            <a:avLst/>
          </a:prstGeom>
        </p:spPr>
      </p:pic>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0" y="-31912"/>
            <a:ext cx="20405687" cy="1384289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accent1">
                  <a:lumMod val="75000"/>
                  <a:alpha val="0"/>
                </a:schemeClr>
              </a:gs>
              <a:gs pos="99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1223992" y="3794782"/>
            <a:ext cx="12528591" cy="4775200"/>
          </a:xfrm>
          <a:prstGeom prst="rect">
            <a:avLst/>
          </a:prstGeom>
        </p:spPr>
        <p:txBody>
          <a:bodyPr anchor="b"/>
          <a:lstStyle>
            <a:lvl1pPr algn="l">
              <a:defRPr sz="10000">
                <a:solidFill>
                  <a:schemeClr val="tx2">
                    <a:lumMod val="50000"/>
                  </a:schemeClr>
                </a:solidFill>
              </a:defRPr>
            </a:lvl1pPr>
          </a:lstStyle>
          <a:p>
            <a:r>
              <a:rPr lang="en-US"/>
              <a:t>Click to edit Master title style</a:t>
            </a:r>
          </a:p>
        </p:txBody>
      </p:sp>
      <p:sp>
        <p:nvSpPr>
          <p:cNvPr id="3" name="Subtitle 2"/>
          <p:cNvSpPr>
            <a:spLocks noGrp="1"/>
          </p:cNvSpPr>
          <p:nvPr>
            <p:ph type="subTitle" idx="1" hasCustomPrompt="1"/>
          </p:nvPr>
        </p:nvSpPr>
        <p:spPr>
          <a:xfrm>
            <a:off x="1409700" y="10634493"/>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descr="A black and white logo&#10;&#10;AI-generated content may be incorrect.">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6971" y="719967"/>
            <a:ext cx="6764595" cy="3074815"/>
          </a:xfrm>
          <a:prstGeom prst="rect">
            <a:avLst/>
          </a:prstGeom>
        </p:spPr>
      </p:pic>
    </p:spTree>
    <p:extLst>
      <p:ext uri="{BB962C8B-B14F-4D97-AF65-F5344CB8AC3E}">
        <p14:creationId xmlns:p14="http://schemas.microsoft.com/office/powerpoint/2010/main" val="420191145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639B-3E38-9F2C-9C46-0B0A82DF021F}"/>
              </a:ext>
            </a:extLst>
          </p:cNvPr>
          <p:cNvSpPr>
            <a:spLocks noGrp="1"/>
          </p:cNvSpPr>
          <p:nvPr>
            <p:ph type="title"/>
          </p:nvPr>
        </p:nvSpPr>
        <p:spPr>
          <a:xfrm>
            <a:off x="1635125" y="730250"/>
            <a:ext cx="20504150" cy="2651125"/>
          </a:xfrm>
          <a:prstGeom prst="rect">
            <a:avLst/>
          </a:prstGeom>
        </p:spPr>
        <p:txBody>
          <a:bodyPr/>
          <a:lstStyle>
            <a:lvl1pPr>
              <a:defRPr sz="8000">
                <a:solidFill>
                  <a:schemeClr val="tx2"/>
                </a:solidFill>
              </a:defRPr>
            </a:lvl1pPr>
          </a:lstStyle>
          <a:p>
            <a:r>
              <a:rPr lang="en-US"/>
              <a:t>Click to edit Master title style</a:t>
            </a:r>
          </a:p>
        </p:txBody>
      </p:sp>
      <p:sp>
        <p:nvSpPr>
          <p:cNvPr id="3" name="Date Placeholder 2">
            <a:extLst>
              <a:ext uri="{FF2B5EF4-FFF2-40B4-BE49-F238E27FC236}">
                <a16:creationId xmlns:a16="http://schemas.microsoft.com/office/drawing/2014/main" id="{7D6AF751-4BF2-9879-8382-D46B02E59CFD}"/>
              </a:ext>
            </a:extLst>
          </p:cNvPr>
          <p:cNvSpPr>
            <a:spLocks noGrp="1"/>
          </p:cNvSpPr>
          <p:nvPr>
            <p:ph type="dt" sz="half" idx="10"/>
          </p:nvPr>
        </p:nvSpPr>
        <p:spPr/>
        <p:txBody>
          <a:bodyPr/>
          <a:lstStyle/>
          <a:p>
            <a:fld id="{C764DE79-268F-4C1A-8933-263129D2AF90}" type="datetimeFigureOut">
              <a:rPr lang="en-US" smtClean="0"/>
              <a:t>5/8/2026</a:t>
            </a:fld>
            <a:endParaRPr lang="en-US"/>
          </a:p>
        </p:txBody>
      </p:sp>
      <p:sp>
        <p:nvSpPr>
          <p:cNvPr id="4" name="Footer Placeholder 3">
            <a:extLst>
              <a:ext uri="{FF2B5EF4-FFF2-40B4-BE49-F238E27FC236}">
                <a16:creationId xmlns:a16="http://schemas.microsoft.com/office/drawing/2014/main" id="{479F9FFE-EA4E-75C7-D001-5B7CA21C31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84287-CEBE-D051-23B0-C45869A9BD6D}"/>
              </a:ext>
            </a:extLst>
          </p:cNvPr>
          <p:cNvSpPr>
            <a:spLocks noGrp="1"/>
          </p:cNvSpPr>
          <p:nvPr>
            <p:ph type="sldNum" sz="quarter" idx="12"/>
          </p:nvPr>
        </p:nvSpPr>
        <p:spPr/>
        <p:txBody>
          <a:bodyPr/>
          <a:lstStyle/>
          <a:p>
            <a:fld id="{48F63A3B-78C7-47BE-AE5E-E10140E04643}" type="slidenum">
              <a:rPr lang="en-US" smtClean="0"/>
              <a:t>‹#›</a:t>
            </a:fld>
            <a:endParaRPr lang="en-US"/>
          </a:p>
        </p:txBody>
      </p:sp>
      <p:graphicFrame>
        <p:nvGraphicFramePr>
          <p:cNvPr id="6" name="Text Placeholder 2">
            <a:extLst>
              <a:ext uri="{FF2B5EF4-FFF2-40B4-BE49-F238E27FC236}">
                <a16:creationId xmlns:a16="http://schemas.microsoft.com/office/drawing/2014/main" id="{AE436335-3D80-5933-9E8B-5457E79C8016}"/>
              </a:ext>
            </a:extLst>
          </p:cNvPr>
          <p:cNvGraphicFramePr/>
          <p:nvPr userDrawn="1"/>
        </p:nvGraphicFramePr>
        <p:xfrm>
          <a:off x="3513221" y="3050790"/>
          <a:ext cx="17803535" cy="9158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3421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NCY IMAGE BULLET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7EFBC1-FBBE-4EA7-99C7-95E23439320A}"/>
              </a:ext>
            </a:extLst>
          </p:cNvPr>
          <p:cNvSpPr>
            <a:spLocks noGrp="1" noChangeAspect="1"/>
          </p:cNvSpPr>
          <p:nvPr>
            <p:ph type="pic" sz="quarter" idx="10"/>
          </p:nvPr>
        </p:nvSpPr>
        <p:spPr>
          <a:xfrm>
            <a:off x="-73224" y="2427347"/>
            <a:ext cx="11887202" cy="9917053"/>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solidFill>
            <a:schemeClr val="bg1">
              <a:lumMod val="95000"/>
            </a:schemeClr>
          </a:solidFill>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
        <p:nvSpPr>
          <p:cNvPr id="6" name="Arrow: Pentagon 10">
            <a:extLst>
              <a:ext uri="{FF2B5EF4-FFF2-40B4-BE49-F238E27FC236}">
                <a16:creationId xmlns:a16="http://schemas.microsoft.com/office/drawing/2014/main" id="{72CEB5D4-D9F7-2DB8-5A11-91050E155A21}"/>
              </a:ext>
            </a:extLst>
          </p:cNvPr>
          <p:cNvSpPr/>
          <p:nvPr userDrawn="1"/>
        </p:nvSpPr>
        <p:spPr>
          <a:xfrm rot="5400000">
            <a:off x="23930399" y="5636419"/>
            <a:ext cx="923133" cy="930106"/>
          </a:xfrm>
          <a:prstGeom prst="homePlate">
            <a:avLst>
              <a:gd name="adj" fmla="val 48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12" name="Arrow: Pentagon 9">
            <a:extLst>
              <a:ext uri="{FF2B5EF4-FFF2-40B4-BE49-F238E27FC236}">
                <a16:creationId xmlns:a16="http://schemas.microsoft.com/office/drawing/2014/main" id="{CF2D95B5-4876-52CD-868C-8188A8A2E937}"/>
              </a:ext>
            </a:extLst>
          </p:cNvPr>
          <p:cNvSpPr/>
          <p:nvPr userDrawn="1"/>
        </p:nvSpPr>
        <p:spPr>
          <a:xfrm rot="5400000">
            <a:off x="23930399" y="3369707"/>
            <a:ext cx="923133" cy="930106"/>
          </a:xfrm>
          <a:prstGeom prst="homePlate">
            <a:avLst>
              <a:gd name="adj" fmla="val 4897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tx2"/>
              </a:solidFill>
            </a:endParaRPr>
          </a:p>
        </p:txBody>
      </p:sp>
      <p:sp>
        <p:nvSpPr>
          <p:cNvPr id="22" name="Arrow: Pentagon 23">
            <a:extLst>
              <a:ext uri="{FF2B5EF4-FFF2-40B4-BE49-F238E27FC236}">
                <a16:creationId xmlns:a16="http://schemas.microsoft.com/office/drawing/2014/main" id="{A1F3E4A5-4BFB-4E70-AEA0-E7FE96CAB6E5}"/>
              </a:ext>
            </a:extLst>
          </p:cNvPr>
          <p:cNvSpPr/>
          <p:nvPr userDrawn="1"/>
        </p:nvSpPr>
        <p:spPr>
          <a:xfrm rot="5400000">
            <a:off x="23963384" y="10751578"/>
            <a:ext cx="923133" cy="930106"/>
          </a:xfrm>
          <a:prstGeom prst="homePlate">
            <a:avLst>
              <a:gd name="adj" fmla="val 48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4" name="Arrow: Pentagon 22">
            <a:extLst>
              <a:ext uri="{FF2B5EF4-FFF2-40B4-BE49-F238E27FC236}">
                <a16:creationId xmlns:a16="http://schemas.microsoft.com/office/drawing/2014/main" id="{450E5DC4-09A8-3A5A-2DA8-6FF381387CED}"/>
              </a:ext>
            </a:extLst>
          </p:cNvPr>
          <p:cNvSpPr/>
          <p:nvPr userDrawn="1"/>
        </p:nvSpPr>
        <p:spPr>
          <a:xfrm rot="5400000">
            <a:off x="23930399" y="8250135"/>
            <a:ext cx="923133" cy="930106"/>
          </a:xfrm>
          <a:prstGeom prst="homePlate">
            <a:avLst>
              <a:gd name="adj" fmla="val 4897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8" name="Text Placeholder 27">
            <a:extLst>
              <a:ext uri="{FF2B5EF4-FFF2-40B4-BE49-F238E27FC236}">
                <a16:creationId xmlns:a16="http://schemas.microsoft.com/office/drawing/2014/main" id="{F81B5062-E349-C1C6-B68B-650EC31E1060}"/>
              </a:ext>
            </a:extLst>
          </p:cNvPr>
          <p:cNvSpPr>
            <a:spLocks noGrp="1"/>
          </p:cNvSpPr>
          <p:nvPr>
            <p:ph type="body" sz="quarter" idx="11" hasCustomPrompt="1"/>
          </p:nvPr>
        </p:nvSpPr>
        <p:spPr>
          <a:xfrm>
            <a:off x="13220595" y="2427347"/>
            <a:ext cx="8934867" cy="600666"/>
          </a:xfrm>
          <a:prstGeom prst="rect">
            <a:avLst/>
          </a:prstGeom>
        </p:spPr>
        <p:txBody>
          <a:bodyPr/>
          <a:lstStyle>
            <a:lvl1pPr marL="0" indent="0">
              <a:lnSpc>
                <a:spcPct val="100000"/>
              </a:lnSpc>
              <a:buNone/>
              <a:defRPr sz="3200" b="1">
                <a:solidFill>
                  <a:schemeClr val="tx2"/>
                </a:solidFill>
              </a:defRPr>
            </a:lvl1pPr>
          </a:lstStyle>
          <a:p>
            <a:pPr lvl="0"/>
            <a:r>
              <a:rPr lang="en-US"/>
              <a:t>Click to edit Heading</a:t>
            </a:r>
          </a:p>
        </p:txBody>
      </p:sp>
      <p:sp>
        <p:nvSpPr>
          <p:cNvPr id="30" name="Text Placeholder 29">
            <a:extLst>
              <a:ext uri="{FF2B5EF4-FFF2-40B4-BE49-F238E27FC236}">
                <a16:creationId xmlns:a16="http://schemas.microsoft.com/office/drawing/2014/main" id="{1278F7EB-0092-53A7-F685-8BFE7BE0B06E}"/>
              </a:ext>
            </a:extLst>
          </p:cNvPr>
          <p:cNvSpPr>
            <a:spLocks noGrp="1"/>
          </p:cNvSpPr>
          <p:nvPr>
            <p:ph type="body" sz="quarter" idx="12" hasCustomPrompt="1"/>
          </p:nvPr>
        </p:nvSpPr>
        <p:spPr>
          <a:xfrm>
            <a:off x="13220595" y="3131746"/>
            <a:ext cx="8934867" cy="1336810"/>
          </a:xfrm>
          <a:prstGeom prst="rect">
            <a:avLst/>
          </a:prstGeom>
        </p:spPr>
        <p:txBody>
          <a:bodyPr/>
          <a:lstStyle>
            <a:lvl1pPr marL="0" indent="0">
              <a:lnSpc>
                <a:spcPct val="100000"/>
              </a:lnSpc>
              <a:buNone/>
              <a:defRPr sz="2400"/>
            </a:lvl1pPr>
          </a:lstStyle>
          <a:p>
            <a:pPr lvl="0"/>
            <a:r>
              <a:rPr lang="en-US"/>
              <a:t>Click to insert copy text</a:t>
            </a:r>
          </a:p>
        </p:txBody>
      </p:sp>
      <p:sp>
        <p:nvSpPr>
          <p:cNvPr id="31" name="Text Placeholder 27">
            <a:extLst>
              <a:ext uri="{FF2B5EF4-FFF2-40B4-BE49-F238E27FC236}">
                <a16:creationId xmlns:a16="http://schemas.microsoft.com/office/drawing/2014/main" id="{600970AA-8E0F-D1DF-3B52-9ADFE64B8265}"/>
              </a:ext>
            </a:extLst>
          </p:cNvPr>
          <p:cNvSpPr>
            <a:spLocks noGrp="1"/>
          </p:cNvSpPr>
          <p:nvPr>
            <p:ph type="body" sz="quarter" idx="13" hasCustomPrompt="1"/>
          </p:nvPr>
        </p:nvSpPr>
        <p:spPr>
          <a:xfrm>
            <a:off x="13220595" y="4975631"/>
            <a:ext cx="8934867" cy="600666"/>
          </a:xfrm>
          <a:prstGeom prst="rect">
            <a:avLst/>
          </a:prstGeom>
        </p:spPr>
        <p:txBody>
          <a:bodyPr/>
          <a:lstStyle>
            <a:lvl1pPr marL="0" indent="0">
              <a:lnSpc>
                <a:spcPct val="100000"/>
              </a:lnSpc>
              <a:buNone/>
              <a:defRPr sz="3200" b="1">
                <a:solidFill>
                  <a:schemeClr val="accent1"/>
                </a:solidFill>
              </a:defRPr>
            </a:lvl1pPr>
          </a:lstStyle>
          <a:p>
            <a:pPr lvl="0"/>
            <a:r>
              <a:rPr lang="en-US"/>
              <a:t>Click to edit Heading</a:t>
            </a:r>
          </a:p>
        </p:txBody>
      </p:sp>
      <p:sp>
        <p:nvSpPr>
          <p:cNvPr id="32" name="Text Placeholder 29">
            <a:extLst>
              <a:ext uri="{FF2B5EF4-FFF2-40B4-BE49-F238E27FC236}">
                <a16:creationId xmlns:a16="http://schemas.microsoft.com/office/drawing/2014/main" id="{11DB4F56-51B5-3B71-A324-6AB6D02AF8FD}"/>
              </a:ext>
            </a:extLst>
          </p:cNvPr>
          <p:cNvSpPr>
            <a:spLocks noGrp="1"/>
          </p:cNvSpPr>
          <p:nvPr>
            <p:ph type="body" sz="quarter" idx="14" hasCustomPrompt="1"/>
          </p:nvPr>
        </p:nvSpPr>
        <p:spPr>
          <a:xfrm>
            <a:off x="13220595" y="5680029"/>
            <a:ext cx="8934867" cy="1386791"/>
          </a:xfrm>
          <a:prstGeom prst="rect">
            <a:avLst/>
          </a:prstGeom>
        </p:spPr>
        <p:txBody>
          <a:bodyPr/>
          <a:lstStyle>
            <a:lvl1pPr marL="0" indent="0">
              <a:lnSpc>
                <a:spcPct val="100000"/>
              </a:lnSpc>
              <a:buNone/>
              <a:defRPr sz="2400"/>
            </a:lvl1pPr>
          </a:lstStyle>
          <a:p>
            <a:pPr lvl="0"/>
            <a:r>
              <a:rPr lang="en-US"/>
              <a:t>Click to insert copy text</a:t>
            </a:r>
          </a:p>
        </p:txBody>
      </p:sp>
      <p:sp>
        <p:nvSpPr>
          <p:cNvPr id="33" name="Text Placeholder 27">
            <a:extLst>
              <a:ext uri="{FF2B5EF4-FFF2-40B4-BE49-F238E27FC236}">
                <a16:creationId xmlns:a16="http://schemas.microsoft.com/office/drawing/2014/main" id="{D07E5939-B526-EA19-5337-2CBDF68C031F}"/>
              </a:ext>
            </a:extLst>
          </p:cNvPr>
          <p:cNvSpPr>
            <a:spLocks noGrp="1"/>
          </p:cNvSpPr>
          <p:nvPr>
            <p:ph type="body" sz="quarter" idx="15" hasCustomPrompt="1"/>
          </p:nvPr>
        </p:nvSpPr>
        <p:spPr>
          <a:xfrm>
            <a:off x="13220595" y="7575603"/>
            <a:ext cx="8934867" cy="600666"/>
          </a:xfrm>
          <a:prstGeom prst="rect">
            <a:avLst/>
          </a:prstGeom>
        </p:spPr>
        <p:txBody>
          <a:bodyPr/>
          <a:lstStyle>
            <a:lvl1pPr marL="0" indent="0">
              <a:lnSpc>
                <a:spcPct val="100000"/>
              </a:lnSpc>
              <a:buNone/>
              <a:defRPr sz="3200" b="1">
                <a:solidFill>
                  <a:schemeClr val="accent3"/>
                </a:solidFill>
              </a:defRPr>
            </a:lvl1pPr>
          </a:lstStyle>
          <a:p>
            <a:pPr lvl="0"/>
            <a:r>
              <a:rPr lang="en-US"/>
              <a:t>Click to edit Heading</a:t>
            </a:r>
          </a:p>
        </p:txBody>
      </p:sp>
      <p:sp>
        <p:nvSpPr>
          <p:cNvPr id="34" name="Text Placeholder 29">
            <a:extLst>
              <a:ext uri="{FF2B5EF4-FFF2-40B4-BE49-F238E27FC236}">
                <a16:creationId xmlns:a16="http://schemas.microsoft.com/office/drawing/2014/main" id="{F6BA851F-5028-55D7-010D-89D91EE0D6B1}"/>
              </a:ext>
            </a:extLst>
          </p:cNvPr>
          <p:cNvSpPr>
            <a:spLocks noGrp="1"/>
          </p:cNvSpPr>
          <p:nvPr>
            <p:ph type="body" sz="quarter" idx="16" hasCustomPrompt="1"/>
          </p:nvPr>
        </p:nvSpPr>
        <p:spPr>
          <a:xfrm>
            <a:off x="13220595" y="8280002"/>
            <a:ext cx="8934867" cy="1343218"/>
          </a:xfrm>
          <a:prstGeom prst="rect">
            <a:avLst/>
          </a:prstGeom>
        </p:spPr>
        <p:txBody>
          <a:bodyPr/>
          <a:lstStyle>
            <a:lvl1pPr marL="0" indent="0">
              <a:lnSpc>
                <a:spcPct val="100000"/>
              </a:lnSpc>
              <a:buNone/>
              <a:defRPr sz="2400"/>
            </a:lvl1pPr>
          </a:lstStyle>
          <a:p>
            <a:pPr lvl="0"/>
            <a:r>
              <a:rPr lang="en-US"/>
              <a:t>Click to insert copy text</a:t>
            </a:r>
          </a:p>
        </p:txBody>
      </p:sp>
      <p:sp>
        <p:nvSpPr>
          <p:cNvPr id="35" name="Text Placeholder 27">
            <a:extLst>
              <a:ext uri="{FF2B5EF4-FFF2-40B4-BE49-F238E27FC236}">
                <a16:creationId xmlns:a16="http://schemas.microsoft.com/office/drawing/2014/main" id="{BC4AA515-BCDA-CA2A-4D5A-0C74B56C18C1}"/>
              </a:ext>
            </a:extLst>
          </p:cNvPr>
          <p:cNvSpPr>
            <a:spLocks noGrp="1"/>
          </p:cNvSpPr>
          <p:nvPr>
            <p:ph type="body" sz="quarter" idx="17" hasCustomPrompt="1"/>
          </p:nvPr>
        </p:nvSpPr>
        <p:spPr>
          <a:xfrm>
            <a:off x="13220595" y="10154397"/>
            <a:ext cx="8934867" cy="600666"/>
          </a:xfrm>
          <a:prstGeom prst="rect">
            <a:avLst/>
          </a:prstGeom>
        </p:spPr>
        <p:txBody>
          <a:bodyPr/>
          <a:lstStyle>
            <a:lvl1pPr marL="0" indent="0">
              <a:lnSpc>
                <a:spcPct val="100000"/>
              </a:lnSpc>
              <a:buNone/>
              <a:defRPr sz="3200" b="1">
                <a:solidFill>
                  <a:schemeClr val="accent2"/>
                </a:solidFill>
              </a:defRPr>
            </a:lvl1pPr>
          </a:lstStyle>
          <a:p>
            <a:pPr lvl="0"/>
            <a:r>
              <a:rPr lang="en-US"/>
              <a:t>Click to edit Heading</a:t>
            </a:r>
          </a:p>
        </p:txBody>
      </p:sp>
      <p:sp>
        <p:nvSpPr>
          <p:cNvPr id="36" name="Text Placeholder 29">
            <a:extLst>
              <a:ext uri="{FF2B5EF4-FFF2-40B4-BE49-F238E27FC236}">
                <a16:creationId xmlns:a16="http://schemas.microsoft.com/office/drawing/2014/main" id="{DBFD7949-9ADA-DD8A-934E-0CBAEA94E4E7}"/>
              </a:ext>
            </a:extLst>
          </p:cNvPr>
          <p:cNvSpPr>
            <a:spLocks noGrp="1"/>
          </p:cNvSpPr>
          <p:nvPr>
            <p:ph type="body" sz="quarter" idx="18" hasCustomPrompt="1"/>
          </p:nvPr>
        </p:nvSpPr>
        <p:spPr>
          <a:xfrm>
            <a:off x="13220595" y="10858796"/>
            <a:ext cx="8934867" cy="1418148"/>
          </a:xfrm>
          <a:prstGeom prst="rect">
            <a:avLst/>
          </a:prstGeom>
        </p:spPr>
        <p:txBody>
          <a:bodyPr/>
          <a:lstStyle>
            <a:lvl1pPr marL="0" indent="0">
              <a:lnSpc>
                <a:spcPct val="100000"/>
              </a:lnSpc>
              <a:buNone/>
              <a:defRPr sz="2400"/>
            </a:lvl1pPr>
          </a:lstStyle>
          <a:p>
            <a:pPr lvl="0"/>
            <a:r>
              <a:rPr lang="en-US"/>
              <a:t>Click to insert copy text</a:t>
            </a:r>
          </a:p>
        </p:txBody>
      </p:sp>
      <p:grpSp>
        <p:nvGrpSpPr>
          <p:cNvPr id="46" name="Group 45">
            <a:extLst>
              <a:ext uri="{FF2B5EF4-FFF2-40B4-BE49-F238E27FC236}">
                <a16:creationId xmlns:a16="http://schemas.microsoft.com/office/drawing/2014/main" id="{33B1EADC-45A4-6EBC-A781-80F43810BB12}"/>
              </a:ext>
            </a:extLst>
          </p:cNvPr>
          <p:cNvGrpSpPr/>
          <p:nvPr userDrawn="1"/>
        </p:nvGrpSpPr>
        <p:grpSpPr>
          <a:xfrm>
            <a:off x="25591432" y="5644789"/>
            <a:ext cx="7377158" cy="1822162"/>
            <a:chOff x="7631457" y="2300779"/>
            <a:chExt cx="3783158" cy="934442"/>
          </a:xfrm>
        </p:grpSpPr>
        <p:sp>
          <p:nvSpPr>
            <p:cNvPr id="47" name="TextBox 46">
              <a:extLst>
                <a:ext uri="{FF2B5EF4-FFF2-40B4-BE49-F238E27FC236}">
                  <a16:creationId xmlns:a16="http://schemas.microsoft.com/office/drawing/2014/main" id="{DC0D4505-76BB-5591-7EE3-3B598E50619D}"/>
                </a:ext>
              </a:extLst>
            </p:cNvPr>
            <p:cNvSpPr txBox="1"/>
            <p:nvPr/>
          </p:nvSpPr>
          <p:spPr>
            <a:xfrm>
              <a:off x="7631457" y="2300779"/>
              <a:ext cx="3252610" cy="293571"/>
            </a:xfrm>
            <a:prstGeom prst="rect">
              <a:avLst/>
            </a:prstGeom>
            <a:noFill/>
          </p:spPr>
          <p:txBody>
            <a:bodyPr wrap="square" rtlCol="0">
              <a:spAutoFit/>
            </a:bodyPr>
            <a:lstStyle/>
            <a:p>
              <a:r>
                <a:rPr lang="en-US" sz="3120" b="1">
                  <a:solidFill>
                    <a:schemeClr val="accent1"/>
                  </a:solidFill>
                  <a:cs typeface="Segoe UI" panose="020B0502040204020203" pitchFamily="34" charset="0"/>
                </a:rPr>
                <a:t>Your Headline Here</a:t>
              </a:r>
              <a:endParaRPr lang="id-ID" sz="3120" b="1">
                <a:solidFill>
                  <a:schemeClr val="accent1"/>
                </a:solidFill>
                <a:cs typeface="Segoe UI" panose="020B0502040204020203" pitchFamily="34" charset="0"/>
              </a:endParaRPr>
            </a:p>
          </p:txBody>
        </p:sp>
        <p:sp>
          <p:nvSpPr>
            <p:cNvPr id="48" name="Rectangle 47">
              <a:extLst>
                <a:ext uri="{FF2B5EF4-FFF2-40B4-BE49-F238E27FC236}">
                  <a16:creationId xmlns:a16="http://schemas.microsoft.com/office/drawing/2014/main" id="{5F4F8C81-B182-D5A2-AB73-DEE0909592E3}"/>
                </a:ext>
              </a:extLst>
            </p:cNvPr>
            <p:cNvSpPr/>
            <p:nvPr/>
          </p:nvSpPr>
          <p:spPr>
            <a:xfrm>
              <a:off x="7631457" y="2633873"/>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sp>
        <p:nvSpPr>
          <p:cNvPr id="49" name="AutoShape 113">
            <a:extLst>
              <a:ext uri="{FF2B5EF4-FFF2-40B4-BE49-F238E27FC236}">
                <a16:creationId xmlns:a16="http://schemas.microsoft.com/office/drawing/2014/main" id="{840A85EA-73C6-58F7-551A-CCE9C739F390}"/>
              </a:ext>
            </a:extLst>
          </p:cNvPr>
          <p:cNvSpPr>
            <a:spLocks/>
          </p:cNvSpPr>
          <p:nvPr userDrawn="1"/>
        </p:nvSpPr>
        <p:spPr bwMode="auto">
          <a:xfrm>
            <a:off x="24210913" y="5795531"/>
            <a:ext cx="342174" cy="4987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grpSp>
        <p:nvGrpSpPr>
          <p:cNvPr id="51" name="Group 50">
            <a:extLst>
              <a:ext uri="{FF2B5EF4-FFF2-40B4-BE49-F238E27FC236}">
                <a16:creationId xmlns:a16="http://schemas.microsoft.com/office/drawing/2014/main" id="{AAACB55A-7027-E830-C0EF-2F029C1684C4}"/>
              </a:ext>
            </a:extLst>
          </p:cNvPr>
          <p:cNvGrpSpPr/>
          <p:nvPr userDrawn="1"/>
        </p:nvGrpSpPr>
        <p:grpSpPr>
          <a:xfrm>
            <a:off x="25444977" y="3235872"/>
            <a:ext cx="7472967" cy="1830682"/>
            <a:chOff x="7183965" y="1081051"/>
            <a:chExt cx="3832291" cy="938811"/>
          </a:xfrm>
        </p:grpSpPr>
        <p:sp>
          <p:nvSpPr>
            <p:cNvPr id="52" name="TextBox 51">
              <a:extLst>
                <a:ext uri="{FF2B5EF4-FFF2-40B4-BE49-F238E27FC236}">
                  <a16:creationId xmlns:a16="http://schemas.microsoft.com/office/drawing/2014/main" id="{98F25C00-AF19-BAF2-81E0-5D1CC86852FC}"/>
                </a:ext>
              </a:extLst>
            </p:cNvPr>
            <p:cNvSpPr txBox="1"/>
            <p:nvPr/>
          </p:nvSpPr>
          <p:spPr>
            <a:xfrm>
              <a:off x="7183965" y="1081051"/>
              <a:ext cx="3252610" cy="293571"/>
            </a:xfrm>
            <a:prstGeom prst="rect">
              <a:avLst/>
            </a:prstGeom>
            <a:noFill/>
          </p:spPr>
          <p:txBody>
            <a:bodyPr wrap="square" rtlCol="0">
              <a:spAutoFit/>
            </a:bodyPr>
            <a:lstStyle/>
            <a:p>
              <a:r>
                <a:rPr lang="en-US" sz="3120" b="1">
                  <a:solidFill>
                    <a:schemeClr val="tx2"/>
                  </a:solidFill>
                  <a:cs typeface="Segoe UI" panose="020B0502040204020203" pitchFamily="34" charset="0"/>
                </a:rPr>
                <a:t>Your Headline Here</a:t>
              </a:r>
              <a:endParaRPr lang="id-ID" sz="3120" b="1">
                <a:solidFill>
                  <a:schemeClr val="tx2"/>
                </a:solidFill>
                <a:cs typeface="Segoe UI" panose="020B0502040204020203" pitchFamily="34" charset="0"/>
              </a:endParaRPr>
            </a:p>
          </p:txBody>
        </p:sp>
        <p:sp>
          <p:nvSpPr>
            <p:cNvPr id="53" name="Rectangle 52">
              <a:extLst>
                <a:ext uri="{FF2B5EF4-FFF2-40B4-BE49-F238E27FC236}">
                  <a16:creationId xmlns:a16="http://schemas.microsoft.com/office/drawing/2014/main" id="{D7D6D158-6078-CCC4-32BA-60041F80A6CD}"/>
                </a:ext>
              </a:extLst>
            </p:cNvPr>
            <p:cNvSpPr/>
            <p:nvPr/>
          </p:nvSpPr>
          <p:spPr>
            <a:xfrm>
              <a:off x="7233098" y="1418514"/>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grpSp>
        <p:nvGrpSpPr>
          <p:cNvPr id="54" name="Group 53">
            <a:extLst>
              <a:ext uri="{FF2B5EF4-FFF2-40B4-BE49-F238E27FC236}">
                <a16:creationId xmlns:a16="http://schemas.microsoft.com/office/drawing/2014/main" id="{BCA6ADA6-B564-72D1-4BEF-0332BDB4D02D}"/>
              </a:ext>
            </a:extLst>
          </p:cNvPr>
          <p:cNvGrpSpPr/>
          <p:nvPr userDrawn="1"/>
        </p:nvGrpSpPr>
        <p:grpSpPr>
          <a:xfrm>
            <a:off x="24210913" y="3474152"/>
            <a:ext cx="373667" cy="498791"/>
            <a:chOff x="2639219" y="3510757"/>
            <a:chExt cx="348456" cy="465138"/>
          </a:xfrm>
          <a:solidFill>
            <a:schemeClr val="bg1"/>
          </a:solidFill>
        </p:grpSpPr>
        <p:sp>
          <p:nvSpPr>
            <p:cNvPr id="55" name="AutoShape 115">
              <a:extLst>
                <a:ext uri="{FF2B5EF4-FFF2-40B4-BE49-F238E27FC236}">
                  <a16:creationId xmlns:a16="http://schemas.microsoft.com/office/drawing/2014/main" id="{29D77B2B-B40F-C711-8128-E079A1AC9DD7}"/>
                </a:ext>
              </a:extLst>
            </p:cNvPr>
            <p:cNvSpPr>
              <a:spLocks/>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sp>
          <p:nvSpPr>
            <p:cNvPr id="56" name="AutoShape 116">
              <a:extLst>
                <a:ext uri="{FF2B5EF4-FFF2-40B4-BE49-F238E27FC236}">
                  <a16:creationId xmlns:a16="http://schemas.microsoft.com/office/drawing/2014/main" id="{BACB0DC5-0DD3-458A-B0D9-1909E14EC8D1}"/>
                </a:ext>
              </a:extLst>
            </p:cNvPr>
            <p:cNvSpPr>
              <a:spLocks/>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grpSp>
      <p:grpSp>
        <p:nvGrpSpPr>
          <p:cNvPr id="57" name="Group 56">
            <a:extLst>
              <a:ext uri="{FF2B5EF4-FFF2-40B4-BE49-F238E27FC236}">
                <a16:creationId xmlns:a16="http://schemas.microsoft.com/office/drawing/2014/main" id="{540A0EED-644F-F086-3C82-F76FB3DC56D6}"/>
              </a:ext>
            </a:extLst>
          </p:cNvPr>
          <p:cNvGrpSpPr/>
          <p:nvPr userDrawn="1"/>
        </p:nvGrpSpPr>
        <p:grpSpPr>
          <a:xfrm>
            <a:off x="25642077" y="10755063"/>
            <a:ext cx="7377158" cy="1822162"/>
            <a:chOff x="7631457" y="4813314"/>
            <a:chExt cx="3783158" cy="934442"/>
          </a:xfrm>
        </p:grpSpPr>
        <p:sp>
          <p:nvSpPr>
            <p:cNvPr id="58" name="TextBox 57">
              <a:extLst>
                <a:ext uri="{FF2B5EF4-FFF2-40B4-BE49-F238E27FC236}">
                  <a16:creationId xmlns:a16="http://schemas.microsoft.com/office/drawing/2014/main" id="{D482B75B-9DC4-1EFD-504A-055E819B30E4}"/>
                </a:ext>
              </a:extLst>
            </p:cNvPr>
            <p:cNvSpPr txBox="1"/>
            <p:nvPr/>
          </p:nvSpPr>
          <p:spPr>
            <a:xfrm>
              <a:off x="7631457" y="4813314"/>
              <a:ext cx="3252610" cy="293571"/>
            </a:xfrm>
            <a:prstGeom prst="rect">
              <a:avLst/>
            </a:prstGeom>
            <a:noFill/>
          </p:spPr>
          <p:txBody>
            <a:bodyPr wrap="square" rtlCol="0">
              <a:spAutoFit/>
            </a:bodyPr>
            <a:lstStyle/>
            <a:p>
              <a:r>
                <a:rPr lang="en-US" sz="3120" b="1">
                  <a:solidFill>
                    <a:schemeClr val="accent2"/>
                  </a:solidFill>
                  <a:cs typeface="Segoe UI" panose="020B0502040204020203" pitchFamily="34" charset="0"/>
                </a:rPr>
                <a:t>Your Headline Here</a:t>
              </a:r>
              <a:endParaRPr lang="id-ID" sz="3120" b="1">
                <a:solidFill>
                  <a:schemeClr val="accent2"/>
                </a:solidFill>
                <a:cs typeface="Segoe UI" panose="020B0502040204020203" pitchFamily="34" charset="0"/>
              </a:endParaRPr>
            </a:p>
          </p:txBody>
        </p:sp>
        <p:sp>
          <p:nvSpPr>
            <p:cNvPr id="59" name="Rectangle 58">
              <a:extLst>
                <a:ext uri="{FF2B5EF4-FFF2-40B4-BE49-F238E27FC236}">
                  <a16:creationId xmlns:a16="http://schemas.microsoft.com/office/drawing/2014/main" id="{54A781C6-A048-D9E8-D7A0-3A45FFB22545}"/>
                </a:ext>
              </a:extLst>
            </p:cNvPr>
            <p:cNvSpPr/>
            <p:nvPr/>
          </p:nvSpPr>
          <p:spPr>
            <a:xfrm>
              <a:off x="7631457" y="5146408"/>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grpSp>
        <p:nvGrpSpPr>
          <p:cNvPr id="60" name="Group 59">
            <a:extLst>
              <a:ext uri="{FF2B5EF4-FFF2-40B4-BE49-F238E27FC236}">
                <a16:creationId xmlns:a16="http://schemas.microsoft.com/office/drawing/2014/main" id="{1FB981C6-3E09-7E74-40A8-9CD4D3CC331A}"/>
              </a:ext>
            </a:extLst>
          </p:cNvPr>
          <p:cNvGrpSpPr/>
          <p:nvPr userDrawn="1"/>
        </p:nvGrpSpPr>
        <p:grpSpPr>
          <a:xfrm>
            <a:off x="25591432" y="8122726"/>
            <a:ext cx="7377158" cy="1859914"/>
            <a:chOff x="7631457" y="3547366"/>
            <a:chExt cx="3783158" cy="953802"/>
          </a:xfrm>
        </p:grpSpPr>
        <p:sp>
          <p:nvSpPr>
            <p:cNvPr id="61" name="TextBox 60">
              <a:extLst>
                <a:ext uri="{FF2B5EF4-FFF2-40B4-BE49-F238E27FC236}">
                  <a16:creationId xmlns:a16="http://schemas.microsoft.com/office/drawing/2014/main" id="{234AFDFE-C854-F52A-34DF-941BE4CB96DD}"/>
                </a:ext>
              </a:extLst>
            </p:cNvPr>
            <p:cNvSpPr txBox="1"/>
            <p:nvPr/>
          </p:nvSpPr>
          <p:spPr>
            <a:xfrm>
              <a:off x="7631457" y="3547366"/>
              <a:ext cx="3252610" cy="293571"/>
            </a:xfrm>
            <a:prstGeom prst="rect">
              <a:avLst/>
            </a:prstGeom>
            <a:noFill/>
          </p:spPr>
          <p:txBody>
            <a:bodyPr wrap="square" rtlCol="0">
              <a:spAutoFit/>
            </a:bodyPr>
            <a:lstStyle/>
            <a:p>
              <a:r>
                <a:rPr lang="en-US" sz="3120" b="1">
                  <a:solidFill>
                    <a:schemeClr val="accent3"/>
                  </a:solidFill>
                  <a:cs typeface="Segoe UI" panose="020B0502040204020203" pitchFamily="34" charset="0"/>
                </a:rPr>
                <a:t>Your Headline Here</a:t>
              </a:r>
              <a:endParaRPr lang="id-ID" sz="3120" b="1">
                <a:solidFill>
                  <a:schemeClr val="accent3"/>
                </a:solidFill>
                <a:cs typeface="Segoe UI" panose="020B0502040204020203" pitchFamily="34" charset="0"/>
              </a:endParaRPr>
            </a:p>
          </p:txBody>
        </p:sp>
        <p:sp>
          <p:nvSpPr>
            <p:cNvPr id="62" name="Rectangle 61">
              <a:extLst>
                <a:ext uri="{FF2B5EF4-FFF2-40B4-BE49-F238E27FC236}">
                  <a16:creationId xmlns:a16="http://schemas.microsoft.com/office/drawing/2014/main" id="{9948FDC2-2729-4F9C-680C-51C9023155B8}"/>
                </a:ext>
              </a:extLst>
            </p:cNvPr>
            <p:cNvSpPr/>
            <p:nvPr/>
          </p:nvSpPr>
          <p:spPr>
            <a:xfrm>
              <a:off x="7631457" y="3899820"/>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sp>
        <p:nvSpPr>
          <p:cNvPr id="63" name="AutoShape 4">
            <a:extLst>
              <a:ext uri="{FF2B5EF4-FFF2-40B4-BE49-F238E27FC236}">
                <a16:creationId xmlns:a16="http://schemas.microsoft.com/office/drawing/2014/main" id="{E71768CA-6B61-AF82-8A36-4800AB79D57E}"/>
              </a:ext>
            </a:extLst>
          </p:cNvPr>
          <p:cNvSpPr>
            <a:spLocks/>
          </p:cNvSpPr>
          <p:nvPr userDrawn="1"/>
        </p:nvSpPr>
        <p:spPr bwMode="auto">
          <a:xfrm>
            <a:off x="24178033" y="10909019"/>
            <a:ext cx="493833" cy="4955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sp>
        <p:nvSpPr>
          <p:cNvPr id="64" name="AutoShape 30">
            <a:extLst>
              <a:ext uri="{FF2B5EF4-FFF2-40B4-BE49-F238E27FC236}">
                <a16:creationId xmlns:a16="http://schemas.microsoft.com/office/drawing/2014/main" id="{61BA4975-2527-6874-B58C-C8C386C5D6D7}"/>
              </a:ext>
            </a:extLst>
          </p:cNvPr>
          <p:cNvSpPr>
            <a:spLocks/>
          </p:cNvSpPr>
          <p:nvPr userDrawn="1"/>
        </p:nvSpPr>
        <p:spPr bwMode="auto">
          <a:xfrm>
            <a:off x="24201471" y="8351144"/>
            <a:ext cx="351616" cy="511282"/>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sp>
        <p:nvSpPr>
          <p:cNvPr id="66" name="Arrow: Pentagon 10">
            <a:extLst>
              <a:ext uri="{FF2B5EF4-FFF2-40B4-BE49-F238E27FC236}">
                <a16:creationId xmlns:a16="http://schemas.microsoft.com/office/drawing/2014/main" id="{17E5EBBA-3BDD-AB00-C04D-015F35F466AE}"/>
              </a:ext>
            </a:extLst>
          </p:cNvPr>
          <p:cNvSpPr/>
          <p:nvPr userDrawn="1"/>
        </p:nvSpPr>
        <p:spPr>
          <a:xfrm rot="5400000">
            <a:off x="11973231" y="5009407"/>
            <a:ext cx="923132" cy="930105"/>
          </a:xfrm>
          <a:prstGeom prst="homePlate">
            <a:avLst>
              <a:gd name="adj" fmla="val 48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67" name="Arrow: Pentagon 9">
            <a:extLst>
              <a:ext uri="{FF2B5EF4-FFF2-40B4-BE49-F238E27FC236}">
                <a16:creationId xmlns:a16="http://schemas.microsoft.com/office/drawing/2014/main" id="{03C661DF-F091-AC9C-EAE5-19C704EC7825}"/>
              </a:ext>
            </a:extLst>
          </p:cNvPr>
          <p:cNvSpPr/>
          <p:nvPr userDrawn="1"/>
        </p:nvSpPr>
        <p:spPr>
          <a:xfrm rot="5400000">
            <a:off x="11973233" y="2430757"/>
            <a:ext cx="923132" cy="930105"/>
          </a:xfrm>
          <a:prstGeom prst="homePlate">
            <a:avLst>
              <a:gd name="adj" fmla="val 4897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tx2"/>
              </a:solidFill>
            </a:endParaRPr>
          </a:p>
        </p:txBody>
      </p:sp>
      <p:sp>
        <p:nvSpPr>
          <p:cNvPr id="68" name="Arrow: Pentagon 23">
            <a:extLst>
              <a:ext uri="{FF2B5EF4-FFF2-40B4-BE49-F238E27FC236}">
                <a16:creationId xmlns:a16="http://schemas.microsoft.com/office/drawing/2014/main" id="{2C1DC981-6954-FB46-28EE-0880AF966139}"/>
              </a:ext>
            </a:extLst>
          </p:cNvPr>
          <p:cNvSpPr/>
          <p:nvPr userDrawn="1"/>
        </p:nvSpPr>
        <p:spPr>
          <a:xfrm rot="5400000">
            <a:off x="11973232" y="10150911"/>
            <a:ext cx="923132" cy="930105"/>
          </a:xfrm>
          <a:prstGeom prst="homePlate">
            <a:avLst>
              <a:gd name="adj" fmla="val 48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69" name="Arrow: Pentagon 22">
            <a:extLst>
              <a:ext uri="{FF2B5EF4-FFF2-40B4-BE49-F238E27FC236}">
                <a16:creationId xmlns:a16="http://schemas.microsoft.com/office/drawing/2014/main" id="{DB4637D0-311E-6642-D1FD-0664C4807D47}"/>
              </a:ext>
            </a:extLst>
          </p:cNvPr>
          <p:cNvSpPr/>
          <p:nvPr userDrawn="1"/>
        </p:nvSpPr>
        <p:spPr>
          <a:xfrm rot="5400000">
            <a:off x="11973231" y="7555836"/>
            <a:ext cx="923132" cy="930105"/>
          </a:xfrm>
          <a:prstGeom prst="homePlate">
            <a:avLst>
              <a:gd name="adj" fmla="val 4897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72" name="Title 71">
            <a:extLst>
              <a:ext uri="{FF2B5EF4-FFF2-40B4-BE49-F238E27FC236}">
                <a16:creationId xmlns:a16="http://schemas.microsoft.com/office/drawing/2014/main" id="{41C7AD5A-04E3-4ADA-CAF3-A06DC274AB29}"/>
              </a:ext>
            </a:extLst>
          </p:cNvPr>
          <p:cNvSpPr>
            <a:spLocks noGrp="1"/>
          </p:cNvSpPr>
          <p:nvPr>
            <p:ph type="title"/>
          </p:nvPr>
        </p:nvSpPr>
        <p:spPr>
          <a:xfrm>
            <a:off x="800232" y="652962"/>
            <a:ext cx="20504150" cy="1437275"/>
          </a:xfrm>
          <a:prstGeom prst="rect">
            <a:avLst/>
          </a:prstGeom>
        </p:spPr>
        <p:txBody>
          <a:bodyPr/>
          <a:lstStyle>
            <a:lvl1pPr>
              <a:defRPr sz="6600">
                <a:solidFill>
                  <a:schemeClr val="tx2"/>
                </a:solidFill>
              </a:defRPr>
            </a:lvl1pPr>
          </a:lstStyle>
          <a:p>
            <a:r>
              <a:rPr lang="en-US"/>
              <a:t>Click to edit Master title style</a:t>
            </a:r>
          </a:p>
        </p:txBody>
      </p:sp>
    </p:spTree>
    <p:extLst>
      <p:ext uri="{BB962C8B-B14F-4D97-AF65-F5344CB8AC3E}">
        <p14:creationId xmlns:p14="http://schemas.microsoft.com/office/powerpoint/2010/main" val="305444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25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750" fill="hold"/>
                                        <p:tgtEl>
                                          <p:spTgt spid="46"/>
                                        </p:tgtEl>
                                        <p:attrNameLst>
                                          <p:attrName>ppt_x</p:attrName>
                                        </p:attrNameLst>
                                      </p:cBhvr>
                                      <p:tavLst>
                                        <p:tav tm="0">
                                          <p:val>
                                            <p:strVal val="1+#ppt_w/2"/>
                                          </p:val>
                                        </p:tav>
                                        <p:tav tm="100000">
                                          <p:val>
                                            <p:strVal val="#ppt_x"/>
                                          </p:val>
                                        </p:tav>
                                      </p:tavLst>
                                    </p:anim>
                                    <p:anim calcmode="lin" valueType="num">
                                      <p:cBhvr additive="base">
                                        <p:cTn id="16" dur="750" fill="hold"/>
                                        <p:tgtEl>
                                          <p:spTgt spid="4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17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750" fill="hold"/>
                                        <p:tgtEl>
                                          <p:spTgt spid="60"/>
                                        </p:tgtEl>
                                        <p:attrNameLst>
                                          <p:attrName>ppt_x</p:attrName>
                                        </p:attrNameLst>
                                      </p:cBhvr>
                                      <p:tavLst>
                                        <p:tav tm="0">
                                          <p:val>
                                            <p:strVal val="1+#ppt_w/2"/>
                                          </p:val>
                                        </p:tav>
                                        <p:tav tm="100000">
                                          <p:val>
                                            <p:strVal val="#ppt_x"/>
                                          </p:val>
                                        </p:tav>
                                      </p:tavLst>
                                    </p:anim>
                                    <p:anim calcmode="lin" valueType="num">
                                      <p:cBhvr additive="base">
                                        <p:cTn id="20" dur="750" fill="hold"/>
                                        <p:tgtEl>
                                          <p:spTgt spid="60"/>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225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750" fill="hold"/>
                                        <p:tgtEl>
                                          <p:spTgt spid="57"/>
                                        </p:tgtEl>
                                        <p:attrNameLst>
                                          <p:attrName>ppt_x</p:attrName>
                                        </p:attrNameLst>
                                      </p:cBhvr>
                                      <p:tavLst>
                                        <p:tav tm="0">
                                          <p:val>
                                            <p:strVal val="1+#ppt_w/2"/>
                                          </p:val>
                                        </p:tav>
                                        <p:tav tm="100000">
                                          <p:val>
                                            <p:strVal val="#ppt_x"/>
                                          </p:val>
                                        </p:tav>
                                      </p:tavLst>
                                    </p:anim>
                                    <p:anim calcmode="lin" valueType="num">
                                      <p:cBhvr additive="base">
                                        <p:cTn id="24" dur="75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HOT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78BF00-859A-C74B-3FAC-D95D95A5464A}"/>
              </a:ext>
            </a:extLst>
          </p:cNvPr>
          <p:cNvSpPr/>
          <p:nvPr userDrawn="1"/>
        </p:nvSpPr>
        <p:spPr>
          <a:xfrm>
            <a:off x="0" y="-163286"/>
            <a:ext cx="24384000" cy="14042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0">
            <a:extLst>
              <a:ext uri="{FF2B5EF4-FFF2-40B4-BE49-F238E27FC236}">
                <a16:creationId xmlns:a16="http://schemas.microsoft.com/office/drawing/2014/main" id="{2811808E-F820-4FBF-B5D3-99ABBB399142}"/>
              </a:ext>
            </a:extLst>
          </p:cNvPr>
          <p:cNvSpPr>
            <a:spLocks noGrp="1"/>
          </p:cNvSpPr>
          <p:nvPr>
            <p:ph type="pic" sz="quarter" idx="10"/>
          </p:nvPr>
        </p:nvSpPr>
        <p:spPr>
          <a:xfrm>
            <a:off x="7095172" y="0"/>
            <a:ext cx="16679228" cy="13716000"/>
          </a:xfrm>
          <a:custGeom>
            <a:avLst/>
            <a:gdLst>
              <a:gd name="connsiteX0" fmla="*/ 3695700 w 8553450"/>
              <a:gd name="connsiteY0" fmla="*/ 0 h 6858000"/>
              <a:gd name="connsiteX1" fmla="*/ 7124700 w 8553450"/>
              <a:gd name="connsiteY1" fmla="*/ 0 h 6858000"/>
              <a:gd name="connsiteX2" fmla="*/ 8553450 w 8553450"/>
              <a:gd name="connsiteY2" fmla="*/ 1428750 h 6858000"/>
              <a:gd name="connsiteX3" fmla="*/ 8553450 w 8553450"/>
              <a:gd name="connsiteY3" fmla="*/ 5429250 h 6858000"/>
              <a:gd name="connsiteX4" fmla="*/ 7124700 w 8553450"/>
              <a:gd name="connsiteY4" fmla="*/ 6858000 h 6858000"/>
              <a:gd name="connsiteX5" fmla="*/ 3695700 w 8553450"/>
              <a:gd name="connsiteY5" fmla="*/ 6858000 h 6858000"/>
              <a:gd name="connsiteX6" fmla="*/ 7124700 w 8553450"/>
              <a:gd name="connsiteY6" fmla="*/ 3429000 h 6858000"/>
              <a:gd name="connsiteX7" fmla="*/ 0 w 8553450"/>
              <a:gd name="connsiteY7" fmla="*/ 0 h 6858000"/>
              <a:gd name="connsiteX8" fmla="*/ 3429000 w 8553450"/>
              <a:gd name="connsiteY8" fmla="*/ 0 h 6858000"/>
              <a:gd name="connsiteX9" fmla="*/ 6858000 w 8553450"/>
              <a:gd name="connsiteY9" fmla="*/ 3429000 h 6858000"/>
              <a:gd name="connsiteX10" fmla="*/ 3429000 w 8553450"/>
              <a:gd name="connsiteY10" fmla="*/ 6858000 h 6858000"/>
              <a:gd name="connsiteX11" fmla="*/ 0 w 8553450"/>
              <a:gd name="connsiteY11" fmla="*/ 6858000 h 6858000"/>
              <a:gd name="connsiteX12" fmla="*/ 3429000 w 8553450"/>
              <a:gd name="connsiteY12"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3450" h="6858000">
                <a:moveTo>
                  <a:pt x="3695700" y="0"/>
                </a:moveTo>
                <a:lnTo>
                  <a:pt x="7124700" y="0"/>
                </a:lnTo>
                <a:lnTo>
                  <a:pt x="8553450" y="1428750"/>
                </a:lnTo>
                <a:lnTo>
                  <a:pt x="8553450" y="5429250"/>
                </a:lnTo>
                <a:lnTo>
                  <a:pt x="7124700" y="6858000"/>
                </a:lnTo>
                <a:lnTo>
                  <a:pt x="3695700" y="6858000"/>
                </a:lnTo>
                <a:lnTo>
                  <a:pt x="7124700" y="3429000"/>
                </a:lnTo>
                <a:close/>
                <a:moveTo>
                  <a:pt x="0" y="0"/>
                </a:moveTo>
                <a:lnTo>
                  <a:pt x="3429000" y="0"/>
                </a:lnTo>
                <a:lnTo>
                  <a:pt x="6858000" y="3429000"/>
                </a:lnTo>
                <a:lnTo>
                  <a:pt x="3429000" y="6858000"/>
                </a:lnTo>
                <a:lnTo>
                  <a:pt x="0" y="6858000"/>
                </a:lnTo>
                <a:lnTo>
                  <a:pt x="3429000" y="3429000"/>
                </a:lnTo>
                <a:close/>
              </a:path>
            </a:pathLst>
          </a:custGeom>
          <a:solidFill>
            <a:schemeClr val="bg1">
              <a:lumMod val="95000"/>
            </a:schemeClr>
          </a:solidFill>
        </p:spPr>
        <p:txBody>
          <a:bodyPr wrap="square">
            <a:noAutofit/>
          </a:bodyPr>
          <a:lstStyle>
            <a:lvl1pPr marL="0" indent="0">
              <a:buNone/>
              <a:defRPr sz="3510">
                <a:solidFill>
                  <a:schemeClr val="bg1">
                    <a:lumMod val="50000"/>
                  </a:schemeClr>
                </a:solidFill>
              </a:defRPr>
            </a:lvl1pPr>
          </a:lstStyle>
          <a:p>
            <a:r>
              <a:rPr lang="en-US"/>
              <a:t>Click icon to add picture</a:t>
            </a:r>
          </a:p>
        </p:txBody>
      </p:sp>
      <p:sp>
        <p:nvSpPr>
          <p:cNvPr id="5" name="Title 4">
            <a:extLst>
              <a:ext uri="{FF2B5EF4-FFF2-40B4-BE49-F238E27FC236}">
                <a16:creationId xmlns:a16="http://schemas.microsoft.com/office/drawing/2014/main" id="{1851CFB3-5716-6B86-0AEF-9FB72F4A654D}"/>
              </a:ext>
            </a:extLst>
          </p:cNvPr>
          <p:cNvSpPr>
            <a:spLocks noGrp="1"/>
          </p:cNvSpPr>
          <p:nvPr>
            <p:ph type="title"/>
          </p:nvPr>
        </p:nvSpPr>
        <p:spPr>
          <a:xfrm>
            <a:off x="773596" y="5889076"/>
            <a:ext cx="9704070" cy="2651126"/>
          </a:xfrm>
          <a:prstGeom prst="rect">
            <a:avLst/>
          </a:prstGeom>
        </p:spPr>
        <p:txBody>
          <a:bodyPr/>
          <a:lstStyle>
            <a:lvl1pPr>
              <a:defRPr sz="6600">
                <a:solidFill>
                  <a:schemeClr val="tx2"/>
                </a:solidFill>
              </a:defRPr>
            </a:lvl1pPr>
          </a:lstStyle>
          <a:p>
            <a:r>
              <a:rPr lang="en-US"/>
              <a:t>Click to edit Master title style</a:t>
            </a:r>
          </a:p>
        </p:txBody>
      </p:sp>
    </p:spTree>
    <p:extLst>
      <p:ext uri="{BB962C8B-B14F-4D97-AF65-F5344CB8AC3E}">
        <p14:creationId xmlns:p14="http://schemas.microsoft.com/office/powerpoint/2010/main" val="3394135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3 PHOTO COMB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174261-A391-41A1-B40D-0A9D47E0CEDD}"/>
              </a:ext>
            </a:extLst>
          </p:cNvPr>
          <p:cNvSpPr>
            <a:spLocks noGrp="1"/>
          </p:cNvSpPr>
          <p:nvPr>
            <p:ph type="pic" sz="quarter" idx="10"/>
          </p:nvPr>
        </p:nvSpPr>
        <p:spPr>
          <a:xfrm>
            <a:off x="568960" y="146313"/>
            <a:ext cx="12715240" cy="13423373"/>
          </a:xfrm>
          <a:custGeom>
            <a:avLst/>
            <a:gdLst>
              <a:gd name="connsiteX0" fmla="*/ 2206662 w 4415446"/>
              <a:gd name="connsiteY0" fmla="*/ 2020180 h 4544816"/>
              <a:gd name="connsiteX1" fmla="*/ 3294866 w 4415446"/>
              <a:gd name="connsiteY1" fmla="*/ 2564283 h 4544816"/>
              <a:gd name="connsiteX2" fmla="*/ 3294866 w 4415446"/>
              <a:gd name="connsiteY2" fmla="*/ 4000714 h 4544816"/>
              <a:gd name="connsiteX3" fmla="*/ 2206662 w 4415446"/>
              <a:gd name="connsiteY3" fmla="*/ 4544816 h 4544816"/>
              <a:gd name="connsiteX4" fmla="*/ 1118458 w 4415446"/>
              <a:gd name="connsiteY4" fmla="*/ 4000714 h 4544816"/>
              <a:gd name="connsiteX5" fmla="*/ 1118458 w 4415446"/>
              <a:gd name="connsiteY5" fmla="*/ 2564283 h 4544816"/>
              <a:gd name="connsiteX6" fmla="*/ 1088204 w 4415446"/>
              <a:gd name="connsiteY6" fmla="*/ 1 h 4544816"/>
              <a:gd name="connsiteX7" fmla="*/ 2176408 w 4415446"/>
              <a:gd name="connsiteY7" fmla="*/ 544104 h 4544816"/>
              <a:gd name="connsiteX8" fmla="*/ 2176408 w 4415446"/>
              <a:gd name="connsiteY8" fmla="*/ 1980535 h 4544816"/>
              <a:gd name="connsiteX9" fmla="*/ 1088204 w 4415446"/>
              <a:gd name="connsiteY9" fmla="*/ 2524637 h 4544816"/>
              <a:gd name="connsiteX10" fmla="*/ 0 w 4415446"/>
              <a:gd name="connsiteY10" fmla="*/ 1980535 h 4544816"/>
              <a:gd name="connsiteX11" fmla="*/ 0 w 4415446"/>
              <a:gd name="connsiteY11" fmla="*/ 544104 h 4544816"/>
              <a:gd name="connsiteX12" fmla="*/ 3327242 w 4415446"/>
              <a:gd name="connsiteY12" fmla="*/ 0 h 4544816"/>
              <a:gd name="connsiteX13" fmla="*/ 4415446 w 4415446"/>
              <a:gd name="connsiteY13" fmla="*/ 544103 h 4544816"/>
              <a:gd name="connsiteX14" fmla="*/ 4415446 w 4415446"/>
              <a:gd name="connsiteY14" fmla="*/ 1980534 h 4544816"/>
              <a:gd name="connsiteX15" fmla="*/ 3327242 w 4415446"/>
              <a:gd name="connsiteY15" fmla="*/ 2524636 h 4544816"/>
              <a:gd name="connsiteX16" fmla="*/ 2239038 w 4415446"/>
              <a:gd name="connsiteY16" fmla="*/ 1980534 h 4544816"/>
              <a:gd name="connsiteX17" fmla="*/ 2239038 w 4415446"/>
              <a:gd name="connsiteY17" fmla="*/ 544103 h 454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5446" h="4544816">
                <a:moveTo>
                  <a:pt x="2206662" y="2020180"/>
                </a:moveTo>
                <a:lnTo>
                  <a:pt x="3294866" y="2564283"/>
                </a:lnTo>
                <a:lnTo>
                  <a:pt x="3294866" y="4000714"/>
                </a:lnTo>
                <a:lnTo>
                  <a:pt x="2206662" y="4544816"/>
                </a:lnTo>
                <a:lnTo>
                  <a:pt x="1118458" y="4000714"/>
                </a:lnTo>
                <a:lnTo>
                  <a:pt x="1118458" y="2564283"/>
                </a:lnTo>
                <a:close/>
                <a:moveTo>
                  <a:pt x="1088204" y="1"/>
                </a:moveTo>
                <a:lnTo>
                  <a:pt x="2176408" y="544104"/>
                </a:lnTo>
                <a:lnTo>
                  <a:pt x="2176408" y="1980535"/>
                </a:lnTo>
                <a:lnTo>
                  <a:pt x="1088204" y="2524637"/>
                </a:lnTo>
                <a:lnTo>
                  <a:pt x="0" y="1980535"/>
                </a:lnTo>
                <a:lnTo>
                  <a:pt x="0" y="544104"/>
                </a:lnTo>
                <a:close/>
                <a:moveTo>
                  <a:pt x="3327242" y="0"/>
                </a:moveTo>
                <a:lnTo>
                  <a:pt x="4415446" y="544103"/>
                </a:lnTo>
                <a:lnTo>
                  <a:pt x="4415446" y="1980534"/>
                </a:lnTo>
                <a:lnTo>
                  <a:pt x="3327242" y="2524636"/>
                </a:lnTo>
                <a:lnTo>
                  <a:pt x="2239038" y="1980534"/>
                </a:lnTo>
                <a:lnTo>
                  <a:pt x="2239038" y="544103"/>
                </a:lnTo>
                <a:close/>
              </a:path>
            </a:pathLst>
          </a:custGeom>
        </p:spPr>
        <p:txBody>
          <a:bodyPr wrap="square">
            <a:noAutofit/>
          </a:bodyPr>
          <a:lstStyle>
            <a:lvl1pPr marL="0" indent="0">
              <a:buNone/>
              <a:defRPr sz="3900">
                <a:solidFill>
                  <a:schemeClr val="bg1">
                    <a:lumMod val="50000"/>
                  </a:schemeClr>
                </a:solidFill>
              </a:defRPr>
            </a:lvl1pPr>
          </a:lstStyle>
          <a:p>
            <a:r>
              <a:rPr lang="en-US"/>
              <a:t>Click icon to add picture</a:t>
            </a:r>
            <a:endParaRPr lang="id-ID"/>
          </a:p>
        </p:txBody>
      </p:sp>
      <p:sp>
        <p:nvSpPr>
          <p:cNvPr id="2" name="Title 1">
            <a:extLst>
              <a:ext uri="{FF2B5EF4-FFF2-40B4-BE49-F238E27FC236}">
                <a16:creationId xmlns:a16="http://schemas.microsoft.com/office/drawing/2014/main" id="{990BFE4A-0819-0399-1A91-D21D21072215}"/>
              </a:ext>
            </a:extLst>
          </p:cNvPr>
          <p:cNvSpPr>
            <a:spLocks noGrp="1"/>
          </p:cNvSpPr>
          <p:nvPr>
            <p:ph type="title"/>
          </p:nvPr>
        </p:nvSpPr>
        <p:spPr>
          <a:xfrm>
            <a:off x="11887200" y="6858000"/>
            <a:ext cx="10607040" cy="2651126"/>
          </a:xfrm>
          <a:prstGeom prst="rect">
            <a:avLst/>
          </a:prstGeom>
        </p:spPr>
        <p:txBody>
          <a:bodyPr>
            <a:normAutofit/>
          </a:bodyPr>
          <a:lstStyle>
            <a:lvl1pPr>
              <a:defRPr sz="6600">
                <a:solidFill>
                  <a:srgbClr val="0066AB"/>
                </a:solidFill>
              </a:defRPr>
            </a:lvl1pPr>
          </a:lstStyle>
          <a:p>
            <a:r>
              <a:rPr lang="en-US"/>
              <a:t>Click to edit Master title style</a:t>
            </a:r>
          </a:p>
        </p:txBody>
      </p:sp>
    </p:spTree>
    <p:extLst>
      <p:ext uri="{BB962C8B-B14F-4D97-AF65-F5344CB8AC3E}">
        <p14:creationId xmlns:p14="http://schemas.microsoft.com/office/powerpoint/2010/main" val="4538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F728BA5-1C8D-F7E8-EF75-BD65B08E176F}"/>
              </a:ext>
            </a:extLst>
          </p:cNvPr>
          <p:cNvSpPr>
            <a:spLocks noGrp="1"/>
          </p:cNvSpPr>
          <p:nvPr>
            <p:ph type="pic" sz="quarter" idx="16"/>
          </p:nvPr>
        </p:nvSpPr>
        <p:spPr>
          <a:xfrm>
            <a:off x="10980425" y="2232120"/>
            <a:ext cx="11937239" cy="598824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
        <p:nvSpPr>
          <p:cNvPr id="9" name="Picture Placeholder 8">
            <a:extLst>
              <a:ext uri="{FF2B5EF4-FFF2-40B4-BE49-F238E27FC236}">
                <a16:creationId xmlns:a16="http://schemas.microsoft.com/office/drawing/2014/main" id="{FC4FA632-2889-F16A-9123-E24B49EC1749}"/>
              </a:ext>
            </a:extLst>
          </p:cNvPr>
          <p:cNvSpPr>
            <a:spLocks noGrp="1"/>
          </p:cNvSpPr>
          <p:nvPr>
            <p:ph type="pic" sz="quarter" idx="17"/>
          </p:nvPr>
        </p:nvSpPr>
        <p:spPr>
          <a:xfrm>
            <a:off x="562475" y="4191000"/>
            <a:ext cx="9826125" cy="4584702"/>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
        <p:nvSpPr>
          <p:cNvPr id="2" name="Title 1">
            <a:extLst>
              <a:ext uri="{FF2B5EF4-FFF2-40B4-BE49-F238E27FC236}">
                <a16:creationId xmlns:a16="http://schemas.microsoft.com/office/drawing/2014/main" id="{AE9A790D-AB34-D985-1CB4-1E5613D13EEF}"/>
              </a:ext>
            </a:extLst>
          </p:cNvPr>
          <p:cNvSpPr>
            <a:spLocks noGrp="1"/>
          </p:cNvSpPr>
          <p:nvPr>
            <p:ph type="title"/>
          </p:nvPr>
        </p:nvSpPr>
        <p:spPr>
          <a:xfrm>
            <a:off x="1399240" y="10430062"/>
            <a:ext cx="20889259" cy="2651125"/>
          </a:xfrm>
          <a:prstGeom prst="rect">
            <a:avLst/>
          </a:prstGeom>
        </p:spPr>
        <p:txBody>
          <a:bodyPr/>
          <a:lstStyle>
            <a:lvl1pPr algn="ctr">
              <a:defRPr sz="6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0516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NCY PHOTO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E8499B86-839C-4869-B704-C2603D249337}"/>
              </a:ext>
            </a:extLst>
          </p:cNvPr>
          <p:cNvSpPr>
            <a:spLocks noGrp="1"/>
          </p:cNvSpPr>
          <p:nvPr>
            <p:ph type="pic" sz="quarter" idx="11"/>
          </p:nvPr>
        </p:nvSpPr>
        <p:spPr>
          <a:xfrm>
            <a:off x="11887200" y="6858000"/>
            <a:ext cx="11887200" cy="6858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3378440 w 6096000"/>
              <a:gd name="connsiteY3" fmla="*/ 3429000 h 3429000"/>
              <a:gd name="connsiteX4" fmla="*/ 0 w 6096000"/>
              <a:gd name="connsiteY4" fmla="*/ 6582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3429000"/>
                </a:lnTo>
                <a:lnTo>
                  <a:pt x="3378440" y="3429000"/>
                </a:lnTo>
                <a:lnTo>
                  <a:pt x="0" y="6582"/>
                </a:lnTo>
                <a:close/>
              </a:path>
            </a:pathLst>
          </a:custGeom>
          <a:solidFill>
            <a:schemeClr val="bg1">
              <a:lumMod val="95000"/>
            </a:schemeClr>
          </a:solidFill>
        </p:spPr>
        <p:txBody>
          <a:bodyPr wrap="square">
            <a:noAutofit/>
          </a:bodyPr>
          <a:lstStyle>
            <a:lvl1pPr marL="0" indent="0" algn="ctr">
              <a:buNone/>
              <a:defRPr sz="2730">
                <a:solidFill>
                  <a:schemeClr val="bg1">
                    <a:lumMod val="50000"/>
                  </a:schemeClr>
                </a:solidFill>
              </a:defRPr>
            </a:lvl1pPr>
          </a:lstStyle>
          <a:p>
            <a:r>
              <a:rPr lang="en-US"/>
              <a:t>Click icon to add picture</a:t>
            </a:r>
            <a:endParaRPr lang="id-ID"/>
          </a:p>
        </p:txBody>
      </p:sp>
      <p:sp>
        <p:nvSpPr>
          <p:cNvPr id="3" name="Picture Placeholder 3">
            <a:extLst>
              <a:ext uri="{FF2B5EF4-FFF2-40B4-BE49-F238E27FC236}">
                <a16:creationId xmlns:a16="http://schemas.microsoft.com/office/drawing/2014/main" id="{1651CECD-0532-485C-8C60-44D07855BCF4}"/>
              </a:ext>
            </a:extLst>
          </p:cNvPr>
          <p:cNvSpPr>
            <a:spLocks noGrp="1"/>
          </p:cNvSpPr>
          <p:nvPr>
            <p:ph type="pic" sz="quarter" idx="10"/>
          </p:nvPr>
        </p:nvSpPr>
        <p:spPr>
          <a:xfrm>
            <a:off x="0" y="0"/>
            <a:ext cx="11887200" cy="6858000"/>
          </a:xfrm>
          <a:custGeom>
            <a:avLst/>
            <a:gdLst>
              <a:gd name="connsiteX0" fmla="*/ 0 w 6096000"/>
              <a:gd name="connsiteY0" fmla="*/ 0 h 3429000"/>
              <a:gd name="connsiteX1" fmla="*/ 2717560 w 6096000"/>
              <a:gd name="connsiteY1" fmla="*/ 0 h 3429000"/>
              <a:gd name="connsiteX2" fmla="*/ 6096000 w 6096000"/>
              <a:gd name="connsiteY2" fmla="*/ 3422418 h 3429000"/>
              <a:gd name="connsiteX3" fmla="*/ 6096000 w 6096000"/>
              <a:gd name="connsiteY3" fmla="*/ 3429000 h 3429000"/>
              <a:gd name="connsiteX4" fmla="*/ 0 w 6096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2717560" y="0"/>
                </a:lnTo>
                <a:lnTo>
                  <a:pt x="6096000" y="3422418"/>
                </a:lnTo>
                <a:lnTo>
                  <a:pt x="6096000" y="3429000"/>
                </a:lnTo>
                <a:lnTo>
                  <a:pt x="0" y="3429000"/>
                </a:lnTo>
                <a:close/>
              </a:path>
            </a:pathLst>
          </a:custGeom>
          <a:solidFill>
            <a:schemeClr val="bg1">
              <a:lumMod val="95000"/>
            </a:schemeClr>
          </a:solidFill>
        </p:spPr>
        <p:txBody>
          <a:bodyPr wrap="square">
            <a:noAutofit/>
          </a:bodyPr>
          <a:lstStyle>
            <a:lvl1pPr marL="0" indent="0" algn="ctr">
              <a:buNone/>
              <a:defRPr sz="2730">
                <a:solidFill>
                  <a:schemeClr val="bg1">
                    <a:lumMod val="50000"/>
                  </a:schemeClr>
                </a:solidFill>
              </a:defRPr>
            </a:lvl1pPr>
          </a:lstStyle>
          <a:p>
            <a:r>
              <a:rPr lang="en-US"/>
              <a:t>Click icon to add picture</a:t>
            </a:r>
            <a:endParaRPr lang="id-ID"/>
          </a:p>
        </p:txBody>
      </p:sp>
      <p:pic>
        <p:nvPicPr>
          <p:cNvPr id="4" name="Picture 3">
            <a:extLst>
              <a:ext uri="{FF2B5EF4-FFF2-40B4-BE49-F238E27FC236}">
                <a16:creationId xmlns:a16="http://schemas.microsoft.com/office/drawing/2014/main" id="{31CEC172-0BDD-127A-71C0-8791589110B6}"/>
              </a:ext>
            </a:extLst>
          </p:cNvPr>
          <p:cNvPicPr>
            <a:picLocks noChangeAspect="1"/>
          </p:cNvPicPr>
          <p:nvPr userDrawn="1"/>
        </p:nvPicPr>
        <p:blipFill>
          <a:blip r:embed="rId2"/>
          <a:stretch>
            <a:fillRect/>
          </a:stretch>
        </p:blipFill>
        <p:spPr>
          <a:xfrm>
            <a:off x="5562661" y="-3704771"/>
            <a:ext cx="7327900" cy="3098800"/>
          </a:xfrm>
          <a:prstGeom prst="rect">
            <a:avLst/>
          </a:prstGeom>
        </p:spPr>
      </p:pic>
      <p:pic>
        <p:nvPicPr>
          <p:cNvPr id="5" name="Picture 4">
            <a:extLst>
              <a:ext uri="{FF2B5EF4-FFF2-40B4-BE49-F238E27FC236}">
                <a16:creationId xmlns:a16="http://schemas.microsoft.com/office/drawing/2014/main" id="{5B3B0082-0E4E-8EA0-9C58-9ED9954054C4}"/>
              </a:ext>
            </a:extLst>
          </p:cNvPr>
          <p:cNvPicPr>
            <a:picLocks noChangeAspect="1"/>
          </p:cNvPicPr>
          <p:nvPr userDrawn="1"/>
        </p:nvPicPr>
        <p:blipFill>
          <a:blip r:embed="rId2"/>
          <a:stretch>
            <a:fillRect/>
          </a:stretch>
        </p:blipFill>
        <p:spPr>
          <a:xfrm>
            <a:off x="10502900" y="-3989614"/>
            <a:ext cx="7327900" cy="3098800"/>
          </a:xfrm>
          <a:prstGeom prst="rect">
            <a:avLst/>
          </a:prstGeom>
        </p:spPr>
      </p:pic>
      <p:sp>
        <p:nvSpPr>
          <p:cNvPr id="7" name="Title 6">
            <a:extLst>
              <a:ext uri="{FF2B5EF4-FFF2-40B4-BE49-F238E27FC236}">
                <a16:creationId xmlns:a16="http://schemas.microsoft.com/office/drawing/2014/main" id="{99C470C0-DE6E-6D6B-BC01-BD3721C746D3}"/>
              </a:ext>
            </a:extLst>
          </p:cNvPr>
          <p:cNvSpPr>
            <a:spLocks noGrp="1"/>
          </p:cNvSpPr>
          <p:nvPr>
            <p:ph type="title"/>
          </p:nvPr>
        </p:nvSpPr>
        <p:spPr>
          <a:xfrm>
            <a:off x="11887199" y="1201270"/>
            <a:ext cx="10252075" cy="3847807"/>
          </a:xfrm>
          <a:prstGeom prst="rect">
            <a:avLst/>
          </a:prstGeom>
        </p:spPr>
        <p:txBody>
          <a:bodyPr/>
          <a:lstStyle>
            <a:lvl1pPr>
              <a:defRPr sz="6600">
                <a:solidFill>
                  <a:schemeClr val="accent2"/>
                </a:solidFill>
              </a:defRPr>
            </a:lvl1pPr>
          </a:lstStyle>
          <a:p>
            <a:r>
              <a:rPr lang="en-US"/>
              <a:t>Click to edit Master title style</a:t>
            </a:r>
          </a:p>
        </p:txBody>
      </p:sp>
      <p:sp>
        <p:nvSpPr>
          <p:cNvPr id="9" name="Text Placeholder 8">
            <a:extLst>
              <a:ext uri="{FF2B5EF4-FFF2-40B4-BE49-F238E27FC236}">
                <a16:creationId xmlns:a16="http://schemas.microsoft.com/office/drawing/2014/main" id="{76586BE5-34E2-E7D3-D73C-412B9E229F4D}"/>
              </a:ext>
            </a:extLst>
          </p:cNvPr>
          <p:cNvSpPr>
            <a:spLocks noGrp="1"/>
          </p:cNvSpPr>
          <p:nvPr>
            <p:ph type="body" sz="quarter" idx="12"/>
          </p:nvPr>
        </p:nvSpPr>
        <p:spPr>
          <a:xfrm>
            <a:off x="1022350" y="7820123"/>
            <a:ext cx="9842499" cy="4444764"/>
          </a:xfrm>
          <a:prstGeom prst="rect">
            <a:avLst/>
          </a:prstGeom>
        </p:spPr>
        <p:txBody>
          <a:bodyPr/>
          <a:lstStyle>
            <a:lvl1pPr marL="0" indent="0">
              <a:buNone/>
              <a:defRPr sz="4000"/>
            </a:lvl1pPr>
          </a:lstStyle>
          <a:p>
            <a:pPr lvl="0"/>
            <a:r>
              <a:rPr lang="en-US"/>
              <a:t>Click to edit Master text</a:t>
            </a:r>
          </a:p>
        </p:txBody>
      </p:sp>
    </p:spTree>
    <p:extLst>
      <p:ext uri="{BB962C8B-B14F-4D97-AF65-F5344CB8AC3E}">
        <p14:creationId xmlns:p14="http://schemas.microsoft.com/office/powerpoint/2010/main" val="1260534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NCY PEOPLE SLID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7EAB2DFA-A69E-4912-A604-84C7ECCF479C}"/>
              </a:ext>
            </a:extLst>
          </p:cNvPr>
          <p:cNvSpPr>
            <a:spLocks noGrp="1"/>
          </p:cNvSpPr>
          <p:nvPr>
            <p:ph type="pic" sz="quarter" idx="10"/>
          </p:nvPr>
        </p:nvSpPr>
        <p:spPr>
          <a:xfrm>
            <a:off x="1409700" y="-751231"/>
            <a:ext cx="5006086" cy="10089244"/>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3510">
                <a:solidFill>
                  <a:schemeClr val="tx1">
                    <a:lumMod val="50000"/>
                    <a:lumOff val="50000"/>
                  </a:schemeClr>
                </a:solidFill>
              </a:defRPr>
            </a:lvl1pPr>
          </a:lstStyle>
          <a:p>
            <a:r>
              <a:rPr lang="en-US"/>
              <a:t>Click icon to add picture</a:t>
            </a:r>
            <a:endParaRPr lang="id-ID"/>
          </a:p>
        </p:txBody>
      </p:sp>
      <p:sp>
        <p:nvSpPr>
          <p:cNvPr id="3" name="Picture Placeholder 7">
            <a:extLst>
              <a:ext uri="{FF2B5EF4-FFF2-40B4-BE49-F238E27FC236}">
                <a16:creationId xmlns:a16="http://schemas.microsoft.com/office/drawing/2014/main" id="{43CF1AEC-077C-43B5-AFEC-32579464AF65}"/>
              </a:ext>
            </a:extLst>
          </p:cNvPr>
          <p:cNvSpPr>
            <a:spLocks noGrp="1"/>
          </p:cNvSpPr>
          <p:nvPr>
            <p:ph type="pic" sz="quarter" idx="11"/>
          </p:nvPr>
        </p:nvSpPr>
        <p:spPr>
          <a:xfrm>
            <a:off x="6635774" y="4298835"/>
            <a:ext cx="5006086" cy="10089244"/>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3510">
                <a:solidFill>
                  <a:schemeClr val="tx1">
                    <a:lumMod val="50000"/>
                    <a:lumOff val="50000"/>
                  </a:schemeClr>
                </a:solidFill>
              </a:defRPr>
            </a:lvl1pPr>
          </a:lstStyle>
          <a:p>
            <a:r>
              <a:rPr lang="en-US"/>
              <a:t>Click icon to add picture</a:t>
            </a:r>
            <a:endParaRPr lang="id-ID"/>
          </a:p>
        </p:txBody>
      </p:sp>
      <p:sp>
        <p:nvSpPr>
          <p:cNvPr id="4" name="Picture Placeholder 7">
            <a:extLst>
              <a:ext uri="{FF2B5EF4-FFF2-40B4-BE49-F238E27FC236}">
                <a16:creationId xmlns:a16="http://schemas.microsoft.com/office/drawing/2014/main" id="{61502FC9-29EE-4E21-88AA-D6992B3903D3}"/>
              </a:ext>
            </a:extLst>
          </p:cNvPr>
          <p:cNvSpPr>
            <a:spLocks noGrp="1"/>
          </p:cNvSpPr>
          <p:nvPr>
            <p:ph type="pic" sz="quarter" idx="12"/>
          </p:nvPr>
        </p:nvSpPr>
        <p:spPr>
          <a:xfrm>
            <a:off x="11861848" y="-751231"/>
            <a:ext cx="5006086" cy="10089244"/>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3510">
                <a:solidFill>
                  <a:schemeClr val="tx1">
                    <a:lumMod val="50000"/>
                    <a:lumOff val="50000"/>
                  </a:schemeClr>
                </a:solidFill>
              </a:defRPr>
            </a:lvl1pPr>
          </a:lstStyle>
          <a:p>
            <a:r>
              <a:rPr lang="en-US"/>
              <a:t>Click icon to add picture</a:t>
            </a:r>
            <a:endParaRPr lang="id-ID"/>
          </a:p>
        </p:txBody>
      </p:sp>
      <p:sp>
        <p:nvSpPr>
          <p:cNvPr id="8" name="Picture Placeholder 7">
            <a:extLst>
              <a:ext uri="{FF2B5EF4-FFF2-40B4-BE49-F238E27FC236}">
                <a16:creationId xmlns:a16="http://schemas.microsoft.com/office/drawing/2014/main" id="{666C2DC6-700C-4670-B1D5-7C6C290D4566}"/>
              </a:ext>
            </a:extLst>
          </p:cNvPr>
          <p:cNvSpPr>
            <a:spLocks noGrp="1"/>
          </p:cNvSpPr>
          <p:nvPr>
            <p:ph type="pic" sz="quarter" idx="16"/>
          </p:nvPr>
        </p:nvSpPr>
        <p:spPr>
          <a:xfrm>
            <a:off x="17055790" y="4293391"/>
            <a:ext cx="5006086" cy="10089244"/>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3510">
                <a:solidFill>
                  <a:schemeClr val="tx1">
                    <a:lumMod val="50000"/>
                    <a:lumOff val="50000"/>
                  </a:schemeClr>
                </a:solidFill>
              </a:defRPr>
            </a:lvl1pPr>
          </a:lstStyle>
          <a:p>
            <a:r>
              <a:rPr lang="en-US"/>
              <a:t>Click icon to add picture</a:t>
            </a:r>
            <a:endParaRPr lang="id-ID"/>
          </a:p>
        </p:txBody>
      </p:sp>
      <p:sp>
        <p:nvSpPr>
          <p:cNvPr id="12" name="Text Placeholder 6">
            <a:extLst>
              <a:ext uri="{FF2B5EF4-FFF2-40B4-BE49-F238E27FC236}">
                <a16:creationId xmlns:a16="http://schemas.microsoft.com/office/drawing/2014/main" id="{C0D99EA3-FE9C-FA08-A235-76833A2C3813}"/>
              </a:ext>
            </a:extLst>
          </p:cNvPr>
          <p:cNvSpPr>
            <a:spLocks noGrp="1"/>
          </p:cNvSpPr>
          <p:nvPr>
            <p:ph type="body" sz="quarter" idx="18" hasCustomPrompt="1"/>
          </p:nvPr>
        </p:nvSpPr>
        <p:spPr>
          <a:xfrm>
            <a:off x="6603642" y="1371600"/>
            <a:ext cx="5006086" cy="615104"/>
          </a:xfrm>
          <a:prstGeom prst="rect">
            <a:avLst/>
          </a:prstGeom>
        </p:spPr>
        <p:txBody>
          <a:bodyPr/>
          <a:lstStyle>
            <a:lvl1pPr marL="0" indent="0">
              <a:buNone/>
              <a:defRPr sz="3200" b="1">
                <a:solidFill>
                  <a:schemeClr val="tx2"/>
                </a:solidFill>
              </a:defRPr>
            </a:lvl1pPr>
          </a:lstStyle>
          <a:p>
            <a:pPr lvl="0"/>
            <a:r>
              <a:rPr lang="en-US"/>
              <a:t>Name</a:t>
            </a:r>
          </a:p>
        </p:txBody>
      </p:sp>
      <p:grpSp>
        <p:nvGrpSpPr>
          <p:cNvPr id="15" name="Group 14">
            <a:extLst>
              <a:ext uri="{FF2B5EF4-FFF2-40B4-BE49-F238E27FC236}">
                <a16:creationId xmlns:a16="http://schemas.microsoft.com/office/drawing/2014/main" id="{02F02954-B1B1-B1B9-BAE9-175621FCED2D}"/>
              </a:ext>
            </a:extLst>
          </p:cNvPr>
          <p:cNvGrpSpPr/>
          <p:nvPr userDrawn="1"/>
        </p:nvGrpSpPr>
        <p:grpSpPr>
          <a:xfrm>
            <a:off x="24529677" y="1371600"/>
            <a:ext cx="5381082" cy="2209473"/>
            <a:chOff x="1152071" y="4483146"/>
            <a:chExt cx="2759529" cy="1133063"/>
          </a:xfrm>
        </p:grpSpPr>
        <p:sp>
          <p:nvSpPr>
            <p:cNvPr id="16" name="Rectangle 15">
              <a:extLst>
                <a:ext uri="{FF2B5EF4-FFF2-40B4-BE49-F238E27FC236}">
                  <a16:creationId xmlns:a16="http://schemas.microsoft.com/office/drawing/2014/main" id="{F57D5944-8923-11E1-9375-7312B56E93F6}"/>
                </a:ext>
              </a:extLst>
            </p:cNvPr>
            <p:cNvSpPr/>
            <p:nvPr/>
          </p:nvSpPr>
          <p:spPr>
            <a:xfrm>
              <a:off x="1152071" y="5146192"/>
              <a:ext cx="2759529" cy="470017"/>
            </a:xfrm>
            <a:prstGeom prst="rect">
              <a:avLst/>
            </a:prstGeom>
          </p:spPr>
          <p:txBody>
            <a:bodyPr wrap="square">
              <a:spAutoFit/>
            </a:bodyPr>
            <a:lstStyle/>
            <a:p>
              <a:pPr>
                <a:lnSpc>
                  <a:spcPct val="120000"/>
                </a:lnSpc>
              </a:pPr>
              <a:r>
                <a:rPr lang="en-US" sz="2340">
                  <a:solidFill>
                    <a:schemeClr val="bg1">
                      <a:lumMod val="50000"/>
                    </a:schemeClr>
                  </a:solidFill>
                  <a:latin typeface="+mj-lt"/>
                  <a:cs typeface="Segoe UI Light" panose="020B0502040204020203" pitchFamily="34" charset="0"/>
                </a:rPr>
                <a:t>A wonderful serenity has taken possession of my entire soul, </a:t>
              </a:r>
            </a:p>
          </p:txBody>
        </p:sp>
        <p:sp>
          <p:nvSpPr>
            <p:cNvPr id="17" name="Rectangle 16">
              <a:extLst>
                <a:ext uri="{FF2B5EF4-FFF2-40B4-BE49-F238E27FC236}">
                  <a16:creationId xmlns:a16="http://schemas.microsoft.com/office/drawing/2014/main" id="{72830812-0EDD-B65F-D3FC-61F5E4BC8A44}"/>
                </a:ext>
              </a:extLst>
            </p:cNvPr>
            <p:cNvSpPr/>
            <p:nvPr/>
          </p:nvSpPr>
          <p:spPr>
            <a:xfrm>
              <a:off x="1152071" y="4483146"/>
              <a:ext cx="2573451" cy="315438"/>
            </a:xfrm>
            <a:prstGeom prst="rect">
              <a:avLst/>
            </a:prstGeom>
          </p:spPr>
          <p:txBody>
            <a:bodyPr wrap="square">
              <a:spAutoFit/>
            </a:bodyPr>
            <a:lstStyle/>
            <a:p>
              <a:pPr>
                <a:lnSpc>
                  <a:spcPct val="120000"/>
                </a:lnSpc>
              </a:pPr>
              <a:r>
                <a:rPr lang="en-US" sz="3120" b="1">
                  <a:solidFill>
                    <a:schemeClr val="tx2"/>
                  </a:solidFill>
                  <a:latin typeface="+mj-lt"/>
                  <a:cs typeface="Segoe UI" panose="020B0502040204020203" pitchFamily="34" charset="0"/>
                </a:rPr>
                <a:t>Jon</a:t>
              </a:r>
              <a:r>
                <a:rPr lang="en-US" sz="3120" b="1">
                  <a:solidFill>
                    <a:schemeClr val="tx1">
                      <a:lumMod val="75000"/>
                      <a:lumOff val="25000"/>
                    </a:schemeClr>
                  </a:solidFill>
                  <a:latin typeface="+mj-lt"/>
                  <a:cs typeface="Segoe UI" panose="020B0502040204020203" pitchFamily="34" charset="0"/>
                </a:rPr>
                <a:t> </a:t>
              </a:r>
              <a:endParaRPr lang="en-US" sz="2730">
                <a:solidFill>
                  <a:schemeClr val="bg1">
                    <a:lumMod val="65000"/>
                  </a:schemeClr>
                </a:solidFill>
                <a:latin typeface="+mj-lt"/>
                <a:cs typeface="Segoe UI" panose="020B0502040204020203" pitchFamily="34" charset="0"/>
              </a:endParaRPr>
            </a:p>
          </p:txBody>
        </p:sp>
        <p:sp>
          <p:nvSpPr>
            <p:cNvPr id="18" name="Rectangle 17">
              <a:extLst>
                <a:ext uri="{FF2B5EF4-FFF2-40B4-BE49-F238E27FC236}">
                  <a16:creationId xmlns:a16="http://schemas.microsoft.com/office/drawing/2014/main" id="{2BEC6CAA-D85F-3C3D-6845-E242D65BA239}"/>
                </a:ext>
              </a:extLst>
            </p:cNvPr>
            <p:cNvSpPr/>
            <p:nvPr/>
          </p:nvSpPr>
          <p:spPr>
            <a:xfrm>
              <a:off x="1152071" y="4787528"/>
              <a:ext cx="2573451" cy="282129"/>
            </a:xfrm>
            <a:prstGeom prst="rect">
              <a:avLst/>
            </a:prstGeom>
          </p:spPr>
          <p:txBody>
            <a:bodyPr wrap="square">
              <a:spAutoFit/>
            </a:bodyPr>
            <a:lstStyle/>
            <a:p>
              <a:pPr>
                <a:lnSpc>
                  <a:spcPct val="120000"/>
                </a:lnSpc>
              </a:pPr>
              <a:r>
                <a:rPr lang="en-US" sz="2730">
                  <a:solidFill>
                    <a:schemeClr val="bg1">
                      <a:lumMod val="75000"/>
                    </a:schemeClr>
                  </a:solidFill>
                  <a:latin typeface="+mj-lt"/>
                  <a:cs typeface="Segoe UI" panose="020B0502040204020203" pitchFamily="34" charset="0"/>
                </a:rPr>
                <a:t>Senior Executive</a:t>
              </a:r>
              <a:endParaRPr lang="en-US" sz="2340">
                <a:solidFill>
                  <a:schemeClr val="bg1">
                    <a:lumMod val="75000"/>
                  </a:schemeClr>
                </a:solidFill>
                <a:latin typeface="+mj-lt"/>
                <a:cs typeface="Segoe UI" panose="020B0502040204020203" pitchFamily="34" charset="0"/>
              </a:endParaRPr>
            </a:p>
          </p:txBody>
        </p:sp>
      </p:grpSp>
      <p:sp>
        <p:nvSpPr>
          <p:cNvPr id="20" name="Text Placeholder 19">
            <a:extLst>
              <a:ext uri="{FF2B5EF4-FFF2-40B4-BE49-F238E27FC236}">
                <a16:creationId xmlns:a16="http://schemas.microsoft.com/office/drawing/2014/main" id="{F6B279F2-B5E6-AFB6-691B-C585844D87D5}"/>
              </a:ext>
            </a:extLst>
          </p:cNvPr>
          <p:cNvSpPr>
            <a:spLocks noGrp="1"/>
          </p:cNvSpPr>
          <p:nvPr>
            <p:ph type="body" sz="quarter" idx="21" hasCustomPrompt="1"/>
          </p:nvPr>
        </p:nvSpPr>
        <p:spPr>
          <a:xfrm>
            <a:off x="6603642" y="1986705"/>
            <a:ext cx="5038218" cy="677836"/>
          </a:xfrm>
          <a:prstGeom prst="rect">
            <a:avLst/>
          </a:prstGeom>
        </p:spPr>
        <p:txBody>
          <a:bodyPr/>
          <a:lstStyle>
            <a:lvl1pPr marL="0" indent="0">
              <a:buNone/>
              <a:defRPr sz="2400" spc="300">
                <a:solidFill>
                  <a:schemeClr val="tx1">
                    <a:lumMod val="40000"/>
                    <a:lumOff val="6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Title</a:t>
            </a:r>
          </a:p>
        </p:txBody>
      </p:sp>
      <p:sp>
        <p:nvSpPr>
          <p:cNvPr id="22" name="Text Placeholder 21">
            <a:extLst>
              <a:ext uri="{FF2B5EF4-FFF2-40B4-BE49-F238E27FC236}">
                <a16:creationId xmlns:a16="http://schemas.microsoft.com/office/drawing/2014/main" id="{B67CD9CE-29D3-97B6-4C56-6CC670E29AA5}"/>
              </a:ext>
            </a:extLst>
          </p:cNvPr>
          <p:cNvSpPr>
            <a:spLocks noGrp="1"/>
          </p:cNvSpPr>
          <p:nvPr>
            <p:ph type="body" sz="quarter" idx="22" hasCustomPrompt="1"/>
          </p:nvPr>
        </p:nvSpPr>
        <p:spPr>
          <a:xfrm>
            <a:off x="6595806" y="2706598"/>
            <a:ext cx="5069992" cy="914400"/>
          </a:xfrm>
          <a:prstGeom prst="rect">
            <a:avLst/>
          </a:prstGeom>
        </p:spPr>
        <p:txBody>
          <a:bodyPr/>
          <a:lstStyle>
            <a:lvl1pPr marL="0" indent="0">
              <a:buNone/>
              <a:defRPr sz="2400">
                <a:solidFill>
                  <a:schemeClr val="bg2">
                    <a:lumMod val="5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Description</a:t>
            </a:r>
          </a:p>
        </p:txBody>
      </p:sp>
      <p:sp>
        <p:nvSpPr>
          <p:cNvPr id="23" name="Text Placeholder 6">
            <a:extLst>
              <a:ext uri="{FF2B5EF4-FFF2-40B4-BE49-F238E27FC236}">
                <a16:creationId xmlns:a16="http://schemas.microsoft.com/office/drawing/2014/main" id="{D1BBE038-4511-C8FD-3236-6651D4609ED4}"/>
              </a:ext>
            </a:extLst>
          </p:cNvPr>
          <p:cNvSpPr>
            <a:spLocks noGrp="1"/>
          </p:cNvSpPr>
          <p:nvPr>
            <p:ph type="body" sz="quarter" idx="23" hasCustomPrompt="1"/>
          </p:nvPr>
        </p:nvSpPr>
        <p:spPr>
          <a:xfrm>
            <a:off x="16867934" y="1331675"/>
            <a:ext cx="5006086" cy="615104"/>
          </a:xfrm>
          <a:prstGeom prst="rect">
            <a:avLst/>
          </a:prstGeom>
        </p:spPr>
        <p:txBody>
          <a:bodyPr/>
          <a:lstStyle>
            <a:lvl1pPr marL="0" indent="0">
              <a:buNone/>
              <a:defRPr sz="3200" b="1">
                <a:solidFill>
                  <a:schemeClr val="tx2"/>
                </a:solidFill>
              </a:defRPr>
            </a:lvl1pPr>
          </a:lstStyle>
          <a:p>
            <a:pPr lvl="0"/>
            <a:r>
              <a:rPr lang="en-US"/>
              <a:t>Name</a:t>
            </a:r>
          </a:p>
        </p:txBody>
      </p:sp>
      <p:sp>
        <p:nvSpPr>
          <p:cNvPr id="24" name="Text Placeholder 19">
            <a:extLst>
              <a:ext uri="{FF2B5EF4-FFF2-40B4-BE49-F238E27FC236}">
                <a16:creationId xmlns:a16="http://schemas.microsoft.com/office/drawing/2014/main" id="{868704BD-09B4-BC44-7119-57C872F71786}"/>
              </a:ext>
            </a:extLst>
          </p:cNvPr>
          <p:cNvSpPr>
            <a:spLocks noGrp="1"/>
          </p:cNvSpPr>
          <p:nvPr>
            <p:ph type="body" sz="quarter" idx="24" hasCustomPrompt="1"/>
          </p:nvPr>
        </p:nvSpPr>
        <p:spPr>
          <a:xfrm>
            <a:off x="16867934" y="1946780"/>
            <a:ext cx="5038218" cy="677836"/>
          </a:xfrm>
          <a:prstGeom prst="rect">
            <a:avLst/>
          </a:prstGeom>
        </p:spPr>
        <p:txBody>
          <a:bodyPr/>
          <a:lstStyle>
            <a:lvl1pPr marL="0" indent="0">
              <a:buNone/>
              <a:defRPr sz="2400" spc="300">
                <a:solidFill>
                  <a:schemeClr val="tx1">
                    <a:lumMod val="40000"/>
                    <a:lumOff val="6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Title</a:t>
            </a:r>
          </a:p>
        </p:txBody>
      </p:sp>
      <p:sp>
        <p:nvSpPr>
          <p:cNvPr id="25" name="Text Placeholder 21">
            <a:extLst>
              <a:ext uri="{FF2B5EF4-FFF2-40B4-BE49-F238E27FC236}">
                <a16:creationId xmlns:a16="http://schemas.microsoft.com/office/drawing/2014/main" id="{EAC9F211-6781-EC06-FF43-DF436F2D7D54}"/>
              </a:ext>
            </a:extLst>
          </p:cNvPr>
          <p:cNvSpPr>
            <a:spLocks noGrp="1"/>
          </p:cNvSpPr>
          <p:nvPr>
            <p:ph type="body" sz="quarter" idx="25" hasCustomPrompt="1"/>
          </p:nvPr>
        </p:nvSpPr>
        <p:spPr>
          <a:xfrm>
            <a:off x="16880305" y="2666673"/>
            <a:ext cx="5069992" cy="914400"/>
          </a:xfrm>
          <a:prstGeom prst="rect">
            <a:avLst/>
          </a:prstGeom>
        </p:spPr>
        <p:txBody>
          <a:bodyPr/>
          <a:lstStyle>
            <a:lvl1pPr marL="0" indent="0">
              <a:buNone/>
              <a:defRPr sz="2400">
                <a:solidFill>
                  <a:schemeClr val="bg2">
                    <a:lumMod val="5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Description</a:t>
            </a:r>
          </a:p>
        </p:txBody>
      </p:sp>
      <p:sp>
        <p:nvSpPr>
          <p:cNvPr id="26" name="Text Placeholder 6">
            <a:extLst>
              <a:ext uri="{FF2B5EF4-FFF2-40B4-BE49-F238E27FC236}">
                <a16:creationId xmlns:a16="http://schemas.microsoft.com/office/drawing/2014/main" id="{59A32F9B-08DB-EA48-895B-7C903B8C2602}"/>
              </a:ext>
            </a:extLst>
          </p:cNvPr>
          <p:cNvSpPr>
            <a:spLocks noGrp="1"/>
          </p:cNvSpPr>
          <p:nvPr>
            <p:ph type="body" sz="quarter" idx="26" hasCustomPrompt="1"/>
          </p:nvPr>
        </p:nvSpPr>
        <p:spPr>
          <a:xfrm>
            <a:off x="1441653" y="9789459"/>
            <a:ext cx="5006086" cy="615104"/>
          </a:xfrm>
          <a:prstGeom prst="rect">
            <a:avLst/>
          </a:prstGeom>
        </p:spPr>
        <p:txBody>
          <a:bodyPr/>
          <a:lstStyle>
            <a:lvl1pPr marL="0" indent="0">
              <a:buNone/>
              <a:defRPr sz="3200" b="1">
                <a:solidFill>
                  <a:schemeClr val="tx2"/>
                </a:solidFill>
              </a:defRPr>
            </a:lvl1pPr>
          </a:lstStyle>
          <a:p>
            <a:pPr lvl="0"/>
            <a:r>
              <a:rPr lang="en-US"/>
              <a:t>Name</a:t>
            </a:r>
          </a:p>
        </p:txBody>
      </p:sp>
      <p:sp>
        <p:nvSpPr>
          <p:cNvPr id="27" name="Text Placeholder 19">
            <a:extLst>
              <a:ext uri="{FF2B5EF4-FFF2-40B4-BE49-F238E27FC236}">
                <a16:creationId xmlns:a16="http://schemas.microsoft.com/office/drawing/2014/main" id="{FC5E9A93-5FE4-843D-FA97-BD8B10900519}"/>
              </a:ext>
            </a:extLst>
          </p:cNvPr>
          <p:cNvSpPr>
            <a:spLocks noGrp="1"/>
          </p:cNvSpPr>
          <p:nvPr>
            <p:ph type="body" sz="quarter" idx="27" hasCustomPrompt="1"/>
          </p:nvPr>
        </p:nvSpPr>
        <p:spPr>
          <a:xfrm>
            <a:off x="1441653" y="10404564"/>
            <a:ext cx="5038218" cy="677836"/>
          </a:xfrm>
          <a:prstGeom prst="rect">
            <a:avLst/>
          </a:prstGeom>
        </p:spPr>
        <p:txBody>
          <a:bodyPr/>
          <a:lstStyle>
            <a:lvl1pPr marL="0" indent="0">
              <a:buNone/>
              <a:defRPr sz="2400" spc="300">
                <a:solidFill>
                  <a:schemeClr val="tx1">
                    <a:lumMod val="40000"/>
                    <a:lumOff val="6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Title</a:t>
            </a:r>
          </a:p>
        </p:txBody>
      </p:sp>
      <p:sp>
        <p:nvSpPr>
          <p:cNvPr id="28" name="Text Placeholder 21">
            <a:extLst>
              <a:ext uri="{FF2B5EF4-FFF2-40B4-BE49-F238E27FC236}">
                <a16:creationId xmlns:a16="http://schemas.microsoft.com/office/drawing/2014/main" id="{5481DCBB-0A6B-BC2E-1CCB-5E58C70D6A8E}"/>
              </a:ext>
            </a:extLst>
          </p:cNvPr>
          <p:cNvSpPr>
            <a:spLocks noGrp="1"/>
          </p:cNvSpPr>
          <p:nvPr>
            <p:ph type="body" sz="quarter" idx="28" hasCustomPrompt="1"/>
          </p:nvPr>
        </p:nvSpPr>
        <p:spPr>
          <a:xfrm>
            <a:off x="1416026" y="11124457"/>
            <a:ext cx="5069992" cy="914400"/>
          </a:xfrm>
          <a:prstGeom prst="rect">
            <a:avLst/>
          </a:prstGeom>
        </p:spPr>
        <p:txBody>
          <a:bodyPr/>
          <a:lstStyle>
            <a:lvl1pPr marL="0" indent="0">
              <a:buNone/>
              <a:defRPr sz="2400">
                <a:solidFill>
                  <a:schemeClr val="bg2">
                    <a:lumMod val="5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Description</a:t>
            </a:r>
          </a:p>
        </p:txBody>
      </p:sp>
      <p:sp>
        <p:nvSpPr>
          <p:cNvPr id="29" name="Text Placeholder 6">
            <a:extLst>
              <a:ext uri="{FF2B5EF4-FFF2-40B4-BE49-F238E27FC236}">
                <a16:creationId xmlns:a16="http://schemas.microsoft.com/office/drawing/2014/main" id="{1C00EC84-AFF5-B2EA-C6A4-A9004E558396}"/>
              </a:ext>
            </a:extLst>
          </p:cNvPr>
          <p:cNvSpPr>
            <a:spLocks noGrp="1"/>
          </p:cNvSpPr>
          <p:nvPr>
            <p:ph type="body" sz="quarter" idx="29" hasCustomPrompt="1"/>
          </p:nvPr>
        </p:nvSpPr>
        <p:spPr>
          <a:xfrm>
            <a:off x="11887200" y="9789459"/>
            <a:ext cx="5006086" cy="615104"/>
          </a:xfrm>
          <a:prstGeom prst="rect">
            <a:avLst/>
          </a:prstGeom>
        </p:spPr>
        <p:txBody>
          <a:bodyPr/>
          <a:lstStyle>
            <a:lvl1pPr marL="0" indent="0">
              <a:buNone/>
              <a:defRPr sz="3200" b="1">
                <a:solidFill>
                  <a:schemeClr val="tx2"/>
                </a:solidFill>
              </a:defRPr>
            </a:lvl1pPr>
          </a:lstStyle>
          <a:p>
            <a:pPr lvl="0"/>
            <a:r>
              <a:rPr lang="en-US"/>
              <a:t>Name</a:t>
            </a:r>
          </a:p>
        </p:txBody>
      </p:sp>
      <p:sp>
        <p:nvSpPr>
          <p:cNvPr id="30" name="Text Placeholder 19">
            <a:extLst>
              <a:ext uri="{FF2B5EF4-FFF2-40B4-BE49-F238E27FC236}">
                <a16:creationId xmlns:a16="http://schemas.microsoft.com/office/drawing/2014/main" id="{E6382BC6-0944-5FE6-2BAB-31F95DB50BBC}"/>
              </a:ext>
            </a:extLst>
          </p:cNvPr>
          <p:cNvSpPr>
            <a:spLocks noGrp="1"/>
          </p:cNvSpPr>
          <p:nvPr>
            <p:ph type="body" sz="quarter" idx="30" hasCustomPrompt="1"/>
          </p:nvPr>
        </p:nvSpPr>
        <p:spPr>
          <a:xfrm>
            <a:off x="11887200" y="10404564"/>
            <a:ext cx="5038218" cy="677836"/>
          </a:xfrm>
          <a:prstGeom prst="rect">
            <a:avLst/>
          </a:prstGeom>
        </p:spPr>
        <p:txBody>
          <a:bodyPr/>
          <a:lstStyle>
            <a:lvl1pPr marL="0" indent="0">
              <a:buNone/>
              <a:defRPr sz="2400" spc="300">
                <a:solidFill>
                  <a:schemeClr val="tx1">
                    <a:lumMod val="40000"/>
                    <a:lumOff val="6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Title</a:t>
            </a:r>
          </a:p>
        </p:txBody>
      </p:sp>
      <p:sp>
        <p:nvSpPr>
          <p:cNvPr id="31" name="Text Placeholder 21">
            <a:extLst>
              <a:ext uri="{FF2B5EF4-FFF2-40B4-BE49-F238E27FC236}">
                <a16:creationId xmlns:a16="http://schemas.microsoft.com/office/drawing/2014/main" id="{F32D069C-A11E-79C0-CCC2-877FBDDE869E}"/>
              </a:ext>
            </a:extLst>
          </p:cNvPr>
          <p:cNvSpPr>
            <a:spLocks noGrp="1"/>
          </p:cNvSpPr>
          <p:nvPr>
            <p:ph type="body" sz="quarter" idx="31" hasCustomPrompt="1"/>
          </p:nvPr>
        </p:nvSpPr>
        <p:spPr>
          <a:xfrm>
            <a:off x="11922685" y="11124457"/>
            <a:ext cx="5069992" cy="914400"/>
          </a:xfrm>
          <a:prstGeom prst="rect">
            <a:avLst/>
          </a:prstGeom>
        </p:spPr>
        <p:txBody>
          <a:bodyPr/>
          <a:lstStyle>
            <a:lvl1pPr marL="0" indent="0">
              <a:buNone/>
              <a:defRPr sz="2400">
                <a:solidFill>
                  <a:schemeClr val="bg2">
                    <a:lumMod val="50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Description</a:t>
            </a:r>
          </a:p>
        </p:txBody>
      </p:sp>
    </p:spTree>
    <p:extLst>
      <p:ext uri="{BB962C8B-B14F-4D97-AF65-F5344CB8AC3E}">
        <p14:creationId xmlns:p14="http://schemas.microsoft.com/office/powerpoint/2010/main" val="266625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0-#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NCY PEOP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A8ABD45-A9B8-486E-845C-97E33B6DE17F}"/>
              </a:ext>
            </a:extLst>
          </p:cNvPr>
          <p:cNvSpPr>
            <a:spLocks noGrp="1" noChangeAspect="1"/>
          </p:cNvSpPr>
          <p:nvPr>
            <p:ph type="pic" sz="quarter" idx="10"/>
          </p:nvPr>
        </p:nvSpPr>
        <p:spPr>
          <a:xfrm>
            <a:off x="2419894" y="4997614"/>
            <a:ext cx="6725195" cy="3637316"/>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70916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709164 w 4034972"/>
              <a:gd name="connsiteY4" fmla="*/ 0 h 1818658"/>
              <a:gd name="connsiteX0" fmla="*/ 1044856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4" fmla="*/ 1044856 w 4034972"/>
              <a:gd name="connsiteY4" fmla="*/ 0 h 1805958"/>
              <a:gd name="connsiteX0" fmla="*/ 1044856 w 3448818"/>
              <a:gd name="connsiteY0" fmla="*/ 12700 h 1818658"/>
              <a:gd name="connsiteX1" fmla="*/ 3448818 w 3448818"/>
              <a:gd name="connsiteY1" fmla="*/ 0 h 1818658"/>
              <a:gd name="connsiteX2" fmla="*/ 2338834 w 3448818"/>
              <a:gd name="connsiteY2" fmla="*/ 1818658 h 1818658"/>
              <a:gd name="connsiteX3" fmla="*/ 0 w 3448818"/>
              <a:gd name="connsiteY3" fmla="*/ 1818658 h 1818658"/>
              <a:gd name="connsiteX4" fmla="*/ 1044856 w 3448818"/>
              <a:gd name="connsiteY4" fmla="*/ 1270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818" h="1818658">
                <a:moveTo>
                  <a:pt x="1044856" y="12700"/>
                </a:moveTo>
                <a:lnTo>
                  <a:pt x="3448818" y="0"/>
                </a:lnTo>
                <a:lnTo>
                  <a:pt x="2338834" y="1818658"/>
                </a:lnTo>
                <a:lnTo>
                  <a:pt x="0" y="1818658"/>
                </a:lnTo>
                <a:lnTo>
                  <a:pt x="1044856" y="12700"/>
                </a:lnTo>
                <a:close/>
              </a:path>
            </a:pathLst>
          </a:custGeom>
        </p:spPr>
        <p:txBody>
          <a:bodyPr wrap="square">
            <a:noAutofit/>
          </a:bodyPr>
          <a:lstStyle>
            <a:lvl1pPr marL="0" indent="0" algn="ctr">
              <a:buNone/>
              <a:defRPr sz="2800">
                <a:solidFill>
                  <a:schemeClr val="bg1">
                    <a:lumMod val="50000"/>
                  </a:schemeClr>
                </a:solidFill>
              </a:defRPr>
            </a:lvl1pPr>
          </a:lstStyle>
          <a:p>
            <a:r>
              <a:rPr lang="en-US"/>
              <a:t>Click icon to add picture</a:t>
            </a:r>
            <a:endParaRPr lang="id-ID"/>
          </a:p>
        </p:txBody>
      </p:sp>
      <p:sp>
        <p:nvSpPr>
          <p:cNvPr id="22" name="Picture Placeholder 21">
            <a:extLst>
              <a:ext uri="{FF2B5EF4-FFF2-40B4-BE49-F238E27FC236}">
                <a16:creationId xmlns:a16="http://schemas.microsoft.com/office/drawing/2014/main" id="{BE1AE6E9-3A85-431D-B942-C715481E2B50}"/>
              </a:ext>
            </a:extLst>
          </p:cNvPr>
          <p:cNvSpPr>
            <a:spLocks noGrp="1" noChangeAspect="1"/>
          </p:cNvSpPr>
          <p:nvPr>
            <p:ph type="pic" sz="quarter" idx="11"/>
          </p:nvPr>
        </p:nvSpPr>
        <p:spPr>
          <a:xfrm>
            <a:off x="7953103" y="4997614"/>
            <a:ext cx="6572794" cy="3637316"/>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644035 w 4034972"/>
              <a:gd name="connsiteY0" fmla="*/ 12700 h 1805958"/>
              <a:gd name="connsiteX1" fmla="*/ 4034972 w 4034972"/>
              <a:gd name="connsiteY1" fmla="*/ 0 h 1805958"/>
              <a:gd name="connsiteX2" fmla="*/ 2338834 w 4034972"/>
              <a:gd name="connsiteY2" fmla="*/ 1805958 h 1805958"/>
              <a:gd name="connsiteX3" fmla="*/ 0 w 4034972"/>
              <a:gd name="connsiteY3" fmla="*/ 1805958 h 1805958"/>
              <a:gd name="connsiteX4" fmla="*/ 1644035 w 4034972"/>
              <a:gd name="connsiteY4" fmla="*/ 12700 h 18059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109983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109983" y="0"/>
                </a:moveTo>
                <a:lnTo>
                  <a:pt x="3370664" y="12700"/>
                </a:lnTo>
                <a:lnTo>
                  <a:pt x="2338834" y="1818658"/>
                </a:lnTo>
                <a:lnTo>
                  <a:pt x="0" y="1818658"/>
                </a:lnTo>
                <a:cubicBezTo>
                  <a:pt x="435123" y="1089672"/>
                  <a:pt x="10552" y="1821186"/>
                  <a:pt x="1109983" y="0"/>
                </a:cubicBezTo>
                <a:close/>
              </a:path>
            </a:pathLst>
          </a:custGeom>
        </p:spPr>
        <p:txBody>
          <a:bodyPr wrap="square">
            <a:noAutofit/>
          </a:bodyPr>
          <a:lstStyle>
            <a:lvl1pPr marL="0" indent="0" algn="ctr">
              <a:buNone/>
              <a:defRPr sz="2800">
                <a:solidFill>
                  <a:schemeClr val="bg1">
                    <a:lumMod val="50000"/>
                  </a:schemeClr>
                </a:solidFill>
              </a:defRPr>
            </a:lvl1pPr>
          </a:lstStyle>
          <a:p>
            <a:r>
              <a:rPr lang="en-US"/>
              <a:t>Click icon to add picture</a:t>
            </a:r>
            <a:endParaRPr lang="id-ID"/>
          </a:p>
        </p:txBody>
      </p:sp>
      <p:sp>
        <p:nvSpPr>
          <p:cNvPr id="23" name="Picture Placeholder 22">
            <a:extLst>
              <a:ext uri="{FF2B5EF4-FFF2-40B4-BE49-F238E27FC236}">
                <a16:creationId xmlns:a16="http://schemas.microsoft.com/office/drawing/2014/main" id="{8C9E19D4-1ABE-4804-9ADD-C6C51FADD562}"/>
              </a:ext>
            </a:extLst>
          </p:cNvPr>
          <p:cNvSpPr>
            <a:spLocks noGrp="1" noChangeAspect="1"/>
          </p:cNvSpPr>
          <p:nvPr>
            <p:ph type="pic" sz="quarter" idx="12"/>
          </p:nvPr>
        </p:nvSpPr>
        <p:spPr>
          <a:xfrm>
            <a:off x="13486311" y="4997614"/>
            <a:ext cx="6572795" cy="3637316"/>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175112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75112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3487895"/>
              <a:gd name="connsiteY0" fmla="*/ 0 h 1818658"/>
              <a:gd name="connsiteX1" fmla="*/ 3487895 w 3487895"/>
              <a:gd name="connsiteY1" fmla="*/ 12700 h 1818658"/>
              <a:gd name="connsiteX2" fmla="*/ 2338834 w 3487895"/>
              <a:gd name="connsiteY2" fmla="*/ 1818658 h 1818658"/>
              <a:gd name="connsiteX3" fmla="*/ 0 w 3487895"/>
              <a:gd name="connsiteY3" fmla="*/ 1818658 h 1818658"/>
              <a:gd name="connsiteX4" fmla="*/ 1018804 w 3487895"/>
              <a:gd name="connsiteY4" fmla="*/ 0 h 1818658"/>
              <a:gd name="connsiteX0" fmla="*/ 1018804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018804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018804" y="0"/>
                </a:moveTo>
                <a:lnTo>
                  <a:pt x="3370664" y="12700"/>
                </a:lnTo>
                <a:lnTo>
                  <a:pt x="2338834" y="1818658"/>
                </a:lnTo>
                <a:lnTo>
                  <a:pt x="0" y="1818658"/>
                </a:lnTo>
                <a:cubicBezTo>
                  <a:pt x="500252" y="911872"/>
                  <a:pt x="583681" y="678186"/>
                  <a:pt x="1018804" y="0"/>
                </a:cubicBezTo>
                <a:close/>
              </a:path>
            </a:pathLst>
          </a:custGeom>
        </p:spPr>
        <p:txBody>
          <a:bodyPr wrap="square">
            <a:noAutofit/>
          </a:bodyPr>
          <a:lstStyle>
            <a:lvl1pPr marL="0" indent="0" algn="ctr">
              <a:buNone/>
              <a:defRPr sz="2800">
                <a:solidFill>
                  <a:schemeClr val="bg1">
                    <a:lumMod val="50000"/>
                  </a:schemeClr>
                </a:solidFill>
              </a:defRPr>
            </a:lvl1pPr>
          </a:lstStyle>
          <a:p>
            <a:r>
              <a:rPr lang="en-US"/>
              <a:t>Click icon to add picture</a:t>
            </a:r>
            <a:endParaRPr lang="id-ID"/>
          </a:p>
        </p:txBody>
      </p:sp>
      <p:sp>
        <p:nvSpPr>
          <p:cNvPr id="2" name="Title 1">
            <a:extLst>
              <a:ext uri="{FF2B5EF4-FFF2-40B4-BE49-F238E27FC236}">
                <a16:creationId xmlns:a16="http://schemas.microsoft.com/office/drawing/2014/main" id="{1C3691C3-3F0B-88A8-C9E3-479BDDAECEF3}"/>
              </a:ext>
            </a:extLst>
          </p:cNvPr>
          <p:cNvSpPr>
            <a:spLocks noGrp="1"/>
          </p:cNvSpPr>
          <p:nvPr>
            <p:ph type="title" hasCustomPrompt="1"/>
          </p:nvPr>
        </p:nvSpPr>
        <p:spPr>
          <a:xfrm>
            <a:off x="1447800" y="522810"/>
            <a:ext cx="20878800" cy="2651125"/>
          </a:xfrm>
          <a:prstGeom prst="rect">
            <a:avLst/>
          </a:prstGeom>
        </p:spPr>
        <p:txBody>
          <a:bodyPr/>
          <a:lstStyle>
            <a:lvl1pPr algn="ctr">
              <a:defRPr sz="8000">
                <a:solidFill>
                  <a:schemeClr val="accent1"/>
                </a:solidFill>
              </a:defRPr>
            </a:lvl1pPr>
          </a:lstStyle>
          <a:p>
            <a:r>
              <a:rPr lang="en-US"/>
              <a:t>Click to edit title</a:t>
            </a:r>
          </a:p>
        </p:txBody>
      </p:sp>
      <p:sp>
        <p:nvSpPr>
          <p:cNvPr id="4" name="Text Placeholder 3">
            <a:extLst>
              <a:ext uri="{FF2B5EF4-FFF2-40B4-BE49-F238E27FC236}">
                <a16:creationId xmlns:a16="http://schemas.microsoft.com/office/drawing/2014/main" id="{C97327F3-C9A5-CC73-FC79-46252A4BE465}"/>
              </a:ext>
            </a:extLst>
          </p:cNvPr>
          <p:cNvSpPr>
            <a:spLocks noGrp="1"/>
          </p:cNvSpPr>
          <p:nvPr>
            <p:ph type="body" sz="quarter" idx="13" hasCustomPrompt="1"/>
          </p:nvPr>
        </p:nvSpPr>
        <p:spPr>
          <a:xfrm>
            <a:off x="2419350" y="9018588"/>
            <a:ext cx="4573588" cy="591231"/>
          </a:xfrm>
          <a:prstGeom prst="rect">
            <a:avLst/>
          </a:prstGeom>
        </p:spPr>
        <p:txBody>
          <a:bodyPr/>
          <a:lstStyle>
            <a:lvl1pPr marL="0" indent="0">
              <a:buNone/>
              <a:defRPr sz="3200" b="1">
                <a:solidFill>
                  <a:schemeClr val="tx2"/>
                </a:solidFill>
              </a:defRPr>
            </a:lvl1pPr>
            <a:lvl2pPr marL="891540" indent="0">
              <a:buNone/>
              <a:defRPr sz="2400"/>
            </a:lvl2pPr>
            <a:lvl3pPr marL="1783080" indent="0">
              <a:buNone/>
              <a:defRPr sz="2400"/>
            </a:lvl3pPr>
            <a:lvl4pPr marL="2674620" indent="0">
              <a:buNone/>
              <a:defRPr sz="2400"/>
            </a:lvl4pPr>
            <a:lvl5pPr marL="3566160" indent="0">
              <a:buNone/>
              <a:defRPr sz="2400"/>
            </a:lvl5pPr>
          </a:lstStyle>
          <a:p>
            <a:pPr lvl="0"/>
            <a:r>
              <a:rPr lang="en-US"/>
              <a:t>Click to add Name</a:t>
            </a:r>
          </a:p>
        </p:txBody>
      </p:sp>
      <p:sp>
        <p:nvSpPr>
          <p:cNvPr id="12" name="Text Placeholder 11">
            <a:extLst>
              <a:ext uri="{FF2B5EF4-FFF2-40B4-BE49-F238E27FC236}">
                <a16:creationId xmlns:a16="http://schemas.microsoft.com/office/drawing/2014/main" id="{94CEBCED-FAB0-65D6-5131-5158D6A4B466}"/>
              </a:ext>
            </a:extLst>
          </p:cNvPr>
          <p:cNvSpPr>
            <a:spLocks noGrp="1"/>
          </p:cNvSpPr>
          <p:nvPr>
            <p:ph type="body" sz="quarter" idx="16" hasCustomPrompt="1"/>
          </p:nvPr>
        </p:nvSpPr>
        <p:spPr>
          <a:xfrm>
            <a:off x="2419350" y="9692752"/>
            <a:ext cx="4573588" cy="849313"/>
          </a:xfrm>
          <a:prstGeom prst="rect">
            <a:avLst/>
          </a:prstGeom>
        </p:spPr>
        <p:txBody>
          <a:bodyPr/>
          <a:lstStyle>
            <a:lvl1pPr marL="0" indent="0">
              <a:buNone/>
              <a:defRPr sz="2400">
                <a:solidFill>
                  <a:schemeClr val="tx1">
                    <a:lumMod val="60000"/>
                    <a:lumOff val="40000"/>
                  </a:schemeClr>
                </a:solidFill>
              </a:defRPr>
            </a:lvl1pPr>
            <a:lvl2pPr marL="891540" indent="0">
              <a:buNone/>
              <a:defRPr sz="2400">
                <a:solidFill>
                  <a:schemeClr val="tx1">
                    <a:lumMod val="60000"/>
                    <a:lumOff val="40000"/>
                  </a:schemeClr>
                </a:solidFill>
              </a:defRPr>
            </a:lvl2pPr>
            <a:lvl3pPr marL="1783080" indent="0">
              <a:buNone/>
              <a:defRPr sz="2400">
                <a:solidFill>
                  <a:schemeClr val="tx1">
                    <a:lumMod val="60000"/>
                    <a:lumOff val="40000"/>
                  </a:schemeClr>
                </a:solidFill>
              </a:defRPr>
            </a:lvl3pPr>
            <a:lvl4pPr marL="2674620" indent="0">
              <a:buNone/>
              <a:defRPr sz="2400">
                <a:solidFill>
                  <a:schemeClr val="tx1">
                    <a:lumMod val="60000"/>
                    <a:lumOff val="40000"/>
                  </a:schemeClr>
                </a:solidFill>
              </a:defRPr>
            </a:lvl4pPr>
            <a:lvl5pPr marL="3566160" indent="0">
              <a:buNone/>
              <a:defRPr sz="2400">
                <a:solidFill>
                  <a:schemeClr val="tx1">
                    <a:lumMod val="60000"/>
                    <a:lumOff val="40000"/>
                  </a:schemeClr>
                </a:solidFill>
              </a:defRPr>
            </a:lvl5pPr>
          </a:lstStyle>
          <a:p>
            <a:pPr lvl="0"/>
            <a:r>
              <a:rPr lang="en-US"/>
              <a:t>Click to add Title</a:t>
            </a:r>
          </a:p>
        </p:txBody>
      </p:sp>
      <p:sp>
        <p:nvSpPr>
          <p:cNvPr id="14" name="Text Placeholder 13">
            <a:extLst>
              <a:ext uri="{FF2B5EF4-FFF2-40B4-BE49-F238E27FC236}">
                <a16:creationId xmlns:a16="http://schemas.microsoft.com/office/drawing/2014/main" id="{E17EE1A3-068B-DD3F-4C62-64A531740517}"/>
              </a:ext>
            </a:extLst>
          </p:cNvPr>
          <p:cNvSpPr>
            <a:spLocks noGrp="1"/>
          </p:cNvSpPr>
          <p:nvPr>
            <p:ph type="body" sz="quarter" idx="17" hasCustomPrompt="1"/>
          </p:nvPr>
        </p:nvSpPr>
        <p:spPr>
          <a:xfrm>
            <a:off x="2419350" y="10691813"/>
            <a:ext cx="4573588" cy="1652587"/>
          </a:xfrm>
          <a:prstGeom prst="rect">
            <a:avLst/>
          </a:prstGeom>
        </p:spPr>
        <p:txBody>
          <a:bodyPr/>
          <a:lstStyle>
            <a:lvl1pPr marL="0" indent="0">
              <a:buNone/>
              <a:defRPr sz="2400">
                <a:solidFill>
                  <a:schemeClr val="tx1"/>
                </a:solidFill>
              </a:defRPr>
            </a:lvl1pPr>
            <a:lvl2pPr marL="891540" indent="0">
              <a:buNone/>
              <a:defRPr sz="2400">
                <a:solidFill>
                  <a:schemeClr val="tx1"/>
                </a:solidFill>
              </a:defRPr>
            </a:lvl2pPr>
            <a:lvl3pPr marL="1783080" indent="0">
              <a:buNone/>
              <a:defRPr sz="2400">
                <a:solidFill>
                  <a:schemeClr val="tx1"/>
                </a:solidFill>
              </a:defRPr>
            </a:lvl3pPr>
            <a:lvl4pPr marL="2674620" indent="0">
              <a:buNone/>
              <a:defRPr sz="2400">
                <a:solidFill>
                  <a:schemeClr val="tx1"/>
                </a:solidFill>
              </a:defRPr>
            </a:lvl4pPr>
            <a:lvl5pPr marL="3566160" indent="0">
              <a:buNone/>
              <a:defRPr sz="2400">
                <a:solidFill>
                  <a:schemeClr val="tx1"/>
                </a:solidFill>
              </a:defRPr>
            </a:lvl5pPr>
          </a:lstStyle>
          <a:p>
            <a:pPr lvl="0"/>
            <a:r>
              <a:rPr lang="en-US"/>
              <a:t>Click to edit copy</a:t>
            </a:r>
          </a:p>
        </p:txBody>
      </p:sp>
      <p:sp>
        <p:nvSpPr>
          <p:cNvPr id="15" name="Text Placeholder 3">
            <a:extLst>
              <a:ext uri="{FF2B5EF4-FFF2-40B4-BE49-F238E27FC236}">
                <a16:creationId xmlns:a16="http://schemas.microsoft.com/office/drawing/2014/main" id="{69DBC1C1-0EB7-D8E6-AAC6-83CD26E5B7C0}"/>
              </a:ext>
            </a:extLst>
          </p:cNvPr>
          <p:cNvSpPr>
            <a:spLocks noGrp="1"/>
          </p:cNvSpPr>
          <p:nvPr>
            <p:ph type="body" sz="quarter" idx="18" hasCustomPrompt="1"/>
          </p:nvPr>
        </p:nvSpPr>
        <p:spPr>
          <a:xfrm>
            <a:off x="7953103" y="9018588"/>
            <a:ext cx="4573588" cy="591231"/>
          </a:xfrm>
          <a:prstGeom prst="rect">
            <a:avLst/>
          </a:prstGeom>
        </p:spPr>
        <p:txBody>
          <a:bodyPr/>
          <a:lstStyle>
            <a:lvl1pPr marL="0" indent="0">
              <a:buNone/>
              <a:defRPr sz="3200" b="1">
                <a:solidFill>
                  <a:schemeClr val="tx2"/>
                </a:solidFill>
              </a:defRPr>
            </a:lvl1pPr>
            <a:lvl2pPr marL="891540" indent="0">
              <a:buNone/>
              <a:defRPr sz="2400"/>
            </a:lvl2pPr>
            <a:lvl3pPr marL="1783080" indent="0">
              <a:buNone/>
              <a:defRPr sz="2400"/>
            </a:lvl3pPr>
            <a:lvl4pPr marL="2674620" indent="0">
              <a:buNone/>
              <a:defRPr sz="2400"/>
            </a:lvl4pPr>
            <a:lvl5pPr marL="3566160" indent="0">
              <a:buNone/>
              <a:defRPr sz="2400"/>
            </a:lvl5pPr>
          </a:lstStyle>
          <a:p>
            <a:pPr lvl="0"/>
            <a:r>
              <a:rPr lang="en-US"/>
              <a:t>Click to add Name</a:t>
            </a:r>
          </a:p>
        </p:txBody>
      </p:sp>
      <p:sp>
        <p:nvSpPr>
          <p:cNvPr id="16" name="Text Placeholder 11">
            <a:extLst>
              <a:ext uri="{FF2B5EF4-FFF2-40B4-BE49-F238E27FC236}">
                <a16:creationId xmlns:a16="http://schemas.microsoft.com/office/drawing/2014/main" id="{DA0648DA-AF58-426B-0F62-B26573660349}"/>
              </a:ext>
            </a:extLst>
          </p:cNvPr>
          <p:cNvSpPr>
            <a:spLocks noGrp="1"/>
          </p:cNvSpPr>
          <p:nvPr>
            <p:ph type="body" sz="quarter" idx="19" hasCustomPrompt="1"/>
          </p:nvPr>
        </p:nvSpPr>
        <p:spPr>
          <a:xfrm>
            <a:off x="7953103" y="9692752"/>
            <a:ext cx="4573588" cy="849313"/>
          </a:xfrm>
          <a:prstGeom prst="rect">
            <a:avLst/>
          </a:prstGeom>
        </p:spPr>
        <p:txBody>
          <a:bodyPr/>
          <a:lstStyle>
            <a:lvl1pPr marL="0" indent="0">
              <a:buNone/>
              <a:defRPr sz="2400">
                <a:solidFill>
                  <a:schemeClr val="tx1">
                    <a:lumMod val="60000"/>
                    <a:lumOff val="40000"/>
                  </a:schemeClr>
                </a:solidFill>
              </a:defRPr>
            </a:lvl1pPr>
            <a:lvl2pPr marL="891540" indent="0">
              <a:buNone/>
              <a:defRPr sz="2400">
                <a:solidFill>
                  <a:schemeClr val="tx1">
                    <a:lumMod val="60000"/>
                    <a:lumOff val="40000"/>
                  </a:schemeClr>
                </a:solidFill>
              </a:defRPr>
            </a:lvl2pPr>
            <a:lvl3pPr marL="1783080" indent="0">
              <a:buNone/>
              <a:defRPr sz="2400">
                <a:solidFill>
                  <a:schemeClr val="tx1">
                    <a:lumMod val="60000"/>
                    <a:lumOff val="40000"/>
                  </a:schemeClr>
                </a:solidFill>
              </a:defRPr>
            </a:lvl3pPr>
            <a:lvl4pPr marL="2674620" indent="0">
              <a:buNone/>
              <a:defRPr sz="2400">
                <a:solidFill>
                  <a:schemeClr val="tx1">
                    <a:lumMod val="60000"/>
                    <a:lumOff val="40000"/>
                  </a:schemeClr>
                </a:solidFill>
              </a:defRPr>
            </a:lvl4pPr>
            <a:lvl5pPr marL="3566160" indent="0">
              <a:buNone/>
              <a:defRPr sz="2400">
                <a:solidFill>
                  <a:schemeClr val="tx1">
                    <a:lumMod val="60000"/>
                    <a:lumOff val="40000"/>
                  </a:schemeClr>
                </a:solidFill>
              </a:defRPr>
            </a:lvl5pPr>
          </a:lstStyle>
          <a:p>
            <a:pPr lvl="0"/>
            <a:r>
              <a:rPr lang="en-US"/>
              <a:t>Click to add Title</a:t>
            </a:r>
          </a:p>
        </p:txBody>
      </p:sp>
      <p:sp>
        <p:nvSpPr>
          <p:cNvPr id="17" name="Text Placeholder 13">
            <a:extLst>
              <a:ext uri="{FF2B5EF4-FFF2-40B4-BE49-F238E27FC236}">
                <a16:creationId xmlns:a16="http://schemas.microsoft.com/office/drawing/2014/main" id="{4DDC6227-FE7E-3DDB-D726-E099A65B33B8}"/>
              </a:ext>
            </a:extLst>
          </p:cNvPr>
          <p:cNvSpPr>
            <a:spLocks noGrp="1"/>
          </p:cNvSpPr>
          <p:nvPr>
            <p:ph type="body" sz="quarter" idx="20" hasCustomPrompt="1"/>
          </p:nvPr>
        </p:nvSpPr>
        <p:spPr>
          <a:xfrm>
            <a:off x="7953103" y="10691813"/>
            <a:ext cx="4573588" cy="1652587"/>
          </a:xfrm>
          <a:prstGeom prst="rect">
            <a:avLst/>
          </a:prstGeom>
        </p:spPr>
        <p:txBody>
          <a:bodyPr/>
          <a:lstStyle>
            <a:lvl1pPr marL="0" indent="0">
              <a:buNone/>
              <a:defRPr sz="2400">
                <a:solidFill>
                  <a:schemeClr val="tx1"/>
                </a:solidFill>
              </a:defRPr>
            </a:lvl1pPr>
            <a:lvl2pPr marL="891540" indent="0">
              <a:buNone/>
              <a:defRPr sz="2400">
                <a:solidFill>
                  <a:schemeClr val="tx1"/>
                </a:solidFill>
              </a:defRPr>
            </a:lvl2pPr>
            <a:lvl3pPr marL="1783080" indent="0">
              <a:buNone/>
              <a:defRPr sz="2400">
                <a:solidFill>
                  <a:schemeClr val="tx1"/>
                </a:solidFill>
              </a:defRPr>
            </a:lvl3pPr>
            <a:lvl4pPr marL="2674620" indent="0">
              <a:buNone/>
              <a:defRPr sz="2400">
                <a:solidFill>
                  <a:schemeClr val="tx1"/>
                </a:solidFill>
              </a:defRPr>
            </a:lvl4pPr>
            <a:lvl5pPr marL="3566160" indent="0">
              <a:buNone/>
              <a:defRPr sz="2400">
                <a:solidFill>
                  <a:schemeClr val="tx1"/>
                </a:solidFill>
              </a:defRPr>
            </a:lvl5pPr>
          </a:lstStyle>
          <a:p>
            <a:pPr lvl="0"/>
            <a:r>
              <a:rPr lang="en-US"/>
              <a:t>Click to edit copy</a:t>
            </a:r>
          </a:p>
        </p:txBody>
      </p:sp>
      <p:sp>
        <p:nvSpPr>
          <p:cNvPr id="18" name="Text Placeholder 3">
            <a:extLst>
              <a:ext uri="{FF2B5EF4-FFF2-40B4-BE49-F238E27FC236}">
                <a16:creationId xmlns:a16="http://schemas.microsoft.com/office/drawing/2014/main" id="{E08D9C3B-08B8-C1C4-B679-739FD933EB4E}"/>
              </a:ext>
            </a:extLst>
          </p:cNvPr>
          <p:cNvSpPr>
            <a:spLocks noGrp="1"/>
          </p:cNvSpPr>
          <p:nvPr>
            <p:ph type="body" sz="quarter" idx="21" hasCustomPrompt="1"/>
          </p:nvPr>
        </p:nvSpPr>
        <p:spPr>
          <a:xfrm>
            <a:off x="13485766" y="9102752"/>
            <a:ext cx="4573588" cy="591231"/>
          </a:xfrm>
          <a:prstGeom prst="rect">
            <a:avLst/>
          </a:prstGeom>
        </p:spPr>
        <p:txBody>
          <a:bodyPr/>
          <a:lstStyle>
            <a:lvl1pPr marL="0" indent="0">
              <a:buNone/>
              <a:defRPr sz="3200" b="1">
                <a:solidFill>
                  <a:schemeClr val="tx2"/>
                </a:solidFill>
              </a:defRPr>
            </a:lvl1pPr>
            <a:lvl2pPr marL="891540" indent="0">
              <a:buNone/>
              <a:defRPr sz="2400"/>
            </a:lvl2pPr>
            <a:lvl3pPr marL="1783080" indent="0">
              <a:buNone/>
              <a:defRPr sz="2400"/>
            </a:lvl3pPr>
            <a:lvl4pPr marL="2674620" indent="0">
              <a:buNone/>
              <a:defRPr sz="2400"/>
            </a:lvl4pPr>
            <a:lvl5pPr marL="3566160" indent="0">
              <a:buNone/>
              <a:defRPr sz="2400"/>
            </a:lvl5pPr>
          </a:lstStyle>
          <a:p>
            <a:pPr lvl="0"/>
            <a:r>
              <a:rPr lang="en-US"/>
              <a:t>Click to add Name</a:t>
            </a:r>
          </a:p>
        </p:txBody>
      </p:sp>
      <p:sp>
        <p:nvSpPr>
          <p:cNvPr id="19" name="Text Placeholder 11">
            <a:extLst>
              <a:ext uri="{FF2B5EF4-FFF2-40B4-BE49-F238E27FC236}">
                <a16:creationId xmlns:a16="http://schemas.microsoft.com/office/drawing/2014/main" id="{98A5BA44-D047-3DE7-6985-B94AF5760187}"/>
              </a:ext>
            </a:extLst>
          </p:cNvPr>
          <p:cNvSpPr>
            <a:spLocks noGrp="1"/>
          </p:cNvSpPr>
          <p:nvPr>
            <p:ph type="body" sz="quarter" idx="22" hasCustomPrompt="1"/>
          </p:nvPr>
        </p:nvSpPr>
        <p:spPr>
          <a:xfrm>
            <a:off x="13485766" y="9776916"/>
            <a:ext cx="4573588" cy="849313"/>
          </a:xfrm>
          <a:prstGeom prst="rect">
            <a:avLst/>
          </a:prstGeom>
        </p:spPr>
        <p:txBody>
          <a:bodyPr/>
          <a:lstStyle>
            <a:lvl1pPr marL="0" indent="0">
              <a:buNone/>
              <a:defRPr sz="2400">
                <a:solidFill>
                  <a:schemeClr val="tx1">
                    <a:lumMod val="60000"/>
                    <a:lumOff val="40000"/>
                  </a:schemeClr>
                </a:solidFill>
              </a:defRPr>
            </a:lvl1pPr>
            <a:lvl2pPr marL="891540" indent="0">
              <a:buNone/>
              <a:defRPr sz="2400">
                <a:solidFill>
                  <a:schemeClr val="tx1">
                    <a:lumMod val="60000"/>
                    <a:lumOff val="40000"/>
                  </a:schemeClr>
                </a:solidFill>
              </a:defRPr>
            </a:lvl2pPr>
            <a:lvl3pPr marL="1783080" indent="0">
              <a:buNone/>
              <a:defRPr sz="2400">
                <a:solidFill>
                  <a:schemeClr val="tx1">
                    <a:lumMod val="60000"/>
                    <a:lumOff val="40000"/>
                  </a:schemeClr>
                </a:solidFill>
              </a:defRPr>
            </a:lvl3pPr>
            <a:lvl4pPr marL="2674620" indent="0">
              <a:buNone/>
              <a:defRPr sz="2400">
                <a:solidFill>
                  <a:schemeClr val="tx1">
                    <a:lumMod val="60000"/>
                    <a:lumOff val="40000"/>
                  </a:schemeClr>
                </a:solidFill>
              </a:defRPr>
            </a:lvl4pPr>
            <a:lvl5pPr marL="3566160" indent="0">
              <a:buNone/>
              <a:defRPr sz="2400">
                <a:solidFill>
                  <a:schemeClr val="tx1">
                    <a:lumMod val="60000"/>
                    <a:lumOff val="40000"/>
                  </a:schemeClr>
                </a:solidFill>
              </a:defRPr>
            </a:lvl5pPr>
          </a:lstStyle>
          <a:p>
            <a:pPr lvl="0"/>
            <a:r>
              <a:rPr lang="en-US"/>
              <a:t>Click to add Title</a:t>
            </a:r>
          </a:p>
        </p:txBody>
      </p:sp>
      <p:sp>
        <p:nvSpPr>
          <p:cNvPr id="20" name="Text Placeholder 13">
            <a:extLst>
              <a:ext uri="{FF2B5EF4-FFF2-40B4-BE49-F238E27FC236}">
                <a16:creationId xmlns:a16="http://schemas.microsoft.com/office/drawing/2014/main" id="{FE04F89A-F106-1A23-B1D5-14EE8F333BFB}"/>
              </a:ext>
            </a:extLst>
          </p:cNvPr>
          <p:cNvSpPr>
            <a:spLocks noGrp="1"/>
          </p:cNvSpPr>
          <p:nvPr>
            <p:ph type="body" sz="quarter" idx="23" hasCustomPrompt="1"/>
          </p:nvPr>
        </p:nvSpPr>
        <p:spPr>
          <a:xfrm>
            <a:off x="13485766" y="10775977"/>
            <a:ext cx="4573588" cy="1652587"/>
          </a:xfrm>
          <a:prstGeom prst="rect">
            <a:avLst/>
          </a:prstGeom>
        </p:spPr>
        <p:txBody>
          <a:bodyPr/>
          <a:lstStyle>
            <a:lvl1pPr marL="0" indent="0">
              <a:buNone/>
              <a:defRPr sz="2400">
                <a:solidFill>
                  <a:schemeClr val="tx1"/>
                </a:solidFill>
              </a:defRPr>
            </a:lvl1pPr>
            <a:lvl2pPr marL="891540" indent="0">
              <a:buNone/>
              <a:defRPr sz="2400">
                <a:solidFill>
                  <a:schemeClr val="tx1"/>
                </a:solidFill>
              </a:defRPr>
            </a:lvl2pPr>
            <a:lvl3pPr marL="1783080" indent="0">
              <a:buNone/>
              <a:defRPr sz="2400">
                <a:solidFill>
                  <a:schemeClr val="tx1"/>
                </a:solidFill>
              </a:defRPr>
            </a:lvl3pPr>
            <a:lvl4pPr marL="2674620" indent="0">
              <a:buNone/>
              <a:defRPr sz="2400">
                <a:solidFill>
                  <a:schemeClr val="tx1"/>
                </a:solidFill>
              </a:defRPr>
            </a:lvl4pPr>
            <a:lvl5pPr marL="3566160" indent="0">
              <a:buNone/>
              <a:defRPr sz="2400">
                <a:solidFill>
                  <a:schemeClr val="tx1"/>
                </a:solidFill>
              </a:defRPr>
            </a:lvl5pPr>
          </a:lstStyle>
          <a:p>
            <a:pPr lvl="0"/>
            <a:r>
              <a:rPr lang="en-US"/>
              <a:t>Click to edit copy</a:t>
            </a:r>
          </a:p>
        </p:txBody>
      </p:sp>
    </p:spTree>
    <p:extLst>
      <p:ext uri="{BB962C8B-B14F-4D97-AF65-F5344CB8AC3E}">
        <p14:creationId xmlns:p14="http://schemas.microsoft.com/office/powerpoint/2010/main" val="12261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50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0"/>
                                  </p:stCondLst>
                                  <p:endCondLst>
                                    <p:cond evt="begin" delay="0">
                                      <p:tn val="13"/>
                                    </p:cond>
                                  </p:end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ULLET ANIMA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91200B-5D32-E12C-EA1F-0AC9612E9D8B}"/>
              </a:ext>
            </a:extLst>
          </p:cNvPr>
          <p:cNvSpPr>
            <a:spLocks noGrp="1"/>
          </p:cNvSpPr>
          <p:nvPr>
            <p:ph type="dt" sz="half" idx="10"/>
          </p:nvPr>
        </p:nvSpPr>
        <p:spPr/>
        <p:txBody>
          <a:bodyPr/>
          <a:lstStyle/>
          <a:p>
            <a:fld id="{C764DE79-268F-4C1A-8933-263129D2AF90}" type="datetimeFigureOut">
              <a:rPr lang="en-US" smtClean="0"/>
              <a:t>5/8/2026</a:t>
            </a:fld>
            <a:endParaRPr lang="en-US"/>
          </a:p>
        </p:txBody>
      </p:sp>
      <p:sp>
        <p:nvSpPr>
          <p:cNvPr id="4" name="Footer Placeholder 3">
            <a:extLst>
              <a:ext uri="{FF2B5EF4-FFF2-40B4-BE49-F238E27FC236}">
                <a16:creationId xmlns:a16="http://schemas.microsoft.com/office/drawing/2014/main" id="{556001F6-6A13-D046-CDCB-3E90420EC0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D2103-231A-77C4-A91F-D95F27426DF8}"/>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6" name="Title Placeholder 1">
            <a:extLst>
              <a:ext uri="{FF2B5EF4-FFF2-40B4-BE49-F238E27FC236}">
                <a16:creationId xmlns:a16="http://schemas.microsoft.com/office/drawing/2014/main" id="{D940E4A0-B40C-5DE1-7DE7-F7246A9FAF8A}"/>
              </a:ext>
            </a:extLst>
          </p:cNvPr>
          <p:cNvSpPr>
            <a:spLocks noGrp="1"/>
          </p:cNvSpPr>
          <p:nvPr>
            <p:ph type="title" hasCustomPrompt="1"/>
          </p:nvPr>
        </p:nvSpPr>
        <p:spPr>
          <a:xfrm>
            <a:off x="1397900" y="499995"/>
            <a:ext cx="21018993" cy="1337127"/>
          </a:xfrm>
          <a:prstGeom prst="rect">
            <a:avLst/>
          </a:prstGeom>
        </p:spPr>
        <p:txBody>
          <a:bodyPr vert="horz" lIns="0" tIns="43960" rIns="87919" bIns="43960" rtlCol="0" anchor="t" anchorCtr="0">
            <a:noAutofit/>
          </a:bodyPr>
          <a:lstStyle>
            <a:lvl1pPr algn="ctr">
              <a:defRPr sz="8000" baseline="0">
                <a:solidFill>
                  <a:schemeClr val="tx2"/>
                </a:solidFill>
                <a:latin typeface="+mj-lt"/>
              </a:defRPr>
            </a:lvl1pPr>
          </a:lstStyle>
          <a:p>
            <a:r>
              <a:rPr lang="en-US"/>
              <a:t>Click to Add Slide Title</a:t>
            </a:r>
          </a:p>
        </p:txBody>
      </p:sp>
      <p:sp>
        <p:nvSpPr>
          <p:cNvPr id="7" name="Rectangle 6">
            <a:extLst>
              <a:ext uri="{FF2B5EF4-FFF2-40B4-BE49-F238E27FC236}">
                <a16:creationId xmlns:a16="http://schemas.microsoft.com/office/drawing/2014/main" id="{487C5ACC-3B3C-3FE2-9603-150966DC45ED}"/>
              </a:ext>
            </a:extLst>
          </p:cNvPr>
          <p:cNvSpPr/>
          <p:nvPr userDrawn="1"/>
        </p:nvSpPr>
        <p:spPr>
          <a:xfrm>
            <a:off x="1" y="3657599"/>
            <a:ext cx="3785783" cy="2504086"/>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8" name="Rectangle 7">
            <a:extLst>
              <a:ext uri="{FF2B5EF4-FFF2-40B4-BE49-F238E27FC236}">
                <a16:creationId xmlns:a16="http://schemas.microsoft.com/office/drawing/2014/main" id="{C5A9499B-3346-689A-3804-0F1523FBE369}"/>
              </a:ext>
            </a:extLst>
          </p:cNvPr>
          <p:cNvSpPr/>
          <p:nvPr userDrawn="1"/>
        </p:nvSpPr>
        <p:spPr>
          <a:xfrm>
            <a:off x="2" y="3657599"/>
            <a:ext cx="3631395" cy="250408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9" name="Content Placeholder 11">
            <a:extLst>
              <a:ext uri="{FF2B5EF4-FFF2-40B4-BE49-F238E27FC236}">
                <a16:creationId xmlns:a16="http://schemas.microsoft.com/office/drawing/2014/main" id="{24B38114-25FA-4A30-C406-B6946C2E2A63}"/>
              </a:ext>
            </a:extLst>
          </p:cNvPr>
          <p:cNvSpPr>
            <a:spLocks noGrp="1"/>
          </p:cNvSpPr>
          <p:nvPr>
            <p:ph sz="quarter" idx="13" hasCustomPrompt="1"/>
          </p:nvPr>
        </p:nvSpPr>
        <p:spPr>
          <a:xfrm>
            <a:off x="1397900" y="3960820"/>
            <a:ext cx="1722490" cy="1718228"/>
          </a:xfrm>
          <a:prstGeom prst="rect">
            <a:avLst/>
          </a:prstGeom>
        </p:spPr>
        <p:txBody>
          <a:bodyPr lIns="0" tIns="0" rIns="0" bIns="0" anchor="ctr"/>
          <a:lstStyle>
            <a:lvl1pPr marL="0" indent="0" algn="ctr">
              <a:buNone/>
              <a:defRPr sz="2730" b="0" i="0" baseline="0">
                <a:latin typeface="+mj-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10" name="Text Placeholder 3">
            <a:extLst>
              <a:ext uri="{FF2B5EF4-FFF2-40B4-BE49-F238E27FC236}">
                <a16:creationId xmlns:a16="http://schemas.microsoft.com/office/drawing/2014/main" id="{2BA4D643-5271-B9F8-C711-882ACE143DDA}"/>
              </a:ext>
            </a:extLst>
          </p:cNvPr>
          <p:cNvSpPr>
            <a:spLocks noGrp="1"/>
          </p:cNvSpPr>
          <p:nvPr>
            <p:ph type="body" sz="quarter" idx="15" hasCustomPrompt="1"/>
          </p:nvPr>
        </p:nvSpPr>
        <p:spPr>
          <a:xfrm>
            <a:off x="4331728" y="3657599"/>
            <a:ext cx="18064976" cy="2504086"/>
          </a:xfrm>
          <a:prstGeom prst="rect">
            <a:avLst/>
          </a:prstGeom>
        </p:spPr>
        <p:txBody>
          <a:bodyPr lIns="182880" tIns="0" rIns="182880" bIns="0" anchor="ctr"/>
          <a:lstStyle>
            <a:lvl1pPr marL="0" indent="0" algn="l">
              <a:buNone/>
              <a:defRPr sz="3900" b="0" i="0">
                <a:latin typeface="+mj-lt"/>
                <a:ea typeface="Gotham Book" panose="02000604040000020004" pitchFamily="50" charset="0"/>
                <a:cs typeface="Gotham Book" panose="02000604040000020004" pitchFamily="50" charset="0"/>
              </a:defRPr>
            </a:lvl1pPr>
          </a:lstStyle>
          <a:p>
            <a:pPr lvl="0"/>
            <a:r>
              <a:rPr lang="en-US"/>
              <a:t>Click to add text</a:t>
            </a:r>
          </a:p>
        </p:txBody>
      </p:sp>
      <p:sp>
        <p:nvSpPr>
          <p:cNvPr id="11" name="Rectangle 10">
            <a:extLst>
              <a:ext uri="{FF2B5EF4-FFF2-40B4-BE49-F238E27FC236}">
                <a16:creationId xmlns:a16="http://schemas.microsoft.com/office/drawing/2014/main" id="{07A25E14-16F6-1B19-49E6-388E1A0AB4CD}"/>
              </a:ext>
            </a:extLst>
          </p:cNvPr>
          <p:cNvSpPr/>
          <p:nvPr userDrawn="1"/>
        </p:nvSpPr>
        <p:spPr>
          <a:xfrm>
            <a:off x="1" y="6516195"/>
            <a:ext cx="3785783" cy="2504086"/>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2" name="Rectangle 11">
            <a:extLst>
              <a:ext uri="{FF2B5EF4-FFF2-40B4-BE49-F238E27FC236}">
                <a16:creationId xmlns:a16="http://schemas.microsoft.com/office/drawing/2014/main" id="{B75D5ACC-2889-27A9-4719-7385CD8DADD7}"/>
              </a:ext>
            </a:extLst>
          </p:cNvPr>
          <p:cNvSpPr/>
          <p:nvPr userDrawn="1"/>
        </p:nvSpPr>
        <p:spPr>
          <a:xfrm>
            <a:off x="2" y="6516195"/>
            <a:ext cx="3631395" cy="250408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3" name="Content Placeholder 11">
            <a:extLst>
              <a:ext uri="{FF2B5EF4-FFF2-40B4-BE49-F238E27FC236}">
                <a16:creationId xmlns:a16="http://schemas.microsoft.com/office/drawing/2014/main" id="{26BEE0C7-2963-E6F5-8A84-153D9F8F7C1A}"/>
              </a:ext>
            </a:extLst>
          </p:cNvPr>
          <p:cNvSpPr>
            <a:spLocks noGrp="1"/>
          </p:cNvSpPr>
          <p:nvPr>
            <p:ph sz="quarter" idx="16" hasCustomPrompt="1"/>
          </p:nvPr>
        </p:nvSpPr>
        <p:spPr>
          <a:xfrm>
            <a:off x="1397900" y="6819416"/>
            <a:ext cx="1722490" cy="1718228"/>
          </a:xfrm>
          <a:prstGeom prst="rect">
            <a:avLst/>
          </a:prstGeom>
        </p:spPr>
        <p:txBody>
          <a:bodyPr lIns="0" tIns="0" rIns="0" bIns="0" anchor="ctr"/>
          <a:lstStyle>
            <a:lvl1pPr marL="0" indent="0" algn="ctr">
              <a:buNone/>
              <a:defRPr sz="2730" b="0" i="0" baseline="0">
                <a:latin typeface="+mj-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14" name="Text Placeholder 3">
            <a:extLst>
              <a:ext uri="{FF2B5EF4-FFF2-40B4-BE49-F238E27FC236}">
                <a16:creationId xmlns:a16="http://schemas.microsoft.com/office/drawing/2014/main" id="{3B621571-7858-58A9-6F47-C61CE267161E}"/>
              </a:ext>
            </a:extLst>
          </p:cNvPr>
          <p:cNvSpPr>
            <a:spLocks noGrp="1"/>
          </p:cNvSpPr>
          <p:nvPr>
            <p:ph type="body" sz="quarter" idx="17" hasCustomPrompt="1"/>
          </p:nvPr>
        </p:nvSpPr>
        <p:spPr>
          <a:xfrm>
            <a:off x="4331728" y="6516195"/>
            <a:ext cx="18064976" cy="2504086"/>
          </a:xfrm>
          <a:prstGeom prst="rect">
            <a:avLst/>
          </a:prstGeom>
        </p:spPr>
        <p:txBody>
          <a:bodyPr lIns="182880" tIns="0" rIns="182880" bIns="0" anchor="ctr"/>
          <a:lstStyle>
            <a:lvl1pPr marL="0" indent="0" algn="l">
              <a:buNone/>
              <a:defRPr sz="3900" b="0" i="0">
                <a:latin typeface="+mj-lt"/>
                <a:ea typeface="Gotham Book" panose="02000604040000020004" pitchFamily="50" charset="0"/>
                <a:cs typeface="Gotham Book" panose="02000604040000020004" pitchFamily="50" charset="0"/>
              </a:defRPr>
            </a:lvl1pPr>
          </a:lstStyle>
          <a:p>
            <a:pPr lvl="0"/>
            <a:r>
              <a:rPr lang="en-US"/>
              <a:t>Click to add text</a:t>
            </a:r>
          </a:p>
        </p:txBody>
      </p:sp>
      <p:sp>
        <p:nvSpPr>
          <p:cNvPr id="15" name="Rectangle 14">
            <a:extLst>
              <a:ext uri="{FF2B5EF4-FFF2-40B4-BE49-F238E27FC236}">
                <a16:creationId xmlns:a16="http://schemas.microsoft.com/office/drawing/2014/main" id="{14523356-2488-94C3-2BB0-43E8209FB544}"/>
              </a:ext>
            </a:extLst>
          </p:cNvPr>
          <p:cNvSpPr/>
          <p:nvPr userDrawn="1"/>
        </p:nvSpPr>
        <p:spPr>
          <a:xfrm>
            <a:off x="1" y="9374791"/>
            <a:ext cx="3785783" cy="2504086"/>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6" name="Rectangle 15">
            <a:extLst>
              <a:ext uri="{FF2B5EF4-FFF2-40B4-BE49-F238E27FC236}">
                <a16:creationId xmlns:a16="http://schemas.microsoft.com/office/drawing/2014/main" id="{E1BE155D-B323-F600-4AAD-2E1651513DA1}"/>
              </a:ext>
            </a:extLst>
          </p:cNvPr>
          <p:cNvSpPr/>
          <p:nvPr userDrawn="1"/>
        </p:nvSpPr>
        <p:spPr>
          <a:xfrm>
            <a:off x="2" y="9374791"/>
            <a:ext cx="3631395" cy="250408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7" name="Content Placeholder 11">
            <a:extLst>
              <a:ext uri="{FF2B5EF4-FFF2-40B4-BE49-F238E27FC236}">
                <a16:creationId xmlns:a16="http://schemas.microsoft.com/office/drawing/2014/main" id="{A1B0F681-9F13-5C13-3638-6764E424081B}"/>
              </a:ext>
            </a:extLst>
          </p:cNvPr>
          <p:cNvSpPr>
            <a:spLocks noGrp="1"/>
          </p:cNvSpPr>
          <p:nvPr>
            <p:ph sz="quarter" idx="18" hasCustomPrompt="1"/>
          </p:nvPr>
        </p:nvSpPr>
        <p:spPr>
          <a:xfrm>
            <a:off x="1397900" y="9678012"/>
            <a:ext cx="1722490" cy="1718228"/>
          </a:xfrm>
          <a:prstGeom prst="rect">
            <a:avLst/>
          </a:prstGeom>
        </p:spPr>
        <p:txBody>
          <a:bodyPr lIns="0" tIns="0" rIns="0" bIns="0" anchor="ctr"/>
          <a:lstStyle>
            <a:lvl1pPr marL="0" indent="0" algn="ctr">
              <a:buNone/>
              <a:defRPr sz="2730" b="0" i="0" baseline="0">
                <a:latin typeface="+mj-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18" name="Text Placeholder 3">
            <a:extLst>
              <a:ext uri="{FF2B5EF4-FFF2-40B4-BE49-F238E27FC236}">
                <a16:creationId xmlns:a16="http://schemas.microsoft.com/office/drawing/2014/main" id="{FE0CD722-A08C-1085-4BBB-AEB7DBC9EA76}"/>
              </a:ext>
            </a:extLst>
          </p:cNvPr>
          <p:cNvSpPr>
            <a:spLocks noGrp="1"/>
          </p:cNvSpPr>
          <p:nvPr>
            <p:ph type="body" sz="quarter" idx="19" hasCustomPrompt="1"/>
          </p:nvPr>
        </p:nvSpPr>
        <p:spPr>
          <a:xfrm>
            <a:off x="4331728" y="9374791"/>
            <a:ext cx="18064976" cy="2504086"/>
          </a:xfrm>
          <a:prstGeom prst="rect">
            <a:avLst/>
          </a:prstGeom>
        </p:spPr>
        <p:txBody>
          <a:bodyPr lIns="182880" tIns="0" rIns="182880" bIns="0" anchor="ctr"/>
          <a:lstStyle>
            <a:lvl1pPr marL="0" indent="0" algn="l">
              <a:buNone/>
              <a:defRPr sz="3900" b="0" i="0">
                <a:latin typeface="+mj-lt"/>
                <a:ea typeface="Gotham Book" panose="02000604040000020004" pitchFamily="50" charset="0"/>
                <a:cs typeface="Gotham Book" panose="02000604040000020004" pitchFamily="50" charset="0"/>
              </a:defRPr>
            </a:lvl1pPr>
          </a:lstStyle>
          <a:p>
            <a:pPr lvl="0"/>
            <a:r>
              <a:rPr lang="en-US"/>
              <a:t>Click to add text</a:t>
            </a:r>
          </a:p>
        </p:txBody>
      </p:sp>
    </p:spTree>
    <p:extLst>
      <p:ext uri="{BB962C8B-B14F-4D97-AF65-F5344CB8AC3E}">
        <p14:creationId xmlns:p14="http://schemas.microsoft.com/office/powerpoint/2010/main" val="22984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350"/>
                                        <p:tgtEl>
                                          <p:spTgt spid="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8" accel="50000" decel="5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350"/>
                                        <p:tgtEl>
                                          <p:spTgt spid="1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accel="50000" decel="5000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8" accel="50000" decel="5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0-#ppt_w/2"/>
                                          </p:val>
                                        </p:tav>
                                        <p:tav tm="100000">
                                          <p:val>
                                            <p:strVal val="#ppt_x"/>
                                          </p:val>
                                        </p:tav>
                                      </p:tavLst>
                                    </p:anim>
                                    <p:anim calcmode="lin" valueType="num">
                                      <p:cBhvr additive="base">
                                        <p:cTn id="46" dur="75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fade">
                                      <p:cBhvr>
                                        <p:cTn id="50" dur="350"/>
                                        <p:tgtEl>
                                          <p:spTgt spid="17">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fade">
                                      <p:cBhvr>
                                        <p:cTn id="5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35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35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35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ULLET ANIMATION">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94FE0BC-3CD4-F0EE-1E2B-0AF40289CF7D}"/>
              </a:ext>
            </a:extLst>
          </p:cNvPr>
          <p:cNvSpPr>
            <a:spLocks noGrp="1"/>
          </p:cNvSpPr>
          <p:nvPr>
            <p:ph type="dt" sz="half" idx="10"/>
          </p:nvPr>
        </p:nvSpPr>
        <p:spPr>
          <a:xfrm>
            <a:off x="1635125" y="12712700"/>
            <a:ext cx="5348288" cy="730250"/>
          </a:xfrm>
        </p:spPr>
        <p:txBody>
          <a:bodyPr/>
          <a:lstStyle/>
          <a:p>
            <a:fld id="{9E3BFA43-320F-3542-9B1F-300F7E42A91A}" type="datetimeFigureOut">
              <a:rPr lang="en-US" smtClean="0"/>
              <a:t>5/8/2026</a:t>
            </a:fld>
            <a:endParaRPr lang="en-US"/>
          </a:p>
        </p:txBody>
      </p:sp>
      <p:sp>
        <p:nvSpPr>
          <p:cNvPr id="19" name="Footer Placeholder 3">
            <a:extLst>
              <a:ext uri="{FF2B5EF4-FFF2-40B4-BE49-F238E27FC236}">
                <a16:creationId xmlns:a16="http://schemas.microsoft.com/office/drawing/2014/main" id="{870AAA5E-8A83-E995-8898-4445D7CFB37B}"/>
              </a:ext>
            </a:extLst>
          </p:cNvPr>
          <p:cNvSpPr>
            <a:spLocks noGrp="1"/>
          </p:cNvSpPr>
          <p:nvPr>
            <p:ph type="ftr" sz="quarter" idx="11"/>
          </p:nvPr>
        </p:nvSpPr>
        <p:spPr>
          <a:xfrm>
            <a:off x="7875588" y="12712700"/>
            <a:ext cx="8023225" cy="730250"/>
          </a:xfrm>
        </p:spPr>
        <p:txBody>
          <a:bodyPr/>
          <a:lstStyle/>
          <a:p>
            <a:endParaRPr lang="en-US"/>
          </a:p>
        </p:txBody>
      </p:sp>
      <p:sp>
        <p:nvSpPr>
          <p:cNvPr id="20" name="Slide Number Placeholder 4">
            <a:extLst>
              <a:ext uri="{FF2B5EF4-FFF2-40B4-BE49-F238E27FC236}">
                <a16:creationId xmlns:a16="http://schemas.microsoft.com/office/drawing/2014/main" id="{AAF61CE2-EACB-9129-EA78-6187C698EA55}"/>
              </a:ext>
            </a:extLst>
          </p:cNvPr>
          <p:cNvSpPr>
            <a:spLocks noGrp="1"/>
          </p:cNvSpPr>
          <p:nvPr>
            <p:ph type="sldNum" sz="quarter" idx="12"/>
          </p:nvPr>
        </p:nvSpPr>
        <p:spPr>
          <a:xfrm>
            <a:off x="16790988" y="12712700"/>
            <a:ext cx="5348287" cy="730250"/>
          </a:xfrm>
        </p:spPr>
        <p:txBody>
          <a:bodyPr/>
          <a:lstStyle/>
          <a:p>
            <a:fld id="{2E7F28A1-B31F-3B49-B471-09C25604F1BD}" type="slidenum">
              <a:rPr lang="en-US" smtClean="0"/>
              <a:t>‹#›</a:t>
            </a:fld>
            <a:endParaRPr lang="en-US"/>
          </a:p>
        </p:txBody>
      </p:sp>
      <p:sp>
        <p:nvSpPr>
          <p:cNvPr id="21" name="Rectangle 20">
            <a:extLst>
              <a:ext uri="{FF2B5EF4-FFF2-40B4-BE49-F238E27FC236}">
                <a16:creationId xmlns:a16="http://schemas.microsoft.com/office/drawing/2014/main" id="{91B1C813-636E-6E5B-73B5-87230C11C645}"/>
              </a:ext>
            </a:extLst>
          </p:cNvPr>
          <p:cNvSpPr/>
          <p:nvPr userDrawn="1"/>
        </p:nvSpPr>
        <p:spPr>
          <a:xfrm>
            <a:off x="1" y="3657600"/>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2" name="Rectangle 21">
            <a:extLst>
              <a:ext uri="{FF2B5EF4-FFF2-40B4-BE49-F238E27FC236}">
                <a16:creationId xmlns:a16="http://schemas.microsoft.com/office/drawing/2014/main" id="{DA7BE913-CAF4-2745-2666-2607751700E4}"/>
              </a:ext>
            </a:extLst>
          </p:cNvPr>
          <p:cNvSpPr/>
          <p:nvPr userDrawn="1"/>
        </p:nvSpPr>
        <p:spPr>
          <a:xfrm>
            <a:off x="2" y="3657600"/>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3" name="Content Placeholder 11">
            <a:extLst>
              <a:ext uri="{FF2B5EF4-FFF2-40B4-BE49-F238E27FC236}">
                <a16:creationId xmlns:a16="http://schemas.microsoft.com/office/drawing/2014/main" id="{DBEF7C54-B880-28E1-A845-FD9BE0F4DB75}"/>
              </a:ext>
            </a:extLst>
          </p:cNvPr>
          <p:cNvSpPr>
            <a:spLocks noGrp="1"/>
          </p:cNvSpPr>
          <p:nvPr>
            <p:ph sz="quarter" idx="13" hasCustomPrompt="1"/>
          </p:nvPr>
        </p:nvSpPr>
        <p:spPr>
          <a:xfrm>
            <a:off x="1493423" y="3786644"/>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24" name="Text Placeholder 3">
            <a:extLst>
              <a:ext uri="{FF2B5EF4-FFF2-40B4-BE49-F238E27FC236}">
                <a16:creationId xmlns:a16="http://schemas.microsoft.com/office/drawing/2014/main" id="{B62FE07B-64C4-E2DA-DEB1-56D4B95655D3}"/>
              </a:ext>
            </a:extLst>
          </p:cNvPr>
          <p:cNvSpPr>
            <a:spLocks noGrp="1"/>
          </p:cNvSpPr>
          <p:nvPr>
            <p:ph type="body" sz="quarter" idx="15" hasCustomPrompt="1"/>
          </p:nvPr>
        </p:nvSpPr>
        <p:spPr>
          <a:xfrm>
            <a:off x="4331728" y="3657600"/>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25" name="Title Placeholder 1">
            <a:extLst>
              <a:ext uri="{FF2B5EF4-FFF2-40B4-BE49-F238E27FC236}">
                <a16:creationId xmlns:a16="http://schemas.microsoft.com/office/drawing/2014/main" id="{5EB9E0FE-D3C2-9F06-F731-D15319C7BED5}"/>
              </a:ext>
            </a:extLst>
          </p:cNvPr>
          <p:cNvSpPr>
            <a:spLocks noGrp="1"/>
          </p:cNvSpPr>
          <p:nvPr>
            <p:ph type="title" hasCustomPrompt="1"/>
          </p:nvPr>
        </p:nvSpPr>
        <p:spPr>
          <a:xfrm>
            <a:off x="1377711" y="539816"/>
            <a:ext cx="21018993" cy="1261914"/>
          </a:xfrm>
          <a:prstGeom prst="rect">
            <a:avLst/>
          </a:prstGeom>
        </p:spPr>
        <p:txBody>
          <a:bodyPr vert="horz" lIns="0" tIns="43960" rIns="87919" bIns="43960" rtlCol="0" anchor="t" anchorCtr="0">
            <a:noAutofit/>
          </a:bodyPr>
          <a:lstStyle>
            <a:lvl1pPr algn="ctr">
              <a:defRPr sz="8000" baseline="0">
                <a:solidFill>
                  <a:schemeClr val="accent1"/>
                </a:solidFill>
              </a:defRPr>
            </a:lvl1pPr>
          </a:lstStyle>
          <a:p>
            <a:r>
              <a:rPr lang="en-US"/>
              <a:t>Click to Add Slide Title</a:t>
            </a:r>
          </a:p>
        </p:txBody>
      </p:sp>
      <p:sp>
        <p:nvSpPr>
          <p:cNvPr id="26" name="Rectangle 25">
            <a:extLst>
              <a:ext uri="{FF2B5EF4-FFF2-40B4-BE49-F238E27FC236}">
                <a16:creationId xmlns:a16="http://schemas.microsoft.com/office/drawing/2014/main" id="{39B0A131-5AA6-C8B0-7F71-FAE6B6BC1B70}"/>
              </a:ext>
            </a:extLst>
          </p:cNvPr>
          <p:cNvSpPr/>
          <p:nvPr userDrawn="1"/>
        </p:nvSpPr>
        <p:spPr>
          <a:xfrm>
            <a:off x="1" y="5843238"/>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7" name="Rectangle 26">
            <a:extLst>
              <a:ext uri="{FF2B5EF4-FFF2-40B4-BE49-F238E27FC236}">
                <a16:creationId xmlns:a16="http://schemas.microsoft.com/office/drawing/2014/main" id="{5EE34FE4-AA11-D0C8-0436-F669906FCED2}"/>
              </a:ext>
            </a:extLst>
          </p:cNvPr>
          <p:cNvSpPr/>
          <p:nvPr userDrawn="1"/>
        </p:nvSpPr>
        <p:spPr>
          <a:xfrm>
            <a:off x="2" y="5843238"/>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8" name="Content Placeholder 11">
            <a:extLst>
              <a:ext uri="{FF2B5EF4-FFF2-40B4-BE49-F238E27FC236}">
                <a16:creationId xmlns:a16="http://schemas.microsoft.com/office/drawing/2014/main" id="{DE36FA75-6881-2669-AA17-4B1AF9CC145A}"/>
              </a:ext>
            </a:extLst>
          </p:cNvPr>
          <p:cNvSpPr>
            <a:spLocks noGrp="1"/>
          </p:cNvSpPr>
          <p:nvPr>
            <p:ph sz="quarter" idx="16" hasCustomPrompt="1"/>
          </p:nvPr>
        </p:nvSpPr>
        <p:spPr>
          <a:xfrm>
            <a:off x="1493423" y="5972282"/>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29" name="Text Placeholder 3">
            <a:extLst>
              <a:ext uri="{FF2B5EF4-FFF2-40B4-BE49-F238E27FC236}">
                <a16:creationId xmlns:a16="http://schemas.microsoft.com/office/drawing/2014/main" id="{0E2CB45B-2907-C77E-D492-6784D0D2FFB9}"/>
              </a:ext>
            </a:extLst>
          </p:cNvPr>
          <p:cNvSpPr>
            <a:spLocks noGrp="1"/>
          </p:cNvSpPr>
          <p:nvPr>
            <p:ph type="body" sz="quarter" idx="17" hasCustomPrompt="1"/>
          </p:nvPr>
        </p:nvSpPr>
        <p:spPr>
          <a:xfrm>
            <a:off x="4331728" y="5843238"/>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30" name="Rectangle 29">
            <a:extLst>
              <a:ext uri="{FF2B5EF4-FFF2-40B4-BE49-F238E27FC236}">
                <a16:creationId xmlns:a16="http://schemas.microsoft.com/office/drawing/2014/main" id="{82B0C587-573E-C330-ED7A-E2495DBDDEE0}"/>
              </a:ext>
            </a:extLst>
          </p:cNvPr>
          <p:cNvSpPr/>
          <p:nvPr userDrawn="1"/>
        </p:nvSpPr>
        <p:spPr>
          <a:xfrm>
            <a:off x="1" y="8028876"/>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1" name="Rectangle 30">
            <a:extLst>
              <a:ext uri="{FF2B5EF4-FFF2-40B4-BE49-F238E27FC236}">
                <a16:creationId xmlns:a16="http://schemas.microsoft.com/office/drawing/2014/main" id="{57EFACD8-B493-EE62-E30A-86D1F2191B34}"/>
              </a:ext>
            </a:extLst>
          </p:cNvPr>
          <p:cNvSpPr/>
          <p:nvPr userDrawn="1"/>
        </p:nvSpPr>
        <p:spPr>
          <a:xfrm>
            <a:off x="2" y="8028876"/>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2" name="Content Placeholder 11">
            <a:extLst>
              <a:ext uri="{FF2B5EF4-FFF2-40B4-BE49-F238E27FC236}">
                <a16:creationId xmlns:a16="http://schemas.microsoft.com/office/drawing/2014/main" id="{F0D09E79-58B1-FE06-BA0A-68A2C6238607}"/>
              </a:ext>
            </a:extLst>
          </p:cNvPr>
          <p:cNvSpPr>
            <a:spLocks noGrp="1"/>
          </p:cNvSpPr>
          <p:nvPr>
            <p:ph sz="quarter" idx="18" hasCustomPrompt="1"/>
          </p:nvPr>
        </p:nvSpPr>
        <p:spPr>
          <a:xfrm>
            <a:off x="1493423" y="8157920"/>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33" name="Text Placeholder 3">
            <a:extLst>
              <a:ext uri="{FF2B5EF4-FFF2-40B4-BE49-F238E27FC236}">
                <a16:creationId xmlns:a16="http://schemas.microsoft.com/office/drawing/2014/main" id="{7A67C711-3B37-FB22-12C8-EC260BBDF9E5}"/>
              </a:ext>
            </a:extLst>
          </p:cNvPr>
          <p:cNvSpPr>
            <a:spLocks noGrp="1"/>
          </p:cNvSpPr>
          <p:nvPr>
            <p:ph type="body" sz="quarter" idx="19" hasCustomPrompt="1"/>
          </p:nvPr>
        </p:nvSpPr>
        <p:spPr>
          <a:xfrm>
            <a:off x="4331728" y="8028876"/>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34" name="Rectangle 33">
            <a:extLst>
              <a:ext uri="{FF2B5EF4-FFF2-40B4-BE49-F238E27FC236}">
                <a16:creationId xmlns:a16="http://schemas.microsoft.com/office/drawing/2014/main" id="{584A898A-7E5A-B219-BA4B-FFFD3A5C35A4}"/>
              </a:ext>
            </a:extLst>
          </p:cNvPr>
          <p:cNvSpPr/>
          <p:nvPr userDrawn="1"/>
        </p:nvSpPr>
        <p:spPr>
          <a:xfrm>
            <a:off x="1" y="10214514"/>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5" name="Rectangle 34">
            <a:extLst>
              <a:ext uri="{FF2B5EF4-FFF2-40B4-BE49-F238E27FC236}">
                <a16:creationId xmlns:a16="http://schemas.microsoft.com/office/drawing/2014/main" id="{F0B5E442-A680-513D-278E-9A747FE503DB}"/>
              </a:ext>
            </a:extLst>
          </p:cNvPr>
          <p:cNvSpPr/>
          <p:nvPr userDrawn="1"/>
        </p:nvSpPr>
        <p:spPr>
          <a:xfrm>
            <a:off x="2" y="10214514"/>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6" name="Content Placeholder 11">
            <a:extLst>
              <a:ext uri="{FF2B5EF4-FFF2-40B4-BE49-F238E27FC236}">
                <a16:creationId xmlns:a16="http://schemas.microsoft.com/office/drawing/2014/main" id="{E8C93073-E005-6919-E00C-2F4D68ABC835}"/>
              </a:ext>
            </a:extLst>
          </p:cNvPr>
          <p:cNvSpPr>
            <a:spLocks noGrp="1"/>
          </p:cNvSpPr>
          <p:nvPr>
            <p:ph sz="quarter" idx="20" hasCustomPrompt="1"/>
          </p:nvPr>
        </p:nvSpPr>
        <p:spPr>
          <a:xfrm>
            <a:off x="1493423" y="10343558"/>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37" name="Text Placeholder 3">
            <a:extLst>
              <a:ext uri="{FF2B5EF4-FFF2-40B4-BE49-F238E27FC236}">
                <a16:creationId xmlns:a16="http://schemas.microsoft.com/office/drawing/2014/main" id="{60118AC8-6E1B-D1C9-7E66-AE2144EE3046}"/>
              </a:ext>
            </a:extLst>
          </p:cNvPr>
          <p:cNvSpPr>
            <a:spLocks noGrp="1"/>
          </p:cNvSpPr>
          <p:nvPr>
            <p:ph type="body" sz="quarter" idx="21" hasCustomPrompt="1"/>
          </p:nvPr>
        </p:nvSpPr>
        <p:spPr>
          <a:xfrm>
            <a:off x="4331728" y="10214514"/>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Tree>
    <p:extLst>
      <p:ext uri="{BB962C8B-B14F-4D97-AF65-F5344CB8AC3E}">
        <p14:creationId xmlns:p14="http://schemas.microsoft.com/office/powerpoint/2010/main" val="17980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0-#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350"/>
                                        <p:tgtEl>
                                          <p:spTgt spid="2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fade">
                                      <p:cBhvr>
                                        <p:cTn id="19" dur="500"/>
                                        <p:tgtEl>
                                          <p:spTgt spid="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8" accel="50000" decel="5000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0-#ppt_w/2"/>
                                          </p:val>
                                        </p:tav>
                                        <p:tav tm="100000">
                                          <p:val>
                                            <p:strVal val="#ppt_x"/>
                                          </p:val>
                                        </p:tav>
                                      </p:tavLst>
                                    </p:anim>
                                    <p:anim calcmode="lin" valueType="num">
                                      <p:cBhvr additive="base">
                                        <p:cTn id="29" dur="75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350"/>
                                        <p:tgtEl>
                                          <p:spTgt spid="2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accel="50000" decel="5000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0-#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par>
                                <p:cTn id="43" presetID="2" presetClass="entr" presetSubtype="8" accel="50000" decel="5000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750" fill="hold"/>
                                        <p:tgtEl>
                                          <p:spTgt spid="31"/>
                                        </p:tgtEl>
                                        <p:attrNameLst>
                                          <p:attrName>ppt_x</p:attrName>
                                        </p:attrNameLst>
                                      </p:cBhvr>
                                      <p:tavLst>
                                        <p:tav tm="0">
                                          <p:val>
                                            <p:strVal val="0-#ppt_w/2"/>
                                          </p:val>
                                        </p:tav>
                                        <p:tav tm="100000">
                                          <p:val>
                                            <p:strVal val="#ppt_x"/>
                                          </p:val>
                                        </p:tav>
                                      </p:tavLst>
                                    </p:anim>
                                    <p:anim calcmode="lin" valueType="num">
                                      <p:cBhvr additive="base">
                                        <p:cTn id="46" dur="750" fill="hold"/>
                                        <p:tgtEl>
                                          <p:spTgt spid="31"/>
                                        </p:tgtEl>
                                        <p:attrNameLst>
                                          <p:attrName>ppt_y</p:attrName>
                                        </p:attrNameLst>
                                      </p:cBhvr>
                                      <p:tavLst>
                                        <p:tav tm="0">
                                          <p:val>
                                            <p:strVal val="#ppt_y"/>
                                          </p:val>
                                        </p:tav>
                                        <p:tav tm="100000">
                                          <p:val>
                                            <p:strVal val="#ppt_y"/>
                                          </p:val>
                                        </p:tav>
                                      </p:tavLst>
                                    </p:anim>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fade">
                                      <p:cBhvr>
                                        <p:cTn id="50" dur="350"/>
                                        <p:tgtEl>
                                          <p:spTgt spid="32">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fade">
                                      <p:cBhvr>
                                        <p:cTn id="53" dur="500"/>
                                        <p:tgtEl>
                                          <p:spTgt spid="3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accel="50000" decel="5000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par>
                                <p:cTn id="60" presetID="2" presetClass="entr" presetSubtype="8" accel="50000" decel="5000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0-#ppt_w/2"/>
                                          </p:val>
                                        </p:tav>
                                        <p:tav tm="100000">
                                          <p:val>
                                            <p:strVal val="#ppt_x"/>
                                          </p:val>
                                        </p:tav>
                                      </p:tavLst>
                                    </p:anim>
                                    <p:anim calcmode="lin" valueType="num">
                                      <p:cBhvr additive="base">
                                        <p:cTn id="63" dur="750" fill="hold"/>
                                        <p:tgtEl>
                                          <p:spTgt spid="35"/>
                                        </p:tgtEl>
                                        <p:attrNameLst>
                                          <p:attrName>ppt_y</p:attrName>
                                        </p:attrNameLst>
                                      </p:cBhvr>
                                      <p:tavLst>
                                        <p:tav tm="0">
                                          <p:val>
                                            <p:strVal val="#ppt_y"/>
                                          </p:val>
                                        </p:tav>
                                        <p:tav tm="100000">
                                          <p:val>
                                            <p:strVal val="#ppt_y"/>
                                          </p:val>
                                        </p:tav>
                                      </p:tavLst>
                                    </p:anim>
                                  </p:childTnLst>
                                </p:cTn>
                              </p:par>
                            </p:childTnLst>
                          </p:cTn>
                        </p:par>
                        <p:par>
                          <p:cTn id="64" fill="hold">
                            <p:stCondLst>
                              <p:cond delay="750"/>
                            </p:stCondLst>
                            <p:childTnLst>
                              <p:par>
                                <p:cTn id="65" presetID="10" presetClass="entr" presetSubtype="0" fill="hold" grpId="0" nodeType="after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Effect transition="in" filter="fade">
                                      <p:cBhvr>
                                        <p:cTn id="67" dur="350"/>
                                        <p:tgtEl>
                                          <p:spTgt spid="36">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fade">
                                      <p:cBhvr>
                                        <p:cTn id="70"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35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animBg="1"/>
      <p:bldP spid="27" grpId="0" animBg="1"/>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35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35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animBg="1"/>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350"/>
                        <p:tgtEl>
                          <p:spTgt spid="36"/>
                        </p:tgtEl>
                      </p:cBhvr>
                    </p:animEffect>
                  </p:childTnLst>
                </p:cTn>
              </p:par>
            </p:tnLst>
          </p:tmpl>
        </p:tmplLst>
      </p:bldP>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3316" r="1250" b="29279"/>
          <a:stretch/>
        </p:blipFill>
        <p:spPr>
          <a:xfrm>
            <a:off x="-46892" y="-33454"/>
            <a:ext cx="22597300" cy="13782907"/>
          </a:xfrm>
          <a:prstGeom prst="rect">
            <a:avLst/>
          </a:prstGeom>
        </p:spPr>
      </p:pic>
      <p:sp>
        <p:nvSpPr>
          <p:cNvPr id="4" name="Date Placeholder 3"/>
          <p:cNvSpPr>
            <a:spLocks noGrp="1"/>
          </p:cNvSpPr>
          <p:nvPr>
            <p:ph type="dt" sz="half" idx="10"/>
          </p:nvPr>
        </p:nvSpPr>
        <p:spPr/>
        <p:txBody>
          <a:bodyPr/>
          <a:lstStyle/>
          <a:p>
            <a:fld id="{AD041704-C086-874F-9335-9F37CC3EFB0C}"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16329" y="-52955"/>
            <a:ext cx="20405687" cy="1384289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accent3"/>
              </a:gs>
              <a:gs pos="99000">
                <a:schemeClr val="accent3">
                  <a:alpha val="0"/>
                  <a:lumMod val="31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704440" y="4744600"/>
            <a:ext cx="13603632" cy="4775200"/>
          </a:xfrm>
          <a:prstGeom prst="rect">
            <a:avLst/>
          </a:prstGeom>
        </p:spPr>
        <p:txBody>
          <a:bodyPr anchor="b"/>
          <a:lstStyle>
            <a:lvl1pPr algn="l">
              <a:defRPr sz="10000">
                <a:solidFill>
                  <a:srgbClr val="5F4706"/>
                </a:solidFill>
              </a:defRPr>
            </a:lvl1pPr>
          </a:lstStyle>
          <a:p>
            <a:r>
              <a:rPr lang="en-US"/>
              <a:t>Click to edit Master title style</a:t>
            </a:r>
          </a:p>
        </p:txBody>
      </p:sp>
      <p:sp>
        <p:nvSpPr>
          <p:cNvPr id="3" name="Subtitle 2"/>
          <p:cNvSpPr>
            <a:spLocks noGrp="1"/>
          </p:cNvSpPr>
          <p:nvPr>
            <p:ph type="subTitle" idx="1" hasCustomPrompt="1"/>
          </p:nvPr>
        </p:nvSpPr>
        <p:spPr>
          <a:xfrm>
            <a:off x="758503" y="10511312"/>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descr="A black and white logo&#10;&#10;AI-generated content may be incorrect.">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6971" y="678273"/>
            <a:ext cx="6764595" cy="3074815"/>
          </a:xfrm>
          <a:prstGeom prst="rect">
            <a:avLst/>
          </a:prstGeom>
        </p:spPr>
      </p:pic>
    </p:spTree>
    <p:extLst>
      <p:ext uri="{BB962C8B-B14F-4D97-AF65-F5344CB8AC3E}">
        <p14:creationId xmlns:p14="http://schemas.microsoft.com/office/powerpoint/2010/main" val="3094616208"/>
      </p:ext>
    </p:extLst>
  </p:cSld>
  <p:clrMapOvr>
    <a:masterClrMapping/>
  </p:clrMapOvr>
  <p:extLst>
    <p:ext uri="{DCECCB84-F9BA-43D5-87BE-67443E8EF086}">
      <p15:sldGuideLst xmlns:p15="http://schemas.microsoft.com/office/powerpoint/2012/main">
        <p15:guide id="2" pos="74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MAGE BULLE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F6E647-C4BC-EBE1-385E-27629B6C243E}"/>
              </a:ext>
            </a:extLst>
          </p:cNvPr>
          <p:cNvSpPr>
            <a:spLocks noGrp="1"/>
          </p:cNvSpPr>
          <p:nvPr>
            <p:ph type="dt" sz="half" idx="10"/>
          </p:nvPr>
        </p:nvSpPr>
        <p:spPr>
          <a:xfrm>
            <a:off x="1635125" y="12712700"/>
            <a:ext cx="5348288" cy="730250"/>
          </a:xfrm>
        </p:spPr>
        <p:txBody>
          <a:bodyPr/>
          <a:lstStyle/>
          <a:p>
            <a:fld id="{9E3BFA43-320F-3542-9B1F-300F7E42A91A}" type="datetimeFigureOut">
              <a:rPr lang="en-US" smtClean="0"/>
              <a:t>5/8/2026</a:t>
            </a:fld>
            <a:endParaRPr lang="en-US"/>
          </a:p>
        </p:txBody>
      </p:sp>
      <p:sp>
        <p:nvSpPr>
          <p:cNvPr id="4" name="Footer Placeholder 3">
            <a:extLst>
              <a:ext uri="{FF2B5EF4-FFF2-40B4-BE49-F238E27FC236}">
                <a16:creationId xmlns:a16="http://schemas.microsoft.com/office/drawing/2014/main" id="{F3686CD9-4F2E-670D-E742-1C0563E7C72B}"/>
              </a:ext>
            </a:extLst>
          </p:cNvPr>
          <p:cNvSpPr>
            <a:spLocks noGrp="1"/>
          </p:cNvSpPr>
          <p:nvPr>
            <p:ph type="ftr" sz="quarter" idx="11"/>
          </p:nvPr>
        </p:nvSpPr>
        <p:spPr>
          <a:xfrm>
            <a:off x="7875588" y="12712700"/>
            <a:ext cx="8023225" cy="730250"/>
          </a:xfrm>
        </p:spPr>
        <p:txBody>
          <a:bodyPr/>
          <a:lstStyle/>
          <a:p>
            <a:endParaRPr lang="en-US"/>
          </a:p>
        </p:txBody>
      </p:sp>
      <p:sp>
        <p:nvSpPr>
          <p:cNvPr id="5" name="Slide Number Placeholder 4">
            <a:extLst>
              <a:ext uri="{FF2B5EF4-FFF2-40B4-BE49-F238E27FC236}">
                <a16:creationId xmlns:a16="http://schemas.microsoft.com/office/drawing/2014/main" id="{E8BC10E8-AF9B-811A-3FB1-49D2CCCE8544}"/>
              </a:ext>
            </a:extLst>
          </p:cNvPr>
          <p:cNvSpPr>
            <a:spLocks noGrp="1"/>
          </p:cNvSpPr>
          <p:nvPr>
            <p:ph type="sldNum" sz="quarter" idx="12"/>
          </p:nvPr>
        </p:nvSpPr>
        <p:spPr>
          <a:xfrm>
            <a:off x="16790988" y="12712700"/>
            <a:ext cx="5348287" cy="730250"/>
          </a:xfrm>
        </p:spPr>
        <p:txBody>
          <a:bodyPr/>
          <a:lstStyle/>
          <a:p>
            <a:fld id="{2E7F28A1-B31F-3B49-B471-09C25604F1BD}" type="slidenum">
              <a:rPr lang="en-US" smtClean="0"/>
              <a:t>‹#›</a:t>
            </a:fld>
            <a:endParaRPr lang="en-US"/>
          </a:p>
        </p:txBody>
      </p:sp>
      <p:sp>
        <p:nvSpPr>
          <p:cNvPr id="6" name="Content Placeholder 10">
            <a:extLst>
              <a:ext uri="{FF2B5EF4-FFF2-40B4-BE49-F238E27FC236}">
                <a16:creationId xmlns:a16="http://schemas.microsoft.com/office/drawing/2014/main" id="{FD4579EA-E939-C8EC-A89F-F6C5ED73EF82}"/>
              </a:ext>
            </a:extLst>
          </p:cNvPr>
          <p:cNvSpPr>
            <a:spLocks noGrp="1"/>
          </p:cNvSpPr>
          <p:nvPr>
            <p:ph sz="quarter" idx="13" hasCustomPrompt="1"/>
          </p:nvPr>
        </p:nvSpPr>
        <p:spPr>
          <a:xfrm>
            <a:off x="12123794" y="4365971"/>
            <a:ext cx="10252710" cy="6976534"/>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7" name="Content Placeholder 10">
            <a:extLst>
              <a:ext uri="{FF2B5EF4-FFF2-40B4-BE49-F238E27FC236}">
                <a16:creationId xmlns:a16="http://schemas.microsoft.com/office/drawing/2014/main" id="{AF79DF1F-E903-D69A-6C8A-0B8956D9FEA8}"/>
              </a:ext>
            </a:extLst>
          </p:cNvPr>
          <p:cNvSpPr>
            <a:spLocks noGrp="1"/>
          </p:cNvSpPr>
          <p:nvPr>
            <p:ph sz="quarter" idx="14" hasCustomPrompt="1"/>
          </p:nvPr>
        </p:nvSpPr>
        <p:spPr>
          <a:xfrm>
            <a:off x="1377704" y="4365971"/>
            <a:ext cx="10252710" cy="6976534"/>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8" name="Title Placeholder 1">
            <a:extLst>
              <a:ext uri="{FF2B5EF4-FFF2-40B4-BE49-F238E27FC236}">
                <a16:creationId xmlns:a16="http://schemas.microsoft.com/office/drawing/2014/main" id="{C5A4BC85-2D16-4AA6-CE49-CD47C0386122}"/>
              </a:ext>
            </a:extLst>
          </p:cNvPr>
          <p:cNvSpPr>
            <a:spLocks noGrp="1"/>
          </p:cNvSpPr>
          <p:nvPr>
            <p:ph type="title" hasCustomPrompt="1"/>
          </p:nvPr>
        </p:nvSpPr>
        <p:spPr>
          <a:xfrm>
            <a:off x="1377704" y="560557"/>
            <a:ext cx="21018993" cy="874262"/>
          </a:xfrm>
          <a:prstGeom prst="rect">
            <a:avLst/>
          </a:prstGeom>
        </p:spPr>
        <p:txBody>
          <a:bodyPr vert="horz" lIns="0" tIns="43960" rIns="87919" bIns="43960" rtlCol="0" anchor="t" anchorCtr="0">
            <a:noAutofit/>
          </a:bodyPr>
          <a:lstStyle>
            <a:lvl1pPr algn="ctr">
              <a:defRPr sz="8000" baseline="0">
                <a:solidFill>
                  <a:schemeClr val="accent2"/>
                </a:solidFill>
                <a:latin typeface="+mj-lt"/>
              </a:defRPr>
            </a:lvl1pPr>
          </a:lstStyle>
          <a:p>
            <a:r>
              <a:rPr lang="en-US"/>
              <a:t>Click to Add Slide Title in </a:t>
            </a:r>
            <a:r>
              <a:rPr lang="en-US" err="1"/>
              <a:t>Titlecase</a:t>
            </a:r>
            <a:endParaRPr lang="en-US"/>
          </a:p>
        </p:txBody>
      </p:sp>
    </p:spTree>
    <p:extLst>
      <p:ext uri="{BB962C8B-B14F-4D97-AF65-F5344CB8AC3E}">
        <p14:creationId xmlns:p14="http://schemas.microsoft.com/office/powerpoint/2010/main" val="733809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PHOTO BULLET">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2949862-A4E6-2D66-2B91-F7D7FB7B4588}"/>
              </a:ext>
            </a:extLst>
          </p:cNvPr>
          <p:cNvSpPr>
            <a:spLocks noGrp="1"/>
          </p:cNvSpPr>
          <p:nvPr>
            <p:ph type="dt" sz="half" idx="10"/>
          </p:nvPr>
        </p:nvSpPr>
        <p:spPr>
          <a:xfrm>
            <a:off x="1635125" y="12712700"/>
            <a:ext cx="5348288" cy="730250"/>
          </a:xfrm>
        </p:spPr>
        <p:txBody>
          <a:bodyPr/>
          <a:lstStyle/>
          <a:p>
            <a:fld id="{9E3BFA43-320F-3542-9B1F-300F7E42A91A}" type="datetimeFigureOut">
              <a:rPr lang="en-US" smtClean="0"/>
              <a:t>5/8/2026</a:t>
            </a:fld>
            <a:endParaRPr lang="en-US"/>
          </a:p>
        </p:txBody>
      </p:sp>
      <p:sp>
        <p:nvSpPr>
          <p:cNvPr id="9" name="Footer Placeholder 3">
            <a:extLst>
              <a:ext uri="{FF2B5EF4-FFF2-40B4-BE49-F238E27FC236}">
                <a16:creationId xmlns:a16="http://schemas.microsoft.com/office/drawing/2014/main" id="{A0B05B95-F792-7463-092F-DE4ECD917208}"/>
              </a:ext>
            </a:extLst>
          </p:cNvPr>
          <p:cNvSpPr>
            <a:spLocks noGrp="1"/>
          </p:cNvSpPr>
          <p:nvPr>
            <p:ph type="ftr" sz="quarter" idx="11"/>
          </p:nvPr>
        </p:nvSpPr>
        <p:spPr>
          <a:xfrm>
            <a:off x="7875588" y="12712700"/>
            <a:ext cx="8023225" cy="730250"/>
          </a:xfrm>
        </p:spPr>
        <p:txBody>
          <a:bodyPr/>
          <a:lstStyle/>
          <a:p>
            <a:endParaRPr lang="en-US"/>
          </a:p>
        </p:txBody>
      </p:sp>
      <p:sp>
        <p:nvSpPr>
          <p:cNvPr id="10" name="Slide Number Placeholder 4">
            <a:extLst>
              <a:ext uri="{FF2B5EF4-FFF2-40B4-BE49-F238E27FC236}">
                <a16:creationId xmlns:a16="http://schemas.microsoft.com/office/drawing/2014/main" id="{6305756F-4E17-42C5-AE94-1BF2E49A8771}"/>
              </a:ext>
            </a:extLst>
          </p:cNvPr>
          <p:cNvSpPr>
            <a:spLocks noGrp="1"/>
          </p:cNvSpPr>
          <p:nvPr>
            <p:ph type="sldNum" sz="quarter" idx="12"/>
          </p:nvPr>
        </p:nvSpPr>
        <p:spPr>
          <a:xfrm>
            <a:off x="16790988" y="12712700"/>
            <a:ext cx="5348287" cy="730250"/>
          </a:xfrm>
        </p:spPr>
        <p:txBody>
          <a:bodyPr/>
          <a:lstStyle/>
          <a:p>
            <a:fld id="{2E7F28A1-B31F-3B49-B471-09C25604F1BD}" type="slidenum">
              <a:rPr lang="en-US" smtClean="0"/>
              <a:t>‹#›</a:t>
            </a:fld>
            <a:endParaRPr lang="en-US"/>
          </a:p>
        </p:txBody>
      </p:sp>
      <p:sp>
        <p:nvSpPr>
          <p:cNvPr id="11" name="Content Placeholder 10">
            <a:extLst>
              <a:ext uri="{FF2B5EF4-FFF2-40B4-BE49-F238E27FC236}">
                <a16:creationId xmlns:a16="http://schemas.microsoft.com/office/drawing/2014/main" id="{35AB1853-6ED5-519F-200B-2139E88CB3DF}"/>
              </a:ext>
            </a:extLst>
          </p:cNvPr>
          <p:cNvSpPr>
            <a:spLocks noGrp="1"/>
          </p:cNvSpPr>
          <p:nvPr>
            <p:ph sz="quarter" idx="13" hasCustomPrompt="1"/>
          </p:nvPr>
        </p:nvSpPr>
        <p:spPr>
          <a:xfrm>
            <a:off x="15700047" y="4357167"/>
            <a:ext cx="6686550" cy="6993466"/>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12" name="Content Placeholder 10">
            <a:extLst>
              <a:ext uri="{FF2B5EF4-FFF2-40B4-BE49-F238E27FC236}">
                <a16:creationId xmlns:a16="http://schemas.microsoft.com/office/drawing/2014/main" id="{85C67477-E9AB-D543-DC75-AAFE1DD059CC}"/>
              </a:ext>
            </a:extLst>
          </p:cNvPr>
          <p:cNvSpPr>
            <a:spLocks noGrp="1"/>
          </p:cNvSpPr>
          <p:nvPr>
            <p:ph sz="quarter" idx="14" hasCustomPrompt="1"/>
          </p:nvPr>
        </p:nvSpPr>
        <p:spPr>
          <a:xfrm>
            <a:off x="8533824" y="4357167"/>
            <a:ext cx="6686550" cy="6993466"/>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13" name="Content Placeholder 10">
            <a:extLst>
              <a:ext uri="{FF2B5EF4-FFF2-40B4-BE49-F238E27FC236}">
                <a16:creationId xmlns:a16="http://schemas.microsoft.com/office/drawing/2014/main" id="{D377E526-B628-46E4-419E-14391CEB0742}"/>
              </a:ext>
            </a:extLst>
          </p:cNvPr>
          <p:cNvSpPr>
            <a:spLocks noGrp="1"/>
          </p:cNvSpPr>
          <p:nvPr>
            <p:ph sz="quarter" idx="15" hasCustomPrompt="1"/>
          </p:nvPr>
        </p:nvSpPr>
        <p:spPr>
          <a:xfrm>
            <a:off x="1367603" y="4357167"/>
            <a:ext cx="6686550" cy="6993466"/>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14" name="Title Placeholder 1">
            <a:extLst>
              <a:ext uri="{FF2B5EF4-FFF2-40B4-BE49-F238E27FC236}">
                <a16:creationId xmlns:a16="http://schemas.microsoft.com/office/drawing/2014/main" id="{1AA39AA1-622E-8943-75F3-83A5E6A514A3}"/>
              </a:ext>
            </a:extLst>
          </p:cNvPr>
          <p:cNvSpPr>
            <a:spLocks noGrp="1"/>
          </p:cNvSpPr>
          <p:nvPr>
            <p:ph type="title" hasCustomPrompt="1"/>
          </p:nvPr>
        </p:nvSpPr>
        <p:spPr>
          <a:xfrm>
            <a:off x="1367602" y="576470"/>
            <a:ext cx="21018993" cy="874262"/>
          </a:xfrm>
          <a:prstGeom prst="rect">
            <a:avLst/>
          </a:prstGeom>
        </p:spPr>
        <p:txBody>
          <a:bodyPr vert="horz" lIns="0" tIns="43960" rIns="87919" bIns="43960" rtlCol="0" anchor="t" anchorCtr="0">
            <a:noAutofit/>
          </a:bodyPr>
          <a:lstStyle>
            <a:lvl1pPr algn="ctr">
              <a:defRPr sz="8000" baseline="0">
                <a:solidFill>
                  <a:schemeClr val="tx2"/>
                </a:solidFill>
                <a:latin typeface="+mj-lt"/>
              </a:defRPr>
            </a:lvl1pPr>
          </a:lstStyle>
          <a:p>
            <a:r>
              <a:rPr lang="en-US"/>
              <a:t>Click to Add Slide Title</a:t>
            </a:r>
          </a:p>
        </p:txBody>
      </p:sp>
    </p:spTree>
    <p:extLst>
      <p:ext uri="{BB962C8B-B14F-4D97-AF65-F5344CB8AC3E}">
        <p14:creationId xmlns:p14="http://schemas.microsoft.com/office/powerpoint/2010/main" val="3810806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ANCY TIMELINE">
    <p:spTree>
      <p:nvGrpSpPr>
        <p:cNvPr id="1" name=""/>
        <p:cNvGrpSpPr/>
        <p:nvPr/>
      </p:nvGrpSpPr>
      <p:grpSpPr>
        <a:xfrm>
          <a:off x="0" y="0"/>
          <a:ext cx="0" cy="0"/>
          <a:chOff x="0" y="0"/>
          <a:chExt cx="0" cy="0"/>
        </a:xfrm>
      </p:grpSpPr>
      <p:sp>
        <p:nvSpPr>
          <p:cNvPr id="4" name="Arrow: Pentagon 45">
            <a:extLst>
              <a:ext uri="{FF2B5EF4-FFF2-40B4-BE49-F238E27FC236}">
                <a16:creationId xmlns:a16="http://schemas.microsoft.com/office/drawing/2014/main" id="{1709ADC2-C0E1-3E19-2B99-249D5274180C}"/>
              </a:ext>
            </a:extLst>
          </p:cNvPr>
          <p:cNvSpPr/>
          <p:nvPr userDrawn="1"/>
        </p:nvSpPr>
        <p:spPr>
          <a:xfrm>
            <a:off x="14587286" y="7972425"/>
            <a:ext cx="9497378" cy="4487418"/>
          </a:xfrm>
          <a:prstGeom prst="homePlate">
            <a:avLst/>
          </a:prstGeom>
          <a:solidFill>
            <a:srgbClr val="C0EFEE"/>
          </a:solidFill>
          <a:ln>
            <a:noFill/>
          </a:ln>
          <a:effectLst>
            <a:outerShdw blurRad="1270000" dist="2514600" sx="40000" sy="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6907">
              <a:latin typeface="Arial" panose="020B0604020202020204" pitchFamily="34" charset="0"/>
              <a:cs typeface="Arial" panose="020B0604020202020204" pitchFamily="34" charset="0"/>
            </a:endParaRPr>
          </a:p>
        </p:txBody>
      </p:sp>
      <p:sp>
        <p:nvSpPr>
          <p:cNvPr id="5" name="Arrow: Pentagon 10">
            <a:extLst>
              <a:ext uri="{FF2B5EF4-FFF2-40B4-BE49-F238E27FC236}">
                <a16:creationId xmlns:a16="http://schemas.microsoft.com/office/drawing/2014/main" id="{541F56BF-E255-707B-0832-33235FCBD604}"/>
              </a:ext>
            </a:extLst>
          </p:cNvPr>
          <p:cNvSpPr/>
          <p:nvPr userDrawn="1"/>
        </p:nvSpPr>
        <p:spPr>
          <a:xfrm>
            <a:off x="10510121" y="7967112"/>
            <a:ext cx="8183914" cy="4487418"/>
          </a:xfrm>
          <a:prstGeom prst="homePlate">
            <a:avLst/>
          </a:prstGeom>
          <a:solidFill>
            <a:srgbClr val="A1E7E5"/>
          </a:solidFill>
          <a:ln>
            <a:noFill/>
          </a:ln>
          <a:effectLst>
            <a:outerShdw blurRad="1270000" dist="2514600" sx="40000" sy="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6907"/>
          </a:p>
        </p:txBody>
      </p:sp>
      <p:sp>
        <p:nvSpPr>
          <p:cNvPr id="6" name="Arrow: Pentagon 9">
            <a:extLst>
              <a:ext uri="{FF2B5EF4-FFF2-40B4-BE49-F238E27FC236}">
                <a16:creationId xmlns:a16="http://schemas.microsoft.com/office/drawing/2014/main" id="{22EC1001-76EF-D12A-0490-258763F520EC}"/>
              </a:ext>
            </a:extLst>
          </p:cNvPr>
          <p:cNvSpPr/>
          <p:nvPr userDrawn="1"/>
        </p:nvSpPr>
        <p:spPr>
          <a:xfrm>
            <a:off x="5364454" y="7964135"/>
            <a:ext cx="7917018" cy="4487418"/>
          </a:xfrm>
          <a:prstGeom prst="homePlate">
            <a:avLst/>
          </a:prstGeom>
          <a:solidFill>
            <a:srgbClr val="62D7D4"/>
          </a:solidFill>
          <a:ln>
            <a:noFill/>
          </a:ln>
          <a:effectLst>
            <a:outerShdw blurRad="1270000" dist="2514600" sx="40000" sy="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6907"/>
          </a:p>
        </p:txBody>
      </p:sp>
      <p:sp>
        <p:nvSpPr>
          <p:cNvPr id="7" name="Arrow: Pentagon 8">
            <a:extLst>
              <a:ext uri="{FF2B5EF4-FFF2-40B4-BE49-F238E27FC236}">
                <a16:creationId xmlns:a16="http://schemas.microsoft.com/office/drawing/2014/main" id="{EA65E03C-600A-BC2C-ADCB-2525F27CE7A7}"/>
              </a:ext>
            </a:extLst>
          </p:cNvPr>
          <p:cNvSpPr/>
          <p:nvPr userDrawn="1"/>
        </p:nvSpPr>
        <p:spPr>
          <a:xfrm>
            <a:off x="2" y="7972425"/>
            <a:ext cx="7599123" cy="4487418"/>
          </a:xfrm>
          <a:prstGeom prst="homePlate">
            <a:avLst/>
          </a:prstGeom>
          <a:solidFill>
            <a:srgbClr val="2AAAA9"/>
          </a:solidFill>
          <a:ln>
            <a:noFill/>
          </a:ln>
          <a:effectLst>
            <a:outerShdw blurRad="1270000" dist="2514600" sx="40000" sy="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6907"/>
          </a:p>
        </p:txBody>
      </p:sp>
      <p:sp>
        <p:nvSpPr>
          <p:cNvPr id="74" name="Title 73">
            <a:extLst>
              <a:ext uri="{FF2B5EF4-FFF2-40B4-BE49-F238E27FC236}">
                <a16:creationId xmlns:a16="http://schemas.microsoft.com/office/drawing/2014/main" id="{47E40709-AA61-CDE5-A0CE-C65616C5AE87}"/>
              </a:ext>
            </a:extLst>
          </p:cNvPr>
          <p:cNvSpPr>
            <a:spLocks noGrp="1"/>
          </p:cNvSpPr>
          <p:nvPr userDrawn="1">
            <p:ph type="title"/>
          </p:nvPr>
        </p:nvSpPr>
        <p:spPr>
          <a:xfrm>
            <a:off x="677944" y="541159"/>
            <a:ext cx="20504150" cy="1607080"/>
          </a:xfrm>
          <a:prstGeom prst="rect">
            <a:avLst/>
          </a:prstGeom>
        </p:spPr>
        <p:txBody>
          <a:bodyPr/>
          <a:lstStyle>
            <a:lvl1pPr>
              <a:defRPr sz="8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392B0B-D195-4D23-575D-99611A495BEA}"/>
              </a:ext>
            </a:extLst>
          </p:cNvPr>
          <p:cNvSpPr>
            <a:spLocks noGrp="1"/>
          </p:cNvSpPr>
          <p:nvPr userDrawn="1">
            <p:ph type="body" sz="quarter" idx="10" hasCustomPrompt="1"/>
          </p:nvPr>
        </p:nvSpPr>
        <p:spPr>
          <a:xfrm>
            <a:off x="1540621" y="9552835"/>
            <a:ext cx="4983037" cy="774700"/>
          </a:xfrm>
          <a:prstGeom prst="rect">
            <a:avLst/>
          </a:prstGeom>
        </p:spPr>
        <p:txBody>
          <a:bodyPr/>
          <a:lstStyle>
            <a:lvl1pPr marL="0" indent="0">
              <a:buNone/>
              <a:defRPr sz="3000" b="1">
                <a:solidFill>
                  <a:schemeClr val="accent1">
                    <a:lumMod val="20000"/>
                    <a:lumOff val="80000"/>
                  </a:schemeClr>
                </a:solidFill>
              </a:defRPr>
            </a:lvl1pPr>
          </a:lstStyle>
          <a:p>
            <a:pPr lvl="0"/>
            <a:r>
              <a:rPr lang="en-US"/>
              <a:t>Your Title Goes here</a:t>
            </a:r>
          </a:p>
        </p:txBody>
      </p:sp>
      <p:sp>
        <p:nvSpPr>
          <p:cNvPr id="40" name="Text Placeholder 2">
            <a:extLst>
              <a:ext uri="{FF2B5EF4-FFF2-40B4-BE49-F238E27FC236}">
                <a16:creationId xmlns:a16="http://schemas.microsoft.com/office/drawing/2014/main" id="{451EFF48-056B-52ED-F4FA-C00CB9D15807}"/>
              </a:ext>
            </a:extLst>
          </p:cNvPr>
          <p:cNvSpPr>
            <a:spLocks noGrp="1"/>
          </p:cNvSpPr>
          <p:nvPr userDrawn="1">
            <p:ph type="body" sz="quarter" idx="12" hasCustomPrompt="1"/>
          </p:nvPr>
        </p:nvSpPr>
        <p:spPr>
          <a:xfrm>
            <a:off x="7599126" y="9543017"/>
            <a:ext cx="4684720" cy="784517"/>
          </a:xfrm>
          <a:prstGeom prst="rect">
            <a:avLst/>
          </a:prstGeom>
        </p:spPr>
        <p:txBody>
          <a:bodyPr/>
          <a:lstStyle>
            <a:lvl1pPr marL="0" indent="0">
              <a:buNone/>
              <a:defRPr sz="3000" b="1">
                <a:solidFill>
                  <a:schemeClr val="accent1">
                    <a:lumMod val="50000"/>
                  </a:schemeClr>
                </a:solidFill>
              </a:defRPr>
            </a:lvl1pPr>
          </a:lstStyle>
          <a:p>
            <a:pPr lvl="0"/>
            <a:r>
              <a:rPr lang="en-US"/>
              <a:t>Your Title Goes here</a:t>
            </a:r>
          </a:p>
        </p:txBody>
      </p:sp>
      <p:sp>
        <p:nvSpPr>
          <p:cNvPr id="43" name="Text Placeholder 42">
            <a:extLst>
              <a:ext uri="{FF2B5EF4-FFF2-40B4-BE49-F238E27FC236}">
                <a16:creationId xmlns:a16="http://schemas.microsoft.com/office/drawing/2014/main" id="{E77F1F63-A665-1CF1-55E8-E79F0F03C4E7}"/>
              </a:ext>
            </a:extLst>
          </p:cNvPr>
          <p:cNvSpPr>
            <a:spLocks noGrp="1"/>
          </p:cNvSpPr>
          <p:nvPr>
            <p:ph type="body" sz="quarter" idx="14" hasCustomPrompt="1"/>
          </p:nvPr>
        </p:nvSpPr>
        <p:spPr>
          <a:xfrm>
            <a:off x="1553326" y="10585266"/>
            <a:ext cx="3948480" cy="1786035"/>
          </a:xfrm>
          <a:prstGeom prst="rect">
            <a:avLst/>
          </a:prstGeom>
        </p:spPr>
        <p:txBody>
          <a:bodyPr/>
          <a:lstStyle>
            <a:lvl1pPr marL="0" indent="0">
              <a:buNone/>
              <a:defRPr sz="2400">
                <a:solidFill>
                  <a:schemeClr val="bg1"/>
                </a:solidFill>
              </a:defRPr>
            </a:lvl1pPr>
            <a:lvl5pPr marL="3566160" indent="0">
              <a:buFont typeface="Arial" panose="020B0604020202020204" pitchFamily="34" charset="0"/>
              <a:buNone/>
              <a:defRPr/>
            </a:lvl5pPr>
          </a:lstStyle>
          <a:p>
            <a:pPr lvl="0"/>
            <a:r>
              <a:rPr lang="en-US"/>
              <a:t>Body Copy goes here</a:t>
            </a:r>
          </a:p>
        </p:txBody>
      </p:sp>
      <p:sp>
        <p:nvSpPr>
          <p:cNvPr id="44" name="Text Placeholder 42">
            <a:extLst>
              <a:ext uri="{FF2B5EF4-FFF2-40B4-BE49-F238E27FC236}">
                <a16:creationId xmlns:a16="http://schemas.microsoft.com/office/drawing/2014/main" id="{6D6B1FAB-EEFB-4233-7220-A54F670BA5F2}"/>
              </a:ext>
            </a:extLst>
          </p:cNvPr>
          <p:cNvSpPr>
            <a:spLocks noGrp="1"/>
          </p:cNvSpPr>
          <p:nvPr>
            <p:ph type="body" sz="quarter" idx="15" hasCustomPrompt="1"/>
          </p:nvPr>
        </p:nvSpPr>
        <p:spPr>
          <a:xfrm>
            <a:off x="13453522" y="10574724"/>
            <a:ext cx="3805084" cy="1560351"/>
          </a:xfrm>
          <a:prstGeom prst="rect">
            <a:avLst/>
          </a:prstGeom>
        </p:spPr>
        <p:txBody>
          <a:bodyPr/>
          <a:lstStyle>
            <a:lvl1pPr marL="0" indent="0">
              <a:buNone/>
              <a:defRPr sz="2400">
                <a:solidFill>
                  <a:schemeClr val="tx1">
                    <a:lumMod val="50000"/>
                  </a:schemeClr>
                </a:solidFill>
              </a:defRPr>
            </a:lvl1pPr>
            <a:lvl5pPr marL="3566160" indent="0">
              <a:buFont typeface="Arial" panose="020B0604020202020204" pitchFamily="34" charset="0"/>
              <a:buNone/>
              <a:defRPr/>
            </a:lvl5pPr>
          </a:lstStyle>
          <a:p>
            <a:pPr lvl="0"/>
            <a:r>
              <a:rPr lang="en-US"/>
              <a:t>Body Copy goes here</a:t>
            </a:r>
          </a:p>
        </p:txBody>
      </p:sp>
      <p:sp>
        <p:nvSpPr>
          <p:cNvPr id="45" name="Text Placeholder 42">
            <a:extLst>
              <a:ext uri="{FF2B5EF4-FFF2-40B4-BE49-F238E27FC236}">
                <a16:creationId xmlns:a16="http://schemas.microsoft.com/office/drawing/2014/main" id="{F4252F72-2F23-EF9C-FFA3-AF5119EFC949}"/>
              </a:ext>
            </a:extLst>
          </p:cNvPr>
          <p:cNvSpPr>
            <a:spLocks noGrp="1"/>
          </p:cNvSpPr>
          <p:nvPr>
            <p:ph type="body" sz="quarter" idx="16" hasCustomPrompt="1"/>
          </p:nvPr>
        </p:nvSpPr>
        <p:spPr>
          <a:xfrm>
            <a:off x="7672803" y="10604449"/>
            <a:ext cx="3948479" cy="1560351"/>
          </a:xfrm>
          <a:prstGeom prst="rect">
            <a:avLst/>
          </a:prstGeom>
        </p:spPr>
        <p:txBody>
          <a:bodyPr/>
          <a:lstStyle>
            <a:lvl1pPr marL="0" indent="0">
              <a:buNone/>
              <a:defRPr sz="2400">
                <a:solidFill>
                  <a:schemeClr val="tx1">
                    <a:lumMod val="50000"/>
                  </a:schemeClr>
                </a:solidFill>
              </a:defRPr>
            </a:lvl1pPr>
            <a:lvl5pPr marL="3566160" indent="0">
              <a:buFont typeface="Arial" panose="020B0604020202020204" pitchFamily="34" charset="0"/>
              <a:buNone/>
              <a:defRPr/>
            </a:lvl5pPr>
          </a:lstStyle>
          <a:p>
            <a:pPr lvl="0"/>
            <a:r>
              <a:rPr lang="en-US"/>
              <a:t>Body Copy goes here</a:t>
            </a:r>
          </a:p>
        </p:txBody>
      </p:sp>
      <p:sp>
        <p:nvSpPr>
          <p:cNvPr id="46" name="Text Placeholder 42">
            <a:extLst>
              <a:ext uri="{FF2B5EF4-FFF2-40B4-BE49-F238E27FC236}">
                <a16:creationId xmlns:a16="http://schemas.microsoft.com/office/drawing/2014/main" id="{EB4B97C0-B39C-C308-7DB3-B3B8B7E71E22}"/>
              </a:ext>
            </a:extLst>
          </p:cNvPr>
          <p:cNvSpPr>
            <a:spLocks noGrp="1"/>
          </p:cNvSpPr>
          <p:nvPr>
            <p:ph type="body" sz="quarter" idx="17" hasCustomPrompt="1"/>
          </p:nvPr>
        </p:nvSpPr>
        <p:spPr>
          <a:xfrm>
            <a:off x="19102946" y="10585266"/>
            <a:ext cx="3793935" cy="1560351"/>
          </a:xfrm>
          <a:prstGeom prst="rect">
            <a:avLst/>
          </a:prstGeom>
        </p:spPr>
        <p:txBody>
          <a:bodyPr/>
          <a:lstStyle>
            <a:lvl1pPr marL="0" indent="0">
              <a:buNone/>
              <a:defRPr sz="2400">
                <a:solidFill>
                  <a:schemeClr val="tx1">
                    <a:lumMod val="50000"/>
                  </a:schemeClr>
                </a:solidFill>
              </a:defRPr>
            </a:lvl1pPr>
            <a:lvl5pPr marL="3566160" indent="0">
              <a:buFont typeface="Arial" panose="020B0604020202020204" pitchFamily="34" charset="0"/>
              <a:buNone/>
              <a:defRPr/>
            </a:lvl5pPr>
          </a:lstStyle>
          <a:p>
            <a:pPr lvl="0"/>
            <a:r>
              <a:rPr lang="en-US"/>
              <a:t>Body Copy goes here</a:t>
            </a:r>
          </a:p>
        </p:txBody>
      </p:sp>
      <p:sp>
        <p:nvSpPr>
          <p:cNvPr id="47" name="Text Placeholder 2">
            <a:extLst>
              <a:ext uri="{FF2B5EF4-FFF2-40B4-BE49-F238E27FC236}">
                <a16:creationId xmlns:a16="http://schemas.microsoft.com/office/drawing/2014/main" id="{87223A01-50C0-E840-CB4F-440749D654E9}"/>
              </a:ext>
            </a:extLst>
          </p:cNvPr>
          <p:cNvSpPr>
            <a:spLocks noGrp="1"/>
          </p:cNvSpPr>
          <p:nvPr>
            <p:ph type="body" sz="quarter" idx="18" hasCustomPrompt="1"/>
          </p:nvPr>
        </p:nvSpPr>
        <p:spPr>
          <a:xfrm>
            <a:off x="13453522" y="9512698"/>
            <a:ext cx="4684720" cy="784517"/>
          </a:xfrm>
          <a:prstGeom prst="rect">
            <a:avLst/>
          </a:prstGeom>
        </p:spPr>
        <p:txBody>
          <a:bodyPr/>
          <a:lstStyle>
            <a:lvl1pPr marL="0" indent="0">
              <a:buNone/>
              <a:defRPr sz="3000" b="1">
                <a:solidFill>
                  <a:schemeClr val="accent1">
                    <a:lumMod val="50000"/>
                  </a:schemeClr>
                </a:solidFill>
              </a:defRPr>
            </a:lvl1pPr>
          </a:lstStyle>
          <a:p>
            <a:pPr lvl="0"/>
            <a:r>
              <a:rPr lang="en-US"/>
              <a:t>Your Title Goes here</a:t>
            </a:r>
          </a:p>
        </p:txBody>
      </p:sp>
      <p:sp>
        <p:nvSpPr>
          <p:cNvPr id="48" name="Text Placeholder 2">
            <a:extLst>
              <a:ext uri="{FF2B5EF4-FFF2-40B4-BE49-F238E27FC236}">
                <a16:creationId xmlns:a16="http://schemas.microsoft.com/office/drawing/2014/main" id="{3A5C2B23-3CC5-3E56-0BA0-37332DDA19E0}"/>
              </a:ext>
            </a:extLst>
          </p:cNvPr>
          <p:cNvSpPr>
            <a:spLocks noGrp="1"/>
          </p:cNvSpPr>
          <p:nvPr>
            <p:ph type="body" sz="quarter" idx="19" hasCustomPrompt="1"/>
          </p:nvPr>
        </p:nvSpPr>
        <p:spPr>
          <a:xfrm>
            <a:off x="19046989" y="9473973"/>
            <a:ext cx="4270211" cy="823242"/>
          </a:xfrm>
          <a:prstGeom prst="rect">
            <a:avLst/>
          </a:prstGeom>
        </p:spPr>
        <p:txBody>
          <a:bodyPr/>
          <a:lstStyle>
            <a:lvl1pPr marL="0" indent="0">
              <a:buNone/>
              <a:defRPr sz="3000" b="1">
                <a:solidFill>
                  <a:schemeClr val="accent1">
                    <a:lumMod val="50000"/>
                  </a:schemeClr>
                </a:solidFill>
              </a:defRPr>
            </a:lvl1pPr>
          </a:lstStyle>
          <a:p>
            <a:pPr lvl="0"/>
            <a:r>
              <a:rPr lang="en-US"/>
              <a:t>Your Title Goes here</a:t>
            </a:r>
          </a:p>
        </p:txBody>
      </p:sp>
      <p:sp>
        <p:nvSpPr>
          <p:cNvPr id="50" name="Text Placeholder 49">
            <a:extLst>
              <a:ext uri="{FF2B5EF4-FFF2-40B4-BE49-F238E27FC236}">
                <a16:creationId xmlns:a16="http://schemas.microsoft.com/office/drawing/2014/main" id="{C686A8FD-FC6A-46B9-303D-07BD0900A969}"/>
              </a:ext>
            </a:extLst>
          </p:cNvPr>
          <p:cNvSpPr>
            <a:spLocks noGrp="1"/>
          </p:cNvSpPr>
          <p:nvPr>
            <p:ph type="body" sz="quarter" idx="20" hasCustomPrompt="1"/>
          </p:nvPr>
        </p:nvSpPr>
        <p:spPr>
          <a:xfrm>
            <a:off x="913974" y="3646488"/>
            <a:ext cx="15644617" cy="3211512"/>
          </a:xfrm>
          <a:prstGeom prst="rect">
            <a:avLst/>
          </a:prstGeom>
        </p:spPr>
        <p:txBody>
          <a:bodyPr/>
          <a:lstStyle>
            <a:lvl1pPr marL="0" indent="0">
              <a:buNone/>
              <a:defRPr sz="3200"/>
            </a:lvl1pPr>
            <a:lvl5pPr marL="3566160" indent="0">
              <a:buNone/>
              <a:defRPr/>
            </a:lvl5pPr>
          </a:lstStyle>
          <a:p>
            <a:pPr lvl="0"/>
            <a:r>
              <a:rPr lang="en-US"/>
              <a:t>You can add an explanation blurb here</a:t>
            </a:r>
          </a:p>
        </p:txBody>
      </p:sp>
    </p:spTree>
    <p:extLst>
      <p:ext uri="{BB962C8B-B14F-4D97-AF65-F5344CB8AC3E}">
        <p14:creationId xmlns:p14="http://schemas.microsoft.com/office/powerpoint/2010/main" val="4850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0-#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0-#ppt_w/2"/>
                                          </p:val>
                                        </p:tav>
                                        <p:tav tm="100000">
                                          <p:val>
                                            <p:strVal val="#ppt_x"/>
                                          </p:val>
                                        </p:tav>
                                      </p:tavLst>
                                    </p:anim>
                                    <p:anim calcmode="lin" valueType="num">
                                      <p:cBhvr additive="base">
                                        <p:cTn id="20"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D470E5-ED2F-41E1-BF3C-5FBBC7509EB9}"/>
              </a:ext>
            </a:extLst>
          </p:cNvPr>
          <p:cNvSpPr>
            <a:spLocks noGrp="1"/>
          </p:cNvSpPr>
          <p:nvPr>
            <p:ph type="pic" sz="quarter" idx="10"/>
          </p:nvPr>
        </p:nvSpPr>
        <p:spPr>
          <a:xfrm>
            <a:off x="0" y="1866900"/>
            <a:ext cx="23774400" cy="9982200"/>
          </a:xfrm>
          <a:custGeom>
            <a:avLst/>
            <a:gdLst>
              <a:gd name="connsiteX0" fmla="*/ 12192000 w 12192000"/>
              <a:gd name="connsiteY0" fmla="*/ 0 h 4991100"/>
              <a:gd name="connsiteX1" fmla="*/ 12192000 w 12192000"/>
              <a:gd name="connsiteY1" fmla="*/ 4991100 h 4991100"/>
              <a:gd name="connsiteX2" fmla="*/ 9713590 w 12192000"/>
              <a:gd name="connsiteY2" fmla="*/ 2495550 h 4991100"/>
              <a:gd name="connsiteX3" fmla="*/ 0 w 12192000"/>
              <a:gd name="connsiteY3" fmla="*/ 0 h 4991100"/>
              <a:gd name="connsiteX4" fmla="*/ 2478410 w 12192000"/>
              <a:gd name="connsiteY4" fmla="*/ 2495550 h 4991100"/>
              <a:gd name="connsiteX5" fmla="*/ 0 w 12192000"/>
              <a:gd name="connsiteY5" fmla="*/ 499110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991100">
                <a:moveTo>
                  <a:pt x="12192000" y="0"/>
                </a:moveTo>
                <a:lnTo>
                  <a:pt x="12192000" y="4991100"/>
                </a:lnTo>
                <a:lnTo>
                  <a:pt x="9713590" y="2495550"/>
                </a:lnTo>
                <a:close/>
                <a:moveTo>
                  <a:pt x="0" y="0"/>
                </a:moveTo>
                <a:lnTo>
                  <a:pt x="2478410" y="2495550"/>
                </a:lnTo>
                <a:lnTo>
                  <a:pt x="0" y="4991100"/>
                </a:lnTo>
                <a:close/>
              </a:path>
            </a:pathLst>
          </a:custGeom>
          <a:solidFill>
            <a:schemeClr val="tx1">
              <a:lumMod val="20000"/>
              <a:lumOff val="80000"/>
              <a:alpha val="49629"/>
            </a:schemeClr>
          </a:solidFill>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Tree>
    <p:extLst>
      <p:ext uri="{BB962C8B-B14F-4D97-AF65-F5344CB8AC3E}">
        <p14:creationId xmlns:p14="http://schemas.microsoft.com/office/powerpoint/2010/main" val="3884159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ANCY PHOTO COMPO">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E114EAF-B00D-48AC-AA70-CA21B844A58E}"/>
              </a:ext>
            </a:extLst>
          </p:cNvPr>
          <p:cNvSpPr>
            <a:spLocks noGrp="1"/>
          </p:cNvSpPr>
          <p:nvPr>
            <p:ph type="pic" sz="quarter" idx="14"/>
          </p:nvPr>
        </p:nvSpPr>
        <p:spPr>
          <a:xfrm>
            <a:off x="0" y="1"/>
            <a:ext cx="23774400" cy="7094482"/>
          </a:xfrm>
          <a:prstGeom prst="rect">
            <a:avLst/>
          </a:prstGeom>
          <a:solidFill>
            <a:schemeClr val="tx1">
              <a:lumMod val="20000"/>
              <a:lumOff val="80000"/>
              <a:alpha val="69703"/>
            </a:schemeClr>
          </a:solidFill>
        </p:spPr>
        <p:txBody>
          <a:bodyPr/>
          <a:lstStyle>
            <a:lvl1pPr marL="0" indent="0" algn="ctr">
              <a:buNone/>
              <a:defRPr sz="3900">
                <a:solidFill>
                  <a:schemeClr val="bg1">
                    <a:lumMod val="50000"/>
                  </a:schemeClr>
                </a:solidFill>
              </a:defRPr>
            </a:lvl1pPr>
          </a:lstStyle>
          <a:p>
            <a:r>
              <a:rPr lang="en-US"/>
              <a:t>Click icon to add picture</a:t>
            </a:r>
            <a:endParaRPr lang="id-ID"/>
          </a:p>
        </p:txBody>
      </p:sp>
      <p:sp>
        <p:nvSpPr>
          <p:cNvPr id="6" name="Picture Placeholder 7">
            <a:extLst>
              <a:ext uri="{FF2B5EF4-FFF2-40B4-BE49-F238E27FC236}">
                <a16:creationId xmlns:a16="http://schemas.microsoft.com/office/drawing/2014/main" id="{64BA7788-B1CE-476C-994B-0DD835B10CE2}"/>
              </a:ext>
            </a:extLst>
          </p:cNvPr>
          <p:cNvSpPr>
            <a:spLocks noGrp="1"/>
          </p:cNvSpPr>
          <p:nvPr>
            <p:ph type="pic" sz="quarter" idx="10"/>
          </p:nvPr>
        </p:nvSpPr>
        <p:spPr>
          <a:xfrm rot="20580000">
            <a:off x="2358936" y="6141326"/>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
        <p:nvSpPr>
          <p:cNvPr id="7" name="Picture Placeholder 7">
            <a:extLst>
              <a:ext uri="{FF2B5EF4-FFF2-40B4-BE49-F238E27FC236}">
                <a16:creationId xmlns:a16="http://schemas.microsoft.com/office/drawing/2014/main" id="{F17E36BF-3165-4592-A5A4-95C45774B928}"/>
              </a:ext>
            </a:extLst>
          </p:cNvPr>
          <p:cNvSpPr>
            <a:spLocks noGrp="1"/>
          </p:cNvSpPr>
          <p:nvPr>
            <p:ph type="pic" sz="quarter" idx="11"/>
          </p:nvPr>
        </p:nvSpPr>
        <p:spPr>
          <a:xfrm rot="600000">
            <a:off x="7665015" y="6620684"/>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
        <p:nvSpPr>
          <p:cNvPr id="8" name="Picture Placeholder 7">
            <a:extLst>
              <a:ext uri="{FF2B5EF4-FFF2-40B4-BE49-F238E27FC236}">
                <a16:creationId xmlns:a16="http://schemas.microsoft.com/office/drawing/2014/main" id="{F0A0C8E9-C568-46C1-9B66-C8991958E993}"/>
              </a:ext>
            </a:extLst>
          </p:cNvPr>
          <p:cNvSpPr>
            <a:spLocks noGrp="1"/>
          </p:cNvSpPr>
          <p:nvPr>
            <p:ph type="pic" sz="quarter" idx="12"/>
          </p:nvPr>
        </p:nvSpPr>
        <p:spPr>
          <a:xfrm rot="21120000">
            <a:off x="10799067" y="5377230"/>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
        <p:nvSpPr>
          <p:cNvPr id="9" name="Picture Placeholder 7">
            <a:extLst>
              <a:ext uri="{FF2B5EF4-FFF2-40B4-BE49-F238E27FC236}">
                <a16:creationId xmlns:a16="http://schemas.microsoft.com/office/drawing/2014/main" id="{21D1D615-86CA-4561-9497-B5073CC8DDB8}"/>
              </a:ext>
            </a:extLst>
          </p:cNvPr>
          <p:cNvSpPr>
            <a:spLocks noGrp="1"/>
          </p:cNvSpPr>
          <p:nvPr>
            <p:ph type="pic" sz="quarter" idx="13"/>
          </p:nvPr>
        </p:nvSpPr>
        <p:spPr>
          <a:xfrm rot="300000">
            <a:off x="15004285" y="6877640"/>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Tree>
    <p:extLst>
      <p:ext uri="{BB962C8B-B14F-4D97-AF65-F5344CB8AC3E}">
        <p14:creationId xmlns:p14="http://schemas.microsoft.com/office/powerpoint/2010/main" val="90769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ANCY 4 BULLET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659D64E-3368-412B-8718-C8D943C34EAA}"/>
              </a:ext>
            </a:extLst>
          </p:cNvPr>
          <p:cNvSpPr>
            <a:spLocks noGrp="1"/>
          </p:cNvSpPr>
          <p:nvPr>
            <p:ph type="pic" sz="quarter" idx="10"/>
          </p:nvPr>
        </p:nvSpPr>
        <p:spPr>
          <a:xfrm>
            <a:off x="9539427" y="1924216"/>
            <a:ext cx="4534230" cy="539458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3120">
                <a:solidFill>
                  <a:schemeClr val="bg1">
                    <a:lumMod val="50000"/>
                  </a:schemeClr>
                </a:solidFill>
              </a:defRPr>
            </a:lvl1pPr>
          </a:lstStyle>
          <a:p>
            <a:r>
              <a:rPr lang="en-US"/>
              <a:t>Click icon to add picture</a:t>
            </a:r>
            <a:endParaRPr lang="id-ID"/>
          </a:p>
        </p:txBody>
      </p:sp>
      <p:sp>
        <p:nvSpPr>
          <p:cNvPr id="8" name="Picture Placeholder 7">
            <a:extLst>
              <a:ext uri="{FF2B5EF4-FFF2-40B4-BE49-F238E27FC236}">
                <a16:creationId xmlns:a16="http://schemas.microsoft.com/office/drawing/2014/main" id="{BDE72759-3267-4867-A7A3-D190AE6236CE}"/>
              </a:ext>
            </a:extLst>
          </p:cNvPr>
          <p:cNvSpPr>
            <a:spLocks noGrp="1"/>
          </p:cNvSpPr>
          <p:nvPr>
            <p:ph type="pic" sz="quarter" idx="11"/>
          </p:nvPr>
        </p:nvSpPr>
        <p:spPr>
          <a:xfrm>
            <a:off x="14338582" y="1924216"/>
            <a:ext cx="4534230" cy="539458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3120">
                <a:solidFill>
                  <a:schemeClr val="bg1">
                    <a:lumMod val="50000"/>
                  </a:schemeClr>
                </a:solidFill>
              </a:defRPr>
            </a:lvl1pPr>
          </a:lstStyle>
          <a:p>
            <a:r>
              <a:rPr lang="en-US"/>
              <a:t>Click icon to add picture</a:t>
            </a:r>
            <a:endParaRPr lang="id-ID"/>
          </a:p>
        </p:txBody>
      </p:sp>
      <p:sp>
        <p:nvSpPr>
          <p:cNvPr id="10" name="Picture Placeholder 9">
            <a:extLst>
              <a:ext uri="{FF2B5EF4-FFF2-40B4-BE49-F238E27FC236}">
                <a16:creationId xmlns:a16="http://schemas.microsoft.com/office/drawing/2014/main" id="{415D1429-9074-4D11-B6DB-D177264CC058}"/>
              </a:ext>
            </a:extLst>
          </p:cNvPr>
          <p:cNvSpPr>
            <a:spLocks noGrp="1"/>
          </p:cNvSpPr>
          <p:nvPr>
            <p:ph type="pic" sz="quarter" idx="13"/>
          </p:nvPr>
        </p:nvSpPr>
        <p:spPr>
          <a:xfrm>
            <a:off x="11947176" y="6397198"/>
            <a:ext cx="4534230" cy="539458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3120">
                <a:solidFill>
                  <a:schemeClr val="bg1">
                    <a:lumMod val="50000"/>
                  </a:schemeClr>
                </a:solidFill>
              </a:defRPr>
            </a:lvl1pPr>
          </a:lstStyle>
          <a:p>
            <a:r>
              <a:rPr lang="en-US"/>
              <a:t>Click icon to add picture</a:t>
            </a:r>
            <a:endParaRPr lang="id-ID"/>
          </a:p>
        </p:txBody>
      </p:sp>
      <p:sp>
        <p:nvSpPr>
          <p:cNvPr id="9" name="Picture Placeholder 8">
            <a:extLst>
              <a:ext uri="{FF2B5EF4-FFF2-40B4-BE49-F238E27FC236}">
                <a16:creationId xmlns:a16="http://schemas.microsoft.com/office/drawing/2014/main" id="{1D51AB2C-61B1-4F78-AF3F-B32652B28891}"/>
              </a:ext>
            </a:extLst>
          </p:cNvPr>
          <p:cNvSpPr>
            <a:spLocks noGrp="1"/>
          </p:cNvSpPr>
          <p:nvPr>
            <p:ph type="pic" sz="quarter" idx="12"/>
          </p:nvPr>
        </p:nvSpPr>
        <p:spPr>
          <a:xfrm>
            <a:off x="16758717" y="6397202"/>
            <a:ext cx="4534230" cy="539458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3120">
                <a:solidFill>
                  <a:schemeClr val="bg1">
                    <a:lumMod val="50000"/>
                  </a:schemeClr>
                </a:solidFill>
              </a:defRPr>
            </a:lvl1pPr>
          </a:lstStyle>
          <a:p>
            <a:r>
              <a:rPr lang="en-US"/>
              <a:t>Click icon to add picture</a:t>
            </a:r>
            <a:endParaRPr lang="id-ID"/>
          </a:p>
        </p:txBody>
      </p:sp>
      <p:sp>
        <p:nvSpPr>
          <p:cNvPr id="2" name="Title 1">
            <a:extLst>
              <a:ext uri="{FF2B5EF4-FFF2-40B4-BE49-F238E27FC236}">
                <a16:creationId xmlns:a16="http://schemas.microsoft.com/office/drawing/2014/main" id="{5E41A1ED-FB6F-BE15-FF8C-452491F8EA6D}"/>
              </a:ext>
            </a:extLst>
          </p:cNvPr>
          <p:cNvSpPr>
            <a:spLocks noGrp="1"/>
          </p:cNvSpPr>
          <p:nvPr>
            <p:ph type="title"/>
          </p:nvPr>
        </p:nvSpPr>
        <p:spPr>
          <a:xfrm>
            <a:off x="1334152" y="2184234"/>
            <a:ext cx="7849534" cy="2651125"/>
          </a:xfrm>
          <a:prstGeom prst="rect">
            <a:avLst/>
          </a:prstGeom>
        </p:spPr>
        <p:txBody>
          <a:bodyPr/>
          <a:lstStyle>
            <a:lvl1pPr>
              <a:defRPr sz="7200">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DC2575-BE4B-6EDC-C986-F2D30053A250}"/>
              </a:ext>
            </a:extLst>
          </p:cNvPr>
          <p:cNvSpPr>
            <a:spLocks noGrp="1"/>
          </p:cNvSpPr>
          <p:nvPr>
            <p:ph type="body" sz="quarter" idx="14"/>
          </p:nvPr>
        </p:nvSpPr>
        <p:spPr>
          <a:xfrm>
            <a:off x="2652265" y="6337499"/>
            <a:ext cx="7698441" cy="914400"/>
          </a:xfrm>
          <a:prstGeom prst="rect">
            <a:avLst/>
          </a:prstGeom>
        </p:spPr>
        <p:txBody>
          <a:bodyPr/>
          <a:lstStyle>
            <a:lvl1pPr marL="0" indent="0">
              <a:buFont typeface="Arial" panose="020B0604020202020204" pitchFamily="34" charset="0"/>
              <a:buNone/>
              <a:defRPr sz="3200" b="1">
                <a:solidFill>
                  <a:schemeClr val="tx2"/>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Click to edit Master text</a:t>
            </a:r>
          </a:p>
        </p:txBody>
      </p:sp>
      <p:sp>
        <p:nvSpPr>
          <p:cNvPr id="5" name="Text Placeholder 3">
            <a:extLst>
              <a:ext uri="{FF2B5EF4-FFF2-40B4-BE49-F238E27FC236}">
                <a16:creationId xmlns:a16="http://schemas.microsoft.com/office/drawing/2014/main" id="{8B63FA53-81C2-E2B8-1245-D73E4DDB7820}"/>
              </a:ext>
            </a:extLst>
          </p:cNvPr>
          <p:cNvSpPr>
            <a:spLocks noGrp="1"/>
          </p:cNvSpPr>
          <p:nvPr>
            <p:ph type="body" sz="quarter" idx="15"/>
          </p:nvPr>
        </p:nvSpPr>
        <p:spPr>
          <a:xfrm>
            <a:off x="2652265" y="7850792"/>
            <a:ext cx="7698441" cy="914400"/>
          </a:xfrm>
          <a:prstGeom prst="rect">
            <a:avLst/>
          </a:prstGeom>
        </p:spPr>
        <p:txBody>
          <a:bodyPr/>
          <a:lstStyle>
            <a:lvl1pPr marL="0" indent="0">
              <a:buFont typeface="Arial" panose="020B0604020202020204" pitchFamily="34" charset="0"/>
              <a:buNone/>
              <a:defRPr sz="3200" b="1">
                <a:solidFill>
                  <a:schemeClr val="accent1">
                    <a:lumMod val="75000"/>
                  </a:schemeClr>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Click to edit Master text</a:t>
            </a:r>
          </a:p>
        </p:txBody>
      </p:sp>
      <p:sp>
        <p:nvSpPr>
          <p:cNvPr id="6" name="Text Placeholder 3">
            <a:extLst>
              <a:ext uri="{FF2B5EF4-FFF2-40B4-BE49-F238E27FC236}">
                <a16:creationId xmlns:a16="http://schemas.microsoft.com/office/drawing/2014/main" id="{04F1353C-3BDF-3AB2-7FDB-FD53DE759806}"/>
              </a:ext>
            </a:extLst>
          </p:cNvPr>
          <p:cNvSpPr>
            <a:spLocks noGrp="1"/>
          </p:cNvSpPr>
          <p:nvPr>
            <p:ph type="body" sz="quarter" idx="16"/>
          </p:nvPr>
        </p:nvSpPr>
        <p:spPr>
          <a:xfrm>
            <a:off x="2652265" y="9364085"/>
            <a:ext cx="7698441" cy="914400"/>
          </a:xfrm>
          <a:prstGeom prst="rect">
            <a:avLst/>
          </a:prstGeom>
        </p:spPr>
        <p:txBody>
          <a:bodyPr/>
          <a:lstStyle>
            <a:lvl1pPr marL="0" indent="0">
              <a:buFont typeface="Arial" panose="020B0604020202020204" pitchFamily="34" charset="0"/>
              <a:buNone/>
              <a:defRPr sz="3200" b="1">
                <a:solidFill>
                  <a:schemeClr val="accent2"/>
                </a:solidFill>
              </a:defRPr>
            </a:lvl1pPr>
            <a:lvl2pPr marL="891540" indent="0">
              <a:buNone/>
              <a:defRPr/>
            </a:lvl2pPr>
            <a:lvl3pPr marL="1783080" indent="0">
              <a:buNone/>
              <a:defRPr/>
            </a:lvl3pPr>
            <a:lvl4pPr marL="2674620" indent="0">
              <a:buNone/>
              <a:defRPr/>
            </a:lvl4pPr>
            <a:lvl5pPr marL="3566160" indent="0">
              <a:buNone/>
              <a:defRPr/>
            </a:lvl5pPr>
          </a:lstStyle>
          <a:p>
            <a:pPr lvl="0"/>
            <a:r>
              <a:rPr lang="en-US"/>
              <a:t>Click to edit Master text</a:t>
            </a:r>
          </a:p>
        </p:txBody>
      </p:sp>
      <p:sp>
        <p:nvSpPr>
          <p:cNvPr id="11" name="Text Placeholder 3">
            <a:extLst>
              <a:ext uri="{FF2B5EF4-FFF2-40B4-BE49-F238E27FC236}">
                <a16:creationId xmlns:a16="http://schemas.microsoft.com/office/drawing/2014/main" id="{96BFDEA6-AC5B-6A11-3BA9-FA9C5B0DFA6A}"/>
              </a:ext>
            </a:extLst>
          </p:cNvPr>
          <p:cNvSpPr>
            <a:spLocks noGrp="1"/>
          </p:cNvSpPr>
          <p:nvPr>
            <p:ph type="body" sz="quarter" idx="17"/>
          </p:nvPr>
        </p:nvSpPr>
        <p:spPr>
          <a:xfrm>
            <a:off x="2652265" y="10877378"/>
            <a:ext cx="7698441" cy="914400"/>
          </a:xfrm>
          <a:prstGeom prst="rect">
            <a:avLst/>
          </a:prstGeom>
        </p:spPr>
        <p:txBody>
          <a:bodyPr/>
          <a:lstStyle>
            <a:lvl1pPr marL="0" indent="0">
              <a:buFont typeface="Arial" panose="020B0604020202020204" pitchFamily="34" charset="0"/>
              <a:buNone/>
              <a:defRPr sz="3200" b="1"/>
            </a:lvl1pPr>
            <a:lvl2pPr marL="891540" indent="0">
              <a:buNone/>
              <a:defRPr/>
            </a:lvl2pPr>
            <a:lvl3pPr marL="1783080" indent="0">
              <a:buNone/>
              <a:defRPr/>
            </a:lvl3pPr>
            <a:lvl4pPr marL="2674620" indent="0">
              <a:buNone/>
              <a:defRPr/>
            </a:lvl4pPr>
            <a:lvl5pPr marL="3566160" indent="0">
              <a:buNone/>
              <a:defRPr/>
            </a:lvl5pPr>
          </a:lstStyle>
          <a:p>
            <a:pPr lvl="0"/>
            <a:r>
              <a:rPr lang="en-US"/>
              <a:t>Click to edit Master text</a:t>
            </a:r>
          </a:p>
        </p:txBody>
      </p:sp>
      <p:pic>
        <p:nvPicPr>
          <p:cNvPr id="13" name="Graphic 12" descr="Bank with solid fill">
            <a:extLst>
              <a:ext uri="{FF2B5EF4-FFF2-40B4-BE49-F238E27FC236}">
                <a16:creationId xmlns:a16="http://schemas.microsoft.com/office/drawing/2014/main" id="{F5018F76-0FB1-EFB2-8AF2-668F4206CC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34152" y="6100177"/>
            <a:ext cx="914400" cy="914400"/>
          </a:xfrm>
          <a:prstGeom prst="rect">
            <a:avLst/>
          </a:prstGeom>
        </p:spPr>
      </p:pic>
      <p:pic>
        <p:nvPicPr>
          <p:cNvPr id="15" name="Graphic 14" descr="Bar graph with upward trend with solid fill">
            <a:extLst>
              <a:ext uri="{FF2B5EF4-FFF2-40B4-BE49-F238E27FC236}">
                <a16:creationId xmlns:a16="http://schemas.microsoft.com/office/drawing/2014/main" id="{D04E43FE-5B30-9F6C-3CDC-0E4FD13B110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392259" y="7850790"/>
            <a:ext cx="875307" cy="875307"/>
          </a:xfrm>
          <a:prstGeom prst="rect">
            <a:avLst/>
          </a:prstGeom>
        </p:spPr>
      </p:pic>
      <p:pic>
        <p:nvPicPr>
          <p:cNvPr id="17" name="Graphic 16" descr="Bridge scene with solid fill">
            <a:extLst>
              <a:ext uri="{FF2B5EF4-FFF2-40B4-BE49-F238E27FC236}">
                <a16:creationId xmlns:a16="http://schemas.microsoft.com/office/drawing/2014/main" id="{41BDDE56-E753-271F-B45B-6DD9B48F11B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79389" y="9144205"/>
            <a:ext cx="914400" cy="914400"/>
          </a:xfrm>
          <a:prstGeom prst="rect">
            <a:avLst/>
          </a:prstGeom>
        </p:spPr>
      </p:pic>
      <p:pic>
        <p:nvPicPr>
          <p:cNvPr id="19" name="Graphic 18" descr="Building with solid fill">
            <a:extLst>
              <a:ext uri="{FF2B5EF4-FFF2-40B4-BE49-F238E27FC236}">
                <a16:creationId xmlns:a16="http://schemas.microsoft.com/office/drawing/2014/main" id="{3F86C01D-52CA-BBC4-7AC0-4A786BF66E1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409700" y="10894819"/>
            <a:ext cx="896959" cy="896959"/>
          </a:xfrm>
          <a:prstGeom prst="rect">
            <a:avLst/>
          </a:prstGeom>
        </p:spPr>
      </p:pic>
    </p:spTree>
    <p:extLst>
      <p:ext uri="{BB962C8B-B14F-4D97-AF65-F5344CB8AC3E}">
        <p14:creationId xmlns:p14="http://schemas.microsoft.com/office/powerpoint/2010/main" val="39391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ANCY TIMELINE 2">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C482555-13B7-195D-145E-1C515F6FDD39}"/>
              </a:ext>
            </a:extLst>
          </p:cNvPr>
          <p:cNvSpPr/>
          <p:nvPr userDrawn="1"/>
        </p:nvSpPr>
        <p:spPr>
          <a:xfrm rot="16200000" flipV="1">
            <a:off x="137997" y="232545"/>
            <a:ext cx="13373098" cy="1337309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3" name="Text Placeholder 27">
            <a:extLst>
              <a:ext uri="{FF2B5EF4-FFF2-40B4-BE49-F238E27FC236}">
                <a16:creationId xmlns:a16="http://schemas.microsoft.com/office/drawing/2014/main" id="{1EBF7298-3AEC-C744-C69A-103DBBE3CB0C}"/>
              </a:ext>
            </a:extLst>
          </p:cNvPr>
          <p:cNvSpPr>
            <a:spLocks noGrp="1"/>
          </p:cNvSpPr>
          <p:nvPr>
            <p:ph type="body" sz="quarter" idx="11" hasCustomPrompt="1"/>
          </p:nvPr>
        </p:nvSpPr>
        <p:spPr>
          <a:xfrm>
            <a:off x="5520017" y="3170303"/>
            <a:ext cx="8934867" cy="600666"/>
          </a:xfrm>
          <a:prstGeom prst="rect">
            <a:avLst/>
          </a:prstGeom>
        </p:spPr>
        <p:txBody>
          <a:bodyPr/>
          <a:lstStyle>
            <a:lvl1pPr marL="0" indent="0">
              <a:lnSpc>
                <a:spcPct val="100000"/>
              </a:lnSpc>
              <a:buNone/>
              <a:defRPr sz="3200" b="1">
                <a:solidFill>
                  <a:schemeClr val="tx2"/>
                </a:solidFill>
              </a:defRPr>
            </a:lvl1pPr>
          </a:lstStyle>
          <a:p>
            <a:pPr lvl="0"/>
            <a:r>
              <a:rPr lang="en-US"/>
              <a:t>Click to edit Heading</a:t>
            </a:r>
          </a:p>
        </p:txBody>
      </p:sp>
      <p:sp>
        <p:nvSpPr>
          <p:cNvPr id="14" name="Text Placeholder 29">
            <a:extLst>
              <a:ext uri="{FF2B5EF4-FFF2-40B4-BE49-F238E27FC236}">
                <a16:creationId xmlns:a16="http://schemas.microsoft.com/office/drawing/2014/main" id="{48620B4F-C267-5B16-8111-480DD6F3BDFD}"/>
              </a:ext>
            </a:extLst>
          </p:cNvPr>
          <p:cNvSpPr>
            <a:spLocks noGrp="1"/>
          </p:cNvSpPr>
          <p:nvPr>
            <p:ph type="body" sz="quarter" idx="12" hasCustomPrompt="1"/>
          </p:nvPr>
        </p:nvSpPr>
        <p:spPr>
          <a:xfrm>
            <a:off x="5520017" y="3874702"/>
            <a:ext cx="8934867" cy="1336810"/>
          </a:xfrm>
          <a:prstGeom prst="rect">
            <a:avLst/>
          </a:prstGeom>
        </p:spPr>
        <p:txBody>
          <a:bodyPr/>
          <a:lstStyle>
            <a:lvl1pPr marL="0" indent="0">
              <a:lnSpc>
                <a:spcPct val="100000"/>
              </a:lnSpc>
              <a:buNone/>
              <a:defRPr sz="2400"/>
            </a:lvl1pPr>
          </a:lstStyle>
          <a:p>
            <a:pPr lvl="0"/>
            <a:r>
              <a:rPr lang="en-US"/>
              <a:t>Click to insert copy text</a:t>
            </a:r>
          </a:p>
        </p:txBody>
      </p:sp>
      <p:sp>
        <p:nvSpPr>
          <p:cNvPr id="15" name="Text Placeholder 27">
            <a:extLst>
              <a:ext uri="{FF2B5EF4-FFF2-40B4-BE49-F238E27FC236}">
                <a16:creationId xmlns:a16="http://schemas.microsoft.com/office/drawing/2014/main" id="{8FF2F36A-6653-AB37-7A9A-3A4DAEF9D89E}"/>
              </a:ext>
            </a:extLst>
          </p:cNvPr>
          <p:cNvSpPr>
            <a:spLocks noGrp="1"/>
          </p:cNvSpPr>
          <p:nvPr>
            <p:ph type="body" sz="quarter" idx="13" hasCustomPrompt="1"/>
          </p:nvPr>
        </p:nvSpPr>
        <p:spPr>
          <a:xfrm>
            <a:off x="8178404" y="5451405"/>
            <a:ext cx="8934867" cy="600666"/>
          </a:xfrm>
          <a:prstGeom prst="rect">
            <a:avLst/>
          </a:prstGeom>
        </p:spPr>
        <p:txBody>
          <a:bodyPr/>
          <a:lstStyle>
            <a:lvl1pPr marL="0" indent="0">
              <a:lnSpc>
                <a:spcPct val="100000"/>
              </a:lnSpc>
              <a:buNone/>
              <a:defRPr sz="3200" b="1">
                <a:solidFill>
                  <a:schemeClr val="accent1"/>
                </a:solidFill>
              </a:defRPr>
            </a:lvl1pPr>
          </a:lstStyle>
          <a:p>
            <a:pPr lvl="0"/>
            <a:r>
              <a:rPr lang="en-US"/>
              <a:t>Click to edit Heading</a:t>
            </a:r>
          </a:p>
        </p:txBody>
      </p:sp>
      <p:sp>
        <p:nvSpPr>
          <p:cNvPr id="16" name="Text Placeholder 29">
            <a:extLst>
              <a:ext uri="{FF2B5EF4-FFF2-40B4-BE49-F238E27FC236}">
                <a16:creationId xmlns:a16="http://schemas.microsoft.com/office/drawing/2014/main" id="{574992EA-EC35-0262-DFA9-B690907F5754}"/>
              </a:ext>
            </a:extLst>
          </p:cNvPr>
          <p:cNvSpPr>
            <a:spLocks noGrp="1"/>
          </p:cNvSpPr>
          <p:nvPr>
            <p:ph type="body" sz="quarter" idx="14" hasCustomPrompt="1"/>
          </p:nvPr>
        </p:nvSpPr>
        <p:spPr>
          <a:xfrm>
            <a:off x="8178404" y="6155803"/>
            <a:ext cx="8934867" cy="1386791"/>
          </a:xfrm>
          <a:prstGeom prst="rect">
            <a:avLst/>
          </a:prstGeom>
        </p:spPr>
        <p:txBody>
          <a:bodyPr/>
          <a:lstStyle>
            <a:lvl1pPr marL="0" indent="0">
              <a:lnSpc>
                <a:spcPct val="100000"/>
              </a:lnSpc>
              <a:buNone/>
              <a:defRPr sz="2400"/>
            </a:lvl1pPr>
          </a:lstStyle>
          <a:p>
            <a:pPr lvl="0"/>
            <a:r>
              <a:rPr lang="en-US"/>
              <a:t>Click to insert copy text</a:t>
            </a:r>
          </a:p>
        </p:txBody>
      </p:sp>
      <p:sp>
        <p:nvSpPr>
          <p:cNvPr id="17" name="Text Placeholder 27">
            <a:extLst>
              <a:ext uri="{FF2B5EF4-FFF2-40B4-BE49-F238E27FC236}">
                <a16:creationId xmlns:a16="http://schemas.microsoft.com/office/drawing/2014/main" id="{025E04E7-A560-8725-BAC3-84D1B15BB05C}"/>
              </a:ext>
            </a:extLst>
          </p:cNvPr>
          <p:cNvSpPr>
            <a:spLocks noGrp="1"/>
          </p:cNvSpPr>
          <p:nvPr>
            <p:ph type="body" sz="quarter" idx="15" hasCustomPrompt="1"/>
          </p:nvPr>
        </p:nvSpPr>
        <p:spPr>
          <a:xfrm>
            <a:off x="10952629" y="7796642"/>
            <a:ext cx="8934867" cy="600666"/>
          </a:xfrm>
          <a:prstGeom prst="rect">
            <a:avLst/>
          </a:prstGeom>
        </p:spPr>
        <p:txBody>
          <a:bodyPr/>
          <a:lstStyle>
            <a:lvl1pPr marL="0" indent="0">
              <a:lnSpc>
                <a:spcPct val="100000"/>
              </a:lnSpc>
              <a:buNone/>
              <a:defRPr sz="3200" b="1">
                <a:solidFill>
                  <a:schemeClr val="accent3"/>
                </a:solidFill>
              </a:defRPr>
            </a:lvl1pPr>
          </a:lstStyle>
          <a:p>
            <a:pPr lvl="0"/>
            <a:r>
              <a:rPr lang="en-US"/>
              <a:t>Click to edit Heading</a:t>
            </a:r>
          </a:p>
        </p:txBody>
      </p:sp>
      <p:sp>
        <p:nvSpPr>
          <p:cNvPr id="18" name="Text Placeholder 29">
            <a:extLst>
              <a:ext uri="{FF2B5EF4-FFF2-40B4-BE49-F238E27FC236}">
                <a16:creationId xmlns:a16="http://schemas.microsoft.com/office/drawing/2014/main" id="{8401F3BD-B2DB-57C7-4DCC-94605DBE6A47}"/>
              </a:ext>
            </a:extLst>
          </p:cNvPr>
          <p:cNvSpPr>
            <a:spLocks noGrp="1"/>
          </p:cNvSpPr>
          <p:nvPr>
            <p:ph type="body" sz="quarter" idx="16" hasCustomPrompt="1"/>
          </p:nvPr>
        </p:nvSpPr>
        <p:spPr>
          <a:xfrm>
            <a:off x="10952629" y="8501041"/>
            <a:ext cx="8934867" cy="1343218"/>
          </a:xfrm>
          <a:prstGeom prst="rect">
            <a:avLst/>
          </a:prstGeom>
        </p:spPr>
        <p:txBody>
          <a:bodyPr/>
          <a:lstStyle>
            <a:lvl1pPr marL="0" indent="0">
              <a:lnSpc>
                <a:spcPct val="100000"/>
              </a:lnSpc>
              <a:buNone/>
              <a:defRPr sz="2400"/>
            </a:lvl1pPr>
          </a:lstStyle>
          <a:p>
            <a:pPr lvl="0"/>
            <a:r>
              <a:rPr lang="en-US"/>
              <a:t>Click to insert copy text</a:t>
            </a:r>
          </a:p>
        </p:txBody>
      </p:sp>
      <p:sp>
        <p:nvSpPr>
          <p:cNvPr id="19" name="Text Placeholder 27">
            <a:extLst>
              <a:ext uri="{FF2B5EF4-FFF2-40B4-BE49-F238E27FC236}">
                <a16:creationId xmlns:a16="http://schemas.microsoft.com/office/drawing/2014/main" id="{5A31F58D-0A00-9DEE-3B3D-24058FB1BAB8}"/>
              </a:ext>
            </a:extLst>
          </p:cNvPr>
          <p:cNvSpPr>
            <a:spLocks noGrp="1"/>
          </p:cNvSpPr>
          <p:nvPr>
            <p:ph type="body" sz="quarter" idx="17" hasCustomPrompt="1"/>
          </p:nvPr>
        </p:nvSpPr>
        <p:spPr>
          <a:xfrm>
            <a:off x="13751859" y="10185995"/>
            <a:ext cx="8536641" cy="600666"/>
          </a:xfrm>
          <a:prstGeom prst="rect">
            <a:avLst/>
          </a:prstGeom>
        </p:spPr>
        <p:txBody>
          <a:bodyPr/>
          <a:lstStyle>
            <a:lvl1pPr marL="0" indent="0">
              <a:lnSpc>
                <a:spcPct val="100000"/>
              </a:lnSpc>
              <a:buNone/>
              <a:defRPr sz="3200" b="1">
                <a:solidFill>
                  <a:schemeClr val="accent2"/>
                </a:solidFill>
              </a:defRPr>
            </a:lvl1pPr>
          </a:lstStyle>
          <a:p>
            <a:pPr lvl="0"/>
            <a:r>
              <a:rPr lang="en-US"/>
              <a:t>Click to edit Heading</a:t>
            </a:r>
          </a:p>
        </p:txBody>
      </p:sp>
      <p:sp>
        <p:nvSpPr>
          <p:cNvPr id="20" name="Text Placeholder 29">
            <a:extLst>
              <a:ext uri="{FF2B5EF4-FFF2-40B4-BE49-F238E27FC236}">
                <a16:creationId xmlns:a16="http://schemas.microsoft.com/office/drawing/2014/main" id="{9DB2E0A9-9DA4-9DA9-4FE5-0E9F14C5B4CB}"/>
              </a:ext>
            </a:extLst>
          </p:cNvPr>
          <p:cNvSpPr>
            <a:spLocks noGrp="1"/>
          </p:cNvSpPr>
          <p:nvPr>
            <p:ph type="body" sz="quarter" idx="18" hasCustomPrompt="1"/>
          </p:nvPr>
        </p:nvSpPr>
        <p:spPr>
          <a:xfrm>
            <a:off x="13751859" y="10890394"/>
            <a:ext cx="8536641" cy="1418148"/>
          </a:xfrm>
          <a:prstGeom prst="rect">
            <a:avLst/>
          </a:prstGeom>
        </p:spPr>
        <p:txBody>
          <a:bodyPr/>
          <a:lstStyle>
            <a:lvl1pPr marL="0" indent="0">
              <a:lnSpc>
                <a:spcPct val="100000"/>
              </a:lnSpc>
              <a:buNone/>
              <a:defRPr sz="2400"/>
            </a:lvl1pPr>
          </a:lstStyle>
          <a:p>
            <a:pPr lvl="0"/>
            <a:r>
              <a:rPr lang="en-US"/>
              <a:t>Click to insert copy text</a:t>
            </a:r>
          </a:p>
        </p:txBody>
      </p:sp>
      <p:grpSp>
        <p:nvGrpSpPr>
          <p:cNvPr id="22" name="Group 21">
            <a:extLst>
              <a:ext uri="{FF2B5EF4-FFF2-40B4-BE49-F238E27FC236}">
                <a16:creationId xmlns:a16="http://schemas.microsoft.com/office/drawing/2014/main" id="{F4C89418-5B3B-397A-632D-E7A97F83F698}"/>
              </a:ext>
            </a:extLst>
          </p:cNvPr>
          <p:cNvGrpSpPr/>
          <p:nvPr/>
        </p:nvGrpSpPr>
        <p:grpSpPr>
          <a:xfrm>
            <a:off x="9152035" y="9415905"/>
            <a:ext cx="1926007" cy="1926007"/>
            <a:chOff x="1220118" y="2343274"/>
            <a:chExt cx="2450851" cy="2450851"/>
          </a:xfrm>
        </p:grpSpPr>
        <p:sp>
          <p:nvSpPr>
            <p:cNvPr id="28" name="Oval 27">
              <a:extLst>
                <a:ext uri="{FF2B5EF4-FFF2-40B4-BE49-F238E27FC236}">
                  <a16:creationId xmlns:a16="http://schemas.microsoft.com/office/drawing/2014/main" id="{F0AF39CA-401D-A7D1-9D42-FC8060552F25}"/>
                </a:ext>
              </a:extLst>
            </p:cNvPr>
            <p:cNvSpPr/>
            <p:nvPr/>
          </p:nvSpPr>
          <p:spPr>
            <a:xfrm>
              <a:off x="1220118" y="2343274"/>
              <a:ext cx="2450851" cy="2450851"/>
            </a:xfrm>
            <a:prstGeom prst="ellipse">
              <a:avLst/>
            </a:prstGeom>
            <a:solidFill>
              <a:schemeClr val="accent3">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sp>
          <p:nvSpPr>
            <p:cNvPr id="29" name="Oval 28">
              <a:extLst>
                <a:ext uri="{FF2B5EF4-FFF2-40B4-BE49-F238E27FC236}">
                  <a16:creationId xmlns:a16="http://schemas.microsoft.com/office/drawing/2014/main" id="{833B42C7-9DE3-3E75-8C8A-92E860066F9B}"/>
                </a:ext>
              </a:extLst>
            </p:cNvPr>
            <p:cNvSpPr/>
            <p:nvPr/>
          </p:nvSpPr>
          <p:spPr>
            <a:xfrm>
              <a:off x="1395764" y="2518920"/>
              <a:ext cx="2099561" cy="2099561"/>
            </a:xfrm>
            <a:prstGeom prst="ellipse">
              <a:avLst/>
            </a:prstGeom>
            <a:solidFill>
              <a:schemeClr val="accent3">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sp>
          <p:nvSpPr>
            <p:cNvPr id="30" name="Oval 29">
              <a:extLst>
                <a:ext uri="{FF2B5EF4-FFF2-40B4-BE49-F238E27FC236}">
                  <a16:creationId xmlns:a16="http://schemas.microsoft.com/office/drawing/2014/main" id="{4E91F79C-C56E-1E9A-BD3F-F4238C2E3562}"/>
                </a:ext>
              </a:extLst>
            </p:cNvPr>
            <p:cNvSpPr/>
            <p:nvPr userDrawn="1"/>
          </p:nvSpPr>
          <p:spPr>
            <a:xfrm>
              <a:off x="1580469" y="2703625"/>
              <a:ext cx="1730149" cy="173014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grpSp>
      <p:grpSp>
        <p:nvGrpSpPr>
          <p:cNvPr id="32" name="Group 31">
            <a:extLst>
              <a:ext uri="{FF2B5EF4-FFF2-40B4-BE49-F238E27FC236}">
                <a16:creationId xmlns:a16="http://schemas.microsoft.com/office/drawing/2014/main" id="{E83674D3-41E1-FA10-9FCE-978C6E929A53}"/>
              </a:ext>
            </a:extLst>
          </p:cNvPr>
          <p:cNvGrpSpPr/>
          <p:nvPr/>
        </p:nvGrpSpPr>
        <p:grpSpPr>
          <a:xfrm>
            <a:off x="5755585" y="5894622"/>
            <a:ext cx="1926007" cy="1926007"/>
            <a:chOff x="1220118" y="2343274"/>
            <a:chExt cx="2450851" cy="2450851"/>
          </a:xfrm>
        </p:grpSpPr>
        <p:sp>
          <p:nvSpPr>
            <p:cNvPr id="38" name="Oval 37">
              <a:extLst>
                <a:ext uri="{FF2B5EF4-FFF2-40B4-BE49-F238E27FC236}">
                  <a16:creationId xmlns:a16="http://schemas.microsoft.com/office/drawing/2014/main" id="{9BD2642C-9859-0262-84AF-FEBED2DBF828}"/>
                </a:ext>
              </a:extLst>
            </p:cNvPr>
            <p:cNvSpPr/>
            <p:nvPr/>
          </p:nvSpPr>
          <p:spPr>
            <a:xfrm>
              <a:off x="1220118" y="2343274"/>
              <a:ext cx="2450851" cy="2450851"/>
            </a:xfrm>
            <a:prstGeom prst="ellipse">
              <a:avLst/>
            </a:prstGeom>
            <a:solidFill>
              <a:schemeClr val="accent2">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sp>
          <p:nvSpPr>
            <p:cNvPr id="39" name="Oval 38">
              <a:extLst>
                <a:ext uri="{FF2B5EF4-FFF2-40B4-BE49-F238E27FC236}">
                  <a16:creationId xmlns:a16="http://schemas.microsoft.com/office/drawing/2014/main" id="{6C5307F2-C44B-68B7-414F-6DE266D1281F}"/>
                </a:ext>
              </a:extLst>
            </p:cNvPr>
            <p:cNvSpPr/>
            <p:nvPr/>
          </p:nvSpPr>
          <p:spPr>
            <a:xfrm>
              <a:off x="1395764" y="2518920"/>
              <a:ext cx="2099561" cy="2099561"/>
            </a:xfrm>
            <a:prstGeom prst="ellipse">
              <a:avLst/>
            </a:prstGeom>
            <a:solidFill>
              <a:schemeClr val="accent2">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sp>
          <p:nvSpPr>
            <p:cNvPr id="40" name="Oval 39">
              <a:extLst>
                <a:ext uri="{FF2B5EF4-FFF2-40B4-BE49-F238E27FC236}">
                  <a16:creationId xmlns:a16="http://schemas.microsoft.com/office/drawing/2014/main" id="{3FC5CE77-ACF1-4D7E-C272-CFF61C217F96}"/>
                </a:ext>
              </a:extLst>
            </p:cNvPr>
            <p:cNvSpPr/>
            <p:nvPr userDrawn="1"/>
          </p:nvSpPr>
          <p:spPr>
            <a:xfrm>
              <a:off x="1580469" y="2703625"/>
              <a:ext cx="1730150" cy="173015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grpSp>
      <p:grpSp>
        <p:nvGrpSpPr>
          <p:cNvPr id="42" name="Group 41">
            <a:extLst>
              <a:ext uri="{FF2B5EF4-FFF2-40B4-BE49-F238E27FC236}">
                <a16:creationId xmlns:a16="http://schemas.microsoft.com/office/drawing/2014/main" id="{9765A716-2815-263D-318D-D35772D51CD3}"/>
              </a:ext>
            </a:extLst>
          </p:cNvPr>
          <p:cNvGrpSpPr/>
          <p:nvPr/>
        </p:nvGrpSpPr>
        <p:grpSpPr>
          <a:xfrm>
            <a:off x="2174767" y="2427068"/>
            <a:ext cx="1926007" cy="1926007"/>
            <a:chOff x="1220118" y="2343274"/>
            <a:chExt cx="2450851" cy="2450851"/>
          </a:xfrm>
        </p:grpSpPr>
        <p:sp>
          <p:nvSpPr>
            <p:cNvPr id="47" name="Oval 46">
              <a:extLst>
                <a:ext uri="{FF2B5EF4-FFF2-40B4-BE49-F238E27FC236}">
                  <a16:creationId xmlns:a16="http://schemas.microsoft.com/office/drawing/2014/main" id="{19B51CF7-DF4E-93B9-A407-9BEED0321AA7}"/>
                </a:ext>
              </a:extLst>
            </p:cNvPr>
            <p:cNvSpPr/>
            <p:nvPr/>
          </p:nvSpPr>
          <p:spPr>
            <a:xfrm>
              <a:off x="1220118" y="2343274"/>
              <a:ext cx="2450851" cy="2450851"/>
            </a:xfrm>
            <a:prstGeom prst="ellipse">
              <a:avLst/>
            </a:prstGeom>
            <a:solidFill>
              <a:schemeClr val="accent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sp>
          <p:nvSpPr>
            <p:cNvPr id="48" name="Oval 47">
              <a:extLst>
                <a:ext uri="{FF2B5EF4-FFF2-40B4-BE49-F238E27FC236}">
                  <a16:creationId xmlns:a16="http://schemas.microsoft.com/office/drawing/2014/main" id="{7FD150DE-1676-0029-5934-9F54A213FB68}"/>
                </a:ext>
              </a:extLst>
            </p:cNvPr>
            <p:cNvSpPr/>
            <p:nvPr/>
          </p:nvSpPr>
          <p:spPr>
            <a:xfrm>
              <a:off x="1395764" y="2518920"/>
              <a:ext cx="2099561" cy="2099561"/>
            </a:xfrm>
            <a:prstGeom prst="ellipse">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grpSp>
      <p:sp>
        <p:nvSpPr>
          <p:cNvPr id="50" name="Title 154">
            <a:extLst>
              <a:ext uri="{FF2B5EF4-FFF2-40B4-BE49-F238E27FC236}">
                <a16:creationId xmlns:a16="http://schemas.microsoft.com/office/drawing/2014/main" id="{BECC21B1-BD65-0B71-0519-0F75AFE0CE72}"/>
              </a:ext>
            </a:extLst>
          </p:cNvPr>
          <p:cNvSpPr>
            <a:spLocks noGrp="1"/>
          </p:cNvSpPr>
          <p:nvPr>
            <p:ph type="title"/>
          </p:nvPr>
        </p:nvSpPr>
        <p:spPr>
          <a:xfrm>
            <a:off x="1635125" y="730250"/>
            <a:ext cx="20504150" cy="2651125"/>
          </a:xfrm>
          <a:prstGeom prst="rect">
            <a:avLst/>
          </a:prstGeom>
        </p:spPr>
        <p:txBody>
          <a:bodyPr/>
          <a:lstStyle>
            <a:lvl1pPr>
              <a:defRPr>
                <a:solidFill>
                  <a:schemeClr val="tx2"/>
                </a:solidFill>
              </a:defRPr>
            </a:lvl1pPr>
          </a:lstStyle>
          <a:p>
            <a:r>
              <a:rPr lang="en-US"/>
              <a:t>Click to edit Master title style</a:t>
            </a:r>
          </a:p>
        </p:txBody>
      </p:sp>
      <p:sp>
        <p:nvSpPr>
          <p:cNvPr id="51" name="Text Placeholder 156">
            <a:extLst>
              <a:ext uri="{FF2B5EF4-FFF2-40B4-BE49-F238E27FC236}">
                <a16:creationId xmlns:a16="http://schemas.microsoft.com/office/drawing/2014/main" id="{46312703-D537-36EA-C0F9-C6140F0C2320}"/>
              </a:ext>
            </a:extLst>
          </p:cNvPr>
          <p:cNvSpPr>
            <a:spLocks noGrp="1"/>
          </p:cNvSpPr>
          <p:nvPr>
            <p:ph type="body" sz="quarter" idx="19" hasCustomPrompt="1"/>
          </p:nvPr>
        </p:nvSpPr>
        <p:spPr>
          <a:xfrm>
            <a:off x="884069" y="4119768"/>
            <a:ext cx="1875210" cy="451519"/>
          </a:xfrm>
          <a:prstGeom prst="rect">
            <a:avLst/>
          </a:prstGeom>
        </p:spPr>
        <p:txBody>
          <a:bodyPr/>
          <a:lstStyle>
            <a:lvl1pPr>
              <a:buNone/>
              <a:defRPr sz="20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Month</a:t>
            </a:r>
          </a:p>
        </p:txBody>
      </p:sp>
      <p:sp>
        <p:nvSpPr>
          <p:cNvPr id="52" name="Text Placeholder 156">
            <a:extLst>
              <a:ext uri="{FF2B5EF4-FFF2-40B4-BE49-F238E27FC236}">
                <a16:creationId xmlns:a16="http://schemas.microsoft.com/office/drawing/2014/main" id="{9BFD68C6-77A5-F234-8887-C2D0FCF85A65}"/>
              </a:ext>
            </a:extLst>
          </p:cNvPr>
          <p:cNvSpPr>
            <a:spLocks noGrp="1"/>
          </p:cNvSpPr>
          <p:nvPr>
            <p:ph type="body" sz="quarter" idx="20" hasCustomPrompt="1"/>
          </p:nvPr>
        </p:nvSpPr>
        <p:spPr>
          <a:xfrm>
            <a:off x="894891" y="4666076"/>
            <a:ext cx="1875210" cy="451519"/>
          </a:xfrm>
          <a:prstGeom prst="rect">
            <a:avLst/>
          </a:prstGeom>
        </p:spPr>
        <p:txBody>
          <a:bodyPr/>
          <a:lstStyle>
            <a:lvl1pPr>
              <a:buNone/>
              <a:defRPr sz="48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2026</a:t>
            </a:r>
          </a:p>
        </p:txBody>
      </p:sp>
      <p:sp>
        <p:nvSpPr>
          <p:cNvPr id="53" name="Text Placeholder 156">
            <a:extLst>
              <a:ext uri="{FF2B5EF4-FFF2-40B4-BE49-F238E27FC236}">
                <a16:creationId xmlns:a16="http://schemas.microsoft.com/office/drawing/2014/main" id="{98D66410-C928-EA44-F45C-0608F27C23CF}"/>
              </a:ext>
            </a:extLst>
          </p:cNvPr>
          <p:cNvSpPr>
            <a:spLocks noGrp="1"/>
          </p:cNvSpPr>
          <p:nvPr>
            <p:ph type="body" sz="quarter" idx="21" hasCustomPrompt="1"/>
          </p:nvPr>
        </p:nvSpPr>
        <p:spPr>
          <a:xfrm>
            <a:off x="4001401" y="6533157"/>
            <a:ext cx="1875210" cy="451519"/>
          </a:xfrm>
          <a:prstGeom prst="rect">
            <a:avLst/>
          </a:prstGeom>
        </p:spPr>
        <p:txBody>
          <a:bodyPr/>
          <a:lstStyle>
            <a:lvl1pPr>
              <a:buNone/>
              <a:defRPr sz="20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Month</a:t>
            </a:r>
          </a:p>
        </p:txBody>
      </p:sp>
      <p:sp>
        <p:nvSpPr>
          <p:cNvPr id="54" name="Text Placeholder 156">
            <a:extLst>
              <a:ext uri="{FF2B5EF4-FFF2-40B4-BE49-F238E27FC236}">
                <a16:creationId xmlns:a16="http://schemas.microsoft.com/office/drawing/2014/main" id="{0BAE4275-4E7B-6D93-AD3C-3EBE2142207E}"/>
              </a:ext>
            </a:extLst>
          </p:cNvPr>
          <p:cNvSpPr>
            <a:spLocks noGrp="1"/>
          </p:cNvSpPr>
          <p:nvPr>
            <p:ph type="body" sz="quarter" idx="22" hasCustomPrompt="1"/>
          </p:nvPr>
        </p:nvSpPr>
        <p:spPr>
          <a:xfrm>
            <a:off x="4012223" y="7079465"/>
            <a:ext cx="1875210" cy="451519"/>
          </a:xfrm>
          <a:prstGeom prst="rect">
            <a:avLst/>
          </a:prstGeom>
        </p:spPr>
        <p:txBody>
          <a:bodyPr/>
          <a:lstStyle>
            <a:lvl1pPr>
              <a:buNone/>
              <a:defRPr sz="48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2026</a:t>
            </a:r>
          </a:p>
        </p:txBody>
      </p:sp>
      <p:sp>
        <p:nvSpPr>
          <p:cNvPr id="55" name="Text Placeholder 156">
            <a:extLst>
              <a:ext uri="{FF2B5EF4-FFF2-40B4-BE49-F238E27FC236}">
                <a16:creationId xmlns:a16="http://schemas.microsoft.com/office/drawing/2014/main" id="{A8A772CB-81A0-CADA-F068-C68DAA8FD9F2}"/>
              </a:ext>
            </a:extLst>
          </p:cNvPr>
          <p:cNvSpPr>
            <a:spLocks noGrp="1"/>
          </p:cNvSpPr>
          <p:nvPr>
            <p:ph type="body" sz="quarter" idx="23" hasCustomPrompt="1"/>
          </p:nvPr>
        </p:nvSpPr>
        <p:spPr>
          <a:xfrm>
            <a:off x="7145292" y="9870644"/>
            <a:ext cx="1875210" cy="451519"/>
          </a:xfrm>
          <a:prstGeom prst="rect">
            <a:avLst/>
          </a:prstGeom>
        </p:spPr>
        <p:txBody>
          <a:bodyPr/>
          <a:lstStyle>
            <a:lvl1pPr>
              <a:buNone/>
              <a:defRPr sz="20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Month</a:t>
            </a:r>
          </a:p>
        </p:txBody>
      </p:sp>
      <p:sp>
        <p:nvSpPr>
          <p:cNvPr id="56" name="Text Placeholder 156">
            <a:extLst>
              <a:ext uri="{FF2B5EF4-FFF2-40B4-BE49-F238E27FC236}">
                <a16:creationId xmlns:a16="http://schemas.microsoft.com/office/drawing/2014/main" id="{5B1C0110-EC73-3327-171A-47DDA6CB9666}"/>
              </a:ext>
            </a:extLst>
          </p:cNvPr>
          <p:cNvSpPr>
            <a:spLocks noGrp="1"/>
          </p:cNvSpPr>
          <p:nvPr>
            <p:ph type="body" sz="quarter" idx="24" hasCustomPrompt="1"/>
          </p:nvPr>
        </p:nvSpPr>
        <p:spPr>
          <a:xfrm>
            <a:off x="7156114" y="10416952"/>
            <a:ext cx="1875210" cy="451519"/>
          </a:xfrm>
          <a:prstGeom prst="rect">
            <a:avLst/>
          </a:prstGeom>
        </p:spPr>
        <p:txBody>
          <a:bodyPr/>
          <a:lstStyle>
            <a:lvl1pPr>
              <a:buNone/>
              <a:defRPr sz="48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2026</a:t>
            </a:r>
          </a:p>
        </p:txBody>
      </p:sp>
      <p:sp>
        <p:nvSpPr>
          <p:cNvPr id="57" name="Text Placeholder 156">
            <a:extLst>
              <a:ext uri="{FF2B5EF4-FFF2-40B4-BE49-F238E27FC236}">
                <a16:creationId xmlns:a16="http://schemas.microsoft.com/office/drawing/2014/main" id="{4F2F228C-A6DB-30C8-3596-8C1F59668F26}"/>
              </a:ext>
            </a:extLst>
          </p:cNvPr>
          <p:cNvSpPr>
            <a:spLocks noGrp="1"/>
          </p:cNvSpPr>
          <p:nvPr>
            <p:ph type="body" sz="quarter" idx="26" hasCustomPrompt="1"/>
          </p:nvPr>
        </p:nvSpPr>
        <p:spPr>
          <a:xfrm>
            <a:off x="1337685" y="10308909"/>
            <a:ext cx="4417900" cy="451519"/>
          </a:xfrm>
          <a:prstGeom prst="rect">
            <a:avLst/>
          </a:prstGeom>
        </p:spPr>
        <p:txBody>
          <a:bodyPr/>
          <a:lstStyle>
            <a:lvl1pPr algn="l">
              <a:buFont typeface="Arial" panose="020B0604020202020204" pitchFamily="34" charset="0"/>
              <a:buNone/>
              <a:defRPr sz="72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US"/>
              <a:t>Timeline title</a:t>
            </a:r>
          </a:p>
        </p:txBody>
      </p:sp>
      <p:sp>
        <p:nvSpPr>
          <p:cNvPr id="61" name="Oval 60">
            <a:extLst>
              <a:ext uri="{FF2B5EF4-FFF2-40B4-BE49-F238E27FC236}">
                <a16:creationId xmlns:a16="http://schemas.microsoft.com/office/drawing/2014/main" id="{3EE28B32-ECA5-5D91-C032-152334D700A2}"/>
              </a:ext>
            </a:extLst>
          </p:cNvPr>
          <p:cNvSpPr/>
          <p:nvPr userDrawn="1"/>
        </p:nvSpPr>
        <p:spPr>
          <a:xfrm>
            <a:off x="2457949" y="2710250"/>
            <a:ext cx="1359642" cy="13596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bg1">
                  <a:lumMod val="50000"/>
                </a:schemeClr>
              </a:solidFill>
            </a:endParaRPr>
          </a:p>
        </p:txBody>
      </p:sp>
      <p:pic>
        <p:nvPicPr>
          <p:cNvPr id="11" name="Graphic 10" descr="Handshake outline">
            <a:extLst>
              <a:ext uri="{FF2B5EF4-FFF2-40B4-BE49-F238E27FC236}">
                <a16:creationId xmlns:a16="http://schemas.microsoft.com/office/drawing/2014/main" id="{1848F51D-2F4C-818E-89D7-51B96FECCB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67450" y="6496050"/>
            <a:ext cx="914400" cy="914400"/>
          </a:xfrm>
          <a:prstGeom prst="rect">
            <a:avLst/>
          </a:prstGeom>
        </p:spPr>
      </p:pic>
      <p:pic>
        <p:nvPicPr>
          <p:cNvPr id="59" name="Graphic 58" descr="Customer review with solid fill">
            <a:extLst>
              <a:ext uri="{FF2B5EF4-FFF2-40B4-BE49-F238E27FC236}">
                <a16:creationId xmlns:a16="http://schemas.microsoft.com/office/drawing/2014/main" id="{BCE65DED-E80E-08F4-1CD5-D1E7F3184D5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37427" y="9959752"/>
            <a:ext cx="914400" cy="914400"/>
          </a:xfrm>
          <a:prstGeom prst="rect">
            <a:avLst/>
          </a:prstGeom>
        </p:spPr>
      </p:pic>
      <p:pic>
        <p:nvPicPr>
          <p:cNvPr id="9" name="Graphic 8" descr="Gavel outline">
            <a:extLst>
              <a:ext uri="{FF2B5EF4-FFF2-40B4-BE49-F238E27FC236}">
                <a16:creationId xmlns:a16="http://schemas.microsoft.com/office/drawing/2014/main" id="{2AD55818-1C17-A6CB-DACC-0537106C40C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686050" y="2971800"/>
            <a:ext cx="914400" cy="914400"/>
          </a:xfrm>
          <a:prstGeom prst="rect">
            <a:avLst/>
          </a:prstGeom>
        </p:spPr>
      </p:pic>
    </p:spTree>
    <p:extLst>
      <p:ext uri="{BB962C8B-B14F-4D97-AF65-F5344CB8AC3E}">
        <p14:creationId xmlns:p14="http://schemas.microsoft.com/office/powerpoint/2010/main" val="90163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PAD MOCKU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604A3-3F4D-4557-908D-219D86750D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7039" y="-157465"/>
            <a:ext cx="18420326" cy="14030934"/>
          </a:xfrm>
          <a:prstGeom prst="rect">
            <a:avLst/>
          </a:prstGeom>
          <a:effectLst>
            <a:outerShdw blurRad="1270000" dist="406400" dir="5400000" sx="95000" sy="95000" algn="t" rotWithShape="0">
              <a:prstClr val="black">
                <a:alpha val="21000"/>
              </a:prstClr>
            </a:outerShdw>
          </a:effectLst>
        </p:spPr>
      </p:pic>
      <p:sp>
        <p:nvSpPr>
          <p:cNvPr id="8" name="Picture Placeholder 7">
            <a:extLst>
              <a:ext uri="{FF2B5EF4-FFF2-40B4-BE49-F238E27FC236}">
                <a16:creationId xmlns:a16="http://schemas.microsoft.com/office/drawing/2014/main" id="{7399C265-EB1C-414E-BE8B-498D69ECEA17}"/>
              </a:ext>
            </a:extLst>
          </p:cNvPr>
          <p:cNvSpPr>
            <a:spLocks noGrp="1"/>
          </p:cNvSpPr>
          <p:nvPr>
            <p:ph type="pic" sz="quarter" idx="10"/>
          </p:nvPr>
        </p:nvSpPr>
        <p:spPr>
          <a:xfrm>
            <a:off x="5200650" y="1701800"/>
            <a:ext cx="13373100" cy="10312400"/>
          </a:xfrm>
          <a:prstGeom prst="rect">
            <a:avLst/>
          </a:prstGeom>
          <a:solidFill>
            <a:schemeClr val="tx1">
              <a:lumMod val="20000"/>
              <a:lumOff val="80000"/>
            </a:schemeClr>
          </a:solidFill>
        </p:spPr>
        <p:txBody>
          <a:bodyPr/>
          <a:lstStyle>
            <a:lvl1pPr marL="0" indent="0" algn="ctr">
              <a:buNone/>
              <a:defRPr sz="3900"/>
            </a:lvl1pPr>
          </a:lstStyle>
          <a:p>
            <a:r>
              <a:rPr lang="en-US"/>
              <a:t>Click icon to add picture</a:t>
            </a:r>
            <a:endParaRPr lang="id-ID"/>
          </a:p>
        </p:txBody>
      </p:sp>
    </p:spTree>
    <p:extLst>
      <p:ext uri="{BB962C8B-B14F-4D97-AF65-F5344CB8AC3E}">
        <p14:creationId xmlns:p14="http://schemas.microsoft.com/office/powerpoint/2010/main" val="13363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ANCY 3 BULLET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tx1">
              <a:lumMod val="20000"/>
              <a:lumOff val="80000"/>
              <a:alpha val="33000"/>
            </a:schemeClr>
          </a:solidFill>
        </p:spPr>
        <p:txBody>
          <a:bodyPr wrap="square">
            <a:noAutofit/>
          </a:bodyPr>
          <a:lstStyle>
            <a:lvl1pPr marL="0" indent="0">
              <a:buNone/>
              <a:defRPr/>
            </a:lvl1pPr>
          </a:lstStyle>
          <a:p>
            <a:r>
              <a:rPr lang="en-US"/>
              <a:t>Click icon to add picture</a:t>
            </a:r>
          </a:p>
        </p:txBody>
      </p:sp>
      <p:sp>
        <p:nvSpPr>
          <p:cNvPr id="2" name="Title 1"/>
          <p:cNvSpPr>
            <a:spLocks noGrp="1"/>
          </p:cNvSpPr>
          <p:nvPr>
            <p:ph type="ctrTitle"/>
          </p:nvPr>
        </p:nvSpPr>
        <p:spPr>
          <a:xfrm>
            <a:off x="1409700" y="1371600"/>
            <a:ext cx="10477500" cy="2268071"/>
          </a:xfrm>
          <a:prstGeom prst="rect">
            <a:avLst/>
          </a:prstGeom>
        </p:spPr>
        <p:txBody>
          <a:bodyPr anchor="t"/>
          <a:lstStyle>
            <a:lvl1pPr algn="l">
              <a:defRPr sz="7200">
                <a:solidFill>
                  <a:schemeClr val="accent1"/>
                </a:solidFill>
              </a:defRPr>
            </a:lvl1pPr>
          </a:lstStyle>
          <a:p>
            <a:r>
              <a:rPr lang="en-US"/>
              <a:t>Click to edit Master title style</a:t>
            </a:r>
          </a:p>
        </p:txBody>
      </p:sp>
      <p:sp>
        <p:nvSpPr>
          <p:cNvPr id="12" name="Text Placeholder 27">
            <a:extLst>
              <a:ext uri="{FF2B5EF4-FFF2-40B4-BE49-F238E27FC236}">
                <a16:creationId xmlns:a16="http://schemas.microsoft.com/office/drawing/2014/main" id="{4201D163-99F9-2D2E-971B-493A8D60D8AC}"/>
              </a:ext>
            </a:extLst>
          </p:cNvPr>
          <p:cNvSpPr>
            <a:spLocks noGrp="1"/>
          </p:cNvSpPr>
          <p:nvPr>
            <p:ph type="body" sz="quarter" idx="15" hasCustomPrompt="1"/>
          </p:nvPr>
        </p:nvSpPr>
        <p:spPr>
          <a:xfrm>
            <a:off x="1409700" y="5148527"/>
            <a:ext cx="8934867" cy="600666"/>
          </a:xfrm>
          <a:prstGeom prst="rect">
            <a:avLst/>
          </a:prstGeom>
        </p:spPr>
        <p:txBody>
          <a:bodyPr/>
          <a:lstStyle>
            <a:lvl1pPr marL="0" indent="0">
              <a:lnSpc>
                <a:spcPct val="100000"/>
              </a:lnSpc>
              <a:buNone/>
              <a:defRPr sz="3200" b="1">
                <a:solidFill>
                  <a:schemeClr val="tx2"/>
                </a:solidFill>
              </a:defRPr>
            </a:lvl1pPr>
          </a:lstStyle>
          <a:p>
            <a:pPr lvl="0"/>
            <a:r>
              <a:rPr lang="en-US"/>
              <a:t>Click to edit Heading</a:t>
            </a:r>
          </a:p>
        </p:txBody>
      </p:sp>
      <p:sp>
        <p:nvSpPr>
          <p:cNvPr id="15" name="Text Placeholder 29">
            <a:extLst>
              <a:ext uri="{FF2B5EF4-FFF2-40B4-BE49-F238E27FC236}">
                <a16:creationId xmlns:a16="http://schemas.microsoft.com/office/drawing/2014/main" id="{692095AD-DA5E-0C4A-457F-8D41BCE10198}"/>
              </a:ext>
            </a:extLst>
          </p:cNvPr>
          <p:cNvSpPr>
            <a:spLocks noGrp="1"/>
          </p:cNvSpPr>
          <p:nvPr>
            <p:ph type="body" sz="quarter" idx="16" hasCustomPrompt="1"/>
          </p:nvPr>
        </p:nvSpPr>
        <p:spPr>
          <a:xfrm>
            <a:off x="1409700" y="5852926"/>
            <a:ext cx="8934867" cy="1336810"/>
          </a:xfrm>
          <a:prstGeom prst="rect">
            <a:avLst/>
          </a:prstGeom>
        </p:spPr>
        <p:txBody>
          <a:bodyPr/>
          <a:lstStyle>
            <a:lvl1pPr marL="0" indent="0">
              <a:lnSpc>
                <a:spcPct val="100000"/>
              </a:lnSpc>
              <a:buNone/>
              <a:defRPr sz="2400"/>
            </a:lvl1pPr>
          </a:lstStyle>
          <a:p>
            <a:pPr lvl="0"/>
            <a:r>
              <a:rPr lang="en-US"/>
              <a:t>Click to insert copy text</a:t>
            </a:r>
          </a:p>
        </p:txBody>
      </p:sp>
      <p:sp>
        <p:nvSpPr>
          <p:cNvPr id="16" name="Text Placeholder 27">
            <a:extLst>
              <a:ext uri="{FF2B5EF4-FFF2-40B4-BE49-F238E27FC236}">
                <a16:creationId xmlns:a16="http://schemas.microsoft.com/office/drawing/2014/main" id="{DA3CBB07-E3C2-5E82-D0B3-73A1B71B2FCA}"/>
              </a:ext>
            </a:extLst>
          </p:cNvPr>
          <p:cNvSpPr>
            <a:spLocks noGrp="1"/>
          </p:cNvSpPr>
          <p:nvPr>
            <p:ph type="body" sz="quarter" idx="17" hasCustomPrompt="1"/>
          </p:nvPr>
        </p:nvSpPr>
        <p:spPr>
          <a:xfrm>
            <a:off x="1409700" y="7696811"/>
            <a:ext cx="8934867" cy="600666"/>
          </a:xfrm>
          <a:prstGeom prst="rect">
            <a:avLst/>
          </a:prstGeom>
        </p:spPr>
        <p:txBody>
          <a:bodyPr/>
          <a:lstStyle>
            <a:lvl1pPr marL="0" indent="0">
              <a:lnSpc>
                <a:spcPct val="100000"/>
              </a:lnSpc>
              <a:buNone/>
              <a:defRPr sz="3200" b="1">
                <a:solidFill>
                  <a:schemeClr val="accent1"/>
                </a:solidFill>
              </a:defRPr>
            </a:lvl1pPr>
          </a:lstStyle>
          <a:p>
            <a:pPr lvl="0"/>
            <a:r>
              <a:rPr lang="en-US"/>
              <a:t>Click to edit Heading</a:t>
            </a:r>
          </a:p>
        </p:txBody>
      </p:sp>
      <p:sp>
        <p:nvSpPr>
          <p:cNvPr id="17" name="Text Placeholder 29">
            <a:extLst>
              <a:ext uri="{FF2B5EF4-FFF2-40B4-BE49-F238E27FC236}">
                <a16:creationId xmlns:a16="http://schemas.microsoft.com/office/drawing/2014/main" id="{573EB2EF-B35A-A66C-67F3-BF2A96574DBF}"/>
              </a:ext>
            </a:extLst>
          </p:cNvPr>
          <p:cNvSpPr>
            <a:spLocks noGrp="1"/>
          </p:cNvSpPr>
          <p:nvPr>
            <p:ph type="body" sz="quarter" idx="18" hasCustomPrompt="1"/>
          </p:nvPr>
        </p:nvSpPr>
        <p:spPr>
          <a:xfrm>
            <a:off x="1409700" y="8401209"/>
            <a:ext cx="8934867" cy="1386791"/>
          </a:xfrm>
          <a:prstGeom prst="rect">
            <a:avLst/>
          </a:prstGeom>
        </p:spPr>
        <p:txBody>
          <a:bodyPr/>
          <a:lstStyle>
            <a:lvl1pPr marL="0" indent="0">
              <a:lnSpc>
                <a:spcPct val="100000"/>
              </a:lnSpc>
              <a:buNone/>
              <a:defRPr sz="2400"/>
            </a:lvl1pPr>
          </a:lstStyle>
          <a:p>
            <a:pPr lvl="0"/>
            <a:r>
              <a:rPr lang="en-US"/>
              <a:t>Click to insert copy text</a:t>
            </a:r>
          </a:p>
        </p:txBody>
      </p:sp>
      <p:sp>
        <p:nvSpPr>
          <p:cNvPr id="18" name="Text Placeholder 27">
            <a:extLst>
              <a:ext uri="{FF2B5EF4-FFF2-40B4-BE49-F238E27FC236}">
                <a16:creationId xmlns:a16="http://schemas.microsoft.com/office/drawing/2014/main" id="{00462346-1327-6AA3-96B8-76E16AF0EB24}"/>
              </a:ext>
            </a:extLst>
          </p:cNvPr>
          <p:cNvSpPr>
            <a:spLocks noGrp="1"/>
          </p:cNvSpPr>
          <p:nvPr>
            <p:ph type="body" sz="quarter" idx="19" hasCustomPrompt="1"/>
          </p:nvPr>
        </p:nvSpPr>
        <p:spPr>
          <a:xfrm>
            <a:off x="1409700" y="10296783"/>
            <a:ext cx="8934867" cy="600666"/>
          </a:xfrm>
          <a:prstGeom prst="rect">
            <a:avLst/>
          </a:prstGeom>
        </p:spPr>
        <p:txBody>
          <a:bodyPr/>
          <a:lstStyle>
            <a:lvl1pPr marL="0" indent="0">
              <a:lnSpc>
                <a:spcPct val="100000"/>
              </a:lnSpc>
              <a:buNone/>
              <a:defRPr sz="3200" b="1">
                <a:solidFill>
                  <a:schemeClr val="accent3"/>
                </a:solidFill>
              </a:defRPr>
            </a:lvl1pPr>
          </a:lstStyle>
          <a:p>
            <a:pPr lvl="0"/>
            <a:r>
              <a:rPr lang="en-US"/>
              <a:t>Click to edit Heading</a:t>
            </a:r>
          </a:p>
        </p:txBody>
      </p:sp>
      <p:sp>
        <p:nvSpPr>
          <p:cNvPr id="19" name="Text Placeholder 29">
            <a:extLst>
              <a:ext uri="{FF2B5EF4-FFF2-40B4-BE49-F238E27FC236}">
                <a16:creationId xmlns:a16="http://schemas.microsoft.com/office/drawing/2014/main" id="{A127A456-7447-9CFE-191C-FE41F5FE61D0}"/>
              </a:ext>
            </a:extLst>
          </p:cNvPr>
          <p:cNvSpPr>
            <a:spLocks noGrp="1"/>
          </p:cNvSpPr>
          <p:nvPr>
            <p:ph type="body" sz="quarter" idx="20" hasCustomPrompt="1"/>
          </p:nvPr>
        </p:nvSpPr>
        <p:spPr>
          <a:xfrm>
            <a:off x="1409700" y="11001182"/>
            <a:ext cx="8934867" cy="1343218"/>
          </a:xfrm>
          <a:prstGeom prst="rect">
            <a:avLst/>
          </a:prstGeom>
        </p:spPr>
        <p:txBody>
          <a:bodyPr/>
          <a:lstStyle>
            <a:lvl1pPr marL="0" indent="0">
              <a:lnSpc>
                <a:spcPct val="100000"/>
              </a:lnSpc>
              <a:buNone/>
              <a:defRPr sz="2400"/>
            </a:lvl1pPr>
          </a:lstStyle>
          <a:p>
            <a:pPr lvl="0"/>
            <a:r>
              <a:rPr lang="en-US"/>
              <a:t>Click to insert copy text</a:t>
            </a:r>
          </a:p>
        </p:txBody>
      </p:sp>
    </p:spTree>
    <p:extLst>
      <p:ext uri="{BB962C8B-B14F-4D97-AF65-F5344CB8AC3E}">
        <p14:creationId xmlns:p14="http://schemas.microsoft.com/office/powerpoint/2010/main" val="50169832"/>
      </p:ext>
    </p:extLst>
  </p:cSld>
  <p:clrMapOvr>
    <a:masterClrMapping/>
  </p:clrMapOvr>
  <p:extLst>
    <p:ext uri="{DCECCB84-F9BA-43D5-87BE-67443E8EF086}">
      <p15:sldGuideLst xmlns:p15="http://schemas.microsoft.com/office/powerpoint/2012/main">
        <p15:guide id="2" pos="74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ANCY PHOTO COMP">
    <p:spTree>
      <p:nvGrpSpPr>
        <p:cNvPr id="1" name=""/>
        <p:cNvGrpSpPr/>
        <p:nvPr/>
      </p:nvGrpSpPr>
      <p:grpSpPr>
        <a:xfrm>
          <a:off x="0" y="0"/>
          <a:ext cx="0" cy="0"/>
          <a:chOff x="0" y="0"/>
          <a:chExt cx="0" cy="0"/>
        </a:xfrm>
      </p:grpSpPr>
      <p:sp>
        <p:nvSpPr>
          <p:cNvPr id="3" name="Рисунок 9">
            <a:extLst>
              <a:ext uri="{FF2B5EF4-FFF2-40B4-BE49-F238E27FC236}">
                <a16:creationId xmlns:a16="http://schemas.microsoft.com/office/drawing/2014/main" id="{62236DF7-6783-3A61-0F25-9E5A7AAFA7AA}"/>
              </a:ext>
            </a:extLst>
          </p:cNvPr>
          <p:cNvSpPr>
            <a:spLocks noGrp="1"/>
          </p:cNvSpPr>
          <p:nvPr>
            <p:ph type="pic" sz="quarter" idx="13"/>
          </p:nvPr>
        </p:nvSpPr>
        <p:spPr>
          <a:xfrm rot="20885780">
            <a:off x="-1568545" y="-1909592"/>
            <a:ext cx="9031012" cy="9160495"/>
          </a:xfrm>
          <a:custGeom>
            <a:avLst/>
            <a:gdLst>
              <a:gd name="connsiteX0" fmla="*/ 194214 w 2717800"/>
              <a:gd name="connsiteY0" fmla="*/ 0 h 2717800"/>
              <a:gd name="connsiteX1" fmla="*/ 2523586 w 2717800"/>
              <a:gd name="connsiteY1" fmla="*/ 0 h 2717800"/>
              <a:gd name="connsiteX2" fmla="*/ 2717800 w 2717800"/>
              <a:gd name="connsiteY2" fmla="*/ 194214 h 2717800"/>
              <a:gd name="connsiteX3" fmla="*/ 2717800 w 2717800"/>
              <a:gd name="connsiteY3" fmla="*/ 2523586 h 2717800"/>
              <a:gd name="connsiteX4" fmla="*/ 2523586 w 2717800"/>
              <a:gd name="connsiteY4" fmla="*/ 2717800 h 2717800"/>
              <a:gd name="connsiteX5" fmla="*/ 194214 w 2717800"/>
              <a:gd name="connsiteY5" fmla="*/ 2717800 h 2717800"/>
              <a:gd name="connsiteX6" fmla="*/ 0 w 2717800"/>
              <a:gd name="connsiteY6" fmla="*/ 2523586 h 2717800"/>
              <a:gd name="connsiteX7" fmla="*/ 0 w 2717800"/>
              <a:gd name="connsiteY7" fmla="*/ 194214 h 2717800"/>
              <a:gd name="connsiteX8" fmla="*/ 194214 w 2717800"/>
              <a:gd name="connsiteY8"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7800" h="2717800">
                <a:moveTo>
                  <a:pt x="194214" y="0"/>
                </a:moveTo>
                <a:lnTo>
                  <a:pt x="2523586" y="0"/>
                </a:lnTo>
                <a:cubicBezTo>
                  <a:pt x="2630847" y="0"/>
                  <a:pt x="2717800" y="86953"/>
                  <a:pt x="2717800" y="194214"/>
                </a:cubicBezTo>
                <a:lnTo>
                  <a:pt x="2717800" y="2523586"/>
                </a:lnTo>
                <a:cubicBezTo>
                  <a:pt x="2717800" y="2630847"/>
                  <a:pt x="2630847" y="2717800"/>
                  <a:pt x="2523586" y="2717800"/>
                </a:cubicBezTo>
                <a:lnTo>
                  <a:pt x="194214" y="2717800"/>
                </a:lnTo>
                <a:cubicBezTo>
                  <a:pt x="86953" y="2717800"/>
                  <a:pt x="0" y="2630847"/>
                  <a:pt x="0" y="2523586"/>
                </a:cubicBezTo>
                <a:lnTo>
                  <a:pt x="0" y="194214"/>
                </a:lnTo>
                <a:cubicBezTo>
                  <a:pt x="0" y="86953"/>
                  <a:pt x="86953" y="0"/>
                  <a:pt x="19421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endParaRPr lang="ru-RU"/>
          </a:p>
        </p:txBody>
      </p:sp>
      <p:sp>
        <p:nvSpPr>
          <p:cNvPr id="8" name="Рисунок 9">
            <a:extLst>
              <a:ext uri="{FF2B5EF4-FFF2-40B4-BE49-F238E27FC236}">
                <a16:creationId xmlns:a16="http://schemas.microsoft.com/office/drawing/2014/main" id="{F7E204F7-748C-A78A-D50B-5425DEF81DE1}"/>
              </a:ext>
            </a:extLst>
          </p:cNvPr>
          <p:cNvSpPr>
            <a:spLocks noGrp="1"/>
          </p:cNvSpPr>
          <p:nvPr>
            <p:ph type="pic" sz="quarter" idx="14"/>
          </p:nvPr>
        </p:nvSpPr>
        <p:spPr>
          <a:xfrm rot="20885780">
            <a:off x="6949045" y="-1909592"/>
            <a:ext cx="9031012" cy="9160495"/>
          </a:xfrm>
          <a:custGeom>
            <a:avLst/>
            <a:gdLst>
              <a:gd name="connsiteX0" fmla="*/ 194214 w 2717800"/>
              <a:gd name="connsiteY0" fmla="*/ 0 h 2717800"/>
              <a:gd name="connsiteX1" fmla="*/ 2523586 w 2717800"/>
              <a:gd name="connsiteY1" fmla="*/ 0 h 2717800"/>
              <a:gd name="connsiteX2" fmla="*/ 2717800 w 2717800"/>
              <a:gd name="connsiteY2" fmla="*/ 194214 h 2717800"/>
              <a:gd name="connsiteX3" fmla="*/ 2717800 w 2717800"/>
              <a:gd name="connsiteY3" fmla="*/ 2523586 h 2717800"/>
              <a:gd name="connsiteX4" fmla="*/ 2523586 w 2717800"/>
              <a:gd name="connsiteY4" fmla="*/ 2717800 h 2717800"/>
              <a:gd name="connsiteX5" fmla="*/ 194214 w 2717800"/>
              <a:gd name="connsiteY5" fmla="*/ 2717800 h 2717800"/>
              <a:gd name="connsiteX6" fmla="*/ 0 w 2717800"/>
              <a:gd name="connsiteY6" fmla="*/ 2523586 h 2717800"/>
              <a:gd name="connsiteX7" fmla="*/ 0 w 2717800"/>
              <a:gd name="connsiteY7" fmla="*/ 194214 h 2717800"/>
              <a:gd name="connsiteX8" fmla="*/ 194214 w 2717800"/>
              <a:gd name="connsiteY8"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7800" h="2717800">
                <a:moveTo>
                  <a:pt x="194214" y="0"/>
                </a:moveTo>
                <a:lnTo>
                  <a:pt x="2523586" y="0"/>
                </a:lnTo>
                <a:cubicBezTo>
                  <a:pt x="2630847" y="0"/>
                  <a:pt x="2717800" y="86953"/>
                  <a:pt x="2717800" y="194214"/>
                </a:cubicBezTo>
                <a:lnTo>
                  <a:pt x="2717800" y="2523586"/>
                </a:lnTo>
                <a:cubicBezTo>
                  <a:pt x="2717800" y="2630847"/>
                  <a:pt x="2630847" y="2717800"/>
                  <a:pt x="2523586" y="2717800"/>
                </a:cubicBezTo>
                <a:lnTo>
                  <a:pt x="194214" y="2717800"/>
                </a:lnTo>
                <a:cubicBezTo>
                  <a:pt x="86953" y="2717800"/>
                  <a:pt x="0" y="2630847"/>
                  <a:pt x="0" y="2523586"/>
                </a:cubicBezTo>
                <a:lnTo>
                  <a:pt x="0" y="194214"/>
                </a:lnTo>
                <a:cubicBezTo>
                  <a:pt x="0" y="86953"/>
                  <a:pt x="86953" y="0"/>
                  <a:pt x="19421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endParaRPr lang="ru-RU"/>
          </a:p>
        </p:txBody>
      </p:sp>
      <p:sp>
        <p:nvSpPr>
          <p:cNvPr id="9" name="Рисунок 9">
            <a:extLst>
              <a:ext uri="{FF2B5EF4-FFF2-40B4-BE49-F238E27FC236}">
                <a16:creationId xmlns:a16="http://schemas.microsoft.com/office/drawing/2014/main" id="{65E392E3-5A99-838E-98C9-602ED6068772}"/>
              </a:ext>
            </a:extLst>
          </p:cNvPr>
          <p:cNvSpPr>
            <a:spLocks noGrp="1"/>
          </p:cNvSpPr>
          <p:nvPr>
            <p:ph type="pic" sz="quarter" idx="15"/>
          </p:nvPr>
        </p:nvSpPr>
        <p:spPr>
          <a:xfrm rot="20885780">
            <a:off x="15466635" y="-1909592"/>
            <a:ext cx="9031012" cy="9160495"/>
          </a:xfrm>
          <a:custGeom>
            <a:avLst/>
            <a:gdLst>
              <a:gd name="connsiteX0" fmla="*/ 194214 w 2717800"/>
              <a:gd name="connsiteY0" fmla="*/ 0 h 2717800"/>
              <a:gd name="connsiteX1" fmla="*/ 2523586 w 2717800"/>
              <a:gd name="connsiteY1" fmla="*/ 0 h 2717800"/>
              <a:gd name="connsiteX2" fmla="*/ 2717800 w 2717800"/>
              <a:gd name="connsiteY2" fmla="*/ 194214 h 2717800"/>
              <a:gd name="connsiteX3" fmla="*/ 2717800 w 2717800"/>
              <a:gd name="connsiteY3" fmla="*/ 2523586 h 2717800"/>
              <a:gd name="connsiteX4" fmla="*/ 2523586 w 2717800"/>
              <a:gd name="connsiteY4" fmla="*/ 2717800 h 2717800"/>
              <a:gd name="connsiteX5" fmla="*/ 194214 w 2717800"/>
              <a:gd name="connsiteY5" fmla="*/ 2717800 h 2717800"/>
              <a:gd name="connsiteX6" fmla="*/ 0 w 2717800"/>
              <a:gd name="connsiteY6" fmla="*/ 2523586 h 2717800"/>
              <a:gd name="connsiteX7" fmla="*/ 0 w 2717800"/>
              <a:gd name="connsiteY7" fmla="*/ 194214 h 2717800"/>
              <a:gd name="connsiteX8" fmla="*/ 194214 w 2717800"/>
              <a:gd name="connsiteY8"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7800" h="2717800">
                <a:moveTo>
                  <a:pt x="194214" y="0"/>
                </a:moveTo>
                <a:lnTo>
                  <a:pt x="2523586" y="0"/>
                </a:lnTo>
                <a:cubicBezTo>
                  <a:pt x="2630847" y="0"/>
                  <a:pt x="2717800" y="86953"/>
                  <a:pt x="2717800" y="194214"/>
                </a:cubicBezTo>
                <a:lnTo>
                  <a:pt x="2717800" y="2523586"/>
                </a:lnTo>
                <a:cubicBezTo>
                  <a:pt x="2717800" y="2630847"/>
                  <a:pt x="2630847" y="2717800"/>
                  <a:pt x="2523586" y="2717800"/>
                </a:cubicBezTo>
                <a:lnTo>
                  <a:pt x="194214" y="2717800"/>
                </a:lnTo>
                <a:cubicBezTo>
                  <a:pt x="86953" y="2717800"/>
                  <a:pt x="0" y="2630847"/>
                  <a:pt x="0" y="2523586"/>
                </a:cubicBezTo>
                <a:lnTo>
                  <a:pt x="0" y="194214"/>
                </a:lnTo>
                <a:cubicBezTo>
                  <a:pt x="0" y="86953"/>
                  <a:pt x="86953" y="0"/>
                  <a:pt x="19421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endParaRPr lang="ru-RU"/>
          </a:p>
        </p:txBody>
      </p:sp>
      <p:sp>
        <p:nvSpPr>
          <p:cNvPr id="2" name="Title 1">
            <a:extLst>
              <a:ext uri="{FF2B5EF4-FFF2-40B4-BE49-F238E27FC236}">
                <a16:creationId xmlns:a16="http://schemas.microsoft.com/office/drawing/2014/main" id="{7DCBEBCA-1F06-5826-DA9C-AE3DD69F323A}"/>
              </a:ext>
            </a:extLst>
          </p:cNvPr>
          <p:cNvSpPr>
            <a:spLocks noGrp="1"/>
          </p:cNvSpPr>
          <p:nvPr>
            <p:ph type="title"/>
          </p:nvPr>
        </p:nvSpPr>
        <p:spPr>
          <a:xfrm>
            <a:off x="1409700" y="8619192"/>
            <a:ext cx="9079006" cy="2651125"/>
          </a:xfrm>
          <a:prstGeom prst="rect">
            <a:avLst/>
          </a:prstGeom>
        </p:spPr>
        <p:txBody>
          <a:bodyPr/>
          <a:lstStyle>
            <a:lvl1pPr>
              <a:defRPr sz="7200">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48FC04CD-E5EF-89F8-9337-DFDA6B602F8B}"/>
              </a:ext>
            </a:extLst>
          </p:cNvPr>
          <p:cNvSpPr>
            <a:spLocks noGrp="1"/>
          </p:cNvSpPr>
          <p:nvPr>
            <p:ph type="body" sz="quarter" idx="16"/>
          </p:nvPr>
        </p:nvSpPr>
        <p:spPr>
          <a:xfrm>
            <a:off x="11887200" y="8839948"/>
            <a:ext cx="10401300" cy="914400"/>
          </a:xfrm>
          <a:prstGeom prst="rect">
            <a:avLst/>
          </a:prstGeom>
        </p:spPr>
        <p:txBody>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66732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481134-2EEC-4EF9-A570-79D0704BC3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 t="6317" r="55" b="7644"/>
          <a:stretch/>
        </p:blipFill>
        <p:spPr>
          <a:xfrm>
            <a:off x="-34528" y="-8780"/>
            <a:ext cx="23843456" cy="13724780"/>
          </a:xfrm>
          <a:prstGeom prst="rect">
            <a:avLst/>
          </a:prstGeom>
        </p:spPr>
      </p:pic>
      <p:sp>
        <p:nvSpPr>
          <p:cNvPr id="8" name="Rectangle 7">
            <a:extLst>
              <a:ext uri="{FF2B5EF4-FFF2-40B4-BE49-F238E27FC236}">
                <a16:creationId xmlns:a16="http://schemas.microsoft.com/office/drawing/2014/main" id="{96259B44-E567-1EA4-0278-8D7C67F2DFDB}"/>
              </a:ext>
            </a:extLst>
          </p:cNvPr>
          <p:cNvSpPr/>
          <p:nvPr userDrawn="1"/>
        </p:nvSpPr>
        <p:spPr>
          <a:xfrm>
            <a:off x="0" y="-8780"/>
            <a:ext cx="23843456" cy="13724780"/>
          </a:xfrm>
          <a:prstGeom prst="rect">
            <a:avLst/>
          </a:prstGeom>
          <a:gradFill flip="none" rotWithShape="1">
            <a:gsLst>
              <a:gs pos="0">
                <a:schemeClr val="tx2">
                  <a:lumMod val="50000"/>
                  <a:alpha val="94025"/>
                </a:schemeClr>
              </a:gs>
              <a:gs pos="100000">
                <a:srgbClr val="0057B8">
                  <a:alpha val="83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2" name="Picture Placeholder 21">
            <a:extLst>
              <a:ext uri="{FF2B5EF4-FFF2-40B4-BE49-F238E27FC236}">
                <a16:creationId xmlns:a16="http://schemas.microsoft.com/office/drawing/2014/main" id="{B1A537EA-02D0-4FBB-63B1-3FBDB44B9EA4}"/>
              </a:ext>
            </a:extLst>
          </p:cNvPr>
          <p:cNvSpPr>
            <a:spLocks noGrp="1"/>
          </p:cNvSpPr>
          <p:nvPr>
            <p:ph type="pic" sz="quarter" idx="14" hasCustomPrompt="1"/>
          </p:nvPr>
        </p:nvSpPr>
        <p:spPr>
          <a:xfrm>
            <a:off x="6639492" y="10632163"/>
            <a:ext cx="1438142" cy="1398472"/>
          </a:xfrm>
          <a:prstGeom prst="rect">
            <a:avLst/>
          </a:prstGeom>
        </p:spPr>
        <p:txBody>
          <a:bodyPr>
            <a:normAutofit/>
          </a:bodyPr>
          <a:lstStyle>
            <a:lvl1pPr marL="0" indent="0" algn="ctr">
              <a:buNone/>
              <a:defRPr sz="2400">
                <a:solidFill>
                  <a:schemeClr val="bg1"/>
                </a:solidFill>
              </a:defRPr>
            </a:lvl1pPr>
          </a:lstStyle>
          <a:p>
            <a:r>
              <a:rPr lang="en-US"/>
              <a:t>Insert Your photo</a:t>
            </a:r>
          </a:p>
        </p:txBody>
      </p:sp>
      <p:sp>
        <p:nvSpPr>
          <p:cNvPr id="12" name="Text Placeholder 11">
            <a:extLst>
              <a:ext uri="{FF2B5EF4-FFF2-40B4-BE49-F238E27FC236}">
                <a16:creationId xmlns:a16="http://schemas.microsoft.com/office/drawing/2014/main" id="{5A385C41-E650-EDA2-0E0F-037E3090B8A2}"/>
              </a:ext>
            </a:extLst>
          </p:cNvPr>
          <p:cNvSpPr>
            <a:spLocks noGrp="1"/>
          </p:cNvSpPr>
          <p:nvPr>
            <p:ph type="body" sz="quarter" idx="15" hasCustomPrompt="1"/>
          </p:nvPr>
        </p:nvSpPr>
        <p:spPr>
          <a:xfrm>
            <a:off x="6703917" y="5869282"/>
            <a:ext cx="15698883" cy="1047073"/>
          </a:xfrm>
          <a:prstGeom prst="rect">
            <a:avLst/>
          </a:prstGeom>
        </p:spPr>
        <p:txBody>
          <a:bodyPr/>
          <a:lstStyle>
            <a:lvl1pPr marL="0" indent="0">
              <a:buNone/>
              <a:defRPr b="1" spc="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PRE-TITLE TEXT STYLE</a:t>
            </a:r>
          </a:p>
        </p:txBody>
      </p:sp>
      <p:sp>
        <p:nvSpPr>
          <p:cNvPr id="24" name="Text Placeholder 23">
            <a:extLst>
              <a:ext uri="{FF2B5EF4-FFF2-40B4-BE49-F238E27FC236}">
                <a16:creationId xmlns:a16="http://schemas.microsoft.com/office/drawing/2014/main" id="{92C07EFC-BBFF-9801-92B9-25C2228AC492}"/>
              </a:ext>
            </a:extLst>
          </p:cNvPr>
          <p:cNvSpPr>
            <a:spLocks noGrp="1"/>
          </p:cNvSpPr>
          <p:nvPr>
            <p:ph type="body" sz="quarter" idx="16" hasCustomPrompt="1"/>
          </p:nvPr>
        </p:nvSpPr>
        <p:spPr>
          <a:xfrm>
            <a:off x="8240330" y="10587378"/>
            <a:ext cx="14238669" cy="745846"/>
          </a:xfrm>
          <a:prstGeom prst="rect">
            <a:avLst/>
          </a:prstGeom>
        </p:spPr>
        <p:txBody>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BY: PRESENTER’S NAME HERE</a:t>
            </a:r>
          </a:p>
        </p:txBody>
      </p:sp>
      <p:sp>
        <p:nvSpPr>
          <p:cNvPr id="26" name="Text Placeholder 25">
            <a:extLst>
              <a:ext uri="{FF2B5EF4-FFF2-40B4-BE49-F238E27FC236}">
                <a16:creationId xmlns:a16="http://schemas.microsoft.com/office/drawing/2014/main" id="{A1CDB7B4-4B67-5FF4-C8F8-544913254B67}"/>
              </a:ext>
            </a:extLst>
          </p:cNvPr>
          <p:cNvSpPr>
            <a:spLocks noGrp="1"/>
          </p:cNvSpPr>
          <p:nvPr>
            <p:ph type="body" sz="quarter" idx="17" hasCustomPrompt="1"/>
          </p:nvPr>
        </p:nvSpPr>
        <p:spPr>
          <a:xfrm>
            <a:off x="8240331" y="11392490"/>
            <a:ext cx="14238670" cy="990010"/>
          </a:xfrm>
          <a:prstGeom prst="rect">
            <a:avLst/>
          </a:prstGeom>
        </p:spPr>
        <p:txBody>
          <a:bodyPr/>
          <a:lstStyle>
            <a:lvl1pPr marL="0" indent="0">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add your title and company name</a:t>
            </a:r>
          </a:p>
        </p:txBody>
      </p:sp>
      <p:pic>
        <p:nvPicPr>
          <p:cNvPr id="3" name="Picture 2" descr="A black and white logo&#10;&#10;AI-generated content may be incorrect.">
            <a:extLst>
              <a:ext uri="{FF2B5EF4-FFF2-40B4-BE49-F238E27FC236}">
                <a16:creationId xmlns:a16="http://schemas.microsoft.com/office/drawing/2014/main" id="{57D53E13-41BD-C137-CEEA-6FEAB8EAB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6192" y="750216"/>
            <a:ext cx="6289120" cy="2858690"/>
          </a:xfrm>
          <a:prstGeom prst="rect">
            <a:avLst/>
          </a:prstGeom>
        </p:spPr>
      </p:pic>
      <p:sp>
        <p:nvSpPr>
          <p:cNvPr id="4" name="Text Placeholder 3">
            <a:extLst>
              <a:ext uri="{FF2B5EF4-FFF2-40B4-BE49-F238E27FC236}">
                <a16:creationId xmlns:a16="http://schemas.microsoft.com/office/drawing/2014/main" id="{D3F36344-C856-76B0-6429-EC11C987E59B}"/>
              </a:ext>
            </a:extLst>
          </p:cNvPr>
          <p:cNvSpPr>
            <a:spLocks noGrp="1"/>
          </p:cNvSpPr>
          <p:nvPr>
            <p:ph type="body" sz="quarter" idx="18" hasCustomPrompt="1"/>
          </p:nvPr>
        </p:nvSpPr>
        <p:spPr>
          <a:xfrm>
            <a:off x="6703917" y="6916355"/>
            <a:ext cx="15698883" cy="2457450"/>
          </a:xfrm>
          <a:prstGeom prst="rect">
            <a:avLst/>
          </a:prstGeom>
        </p:spPr>
        <p:txBody>
          <a:bodyPr/>
          <a:lstStyle>
            <a:lvl1pPr>
              <a:buNone/>
              <a:defRPr sz="9600">
                <a:solidFill>
                  <a:schemeClr val="tx2">
                    <a:lumMod val="20000"/>
                    <a:lumOff val="80000"/>
                  </a:schemeClr>
                </a:solidFill>
              </a:defRPr>
            </a:lvl1pPr>
            <a:lvl2pPr>
              <a:buNone/>
              <a:defRPr/>
            </a:lvl2pPr>
            <a:lvl3pPr>
              <a:buNone/>
              <a:defRPr/>
            </a:lvl3pPr>
            <a:lvl4pPr>
              <a:buNone/>
              <a:defRPr/>
            </a:lvl4pPr>
            <a:lvl5pPr>
              <a:buNone/>
              <a:defRPr/>
            </a:lvl5pPr>
          </a:lstStyle>
          <a:p>
            <a:pPr lvl="0"/>
            <a:r>
              <a:rPr lang="en-US"/>
              <a:t>Click to edit master title</a:t>
            </a:r>
          </a:p>
        </p:txBody>
      </p:sp>
    </p:spTree>
    <p:extLst>
      <p:ext uri="{BB962C8B-B14F-4D97-AF65-F5344CB8AC3E}">
        <p14:creationId xmlns:p14="http://schemas.microsoft.com/office/powerpoint/2010/main" val="385483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7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488" userDrawn="1">
          <p15:clr>
            <a:srgbClr val="FBAE40"/>
          </p15:clr>
        </p15:guide>
        <p15:guide id="2" pos="4200" userDrawn="1">
          <p15:clr>
            <a:srgbClr val="FBAE40"/>
          </p15:clr>
        </p15:guide>
        <p15:guide id="3" pos="1077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Slide + Bullets 2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E0280-DC47-D59B-E270-3AFF0E7810E8}"/>
              </a:ext>
            </a:extLst>
          </p:cNvPr>
          <p:cNvSpPr>
            <a:spLocks noGrp="1"/>
          </p:cNvSpPr>
          <p:nvPr>
            <p:ph type="title"/>
          </p:nvPr>
        </p:nvSpPr>
        <p:spPr/>
        <p:txBody>
          <a:bodyPr/>
          <a:lstStyle/>
          <a:p>
            <a:r>
              <a:rPr lang="en-US"/>
              <a:t>Click to edit Master title style</a:t>
            </a:r>
          </a:p>
        </p:txBody>
      </p:sp>
      <p:sp>
        <p:nvSpPr>
          <p:cNvPr id="5" name="Text Placeholder 11">
            <a:extLst>
              <a:ext uri="{FF2B5EF4-FFF2-40B4-BE49-F238E27FC236}">
                <a16:creationId xmlns:a16="http://schemas.microsoft.com/office/drawing/2014/main" id="{07BA6DF2-BE8B-F053-0C87-DA2E94574BAF}"/>
              </a:ext>
            </a:extLst>
          </p:cNvPr>
          <p:cNvSpPr>
            <a:spLocks noGrp="1"/>
          </p:cNvSpPr>
          <p:nvPr>
            <p:ph type="body" sz="quarter" idx="11" hasCustomPrompt="1"/>
          </p:nvPr>
        </p:nvSpPr>
        <p:spPr>
          <a:xfrm>
            <a:off x="1638300" y="2940513"/>
            <a:ext cx="9310830" cy="8667750"/>
          </a:xfrm>
          <a:prstGeom prst="rect">
            <a:avLst/>
          </a:prstGeom>
        </p:spPr>
        <p:txBody>
          <a:bodyPr/>
          <a:lstStyle>
            <a:lvl1pPr marL="685800" indent="-685800">
              <a:lnSpc>
                <a:spcPct val="100000"/>
              </a:lnSpc>
              <a:buClr>
                <a:schemeClr val="tx2"/>
              </a:buClr>
              <a:buSzPct val="70000"/>
              <a:buFont typeface=".PingFang SC Regular"/>
              <a:buChar char="◆"/>
              <a:defRPr/>
            </a:lvl1pPr>
            <a:lvl2pPr marL="1577305" indent="-685800">
              <a:lnSpc>
                <a:spcPct val="100000"/>
              </a:lnSpc>
              <a:buClr>
                <a:schemeClr val="accent2"/>
              </a:buClr>
              <a:buSzPct val="50000"/>
              <a:buFont typeface=".PingFang SC Regular"/>
              <a:buChar char="◆"/>
              <a:defRPr sz="5070" b="1"/>
            </a:lvl2pPr>
            <a:lvl3pPr marL="2468808" indent="-685800">
              <a:lnSpc>
                <a:spcPct val="100000"/>
              </a:lnSpc>
              <a:buClr>
                <a:schemeClr val="accent3"/>
              </a:buClr>
              <a:buFont typeface="Arial" panose="020B0604020202020204" pitchFamily="34" charset="0"/>
              <a:buChar char="•"/>
              <a:defRPr sz="4680"/>
            </a:lvl3pPr>
            <a:lvl4pPr marL="3246013" indent="-571500">
              <a:lnSpc>
                <a:spcPct val="100000"/>
              </a:lnSpc>
              <a:buClr>
                <a:schemeClr val="accent1"/>
              </a:buClr>
              <a:buFont typeface="Arial" panose="020B0604020202020204" pitchFamily="34" charset="0"/>
              <a:buChar char="•"/>
              <a:defRPr sz="3900"/>
            </a:lvl4pPr>
            <a:lvl5pPr marL="4137518" indent="-571500">
              <a:lnSpc>
                <a:spcPct val="100000"/>
              </a:lnSpc>
              <a:buClr>
                <a:schemeClr val="tx1"/>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87AB01EB-4DDE-7318-304A-DE84C5767BC7}"/>
              </a:ext>
            </a:extLst>
          </p:cNvPr>
          <p:cNvSpPr>
            <a:spLocks noGrp="1"/>
          </p:cNvSpPr>
          <p:nvPr>
            <p:ph type="body" sz="quarter" idx="13" hasCustomPrompt="1"/>
          </p:nvPr>
        </p:nvSpPr>
        <p:spPr>
          <a:xfrm>
            <a:off x="12719957" y="2940513"/>
            <a:ext cx="9310830" cy="8667750"/>
          </a:xfrm>
          <a:prstGeom prst="rect">
            <a:avLst/>
          </a:prstGeom>
        </p:spPr>
        <p:txBody>
          <a:bodyPr/>
          <a:lstStyle>
            <a:lvl1pPr marL="685800" indent="-685800">
              <a:lnSpc>
                <a:spcPct val="100000"/>
              </a:lnSpc>
              <a:buClr>
                <a:schemeClr val="tx2"/>
              </a:buClr>
              <a:buSzPct val="70000"/>
              <a:buFont typeface=".PingFang SC Regular"/>
              <a:buChar char="◆"/>
              <a:defRPr/>
            </a:lvl1pPr>
            <a:lvl2pPr marL="1577305" indent="-685800">
              <a:lnSpc>
                <a:spcPct val="100000"/>
              </a:lnSpc>
              <a:buClr>
                <a:schemeClr val="accent2"/>
              </a:buClr>
              <a:buSzPct val="50000"/>
              <a:buFont typeface=".PingFang SC Regular"/>
              <a:buChar char="◆"/>
              <a:defRPr sz="5070" b="1"/>
            </a:lvl2pPr>
            <a:lvl3pPr marL="2468808" indent="-685800">
              <a:lnSpc>
                <a:spcPct val="100000"/>
              </a:lnSpc>
              <a:buClr>
                <a:schemeClr val="accent3"/>
              </a:buClr>
              <a:buFont typeface="Arial" panose="020B0604020202020204" pitchFamily="34" charset="0"/>
              <a:buChar char="•"/>
              <a:defRPr sz="4680"/>
            </a:lvl3pPr>
            <a:lvl4pPr marL="3246013" indent="-571500">
              <a:lnSpc>
                <a:spcPct val="100000"/>
              </a:lnSpc>
              <a:buClr>
                <a:schemeClr val="accent1"/>
              </a:buClr>
              <a:buFont typeface="Arial" panose="020B0604020202020204" pitchFamily="34" charset="0"/>
              <a:buChar char="•"/>
              <a:defRPr sz="3900"/>
            </a:lvl4pPr>
            <a:lvl5pPr marL="4137518" indent="-571500">
              <a:lnSpc>
                <a:spcPct val="100000"/>
              </a:lnSpc>
              <a:buClr>
                <a:schemeClr val="tx1"/>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004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Slide 2 + Bullets">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68B786DA-959A-F643-AA03-E638AB92E9D5}"/>
              </a:ext>
            </a:extLst>
          </p:cNvPr>
          <p:cNvSpPr>
            <a:spLocks noGrp="1"/>
          </p:cNvSpPr>
          <p:nvPr>
            <p:ph type="body" sz="quarter" idx="11" hasCustomPrompt="1"/>
          </p:nvPr>
        </p:nvSpPr>
        <p:spPr>
          <a:xfrm>
            <a:off x="1638300" y="2940515"/>
            <a:ext cx="20579715" cy="8667750"/>
          </a:xfrm>
          <a:prstGeom prst="rect">
            <a:avLst/>
          </a:prstGeom>
        </p:spPr>
        <p:txBody>
          <a:bodyPr/>
          <a:lstStyle>
            <a:lvl1pPr marL="668655" indent="-668655">
              <a:lnSpc>
                <a:spcPct val="100000"/>
              </a:lnSpc>
              <a:buClr>
                <a:schemeClr val="tx2"/>
              </a:buClr>
              <a:buSzPct val="70000"/>
              <a:buFont typeface=".PingFang SC Regular"/>
              <a:buChar char="◆"/>
              <a:defRPr/>
            </a:lvl1pPr>
            <a:lvl2pPr marL="1537873" indent="-668655">
              <a:lnSpc>
                <a:spcPct val="100000"/>
              </a:lnSpc>
              <a:buClr>
                <a:schemeClr val="accent2"/>
              </a:buClr>
              <a:buSzPct val="50000"/>
              <a:buFont typeface=".PingFang SC Regular"/>
              <a:buChar char="◆"/>
              <a:defRPr sz="4943" b="1"/>
            </a:lvl2pPr>
            <a:lvl3pPr marL="2407088" indent="-668655">
              <a:lnSpc>
                <a:spcPct val="100000"/>
              </a:lnSpc>
              <a:buClr>
                <a:schemeClr val="accent3"/>
              </a:buClr>
              <a:buFont typeface="Arial" panose="020B0604020202020204" pitchFamily="34" charset="0"/>
              <a:buChar char="•"/>
              <a:defRPr sz="4563"/>
            </a:lvl3pPr>
            <a:lvl4pPr marL="3164864" indent="-557213">
              <a:lnSpc>
                <a:spcPct val="100000"/>
              </a:lnSpc>
              <a:buClr>
                <a:schemeClr val="accent1"/>
              </a:buClr>
              <a:buFont typeface="Arial" panose="020B0604020202020204" pitchFamily="34" charset="0"/>
              <a:buChar char="•"/>
              <a:defRPr sz="3803"/>
            </a:lvl4pPr>
            <a:lvl5pPr marL="4034080" indent="-557213">
              <a:lnSpc>
                <a:spcPct val="100000"/>
              </a:lnSpc>
              <a:buClr>
                <a:schemeClr val="tx1"/>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8FE0280-DC47-D59B-E270-3AFF0E7810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11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975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889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F148C013-12AD-4DC9-F56A-233F03C7DB28}"/>
              </a:ext>
            </a:extLst>
          </p:cNvPr>
          <p:cNvSpPr/>
          <p:nvPr userDrawn="1"/>
        </p:nvSpPr>
        <p:spPr>
          <a:xfrm rot="10800000">
            <a:off x="-142259" y="-52960"/>
            <a:ext cx="24058917" cy="3679902"/>
          </a:xfrm>
          <a:custGeom>
            <a:avLst/>
            <a:gdLst>
              <a:gd name="connsiteX0" fmla="*/ 0 w 23774400"/>
              <a:gd name="connsiteY0" fmla="*/ 0 h 2660073"/>
              <a:gd name="connsiteX1" fmla="*/ 23774400 w 23774400"/>
              <a:gd name="connsiteY1" fmla="*/ 0 h 2660073"/>
              <a:gd name="connsiteX2" fmla="*/ 23774400 w 23774400"/>
              <a:gd name="connsiteY2" fmla="*/ 2660073 h 2660073"/>
              <a:gd name="connsiteX3" fmla="*/ 0 w 23774400"/>
              <a:gd name="connsiteY3" fmla="*/ 2660073 h 2660073"/>
              <a:gd name="connsiteX4" fmla="*/ 0 w 23774400"/>
              <a:gd name="connsiteY4" fmla="*/ 0 h 2660073"/>
              <a:gd name="connsiteX0" fmla="*/ 0 w 23774400"/>
              <a:gd name="connsiteY0" fmla="*/ 0 h 2660073"/>
              <a:gd name="connsiteX1" fmla="*/ 23774400 w 23774400"/>
              <a:gd name="connsiteY1" fmla="*/ 0 h 2660073"/>
              <a:gd name="connsiteX2" fmla="*/ 21426055 w 23774400"/>
              <a:gd name="connsiteY2" fmla="*/ 2660073 h 2660073"/>
              <a:gd name="connsiteX3" fmla="*/ 0 w 23774400"/>
              <a:gd name="connsiteY3" fmla="*/ 2660073 h 2660073"/>
              <a:gd name="connsiteX4" fmla="*/ 0 w 23774400"/>
              <a:gd name="connsiteY4" fmla="*/ 0 h 2660073"/>
              <a:gd name="connsiteX0" fmla="*/ 0 w 21471052"/>
              <a:gd name="connsiteY0" fmla="*/ 0 h 2660073"/>
              <a:gd name="connsiteX1" fmla="*/ 21471052 w 21471052"/>
              <a:gd name="connsiteY1" fmla="*/ 24716 h 2660073"/>
              <a:gd name="connsiteX2" fmla="*/ 21426055 w 21471052"/>
              <a:gd name="connsiteY2" fmla="*/ 2660073 h 2660073"/>
              <a:gd name="connsiteX3" fmla="*/ 0 w 21471052"/>
              <a:gd name="connsiteY3" fmla="*/ 2660073 h 2660073"/>
              <a:gd name="connsiteX4" fmla="*/ 0 w 21471052"/>
              <a:gd name="connsiteY4" fmla="*/ 0 h 2660073"/>
              <a:gd name="connsiteX0" fmla="*/ 0 w 21426055"/>
              <a:gd name="connsiteY0" fmla="*/ 0 h 2660073"/>
              <a:gd name="connsiteX1" fmla="*/ 21404610 w 21426055"/>
              <a:gd name="connsiteY1" fmla="*/ 24716 h 2660073"/>
              <a:gd name="connsiteX2" fmla="*/ 21426055 w 21426055"/>
              <a:gd name="connsiteY2" fmla="*/ 2660073 h 2660073"/>
              <a:gd name="connsiteX3" fmla="*/ 0 w 21426055"/>
              <a:gd name="connsiteY3" fmla="*/ 2660073 h 2660073"/>
              <a:gd name="connsiteX4" fmla="*/ 0 w 21426055"/>
              <a:gd name="connsiteY4" fmla="*/ 0 h 2660073"/>
              <a:gd name="connsiteX0" fmla="*/ 0 w 21448821"/>
              <a:gd name="connsiteY0" fmla="*/ 0 h 2660073"/>
              <a:gd name="connsiteX1" fmla="*/ 21448821 w 21448821"/>
              <a:gd name="connsiteY1" fmla="*/ 24716 h 2660073"/>
              <a:gd name="connsiteX2" fmla="*/ 21426055 w 21448821"/>
              <a:gd name="connsiteY2" fmla="*/ 2660073 h 2660073"/>
              <a:gd name="connsiteX3" fmla="*/ 0 w 21448821"/>
              <a:gd name="connsiteY3" fmla="*/ 2660073 h 2660073"/>
              <a:gd name="connsiteX4" fmla="*/ 0 w 21448821"/>
              <a:gd name="connsiteY4" fmla="*/ 0 h 2660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8821" h="2660073">
                <a:moveTo>
                  <a:pt x="0" y="0"/>
                </a:moveTo>
                <a:lnTo>
                  <a:pt x="21448821" y="24716"/>
                </a:lnTo>
                <a:lnTo>
                  <a:pt x="21426055" y="2660073"/>
                </a:lnTo>
                <a:lnTo>
                  <a:pt x="0" y="2660073"/>
                </a:lnTo>
                <a:lnTo>
                  <a:pt x="0" y="0"/>
                </a:lnTo>
                <a:close/>
              </a:path>
            </a:pathLst>
          </a:custGeom>
          <a:gradFill flip="none" rotWithShape="1">
            <a:gsLst>
              <a:gs pos="2000">
                <a:schemeClr val="bg1"/>
              </a:gs>
              <a:gs pos="89000">
                <a:schemeClr val="tx2"/>
              </a:gs>
              <a:gs pos="49000">
                <a:schemeClr val="tx2">
                  <a:alpha val="68794"/>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D2AB4A2-2494-09D6-6801-9CDA43306E62}"/>
              </a:ext>
            </a:extLst>
          </p:cNvPr>
          <p:cNvSpPr>
            <a:spLocks noGrp="1" noChangeAspect="1"/>
          </p:cNvSpPr>
          <p:nvPr>
            <p:ph type="pic" sz="quarter" idx="10"/>
          </p:nvPr>
        </p:nvSpPr>
        <p:spPr>
          <a:xfrm>
            <a:off x="4094739" y="4260417"/>
            <a:ext cx="5195166" cy="5195166"/>
          </a:xfrm>
          <a:prstGeom prst="ellipse">
            <a:avLst/>
          </a:prstGeom>
        </p:spPr>
        <p:txBody>
          <a:bodyPr/>
          <a:lstStyle/>
          <a:p>
            <a:endParaRPr lang="en-US"/>
          </a:p>
        </p:txBody>
      </p:sp>
      <p:sp>
        <p:nvSpPr>
          <p:cNvPr id="6" name="Text Placeholder 5">
            <a:extLst>
              <a:ext uri="{FF2B5EF4-FFF2-40B4-BE49-F238E27FC236}">
                <a16:creationId xmlns:a16="http://schemas.microsoft.com/office/drawing/2014/main" id="{CBFCC6E0-E87A-8A54-591C-5315C749BAB7}"/>
              </a:ext>
            </a:extLst>
          </p:cNvPr>
          <p:cNvSpPr>
            <a:spLocks noGrp="1"/>
          </p:cNvSpPr>
          <p:nvPr>
            <p:ph type="body" sz="quarter" idx="11" hasCustomPrompt="1"/>
          </p:nvPr>
        </p:nvSpPr>
        <p:spPr>
          <a:xfrm>
            <a:off x="11887200" y="5954483"/>
            <a:ext cx="10252075" cy="706293"/>
          </a:xfrm>
          <a:prstGeom prst="rect">
            <a:avLst/>
          </a:prstGeom>
        </p:spPr>
        <p:txBody>
          <a:bodyPr/>
          <a:lstStyle>
            <a:lvl1pPr marL="0" indent="0">
              <a:buNone/>
              <a:defRPr>
                <a:solidFill>
                  <a:srgbClr val="0066AB"/>
                </a:solidFill>
              </a:defRPr>
            </a:lvl1pPr>
            <a:lvl2pPr marL="891505" indent="0" algn="l">
              <a:buNone/>
              <a:defRPr/>
            </a:lvl2pPr>
            <a:lvl3pPr marL="1783008" indent="0">
              <a:buNone/>
              <a:defRPr/>
            </a:lvl3pPr>
            <a:lvl4pPr marL="2674513" indent="0">
              <a:buNone/>
              <a:defRPr/>
            </a:lvl4pPr>
            <a:lvl5pPr marL="3566018" indent="0">
              <a:buNone/>
              <a:defRPr/>
            </a:lvl5pPr>
          </a:lstStyle>
          <a:p>
            <a:pPr lvl="0"/>
            <a:r>
              <a:rPr lang="en-US"/>
              <a:t>Name</a:t>
            </a:r>
          </a:p>
        </p:txBody>
      </p:sp>
      <p:sp>
        <p:nvSpPr>
          <p:cNvPr id="7" name="Text Placeholder 5">
            <a:extLst>
              <a:ext uri="{FF2B5EF4-FFF2-40B4-BE49-F238E27FC236}">
                <a16:creationId xmlns:a16="http://schemas.microsoft.com/office/drawing/2014/main" id="{816A146C-5D74-095D-82B8-5E18EE667CD8}"/>
              </a:ext>
            </a:extLst>
          </p:cNvPr>
          <p:cNvSpPr>
            <a:spLocks noGrp="1"/>
          </p:cNvSpPr>
          <p:nvPr>
            <p:ph type="body" sz="quarter" idx="12" hasCustomPrompt="1"/>
          </p:nvPr>
        </p:nvSpPr>
        <p:spPr>
          <a:xfrm>
            <a:off x="11887201" y="6979718"/>
            <a:ext cx="10252074" cy="533113"/>
          </a:xfrm>
          <a:prstGeom prst="rect">
            <a:avLst/>
          </a:prstGeom>
        </p:spPr>
        <p:txBody>
          <a:bodyPr/>
          <a:lstStyle>
            <a:lvl1pPr marL="0" indent="0">
              <a:buNone/>
              <a:defRPr sz="3200" spc="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0" name="Text Placeholder 5">
            <a:extLst>
              <a:ext uri="{FF2B5EF4-FFF2-40B4-BE49-F238E27FC236}">
                <a16:creationId xmlns:a16="http://schemas.microsoft.com/office/drawing/2014/main" id="{DF19401B-DE18-0843-8D1F-8237EB0E03B8}"/>
              </a:ext>
            </a:extLst>
          </p:cNvPr>
          <p:cNvSpPr>
            <a:spLocks noGrp="1"/>
          </p:cNvSpPr>
          <p:nvPr>
            <p:ph type="body" sz="quarter" idx="13" hasCustomPrompt="1"/>
          </p:nvPr>
        </p:nvSpPr>
        <p:spPr>
          <a:xfrm>
            <a:off x="11887201" y="7533613"/>
            <a:ext cx="10252074" cy="1350818"/>
          </a:xfrm>
          <a:prstGeom prst="rect">
            <a:avLst/>
          </a:prstGeom>
        </p:spPr>
        <p:txBody>
          <a:bodyPr/>
          <a:lstStyle>
            <a:lvl1pPr marL="0" indent="0">
              <a:buNone/>
              <a:defRPr sz="3200" spc="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2" name="Title 1">
            <a:extLst>
              <a:ext uri="{FF2B5EF4-FFF2-40B4-BE49-F238E27FC236}">
                <a16:creationId xmlns:a16="http://schemas.microsoft.com/office/drawing/2014/main" id="{6481EA6C-6EB2-0157-C09B-32A8CF3513CD}"/>
              </a:ext>
            </a:extLst>
          </p:cNvPr>
          <p:cNvSpPr txBox="1">
            <a:spLocks/>
          </p:cNvSpPr>
          <p:nvPr userDrawn="1"/>
        </p:nvSpPr>
        <p:spPr>
          <a:xfrm>
            <a:off x="1451338" y="540133"/>
            <a:ext cx="18452502" cy="1950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solidFill>
                  <a:schemeClr val="bg1"/>
                </a:solidFill>
              </a:rPr>
              <a:t>Speakers</a:t>
            </a:r>
          </a:p>
        </p:txBody>
      </p:sp>
    </p:spTree>
    <p:extLst>
      <p:ext uri="{BB962C8B-B14F-4D97-AF65-F5344CB8AC3E}">
        <p14:creationId xmlns:p14="http://schemas.microsoft.com/office/powerpoint/2010/main" val="2614479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SPEAKER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2AB4A2-2494-09D6-6801-9CDA43306E62}"/>
              </a:ext>
            </a:extLst>
          </p:cNvPr>
          <p:cNvSpPr>
            <a:spLocks noGrp="1" noChangeAspect="1"/>
          </p:cNvSpPr>
          <p:nvPr>
            <p:ph type="pic" sz="quarter" idx="10"/>
          </p:nvPr>
        </p:nvSpPr>
        <p:spPr>
          <a:xfrm>
            <a:off x="1371600" y="4810736"/>
            <a:ext cx="4114800" cy="4114800"/>
          </a:xfrm>
          <a:prstGeom prst="ellipse">
            <a:avLst/>
          </a:prstGeom>
        </p:spPr>
        <p:txBody>
          <a:bodyPr/>
          <a:lstStyle/>
          <a:p>
            <a:endParaRPr lang="en-US"/>
          </a:p>
        </p:txBody>
      </p:sp>
      <p:sp>
        <p:nvSpPr>
          <p:cNvPr id="6" name="Text Placeholder 5">
            <a:extLst>
              <a:ext uri="{FF2B5EF4-FFF2-40B4-BE49-F238E27FC236}">
                <a16:creationId xmlns:a16="http://schemas.microsoft.com/office/drawing/2014/main" id="{CBFCC6E0-E87A-8A54-591C-5315C749BAB7}"/>
              </a:ext>
            </a:extLst>
          </p:cNvPr>
          <p:cNvSpPr>
            <a:spLocks noGrp="1"/>
          </p:cNvSpPr>
          <p:nvPr>
            <p:ph type="body" sz="quarter" idx="11" hasCustomPrompt="1"/>
          </p:nvPr>
        </p:nvSpPr>
        <p:spPr>
          <a:xfrm>
            <a:off x="1635124"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7" name="Text Placeholder 5">
            <a:extLst>
              <a:ext uri="{FF2B5EF4-FFF2-40B4-BE49-F238E27FC236}">
                <a16:creationId xmlns:a16="http://schemas.microsoft.com/office/drawing/2014/main" id="{816A146C-5D74-095D-82B8-5E18EE667CD8}"/>
              </a:ext>
            </a:extLst>
          </p:cNvPr>
          <p:cNvSpPr>
            <a:spLocks noGrp="1"/>
          </p:cNvSpPr>
          <p:nvPr>
            <p:ph type="body" sz="quarter" idx="12" hasCustomPrompt="1"/>
          </p:nvPr>
        </p:nvSpPr>
        <p:spPr>
          <a:xfrm>
            <a:off x="1635124"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2" name="Picture Placeholder 3">
            <a:extLst>
              <a:ext uri="{FF2B5EF4-FFF2-40B4-BE49-F238E27FC236}">
                <a16:creationId xmlns:a16="http://schemas.microsoft.com/office/drawing/2014/main" id="{4B86CA1F-44BF-5F83-C5A5-B704CD231B3F}"/>
              </a:ext>
            </a:extLst>
          </p:cNvPr>
          <p:cNvSpPr>
            <a:spLocks noGrp="1" noChangeAspect="1"/>
          </p:cNvSpPr>
          <p:nvPr>
            <p:ph type="pic" sz="quarter" idx="13"/>
          </p:nvPr>
        </p:nvSpPr>
        <p:spPr>
          <a:xfrm>
            <a:off x="7010400" y="4800600"/>
            <a:ext cx="4114800" cy="4114800"/>
          </a:xfrm>
          <a:prstGeom prst="ellipse">
            <a:avLst/>
          </a:prstGeom>
        </p:spPr>
        <p:txBody>
          <a:bodyPr/>
          <a:lstStyle/>
          <a:p>
            <a:endParaRPr lang="en-US"/>
          </a:p>
        </p:txBody>
      </p:sp>
      <p:sp>
        <p:nvSpPr>
          <p:cNvPr id="5" name="Picture Placeholder 3">
            <a:extLst>
              <a:ext uri="{FF2B5EF4-FFF2-40B4-BE49-F238E27FC236}">
                <a16:creationId xmlns:a16="http://schemas.microsoft.com/office/drawing/2014/main" id="{46A170A9-7BA1-EF6E-FB51-9B8A3756FE08}"/>
              </a:ext>
            </a:extLst>
          </p:cNvPr>
          <p:cNvSpPr>
            <a:spLocks noGrp="1" noChangeAspect="1"/>
          </p:cNvSpPr>
          <p:nvPr>
            <p:ph type="pic" sz="quarter" idx="14"/>
          </p:nvPr>
        </p:nvSpPr>
        <p:spPr>
          <a:xfrm>
            <a:off x="18287999" y="4756947"/>
            <a:ext cx="4114800" cy="4114800"/>
          </a:xfrm>
          <a:prstGeom prst="ellipse">
            <a:avLst/>
          </a:prstGeom>
        </p:spPr>
        <p:txBody>
          <a:bodyPr/>
          <a:lstStyle/>
          <a:p>
            <a:endParaRPr lang="en-US"/>
          </a:p>
        </p:txBody>
      </p:sp>
      <p:sp>
        <p:nvSpPr>
          <p:cNvPr id="8" name="Picture Placeholder 3">
            <a:extLst>
              <a:ext uri="{FF2B5EF4-FFF2-40B4-BE49-F238E27FC236}">
                <a16:creationId xmlns:a16="http://schemas.microsoft.com/office/drawing/2014/main" id="{9B2CF308-9F84-59B0-2F95-253682427BD3}"/>
              </a:ext>
            </a:extLst>
          </p:cNvPr>
          <p:cNvSpPr>
            <a:spLocks noGrp="1" noChangeAspect="1"/>
          </p:cNvSpPr>
          <p:nvPr>
            <p:ph type="pic" sz="quarter" idx="15"/>
          </p:nvPr>
        </p:nvSpPr>
        <p:spPr>
          <a:xfrm>
            <a:off x="12649200" y="4807909"/>
            <a:ext cx="4114800" cy="4114800"/>
          </a:xfrm>
          <a:prstGeom prst="ellipse">
            <a:avLst/>
          </a:prstGeom>
        </p:spPr>
        <p:txBody>
          <a:bodyPr/>
          <a:lstStyle/>
          <a:p>
            <a:endParaRPr lang="en-US"/>
          </a:p>
        </p:txBody>
      </p:sp>
      <p:sp>
        <p:nvSpPr>
          <p:cNvPr id="9" name="Text Placeholder 5">
            <a:extLst>
              <a:ext uri="{FF2B5EF4-FFF2-40B4-BE49-F238E27FC236}">
                <a16:creationId xmlns:a16="http://schemas.microsoft.com/office/drawing/2014/main" id="{E4C2D089-75FF-2EAF-B0C1-2A9147001E63}"/>
              </a:ext>
            </a:extLst>
          </p:cNvPr>
          <p:cNvSpPr>
            <a:spLocks noGrp="1"/>
          </p:cNvSpPr>
          <p:nvPr>
            <p:ph type="body" sz="quarter" idx="16" hasCustomPrompt="1"/>
          </p:nvPr>
        </p:nvSpPr>
        <p:spPr>
          <a:xfrm>
            <a:off x="1638300"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0" name="Text Placeholder 5">
            <a:extLst>
              <a:ext uri="{FF2B5EF4-FFF2-40B4-BE49-F238E27FC236}">
                <a16:creationId xmlns:a16="http://schemas.microsoft.com/office/drawing/2014/main" id="{61C7951B-A23B-4B5D-A75D-918729E79085}"/>
              </a:ext>
            </a:extLst>
          </p:cNvPr>
          <p:cNvSpPr>
            <a:spLocks noGrp="1"/>
          </p:cNvSpPr>
          <p:nvPr>
            <p:ph type="body" sz="quarter" idx="17" hasCustomPrompt="1"/>
          </p:nvPr>
        </p:nvSpPr>
        <p:spPr>
          <a:xfrm>
            <a:off x="7098242"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11" name="Text Placeholder 5">
            <a:extLst>
              <a:ext uri="{FF2B5EF4-FFF2-40B4-BE49-F238E27FC236}">
                <a16:creationId xmlns:a16="http://schemas.microsoft.com/office/drawing/2014/main" id="{A568FF5B-AAA0-9AF2-4EBB-53C61EA6F6D3}"/>
              </a:ext>
            </a:extLst>
          </p:cNvPr>
          <p:cNvSpPr>
            <a:spLocks noGrp="1"/>
          </p:cNvSpPr>
          <p:nvPr>
            <p:ph type="body" sz="quarter" idx="18" hasCustomPrompt="1"/>
          </p:nvPr>
        </p:nvSpPr>
        <p:spPr>
          <a:xfrm>
            <a:off x="7098242"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2" name="Text Placeholder 5">
            <a:extLst>
              <a:ext uri="{FF2B5EF4-FFF2-40B4-BE49-F238E27FC236}">
                <a16:creationId xmlns:a16="http://schemas.microsoft.com/office/drawing/2014/main" id="{3DB5F780-AA29-00AB-B9FA-D73D0B5C35FD}"/>
              </a:ext>
            </a:extLst>
          </p:cNvPr>
          <p:cNvSpPr>
            <a:spLocks noGrp="1"/>
          </p:cNvSpPr>
          <p:nvPr>
            <p:ph type="body" sz="quarter" idx="19" hasCustomPrompt="1"/>
          </p:nvPr>
        </p:nvSpPr>
        <p:spPr>
          <a:xfrm>
            <a:off x="7101418"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3" name="Text Placeholder 5">
            <a:extLst>
              <a:ext uri="{FF2B5EF4-FFF2-40B4-BE49-F238E27FC236}">
                <a16:creationId xmlns:a16="http://schemas.microsoft.com/office/drawing/2014/main" id="{88B41C4C-1351-0F22-E164-7AEA76AF58C1}"/>
              </a:ext>
            </a:extLst>
          </p:cNvPr>
          <p:cNvSpPr>
            <a:spLocks noGrp="1"/>
          </p:cNvSpPr>
          <p:nvPr>
            <p:ph type="body" sz="quarter" idx="20" hasCustomPrompt="1"/>
          </p:nvPr>
        </p:nvSpPr>
        <p:spPr>
          <a:xfrm>
            <a:off x="12564536"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14" name="Text Placeholder 5">
            <a:extLst>
              <a:ext uri="{FF2B5EF4-FFF2-40B4-BE49-F238E27FC236}">
                <a16:creationId xmlns:a16="http://schemas.microsoft.com/office/drawing/2014/main" id="{710F7391-99DA-6FA3-3A88-4F67A161BAB8}"/>
              </a:ext>
            </a:extLst>
          </p:cNvPr>
          <p:cNvSpPr>
            <a:spLocks noGrp="1"/>
          </p:cNvSpPr>
          <p:nvPr>
            <p:ph type="body" sz="quarter" idx="21" hasCustomPrompt="1"/>
          </p:nvPr>
        </p:nvSpPr>
        <p:spPr>
          <a:xfrm>
            <a:off x="12564536"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5" name="Text Placeholder 5">
            <a:extLst>
              <a:ext uri="{FF2B5EF4-FFF2-40B4-BE49-F238E27FC236}">
                <a16:creationId xmlns:a16="http://schemas.microsoft.com/office/drawing/2014/main" id="{482C4F51-CFEB-14C9-3841-7D942F1E45B6}"/>
              </a:ext>
            </a:extLst>
          </p:cNvPr>
          <p:cNvSpPr>
            <a:spLocks noGrp="1"/>
          </p:cNvSpPr>
          <p:nvPr>
            <p:ph type="body" sz="quarter" idx="22" hasCustomPrompt="1"/>
          </p:nvPr>
        </p:nvSpPr>
        <p:spPr>
          <a:xfrm>
            <a:off x="12567712"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6" name="Text Placeholder 5">
            <a:extLst>
              <a:ext uri="{FF2B5EF4-FFF2-40B4-BE49-F238E27FC236}">
                <a16:creationId xmlns:a16="http://schemas.microsoft.com/office/drawing/2014/main" id="{60B29CD1-B05B-3B31-60A1-FEA664842EA9}"/>
              </a:ext>
            </a:extLst>
          </p:cNvPr>
          <p:cNvSpPr>
            <a:spLocks noGrp="1"/>
          </p:cNvSpPr>
          <p:nvPr>
            <p:ph type="body" sz="quarter" idx="23" hasCustomPrompt="1"/>
          </p:nvPr>
        </p:nvSpPr>
        <p:spPr>
          <a:xfrm>
            <a:off x="18030830"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17" name="Text Placeholder 5">
            <a:extLst>
              <a:ext uri="{FF2B5EF4-FFF2-40B4-BE49-F238E27FC236}">
                <a16:creationId xmlns:a16="http://schemas.microsoft.com/office/drawing/2014/main" id="{C77C6B50-E2FF-33F3-D0BD-A159166F62A5}"/>
              </a:ext>
            </a:extLst>
          </p:cNvPr>
          <p:cNvSpPr>
            <a:spLocks noGrp="1"/>
          </p:cNvSpPr>
          <p:nvPr>
            <p:ph type="body" sz="quarter" idx="24" hasCustomPrompt="1"/>
          </p:nvPr>
        </p:nvSpPr>
        <p:spPr>
          <a:xfrm>
            <a:off x="18030830"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8" name="Text Placeholder 5">
            <a:extLst>
              <a:ext uri="{FF2B5EF4-FFF2-40B4-BE49-F238E27FC236}">
                <a16:creationId xmlns:a16="http://schemas.microsoft.com/office/drawing/2014/main" id="{2AF56C01-0535-FAD9-E6EB-3043A20DF32D}"/>
              </a:ext>
            </a:extLst>
          </p:cNvPr>
          <p:cNvSpPr>
            <a:spLocks noGrp="1"/>
          </p:cNvSpPr>
          <p:nvPr>
            <p:ph type="body" sz="quarter" idx="25" hasCustomPrompt="1"/>
          </p:nvPr>
        </p:nvSpPr>
        <p:spPr>
          <a:xfrm>
            <a:off x="18034006"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9" name="Title 1">
            <a:extLst>
              <a:ext uri="{FF2B5EF4-FFF2-40B4-BE49-F238E27FC236}">
                <a16:creationId xmlns:a16="http://schemas.microsoft.com/office/drawing/2014/main" id="{D9F02EE0-02BA-F063-3EA1-0CB2E2DFD5A4}"/>
              </a:ext>
            </a:extLst>
          </p:cNvPr>
          <p:cNvSpPr txBox="1">
            <a:spLocks/>
          </p:cNvSpPr>
          <p:nvPr userDrawn="1"/>
        </p:nvSpPr>
        <p:spPr>
          <a:xfrm>
            <a:off x="1634490" y="1363843"/>
            <a:ext cx="20505420" cy="1950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chemeClr val="accent2"/>
                </a:solidFill>
              </a:rPr>
              <a:t>Click to edit Master title style</a:t>
            </a:r>
          </a:p>
        </p:txBody>
      </p:sp>
    </p:spTree>
    <p:extLst>
      <p:ext uri="{BB962C8B-B14F-4D97-AF65-F5344CB8AC3E}">
        <p14:creationId xmlns:p14="http://schemas.microsoft.com/office/powerpoint/2010/main" val="443000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mbership Map template">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ABF7106-1580-2D3B-1175-0AB6689BAB5E}"/>
              </a:ext>
            </a:extLst>
          </p:cNvPr>
          <p:cNvSpPr txBox="1">
            <a:spLocks/>
          </p:cNvSpPr>
          <p:nvPr userDrawn="1"/>
        </p:nvSpPr>
        <p:spPr>
          <a:xfrm>
            <a:off x="417193" y="12910919"/>
            <a:ext cx="18518592" cy="6033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20">
                <a:latin typeface="Arial" panose="020B0604020202020204" pitchFamily="34" charset="0"/>
                <a:cs typeface="Arial" panose="020B0604020202020204" pitchFamily="34" charset="0"/>
              </a:rPr>
              <a:t>@leagueofcities</a:t>
            </a:r>
          </a:p>
        </p:txBody>
      </p:sp>
      <p:sp>
        <p:nvSpPr>
          <p:cNvPr id="4" name="TextBox 3">
            <a:extLst>
              <a:ext uri="{FF2B5EF4-FFF2-40B4-BE49-F238E27FC236}">
                <a16:creationId xmlns:a16="http://schemas.microsoft.com/office/drawing/2014/main" id="{A918CA3A-B8F2-8DEF-AA7F-25A0C1078ECC}"/>
              </a:ext>
            </a:extLst>
          </p:cNvPr>
          <p:cNvSpPr txBox="1"/>
          <p:nvPr userDrawn="1"/>
        </p:nvSpPr>
        <p:spPr>
          <a:xfrm>
            <a:off x="-7107531" y="-1204378"/>
            <a:ext cx="520750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General Membership </a:t>
            </a:r>
            <a:endParaRPr lang="en-US" sz="2800">
              <a:solidFill>
                <a:schemeClr val="bg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8065A08-903E-AF7B-863C-E2D74560D40F}"/>
              </a:ext>
            </a:extLst>
          </p:cNvPr>
          <p:cNvGrpSpPr/>
          <p:nvPr userDrawn="1"/>
        </p:nvGrpSpPr>
        <p:grpSpPr>
          <a:xfrm>
            <a:off x="1454000" y="2632826"/>
            <a:ext cx="20542639" cy="9686928"/>
            <a:chOff x="385581" y="2794837"/>
            <a:chExt cx="21502238" cy="10139424"/>
          </a:xfrm>
        </p:grpSpPr>
        <p:grpSp>
          <p:nvGrpSpPr>
            <p:cNvPr id="8" name="Group 7">
              <a:extLst>
                <a:ext uri="{FF2B5EF4-FFF2-40B4-BE49-F238E27FC236}">
                  <a16:creationId xmlns:a16="http://schemas.microsoft.com/office/drawing/2014/main" id="{AB25AF4A-952D-B3DD-0298-356422D194CB}"/>
                </a:ext>
              </a:extLst>
            </p:cNvPr>
            <p:cNvGrpSpPr/>
            <p:nvPr/>
          </p:nvGrpSpPr>
          <p:grpSpPr>
            <a:xfrm>
              <a:off x="385581" y="2794837"/>
              <a:ext cx="18114176" cy="10139424"/>
              <a:chOff x="1272381" y="547372"/>
              <a:chExt cx="6155531" cy="3378515"/>
            </a:xfrm>
            <a:solidFill>
              <a:schemeClr val="tx2">
                <a:lumMod val="20000"/>
                <a:lumOff val="80000"/>
              </a:schemeClr>
            </a:solidFill>
          </p:grpSpPr>
          <p:sp>
            <p:nvSpPr>
              <p:cNvPr id="13" name="Freeform 46">
                <a:extLst>
                  <a:ext uri="{FF2B5EF4-FFF2-40B4-BE49-F238E27FC236}">
                    <a16:creationId xmlns:a16="http://schemas.microsoft.com/office/drawing/2014/main" id="{CF152431-7D86-E9E8-A5D8-78915F90D61C}"/>
                  </a:ext>
                </a:extLst>
              </p:cNvPr>
              <p:cNvSpPr>
                <a:spLocks/>
              </p:cNvSpPr>
              <p:nvPr/>
            </p:nvSpPr>
            <p:spPr bwMode="auto">
              <a:xfrm>
                <a:off x="2741613" y="644525"/>
                <a:ext cx="633412" cy="468312"/>
              </a:xfrm>
              <a:custGeom>
                <a:avLst/>
                <a:gdLst/>
                <a:ahLst/>
                <a:cxnLst>
                  <a:cxn ang="0">
                    <a:pos x="1178" y="303"/>
                  </a:cxn>
                  <a:cxn ang="0">
                    <a:pos x="1092" y="679"/>
                  </a:cxn>
                  <a:cxn ang="0">
                    <a:pos x="1063" y="779"/>
                  </a:cxn>
                  <a:cxn ang="0">
                    <a:pos x="1054" y="794"/>
                  </a:cxn>
                  <a:cxn ang="0">
                    <a:pos x="1061" y="813"/>
                  </a:cxn>
                  <a:cxn ang="0">
                    <a:pos x="1064" y="830"/>
                  </a:cxn>
                  <a:cxn ang="0">
                    <a:pos x="1056" y="879"/>
                  </a:cxn>
                  <a:cxn ang="0">
                    <a:pos x="699" y="800"/>
                  </a:cxn>
                  <a:cxn ang="0">
                    <a:pos x="635" y="804"/>
                  </a:cxn>
                  <a:cxn ang="0">
                    <a:pos x="473" y="804"/>
                  </a:cxn>
                  <a:cxn ang="0">
                    <a:pos x="437" y="804"/>
                  </a:cxn>
                  <a:cxn ang="0">
                    <a:pos x="402" y="794"/>
                  </a:cxn>
                  <a:cxn ang="0">
                    <a:pos x="374" y="775"/>
                  </a:cxn>
                  <a:cxn ang="0">
                    <a:pos x="306" y="755"/>
                  </a:cxn>
                  <a:cxn ang="0">
                    <a:pos x="186" y="752"/>
                  </a:cxn>
                  <a:cxn ang="0">
                    <a:pos x="157" y="719"/>
                  </a:cxn>
                  <a:cxn ang="0">
                    <a:pos x="165" y="679"/>
                  </a:cxn>
                  <a:cxn ang="0">
                    <a:pos x="164" y="648"/>
                  </a:cxn>
                  <a:cxn ang="0">
                    <a:pos x="152" y="614"/>
                  </a:cxn>
                  <a:cxn ang="0">
                    <a:pos x="139" y="598"/>
                  </a:cxn>
                  <a:cxn ang="0">
                    <a:pos x="94" y="584"/>
                  </a:cxn>
                  <a:cxn ang="0">
                    <a:pos x="90" y="572"/>
                  </a:cxn>
                  <a:cxn ang="0">
                    <a:pos x="77" y="561"/>
                  </a:cxn>
                  <a:cxn ang="0">
                    <a:pos x="48" y="560"/>
                  </a:cxn>
                  <a:cxn ang="0">
                    <a:pos x="4" y="507"/>
                  </a:cxn>
                  <a:cxn ang="0">
                    <a:pos x="23" y="487"/>
                  </a:cxn>
                  <a:cxn ang="0">
                    <a:pos x="33" y="469"/>
                  </a:cxn>
                  <a:cxn ang="0">
                    <a:pos x="41" y="447"/>
                  </a:cxn>
                  <a:cxn ang="0">
                    <a:pos x="66" y="404"/>
                  </a:cxn>
                  <a:cxn ang="0">
                    <a:pos x="37" y="362"/>
                  </a:cxn>
                  <a:cxn ang="0">
                    <a:pos x="37" y="275"/>
                  </a:cxn>
                  <a:cxn ang="0">
                    <a:pos x="14" y="108"/>
                  </a:cxn>
                  <a:cxn ang="0">
                    <a:pos x="97" y="99"/>
                  </a:cxn>
                  <a:cxn ang="0">
                    <a:pos x="226" y="165"/>
                  </a:cxn>
                  <a:cxn ang="0">
                    <a:pos x="265" y="199"/>
                  </a:cxn>
                  <a:cxn ang="0">
                    <a:pos x="293" y="257"/>
                  </a:cxn>
                  <a:cxn ang="0">
                    <a:pos x="215" y="337"/>
                  </a:cxn>
                  <a:cxn ang="0">
                    <a:pos x="258" y="304"/>
                  </a:cxn>
                  <a:cxn ang="0">
                    <a:pos x="323" y="283"/>
                  </a:cxn>
                  <a:cxn ang="0">
                    <a:pos x="241" y="374"/>
                  </a:cxn>
                  <a:cxn ang="0">
                    <a:pos x="233" y="428"/>
                  </a:cxn>
                  <a:cxn ang="0">
                    <a:pos x="302" y="382"/>
                  </a:cxn>
                  <a:cxn ang="0">
                    <a:pos x="348" y="279"/>
                  </a:cxn>
                  <a:cxn ang="0">
                    <a:pos x="363" y="196"/>
                  </a:cxn>
                  <a:cxn ang="0">
                    <a:pos x="337" y="175"/>
                  </a:cxn>
                  <a:cxn ang="0">
                    <a:pos x="351" y="250"/>
                  </a:cxn>
                  <a:cxn ang="0">
                    <a:pos x="325" y="213"/>
                  </a:cxn>
                  <a:cxn ang="0">
                    <a:pos x="341" y="150"/>
                  </a:cxn>
                  <a:cxn ang="0">
                    <a:pos x="366" y="132"/>
                  </a:cxn>
                  <a:cxn ang="0">
                    <a:pos x="370" y="67"/>
                  </a:cxn>
                  <a:cxn ang="0">
                    <a:pos x="351" y="0"/>
                  </a:cxn>
                  <a:cxn ang="0">
                    <a:pos x="673" y="89"/>
                  </a:cxn>
                  <a:cxn ang="0">
                    <a:pos x="1093" y="200"/>
                  </a:cxn>
                  <a:cxn ang="0">
                    <a:pos x="1145" y="210"/>
                  </a:cxn>
                </a:cxnLst>
                <a:rect l="0" t="0" r="r" b="b"/>
                <a:pathLst>
                  <a:path w="1196" h="883">
                    <a:moveTo>
                      <a:pt x="1196" y="218"/>
                    </a:moveTo>
                    <a:lnTo>
                      <a:pt x="1196" y="218"/>
                    </a:lnTo>
                    <a:lnTo>
                      <a:pt x="1178" y="303"/>
                    </a:lnTo>
                    <a:lnTo>
                      <a:pt x="1138" y="487"/>
                    </a:lnTo>
                    <a:lnTo>
                      <a:pt x="1114" y="589"/>
                    </a:lnTo>
                    <a:lnTo>
                      <a:pt x="1092" y="679"/>
                    </a:lnTo>
                    <a:lnTo>
                      <a:pt x="1074" y="747"/>
                    </a:lnTo>
                    <a:lnTo>
                      <a:pt x="1067" y="768"/>
                    </a:lnTo>
                    <a:lnTo>
                      <a:pt x="1063" y="779"/>
                    </a:lnTo>
                    <a:lnTo>
                      <a:pt x="1063" y="779"/>
                    </a:lnTo>
                    <a:lnTo>
                      <a:pt x="1057" y="787"/>
                    </a:lnTo>
                    <a:lnTo>
                      <a:pt x="1054" y="794"/>
                    </a:lnTo>
                    <a:lnTo>
                      <a:pt x="1054" y="800"/>
                    </a:lnTo>
                    <a:lnTo>
                      <a:pt x="1056" y="804"/>
                    </a:lnTo>
                    <a:lnTo>
                      <a:pt x="1061" y="813"/>
                    </a:lnTo>
                    <a:lnTo>
                      <a:pt x="1064" y="820"/>
                    </a:lnTo>
                    <a:lnTo>
                      <a:pt x="1064" y="830"/>
                    </a:lnTo>
                    <a:lnTo>
                      <a:pt x="1064" y="830"/>
                    </a:lnTo>
                    <a:lnTo>
                      <a:pt x="1063" y="851"/>
                    </a:lnTo>
                    <a:lnTo>
                      <a:pt x="1059" y="868"/>
                    </a:lnTo>
                    <a:lnTo>
                      <a:pt x="1056" y="879"/>
                    </a:lnTo>
                    <a:lnTo>
                      <a:pt x="1054" y="883"/>
                    </a:lnTo>
                    <a:lnTo>
                      <a:pt x="748" y="804"/>
                    </a:lnTo>
                    <a:lnTo>
                      <a:pt x="699" y="800"/>
                    </a:lnTo>
                    <a:lnTo>
                      <a:pt x="681" y="807"/>
                    </a:lnTo>
                    <a:lnTo>
                      <a:pt x="656" y="800"/>
                    </a:lnTo>
                    <a:lnTo>
                      <a:pt x="635" y="804"/>
                    </a:lnTo>
                    <a:lnTo>
                      <a:pt x="504" y="809"/>
                    </a:lnTo>
                    <a:lnTo>
                      <a:pt x="490" y="798"/>
                    </a:lnTo>
                    <a:lnTo>
                      <a:pt x="473" y="804"/>
                    </a:lnTo>
                    <a:lnTo>
                      <a:pt x="461" y="808"/>
                    </a:lnTo>
                    <a:lnTo>
                      <a:pt x="449" y="808"/>
                    </a:lnTo>
                    <a:lnTo>
                      <a:pt x="437" y="804"/>
                    </a:lnTo>
                    <a:lnTo>
                      <a:pt x="437" y="798"/>
                    </a:lnTo>
                    <a:lnTo>
                      <a:pt x="415" y="800"/>
                    </a:lnTo>
                    <a:lnTo>
                      <a:pt x="402" y="794"/>
                    </a:lnTo>
                    <a:lnTo>
                      <a:pt x="394" y="787"/>
                    </a:lnTo>
                    <a:lnTo>
                      <a:pt x="394" y="779"/>
                    </a:lnTo>
                    <a:lnTo>
                      <a:pt x="374" y="775"/>
                    </a:lnTo>
                    <a:lnTo>
                      <a:pt x="341" y="768"/>
                    </a:lnTo>
                    <a:lnTo>
                      <a:pt x="318" y="757"/>
                    </a:lnTo>
                    <a:lnTo>
                      <a:pt x="306" y="755"/>
                    </a:lnTo>
                    <a:lnTo>
                      <a:pt x="280" y="757"/>
                    </a:lnTo>
                    <a:lnTo>
                      <a:pt x="238" y="765"/>
                    </a:lnTo>
                    <a:lnTo>
                      <a:pt x="186" y="752"/>
                    </a:lnTo>
                    <a:lnTo>
                      <a:pt x="155" y="725"/>
                    </a:lnTo>
                    <a:lnTo>
                      <a:pt x="155" y="725"/>
                    </a:lnTo>
                    <a:lnTo>
                      <a:pt x="157" y="719"/>
                    </a:lnTo>
                    <a:lnTo>
                      <a:pt x="161" y="702"/>
                    </a:lnTo>
                    <a:lnTo>
                      <a:pt x="164" y="691"/>
                    </a:lnTo>
                    <a:lnTo>
                      <a:pt x="165" y="679"/>
                    </a:lnTo>
                    <a:lnTo>
                      <a:pt x="165" y="664"/>
                    </a:lnTo>
                    <a:lnTo>
                      <a:pt x="164" y="648"/>
                    </a:lnTo>
                    <a:lnTo>
                      <a:pt x="164" y="648"/>
                    </a:lnTo>
                    <a:lnTo>
                      <a:pt x="161" y="634"/>
                    </a:lnTo>
                    <a:lnTo>
                      <a:pt x="157" y="622"/>
                    </a:lnTo>
                    <a:lnTo>
                      <a:pt x="152" y="614"/>
                    </a:lnTo>
                    <a:lnTo>
                      <a:pt x="147" y="607"/>
                    </a:lnTo>
                    <a:lnTo>
                      <a:pt x="143" y="603"/>
                    </a:lnTo>
                    <a:lnTo>
                      <a:pt x="139" y="598"/>
                    </a:lnTo>
                    <a:lnTo>
                      <a:pt x="134" y="597"/>
                    </a:lnTo>
                    <a:lnTo>
                      <a:pt x="114" y="593"/>
                    </a:lnTo>
                    <a:lnTo>
                      <a:pt x="94" y="584"/>
                    </a:lnTo>
                    <a:lnTo>
                      <a:pt x="94" y="584"/>
                    </a:lnTo>
                    <a:lnTo>
                      <a:pt x="94" y="580"/>
                    </a:lnTo>
                    <a:lnTo>
                      <a:pt x="90" y="572"/>
                    </a:lnTo>
                    <a:lnTo>
                      <a:pt x="87" y="568"/>
                    </a:lnTo>
                    <a:lnTo>
                      <a:pt x="83" y="564"/>
                    </a:lnTo>
                    <a:lnTo>
                      <a:pt x="77" y="561"/>
                    </a:lnTo>
                    <a:lnTo>
                      <a:pt x="71" y="560"/>
                    </a:lnTo>
                    <a:lnTo>
                      <a:pt x="71" y="560"/>
                    </a:lnTo>
                    <a:lnTo>
                      <a:pt x="48" y="560"/>
                    </a:lnTo>
                    <a:lnTo>
                      <a:pt x="18" y="551"/>
                    </a:lnTo>
                    <a:lnTo>
                      <a:pt x="0" y="537"/>
                    </a:lnTo>
                    <a:lnTo>
                      <a:pt x="4" y="507"/>
                    </a:lnTo>
                    <a:lnTo>
                      <a:pt x="15" y="476"/>
                    </a:lnTo>
                    <a:lnTo>
                      <a:pt x="19" y="472"/>
                    </a:lnTo>
                    <a:lnTo>
                      <a:pt x="23" y="487"/>
                    </a:lnTo>
                    <a:lnTo>
                      <a:pt x="28" y="493"/>
                    </a:lnTo>
                    <a:lnTo>
                      <a:pt x="33" y="486"/>
                    </a:lnTo>
                    <a:lnTo>
                      <a:pt x="33" y="469"/>
                    </a:lnTo>
                    <a:lnTo>
                      <a:pt x="50" y="461"/>
                    </a:lnTo>
                    <a:lnTo>
                      <a:pt x="51" y="454"/>
                    </a:lnTo>
                    <a:lnTo>
                      <a:pt x="41" y="447"/>
                    </a:lnTo>
                    <a:lnTo>
                      <a:pt x="34" y="442"/>
                    </a:lnTo>
                    <a:lnTo>
                      <a:pt x="30" y="411"/>
                    </a:lnTo>
                    <a:lnTo>
                      <a:pt x="66" y="404"/>
                    </a:lnTo>
                    <a:lnTo>
                      <a:pt x="76" y="393"/>
                    </a:lnTo>
                    <a:lnTo>
                      <a:pt x="44" y="374"/>
                    </a:lnTo>
                    <a:lnTo>
                      <a:pt x="37" y="362"/>
                    </a:lnTo>
                    <a:lnTo>
                      <a:pt x="29" y="294"/>
                    </a:lnTo>
                    <a:lnTo>
                      <a:pt x="28" y="279"/>
                    </a:lnTo>
                    <a:lnTo>
                      <a:pt x="37" y="275"/>
                    </a:lnTo>
                    <a:lnTo>
                      <a:pt x="36" y="192"/>
                    </a:lnTo>
                    <a:lnTo>
                      <a:pt x="15" y="169"/>
                    </a:lnTo>
                    <a:lnTo>
                      <a:pt x="14" y="108"/>
                    </a:lnTo>
                    <a:lnTo>
                      <a:pt x="36" y="79"/>
                    </a:lnTo>
                    <a:lnTo>
                      <a:pt x="46" y="47"/>
                    </a:lnTo>
                    <a:lnTo>
                      <a:pt x="97" y="99"/>
                    </a:lnTo>
                    <a:lnTo>
                      <a:pt x="151" y="139"/>
                    </a:lnTo>
                    <a:lnTo>
                      <a:pt x="193" y="158"/>
                    </a:lnTo>
                    <a:lnTo>
                      <a:pt x="226" y="165"/>
                    </a:lnTo>
                    <a:lnTo>
                      <a:pt x="243" y="165"/>
                    </a:lnTo>
                    <a:lnTo>
                      <a:pt x="255" y="167"/>
                    </a:lnTo>
                    <a:lnTo>
                      <a:pt x="265" y="199"/>
                    </a:lnTo>
                    <a:lnTo>
                      <a:pt x="302" y="193"/>
                    </a:lnTo>
                    <a:lnTo>
                      <a:pt x="308" y="240"/>
                    </a:lnTo>
                    <a:lnTo>
                      <a:pt x="293" y="257"/>
                    </a:lnTo>
                    <a:lnTo>
                      <a:pt x="252" y="283"/>
                    </a:lnTo>
                    <a:lnTo>
                      <a:pt x="222" y="321"/>
                    </a:lnTo>
                    <a:lnTo>
                      <a:pt x="215" y="337"/>
                    </a:lnTo>
                    <a:lnTo>
                      <a:pt x="225" y="343"/>
                    </a:lnTo>
                    <a:lnTo>
                      <a:pt x="241" y="325"/>
                    </a:lnTo>
                    <a:lnTo>
                      <a:pt x="258" y="304"/>
                    </a:lnTo>
                    <a:lnTo>
                      <a:pt x="297" y="281"/>
                    </a:lnTo>
                    <a:lnTo>
                      <a:pt x="323" y="265"/>
                    </a:lnTo>
                    <a:lnTo>
                      <a:pt x="323" y="283"/>
                    </a:lnTo>
                    <a:lnTo>
                      <a:pt x="306" y="294"/>
                    </a:lnTo>
                    <a:lnTo>
                      <a:pt x="290" y="346"/>
                    </a:lnTo>
                    <a:lnTo>
                      <a:pt x="241" y="374"/>
                    </a:lnTo>
                    <a:lnTo>
                      <a:pt x="216" y="401"/>
                    </a:lnTo>
                    <a:lnTo>
                      <a:pt x="212" y="422"/>
                    </a:lnTo>
                    <a:lnTo>
                      <a:pt x="233" y="428"/>
                    </a:lnTo>
                    <a:lnTo>
                      <a:pt x="257" y="404"/>
                    </a:lnTo>
                    <a:lnTo>
                      <a:pt x="280" y="385"/>
                    </a:lnTo>
                    <a:lnTo>
                      <a:pt x="302" y="382"/>
                    </a:lnTo>
                    <a:lnTo>
                      <a:pt x="322" y="362"/>
                    </a:lnTo>
                    <a:lnTo>
                      <a:pt x="330" y="317"/>
                    </a:lnTo>
                    <a:lnTo>
                      <a:pt x="348" y="279"/>
                    </a:lnTo>
                    <a:lnTo>
                      <a:pt x="370" y="251"/>
                    </a:lnTo>
                    <a:lnTo>
                      <a:pt x="376" y="231"/>
                    </a:lnTo>
                    <a:lnTo>
                      <a:pt x="363" y="196"/>
                    </a:lnTo>
                    <a:lnTo>
                      <a:pt x="365" y="156"/>
                    </a:lnTo>
                    <a:lnTo>
                      <a:pt x="349" y="160"/>
                    </a:lnTo>
                    <a:lnTo>
                      <a:pt x="337" y="175"/>
                    </a:lnTo>
                    <a:lnTo>
                      <a:pt x="344" y="211"/>
                    </a:lnTo>
                    <a:lnTo>
                      <a:pt x="354" y="242"/>
                    </a:lnTo>
                    <a:lnTo>
                      <a:pt x="351" y="250"/>
                    </a:lnTo>
                    <a:lnTo>
                      <a:pt x="345" y="244"/>
                    </a:lnTo>
                    <a:lnTo>
                      <a:pt x="337" y="238"/>
                    </a:lnTo>
                    <a:lnTo>
                      <a:pt x="325" y="213"/>
                    </a:lnTo>
                    <a:lnTo>
                      <a:pt x="318" y="192"/>
                    </a:lnTo>
                    <a:lnTo>
                      <a:pt x="316" y="171"/>
                    </a:lnTo>
                    <a:lnTo>
                      <a:pt x="341" y="150"/>
                    </a:lnTo>
                    <a:lnTo>
                      <a:pt x="348" y="129"/>
                    </a:lnTo>
                    <a:lnTo>
                      <a:pt x="345" y="110"/>
                    </a:lnTo>
                    <a:lnTo>
                      <a:pt x="366" y="132"/>
                    </a:lnTo>
                    <a:lnTo>
                      <a:pt x="373" y="138"/>
                    </a:lnTo>
                    <a:lnTo>
                      <a:pt x="374" y="111"/>
                    </a:lnTo>
                    <a:lnTo>
                      <a:pt x="370" y="67"/>
                    </a:lnTo>
                    <a:lnTo>
                      <a:pt x="370" y="56"/>
                    </a:lnTo>
                    <a:lnTo>
                      <a:pt x="356" y="53"/>
                    </a:lnTo>
                    <a:lnTo>
                      <a:pt x="351" y="0"/>
                    </a:lnTo>
                    <a:lnTo>
                      <a:pt x="351" y="0"/>
                    </a:lnTo>
                    <a:lnTo>
                      <a:pt x="492" y="39"/>
                    </a:lnTo>
                    <a:lnTo>
                      <a:pt x="673" y="89"/>
                    </a:lnTo>
                    <a:lnTo>
                      <a:pt x="673" y="89"/>
                    </a:lnTo>
                    <a:lnTo>
                      <a:pt x="1093" y="200"/>
                    </a:lnTo>
                    <a:lnTo>
                      <a:pt x="1093" y="200"/>
                    </a:lnTo>
                    <a:lnTo>
                      <a:pt x="1111" y="204"/>
                    </a:lnTo>
                    <a:lnTo>
                      <a:pt x="1128" y="207"/>
                    </a:lnTo>
                    <a:lnTo>
                      <a:pt x="1145" y="210"/>
                    </a:lnTo>
                    <a:lnTo>
                      <a:pt x="1196" y="218"/>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4" name="Freeform 47">
                <a:extLst>
                  <a:ext uri="{FF2B5EF4-FFF2-40B4-BE49-F238E27FC236}">
                    <a16:creationId xmlns:a16="http://schemas.microsoft.com/office/drawing/2014/main" id="{681F8AEE-2A35-4275-773B-F0EA1F962E73}"/>
                  </a:ext>
                </a:extLst>
              </p:cNvPr>
              <p:cNvSpPr>
                <a:spLocks/>
              </p:cNvSpPr>
              <p:nvPr/>
            </p:nvSpPr>
            <p:spPr bwMode="auto">
              <a:xfrm>
                <a:off x="3684588" y="2295525"/>
                <a:ext cx="663575" cy="679450"/>
              </a:xfrm>
              <a:custGeom>
                <a:avLst/>
                <a:gdLst/>
                <a:ahLst/>
                <a:cxnLst>
                  <a:cxn ang="0">
                    <a:pos x="185" y="0"/>
                  </a:cxn>
                  <a:cxn ang="0">
                    <a:pos x="1252" y="123"/>
                  </a:cxn>
                  <a:cxn ang="0">
                    <a:pos x="1246" y="240"/>
                  </a:cxn>
                  <a:cxn ang="0">
                    <a:pos x="1234" y="240"/>
                  </a:cxn>
                  <a:cxn ang="0">
                    <a:pos x="1152" y="1238"/>
                  </a:cxn>
                  <a:cxn ang="0">
                    <a:pos x="504" y="1178"/>
                  </a:cxn>
                  <a:cxn ang="0">
                    <a:pos x="497" y="1230"/>
                  </a:cxn>
                  <a:cxn ang="0">
                    <a:pos x="176" y="1193"/>
                  </a:cxn>
                  <a:cxn ang="0">
                    <a:pos x="155" y="1284"/>
                  </a:cxn>
                  <a:cxn ang="0">
                    <a:pos x="0" y="1262"/>
                  </a:cxn>
                  <a:cxn ang="0">
                    <a:pos x="185" y="0"/>
                  </a:cxn>
                </a:cxnLst>
                <a:rect l="0" t="0" r="r" b="b"/>
                <a:pathLst>
                  <a:path w="1252" h="1284">
                    <a:moveTo>
                      <a:pt x="185" y="0"/>
                    </a:moveTo>
                    <a:lnTo>
                      <a:pt x="1252" y="123"/>
                    </a:lnTo>
                    <a:lnTo>
                      <a:pt x="1246" y="240"/>
                    </a:lnTo>
                    <a:lnTo>
                      <a:pt x="1234" y="240"/>
                    </a:lnTo>
                    <a:lnTo>
                      <a:pt x="1152" y="1238"/>
                    </a:lnTo>
                    <a:lnTo>
                      <a:pt x="504" y="1178"/>
                    </a:lnTo>
                    <a:lnTo>
                      <a:pt x="497" y="1230"/>
                    </a:lnTo>
                    <a:lnTo>
                      <a:pt x="176" y="1193"/>
                    </a:lnTo>
                    <a:lnTo>
                      <a:pt x="155" y="1284"/>
                    </a:lnTo>
                    <a:lnTo>
                      <a:pt x="0" y="1262"/>
                    </a:lnTo>
                    <a:lnTo>
                      <a:pt x="185" y="0"/>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5" name="Freeform 48">
                <a:extLst>
                  <a:ext uri="{FF2B5EF4-FFF2-40B4-BE49-F238E27FC236}">
                    <a16:creationId xmlns:a16="http://schemas.microsoft.com/office/drawing/2014/main" id="{B9980CAA-73D5-6CDA-76C3-92EFF90507C1}"/>
                  </a:ext>
                </a:extLst>
              </p:cNvPr>
              <p:cNvSpPr>
                <a:spLocks/>
              </p:cNvSpPr>
              <p:nvPr/>
            </p:nvSpPr>
            <p:spPr bwMode="auto">
              <a:xfrm>
                <a:off x="3932238" y="2422525"/>
                <a:ext cx="1314450" cy="1296987"/>
              </a:xfrm>
              <a:custGeom>
                <a:avLst/>
                <a:gdLst/>
                <a:ahLst/>
                <a:cxnLst>
                  <a:cxn ang="0">
                    <a:pos x="2477" y="1285"/>
                  </a:cxn>
                  <a:cxn ang="0">
                    <a:pos x="2454" y="1181"/>
                  </a:cxn>
                  <a:cxn ang="0">
                    <a:pos x="2395" y="719"/>
                  </a:cxn>
                  <a:cxn ang="0">
                    <a:pos x="2294" y="702"/>
                  </a:cxn>
                  <a:cxn ang="0">
                    <a:pos x="2190" y="645"/>
                  </a:cxn>
                  <a:cxn ang="0">
                    <a:pos x="2078" y="641"/>
                  </a:cxn>
                  <a:cxn ang="0">
                    <a:pos x="2011" y="650"/>
                  </a:cxn>
                  <a:cxn ang="0">
                    <a:pos x="1939" y="672"/>
                  </a:cxn>
                  <a:cxn ang="0">
                    <a:pos x="1828" y="648"/>
                  </a:cxn>
                  <a:cxn ang="0">
                    <a:pos x="1792" y="638"/>
                  </a:cxn>
                  <a:cxn ang="0">
                    <a:pos x="1709" y="613"/>
                  </a:cxn>
                  <a:cxn ang="0">
                    <a:pos x="1656" y="612"/>
                  </a:cxn>
                  <a:cxn ang="0">
                    <a:pos x="1561" y="586"/>
                  </a:cxn>
                  <a:cxn ang="0">
                    <a:pos x="1480" y="557"/>
                  </a:cxn>
                  <a:cxn ang="0">
                    <a:pos x="1389" y="509"/>
                  </a:cxn>
                  <a:cxn ang="0">
                    <a:pos x="1332" y="494"/>
                  </a:cxn>
                  <a:cxn ang="0">
                    <a:pos x="686" y="998"/>
                  </a:cxn>
                  <a:cxn ang="0">
                    <a:pos x="14" y="1003"/>
                  </a:cxn>
                  <a:cxn ang="0">
                    <a:pos x="72" y="1080"/>
                  </a:cxn>
                  <a:cxn ang="0">
                    <a:pos x="124" y="1126"/>
                  </a:cxn>
                  <a:cxn ang="0">
                    <a:pos x="228" y="1230"/>
                  </a:cxn>
                  <a:cxn ang="0">
                    <a:pos x="301" y="1306"/>
                  </a:cxn>
                  <a:cxn ang="0">
                    <a:pos x="322" y="1423"/>
                  </a:cxn>
                  <a:cxn ang="0">
                    <a:pos x="362" y="1527"/>
                  </a:cxn>
                  <a:cxn ang="0">
                    <a:pos x="407" y="1568"/>
                  </a:cxn>
                  <a:cxn ang="0">
                    <a:pos x="489" y="1627"/>
                  </a:cxn>
                  <a:cxn ang="0">
                    <a:pos x="601" y="1686"/>
                  </a:cxn>
                  <a:cxn ang="0">
                    <a:pos x="659" y="1638"/>
                  </a:cxn>
                  <a:cxn ang="0">
                    <a:pos x="701" y="1550"/>
                  </a:cxn>
                  <a:cxn ang="0">
                    <a:pos x="812" y="1509"/>
                  </a:cxn>
                  <a:cxn ang="0">
                    <a:pos x="936" y="1535"/>
                  </a:cxn>
                  <a:cxn ang="0">
                    <a:pos x="1011" y="1602"/>
                  </a:cxn>
                  <a:cxn ang="0">
                    <a:pos x="1104" y="1754"/>
                  </a:cxn>
                  <a:cxn ang="0">
                    <a:pos x="1160" y="1883"/>
                  </a:cxn>
                  <a:cxn ang="0">
                    <a:pos x="1294" y="2039"/>
                  </a:cxn>
                  <a:cxn ang="0">
                    <a:pos x="1309" y="2133"/>
                  </a:cxn>
                  <a:cxn ang="0">
                    <a:pos x="1370" y="2286"/>
                  </a:cxn>
                  <a:cxn ang="0">
                    <a:pos x="1505" y="2350"/>
                  </a:cxn>
                  <a:cxn ang="0">
                    <a:pos x="1599" y="2403"/>
                  </a:cxn>
                  <a:cxn ang="0">
                    <a:pos x="1681" y="2427"/>
                  </a:cxn>
                  <a:cxn ang="0">
                    <a:pos x="1768" y="2422"/>
                  </a:cxn>
                  <a:cxn ang="0">
                    <a:pos x="1743" y="2334"/>
                  </a:cxn>
                  <a:cxn ang="0">
                    <a:pos x="1696" y="2219"/>
                  </a:cxn>
                  <a:cxn ang="0">
                    <a:pos x="1749" y="2029"/>
                  </a:cxn>
                  <a:cxn ang="0">
                    <a:pos x="1711" y="1985"/>
                  </a:cxn>
                  <a:cxn ang="0">
                    <a:pos x="1793" y="1950"/>
                  </a:cxn>
                  <a:cxn ang="0">
                    <a:pos x="1782" y="1922"/>
                  </a:cxn>
                  <a:cxn ang="0">
                    <a:pos x="1861" y="1924"/>
                  </a:cxn>
                  <a:cxn ang="0">
                    <a:pos x="1849" y="1899"/>
                  </a:cxn>
                  <a:cxn ang="0">
                    <a:pos x="1907" y="1876"/>
                  </a:cxn>
                  <a:cxn ang="0">
                    <a:pos x="1901" y="1815"/>
                  </a:cxn>
                  <a:cxn ang="0">
                    <a:pos x="1964" y="1810"/>
                  </a:cxn>
                  <a:cxn ang="0">
                    <a:pos x="2018" y="1806"/>
                  </a:cxn>
                  <a:cxn ang="0">
                    <a:pos x="2173" y="1725"/>
                  </a:cxn>
                  <a:cxn ang="0">
                    <a:pos x="2219" y="1674"/>
                  </a:cxn>
                  <a:cxn ang="0">
                    <a:pos x="2216" y="1625"/>
                  </a:cxn>
                  <a:cxn ang="0">
                    <a:pos x="2255" y="1571"/>
                  </a:cxn>
                  <a:cxn ang="0">
                    <a:pos x="2265" y="1641"/>
                  </a:cxn>
                  <a:cxn ang="0">
                    <a:pos x="2412" y="1584"/>
                  </a:cxn>
                  <a:cxn ang="0">
                    <a:pos x="2459" y="1474"/>
                  </a:cxn>
                </a:cxnLst>
                <a:rect l="0" t="0" r="r" b="b"/>
                <a:pathLst>
                  <a:path w="2484" h="2452">
                    <a:moveTo>
                      <a:pt x="2451" y="1388"/>
                    </a:moveTo>
                    <a:lnTo>
                      <a:pt x="2469" y="1348"/>
                    </a:lnTo>
                    <a:lnTo>
                      <a:pt x="2484" y="1317"/>
                    </a:lnTo>
                    <a:lnTo>
                      <a:pt x="2477" y="1285"/>
                    </a:lnTo>
                    <a:lnTo>
                      <a:pt x="2469" y="1239"/>
                    </a:lnTo>
                    <a:lnTo>
                      <a:pt x="2463" y="1226"/>
                    </a:lnTo>
                    <a:lnTo>
                      <a:pt x="2463" y="1194"/>
                    </a:lnTo>
                    <a:lnTo>
                      <a:pt x="2454" y="1181"/>
                    </a:lnTo>
                    <a:lnTo>
                      <a:pt x="2432" y="1131"/>
                    </a:lnTo>
                    <a:lnTo>
                      <a:pt x="2432" y="1121"/>
                    </a:lnTo>
                    <a:lnTo>
                      <a:pt x="2395" y="1085"/>
                    </a:lnTo>
                    <a:lnTo>
                      <a:pt x="2395" y="719"/>
                    </a:lnTo>
                    <a:lnTo>
                      <a:pt x="2339" y="713"/>
                    </a:lnTo>
                    <a:lnTo>
                      <a:pt x="2326" y="722"/>
                    </a:lnTo>
                    <a:lnTo>
                      <a:pt x="2312" y="716"/>
                    </a:lnTo>
                    <a:lnTo>
                      <a:pt x="2294" y="702"/>
                    </a:lnTo>
                    <a:lnTo>
                      <a:pt x="2275" y="691"/>
                    </a:lnTo>
                    <a:lnTo>
                      <a:pt x="2248" y="691"/>
                    </a:lnTo>
                    <a:lnTo>
                      <a:pt x="2214" y="668"/>
                    </a:lnTo>
                    <a:lnTo>
                      <a:pt x="2190" y="645"/>
                    </a:lnTo>
                    <a:lnTo>
                      <a:pt x="2162" y="636"/>
                    </a:lnTo>
                    <a:lnTo>
                      <a:pt x="2123" y="647"/>
                    </a:lnTo>
                    <a:lnTo>
                      <a:pt x="2108" y="644"/>
                    </a:lnTo>
                    <a:lnTo>
                      <a:pt x="2078" y="641"/>
                    </a:lnTo>
                    <a:lnTo>
                      <a:pt x="2064" y="652"/>
                    </a:lnTo>
                    <a:lnTo>
                      <a:pt x="2046" y="658"/>
                    </a:lnTo>
                    <a:lnTo>
                      <a:pt x="2029" y="647"/>
                    </a:lnTo>
                    <a:lnTo>
                      <a:pt x="2011" y="650"/>
                    </a:lnTo>
                    <a:lnTo>
                      <a:pt x="1997" y="662"/>
                    </a:lnTo>
                    <a:lnTo>
                      <a:pt x="1972" y="680"/>
                    </a:lnTo>
                    <a:lnTo>
                      <a:pt x="1949" y="686"/>
                    </a:lnTo>
                    <a:lnTo>
                      <a:pt x="1939" y="672"/>
                    </a:lnTo>
                    <a:lnTo>
                      <a:pt x="1921" y="655"/>
                    </a:lnTo>
                    <a:lnTo>
                      <a:pt x="1879" y="656"/>
                    </a:lnTo>
                    <a:lnTo>
                      <a:pt x="1853" y="644"/>
                    </a:lnTo>
                    <a:lnTo>
                      <a:pt x="1828" y="648"/>
                    </a:lnTo>
                    <a:lnTo>
                      <a:pt x="1814" y="670"/>
                    </a:lnTo>
                    <a:lnTo>
                      <a:pt x="1806" y="675"/>
                    </a:lnTo>
                    <a:lnTo>
                      <a:pt x="1799" y="647"/>
                    </a:lnTo>
                    <a:lnTo>
                      <a:pt x="1792" y="638"/>
                    </a:lnTo>
                    <a:lnTo>
                      <a:pt x="1759" y="659"/>
                    </a:lnTo>
                    <a:lnTo>
                      <a:pt x="1749" y="638"/>
                    </a:lnTo>
                    <a:lnTo>
                      <a:pt x="1717" y="613"/>
                    </a:lnTo>
                    <a:lnTo>
                      <a:pt x="1709" y="613"/>
                    </a:lnTo>
                    <a:lnTo>
                      <a:pt x="1697" y="629"/>
                    </a:lnTo>
                    <a:lnTo>
                      <a:pt x="1679" y="643"/>
                    </a:lnTo>
                    <a:lnTo>
                      <a:pt x="1663" y="640"/>
                    </a:lnTo>
                    <a:lnTo>
                      <a:pt x="1656" y="612"/>
                    </a:lnTo>
                    <a:lnTo>
                      <a:pt x="1642" y="611"/>
                    </a:lnTo>
                    <a:lnTo>
                      <a:pt x="1624" y="579"/>
                    </a:lnTo>
                    <a:lnTo>
                      <a:pt x="1582" y="575"/>
                    </a:lnTo>
                    <a:lnTo>
                      <a:pt x="1561" y="586"/>
                    </a:lnTo>
                    <a:lnTo>
                      <a:pt x="1545" y="569"/>
                    </a:lnTo>
                    <a:lnTo>
                      <a:pt x="1538" y="572"/>
                    </a:lnTo>
                    <a:lnTo>
                      <a:pt x="1512" y="575"/>
                    </a:lnTo>
                    <a:lnTo>
                      <a:pt x="1480" y="557"/>
                    </a:lnTo>
                    <a:lnTo>
                      <a:pt x="1437" y="555"/>
                    </a:lnTo>
                    <a:lnTo>
                      <a:pt x="1425" y="516"/>
                    </a:lnTo>
                    <a:lnTo>
                      <a:pt x="1405" y="504"/>
                    </a:lnTo>
                    <a:lnTo>
                      <a:pt x="1389" y="509"/>
                    </a:lnTo>
                    <a:lnTo>
                      <a:pt x="1378" y="505"/>
                    </a:lnTo>
                    <a:lnTo>
                      <a:pt x="1359" y="508"/>
                    </a:lnTo>
                    <a:lnTo>
                      <a:pt x="1346" y="509"/>
                    </a:lnTo>
                    <a:lnTo>
                      <a:pt x="1332" y="494"/>
                    </a:lnTo>
                    <a:lnTo>
                      <a:pt x="1294" y="459"/>
                    </a:lnTo>
                    <a:lnTo>
                      <a:pt x="1314" y="33"/>
                    </a:lnTo>
                    <a:lnTo>
                      <a:pt x="768" y="0"/>
                    </a:lnTo>
                    <a:lnTo>
                      <a:pt x="686" y="998"/>
                    </a:lnTo>
                    <a:lnTo>
                      <a:pt x="38" y="938"/>
                    </a:lnTo>
                    <a:lnTo>
                      <a:pt x="31" y="990"/>
                    </a:lnTo>
                    <a:lnTo>
                      <a:pt x="0" y="987"/>
                    </a:lnTo>
                    <a:lnTo>
                      <a:pt x="14" y="1003"/>
                    </a:lnTo>
                    <a:lnTo>
                      <a:pt x="41" y="1022"/>
                    </a:lnTo>
                    <a:lnTo>
                      <a:pt x="53" y="1044"/>
                    </a:lnTo>
                    <a:lnTo>
                      <a:pt x="60" y="1059"/>
                    </a:lnTo>
                    <a:lnTo>
                      <a:pt x="72" y="1080"/>
                    </a:lnTo>
                    <a:lnTo>
                      <a:pt x="85" y="1087"/>
                    </a:lnTo>
                    <a:lnTo>
                      <a:pt x="103" y="1094"/>
                    </a:lnTo>
                    <a:lnTo>
                      <a:pt x="117" y="1110"/>
                    </a:lnTo>
                    <a:lnTo>
                      <a:pt x="124" y="1126"/>
                    </a:lnTo>
                    <a:lnTo>
                      <a:pt x="142" y="1151"/>
                    </a:lnTo>
                    <a:lnTo>
                      <a:pt x="168" y="1170"/>
                    </a:lnTo>
                    <a:lnTo>
                      <a:pt x="213" y="1230"/>
                    </a:lnTo>
                    <a:lnTo>
                      <a:pt x="228" y="1230"/>
                    </a:lnTo>
                    <a:lnTo>
                      <a:pt x="245" y="1248"/>
                    </a:lnTo>
                    <a:lnTo>
                      <a:pt x="267" y="1260"/>
                    </a:lnTo>
                    <a:lnTo>
                      <a:pt x="292" y="1284"/>
                    </a:lnTo>
                    <a:lnTo>
                      <a:pt x="301" y="1306"/>
                    </a:lnTo>
                    <a:lnTo>
                      <a:pt x="307" y="1348"/>
                    </a:lnTo>
                    <a:lnTo>
                      <a:pt x="322" y="1378"/>
                    </a:lnTo>
                    <a:lnTo>
                      <a:pt x="329" y="1398"/>
                    </a:lnTo>
                    <a:lnTo>
                      <a:pt x="322" y="1423"/>
                    </a:lnTo>
                    <a:lnTo>
                      <a:pt x="322" y="1450"/>
                    </a:lnTo>
                    <a:lnTo>
                      <a:pt x="336" y="1481"/>
                    </a:lnTo>
                    <a:lnTo>
                      <a:pt x="356" y="1509"/>
                    </a:lnTo>
                    <a:lnTo>
                      <a:pt x="362" y="1527"/>
                    </a:lnTo>
                    <a:lnTo>
                      <a:pt x="371" y="1535"/>
                    </a:lnTo>
                    <a:lnTo>
                      <a:pt x="382" y="1543"/>
                    </a:lnTo>
                    <a:lnTo>
                      <a:pt x="396" y="1556"/>
                    </a:lnTo>
                    <a:lnTo>
                      <a:pt x="407" y="1568"/>
                    </a:lnTo>
                    <a:lnTo>
                      <a:pt x="432" y="1591"/>
                    </a:lnTo>
                    <a:lnTo>
                      <a:pt x="444" y="1604"/>
                    </a:lnTo>
                    <a:lnTo>
                      <a:pt x="464" y="1607"/>
                    </a:lnTo>
                    <a:lnTo>
                      <a:pt x="489" y="1627"/>
                    </a:lnTo>
                    <a:lnTo>
                      <a:pt x="522" y="1642"/>
                    </a:lnTo>
                    <a:lnTo>
                      <a:pt x="557" y="1668"/>
                    </a:lnTo>
                    <a:lnTo>
                      <a:pt x="578" y="1677"/>
                    </a:lnTo>
                    <a:lnTo>
                      <a:pt x="601" y="1686"/>
                    </a:lnTo>
                    <a:lnTo>
                      <a:pt x="625" y="1688"/>
                    </a:lnTo>
                    <a:lnTo>
                      <a:pt x="634" y="1663"/>
                    </a:lnTo>
                    <a:lnTo>
                      <a:pt x="650" y="1643"/>
                    </a:lnTo>
                    <a:lnTo>
                      <a:pt x="659" y="1638"/>
                    </a:lnTo>
                    <a:lnTo>
                      <a:pt x="677" y="1629"/>
                    </a:lnTo>
                    <a:lnTo>
                      <a:pt x="677" y="1600"/>
                    </a:lnTo>
                    <a:lnTo>
                      <a:pt x="690" y="1584"/>
                    </a:lnTo>
                    <a:lnTo>
                      <a:pt x="701" y="1550"/>
                    </a:lnTo>
                    <a:lnTo>
                      <a:pt x="730" y="1525"/>
                    </a:lnTo>
                    <a:lnTo>
                      <a:pt x="768" y="1516"/>
                    </a:lnTo>
                    <a:lnTo>
                      <a:pt x="791" y="1509"/>
                    </a:lnTo>
                    <a:lnTo>
                      <a:pt x="812" y="1509"/>
                    </a:lnTo>
                    <a:lnTo>
                      <a:pt x="844" y="1523"/>
                    </a:lnTo>
                    <a:lnTo>
                      <a:pt x="875" y="1527"/>
                    </a:lnTo>
                    <a:lnTo>
                      <a:pt x="894" y="1527"/>
                    </a:lnTo>
                    <a:lnTo>
                      <a:pt x="936" y="1535"/>
                    </a:lnTo>
                    <a:lnTo>
                      <a:pt x="952" y="1545"/>
                    </a:lnTo>
                    <a:lnTo>
                      <a:pt x="966" y="1574"/>
                    </a:lnTo>
                    <a:lnTo>
                      <a:pt x="983" y="1574"/>
                    </a:lnTo>
                    <a:lnTo>
                      <a:pt x="1011" y="1602"/>
                    </a:lnTo>
                    <a:lnTo>
                      <a:pt x="1026" y="1613"/>
                    </a:lnTo>
                    <a:lnTo>
                      <a:pt x="1048" y="1646"/>
                    </a:lnTo>
                    <a:lnTo>
                      <a:pt x="1079" y="1693"/>
                    </a:lnTo>
                    <a:lnTo>
                      <a:pt x="1104" y="1754"/>
                    </a:lnTo>
                    <a:lnTo>
                      <a:pt x="1119" y="1778"/>
                    </a:lnTo>
                    <a:lnTo>
                      <a:pt x="1138" y="1821"/>
                    </a:lnTo>
                    <a:lnTo>
                      <a:pt x="1138" y="1840"/>
                    </a:lnTo>
                    <a:lnTo>
                      <a:pt x="1160" y="1883"/>
                    </a:lnTo>
                    <a:lnTo>
                      <a:pt x="1201" y="1921"/>
                    </a:lnTo>
                    <a:lnTo>
                      <a:pt x="1213" y="1965"/>
                    </a:lnTo>
                    <a:lnTo>
                      <a:pt x="1267" y="2029"/>
                    </a:lnTo>
                    <a:lnTo>
                      <a:pt x="1294" y="2039"/>
                    </a:lnTo>
                    <a:lnTo>
                      <a:pt x="1289" y="2089"/>
                    </a:lnTo>
                    <a:lnTo>
                      <a:pt x="1281" y="2103"/>
                    </a:lnTo>
                    <a:lnTo>
                      <a:pt x="1291" y="2117"/>
                    </a:lnTo>
                    <a:lnTo>
                      <a:pt x="1309" y="2133"/>
                    </a:lnTo>
                    <a:lnTo>
                      <a:pt x="1309" y="2164"/>
                    </a:lnTo>
                    <a:lnTo>
                      <a:pt x="1341" y="2223"/>
                    </a:lnTo>
                    <a:lnTo>
                      <a:pt x="1355" y="2261"/>
                    </a:lnTo>
                    <a:lnTo>
                      <a:pt x="1370" y="2286"/>
                    </a:lnTo>
                    <a:lnTo>
                      <a:pt x="1381" y="2310"/>
                    </a:lnTo>
                    <a:lnTo>
                      <a:pt x="1427" y="2318"/>
                    </a:lnTo>
                    <a:lnTo>
                      <a:pt x="1457" y="2350"/>
                    </a:lnTo>
                    <a:lnTo>
                      <a:pt x="1505" y="2350"/>
                    </a:lnTo>
                    <a:lnTo>
                      <a:pt x="1539" y="2384"/>
                    </a:lnTo>
                    <a:lnTo>
                      <a:pt x="1561" y="2384"/>
                    </a:lnTo>
                    <a:lnTo>
                      <a:pt x="1578" y="2401"/>
                    </a:lnTo>
                    <a:lnTo>
                      <a:pt x="1599" y="2403"/>
                    </a:lnTo>
                    <a:lnTo>
                      <a:pt x="1607" y="2394"/>
                    </a:lnTo>
                    <a:lnTo>
                      <a:pt x="1660" y="2405"/>
                    </a:lnTo>
                    <a:lnTo>
                      <a:pt x="1660" y="2411"/>
                    </a:lnTo>
                    <a:lnTo>
                      <a:pt x="1681" y="2427"/>
                    </a:lnTo>
                    <a:lnTo>
                      <a:pt x="1709" y="2452"/>
                    </a:lnTo>
                    <a:lnTo>
                      <a:pt x="1721" y="2443"/>
                    </a:lnTo>
                    <a:lnTo>
                      <a:pt x="1731" y="2426"/>
                    </a:lnTo>
                    <a:lnTo>
                      <a:pt x="1768" y="2422"/>
                    </a:lnTo>
                    <a:lnTo>
                      <a:pt x="1759" y="2394"/>
                    </a:lnTo>
                    <a:lnTo>
                      <a:pt x="1757" y="2378"/>
                    </a:lnTo>
                    <a:lnTo>
                      <a:pt x="1752" y="2358"/>
                    </a:lnTo>
                    <a:lnTo>
                      <a:pt x="1743" y="2334"/>
                    </a:lnTo>
                    <a:lnTo>
                      <a:pt x="1725" y="2325"/>
                    </a:lnTo>
                    <a:lnTo>
                      <a:pt x="1717" y="2291"/>
                    </a:lnTo>
                    <a:lnTo>
                      <a:pt x="1711" y="2253"/>
                    </a:lnTo>
                    <a:lnTo>
                      <a:pt x="1696" y="2219"/>
                    </a:lnTo>
                    <a:lnTo>
                      <a:pt x="1697" y="2186"/>
                    </a:lnTo>
                    <a:lnTo>
                      <a:pt x="1713" y="2136"/>
                    </a:lnTo>
                    <a:lnTo>
                      <a:pt x="1724" y="2089"/>
                    </a:lnTo>
                    <a:lnTo>
                      <a:pt x="1749" y="2029"/>
                    </a:lnTo>
                    <a:lnTo>
                      <a:pt x="1743" y="2021"/>
                    </a:lnTo>
                    <a:lnTo>
                      <a:pt x="1729" y="2011"/>
                    </a:lnTo>
                    <a:lnTo>
                      <a:pt x="1711" y="1994"/>
                    </a:lnTo>
                    <a:lnTo>
                      <a:pt x="1711" y="1985"/>
                    </a:lnTo>
                    <a:lnTo>
                      <a:pt x="1721" y="1989"/>
                    </a:lnTo>
                    <a:lnTo>
                      <a:pt x="1771" y="1986"/>
                    </a:lnTo>
                    <a:lnTo>
                      <a:pt x="1779" y="1979"/>
                    </a:lnTo>
                    <a:lnTo>
                      <a:pt x="1793" y="1950"/>
                    </a:lnTo>
                    <a:lnTo>
                      <a:pt x="1779" y="1950"/>
                    </a:lnTo>
                    <a:lnTo>
                      <a:pt x="1774" y="1938"/>
                    </a:lnTo>
                    <a:lnTo>
                      <a:pt x="1772" y="1929"/>
                    </a:lnTo>
                    <a:lnTo>
                      <a:pt x="1782" y="1922"/>
                    </a:lnTo>
                    <a:lnTo>
                      <a:pt x="1807" y="1922"/>
                    </a:lnTo>
                    <a:lnTo>
                      <a:pt x="1832" y="1921"/>
                    </a:lnTo>
                    <a:lnTo>
                      <a:pt x="1845" y="1928"/>
                    </a:lnTo>
                    <a:lnTo>
                      <a:pt x="1861" y="1924"/>
                    </a:lnTo>
                    <a:lnTo>
                      <a:pt x="1888" y="1899"/>
                    </a:lnTo>
                    <a:lnTo>
                      <a:pt x="1879" y="1901"/>
                    </a:lnTo>
                    <a:lnTo>
                      <a:pt x="1856" y="1914"/>
                    </a:lnTo>
                    <a:lnTo>
                      <a:pt x="1849" y="1899"/>
                    </a:lnTo>
                    <a:lnTo>
                      <a:pt x="1861" y="1863"/>
                    </a:lnTo>
                    <a:lnTo>
                      <a:pt x="1871" y="1871"/>
                    </a:lnTo>
                    <a:lnTo>
                      <a:pt x="1883" y="1879"/>
                    </a:lnTo>
                    <a:lnTo>
                      <a:pt x="1907" y="1876"/>
                    </a:lnTo>
                    <a:lnTo>
                      <a:pt x="1922" y="1868"/>
                    </a:lnTo>
                    <a:lnTo>
                      <a:pt x="1918" y="1846"/>
                    </a:lnTo>
                    <a:lnTo>
                      <a:pt x="1897" y="1822"/>
                    </a:lnTo>
                    <a:lnTo>
                      <a:pt x="1901" y="1815"/>
                    </a:lnTo>
                    <a:lnTo>
                      <a:pt x="1922" y="1820"/>
                    </a:lnTo>
                    <a:lnTo>
                      <a:pt x="1936" y="1807"/>
                    </a:lnTo>
                    <a:lnTo>
                      <a:pt x="1947" y="1815"/>
                    </a:lnTo>
                    <a:lnTo>
                      <a:pt x="1964" y="1810"/>
                    </a:lnTo>
                    <a:lnTo>
                      <a:pt x="1972" y="1817"/>
                    </a:lnTo>
                    <a:lnTo>
                      <a:pt x="1986" y="1831"/>
                    </a:lnTo>
                    <a:lnTo>
                      <a:pt x="2004" y="1820"/>
                    </a:lnTo>
                    <a:lnTo>
                      <a:pt x="2018" y="1806"/>
                    </a:lnTo>
                    <a:lnTo>
                      <a:pt x="2057" y="1797"/>
                    </a:lnTo>
                    <a:lnTo>
                      <a:pt x="2097" y="1788"/>
                    </a:lnTo>
                    <a:lnTo>
                      <a:pt x="2158" y="1756"/>
                    </a:lnTo>
                    <a:lnTo>
                      <a:pt x="2173" y="1725"/>
                    </a:lnTo>
                    <a:lnTo>
                      <a:pt x="2178" y="1695"/>
                    </a:lnTo>
                    <a:lnTo>
                      <a:pt x="2197" y="1685"/>
                    </a:lnTo>
                    <a:lnTo>
                      <a:pt x="2208" y="1684"/>
                    </a:lnTo>
                    <a:lnTo>
                      <a:pt x="2219" y="1674"/>
                    </a:lnTo>
                    <a:lnTo>
                      <a:pt x="2233" y="1664"/>
                    </a:lnTo>
                    <a:lnTo>
                      <a:pt x="2228" y="1647"/>
                    </a:lnTo>
                    <a:lnTo>
                      <a:pt x="2222" y="1631"/>
                    </a:lnTo>
                    <a:lnTo>
                      <a:pt x="2216" y="1625"/>
                    </a:lnTo>
                    <a:lnTo>
                      <a:pt x="2214" y="1616"/>
                    </a:lnTo>
                    <a:lnTo>
                      <a:pt x="2221" y="1599"/>
                    </a:lnTo>
                    <a:lnTo>
                      <a:pt x="2236" y="1578"/>
                    </a:lnTo>
                    <a:lnTo>
                      <a:pt x="2255" y="1571"/>
                    </a:lnTo>
                    <a:lnTo>
                      <a:pt x="2264" y="1571"/>
                    </a:lnTo>
                    <a:lnTo>
                      <a:pt x="2265" y="1588"/>
                    </a:lnTo>
                    <a:lnTo>
                      <a:pt x="2268" y="1609"/>
                    </a:lnTo>
                    <a:lnTo>
                      <a:pt x="2265" y="1641"/>
                    </a:lnTo>
                    <a:lnTo>
                      <a:pt x="2276" y="1643"/>
                    </a:lnTo>
                    <a:lnTo>
                      <a:pt x="2308" y="1620"/>
                    </a:lnTo>
                    <a:lnTo>
                      <a:pt x="2332" y="1613"/>
                    </a:lnTo>
                    <a:lnTo>
                      <a:pt x="2412" y="1584"/>
                    </a:lnTo>
                    <a:lnTo>
                      <a:pt x="2430" y="1574"/>
                    </a:lnTo>
                    <a:lnTo>
                      <a:pt x="2445" y="1548"/>
                    </a:lnTo>
                    <a:lnTo>
                      <a:pt x="2461" y="1491"/>
                    </a:lnTo>
                    <a:lnTo>
                      <a:pt x="2459" y="1474"/>
                    </a:lnTo>
                    <a:lnTo>
                      <a:pt x="2445" y="1430"/>
                    </a:lnTo>
                    <a:lnTo>
                      <a:pt x="2450" y="1406"/>
                    </a:lnTo>
                    <a:lnTo>
                      <a:pt x="2451" y="1388"/>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6" name="Freeform 49">
                <a:extLst>
                  <a:ext uri="{FF2B5EF4-FFF2-40B4-BE49-F238E27FC236}">
                    <a16:creationId xmlns:a16="http://schemas.microsoft.com/office/drawing/2014/main" id="{6FAF6605-BAE6-A2B1-9497-D23B2281C758}"/>
                  </a:ext>
                </a:extLst>
              </p:cNvPr>
              <p:cNvSpPr>
                <a:spLocks/>
              </p:cNvSpPr>
              <p:nvPr/>
            </p:nvSpPr>
            <p:spPr bwMode="auto">
              <a:xfrm>
                <a:off x="3146425" y="2214563"/>
                <a:ext cx="636587" cy="749300"/>
              </a:xfrm>
              <a:custGeom>
                <a:avLst/>
                <a:gdLst/>
                <a:ahLst/>
                <a:cxnLst>
                  <a:cxn ang="0">
                    <a:pos x="338" y="0"/>
                  </a:cxn>
                  <a:cxn ang="0">
                    <a:pos x="338" y="0"/>
                  </a:cxn>
                  <a:cxn ang="0">
                    <a:pos x="328" y="47"/>
                  </a:cxn>
                  <a:cxn ang="0">
                    <a:pos x="314" y="116"/>
                  </a:cxn>
                  <a:cxn ang="0">
                    <a:pos x="314" y="116"/>
                  </a:cxn>
                  <a:cxn ang="0">
                    <a:pos x="299" y="165"/>
                  </a:cxn>
                  <a:cxn ang="0">
                    <a:pos x="289" y="198"/>
                  </a:cxn>
                  <a:cxn ang="0">
                    <a:pos x="272" y="208"/>
                  </a:cxn>
                  <a:cxn ang="0">
                    <a:pos x="260" y="201"/>
                  </a:cxn>
                  <a:cxn ang="0">
                    <a:pos x="238" y="183"/>
                  </a:cxn>
                  <a:cxn ang="0">
                    <a:pos x="218" y="193"/>
                  </a:cxn>
                  <a:cxn ang="0">
                    <a:pos x="207" y="173"/>
                  </a:cxn>
                  <a:cxn ang="0">
                    <a:pos x="177" y="182"/>
                  </a:cxn>
                  <a:cxn ang="0">
                    <a:pos x="163" y="197"/>
                  </a:cxn>
                  <a:cxn ang="0">
                    <a:pos x="164" y="245"/>
                  </a:cxn>
                  <a:cxn ang="0">
                    <a:pos x="163" y="312"/>
                  </a:cxn>
                  <a:cxn ang="0">
                    <a:pos x="163" y="370"/>
                  </a:cxn>
                  <a:cxn ang="0">
                    <a:pos x="159" y="393"/>
                  </a:cxn>
                  <a:cxn ang="0">
                    <a:pos x="143" y="413"/>
                  </a:cxn>
                  <a:cxn ang="0">
                    <a:pos x="138" y="438"/>
                  </a:cxn>
                  <a:cxn ang="0">
                    <a:pos x="141" y="468"/>
                  </a:cxn>
                  <a:cxn ang="0">
                    <a:pos x="157" y="511"/>
                  </a:cxn>
                  <a:cxn ang="0">
                    <a:pos x="160" y="552"/>
                  </a:cxn>
                  <a:cxn ang="0">
                    <a:pos x="172" y="566"/>
                  </a:cxn>
                  <a:cxn ang="0">
                    <a:pos x="193" y="594"/>
                  </a:cxn>
                  <a:cxn ang="0">
                    <a:pos x="179" y="606"/>
                  </a:cxn>
                  <a:cxn ang="0">
                    <a:pos x="156" y="622"/>
                  </a:cxn>
                  <a:cxn ang="0">
                    <a:pos x="110" y="658"/>
                  </a:cxn>
                  <a:cxn ang="0">
                    <a:pos x="95" y="719"/>
                  </a:cxn>
                  <a:cxn ang="0">
                    <a:pos x="77" y="755"/>
                  </a:cxn>
                  <a:cxn ang="0">
                    <a:pos x="61" y="770"/>
                  </a:cxn>
                  <a:cxn ang="0">
                    <a:pos x="49" y="778"/>
                  </a:cxn>
                  <a:cxn ang="0">
                    <a:pos x="41" y="796"/>
                  </a:cxn>
                  <a:cxn ang="0">
                    <a:pos x="48" y="827"/>
                  </a:cxn>
                  <a:cxn ang="0">
                    <a:pos x="41" y="852"/>
                  </a:cxn>
                  <a:cxn ang="0">
                    <a:pos x="70" y="876"/>
                  </a:cxn>
                  <a:cxn ang="0">
                    <a:pos x="59" y="894"/>
                  </a:cxn>
                  <a:cxn ang="0">
                    <a:pos x="23" y="910"/>
                  </a:cxn>
                  <a:cxn ang="0">
                    <a:pos x="12" y="930"/>
                  </a:cxn>
                  <a:cxn ang="0">
                    <a:pos x="0" y="960"/>
                  </a:cxn>
                  <a:cxn ang="0">
                    <a:pos x="644" y="1354"/>
                  </a:cxn>
                  <a:cxn ang="0">
                    <a:pos x="848" y="1391"/>
                  </a:cxn>
                  <a:cxn ang="0">
                    <a:pos x="1016" y="1414"/>
                  </a:cxn>
                  <a:cxn ang="0">
                    <a:pos x="1019" y="1416"/>
                  </a:cxn>
                  <a:cxn ang="0">
                    <a:pos x="1204" y="154"/>
                  </a:cxn>
                  <a:cxn ang="0">
                    <a:pos x="338" y="0"/>
                  </a:cxn>
                </a:cxnLst>
                <a:rect l="0" t="0" r="r" b="b"/>
                <a:pathLst>
                  <a:path w="1204" h="1416">
                    <a:moveTo>
                      <a:pt x="338" y="0"/>
                    </a:moveTo>
                    <a:lnTo>
                      <a:pt x="338" y="0"/>
                    </a:lnTo>
                    <a:lnTo>
                      <a:pt x="328" y="47"/>
                    </a:lnTo>
                    <a:lnTo>
                      <a:pt x="314" y="116"/>
                    </a:lnTo>
                    <a:lnTo>
                      <a:pt x="314" y="116"/>
                    </a:lnTo>
                    <a:lnTo>
                      <a:pt x="299" y="165"/>
                    </a:lnTo>
                    <a:lnTo>
                      <a:pt x="289" y="198"/>
                    </a:lnTo>
                    <a:lnTo>
                      <a:pt x="272" y="208"/>
                    </a:lnTo>
                    <a:lnTo>
                      <a:pt x="260" y="201"/>
                    </a:lnTo>
                    <a:lnTo>
                      <a:pt x="238" y="183"/>
                    </a:lnTo>
                    <a:lnTo>
                      <a:pt x="218" y="193"/>
                    </a:lnTo>
                    <a:lnTo>
                      <a:pt x="207" y="173"/>
                    </a:lnTo>
                    <a:lnTo>
                      <a:pt x="177" y="182"/>
                    </a:lnTo>
                    <a:lnTo>
                      <a:pt x="163" y="197"/>
                    </a:lnTo>
                    <a:lnTo>
                      <a:pt x="164" y="245"/>
                    </a:lnTo>
                    <a:lnTo>
                      <a:pt x="163" y="312"/>
                    </a:lnTo>
                    <a:lnTo>
                      <a:pt x="163" y="370"/>
                    </a:lnTo>
                    <a:lnTo>
                      <a:pt x="159" y="393"/>
                    </a:lnTo>
                    <a:lnTo>
                      <a:pt x="143" y="413"/>
                    </a:lnTo>
                    <a:lnTo>
                      <a:pt x="138" y="438"/>
                    </a:lnTo>
                    <a:lnTo>
                      <a:pt x="141" y="468"/>
                    </a:lnTo>
                    <a:lnTo>
                      <a:pt x="157" y="511"/>
                    </a:lnTo>
                    <a:lnTo>
                      <a:pt x="160" y="552"/>
                    </a:lnTo>
                    <a:lnTo>
                      <a:pt x="172" y="566"/>
                    </a:lnTo>
                    <a:lnTo>
                      <a:pt x="193" y="594"/>
                    </a:lnTo>
                    <a:lnTo>
                      <a:pt x="179" y="606"/>
                    </a:lnTo>
                    <a:lnTo>
                      <a:pt x="156" y="622"/>
                    </a:lnTo>
                    <a:lnTo>
                      <a:pt x="110" y="658"/>
                    </a:lnTo>
                    <a:lnTo>
                      <a:pt x="95" y="719"/>
                    </a:lnTo>
                    <a:lnTo>
                      <a:pt x="77" y="755"/>
                    </a:lnTo>
                    <a:lnTo>
                      <a:pt x="61" y="770"/>
                    </a:lnTo>
                    <a:lnTo>
                      <a:pt x="49" y="778"/>
                    </a:lnTo>
                    <a:lnTo>
                      <a:pt x="41" y="796"/>
                    </a:lnTo>
                    <a:lnTo>
                      <a:pt x="48" y="827"/>
                    </a:lnTo>
                    <a:lnTo>
                      <a:pt x="41" y="852"/>
                    </a:lnTo>
                    <a:lnTo>
                      <a:pt x="70" y="876"/>
                    </a:lnTo>
                    <a:lnTo>
                      <a:pt x="59" y="894"/>
                    </a:lnTo>
                    <a:lnTo>
                      <a:pt x="23" y="910"/>
                    </a:lnTo>
                    <a:lnTo>
                      <a:pt x="12" y="930"/>
                    </a:lnTo>
                    <a:lnTo>
                      <a:pt x="0" y="960"/>
                    </a:lnTo>
                    <a:lnTo>
                      <a:pt x="644" y="1354"/>
                    </a:lnTo>
                    <a:lnTo>
                      <a:pt x="848" y="1391"/>
                    </a:lnTo>
                    <a:lnTo>
                      <a:pt x="1016" y="1414"/>
                    </a:lnTo>
                    <a:lnTo>
                      <a:pt x="1019" y="1416"/>
                    </a:lnTo>
                    <a:lnTo>
                      <a:pt x="1204" y="154"/>
                    </a:lnTo>
                    <a:lnTo>
                      <a:pt x="338" y="0"/>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7" name="Freeform 9">
                <a:extLst>
                  <a:ext uri="{FF2B5EF4-FFF2-40B4-BE49-F238E27FC236}">
                    <a16:creationId xmlns:a16="http://schemas.microsoft.com/office/drawing/2014/main" id="{820578CB-1CDC-2772-C160-5F5BA5FF3C0A}"/>
                  </a:ext>
                </a:extLst>
              </p:cNvPr>
              <p:cNvSpPr>
                <a:spLocks/>
              </p:cNvSpPr>
              <p:nvPr/>
            </p:nvSpPr>
            <p:spPr bwMode="auto">
              <a:xfrm>
                <a:off x="2498725" y="1404938"/>
                <a:ext cx="749300" cy="1293812"/>
              </a:xfrm>
              <a:custGeom>
                <a:avLst/>
                <a:gdLst/>
                <a:ahLst/>
                <a:cxnLst>
                  <a:cxn ang="0">
                    <a:pos x="1263" y="2382"/>
                  </a:cxn>
                  <a:cxn ang="0">
                    <a:pos x="1271" y="2308"/>
                  </a:cxn>
                  <a:cxn ang="0">
                    <a:pos x="1317" y="2249"/>
                  </a:cxn>
                  <a:cxn ang="0">
                    <a:pos x="1401" y="2136"/>
                  </a:cxn>
                  <a:cxn ang="0">
                    <a:pos x="1382" y="2082"/>
                  </a:cxn>
                  <a:cxn ang="0">
                    <a:pos x="1360" y="1968"/>
                  </a:cxn>
                  <a:cxn ang="0">
                    <a:pos x="652" y="866"/>
                  </a:cxn>
                  <a:cxn ang="0">
                    <a:pos x="627" y="840"/>
                  </a:cxn>
                  <a:cxn ang="0">
                    <a:pos x="642" y="801"/>
                  </a:cxn>
                  <a:cxn ang="0">
                    <a:pos x="146" y="0"/>
                  </a:cxn>
                  <a:cxn ang="0">
                    <a:pos x="129" y="50"/>
                  </a:cxn>
                  <a:cxn ang="0">
                    <a:pos x="123" y="139"/>
                  </a:cxn>
                  <a:cxn ang="0">
                    <a:pos x="93" y="190"/>
                  </a:cxn>
                  <a:cxn ang="0">
                    <a:pos x="43" y="278"/>
                  </a:cxn>
                  <a:cxn ang="0">
                    <a:pos x="3" y="345"/>
                  </a:cxn>
                  <a:cxn ang="0">
                    <a:pos x="19" y="411"/>
                  </a:cxn>
                  <a:cxn ang="0">
                    <a:pos x="54" y="494"/>
                  </a:cxn>
                  <a:cxn ang="0">
                    <a:pos x="30" y="604"/>
                  </a:cxn>
                  <a:cxn ang="0">
                    <a:pos x="18" y="672"/>
                  </a:cxn>
                  <a:cxn ang="0">
                    <a:pos x="64" y="798"/>
                  </a:cxn>
                  <a:cxn ang="0">
                    <a:pos x="94" y="883"/>
                  </a:cxn>
                  <a:cxn ang="0">
                    <a:pos x="80" y="930"/>
                  </a:cxn>
                  <a:cxn ang="0">
                    <a:pos x="128" y="968"/>
                  </a:cxn>
                  <a:cxn ang="0">
                    <a:pos x="158" y="959"/>
                  </a:cxn>
                  <a:cxn ang="0">
                    <a:pos x="208" y="948"/>
                  </a:cxn>
                  <a:cxn ang="0">
                    <a:pos x="284" y="975"/>
                  </a:cxn>
                  <a:cxn ang="0">
                    <a:pos x="270" y="986"/>
                  </a:cxn>
                  <a:cxn ang="0">
                    <a:pos x="222" y="968"/>
                  </a:cxn>
                  <a:cxn ang="0">
                    <a:pos x="182" y="964"/>
                  </a:cxn>
                  <a:cxn ang="0">
                    <a:pos x="194" y="1026"/>
                  </a:cxn>
                  <a:cxn ang="0">
                    <a:pos x="171" y="1057"/>
                  </a:cxn>
                  <a:cxn ang="0">
                    <a:pos x="161" y="1019"/>
                  </a:cxn>
                  <a:cxn ang="0">
                    <a:pos x="134" y="1026"/>
                  </a:cxn>
                  <a:cxn ang="0">
                    <a:pos x="126" y="1122"/>
                  </a:cxn>
                  <a:cxn ang="0">
                    <a:pos x="168" y="1195"/>
                  </a:cxn>
                  <a:cxn ang="0">
                    <a:pos x="197" y="1261"/>
                  </a:cxn>
                  <a:cxn ang="0">
                    <a:pos x="157" y="1286"/>
                  </a:cxn>
                  <a:cxn ang="0">
                    <a:pos x="186" y="1406"/>
                  </a:cxn>
                  <a:cxn ang="0">
                    <a:pos x="232" y="1513"/>
                  </a:cxn>
                  <a:cxn ang="0">
                    <a:pos x="275" y="1580"/>
                  </a:cxn>
                  <a:cxn ang="0">
                    <a:pos x="273" y="1635"/>
                  </a:cxn>
                  <a:cxn ang="0">
                    <a:pos x="295" y="1689"/>
                  </a:cxn>
                  <a:cxn ang="0">
                    <a:pos x="276" y="1795"/>
                  </a:cxn>
                  <a:cxn ang="0">
                    <a:pos x="408" y="1866"/>
                  </a:cxn>
                  <a:cxn ang="0">
                    <a:pos x="506" y="1948"/>
                  </a:cxn>
                  <a:cxn ang="0">
                    <a:pos x="622" y="2054"/>
                  </a:cxn>
                  <a:cxn ang="0">
                    <a:pos x="706" y="2131"/>
                  </a:cxn>
                  <a:cxn ang="0">
                    <a:pos x="787" y="2272"/>
                  </a:cxn>
                  <a:cxn ang="0">
                    <a:pos x="787" y="2385"/>
                  </a:cxn>
                  <a:cxn ang="0">
                    <a:pos x="1245" y="2440"/>
                  </a:cxn>
                </a:cxnLst>
                <a:rect l="0" t="0" r="r" b="b"/>
                <a:pathLst>
                  <a:path w="1415" h="2447">
                    <a:moveTo>
                      <a:pt x="1281" y="2424"/>
                    </a:moveTo>
                    <a:lnTo>
                      <a:pt x="1292" y="2406"/>
                    </a:lnTo>
                    <a:lnTo>
                      <a:pt x="1263" y="2382"/>
                    </a:lnTo>
                    <a:lnTo>
                      <a:pt x="1270" y="2357"/>
                    </a:lnTo>
                    <a:lnTo>
                      <a:pt x="1263" y="2326"/>
                    </a:lnTo>
                    <a:lnTo>
                      <a:pt x="1271" y="2308"/>
                    </a:lnTo>
                    <a:lnTo>
                      <a:pt x="1283" y="2300"/>
                    </a:lnTo>
                    <a:lnTo>
                      <a:pt x="1299" y="2285"/>
                    </a:lnTo>
                    <a:lnTo>
                      <a:pt x="1317" y="2249"/>
                    </a:lnTo>
                    <a:lnTo>
                      <a:pt x="1332" y="2188"/>
                    </a:lnTo>
                    <a:lnTo>
                      <a:pt x="1378" y="2152"/>
                    </a:lnTo>
                    <a:lnTo>
                      <a:pt x="1401" y="2136"/>
                    </a:lnTo>
                    <a:lnTo>
                      <a:pt x="1415" y="2124"/>
                    </a:lnTo>
                    <a:lnTo>
                      <a:pt x="1394" y="2096"/>
                    </a:lnTo>
                    <a:lnTo>
                      <a:pt x="1382" y="2082"/>
                    </a:lnTo>
                    <a:lnTo>
                      <a:pt x="1379" y="2041"/>
                    </a:lnTo>
                    <a:lnTo>
                      <a:pt x="1363" y="1998"/>
                    </a:lnTo>
                    <a:lnTo>
                      <a:pt x="1360" y="1968"/>
                    </a:lnTo>
                    <a:lnTo>
                      <a:pt x="1365" y="1943"/>
                    </a:lnTo>
                    <a:lnTo>
                      <a:pt x="1367" y="1941"/>
                    </a:lnTo>
                    <a:lnTo>
                      <a:pt x="652" y="866"/>
                    </a:lnTo>
                    <a:lnTo>
                      <a:pt x="637" y="861"/>
                    </a:lnTo>
                    <a:lnTo>
                      <a:pt x="630" y="855"/>
                    </a:lnTo>
                    <a:lnTo>
                      <a:pt x="627" y="840"/>
                    </a:lnTo>
                    <a:lnTo>
                      <a:pt x="622" y="823"/>
                    </a:lnTo>
                    <a:lnTo>
                      <a:pt x="626" y="808"/>
                    </a:lnTo>
                    <a:lnTo>
                      <a:pt x="642" y="801"/>
                    </a:lnTo>
                    <a:lnTo>
                      <a:pt x="658" y="797"/>
                    </a:lnTo>
                    <a:lnTo>
                      <a:pt x="816" y="195"/>
                    </a:lnTo>
                    <a:lnTo>
                      <a:pt x="146" y="0"/>
                    </a:lnTo>
                    <a:lnTo>
                      <a:pt x="139" y="20"/>
                    </a:lnTo>
                    <a:lnTo>
                      <a:pt x="129" y="29"/>
                    </a:lnTo>
                    <a:lnTo>
                      <a:pt x="129" y="50"/>
                    </a:lnTo>
                    <a:lnTo>
                      <a:pt x="129" y="67"/>
                    </a:lnTo>
                    <a:lnTo>
                      <a:pt x="129" y="115"/>
                    </a:lnTo>
                    <a:lnTo>
                      <a:pt x="123" y="139"/>
                    </a:lnTo>
                    <a:lnTo>
                      <a:pt x="108" y="165"/>
                    </a:lnTo>
                    <a:lnTo>
                      <a:pt x="97" y="182"/>
                    </a:lnTo>
                    <a:lnTo>
                      <a:pt x="93" y="190"/>
                    </a:lnTo>
                    <a:lnTo>
                      <a:pt x="93" y="224"/>
                    </a:lnTo>
                    <a:lnTo>
                      <a:pt x="75" y="249"/>
                    </a:lnTo>
                    <a:lnTo>
                      <a:pt x="43" y="278"/>
                    </a:lnTo>
                    <a:lnTo>
                      <a:pt x="15" y="301"/>
                    </a:lnTo>
                    <a:lnTo>
                      <a:pt x="7" y="315"/>
                    </a:lnTo>
                    <a:lnTo>
                      <a:pt x="3" y="345"/>
                    </a:lnTo>
                    <a:lnTo>
                      <a:pt x="0" y="367"/>
                    </a:lnTo>
                    <a:lnTo>
                      <a:pt x="5" y="388"/>
                    </a:lnTo>
                    <a:lnTo>
                      <a:pt x="19" y="411"/>
                    </a:lnTo>
                    <a:lnTo>
                      <a:pt x="39" y="444"/>
                    </a:lnTo>
                    <a:lnTo>
                      <a:pt x="48" y="469"/>
                    </a:lnTo>
                    <a:lnTo>
                      <a:pt x="54" y="494"/>
                    </a:lnTo>
                    <a:lnTo>
                      <a:pt x="51" y="537"/>
                    </a:lnTo>
                    <a:lnTo>
                      <a:pt x="35" y="572"/>
                    </a:lnTo>
                    <a:lnTo>
                      <a:pt x="30" y="604"/>
                    </a:lnTo>
                    <a:lnTo>
                      <a:pt x="29" y="644"/>
                    </a:lnTo>
                    <a:lnTo>
                      <a:pt x="26" y="660"/>
                    </a:lnTo>
                    <a:lnTo>
                      <a:pt x="18" y="672"/>
                    </a:lnTo>
                    <a:lnTo>
                      <a:pt x="19" y="693"/>
                    </a:lnTo>
                    <a:lnTo>
                      <a:pt x="37" y="733"/>
                    </a:lnTo>
                    <a:lnTo>
                      <a:pt x="64" y="798"/>
                    </a:lnTo>
                    <a:lnTo>
                      <a:pt x="84" y="841"/>
                    </a:lnTo>
                    <a:lnTo>
                      <a:pt x="96" y="859"/>
                    </a:lnTo>
                    <a:lnTo>
                      <a:pt x="94" y="883"/>
                    </a:lnTo>
                    <a:lnTo>
                      <a:pt x="90" y="901"/>
                    </a:lnTo>
                    <a:lnTo>
                      <a:pt x="79" y="915"/>
                    </a:lnTo>
                    <a:lnTo>
                      <a:pt x="80" y="930"/>
                    </a:lnTo>
                    <a:lnTo>
                      <a:pt x="97" y="930"/>
                    </a:lnTo>
                    <a:lnTo>
                      <a:pt x="112" y="945"/>
                    </a:lnTo>
                    <a:lnTo>
                      <a:pt x="128" y="968"/>
                    </a:lnTo>
                    <a:lnTo>
                      <a:pt x="137" y="980"/>
                    </a:lnTo>
                    <a:lnTo>
                      <a:pt x="150" y="984"/>
                    </a:lnTo>
                    <a:lnTo>
                      <a:pt x="158" y="959"/>
                    </a:lnTo>
                    <a:lnTo>
                      <a:pt x="161" y="932"/>
                    </a:lnTo>
                    <a:lnTo>
                      <a:pt x="191" y="932"/>
                    </a:lnTo>
                    <a:lnTo>
                      <a:pt x="208" y="948"/>
                    </a:lnTo>
                    <a:lnTo>
                      <a:pt x="245" y="950"/>
                    </a:lnTo>
                    <a:lnTo>
                      <a:pt x="265" y="966"/>
                    </a:lnTo>
                    <a:lnTo>
                      <a:pt x="284" y="975"/>
                    </a:lnTo>
                    <a:lnTo>
                      <a:pt x="293" y="980"/>
                    </a:lnTo>
                    <a:lnTo>
                      <a:pt x="286" y="990"/>
                    </a:lnTo>
                    <a:lnTo>
                      <a:pt x="270" y="986"/>
                    </a:lnTo>
                    <a:lnTo>
                      <a:pt x="254" y="976"/>
                    </a:lnTo>
                    <a:lnTo>
                      <a:pt x="244" y="970"/>
                    </a:lnTo>
                    <a:lnTo>
                      <a:pt x="222" y="968"/>
                    </a:lnTo>
                    <a:lnTo>
                      <a:pt x="211" y="962"/>
                    </a:lnTo>
                    <a:lnTo>
                      <a:pt x="194" y="958"/>
                    </a:lnTo>
                    <a:lnTo>
                      <a:pt x="182" y="964"/>
                    </a:lnTo>
                    <a:lnTo>
                      <a:pt x="182" y="976"/>
                    </a:lnTo>
                    <a:lnTo>
                      <a:pt x="184" y="1011"/>
                    </a:lnTo>
                    <a:lnTo>
                      <a:pt x="194" y="1026"/>
                    </a:lnTo>
                    <a:lnTo>
                      <a:pt x="191" y="1062"/>
                    </a:lnTo>
                    <a:lnTo>
                      <a:pt x="184" y="1062"/>
                    </a:lnTo>
                    <a:lnTo>
                      <a:pt x="171" y="1057"/>
                    </a:lnTo>
                    <a:lnTo>
                      <a:pt x="164" y="1045"/>
                    </a:lnTo>
                    <a:lnTo>
                      <a:pt x="161" y="1025"/>
                    </a:lnTo>
                    <a:lnTo>
                      <a:pt x="161" y="1019"/>
                    </a:lnTo>
                    <a:lnTo>
                      <a:pt x="157" y="1012"/>
                    </a:lnTo>
                    <a:lnTo>
                      <a:pt x="139" y="1009"/>
                    </a:lnTo>
                    <a:lnTo>
                      <a:pt x="134" y="1026"/>
                    </a:lnTo>
                    <a:lnTo>
                      <a:pt x="133" y="1041"/>
                    </a:lnTo>
                    <a:lnTo>
                      <a:pt x="128" y="1075"/>
                    </a:lnTo>
                    <a:lnTo>
                      <a:pt x="126" y="1122"/>
                    </a:lnTo>
                    <a:lnTo>
                      <a:pt x="129" y="1147"/>
                    </a:lnTo>
                    <a:lnTo>
                      <a:pt x="147" y="1174"/>
                    </a:lnTo>
                    <a:lnTo>
                      <a:pt x="168" y="1195"/>
                    </a:lnTo>
                    <a:lnTo>
                      <a:pt x="191" y="1209"/>
                    </a:lnTo>
                    <a:lnTo>
                      <a:pt x="198" y="1236"/>
                    </a:lnTo>
                    <a:lnTo>
                      <a:pt x="197" y="1261"/>
                    </a:lnTo>
                    <a:lnTo>
                      <a:pt x="189" y="1277"/>
                    </a:lnTo>
                    <a:lnTo>
                      <a:pt x="175" y="1286"/>
                    </a:lnTo>
                    <a:lnTo>
                      <a:pt x="157" y="1286"/>
                    </a:lnTo>
                    <a:lnTo>
                      <a:pt x="155" y="1341"/>
                    </a:lnTo>
                    <a:lnTo>
                      <a:pt x="161" y="1359"/>
                    </a:lnTo>
                    <a:lnTo>
                      <a:pt x="186" y="1406"/>
                    </a:lnTo>
                    <a:lnTo>
                      <a:pt x="198" y="1435"/>
                    </a:lnTo>
                    <a:lnTo>
                      <a:pt x="220" y="1476"/>
                    </a:lnTo>
                    <a:lnTo>
                      <a:pt x="232" y="1513"/>
                    </a:lnTo>
                    <a:lnTo>
                      <a:pt x="250" y="1541"/>
                    </a:lnTo>
                    <a:lnTo>
                      <a:pt x="269" y="1576"/>
                    </a:lnTo>
                    <a:lnTo>
                      <a:pt x="275" y="1580"/>
                    </a:lnTo>
                    <a:lnTo>
                      <a:pt x="276" y="1608"/>
                    </a:lnTo>
                    <a:lnTo>
                      <a:pt x="277" y="1627"/>
                    </a:lnTo>
                    <a:lnTo>
                      <a:pt x="273" y="1635"/>
                    </a:lnTo>
                    <a:lnTo>
                      <a:pt x="287" y="1652"/>
                    </a:lnTo>
                    <a:lnTo>
                      <a:pt x="295" y="1664"/>
                    </a:lnTo>
                    <a:lnTo>
                      <a:pt x="295" y="1689"/>
                    </a:lnTo>
                    <a:lnTo>
                      <a:pt x="287" y="1739"/>
                    </a:lnTo>
                    <a:lnTo>
                      <a:pt x="279" y="1771"/>
                    </a:lnTo>
                    <a:lnTo>
                      <a:pt x="276" y="1795"/>
                    </a:lnTo>
                    <a:lnTo>
                      <a:pt x="326" y="1825"/>
                    </a:lnTo>
                    <a:lnTo>
                      <a:pt x="373" y="1841"/>
                    </a:lnTo>
                    <a:lnTo>
                      <a:pt x="408" y="1866"/>
                    </a:lnTo>
                    <a:lnTo>
                      <a:pt x="451" y="1878"/>
                    </a:lnTo>
                    <a:lnTo>
                      <a:pt x="472" y="1896"/>
                    </a:lnTo>
                    <a:lnTo>
                      <a:pt x="506" y="1948"/>
                    </a:lnTo>
                    <a:lnTo>
                      <a:pt x="547" y="1989"/>
                    </a:lnTo>
                    <a:lnTo>
                      <a:pt x="617" y="2003"/>
                    </a:lnTo>
                    <a:lnTo>
                      <a:pt x="622" y="2054"/>
                    </a:lnTo>
                    <a:lnTo>
                      <a:pt x="630" y="2078"/>
                    </a:lnTo>
                    <a:lnTo>
                      <a:pt x="667" y="2086"/>
                    </a:lnTo>
                    <a:lnTo>
                      <a:pt x="706" y="2131"/>
                    </a:lnTo>
                    <a:lnTo>
                      <a:pt x="753" y="2199"/>
                    </a:lnTo>
                    <a:lnTo>
                      <a:pt x="773" y="2228"/>
                    </a:lnTo>
                    <a:lnTo>
                      <a:pt x="787" y="2272"/>
                    </a:lnTo>
                    <a:lnTo>
                      <a:pt x="776" y="2321"/>
                    </a:lnTo>
                    <a:lnTo>
                      <a:pt x="776" y="2343"/>
                    </a:lnTo>
                    <a:lnTo>
                      <a:pt x="787" y="2385"/>
                    </a:lnTo>
                    <a:lnTo>
                      <a:pt x="810" y="2392"/>
                    </a:lnTo>
                    <a:lnTo>
                      <a:pt x="1240" y="2447"/>
                    </a:lnTo>
                    <a:lnTo>
                      <a:pt x="1245" y="2440"/>
                    </a:lnTo>
                    <a:lnTo>
                      <a:pt x="1281" y="2424"/>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8" name="Freeform 10">
                <a:extLst>
                  <a:ext uri="{FF2B5EF4-FFF2-40B4-BE49-F238E27FC236}">
                    <a16:creationId xmlns:a16="http://schemas.microsoft.com/office/drawing/2014/main" id="{CF330468-EDAD-2B3D-7CF2-B94563CE0411}"/>
                  </a:ext>
                </a:extLst>
              </p:cNvPr>
              <p:cNvSpPr>
                <a:spLocks/>
              </p:cNvSpPr>
              <p:nvPr/>
            </p:nvSpPr>
            <p:spPr bwMode="auto">
              <a:xfrm>
                <a:off x="4337050" y="2360613"/>
                <a:ext cx="819150" cy="439737"/>
              </a:xfrm>
              <a:custGeom>
                <a:avLst/>
                <a:gdLst/>
                <a:ahLst/>
                <a:cxnLst>
                  <a:cxn ang="0">
                    <a:pos x="0" y="134"/>
                  </a:cxn>
                  <a:cxn ang="0">
                    <a:pos x="548" y="150"/>
                  </a:cxn>
                  <a:cxn ang="0">
                    <a:pos x="566" y="611"/>
                  </a:cxn>
                  <a:cxn ang="0">
                    <a:pos x="593" y="625"/>
                  </a:cxn>
                  <a:cxn ang="0">
                    <a:pos x="623" y="626"/>
                  </a:cxn>
                  <a:cxn ang="0">
                    <a:pos x="659" y="633"/>
                  </a:cxn>
                  <a:cxn ang="0">
                    <a:pos x="714" y="674"/>
                  </a:cxn>
                  <a:cxn ang="0">
                    <a:pos x="772" y="689"/>
                  </a:cxn>
                  <a:cxn ang="0">
                    <a:pos x="795" y="703"/>
                  </a:cxn>
                  <a:cxn ang="0">
                    <a:pos x="858" y="696"/>
                  </a:cxn>
                  <a:cxn ang="0">
                    <a:pos x="890" y="729"/>
                  </a:cxn>
                  <a:cxn ang="0">
                    <a:pos x="913" y="760"/>
                  </a:cxn>
                  <a:cxn ang="0">
                    <a:pos x="943" y="730"/>
                  </a:cxn>
                  <a:cxn ang="0">
                    <a:pos x="983" y="755"/>
                  </a:cxn>
                  <a:cxn ang="0">
                    <a:pos x="1026" y="755"/>
                  </a:cxn>
                  <a:cxn ang="0">
                    <a:pos x="1040" y="792"/>
                  </a:cxn>
                  <a:cxn ang="0">
                    <a:pos x="1062" y="765"/>
                  </a:cxn>
                  <a:cxn ang="0">
                    <a:pos x="1113" y="773"/>
                  </a:cxn>
                  <a:cxn ang="0">
                    <a:pos x="1173" y="789"/>
                  </a:cxn>
                  <a:cxn ang="0">
                    <a:pos x="1206" y="797"/>
                  </a:cxn>
                  <a:cxn ang="0">
                    <a:pos x="1245" y="767"/>
                  </a:cxn>
                  <a:cxn ang="0">
                    <a:pos x="1280" y="775"/>
                  </a:cxn>
                  <a:cxn ang="0">
                    <a:pos x="1312" y="758"/>
                  </a:cxn>
                  <a:cxn ang="0">
                    <a:pos x="1357" y="764"/>
                  </a:cxn>
                  <a:cxn ang="0">
                    <a:pos x="1424" y="762"/>
                  </a:cxn>
                  <a:cxn ang="0">
                    <a:pos x="1482" y="808"/>
                  </a:cxn>
                  <a:cxn ang="0">
                    <a:pos x="1528" y="819"/>
                  </a:cxn>
                  <a:cxn ang="0">
                    <a:pos x="1548" y="411"/>
                  </a:cxn>
                  <a:cxn ang="0">
                    <a:pos x="1509" y="60"/>
                  </a:cxn>
                  <a:cxn ang="0">
                    <a:pos x="1224" y="53"/>
                  </a:cxn>
                  <a:cxn ang="0">
                    <a:pos x="816" y="42"/>
                  </a:cxn>
                  <a:cxn ang="0">
                    <a:pos x="604" y="32"/>
                  </a:cxn>
                  <a:cxn ang="0">
                    <a:pos x="20" y="0"/>
                  </a:cxn>
                  <a:cxn ang="0">
                    <a:pos x="2" y="117"/>
                  </a:cxn>
                </a:cxnLst>
                <a:rect l="0" t="0" r="r" b="b"/>
                <a:pathLst>
                  <a:path w="1548" h="832">
                    <a:moveTo>
                      <a:pt x="2" y="117"/>
                    </a:moveTo>
                    <a:lnTo>
                      <a:pt x="0" y="134"/>
                    </a:lnTo>
                    <a:lnTo>
                      <a:pt x="2" y="117"/>
                    </a:lnTo>
                    <a:lnTo>
                      <a:pt x="548" y="150"/>
                    </a:lnTo>
                    <a:lnTo>
                      <a:pt x="528" y="576"/>
                    </a:lnTo>
                    <a:lnTo>
                      <a:pt x="566" y="611"/>
                    </a:lnTo>
                    <a:lnTo>
                      <a:pt x="580" y="626"/>
                    </a:lnTo>
                    <a:lnTo>
                      <a:pt x="593" y="625"/>
                    </a:lnTo>
                    <a:lnTo>
                      <a:pt x="612" y="622"/>
                    </a:lnTo>
                    <a:lnTo>
                      <a:pt x="623" y="626"/>
                    </a:lnTo>
                    <a:lnTo>
                      <a:pt x="639" y="621"/>
                    </a:lnTo>
                    <a:lnTo>
                      <a:pt x="659" y="633"/>
                    </a:lnTo>
                    <a:lnTo>
                      <a:pt x="671" y="672"/>
                    </a:lnTo>
                    <a:lnTo>
                      <a:pt x="714" y="674"/>
                    </a:lnTo>
                    <a:lnTo>
                      <a:pt x="746" y="692"/>
                    </a:lnTo>
                    <a:lnTo>
                      <a:pt x="772" y="689"/>
                    </a:lnTo>
                    <a:lnTo>
                      <a:pt x="779" y="686"/>
                    </a:lnTo>
                    <a:lnTo>
                      <a:pt x="795" y="703"/>
                    </a:lnTo>
                    <a:lnTo>
                      <a:pt x="816" y="692"/>
                    </a:lnTo>
                    <a:lnTo>
                      <a:pt x="858" y="696"/>
                    </a:lnTo>
                    <a:lnTo>
                      <a:pt x="876" y="728"/>
                    </a:lnTo>
                    <a:lnTo>
                      <a:pt x="890" y="729"/>
                    </a:lnTo>
                    <a:lnTo>
                      <a:pt x="897" y="757"/>
                    </a:lnTo>
                    <a:lnTo>
                      <a:pt x="913" y="760"/>
                    </a:lnTo>
                    <a:lnTo>
                      <a:pt x="931" y="746"/>
                    </a:lnTo>
                    <a:lnTo>
                      <a:pt x="943" y="730"/>
                    </a:lnTo>
                    <a:lnTo>
                      <a:pt x="951" y="730"/>
                    </a:lnTo>
                    <a:lnTo>
                      <a:pt x="983" y="755"/>
                    </a:lnTo>
                    <a:lnTo>
                      <a:pt x="993" y="776"/>
                    </a:lnTo>
                    <a:lnTo>
                      <a:pt x="1026" y="755"/>
                    </a:lnTo>
                    <a:lnTo>
                      <a:pt x="1033" y="764"/>
                    </a:lnTo>
                    <a:lnTo>
                      <a:pt x="1040" y="792"/>
                    </a:lnTo>
                    <a:lnTo>
                      <a:pt x="1048" y="787"/>
                    </a:lnTo>
                    <a:lnTo>
                      <a:pt x="1062" y="765"/>
                    </a:lnTo>
                    <a:lnTo>
                      <a:pt x="1087" y="761"/>
                    </a:lnTo>
                    <a:lnTo>
                      <a:pt x="1113" y="773"/>
                    </a:lnTo>
                    <a:lnTo>
                      <a:pt x="1155" y="772"/>
                    </a:lnTo>
                    <a:lnTo>
                      <a:pt x="1173" y="789"/>
                    </a:lnTo>
                    <a:lnTo>
                      <a:pt x="1183" y="803"/>
                    </a:lnTo>
                    <a:lnTo>
                      <a:pt x="1206" y="797"/>
                    </a:lnTo>
                    <a:lnTo>
                      <a:pt x="1231" y="779"/>
                    </a:lnTo>
                    <a:lnTo>
                      <a:pt x="1245" y="767"/>
                    </a:lnTo>
                    <a:lnTo>
                      <a:pt x="1263" y="764"/>
                    </a:lnTo>
                    <a:lnTo>
                      <a:pt x="1280" y="775"/>
                    </a:lnTo>
                    <a:lnTo>
                      <a:pt x="1298" y="769"/>
                    </a:lnTo>
                    <a:lnTo>
                      <a:pt x="1312" y="758"/>
                    </a:lnTo>
                    <a:lnTo>
                      <a:pt x="1342" y="761"/>
                    </a:lnTo>
                    <a:lnTo>
                      <a:pt x="1357" y="764"/>
                    </a:lnTo>
                    <a:lnTo>
                      <a:pt x="1396" y="753"/>
                    </a:lnTo>
                    <a:lnTo>
                      <a:pt x="1424" y="762"/>
                    </a:lnTo>
                    <a:lnTo>
                      <a:pt x="1448" y="785"/>
                    </a:lnTo>
                    <a:lnTo>
                      <a:pt x="1482" y="808"/>
                    </a:lnTo>
                    <a:lnTo>
                      <a:pt x="1509" y="808"/>
                    </a:lnTo>
                    <a:lnTo>
                      <a:pt x="1528" y="819"/>
                    </a:lnTo>
                    <a:lnTo>
                      <a:pt x="1543" y="832"/>
                    </a:lnTo>
                    <a:lnTo>
                      <a:pt x="1548" y="411"/>
                    </a:lnTo>
                    <a:lnTo>
                      <a:pt x="1509" y="174"/>
                    </a:lnTo>
                    <a:lnTo>
                      <a:pt x="1509" y="60"/>
                    </a:lnTo>
                    <a:lnTo>
                      <a:pt x="1509" y="60"/>
                    </a:lnTo>
                    <a:lnTo>
                      <a:pt x="1224" y="53"/>
                    </a:lnTo>
                    <a:lnTo>
                      <a:pt x="994" y="48"/>
                    </a:lnTo>
                    <a:lnTo>
                      <a:pt x="816" y="42"/>
                    </a:lnTo>
                    <a:lnTo>
                      <a:pt x="816" y="42"/>
                    </a:lnTo>
                    <a:lnTo>
                      <a:pt x="604" y="32"/>
                    </a:lnTo>
                    <a:lnTo>
                      <a:pt x="340" y="18"/>
                    </a:lnTo>
                    <a:lnTo>
                      <a:pt x="20" y="0"/>
                    </a:lnTo>
                    <a:lnTo>
                      <a:pt x="14" y="117"/>
                    </a:lnTo>
                    <a:lnTo>
                      <a:pt x="2" y="117"/>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9" name="Freeform 11">
                <a:extLst>
                  <a:ext uri="{FF2B5EF4-FFF2-40B4-BE49-F238E27FC236}">
                    <a16:creationId xmlns:a16="http://schemas.microsoft.com/office/drawing/2014/main" id="{7C60D788-4D00-F866-ACD1-F74612FBE309}"/>
                  </a:ext>
                </a:extLst>
              </p:cNvPr>
              <p:cNvSpPr>
                <a:spLocks/>
              </p:cNvSpPr>
              <p:nvPr/>
            </p:nvSpPr>
            <p:spPr bwMode="auto">
              <a:xfrm>
                <a:off x="4440238" y="2008188"/>
                <a:ext cx="696912" cy="384175"/>
              </a:xfrm>
              <a:custGeom>
                <a:avLst/>
                <a:gdLst/>
                <a:ahLst/>
                <a:cxnLst>
                  <a:cxn ang="0">
                    <a:pos x="1313" y="727"/>
                  </a:cxn>
                  <a:cxn ang="0">
                    <a:pos x="1316" y="243"/>
                  </a:cxn>
                  <a:cxn ang="0">
                    <a:pos x="1285" y="227"/>
                  </a:cxn>
                  <a:cxn ang="0">
                    <a:pos x="1273" y="218"/>
                  </a:cxn>
                  <a:cxn ang="0">
                    <a:pos x="1263" y="187"/>
                  </a:cxn>
                  <a:cxn ang="0">
                    <a:pos x="1232" y="162"/>
                  </a:cxn>
                  <a:cxn ang="0">
                    <a:pos x="1246" y="137"/>
                  </a:cxn>
                  <a:cxn ang="0">
                    <a:pos x="1263" y="111"/>
                  </a:cxn>
                  <a:cxn ang="0">
                    <a:pos x="1263" y="86"/>
                  </a:cxn>
                  <a:cxn ang="0">
                    <a:pos x="1250" y="86"/>
                  </a:cxn>
                  <a:cxn ang="0">
                    <a:pos x="1211" y="86"/>
                  </a:cxn>
                  <a:cxn ang="0">
                    <a:pos x="1203" y="66"/>
                  </a:cxn>
                  <a:cxn ang="0">
                    <a:pos x="1182" y="39"/>
                  </a:cxn>
                  <a:cxn ang="0">
                    <a:pos x="1182" y="39"/>
                  </a:cxn>
                  <a:cxn ang="0">
                    <a:pos x="767" y="26"/>
                  </a:cxn>
                  <a:cxn ang="0">
                    <a:pos x="767" y="26"/>
                  </a:cxn>
                  <a:cxn ang="0">
                    <a:pos x="47" y="0"/>
                  </a:cxn>
                  <a:cxn ang="0">
                    <a:pos x="0" y="677"/>
                  </a:cxn>
                  <a:cxn ang="0">
                    <a:pos x="0" y="677"/>
                  </a:cxn>
                  <a:cxn ang="0">
                    <a:pos x="332" y="695"/>
                  </a:cxn>
                  <a:cxn ang="0">
                    <a:pos x="494" y="703"/>
                  </a:cxn>
                  <a:cxn ang="0">
                    <a:pos x="620" y="709"/>
                  </a:cxn>
                  <a:cxn ang="0">
                    <a:pos x="620" y="709"/>
                  </a:cxn>
                  <a:cxn ang="0">
                    <a:pos x="798" y="715"/>
                  </a:cxn>
                  <a:cxn ang="0">
                    <a:pos x="1028" y="720"/>
                  </a:cxn>
                  <a:cxn ang="0">
                    <a:pos x="1313" y="727"/>
                  </a:cxn>
                  <a:cxn ang="0">
                    <a:pos x="1313" y="727"/>
                  </a:cxn>
                </a:cxnLst>
                <a:rect l="0" t="0" r="r" b="b"/>
                <a:pathLst>
                  <a:path w="1316" h="727">
                    <a:moveTo>
                      <a:pt x="1313" y="727"/>
                    </a:moveTo>
                    <a:lnTo>
                      <a:pt x="1316" y="243"/>
                    </a:lnTo>
                    <a:lnTo>
                      <a:pt x="1285" y="227"/>
                    </a:lnTo>
                    <a:lnTo>
                      <a:pt x="1273" y="218"/>
                    </a:lnTo>
                    <a:lnTo>
                      <a:pt x="1263" y="187"/>
                    </a:lnTo>
                    <a:lnTo>
                      <a:pt x="1232" y="162"/>
                    </a:lnTo>
                    <a:lnTo>
                      <a:pt x="1246" y="137"/>
                    </a:lnTo>
                    <a:lnTo>
                      <a:pt x="1263" y="111"/>
                    </a:lnTo>
                    <a:lnTo>
                      <a:pt x="1263" y="86"/>
                    </a:lnTo>
                    <a:lnTo>
                      <a:pt x="1250" y="86"/>
                    </a:lnTo>
                    <a:lnTo>
                      <a:pt x="1211" y="86"/>
                    </a:lnTo>
                    <a:lnTo>
                      <a:pt x="1203" y="66"/>
                    </a:lnTo>
                    <a:lnTo>
                      <a:pt x="1182" y="39"/>
                    </a:lnTo>
                    <a:lnTo>
                      <a:pt x="1182" y="39"/>
                    </a:lnTo>
                    <a:lnTo>
                      <a:pt x="767" y="26"/>
                    </a:lnTo>
                    <a:lnTo>
                      <a:pt x="767" y="26"/>
                    </a:lnTo>
                    <a:lnTo>
                      <a:pt x="47" y="0"/>
                    </a:lnTo>
                    <a:lnTo>
                      <a:pt x="0" y="677"/>
                    </a:lnTo>
                    <a:lnTo>
                      <a:pt x="0" y="677"/>
                    </a:lnTo>
                    <a:lnTo>
                      <a:pt x="332" y="695"/>
                    </a:lnTo>
                    <a:lnTo>
                      <a:pt x="494" y="703"/>
                    </a:lnTo>
                    <a:lnTo>
                      <a:pt x="620" y="709"/>
                    </a:lnTo>
                    <a:lnTo>
                      <a:pt x="620" y="709"/>
                    </a:lnTo>
                    <a:lnTo>
                      <a:pt x="798" y="715"/>
                    </a:lnTo>
                    <a:lnTo>
                      <a:pt x="1028" y="720"/>
                    </a:lnTo>
                    <a:lnTo>
                      <a:pt x="1313" y="727"/>
                    </a:lnTo>
                    <a:lnTo>
                      <a:pt x="1313" y="72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0" name="Freeform 12">
                <a:extLst>
                  <a:ext uri="{FF2B5EF4-FFF2-40B4-BE49-F238E27FC236}">
                    <a16:creationId xmlns:a16="http://schemas.microsoft.com/office/drawing/2014/main" id="{F6472AE9-B1BC-1077-88CC-F5A8DEE211DC}"/>
                  </a:ext>
                </a:extLst>
              </p:cNvPr>
              <p:cNvSpPr>
                <a:spLocks/>
              </p:cNvSpPr>
              <p:nvPr/>
            </p:nvSpPr>
            <p:spPr bwMode="auto">
              <a:xfrm>
                <a:off x="4297362" y="1638300"/>
                <a:ext cx="769938" cy="390525"/>
              </a:xfrm>
              <a:custGeom>
                <a:avLst/>
                <a:gdLst/>
                <a:ahLst/>
                <a:cxnLst>
                  <a:cxn ang="0">
                    <a:pos x="1454" y="736"/>
                  </a:cxn>
                  <a:cxn ang="0">
                    <a:pos x="1456" y="738"/>
                  </a:cxn>
                  <a:cxn ang="0">
                    <a:pos x="1456" y="738"/>
                  </a:cxn>
                  <a:cxn ang="0">
                    <a:pos x="1447" y="718"/>
                  </a:cxn>
                  <a:cxn ang="0">
                    <a:pos x="1440" y="691"/>
                  </a:cxn>
                  <a:cxn ang="0">
                    <a:pos x="1440" y="691"/>
                  </a:cxn>
                  <a:cxn ang="0">
                    <a:pos x="1429" y="687"/>
                  </a:cxn>
                  <a:cxn ang="0">
                    <a:pos x="1421" y="684"/>
                  </a:cxn>
                  <a:cxn ang="0">
                    <a:pos x="1414" y="680"/>
                  </a:cxn>
                  <a:cxn ang="0">
                    <a:pos x="1414" y="680"/>
                  </a:cxn>
                  <a:cxn ang="0">
                    <a:pos x="1411" y="677"/>
                  </a:cxn>
                  <a:cxn ang="0">
                    <a:pos x="1406" y="665"/>
                  </a:cxn>
                  <a:cxn ang="0">
                    <a:pos x="1411" y="655"/>
                  </a:cxn>
                  <a:cxn ang="0">
                    <a:pos x="1407" y="630"/>
                  </a:cxn>
                  <a:cxn ang="0">
                    <a:pos x="1395" y="620"/>
                  </a:cxn>
                  <a:cxn ang="0">
                    <a:pos x="1388" y="608"/>
                  </a:cxn>
                  <a:cxn ang="0">
                    <a:pos x="1382" y="576"/>
                  </a:cxn>
                  <a:cxn ang="0">
                    <a:pos x="1382" y="527"/>
                  </a:cxn>
                  <a:cxn ang="0">
                    <a:pos x="1375" y="518"/>
                  </a:cxn>
                  <a:cxn ang="0">
                    <a:pos x="1368" y="502"/>
                  </a:cxn>
                  <a:cxn ang="0">
                    <a:pos x="1371" y="484"/>
                  </a:cxn>
                  <a:cxn ang="0">
                    <a:pos x="1371" y="439"/>
                  </a:cxn>
                  <a:cxn ang="0">
                    <a:pos x="1364" y="408"/>
                  </a:cxn>
                  <a:cxn ang="0">
                    <a:pos x="1352" y="398"/>
                  </a:cxn>
                  <a:cxn ang="0">
                    <a:pos x="1343" y="398"/>
                  </a:cxn>
                  <a:cxn ang="0">
                    <a:pos x="1339" y="386"/>
                  </a:cxn>
                  <a:cxn ang="0">
                    <a:pos x="1335" y="364"/>
                  </a:cxn>
                  <a:cxn ang="0">
                    <a:pos x="1331" y="347"/>
                  </a:cxn>
                  <a:cxn ang="0">
                    <a:pos x="1343" y="344"/>
                  </a:cxn>
                  <a:cxn ang="0">
                    <a:pos x="1343" y="337"/>
                  </a:cxn>
                  <a:cxn ang="0">
                    <a:pos x="1336" y="332"/>
                  </a:cxn>
                  <a:cxn ang="0">
                    <a:pos x="1332" y="318"/>
                  </a:cxn>
                  <a:cxn ang="0">
                    <a:pos x="1325" y="304"/>
                  </a:cxn>
                  <a:cxn ang="0">
                    <a:pos x="1316" y="283"/>
                  </a:cxn>
                  <a:cxn ang="0">
                    <a:pos x="1304" y="255"/>
                  </a:cxn>
                  <a:cxn ang="0">
                    <a:pos x="1292" y="228"/>
                  </a:cxn>
                  <a:cxn ang="0">
                    <a:pos x="1277" y="186"/>
                  </a:cxn>
                  <a:cxn ang="0">
                    <a:pos x="1263" y="169"/>
                  </a:cxn>
                  <a:cxn ang="0">
                    <a:pos x="1260" y="165"/>
                  </a:cxn>
                  <a:cxn ang="0">
                    <a:pos x="1241" y="149"/>
                  </a:cxn>
                  <a:cxn ang="0">
                    <a:pos x="1207" y="126"/>
                  </a:cxn>
                  <a:cxn ang="0">
                    <a:pos x="1185" y="118"/>
                  </a:cxn>
                  <a:cxn ang="0">
                    <a:pos x="1163" y="108"/>
                  </a:cxn>
                  <a:cxn ang="0">
                    <a:pos x="1143" y="90"/>
                  </a:cxn>
                  <a:cxn ang="0">
                    <a:pos x="1109" y="86"/>
                  </a:cxn>
                  <a:cxn ang="0">
                    <a:pos x="1067" y="89"/>
                  </a:cxn>
                  <a:cxn ang="0">
                    <a:pos x="1056" y="89"/>
                  </a:cxn>
                  <a:cxn ang="0">
                    <a:pos x="1039" y="96"/>
                  </a:cxn>
                  <a:cxn ang="0">
                    <a:pos x="1032" y="104"/>
                  </a:cxn>
                  <a:cxn ang="0">
                    <a:pos x="1019" y="100"/>
                  </a:cxn>
                  <a:cxn ang="0">
                    <a:pos x="1002" y="89"/>
                  </a:cxn>
                  <a:cxn ang="0">
                    <a:pos x="974" y="75"/>
                  </a:cxn>
                  <a:cxn ang="0">
                    <a:pos x="939" y="57"/>
                  </a:cxn>
                  <a:cxn ang="0">
                    <a:pos x="46" y="0"/>
                  </a:cxn>
                  <a:cxn ang="0">
                    <a:pos x="0" y="444"/>
                  </a:cxn>
                  <a:cxn ang="0">
                    <a:pos x="337" y="476"/>
                  </a:cxn>
                  <a:cxn ang="0">
                    <a:pos x="321" y="697"/>
                  </a:cxn>
                  <a:cxn ang="0">
                    <a:pos x="321" y="697"/>
                  </a:cxn>
                  <a:cxn ang="0">
                    <a:pos x="321" y="697"/>
                  </a:cxn>
                  <a:cxn ang="0">
                    <a:pos x="1039" y="723"/>
                  </a:cxn>
                  <a:cxn ang="0">
                    <a:pos x="1039" y="723"/>
                  </a:cxn>
                  <a:cxn ang="0">
                    <a:pos x="1454" y="736"/>
                  </a:cxn>
                  <a:cxn ang="0">
                    <a:pos x="1454" y="736"/>
                  </a:cxn>
                </a:cxnLst>
                <a:rect l="0" t="0" r="r" b="b"/>
                <a:pathLst>
                  <a:path w="1456" h="738">
                    <a:moveTo>
                      <a:pt x="1454" y="736"/>
                    </a:moveTo>
                    <a:lnTo>
                      <a:pt x="1456" y="738"/>
                    </a:lnTo>
                    <a:lnTo>
                      <a:pt x="1456" y="738"/>
                    </a:lnTo>
                    <a:lnTo>
                      <a:pt x="1447" y="718"/>
                    </a:lnTo>
                    <a:lnTo>
                      <a:pt x="1440" y="691"/>
                    </a:lnTo>
                    <a:lnTo>
                      <a:pt x="1440" y="691"/>
                    </a:lnTo>
                    <a:lnTo>
                      <a:pt x="1429" y="687"/>
                    </a:lnTo>
                    <a:lnTo>
                      <a:pt x="1421" y="684"/>
                    </a:lnTo>
                    <a:lnTo>
                      <a:pt x="1414" y="680"/>
                    </a:lnTo>
                    <a:lnTo>
                      <a:pt x="1414" y="680"/>
                    </a:lnTo>
                    <a:lnTo>
                      <a:pt x="1411" y="677"/>
                    </a:lnTo>
                    <a:lnTo>
                      <a:pt x="1406" y="665"/>
                    </a:lnTo>
                    <a:lnTo>
                      <a:pt x="1411" y="655"/>
                    </a:lnTo>
                    <a:lnTo>
                      <a:pt x="1407" y="630"/>
                    </a:lnTo>
                    <a:lnTo>
                      <a:pt x="1395" y="620"/>
                    </a:lnTo>
                    <a:lnTo>
                      <a:pt x="1388" y="608"/>
                    </a:lnTo>
                    <a:lnTo>
                      <a:pt x="1382" y="576"/>
                    </a:lnTo>
                    <a:lnTo>
                      <a:pt x="1382" y="527"/>
                    </a:lnTo>
                    <a:lnTo>
                      <a:pt x="1375" y="518"/>
                    </a:lnTo>
                    <a:lnTo>
                      <a:pt x="1368" y="502"/>
                    </a:lnTo>
                    <a:lnTo>
                      <a:pt x="1371" y="484"/>
                    </a:lnTo>
                    <a:lnTo>
                      <a:pt x="1371" y="439"/>
                    </a:lnTo>
                    <a:lnTo>
                      <a:pt x="1364" y="408"/>
                    </a:lnTo>
                    <a:lnTo>
                      <a:pt x="1352" y="398"/>
                    </a:lnTo>
                    <a:lnTo>
                      <a:pt x="1343" y="398"/>
                    </a:lnTo>
                    <a:lnTo>
                      <a:pt x="1339" y="386"/>
                    </a:lnTo>
                    <a:lnTo>
                      <a:pt x="1335" y="364"/>
                    </a:lnTo>
                    <a:lnTo>
                      <a:pt x="1331" y="347"/>
                    </a:lnTo>
                    <a:lnTo>
                      <a:pt x="1343" y="344"/>
                    </a:lnTo>
                    <a:lnTo>
                      <a:pt x="1343" y="337"/>
                    </a:lnTo>
                    <a:lnTo>
                      <a:pt x="1336" y="332"/>
                    </a:lnTo>
                    <a:lnTo>
                      <a:pt x="1332" y="318"/>
                    </a:lnTo>
                    <a:lnTo>
                      <a:pt x="1325" y="304"/>
                    </a:lnTo>
                    <a:lnTo>
                      <a:pt x="1316" y="283"/>
                    </a:lnTo>
                    <a:lnTo>
                      <a:pt x="1304" y="255"/>
                    </a:lnTo>
                    <a:lnTo>
                      <a:pt x="1292" y="228"/>
                    </a:lnTo>
                    <a:lnTo>
                      <a:pt x="1277" y="186"/>
                    </a:lnTo>
                    <a:lnTo>
                      <a:pt x="1263" y="169"/>
                    </a:lnTo>
                    <a:lnTo>
                      <a:pt x="1260" y="165"/>
                    </a:lnTo>
                    <a:lnTo>
                      <a:pt x="1241" y="149"/>
                    </a:lnTo>
                    <a:lnTo>
                      <a:pt x="1207" y="126"/>
                    </a:lnTo>
                    <a:lnTo>
                      <a:pt x="1185" y="118"/>
                    </a:lnTo>
                    <a:lnTo>
                      <a:pt x="1163" y="108"/>
                    </a:lnTo>
                    <a:lnTo>
                      <a:pt x="1143" y="90"/>
                    </a:lnTo>
                    <a:lnTo>
                      <a:pt x="1109" y="86"/>
                    </a:lnTo>
                    <a:lnTo>
                      <a:pt x="1067" y="89"/>
                    </a:lnTo>
                    <a:lnTo>
                      <a:pt x="1056" y="89"/>
                    </a:lnTo>
                    <a:lnTo>
                      <a:pt x="1039" y="96"/>
                    </a:lnTo>
                    <a:lnTo>
                      <a:pt x="1032" y="104"/>
                    </a:lnTo>
                    <a:lnTo>
                      <a:pt x="1019" y="100"/>
                    </a:lnTo>
                    <a:lnTo>
                      <a:pt x="1002" y="89"/>
                    </a:lnTo>
                    <a:lnTo>
                      <a:pt x="974" y="75"/>
                    </a:lnTo>
                    <a:lnTo>
                      <a:pt x="939" y="57"/>
                    </a:lnTo>
                    <a:lnTo>
                      <a:pt x="46" y="0"/>
                    </a:lnTo>
                    <a:lnTo>
                      <a:pt x="0" y="444"/>
                    </a:lnTo>
                    <a:lnTo>
                      <a:pt x="337" y="476"/>
                    </a:lnTo>
                    <a:lnTo>
                      <a:pt x="321" y="697"/>
                    </a:lnTo>
                    <a:lnTo>
                      <a:pt x="321" y="697"/>
                    </a:lnTo>
                    <a:lnTo>
                      <a:pt x="321" y="697"/>
                    </a:lnTo>
                    <a:lnTo>
                      <a:pt x="1039" y="723"/>
                    </a:lnTo>
                    <a:lnTo>
                      <a:pt x="1039" y="723"/>
                    </a:lnTo>
                    <a:lnTo>
                      <a:pt x="1454" y="736"/>
                    </a:lnTo>
                    <a:lnTo>
                      <a:pt x="1454" y="736"/>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solidFill>
                    <a:srgbClr val="2059A8"/>
                  </a:solidFill>
                  <a:latin typeface="+mn-lt"/>
                </a:endParaRPr>
              </a:p>
            </p:txBody>
          </p:sp>
          <p:sp>
            <p:nvSpPr>
              <p:cNvPr id="21" name="Freeform 13">
                <a:extLst>
                  <a:ext uri="{FF2B5EF4-FFF2-40B4-BE49-F238E27FC236}">
                    <a16:creationId xmlns:a16="http://schemas.microsoft.com/office/drawing/2014/main" id="{7BFE76D9-A023-CD44-4D3E-17C399FC20F7}"/>
                  </a:ext>
                </a:extLst>
              </p:cNvPr>
              <p:cNvSpPr>
                <a:spLocks/>
              </p:cNvSpPr>
              <p:nvPr/>
            </p:nvSpPr>
            <p:spPr bwMode="auto">
              <a:xfrm>
                <a:off x="4321175" y="1289050"/>
                <a:ext cx="661987" cy="444500"/>
              </a:xfrm>
              <a:custGeom>
                <a:avLst/>
                <a:gdLst/>
                <a:ahLst/>
                <a:cxnLst>
                  <a:cxn ang="0">
                    <a:pos x="928" y="736"/>
                  </a:cxn>
                  <a:cxn ang="0">
                    <a:pos x="956" y="750"/>
                  </a:cxn>
                  <a:cxn ang="0">
                    <a:pos x="973" y="761"/>
                  </a:cxn>
                  <a:cxn ang="0">
                    <a:pos x="986" y="765"/>
                  </a:cxn>
                  <a:cxn ang="0">
                    <a:pos x="993" y="757"/>
                  </a:cxn>
                  <a:cxn ang="0">
                    <a:pos x="1010" y="750"/>
                  </a:cxn>
                  <a:cxn ang="0">
                    <a:pos x="1021" y="750"/>
                  </a:cxn>
                  <a:cxn ang="0">
                    <a:pos x="1063" y="747"/>
                  </a:cxn>
                  <a:cxn ang="0">
                    <a:pos x="1097" y="751"/>
                  </a:cxn>
                  <a:cxn ang="0">
                    <a:pos x="1117" y="769"/>
                  </a:cxn>
                  <a:cxn ang="0">
                    <a:pos x="1139" y="779"/>
                  </a:cxn>
                  <a:cxn ang="0">
                    <a:pos x="1161" y="787"/>
                  </a:cxn>
                  <a:cxn ang="0">
                    <a:pos x="1195" y="810"/>
                  </a:cxn>
                  <a:cxn ang="0">
                    <a:pos x="1214" y="826"/>
                  </a:cxn>
                  <a:cxn ang="0">
                    <a:pos x="1217" y="830"/>
                  </a:cxn>
                  <a:cxn ang="0">
                    <a:pos x="1224" y="839"/>
                  </a:cxn>
                  <a:cxn ang="0">
                    <a:pos x="1224" y="839"/>
                  </a:cxn>
                  <a:cxn ang="0">
                    <a:pos x="1224" y="828"/>
                  </a:cxn>
                  <a:cxn ang="0">
                    <a:pos x="1224" y="807"/>
                  </a:cxn>
                  <a:cxn ang="0">
                    <a:pos x="1204" y="794"/>
                  </a:cxn>
                  <a:cxn ang="0">
                    <a:pos x="1204" y="779"/>
                  </a:cxn>
                  <a:cxn ang="0">
                    <a:pos x="1211" y="765"/>
                  </a:cxn>
                  <a:cxn ang="0">
                    <a:pos x="1224" y="761"/>
                  </a:cxn>
                  <a:cxn ang="0">
                    <a:pos x="1224" y="729"/>
                  </a:cxn>
                  <a:cxn ang="0">
                    <a:pos x="1227" y="712"/>
                  </a:cxn>
                  <a:cxn ang="0">
                    <a:pos x="1236" y="708"/>
                  </a:cxn>
                  <a:cxn ang="0">
                    <a:pos x="1236" y="690"/>
                  </a:cxn>
                  <a:cxn ang="0">
                    <a:pos x="1225" y="667"/>
                  </a:cxn>
                  <a:cxn ang="0">
                    <a:pos x="1217" y="661"/>
                  </a:cxn>
                  <a:cxn ang="0">
                    <a:pos x="1221" y="637"/>
                  </a:cxn>
                  <a:cxn ang="0">
                    <a:pos x="1221" y="624"/>
                  </a:cxn>
                  <a:cxn ang="0">
                    <a:pos x="1236" y="624"/>
                  </a:cxn>
                  <a:cxn ang="0">
                    <a:pos x="1250" y="222"/>
                  </a:cxn>
                  <a:cxn ang="0">
                    <a:pos x="1236" y="206"/>
                  </a:cxn>
                  <a:cxn ang="0">
                    <a:pos x="1228" y="193"/>
                  </a:cxn>
                  <a:cxn ang="0">
                    <a:pos x="1204" y="184"/>
                  </a:cxn>
                  <a:cxn ang="0">
                    <a:pos x="1199" y="171"/>
                  </a:cxn>
                  <a:cxn ang="0">
                    <a:pos x="1188" y="157"/>
                  </a:cxn>
                  <a:cxn ang="0">
                    <a:pos x="1181" y="146"/>
                  </a:cxn>
                  <a:cxn ang="0">
                    <a:pos x="1181" y="135"/>
                  </a:cxn>
                  <a:cxn ang="0">
                    <a:pos x="1181" y="127"/>
                  </a:cxn>
                  <a:cxn ang="0">
                    <a:pos x="1193" y="111"/>
                  </a:cxn>
                  <a:cxn ang="0">
                    <a:pos x="1208" y="98"/>
                  </a:cxn>
                  <a:cxn ang="0">
                    <a:pos x="1225" y="81"/>
                  </a:cxn>
                  <a:cxn ang="0">
                    <a:pos x="1224" y="71"/>
                  </a:cxn>
                  <a:cxn ang="0">
                    <a:pos x="1222" y="67"/>
                  </a:cxn>
                  <a:cxn ang="0">
                    <a:pos x="1222" y="67"/>
                  </a:cxn>
                  <a:cxn ang="0">
                    <a:pos x="982" y="57"/>
                  </a:cxn>
                  <a:cxn ang="0">
                    <a:pos x="787" y="48"/>
                  </a:cxn>
                  <a:cxn ang="0">
                    <a:pos x="634" y="41"/>
                  </a:cxn>
                  <a:cxn ang="0">
                    <a:pos x="634" y="41"/>
                  </a:cxn>
                  <a:cxn ang="0">
                    <a:pos x="483" y="31"/>
                  </a:cxn>
                  <a:cxn ang="0">
                    <a:pos x="295" y="17"/>
                  </a:cxn>
                  <a:cxn ang="0">
                    <a:pos x="65" y="0"/>
                  </a:cxn>
                  <a:cxn ang="0">
                    <a:pos x="0" y="661"/>
                  </a:cxn>
                  <a:cxn ang="0">
                    <a:pos x="893" y="718"/>
                  </a:cxn>
                  <a:cxn ang="0">
                    <a:pos x="928" y="736"/>
                  </a:cxn>
                </a:cxnLst>
                <a:rect l="0" t="0" r="r" b="b"/>
                <a:pathLst>
                  <a:path w="1250" h="839">
                    <a:moveTo>
                      <a:pt x="928" y="736"/>
                    </a:moveTo>
                    <a:lnTo>
                      <a:pt x="956" y="750"/>
                    </a:lnTo>
                    <a:lnTo>
                      <a:pt x="973" y="761"/>
                    </a:lnTo>
                    <a:lnTo>
                      <a:pt x="986" y="765"/>
                    </a:lnTo>
                    <a:lnTo>
                      <a:pt x="993" y="757"/>
                    </a:lnTo>
                    <a:lnTo>
                      <a:pt x="1010" y="750"/>
                    </a:lnTo>
                    <a:lnTo>
                      <a:pt x="1021" y="750"/>
                    </a:lnTo>
                    <a:lnTo>
                      <a:pt x="1063" y="747"/>
                    </a:lnTo>
                    <a:lnTo>
                      <a:pt x="1097" y="751"/>
                    </a:lnTo>
                    <a:lnTo>
                      <a:pt x="1117" y="769"/>
                    </a:lnTo>
                    <a:lnTo>
                      <a:pt x="1139" y="779"/>
                    </a:lnTo>
                    <a:lnTo>
                      <a:pt x="1161" y="787"/>
                    </a:lnTo>
                    <a:lnTo>
                      <a:pt x="1195" y="810"/>
                    </a:lnTo>
                    <a:lnTo>
                      <a:pt x="1214" y="826"/>
                    </a:lnTo>
                    <a:lnTo>
                      <a:pt x="1217" y="830"/>
                    </a:lnTo>
                    <a:lnTo>
                      <a:pt x="1224" y="839"/>
                    </a:lnTo>
                    <a:lnTo>
                      <a:pt x="1224" y="839"/>
                    </a:lnTo>
                    <a:lnTo>
                      <a:pt x="1224" y="828"/>
                    </a:lnTo>
                    <a:lnTo>
                      <a:pt x="1224" y="807"/>
                    </a:lnTo>
                    <a:lnTo>
                      <a:pt x="1204" y="794"/>
                    </a:lnTo>
                    <a:lnTo>
                      <a:pt x="1204" y="779"/>
                    </a:lnTo>
                    <a:lnTo>
                      <a:pt x="1211" y="765"/>
                    </a:lnTo>
                    <a:lnTo>
                      <a:pt x="1224" y="761"/>
                    </a:lnTo>
                    <a:lnTo>
                      <a:pt x="1224" y="729"/>
                    </a:lnTo>
                    <a:lnTo>
                      <a:pt x="1227" y="712"/>
                    </a:lnTo>
                    <a:lnTo>
                      <a:pt x="1236" y="708"/>
                    </a:lnTo>
                    <a:lnTo>
                      <a:pt x="1236" y="690"/>
                    </a:lnTo>
                    <a:lnTo>
                      <a:pt x="1225" y="667"/>
                    </a:lnTo>
                    <a:lnTo>
                      <a:pt x="1217" y="661"/>
                    </a:lnTo>
                    <a:lnTo>
                      <a:pt x="1221" y="637"/>
                    </a:lnTo>
                    <a:lnTo>
                      <a:pt x="1221" y="624"/>
                    </a:lnTo>
                    <a:lnTo>
                      <a:pt x="1236" y="624"/>
                    </a:lnTo>
                    <a:lnTo>
                      <a:pt x="1250" y="222"/>
                    </a:lnTo>
                    <a:lnTo>
                      <a:pt x="1236" y="206"/>
                    </a:lnTo>
                    <a:lnTo>
                      <a:pt x="1228" y="193"/>
                    </a:lnTo>
                    <a:lnTo>
                      <a:pt x="1204" y="184"/>
                    </a:lnTo>
                    <a:lnTo>
                      <a:pt x="1199" y="171"/>
                    </a:lnTo>
                    <a:lnTo>
                      <a:pt x="1188" y="157"/>
                    </a:lnTo>
                    <a:lnTo>
                      <a:pt x="1181" y="146"/>
                    </a:lnTo>
                    <a:lnTo>
                      <a:pt x="1181" y="135"/>
                    </a:lnTo>
                    <a:lnTo>
                      <a:pt x="1181" y="127"/>
                    </a:lnTo>
                    <a:lnTo>
                      <a:pt x="1193" y="111"/>
                    </a:lnTo>
                    <a:lnTo>
                      <a:pt x="1208" y="98"/>
                    </a:lnTo>
                    <a:lnTo>
                      <a:pt x="1225" y="81"/>
                    </a:lnTo>
                    <a:lnTo>
                      <a:pt x="1224" y="71"/>
                    </a:lnTo>
                    <a:lnTo>
                      <a:pt x="1222" y="67"/>
                    </a:lnTo>
                    <a:lnTo>
                      <a:pt x="1222" y="67"/>
                    </a:lnTo>
                    <a:lnTo>
                      <a:pt x="982" y="57"/>
                    </a:lnTo>
                    <a:lnTo>
                      <a:pt x="787" y="48"/>
                    </a:lnTo>
                    <a:lnTo>
                      <a:pt x="634" y="41"/>
                    </a:lnTo>
                    <a:lnTo>
                      <a:pt x="634" y="41"/>
                    </a:lnTo>
                    <a:lnTo>
                      <a:pt x="483" y="31"/>
                    </a:lnTo>
                    <a:lnTo>
                      <a:pt x="295" y="17"/>
                    </a:lnTo>
                    <a:lnTo>
                      <a:pt x="65" y="0"/>
                    </a:lnTo>
                    <a:lnTo>
                      <a:pt x="0" y="661"/>
                    </a:lnTo>
                    <a:lnTo>
                      <a:pt x="893" y="718"/>
                    </a:lnTo>
                    <a:lnTo>
                      <a:pt x="928" y="736"/>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2" name="Freeform 14">
                <a:extLst>
                  <a:ext uri="{FF2B5EF4-FFF2-40B4-BE49-F238E27FC236}">
                    <a16:creationId xmlns:a16="http://schemas.microsoft.com/office/drawing/2014/main" id="{D55DD29A-C90F-3BA4-ACEF-FD458E09203E}"/>
                  </a:ext>
                </a:extLst>
              </p:cNvPr>
              <p:cNvSpPr>
                <a:spLocks/>
              </p:cNvSpPr>
              <p:nvPr/>
            </p:nvSpPr>
            <p:spPr bwMode="auto">
              <a:xfrm>
                <a:off x="3679825" y="1325563"/>
                <a:ext cx="665162" cy="547687"/>
              </a:xfrm>
              <a:custGeom>
                <a:avLst/>
                <a:gdLst/>
                <a:ahLst/>
                <a:cxnLst>
                  <a:cxn ang="0">
                    <a:pos x="1256" y="142"/>
                  </a:cxn>
                  <a:cxn ang="0">
                    <a:pos x="1255" y="142"/>
                  </a:cxn>
                  <a:cxn ang="0">
                    <a:pos x="154" y="0"/>
                  </a:cxn>
                  <a:cxn ang="0">
                    <a:pos x="132" y="127"/>
                  </a:cxn>
                  <a:cxn ang="0">
                    <a:pos x="35" y="668"/>
                  </a:cxn>
                  <a:cxn ang="0">
                    <a:pos x="0" y="887"/>
                  </a:cxn>
                  <a:cxn ang="0">
                    <a:pos x="335" y="940"/>
                  </a:cxn>
                  <a:cxn ang="0">
                    <a:pos x="1166" y="1037"/>
                  </a:cxn>
                  <a:cxn ang="0">
                    <a:pos x="1212" y="593"/>
                  </a:cxn>
                  <a:cxn ang="0">
                    <a:pos x="1256" y="142"/>
                  </a:cxn>
                </a:cxnLst>
                <a:rect l="0" t="0" r="r" b="b"/>
                <a:pathLst>
                  <a:path w="1256" h="1037">
                    <a:moveTo>
                      <a:pt x="1256" y="142"/>
                    </a:moveTo>
                    <a:lnTo>
                      <a:pt x="1255" y="142"/>
                    </a:lnTo>
                    <a:lnTo>
                      <a:pt x="154" y="0"/>
                    </a:lnTo>
                    <a:lnTo>
                      <a:pt x="132" y="127"/>
                    </a:lnTo>
                    <a:lnTo>
                      <a:pt x="35" y="668"/>
                    </a:lnTo>
                    <a:lnTo>
                      <a:pt x="0" y="887"/>
                    </a:lnTo>
                    <a:lnTo>
                      <a:pt x="335" y="940"/>
                    </a:lnTo>
                    <a:lnTo>
                      <a:pt x="1166" y="1037"/>
                    </a:lnTo>
                    <a:lnTo>
                      <a:pt x="1212" y="593"/>
                    </a:lnTo>
                    <a:lnTo>
                      <a:pt x="1256" y="142"/>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3" name="Freeform 15">
                <a:extLst>
                  <a:ext uri="{FF2B5EF4-FFF2-40B4-BE49-F238E27FC236}">
                    <a16:creationId xmlns:a16="http://schemas.microsoft.com/office/drawing/2014/main" id="{FB954CB8-260B-760C-6246-526406CD46A7}"/>
                  </a:ext>
                </a:extLst>
              </p:cNvPr>
              <p:cNvSpPr>
                <a:spLocks/>
              </p:cNvSpPr>
              <p:nvPr/>
            </p:nvSpPr>
            <p:spPr bwMode="auto">
              <a:xfrm>
                <a:off x="4356100" y="928688"/>
                <a:ext cx="617537" cy="398462"/>
              </a:xfrm>
              <a:custGeom>
                <a:avLst/>
                <a:gdLst/>
                <a:ahLst/>
                <a:cxnLst>
                  <a:cxn ang="0">
                    <a:pos x="1157" y="749"/>
                  </a:cxn>
                  <a:cxn ang="0">
                    <a:pos x="1159" y="753"/>
                  </a:cxn>
                  <a:cxn ang="0">
                    <a:pos x="1159" y="755"/>
                  </a:cxn>
                  <a:cxn ang="0">
                    <a:pos x="1168" y="743"/>
                  </a:cxn>
                  <a:cxn ang="0">
                    <a:pos x="1168" y="720"/>
                  </a:cxn>
                  <a:cxn ang="0">
                    <a:pos x="1168" y="699"/>
                  </a:cxn>
                  <a:cxn ang="0">
                    <a:pos x="1163" y="671"/>
                  </a:cxn>
                  <a:cxn ang="0">
                    <a:pos x="1153" y="656"/>
                  </a:cxn>
                  <a:cxn ang="0">
                    <a:pos x="1142" y="641"/>
                  </a:cxn>
                  <a:cxn ang="0">
                    <a:pos x="1142" y="612"/>
                  </a:cxn>
                  <a:cxn ang="0">
                    <a:pos x="1135" y="602"/>
                  </a:cxn>
                  <a:cxn ang="0">
                    <a:pos x="1125" y="588"/>
                  </a:cxn>
                  <a:cxn ang="0">
                    <a:pos x="1125" y="546"/>
                  </a:cxn>
                  <a:cxn ang="0">
                    <a:pos x="1125" y="480"/>
                  </a:cxn>
                  <a:cxn ang="0">
                    <a:pos x="1121" y="399"/>
                  </a:cxn>
                  <a:cxn ang="0">
                    <a:pos x="1121" y="356"/>
                  </a:cxn>
                  <a:cxn ang="0">
                    <a:pos x="1103" y="326"/>
                  </a:cxn>
                  <a:cxn ang="0">
                    <a:pos x="1091" y="277"/>
                  </a:cxn>
                  <a:cxn ang="0">
                    <a:pos x="1081" y="249"/>
                  </a:cxn>
                  <a:cxn ang="0">
                    <a:pos x="1087" y="219"/>
                  </a:cxn>
                  <a:cxn ang="0">
                    <a:pos x="1085" y="192"/>
                  </a:cxn>
                  <a:cxn ang="0">
                    <a:pos x="1081" y="180"/>
                  </a:cxn>
                  <a:cxn ang="0">
                    <a:pos x="1081" y="158"/>
                  </a:cxn>
                  <a:cxn ang="0">
                    <a:pos x="1081" y="154"/>
                  </a:cxn>
                  <a:cxn ang="0">
                    <a:pos x="1089" y="144"/>
                  </a:cxn>
                  <a:cxn ang="0">
                    <a:pos x="1094" y="133"/>
                  </a:cxn>
                  <a:cxn ang="0">
                    <a:pos x="1091" y="116"/>
                  </a:cxn>
                  <a:cxn ang="0">
                    <a:pos x="1081" y="104"/>
                  </a:cxn>
                  <a:cxn ang="0">
                    <a:pos x="1081" y="97"/>
                  </a:cxn>
                  <a:cxn ang="0">
                    <a:pos x="1077" y="81"/>
                  </a:cxn>
                  <a:cxn ang="0">
                    <a:pos x="1071" y="62"/>
                  </a:cxn>
                  <a:cxn ang="0">
                    <a:pos x="1071" y="62"/>
                  </a:cxn>
                  <a:cxn ang="0">
                    <a:pos x="819" y="51"/>
                  </a:cxn>
                  <a:cxn ang="0">
                    <a:pos x="612" y="41"/>
                  </a:cxn>
                  <a:cxn ang="0">
                    <a:pos x="450" y="33"/>
                  </a:cxn>
                  <a:cxn ang="0">
                    <a:pos x="450" y="33"/>
                  </a:cxn>
                  <a:cxn ang="0">
                    <a:pos x="350" y="25"/>
                  </a:cxn>
                  <a:cxn ang="0">
                    <a:pos x="222" y="13"/>
                  </a:cxn>
                  <a:cxn ang="0">
                    <a:pos x="65" y="0"/>
                  </a:cxn>
                  <a:cxn ang="0">
                    <a:pos x="0" y="682"/>
                  </a:cxn>
                  <a:cxn ang="0">
                    <a:pos x="0" y="682"/>
                  </a:cxn>
                  <a:cxn ang="0">
                    <a:pos x="230" y="699"/>
                  </a:cxn>
                  <a:cxn ang="0">
                    <a:pos x="418" y="713"/>
                  </a:cxn>
                  <a:cxn ang="0">
                    <a:pos x="569" y="723"/>
                  </a:cxn>
                  <a:cxn ang="0">
                    <a:pos x="569" y="723"/>
                  </a:cxn>
                  <a:cxn ang="0">
                    <a:pos x="722" y="730"/>
                  </a:cxn>
                  <a:cxn ang="0">
                    <a:pos x="917" y="739"/>
                  </a:cxn>
                  <a:cxn ang="0">
                    <a:pos x="1157" y="749"/>
                  </a:cxn>
                  <a:cxn ang="0">
                    <a:pos x="1157" y="749"/>
                  </a:cxn>
                </a:cxnLst>
                <a:rect l="0" t="0" r="r" b="b"/>
                <a:pathLst>
                  <a:path w="1168" h="755">
                    <a:moveTo>
                      <a:pt x="1157" y="749"/>
                    </a:moveTo>
                    <a:lnTo>
                      <a:pt x="1159" y="753"/>
                    </a:lnTo>
                    <a:lnTo>
                      <a:pt x="1159" y="755"/>
                    </a:lnTo>
                    <a:lnTo>
                      <a:pt x="1168" y="743"/>
                    </a:lnTo>
                    <a:lnTo>
                      <a:pt x="1168" y="720"/>
                    </a:lnTo>
                    <a:lnTo>
                      <a:pt x="1168" y="699"/>
                    </a:lnTo>
                    <a:lnTo>
                      <a:pt x="1163" y="671"/>
                    </a:lnTo>
                    <a:lnTo>
                      <a:pt x="1153" y="656"/>
                    </a:lnTo>
                    <a:lnTo>
                      <a:pt x="1142" y="641"/>
                    </a:lnTo>
                    <a:lnTo>
                      <a:pt x="1142" y="612"/>
                    </a:lnTo>
                    <a:lnTo>
                      <a:pt x="1135" y="602"/>
                    </a:lnTo>
                    <a:lnTo>
                      <a:pt x="1125" y="588"/>
                    </a:lnTo>
                    <a:lnTo>
                      <a:pt x="1125" y="546"/>
                    </a:lnTo>
                    <a:lnTo>
                      <a:pt x="1125" y="480"/>
                    </a:lnTo>
                    <a:lnTo>
                      <a:pt x="1121" y="399"/>
                    </a:lnTo>
                    <a:lnTo>
                      <a:pt x="1121" y="356"/>
                    </a:lnTo>
                    <a:lnTo>
                      <a:pt x="1103" y="326"/>
                    </a:lnTo>
                    <a:lnTo>
                      <a:pt x="1091" y="277"/>
                    </a:lnTo>
                    <a:lnTo>
                      <a:pt x="1081" y="249"/>
                    </a:lnTo>
                    <a:lnTo>
                      <a:pt x="1087" y="219"/>
                    </a:lnTo>
                    <a:lnTo>
                      <a:pt x="1085" y="192"/>
                    </a:lnTo>
                    <a:lnTo>
                      <a:pt x="1081" y="180"/>
                    </a:lnTo>
                    <a:lnTo>
                      <a:pt x="1081" y="158"/>
                    </a:lnTo>
                    <a:lnTo>
                      <a:pt x="1081" y="154"/>
                    </a:lnTo>
                    <a:lnTo>
                      <a:pt x="1089" y="144"/>
                    </a:lnTo>
                    <a:lnTo>
                      <a:pt x="1094" y="133"/>
                    </a:lnTo>
                    <a:lnTo>
                      <a:pt x="1091" y="116"/>
                    </a:lnTo>
                    <a:lnTo>
                      <a:pt x="1081" y="104"/>
                    </a:lnTo>
                    <a:lnTo>
                      <a:pt x="1081" y="97"/>
                    </a:lnTo>
                    <a:lnTo>
                      <a:pt x="1077" y="81"/>
                    </a:lnTo>
                    <a:lnTo>
                      <a:pt x="1071" y="62"/>
                    </a:lnTo>
                    <a:lnTo>
                      <a:pt x="1071" y="62"/>
                    </a:lnTo>
                    <a:lnTo>
                      <a:pt x="819" y="51"/>
                    </a:lnTo>
                    <a:lnTo>
                      <a:pt x="612" y="41"/>
                    </a:lnTo>
                    <a:lnTo>
                      <a:pt x="450" y="33"/>
                    </a:lnTo>
                    <a:lnTo>
                      <a:pt x="450" y="33"/>
                    </a:lnTo>
                    <a:lnTo>
                      <a:pt x="350" y="25"/>
                    </a:lnTo>
                    <a:lnTo>
                      <a:pt x="222" y="13"/>
                    </a:lnTo>
                    <a:lnTo>
                      <a:pt x="65" y="0"/>
                    </a:lnTo>
                    <a:lnTo>
                      <a:pt x="0" y="682"/>
                    </a:lnTo>
                    <a:lnTo>
                      <a:pt x="0" y="682"/>
                    </a:lnTo>
                    <a:lnTo>
                      <a:pt x="230" y="699"/>
                    </a:lnTo>
                    <a:lnTo>
                      <a:pt x="418" y="713"/>
                    </a:lnTo>
                    <a:lnTo>
                      <a:pt x="569" y="723"/>
                    </a:lnTo>
                    <a:lnTo>
                      <a:pt x="569" y="723"/>
                    </a:lnTo>
                    <a:lnTo>
                      <a:pt x="722" y="730"/>
                    </a:lnTo>
                    <a:lnTo>
                      <a:pt x="917" y="739"/>
                    </a:lnTo>
                    <a:lnTo>
                      <a:pt x="1157" y="749"/>
                    </a:lnTo>
                    <a:lnTo>
                      <a:pt x="1157" y="749"/>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4" name="Freeform 16">
                <a:extLst>
                  <a:ext uri="{FF2B5EF4-FFF2-40B4-BE49-F238E27FC236}">
                    <a16:creationId xmlns:a16="http://schemas.microsoft.com/office/drawing/2014/main" id="{DA016A23-4648-BC8C-F511-FA5C07F82D4E}"/>
                  </a:ext>
                </a:extLst>
              </p:cNvPr>
              <p:cNvSpPr>
                <a:spLocks/>
              </p:cNvSpPr>
              <p:nvPr/>
            </p:nvSpPr>
            <p:spPr bwMode="auto">
              <a:xfrm>
                <a:off x="3783013" y="1822450"/>
                <a:ext cx="692150" cy="542925"/>
              </a:xfrm>
              <a:custGeom>
                <a:avLst/>
                <a:gdLst/>
                <a:ahLst/>
                <a:cxnLst>
                  <a:cxn ang="0">
                    <a:pos x="1243" y="1027"/>
                  </a:cxn>
                  <a:cxn ang="0">
                    <a:pos x="1290" y="350"/>
                  </a:cxn>
                  <a:cxn ang="0">
                    <a:pos x="1290" y="350"/>
                  </a:cxn>
                  <a:cxn ang="0">
                    <a:pos x="1292" y="350"/>
                  </a:cxn>
                  <a:cxn ang="0">
                    <a:pos x="1292" y="350"/>
                  </a:cxn>
                  <a:cxn ang="0">
                    <a:pos x="1308" y="129"/>
                  </a:cxn>
                  <a:cxn ang="0">
                    <a:pos x="971" y="97"/>
                  </a:cxn>
                  <a:cxn ang="0">
                    <a:pos x="140" y="0"/>
                  </a:cxn>
                  <a:cxn ang="0">
                    <a:pos x="0" y="894"/>
                  </a:cxn>
                  <a:cxn ang="0">
                    <a:pos x="1067" y="1017"/>
                  </a:cxn>
                  <a:cxn ang="0">
                    <a:pos x="1067" y="1017"/>
                  </a:cxn>
                  <a:cxn ang="0">
                    <a:pos x="1243" y="1027"/>
                  </a:cxn>
                  <a:cxn ang="0">
                    <a:pos x="1243" y="1027"/>
                  </a:cxn>
                </a:cxnLst>
                <a:rect l="0" t="0" r="r" b="b"/>
                <a:pathLst>
                  <a:path w="1308" h="1027">
                    <a:moveTo>
                      <a:pt x="1243" y="1027"/>
                    </a:moveTo>
                    <a:lnTo>
                      <a:pt x="1290" y="350"/>
                    </a:lnTo>
                    <a:lnTo>
                      <a:pt x="1290" y="350"/>
                    </a:lnTo>
                    <a:lnTo>
                      <a:pt x="1292" y="350"/>
                    </a:lnTo>
                    <a:lnTo>
                      <a:pt x="1292" y="350"/>
                    </a:lnTo>
                    <a:lnTo>
                      <a:pt x="1308" y="129"/>
                    </a:lnTo>
                    <a:lnTo>
                      <a:pt x="971" y="97"/>
                    </a:lnTo>
                    <a:lnTo>
                      <a:pt x="140" y="0"/>
                    </a:lnTo>
                    <a:lnTo>
                      <a:pt x="0" y="894"/>
                    </a:lnTo>
                    <a:lnTo>
                      <a:pt x="1067" y="1017"/>
                    </a:lnTo>
                    <a:lnTo>
                      <a:pt x="1067" y="1017"/>
                    </a:lnTo>
                    <a:lnTo>
                      <a:pt x="1243" y="1027"/>
                    </a:lnTo>
                    <a:lnTo>
                      <a:pt x="1243" y="1027"/>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5" name="Freeform 17">
                <a:extLst>
                  <a:ext uri="{FF2B5EF4-FFF2-40B4-BE49-F238E27FC236}">
                    <a16:creationId xmlns:a16="http://schemas.microsoft.com/office/drawing/2014/main" id="{C167959E-F8EE-3DB0-D134-07F1CE49F39C}"/>
                  </a:ext>
                </a:extLst>
              </p:cNvPr>
              <p:cNvSpPr>
                <a:spLocks/>
              </p:cNvSpPr>
              <p:nvPr/>
            </p:nvSpPr>
            <p:spPr bwMode="auto">
              <a:xfrm>
                <a:off x="3324225" y="1628775"/>
                <a:ext cx="533400" cy="666750"/>
              </a:xfrm>
              <a:custGeom>
                <a:avLst/>
                <a:gdLst/>
                <a:ahLst/>
                <a:cxnLst>
                  <a:cxn ang="0">
                    <a:pos x="1006" y="366"/>
                  </a:cxn>
                  <a:cxn ang="0">
                    <a:pos x="671" y="313"/>
                  </a:cxn>
                  <a:cxn ang="0">
                    <a:pos x="706" y="94"/>
                  </a:cxn>
                  <a:cxn ang="0">
                    <a:pos x="216" y="0"/>
                  </a:cxn>
                  <a:cxn ang="0">
                    <a:pos x="0" y="1106"/>
                  </a:cxn>
                  <a:cxn ang="0">
                    <a:pos x="866" y="1260"/>
                  </a:cxn>
                  <a:cxn ang="0">
                    <a:pos x="1006" y="366"/>
                  </a:cxn>
                </a:cxnLst>
                <a:rect l="0" t="0" r="r" b="b"/>
                <a:pathLst>
                  <a:path w="1006" h="1260">
                    <a:moveTo>
                      <a:pt x="1006" y="366"/>
                    </a:moveTo>
                    <a:lnTo>
                      <a:pt x="671" y="313"/>
                    </a:lnTo>
                    <a:lnTo>
                      <a:pt x="706" y="94"/>
                    </a:lnTo>
                    <a:lnTo>
                      <a:pt x="216" y="0"/>
                    </a:lnTo>
                    <a:lnTo>
                      <a:pt x="0" y="1106"/>
                    </a:lnTo>
                    <a:lnTo>
                      <a:pt x="866" y="1260"/>
                    </a:lnTo>
                    <a:lnTo>
                      <a:pt x="1006" y="366"/>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6" name="Freeform 18">
                <a:extLst>
                  <a:ext uri="{FF2B5EF4-FFF2-40B4-BE49-F238E27FC236}">
                    <a16:creationId xmlns:a16="http://schemas.microsoft.com/office/drawing/2014/main" id="{C52A4FDE-C180-BF29-C8B7-23B14FAA2053}"/>
                  </a:ext>
                </a:extLst>
              </p:cNvPr>
              <p:cNvSpPr>
                <a:spLocks/>
              </p:cNvSpPr>
              <p:nvPr/>
            </p:nvSpPr>
            <p:spPr bwMode="auto">
              <a:xfrm>
                <a:off x="2828925" y="1508125"/>
                <a:ext cx="609600" cy="923925"/>
              </a:xfrm>
              <a:custGeom>
                <a:avLst/>
                <a:gdLst/>
                <a:ahLst/>
                <a:cxnLst>
                  <a:cxn ang="0">
                    <a:pos x="20" y="606"/>
                  </a:cxn>
                  <a:cxn ang="0">
                    <a:pos x="4" y="613"/>
                  </a:cxn>
                  <a:cxn ang="0">
                    <a:pos x="0" y="628"/>
                  </a:cxn>
                  <a:cxn ang="0">
                    <a:pos x="5" y="645"/>
                  </a:cxn>
                  <a:cxn ang="0">
                    <a:pos x="8" y="660"/>
                  </a:cxn>
                  <a:cxn ang="0">
                    <a:pos x="15" y="666"/>
                  </a:cxn>
                  <a:cxn ang="0">
                    <a:pos x="30" y="671"/>
                  </a:cxn>
                  <a:cxn ang="0">
                    <a:pos x="745" y="1746"/>
                  </a:cxn>
                  <a:cxn ang="0">
                    <a:pos x="759" y="1728"/>
                  </a:cxn>
                  <a:cxn ang="0">
                    <a:pos x="763" y="1705"/>
                  </a:cxn>
                  <a:cxn ang="0">
                    <a:pos x="763" y="1647"/>
                  </a:cxn>
                  <a:cxn ang="0">
                    <a:pos x="764" y="1580"/>
                  </a:cxn>
                  <a:cxn ang="0">
                    <a:pos x="763" y="1532"/>
                  </a:cxn>
                  <a:cxn ang="0">
                    <a:pos x="777" y="1517"/>
                  </a:cxn>
                  <a:cxn ang="0">
                    <a:pos x="807" y="1508"/>
                  </a:cxn>
                  <a:cxn ang="0">
                    <a:pos x="818" y="1528"/>
                  </a:cxn>
                  <a:cxn ang="0">
                    <a:pos x="838" y="1518"/>
                  </a:cxn>
                  <a:cxn ang="0">
                    <a:pos x="860" y="1536"/>
                  </a:cxn>
                  <a:cxn ang="0">
                    <a:pos x="872" y="1543"/>
                  </a:cxn>
                  <a:cxn ang="0">
                    <a:pos x="889" y="1533"/>
                  </a:cxn>
                  <a:cxn ang="0">
                    <a:pos x="889" y="1533"/>
                  </a:cxn>
                  <a:cxn ang="0">
                    <a:pos x="899" y="1500"/>
                  </a:cxn>
                  <a:cxn ang="0">
                    <a:pos x="914" y="1451"/>
                  </a:cxn>
                  <a:cxn ang="0">
                    <a:pos x="914" y="1451"/>
                  </a:cxn>
                  <a:cxn ang="0">
                    <a:pos x="928" y="1382"/>
                  </a:cxn>
                  <a:cxn ang="0">
                    <a:pos x="938" y="1335"/>
                  </a:cxn>
                  <a:cxn ang="0">
                    <a:pos x="1154" y="229"/>
                  </a:cxn>
                  <a:cxn ang="0">
                    <a:pos x="1154" y="229"/>
                  </a:cxn>
                  <a:cxn ang="0">
                    <a:pos x="938" y="181"/>
                  </a:cxn>
                  <a:cxn ang="0">
                    <a:pos x="761" y="141"/>
                  </a:cxn>
                  <a:cxn ang="0">
                    <a:pos x="623" y="111"/>
                  </a:cxn>
                  <a:cxn ang="0">
                    <a:pos x="623" y="111"/>
                  </a:cxn>
                  <a:cxn ang="0">
                    <a:pos x="510" y="81"/>
                  </a:cxn>
                  <a:cxn ang="0">
                    <a:pos x="367" y="45"/>
                  </a:cxn>
                  <a:cxn ang="0">
                    <a:pos x="194" y="0"/>
                  </a:cxn>
                  <a:cxn ang="0">
                    <a:pos x="36" y="602"/>
                  </a:cxn>
                  <a:cxn ang="0">
                    <a:pos x="20" y="606"/>
                  </a:cxn>
                </a:cxnLst>
                <a:rect l="0" t="0" r="r" b="b"/>
                <a:pathLst>
                  <a:path w="1154" h="1746">
                    <a:moveTo>
                      <a:pt x="20" y="606"/>
                    </a:moveTo>
                    <a:lnTo>
                      <a:pt x="4" y="613"/>
                    </a:lnTo>
                    <a:lnTo>
                      <a:pt x="0" y="628"/>
                    </a:lnTo>
                    <a:lnTo>
                      <a:pt x="5" y="645"/>
                    </a:lnTo>
                    <a:lnTo>
                      <a:pt x="8" y="660"/>
                    </a:lnTo>
                    <a:lnTo>
                      <a:pt x="15" y="666"/>
                    </a:lnTo>
                    <a:lnTo>
                      <a:pt x="30" y="671"/>
                    </a:lnTo>
                    <a:lnTo>
                      <a:pt x="745" y="1746"/>
                    </a:lnTo>
                    <a:lnTo>
                      <a:pt x="759" y="1728"/>
                    </a:lnTo>
                    <a:lnTo>
                      <a:pt x="763" y="1705"/>
                    </a:lnTo>
                    <a:lnTo>
                      <a:pt x="763" y="1647"/>
                    </a:lnTo>
                    <a:lnTo>
                      <a:pt x="764" y="1580"/>
                    </a:lnTo>
                    <a:lnTo>
                      <a:pt x="763" y="1532"/>
                    </a:lnTo>
                    <a:lnTo>
                      <a:pt x="777" y="1517"/>
                    </a:lnTo>
                    <a:lnTo>
                      <a:pt x="807" y="1508"/>
                    </a:lnTo>
                    <a:lnTo>
                      <a:pt x="818" y="1528"/>
                    </a:lnTo>
                    <a:lnTo>
                      <a:pt x="838" y="1518"/>
                    </a:lnTo>
                    <a:lnTo>
                      <a:pt x="860" y="1536"/>
                    </a:lnTo>
                    <a:lnTo>
                      <a:pt x="872" y="1543"/>
                    </a:lnTo>
                    <a:lnTo>
                      <a:pt x="889" y="1533"/>
                    </a:lnTo>
                    <a:lnTo>
                      <a:pt x="889" y="1533"/>
                    </a:lnTo>
                    <a:lnTo>
                      <a:pt x="899" y="1500"/>
                    </a:lnTo>
                    <a:lnTo>
                      <a:pt x="914" y="1451"/>
                    </a:lnTo>
                    <a:lnTo>
                      <a:pt x="914" y="1451"/>
                    </a:lnTo>
                    <a:lnTo>
                      <a:pt x="928" y="1382"/>
                    </a:lnTo>
                    <a:lnTo>
                      <a:pt x="938" y="1335"/>
                    </a:lnTo>
                    <a:lnTo>
                      <a:pt x="1154" y="229"/>
                    </a:lnTo>
                    <a:lnTo>
                      <a:pt x="1154" y="229"/>
                    </a:lnTo>
                    <a:lnTo>
                      <a:pt x="938" y="181"/>
                    </a:lnTo>
                    <a:lnTo>
                      <a:pt x="761" y="141"/>
                    </a:lnTo>
                    <a:lnTo>
                      <a:pt x="623" y="111"/>
                    </a:lnTo>
                    <a:lnTo>
                      <a:pt x="623" y="111"/>
                    </a:lnTo>
                    <a:lnTo>
                      <a:pt x="510" y="81"/>
                    </a:lnTo>
                    <a:lnTo>
                      <a:pt x="367" y="45"/>
                    </a:lnTo>
                    <a:lnTo>
                      <a:pt x="194" y="0"/>
                    </a:lnTo>
                    <a:lnTo>
                      <a:pt x="36" y="602"/>
                    </a:lnTo>
                    <a:lnTo>
                      <a:pt x="20" y="606"/>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7" name="Freeform 19">
                <a:extLst>
                  <a:ext uri="{FF2B5EF4-FFF2-40B4-BE49-F238E27FC236}">
                    <a16:creationId xmlns:a16="http://schemas.microsoft.com/office/drawing/2014/main" id="{A8924073-EFC4-0208-0047-0F5630505047}"/>
                  </a:ext>
                </a:extLst>
              </p:cNvPr>
              <p:cNvSpPr>
                <a:spLocks/>
              </p:cNvSpPr>
              <p:nvPr/>
            </p:nvSpPr>
            <p:spPr bwMode="auto">
              <a:xfrm>
                <a:off x="2566988" y="928688"/>
                <a:ext cx="760412" cy="642937"/>
              </a:xfrm>
              <a:custGeom>
                <a:avLst/>
                <a:gdLst/>
                <a:ahLst/>
                <a:cxnLst>
                  <a:cxn ang="0">
                    <a:pos x="1254" y="848"/>
                  </a:cxn>
                  <a:cxn ang="0">
                    <a:pos x="1261" y="815"/>
                  </a:cxn>
                  <a:cxn ang="0">
                    <a:pos x="1282" y="797"/>
                  </a:cxn>
                  <a:cxn ang="0">
                    <a:pos x="1286" y="743"/>
                  </a:cxn>
                  <a:cxn ang="0">
                    <a:pos x="1278" y="721"/>
                  </a:cxn>
                  <a:cxn ang="0">
                    <a:pos x="1263" y="715"/>
                  </a:cxn>
                  <a:cxn ang="0">
                    <a:pos x="1259" y="678"/>
                  </a:cxn>
                  <a:cxn ang="0">
                    <a:pos x="1292" y="640"/>
                  </a:cxn>
                  <a:cxn ang="0">
                    <a:pos x="1342" y="586"/>
                  </a:cxn>
                  <a:cxn ang="0">
                    <a:pos x="1356" y="558"/>
                  </a:cxn>
                  <a:cxn ang="0">
                    <a:pos x="1388" y="518"/>
                  </a:cxn>
                  <a:cxn ang="0">
                    <a:pos x="1417" y="485"/>
                  </a:cxn>
                  <a:cxn ang="0">
                    <a:pos x="1435" y="460"/>
                  </a:cxn>
                  <a:cxn ang="0">
                    <a:pos x="1431" y="419"/>
                  </a:cxn>
                  <a:cxn ang="0">
                    <a:pos x="1397" y="388"/>
                  </a:cxn>
                  <a:cxn ang="0">
                    <a:pos x="1383" y="346"/>
                  </a:cxn>
                  <a:cxn ang="0">
                    <a:pos x="1028" y="263"/>
                  </a:cxn>
                  <a:cxn ang="0">
                    <a:pos x="985" y="263"/>
                  </a:cxn>
                  <a:cxn ang="0">
                    <a:pos x="833" y="272"/>
                  </a:cxn>
                  <a:cxn ang="0">
                    <a:pos x="802" y="267"/>
                  </a:cxn>
                  <a:cxn ang="0">
                    <a:pos x="778" y="271"/>
                  </a:cxn>
                  <a:cxn ang="0">
                    <a:pos x="766" y="261"/>
                  </a:cxn>
                  <a:cxn ang="0">
                    <a:pos x="731" y="257"/>
                  </a:cxn>
                  <a:cxn ang="0">
                    <a:pos x="723" y="242"/>
                  </a:cxn>
                  <a:cxn ang="0">
                    <a:pos x="670" y="231"/>
                  </a:cxn>
                  <a:cxn ang="0">
                    <a:pos x="635" y="218"/>
                  </a:cxn>
                  <a:cxn ang="0">
                    <a:pos x="567" y="228"/>
                  </a:cxn>
                  <a:cxn ang="0">
                    <a:pos x="484" y="188"/>
                  </a:cxn>
                  <a:cxn ang="0">
                    <a:pos x="486" y="182"/>
                  </a:cxn>
                  <a:cxn ang="0">
                    <a:pos x="493" y="154"/>
                  </a:cxn>
                  <a:cxn ang="0">
                    <a:pos x="494" y="127"/>
                  </a:cxn>
                  <a:cxn ang="0">
                    <a:pos x="493" y="111"/>
                  </a:cxn>
                  <a:cxn ang="0">
                    <a:pos x="486" y="85"/>
                  </a:cxn>
                  <a:cxn ang="0">
                    <a:pos x="476" y="70"/>
                  </a:cxn>
                  <a:cxn ang="0">
                    <a:pos x="468" y="61"/>
                  </a:cxn>
                  <a:cxn ang="0">
                    <a:pos x="443" y="56"/>
                  </a:cxn>
                  <a:cxn ang="0">
                    <a:pos x="423" y="47"/>
                  </a:cxn>
                  <a:cxn ang="0">
                    <a:pos x="419" y="35"/>
                  </a:cxn>
                  <a:cxn ang="0">
                    <a:pos x="412" y="27"/>
                  </a:cxn>
                  <a:cxn ang="0">
                    <a:pos x="400" y="23"/>
                  </a:cxn>
                  <a:cxn ang="0">
                    <a:pos x="377" y="23"/>
                  </a:cxn>
                  <a:cxn ang="0">
                    <a:pos x="329" y="0"/>
                  </a:cxn>
                  <a:cxn ang="0">
                    <a:pos x="319" y="64"/>
                  </a:cxn>
                  <a:cxn ang="0">
                    <a:pos x="301" y="131"/>
                  </a:cxn>
                  <a:cxn ang="0">
                    <a:pos x="282" y="179"/>
                  </a:cxn>
                  <a:cxn ang="0">
                    <a:pos x="258" y="236"/>
                  </a:cxn>
                  <a:cxn ang="0">
                    <a:pos x="221" y="313"/>
                  </a:cxn>
                  <a:cxn ang="0">
                    <a:pos x="164" y="461"/>
                  </a:cxn>
                  <a:cxn ang="0">
                    <a:pos x="115" y="560"/>
                  </a:cxn>
                  <a:cxn ang="0">
                    <a:pos x="86" y="605"/>
                  </a:cxn>
                  <a:cxn ang="0">
                    <a:pos x="65" y="636"/>
                  </a:cxn>
                  <a:cxn ang="0">
                    <a:pos x="28" y="691"/>
                  </a:cxn>
                  <a:cxn ang="0">
                    <a:pos x="23" y="747"/>
                  </a:cxn>
                  <a:cxn ang="0">
                    <a:pos x="23" y="766"/>
                  </a:cxn>
                  <a:cxn ang="0">
                    <a:pos x="17" y="787"/>
                  </a:cxn>
                  <a:cxn ang="0">
                    <a:pos x="5" y="814"/>
                  </a:cxn>
                  <a:cxn ang="0">
                    <a:pos x="3" y="873"/>
                  </a:cxn>
                  <a:cxn ang="0">
                    <a:pos x="17" y="898"/>
                  </a:cxn>
                  <a:cxn ang="0">
                    <a:pos x="687" y="1093"/>
                  </a:cxn>
                  <a:cxn ang="0">
                    <a:pos x="1003" y="1174"/>
                  </a:cxn>
                  <a:cxn ang="0">
                    <a:pos x="1116" y="1204"/>
                  </a:cxn>
                  <a:cxn ang="0">
                    <a:pos x="1168" y="1215"/>
                  </a:cxn>
                </a:cxnLst>
                <a:rect l="0" t="0" r="r" b="b"/>
                <a:pathLst>
                  <a:path w="1435" h="1215">
                    <a:moveTo>
                      <a:pt x="1168" y="1215"/>
                    </a:moveTo>
                    <a:lnTo>
                      <a:pt x="1254" y="848"/>
                    </a:lnTo>
                    <a:lnTo>
                      <a:pt x="1254" y="825"/>
                    </a:lnTo>
                    <a:lnTo>
                      <a:pt x="1261" y="815"/>
                    </a:lnTo>
                    <a:lnTo>
                      <a:pt x="1281" y="808"/>
                    </a:lnTo>
                    <a:lnTo>
                      <a:pt x="1282" y="797"/>
                    </a:lnTo>
                    <a:lnTo>
                      <a:pt x="1286" y="779"/>
                    </a:lnTo>
                    <a:lnTo>
                      <a:pt x="1286" y="743"/>
                    </a:lnTo>
                    <a:lnTo>
                      <a:pt x="1290" y="730"/>
                    </a:lnTo>
                    <a:lnTo>
                      <a:pt x="1278" y="721"/>
                    </a:lnTo>
                    <a:lnTo>
                      <a:pt x="1272" y="721"/>
                    </a:lnTo>
                    <a:lnTo>
                      <a:pt x="1263" y="715"/>
                    </a:lnTo>
                    <a:lnTo>
                      <a:pt x="1254" y="701"/>
                    </a:lnTo>
                    <a:lnTo>
                      <a:pt x="1259" y="678"/>
                    </a:lnTo>
                    <a:lnTo>
                      <a:pt x="1265" y="665"/>
                    </a:lnTo>
                    <a:lnTo>
                      <a:pt x="1292" y="640"/>
                    </a:lnTo>
                    <a:lnTo>
                      <a:pt x="1329" y="603"/>
                    </a:lnTo>
                    <a:lnTo>
                      <a:pt x="1342" y="586"/>
                    </a:lnTo>
                    <a:lnTo>
                      <a:pt x="1350" y="567"/>
                    </a:lnTo>
                    <a:lnTo>
                      <a:pt x="1356" y="558"/>
                    </a:lnTo>
                    <a:lnTo>
                      <a:pt x="1365" y="537"/>
                    </a:lnTo>
                    <a:lnTo>
                      <a:pt x="1388" y="518"/>
                    </a:lnTo>
                    <a:lnTo>
                      <a:pt x="1400" y="499"/>
                    </a:lnTo>
                    <a:lnTo>
                      <a:pt x="1417" y="485"/>
                    </a:lnTo>
                    <a:lnTo>
                      <a:pt x="1422" y="465"/>
                    </a:lnTo>
                    <a:lnTo>
                      <a:pt x="1435" y="460"/>
                    </a:lnTo>
                    <a:lnTo>
                      <a:pt x="1435" y="440"/>
                    </a:lnTo>
                    <a:lnTo>
                      <a:pt x="1431" y="419"/>
                    </a:lnTo>
                    <a:lnTo>
                      <a:pt x="1421" y="404"/>
                    </a:lnTo>
                    <a:lnTo>
                      <a:pt x="1397" y="388"/>
                    </a:lnTo>
                    <a:lnTo>
                      <a:pt x="1388" y="367"/>
                    </a:lnTo>
                    <a:lnTo>
                      <a:pt x="1383" y="346"/>
                    </a:lnTo>
                    <a:lnTo>
                      <a:pt x="1077" y="267"/>
                    </a:lnTo>
                    <a:lnTo>
                      <a:pt x="1028" y="263"/>
                    </a:lnTo>
                    <a:lnTo>
                      <a:pt x="1010" y="270"/>
                    </a:lnTo>
                    <a:lnTo>
                      <a:pt x="985" y="263"/>
                    </a:lnTo>
                    <a:lnTo>
                      <a:pt x="964" y="267"/>
                    </a:lnTo>
                    <a:lnTo>
                      <a:pt x="833" y="272"/>
                    </a:lnTo>
                    <a:lnTo>
                      <a:pt x="819" y="261"/>
                    </a:lnTo>
                    <a:lnTo>
                      <a:pt x="802" y="267"/>
                    </a:lnTo>
                    <a:lnTo>
                      <a:pt x="790" y="271"/>
                    </a:lnTo>
                    <a:lnTo>
                      <a:pt x="778" y="271"/>
                    </a:lnTo>
                    <a:lnTo>
                      <a:pt x="766" y="267"/>
                    </a:lnTo>
                    <a:lnTo>
                      <a:pt x="766" y="261"/>
                    </a:lnTo>
                    <a:lnTo>
                      <a:pt x="744" y="263"/>
                    </a:lnTo>
                    <a:lnTo>
                      <a:pt x="731" y="257"/>
                    </a:lnTo>
                    <a:lnTo>
                      <a:pt x="723" y="250"/>
                    </a:lnTo>
                    <a:lnTo>
                      <a:pt x="723" y="242"/>
                    </a:lnTo>
                    <a:lnTo>
                      <a:pt x="703" y="238"/>
                    </a:lnTo>
                    <a:lnTo>
                      <a:pt x="670" y="231"/>
                    </a:lnTo>
                    <a:lnTo>
                      <a:pt x="647" y="220"/>
                    </a:lnTo>
                    <a:lnTo>
                      <a:pt x="635" y="218"/>
                    </a:lnTo>
                    <a:lnTo>
                      <a:pt x="609" y="220"/>
                    </a:lnTo>
                    <a:lnTo>
                      <a:pt x="567" y="228"/>
                    </a:lnTo>
                    <a:lnTo>
                      <a:pt x="515" y="215"/>
                    </a:lnTo>
                    <a:lnTo>
                      <a:pt x="484" y="188"/>
                    </a:lnTo>
                    <a:lnTo>
                      <a:pt x="484" y="188"/>
                    </a:lnTo>
                    <a:lnTo>
                      <a:pt x="486" y="182"/>
                    </a:lnTo>
                    <a:lnTo>
                      <a:pt x="490" y="165"/>
                    </a:lnTo>
                    <a:lnTo>
                      <a:pt x="493" y="154"/>
                    </a:lnTo>
                    <a:lnTo>
                      <a:pt x="494" y="142"/>
                    </a:lnTo>
                    <a:lnTo>
                      <a:pt x="494" y="127"/>
                    </a:lnTo>
                    <a:lnTo>
                      <a:pt x="493" y="111"/>
                    </a:lnTo>
                    <a:lnTo>
                      <a:pt x="493" y="111"/>
                    </a:lnTo>
                    <a:lnTo>
                      <a:pt x="490" y="97"/>
                    </a:lnTo>
                    <a:lnTo>
                      <a:pt x="486" y="85"/>
                    </a:lnTo>
                    <a:lnTo>
                      <a:pt x="481" y="77"/>
                    </a:lnTo>
                    <a:lnTo>
                      <a:pt x="476" y="70"/>
                    </a:lnTo>
                    <a:lnTo>
                      <a:pt x="472" y="66"/>
                    </a:lnTo>
                    <a:lnTo>
                      <a:pt x="468" y="61"/>
                    </a:lnTo>
                    <a:lnTo>
                      <a:pt x="463" y="60"/>
                    </a:lnTo>
                    <a:lnTo>
                      <a:pt x="443" y="56"/>
                    </a:lnTo>
                    <a:lnTo>
                      <a:pt x="423" y="47"/>
                    </a:lnTo>
                    <a:lnTo>
                      <a:pt x="423" y="47"/>
                    </a:lnTo>
                    <a:lnTo>
                      <a:pt x="423" y="43"/>
                    </a:lnTo>
                    <a:lnTo>
                      <a:pt x="419" y="35"/>
                    </a:lnTo>
                    <a:lnTo>
                      <a:pt x="416" y="31"/>
                    </a:lnTo>
                    <a:lnTo>
                      <a:pt x="412" y="27"/>
                    </a:lnTo>
                    <a:lnTo>
                      <a:pt x="406" y="24"/>
                    </a:lnTo>
                    <a:lnTo>
                      <a:pt x="400" y="23"/>
                    </a:lnTo>
                    <a:lnTo>
                      <a:pt x="400" y="23"/>
                    </a:lnTo>
                    <a:lnTo>
                      <a:pt x="377" y="23"/>
                    </a:lnTo>
                    <a:lnTo>
                      <a:pt x="347" y="14"/>
                    </a:lnTo>
                    <a:lnTo>
                      <a:pt x="329" y="0"/>
                    </a:lnTo>
                    <a:lnTo>
                      <a:pt x="329" y="34"/>
                    </a:lnTo>
                    <a:lnTo>
                      <a:pt x="319" y="64"/>
                    </a:lnTo>
                    <a:lnTo>
                      <a:pt x="298" y="104"/>
                    </a:lnTo>
                    <a:lnTo>
                      <a:pt x="301" y="131"/>
                    </a:lnTo>
                    <a:lnTo>
                      <a:pt x="297" y="154"/>
                    </a:lnTo>
                    <a:lnTo>
                      <a:pt x="282" y="179"/>
                    </a:lnTo>
                    <a:lnTo>
                      <a:pt x="273" y="202"/>
                    </a:lnTo>
                    <a:lnTo>
                      <a:pt x="258" y="236"/>
                    </a:lnTo>
                    <a:lnTo>
                      <a:pt x="248" y="260"/>
                    </a:lnTo>
                    <a:lnTo>
                      <a:pt x="221" y="313"/>
                    </a:lnTo>
                    <a:lnTo>
                      <a:pt x="190" y="397"/>
                    </a:lnTo>
                    <a:lnTo>
                      <a:pt x="164" y="461"/>
                    </a:lnTo>
                    <a:lnTo>
                      <a:pt x="141" y="519"/>
                    </a:lnTo>
                    <a:lnTo>
                      <a:pt x="115" y="560"/>
                    </a:lnTo>
                    <a:lnTo>
                      <a:pt x="104" y="580"/>
                    </a:lnTo>
                    <a:lnTo>
                      <a:pt x="86" y="605"/>
                    </a:lnTo>
                    <a:lnTo>
                      <a:pt x="73" y="619"/>
                    </a:lnTo>
                    <a:lnTo>
                      <a:pt x="65" y="636"/>
                    </a:lnTo>
                    <a:lnTo>
                      <a:pt x="53" y="658"/>
                    </a:lnTo>
                    <a:lnTo>
                      <a:pt x="28" y="691"/>
                    </a:lnTo>
                    <a:lnTo>
                      <a:pt x="17" y="708"/>
                    </a:lnTo>
                    <a:lnTo>
                      <a:pt x="23" y="747"/>
                    </a:lnTo>
                    <a:lnTo>
                      <a:pt x="23" y="757"/>
                    </a:lnTo>
                    <a:lnTo>
                      <a:pt x="23" y="766"/>
                    </a:lnTo>
                    <a:lnTo>
                      <a:pt x="23" y="772"/>
                    </a:lnTo>
                    <a:lnTo>
                      <a:pt x="17" y="787"/>
                    </a:lnTo>
                    <a:lnTo>
                      <a:pt x="10" y="793"/>
                    </a:lnTo>
                    <a:lnTo>
                      <a:pt x="5" y="814"/>
                    </a:lnTo>
                    <a:lnTo>
                      <a:pt x="0" y="850"/>
                    </a:lnTo>
                    <a:lnTo>
                      <a:pt x="3" y="873"/>
                    </a:lnTo>
                    <a:lnTo>
                      <a:pt x="11" y="886"/>
                    </a:lnTo>
                    <a:lnTo>
                      <a:pt x="17" y="898"/>
                    </a:lnTo>
                    <a:lnTo>
                      <a:pt x="687" y="1093"/>
                    </a:lnTo>
                    <a:lnTo>
                      <a:pt x="687" y="1093"/>
                    </a:lnTo>
                    <a:lnTo>
                      <a:pt x="860" y="1138"/>
                    </a:lnTo>
                    <a:lnTo>
                      <a:pt x="1003" y="1174"/>
                    </a:lnTo>
                    <a:lnTo>
                      <a:pt x="1116" y="1204"/>
                    </a:lnTo>
                    <a:lnTo>
                      <a:pt x="1116" y="1204"/>
                    </a:lnTo>
                    <a:lnTo>
                      <a:pt x="1168" y="1215"/>
                    </a:lnTo>
                    <a:lnTo>
                      <a:pt x="1168" y="1215"/>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8" name="Freeform 20">
                <a:extLst>
                  <a:ext uri="{FF2B5EF4-FFF2-40B4-BE49-F238E27FC236}">
                    <a16:creationId xmlns:a16="http://schemas.microsoft.com/office/drawing/2014/main" id="{761DC6F2-1C77-7626-AA3C-270747828C7E}"/>
                  </a:ext>
                </a:extLst>
              </p:cNvPr>
              <p:cNvSpPr>
                <a:spLocks/>
              </p:cNvSpPr>
              <p:nvPr/>
            </p:nvSpPr>
            <p:spPr bwMode="auto">
              <a:xfrm>
                <a:off x="3186113" y="760413"/>
                <a:ext cx="563562" cy="917575"/>
              </a:xfrm>
              <a:custGeom>
                <a:avLst/>
                <a:gdLst/>
                <a:ahLst/>
                <a:cxnLst>
                  <a:cxn ang="0">
                    <a:pos x="224" y="633"/>
                  </a:cxn>
                  <a:cxn ang="0">
                    <a:pos x="215" y="665"/>
                  </a:cxn>
                  <a:cxn ang="0">
                    <a:pos x="253" y="723"/>
                  </a:cxn>
                  <a:cxn ang="0">
                    <a:pos x="267" y="779"/>
                  </a:cxn>
                  <a:cxn ang="0">
                    <a:pos x="232" y="818"/>
                  </a:cxn>
                  <a:cxn ang="0">
                    <a:pos x="188" y="877"/>
                  </a:cxn>
                  <a:cxn ang="0">
                    <a:pos x="161" y="922"/>
                  </a:cxn>
                  <a:cxn ang="0">
                    <a:pos x="91" y="997"/>
                  </a:cxn>
                  <a:cxn ang="0">
                    <a:pos x="104" y="1040"/>
                  </a:cxn>
                  <a:cxn ang="0">
                    <a:pos x="118" y="1062"/>
                  </a:cxn>
                  <a:cxn ang="0">
                    <a:pos x="113" y="1127"/>
                  </a:cxn>
                  <a:cxn ang="0">
                    <a:pos x="86" y="1167"/>
                  </a:cxn>
                  <a:cxn ang="0">
                    <a:pos x="301" y="1602"/>
                  </a:cxn>
                  <a:cxn ang="0">
                    <a:pos x="1066" y="1194"/>
                  </a:cxn>
                  <a:cxn ang="0">
                    <a:pos x="1044" y="1166"/>
                  </a:cxn>
                  <a:cxn ang="0">
                    <a:pos x="1018" y="1123"/>
                  </a:cxn>
                  <a:cxn ang="0">
                    <a:pos x="988" y="1160"/>
                  </a:cxn>
                  <a:cxn ang="0">
                    <a:pos x="884" y="1140"/>
                  </a:cxn>
                  <a:cxn ang="0">
                    <a:pos x="858" y="1160"/>
                  </a:cxn>
                  <a:cxn ang="0">
                    <a:pos x="801" y="1134"/>
                  </a:cxn>
                  <a:cxn ang="0">
                    <a:pos x="783" y="1158"/>
                  </a:cxn>
                  <a:cxn ang="0">
                    <a:pos x="757" y="1127"/>
                  </a:cxn>
                  <a:cxn ang="0">
                    <a:pos x="747" y="1052"/>
                  </a:cxn>
                  <a:cxn ang="0">
                    <a:pos x="698" y="1026"/>
                  </a:cxn>
                  <a:cxn ang="0">
                    <a:pos x="698" y="967"/>
                  </a:cxn>
                  <a:cxn ang="0">
                    <a:pos x="680" y="908"/>
                  </a:cxn>
                  <a:cxn ang="0">
                    <a:pos x="658" y="834"/>
                  </a:cxn>
                  <a:cxn ang="0">
                    <a:pos x="622" y="845"/>
                  </a:cxn>
                  <a:cxn ang="0">
                    <a:pos x="585" y="866"/>
                  </a:cxn>
                  <a:cxn ang="0">
                    <a:pos x="558" y="834"/>
                  </a:cxn>
                  <a:cxn ang="0">
                    <a:pos x="598" y="783"/>
                  </a:cxn>
                  <a:cxn ang="0">
                    <a:pos x="598" y="716"/>
                  </a:cxn>
                  <a:cxn ang="0">
                    <a:pos x="643" y="627"/>
                  </a:cxn>
                  <a:cxn ang="0">
                    <a:pos x="600" y="595"/>
                  </a:cxn>
                  <a:cxn ang="0">
                    <a:pos x="571" y="515"/>
                  </a:cxn>
                  <a:cxn ang="0">
                    <a:pos x="512" y="432"/>
                  </a:cxn>
                  <a:cxn ang="0">
                    <a:pos x="489" y="369"/>
                  </a:cxn>
                  <a:cxn ang="0">
                    <a:pos x="475" y="319"/>
                  </a:cxn>
                  <a:cxn ang="0">
                    <a:pos x="454" y="272"/>
                  </a:cxn>
                  <a:cxn ang="0">
                    <a:pos x="486" y="117"/>
                  </a:cxn>
                  <a:cxn ang="0">
                    <a:pos x="357" y="0"/>
                  </a:cxn>
                  <a:cxn ang="0">
                    <a:pos x="299" y="269"/>
                  </a:cxn>
                  <a:cxn ang="0">
                    <a:pos x="235" y="529"/>
                  </a:cxn>
                  <a:cxn ang="0">
                    <a:pos x="224" y="561"/>
                  </a:cxn>
                  <a:cxn ang="0">
                    <a:pos x="215" y="582"/>
                  </a:cxn>
                  <a:cxn ang="0">
                    <a:pos x="225" y="602"/>
                  </a:cxn>
                </a:cxnLst>
                <a:rect l="0" t="0" r="r" b="b"/>
                <a:pathLst>
                  <a:path w="1066" h="1735">
                    <a:moveTo>
                      <a:pt x="225" y="612"/>
                    </a:moveTo>
                    <a:lnTo>
                      <a:pt x="225" y="612"/>
                    </a:lnTo>
                    <a:lnTo>
                      <a:pt x="224" y="633"/>
                    </a:lnTo>
                    <a:lnTo>
                      <a:pt x="220" y="650"/>
                    </a:lnTo>
                    <a:lnTo>
                      <a:pt x="217" y="661"/>
                    </a:lnTo>
                    <a:lnTo>
                      <a:pt x="215" y="665"/>
                    </a:lnTo>
                    <a:lnTo>
                      <a:pt x="220" y="686"/>
                    </a:lnTo>
                    <a:lnTo>
                      <a:pt x="229" y="707"/>
                    </a:lnTo>
                    <a:lnTo>
                      <a:pt x="253" y="723"/>
                    </a:lnTo>
                    <a:lnTo>
                      <a:pt x="263" y="738"/>
                    </a:lnTo>
                    <a:lnTo>
                      <a:pt x="267" y="759"/>
                    </a:lnTo>
                    <a:lnTo>
                      <a:pt x="267" y="779"/>
                    </a:lnTo>
                    <a:lnTo>
                      <a:pt x="254" y="784"/>
                    </a:lnTo>
                    <a:lnTo>
                      <a:pt x="249" y="804"/>
                    </a:lnTo>
                    <a:lnTo>
                      <a:pt x="232" y="818"/>
                    </a:lnTo>
                    <a:lnTo>
                      <a:pt x="220" y="837"/>
                    </a:lnTo>
                    <a:lnTo>
                      <a:pt x="197" y="856"/>
                    </a:lnTo>
                    <a:lnTo>
                      <a:pt x="188" y="877"/>
                    </a:lnTo>
                    <a:lnTo>
                      <a:pt x="182" y="886"/>
                    </a:lnTo>
                    <a:lnTo>
                      <a:pt x="174" y="905"/>
                    </a:lnTo>
                    <a:lnTo>
                      <a:pt x="161" y="922"/>
                    </a:lnTo>
                    <a:lnTo>
                      <a:pt x="124" y="959"/>
                    </a:lnTo>
                    <a:lnTo>
                      <a:pt x="97" y="984"/>
                    </a:lnTo>
                    <a:lnTo>
                      <a:pt x="91" y="997"/>
                    </a:lnTo>
                    <a:lnTo>
                      <a:pt x="86" y="1020"/>
                    </a:lnTo>
                    <a:lnTo>
                      <a:pt x="95" y="1034"/>
                    </a:lnTo>
                    <a:lnTo>
                      <a:pt x="104" y="1040"/>
                    </a:lnTo>
                    <a:lnTo>
                      <a:pt x="110" y="1040"/>
                    </a:lnTo>
                    <a:lnTo>
                      <a:pt x="122" y="1049"/>
                    </a:lnTo>
                    <a:lnTo>
                      <a:pt x="118" y="1062"/>
                    </a:lnTo>
                    <a:lnTo>
                      <a:pt x="118" y="1098"/>
                    </a:lnTo>
                    <a:lnTo>
                      <a:pt x="114" y="1116"/>
                    </a:lnTo>
                    <a:lnTo>
                      <a:pt x="113" y="1127"/>
                    </a:lnTo>
                    <a:lnTo>
                      <a:pt x="93" y="1134"/>
                    </a:lnTo>
                    <a:lnTo>
                      <a:pt x="86" y="1144"/>
                    </a:lnTo>
                    <a:lnTo>
                      <a:pt x="86" y="1167"/>
                    </a:lnTo>
                    <a:lnTo>
                      <a:pt x="0" y="1534"/>
                    </a:lnTo>
                    <a:lnTo>
                      <a:pt x="0" y="1534"/>
                    </a:lnTo>
                    <a:lnTo>
                      <a:pt x="301" y="1602"/>
                    </a:lnTo>
                    <a:lnTo>
                      <a:pt x="479" y="1641"/>
                    </a:lnTo>
                    <a:lnTo>
                      <a:pt x="969" y="1735"/>
                    </a:lnTo>
                    <a:lnTo>
                      <a:pt x="1066" y="1194"/>
                    </a:lnTo>
                    <a:lnTo>
                      <a:pt x="1055" y="1183"/>
                    </a:lnTo>
                    <a:lnTo>
                      <a:pt x="1044" y="1173"/>
                    </a:lnTo>
                    <a:lnTo>
                      <a:pt x="1044" y="1166"/>
                    </a:lnTo>
                    <a:lnTo>
                      <a:pt x="1043" y="1151"/>
                    </a:lnTo>
                    <a:lnTo>
                      <a:pt x="1033" y="1137"/>
                    </a:lnTo>
                    <a:lnTo>
                      <a:pt x="1018" y="1123"/>
                    </a:lnTo>
                    <a:lnTo>
                      <a:pt x="1000" y="1123"/>
                    </a:lnTo>
                    <a:lnTo>
                      <a:pt x="993" y="1147"/>
                    </a:lnTo>
                    <a:lnTo>
                      <a:pt x="988" y="1160"/>
                    </a:lnTo>
                    <a:lnTo>
                      <a:pt x="943" y="1152"/>
                    </a:lnTo>
                    <a:lnTo>
                      <a:pt x="919" y="1144"/>
                    </a:lnTo>
                    <a:lnTo>
                      <a:pt x="884" y="1140"/>
                    </a:lnTo>
                    <a:lnTo>
                      <a:pt x="865" y="1141"/>
                    </a:lnTo>
                    <a:lnTo>
                      <a:pt x="858" y="1151"/>
                    </a:lnTo>
                    <a:lnTo>
                      <a:pt x="858" y="1160"/>
                    </a:lnTo>
                    <a:lnTo>
                      <a:pt x="839" y="1149"/>
                    </a:lnTo>
                    <a:lnTo>
                      <a:pt x="814" y="1135"/>
                    </a:lnTo>
                    <a:lnTo>
                      <a:pt x="801" y="1134"/>
                    </a:lnTo>
                    <a:lnTo>
                      <a:pt x="790" y="1137"/>
                    </a:lnTo>
                    <a:lnTo>
                      <a:pt x="783" y="1151"/>
                    </a:lnTo>
                    <a:lnTo>
                      <a:pt x="783" y="1158"/>
                    </a:lnTo>
                    <a:lnTo>
                      <a:pt x="766" y="1158"/>
                    </a:lnTo>
                    <a:lnTo>
                      <a:pt x="757" y="1142"/>
                    </a:lnTo>
                    <a:lnTo>
                      <a:pt x="757" y="1127"/>
                    </a:lnTo>
                    <a:lnTo>
                      <a:pt x="757" y="1108"/>
                    </a:lnTo>
                    <a:lnTo>
                      <a:pt x="747" y="1080"/>
                    </a:lnTo>
                    <a:lnTo>
                      <a:pt x="747" y="1052"/>
                    </a:lnTo>
                    <a:lnTo>
                      <a:pt x="728" y="1052"/>
                    </a:lnTo>
                    <a:lnTo>
                      <a:pt x="707" y="1037"/>
                    </a:lnTo>
                    <a:lnTo>
                      <a:pt x="698" y="1026"/>
                    </a:lnTo>
                    <a:lnTo>
                      <a:pt x="698" y="1016"/>
                    </a:lnTo>
                    <a:lnTo>
                      <a:pt x="698" y="992"/>
                    </a:lnTo>
                    <a:lnTo>
                      <a:pt x="698" y="967"/>
                    </a:lnTo>
                    <a:lnTo>
                      <a:pt x="680" y="951"/>
                    </a:lnTo>
                    <a:lnTo>
                      <a:pt x="680" y="937"/>
                    </a:lnTo>
                    <a:lnTo>
                      <a:pt x="680" y="908"/>
                    </a:lnTo>
                    <a:lnTo>
                      <a:pt x="672" y="872"/>
                    </a:lnTo>
                    <a:lnTo>
                      <a:pt x="665" y="852"/>
                    </a:lnTo>
                    <a:lnTo>
                      <a:pt x="658" y="834"/>
                    </a:lnTo>
                    <a:lnTo>
                      <a:pt x="648" y="834"/>
                    </a:lnTo>
                    <a:lnTo>
                      <a:pt x="632" y="847"/>
                    </a:lnTo>
                    <a:lnTo>
                      <a:pt x="622" y="845"/>
                    </a:lnTo>
                    <a:lnTo>
                      <a:pt x="610" y="854"/>
                    </a:lnTo>
                    <a:lnTo>
                      <a:pt x="594" y="865"/>
                    </a:lnTo>
                    <a:lnTo>
                      <a:pt x="585" y="866"/>
                    </a:lnTo>
                    <a:lnTo>
                      <a:pt x="585" y="854"/>
                    </a:lnTo>
                    <a:lnTo>
                      <a:pt x="567" y="841"/>
                    </a:lnTo>
                    <a:lnTo>
                      <a:pt x="558" y="834"/>
                    </a:lnTo>
                    <a:lnTo>
                      <a:pt x="572" y="800"/>
                    </a:lnTo>
                    <a:lnTo>
                      <a:pt x="583" y="783"/>
                    </a:lnTo>
                    <a:lnTo>
                      <a:pt x="598" y="783"/>
                    </a:lnTo>
                    <a:lnTo>
                      <a:pt x="604" y="773"/>
                    </a:lnTo>
                    <a:lnTo>
                      <a:pt x="594" y="747"/>
                    </a:lnTo>
                    <a:lnTo>
                      <a:pt x="598" y="716"/>
                    </a:lnTo>
                    <a:lnTo>
                      <a:pt x="611" y="686"/>
                    </a:lnTo>
                    <a:lnTo>
                      <a:pt x="625" y="657"/>
                    </a:lnTo>
                    <a:lnTo>
                      <a:pt x="643" y="627"/>
                    </a:lnTo>
                    <a:lnTo>
                      <a:pt x="639" y="609"/>
                    </a:lnTo>
                    <a:lnTo>
                      <a:pt x="600" y="602"/>
                    </a:lnTo>
                    <a:lnTo>
                      <a:pt x="600" y="595"/>
                    </a:lnTo>
                    <a:lnTo>
                      <a:pt x="586" y="579"/>
                    </a:lnTo>
                    <a:lnTo>
                      <a:pt x="573" y="551"/>
                    </a:lnTo>
                    <a:lnTo>
                      <a:pt x="571" y="515"/>
                    </a:lnTo>
                    <a:lnTo>
                      <a:pt x="558" y="491"/>
                    </a:lnTo>
                    <a:lnTo>
                      <a:pt x="536" y="468"/>
                    </a:lnTo>
                    <a:lnTo>
                      <a:pt x="512" y="432"/>
                    </a:lnTo>
                    <a:lnTo>
                      <a:pt x="504" y="408"/>
                    </a:lnTo>
                    <a:lnTo>
                      <a:pt x="489" y="383"/>
                    </a:lnTo>
                    <a:lnTo>
                      <a:pt x="489" y="369"/>
                    </a:lnTo>
                    <a:lnTo>
                      <a:pt x="475" y="354"/>
                    </a:lnTo>
                    <a:lnTo>
                      <a:pt x="475" y="335"/>
                    </a:lnTo>
                    <a:lnTo>
                      <a:pt x="475" y="319"/>
                    </a:lnTo>
                    <a:lnTo>
                      <a:pt x="462" y="298"/>
                    </a:lnTo>
                    <a:lnTo>
                      <a:pt x="454" y="286"/>
                    </a:lnTo>
                    <a:lnTo>
                      <a:pt x="454" y="272"/>
                    </a:lnTo>
                    <a:lnTo>
                      <a:pt x="461" y="224"/>
                    </a:lnTo>
                    <a:lnTo>
                      <a:pt x="474" y="167"/>
                    </a:lnTo>
                    <a:lnTo>
                      <a:pt x="486" y="117"/>
                    </a:lnTo>
                    <a:lnTo>
                      <a:pt x="494" y="83"/>
                    </a:lnTo>
                    <a:lnTo>
                      <a:pt x="504" y="38"/>
                    </a:lnTo>
                    <a:lnTo>
                      <a:pt x="357" y="0"/>
                    </a:lnTo>
                    <a:lnTo>
                      <a:pt x="357" y="0"/>
                    </a:lnTo>
                    <a:lnTo>
                      <a:pt x="339" y="85"/>
                    </a:lnTo>
                    <a:lnTo>
                      <a:pt x="299" y="269"/>
                    </a:lnTo>
                    <a:lnTo>
                      <a:pt x="275" y="371"/>
                    </a:lnTo>
                    <a:lnTo>
                      <a:pt x="253" y="461"/>
                    </a:lnTo>
                    <a:lnTo>
                      <a:pt x="235" y="529"/>
                    </a:lnTo>
                    <a:lnTo>
                      <a:pt x="228" y="550"/>
                    </a:lnTo>
                    <a:lnTo>
                      <a:pt x="224" y="561"/>
                    </a:lnTo>
                    <a:lnTo>
                      <a:pt x="224" y="561"/>
                    </a:lnTo>
                    <a:lnTo>
                      <a:pt x="218" y="569"/>
                    </a:lnTo>
                    <a:lnTo>
                      <a:pt x="215" y="576"/>
                    </a:lnTo>
                    <a:lnTo>
                      <a:pt x="215" y="582"/>
                    </a:lnTo>
                    <a:lnTo>
                      <a:pt x="217" y="586"/>
                    </a:lnTo>
                    <a:lnTo>
                      <a:pt x="222" y="595"/>
                    </a:lnTo>
                    <a:lnTo>
                      <a:pt x="225" y="602"/>
                    </a:lnTo>
                    <a:lnTo>
                      <a:pt x="225" y="612"/>
                    </a:lnTo>
                    <a:lnTo>
                      <a:pt x="225" y="612"/>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9" name="Freeform 21">
                <a:extLst>
                  <a:ext uri="{FF2B5EF4-FFF2-40B4-BE49-F238E27FC236}">
                    <a16:creationId xmlns:a16="http://schemas.microsoft.com/office/drawing/2014/main" id="{6143BBB4-402C-9AF9-3DD7-A55D6401D9ED}"/>
                  </a:ext>
                </a:extLst>
              </p:cNvPr>
              <p:cNvSpPr>
                <a:spLocks/>
              </p:cNvSpPr>
              <p:nvPr/>
            </p:nvSpPr>
            <p:spPr bwMode="auto">
              <a:xfrm>
                <a:off x="3425825" y="781050"/>
                <a:ext cx="963612" cy="619125"/>
              </a:xfrm>
              <a:custGeom>
                <a:avLst/>
                <a:gdLst/>
                <a:ahLst/>
                <a:cxnLst>
                  <a:cxn ang="0">
                    <a:pos x="1822" y="279"/>
                  </a:cxn>
                  <a:cxn ang="0">
                    <a:pos x="1124" y="190"/>
                  </a:cxn>
                  <a:cxn ang="0">
                    <a:pos x="859" y="154"/>
                  </a:cxn>
                  <a:cxn ang="0">
                    <a:pos x="726" y="133"/>
                  </a:cxn>
                  <a:cxn ang="0">
                    <a:pos x="454" y="83"/>
                  </a:cxn>
                  <a:cxn ang="0">
                    <a:pos x="129" y="16"/>
                  </a:cxn>
                  <a:cxn ang="0">
                    <a:pos x="40" y="45"/>
                  </a:cxn>
                  <a:cxn ang="0">
                    <a:pos x="20" y="129"/>
                  </a:cxn>
                  <a:cxn ang="0">
                    <a:pos x="0" y="234"/>
                  </a:cxn>
                  <a:cxn ang="0">
                    <a:pos x="8" y="260"/>
                  </a:cxn>
                  <a:cxn ang="0">
                    <a:pos x="21" y="297"/>
                  </a:cxn>
                  <a:cxn ang="0">
                    <a:pos x="35" y="331"/>
                  </a:cxn>
                  <a:cxn ang="0">
                    <a:pos x="50" y="370"/>
                  </a:cxn>
                  <a:cxn ang="0">
                    <a:pos x="82" y="430"/>
                  </a:cxn>
                  <a:cxn ang="0">
                    <a:pos x="117" y="477"/>
                  </a:cxn>
                  <a:cxn ang="0">
                    <a:pos x="132" y="541"/>
                  </a:cxn>
                  <a:cxn ang="0">
                    <a:pos x="146" y="564"/>
                  </a:cxn>
                  <a:cxn ang="0">
                    <a:pos x="189" y="589"/>
                  </a:cxn>
                  <a:cxn ang="0">
                    <a:pos x="157" y="648"/>
                  </a:cxn>
                  <a:cxn ang="0">
                    <a:pos x="140" y="709"/>
                  </a:cxn>
                  <a:cxn ang="0">
                    <a:pos x="144" y="745"/>
                  </a:cxn>
                  <a:cxn ang="0">
                    <a:pos x="118" y="762"/>
                  </a:cxn>
                  <a:cxn ang="0">
                    <a:pos x="113" y="803"/>
                  </a:cxn>
                  <a:cxn ang="0">
                    <a:pos x="131" y="828"/>
                  </a:cxn>
                  <a:cxn ang="0">
                    <a:pos x="156" y="816"/>
                  </a:cxn>
                  <a:cxn ang="0">
                    <a:pos x="178" y="809"/>
                  </a:cxn>
                  <a:cxn ang="0">
                    <a:pos x="204" y="796"/>
                  </a:cxn>
                  <a:cxn ang="0">
                    <a:pos x="218" y="834"/>
                  </a:cxn>
                  <a:cxn ang="0">
                    <a:pos x="226" y="899"/>
                  </a:cxn>
                  <a:cxn ang="0">
                    <a:pos x="244" y="929"/>
                  </a:cxn>
                  <a:cxn ang="0">
                    <a:pos x="244" y="978"/>
                  </a:cxn>
                  <a:cxn ang="0">
                    <a:pos x="253" y="999"/>
                  </a:cxn>
                  <a:cxn ang="0">
                    <a:pos x="293" y="1014"/>
                  </a:cxn>
                  <a:cxn ang="0">
                    <a:pos x="303" y="1070"/>
                  </a:cxn>
                  <a:cxn ang="0">
                    <a:pos x="303" y="1104"/>
                  </a:cxn>
                  <a:cxn ang="0">
                    <a:pos x="329" y="1120"/>
                  </a:cxn>
                  <a:cxn ang="0">
                    <a:pos x="336" y="1099"/>
                  </a:cxn>
                  <a:cxn ang="0">
                    <a:pos x="360" y="1097"/>
                  </a:cxn>
                  <a:cxn ang="0">
                    <a:pos x="404" y="1122"/>
                  </a:cxn>
                  <a:cxn ang="0">
                    <a:pos x="411" y="1103"/>
                  </a:cxn>
                  <a:cxn ang="0">
                    <a:pos x="465" y="1106"/>
                  </a:cxn>
                  <a:cxn ang="0">
                    <a:pos x="534" y="1122"/>
                  </a:cxn>
                  <a:cxn ang="0">
                    <a:pos x="546" y="1085"/>
                  </a:cxn>
                  <a:cxn ang="0">
                    <a:pos x="579" y="1099"/>
                  </a:cxn>
                  <a:cxn ang="0">
                    <a:pos x="590" y="1128"/>
                  </a:cxn>
                  <a:cxn ang="0">
                    <a:pos x="601" y="1145"/>
                  </a:cxn>
                  <a:cxn ang="0">
                    <a:pos x="634" y="1029"/>
                  </a:cxn>
                  <a:cxn ang="0">
                    <a:pos x="1736" y="1171"/>
                  </a:cxn>
                  <a:cxn ang="0">
                    <a:pos x="1822" y="279"/>
                  </a:cxn>
                </a:cxnLst>
                <a:rect l="0" t="0" r="r" b="b"/>
                <a:pathLst>
                  <a:path w="1822" h="1171">
                    <a:moveTo>
                      <a:pt x="1822" y="279"/>
                    </a:moveTo>
                    <a:lnTo>
                      <a:pt x="1822" y="279"/>
                    </a:lnTo>
                    <a:lnTo>
                      <a:pt x="1442" y="231"/>
                    </a:lnTo>
                    <a:lnTo>
                      <a:pt x="1124" y="190"/>
                    </a:lnTo>
                    <a:lnTo>
                      <a:pt x="978" y="170"/>
                    </a:lnTo>
                    <a:lnTo>
                      <a:pt x="859" y="154"/>
                    </a:lnTo>
                    <a:lnTo>
                      <a:pt x="859" y="154"/>
                    </a:lnTo>
                    <a:lnTo>
                      <a:pt x="726" y="133"/>
                    </a:lnTo>
                    <a:lnTo>
                      <a:pt x="590" y="108"/>
                    </a:lnTo>
                    <a:lnTo>
                      <a:pt x="454" y="83"/>
                    </a:lnTo>
                    <a:lnTo>
                      <a:pt x="328" y="58"/>
                    </a:lnTo>
                    <a:lnTo>
                      <a:pt x="129" y="16"/>
                    </a:lnTo>
                    <a:lnTo>
                      <a:pt x="50" y="0"/>
                    </a:lnTo>
                    <a:lnTo>
                      <a:pt x="40" y="45"/>
                    </a:lnTo>
                    <a:lnTo>
                      <a:pt x="32" y="79"/>
                    </a:lnTo>
                    <a:lnTo>
                      <a:pt x="20" y="129"/>
                    </a:lnTo>
                    <a:lnTo>
                      <a:pt x="7" y="186"/>
                    </a:lnTo>
                    <a:lnTo>
                      <a:pt x="0" y="234"/>
                    </a:lnTo>
                    <a:lnTo>
                      <a:pt x="0" y="248"/>
                    </a:lnTo>
                    <a:lnTo>
                      <a:pt x="8" y="260"/>
                    </a:lnTo>
                    <a:lnTo>
                      <a:pt x="21" y="281"/>
                    </a:lnTo>
                    <a:lnTo>
                      <a:pt x="21" y="297"/>
                    </a:lnTo>
                    <a:lnTo>
                      <a:pt x="21" y="316"/>
                    </a:lnTo>
                    <a:lnTo>
                      <a:pt x="35" y="331"/>
                    </a:lnTo>
                    <a:lnTo>
                      <a:pt x="35" y="345"/>
                    </a:lnTo>
                    <a:lnTo>
                      <a:pt x="50" y="370"/>
                    </a:lnTo>
                    <a:lnTo>
                      <a:pt x="58" y="394"/>
                    </a:lnTo>
                    <a:lnTo>
                      <a:pt x="82" y="430"/>
                    </a:lnTo>
                    <a:lnTo>
                      <a:pt x="104" y="453"/>
                    </a:lnTo>
                    <a:lnTo>
                      <a:pt x="117" y="477"/>
                    </a:lnTo>
                    <a:lnTo>
                      <a:pt x="119" y="513"/>
                    </a:lnTo>
                    <a:lnTo>
                      <a:pt x="132" y="541"/>
                    </a:lnTo>
                    <a:lnTo>
                      <a:pt x="146" y="557"/>
                    </a:lnTo>
                    <a:lnTo>
                      <a:pt x="146" y="564"/>
                    </a:lnTo>
                    <a:lnTo>
                      <a:pt x="185" y="571"/>
                    </a:lnTo>
                    <a:lnTo>
                      <a:pt x="189" y="589"/>
                    </a:lnTo>
                    <a:lnTo>
                      <a:pt x="171" y="619"/>
                    </a:lnTo>
                    <a:lnTo>
                      <a:pt x="157" y="648"/>
                    </a:lnTo>
                    <a:lnTo>
                      <a:pt x="144" y="678"/>
                    </a:lnTo>
                    <a:lnTo>
                      <a:pt x="140" y="709"/>
                    </a:lnTo>
                    <a:lnTo>
                      <a:pt x="150" y="735"/>
                    </a:lnTo>
                    <a:lnTo>
                      <a:pt x="144" y="745"/>
                    </a:lnTo>
                    <a:lnTo>
                      <a:pt x="129" y="745"/>
                    </a:lnTo>
                    <a:lnTo>
                      <a:pt x="118" y="762"/>
                    </a:lnTo>
                    <a:lnTo>
                      <a:pt x="104" y="796"/>
                    </a:lnTo>
                    <a:lnTo>
                      <a:pt x="113" y="803"/>
                    </a:lnTo>
                    <a:lnTo>
                      <a:pt x="131" y="816"/>
                    </a:lnTo>
                    <a:lnTo>
                      <a:pt x="131" y="828"/>
                    </a:lnTo>
                    <a:lnTo>
                      <a:pt x="140" y="827"/>
                    </a:lnTo>
                    <a:lnTo>
                      <a:pt x="156" y="816"/>
                    </a:lnTo>
                    <a:lnTo>
                      <a:pt x="168" y="807"/>
                    </a:lnTo>
                    <a:lnTo>
                      <a:pt x="178" y="809"/>
                    </a:lnTo>
                    <a:lnTo>
                      <a:pt x="194" y="796"/>
                    </a:lnTo>
                    <a:lnTo>
                      <a:pt x="204" y="796"/>
                    </a:lnTo>
                    <a:lnTo>
                      <a:pt x="211" y="814"/>
                    </a:lnTo>
                    <a:lnTo>
                      <a:pt x="218" y="834"/>
                    </a:lnTo>
                    <a:lnTo>
                      <a:pt x="226" y="870"/>
                    </a:lnTo>
                    <a:lnTo>
                      <a:pt x="226" y="899"/>
                    </a:lnTo>
                    <a:lnTo>
                      <a:pt x="226" y="913"/>
                    </a:lnTo>
                    <a:lnTo>
                      <a:pt x="244" y="929"/>
                    </a:lnTo>
                    <a:lnTo>
                      <a:pt x="244" y="954"/>
                    </a:lnTo>
                    <a:lnTo>
                      <a:pt x="244" y="978"/>
                    </a:lnTo>
                    <a:lnTo>
                      <a:pt x="244" y="988"/>
                    </a:lnTo>
                    <a:lnTo>
                      <a:pt x="253" y="999"/>
                    </a:lnTo>
                    <a:lnTo>
                      <a:pt x="274" y="1014"/>
                    </a:lnTo>
                    <a:lnTo>
                      <a:pt x="293" y="1014"/>
                    </a:lnTo>
                    <a:lnTo>
                      <a:pt x="293" y="1042"/>
                    </a:lnTo>
                    <a:lnTo>
                      <a:pt x="303" y="1070"/>
                    </a:lnTo>
                    <a:lnTo>
                      <a:pt x="303" y="1089"/>
                    </a:lnTo>
                    <a:lnTo>
                      <a:pt x="303" y="1104"/>
                    </a:lnTo>
                    <a:lnTo>
                      <a:pt x="312" y="1120"/>
                    </a:lnTo>
                    <a:lnTo>
                      <a:pt x="329" y="1120"/>
                    </a:lnTo>
                    <a:lnTo>
                      <a:pt x="329" y="1113"/>
                    </a:lnTo>
                    <a:lnTo>
                      <a:pt x="336" y="1099"/>
                    </a:lnTo>
                    <a:lnTo>
                      <a:pt x="347" y="1096"/>
                    </a:lnTo>
                    <a:lnTo>
                      <a:pt x="360" y="1097"/>
                    </a:lnTo>
                    <a:lnTo>
                      <a:pt x="385" y="1111"/>
                    </a:lnTo>
                    <a:lnTo>
                      <a:pt x="404" y="1122"/>
                    </a:lnTo>
                    <a:lnTo>
                      <a:pt x="404" y="1113"/>
                    </a:lnTo>
                    <a:lnTo>
                      <a:pt x="411" y="1103"/>
                    </a:lnTo>
                    <a:lnTo>
                      <a:pt x="430" y="1102"/>
                    </a:lnTo>
                    <a:lnTo>
                      <a:pt x="465" y="1106"/>
                    </a:lnTo>
                    <a:lnTo>
                      <a:pt x="489" y="1114"/>
                    </a:lnTo>
                    <a:lnTo>
                      <a:pt x="534" y="1122"/>
                    </a:lnTo>
                    <a:lnTo>
                      <a:pt x="539" y="1109"/>
                    </a:lnTo>
                    <a:lnTo>
                      <a:pt x="546" y="1085"/>
                    </a:lnTo>
                    <a:lnTo>
                      <a:pt x="564" y="1085"/>
                    </a:lnTo>
                    <a:lnTo>
                      <a:pt x="579" y="1099"/>
                    </a:lnTo>
                    <a:lnTo>
                      <a:pt x="589" y="1113"/>
                    </a:lnTo>
                    <a:lnTo>
                      <a:pt x="590" y="1128"/>
                    </a:lnTo>
                    <a:lnTo>
                      <a:pt x="590" y="1135"/>
                    </a:lnTo>
                    <a:lnTo>
                      <a:pt x="601" y="1145"/>
                    </a:lnTo>
                    <a:lnTo>
                      <a:pt x="612" y="1156"/>
                    </a:lnTo>
                    <a:lnTo>
                      <a:pt x="634" y="1029"/>
                    </a:lnTo>
                    <a:lnTo>
                      <a:pt x="1735" y="1171"/>
                    </a:lnTo>
                    <a:lnTo>
                      <a:pt x="1736" y="1171"/>
                    </a:lnTo>
                    <a:lnTo>
                      <a:pt x="1757" y="961"/>
                    </a:lnTo>
                    <a:lnTo>
                      <a:pt x="1822" y="279"/>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0" name="Freeform 22">
                <a:extLst>
                  <a:ext uri="{FF2B5EF4-FFF2-40B4-BE49-F238E27FC236}">
                    <a16:creationId xmlns:a16="http://schemas.microsoft.com/office/drawing/2014/main" id="{C8BAF8F9-59AA-B1B6-8A11-4760C638B246}"/>
                  </a:ext>
                </a:extLst>
              </p:cNvPr>
              <p:cNvSpPr>
                <a:spLocks/>
              </p:cNvSpPr>
              <p:nvPr/>
            </p:nvSpPr>
            <p:spPr bwMode="auto">
              <a:xfrm>
                <a:off x="7086600" y="857250"/>
                <a:ext cx="341312" cy="539750"/>
              </a:xfrm>
              <a:custGeom>
                <a:avLst/>
                <a:gdLst/>
                <a:ahLst/>
                <a:cxnLst>
                  <a:cxn ang="0">
                    <a:pos x="189" y="995"/>
                  </a:cxn>
                  <a:cxn ang="0">
                    <a:pos x="185" y="963"/>
                  </a:cxn>
                  <a:cxn ang="0">
                    <a:pos x="205" y="934"/>
                  </a:cxn>
                  <a:cxn ang="0">
                    <a:pos x="218" y="915"/>
                  </a:cxn>
                  <a:cxn ang="0">
                    <a:pos x="241" y="885"/>
                  </a:cxn>
                  <a:cxn ang="0">
                    <a:pos x="225" y="872"/>
                  </a:cxn>
                  <a:cxn ang="0">
                    <a:pos x="233" y="848"/>
                  </a:cxn>
                  <a:cxn ang="0">
                    <a:pos x="250" y="847"/>
                  </a:cxn>
                  <a:cxn ang="0">
                    <a:pos x="266" y="824"/>
                  </a:cxn>
                  <a:cxn ang="0">
                    <a:pos x="290" y="838"/>
                  </a:cxn>
                  <a:cxn ang="0">
                    <a:pos x="284" y="816"/>
                  </a:cxn>
                  <a:cxn ang="0">
                    <a:pos x="311" y="808"/>
                  </a:cxn>
                  <a:cxn ang="0">
                    <a:pos x="323" y="760"/>
                  </a:cxn>
                  <a:cxn ang="0">
                    <a:pos x="366" y="774"/>
                  </a:cxn>
                  <a:cxn ang="0">
                    <a:pos x="379" y="720"/>
                  </a:cxn>
                  <a:cxn ang="0">
                    <a:pos x="376" y="672"/>
                  </a:cxn>
                  <a:cxn ang="0">
                    <a:pos x="383" y="640"/>
                  </a:cxn>
                  <a:cxn ang="0">
                    <a:pos x="436" y="666"/>
                  </a:cxn>
                  <a:cxn ang="0">
                    <a:pos x="447" y="627"/>
                  </a:cxn>
                  <a:cxn ang="0">
                    <a:pos x="466" y="663"/>
                  </a:cxn>
                  <a:cxn ang="0">
                    <a:pos x="486" y="636"/>
                  </a:cxn>
                  <a:cxn ang="0">
                    <a:pos x="477" y="608"/>
                  </a:cxn>
                  <a:cxn ang="0">
                    <a:pos x="520" y="626"/>
                  </a:cxn>
                  <a:cxn ang="0">
                    <a:pos x="537" y="608"/>
                  </a:cxn>
                  <a:cxn ang="0">
                    <a:pos x="566" y="579"/>
                  </a:cxn>
                  <a:cxn ang="0">
                    <a:pos x="581" y="555"/>
                  </a:cxn>
                  <a:cxn ang="0">
                    <a:pos x="630" y="530"/>
                  </a:cxn>
                  <a:cxn ang="0">
                    <a:pos x="640" y="479"/>
                  </a:cxn>
                  <a:cxn ang="0">
                    <a:pos x="622" y="468"/>
                  </a:cxn>
                  <a:cxn ang="0">
                    <a:pos x="615" y="445"/>
                  </a:cxn>
                  <a:cxn ang="0">
                    <a:pos x="574" y="418"/>
                  </a:cxn>
                  <a:cxn ang="0">
                    <a:pos x="559" y="351"/>
                  </a:cxn>
                  <a:cxn ang="0">
                    <a:pos x="520" y="341"/>
                  </a:cxn>
                  <a:cxn ang="0">
                    <a:pos x="466" y="305"/>
                  </a:cxn>
                  <a:cxn ang="0">
                    <a:pos x="425" y="168"/>
                  </a:cxn>
                  <a:cxn ang="0">
                    <a:pos x="393" y="57"/>
                  </a:cxn>
                  <a:cxn ang="0">
                    <a:pos x="294" y="15"/>
                  </a:cxn>
                  <a:cxn ang="0">
                    <a:pos x="232" y="55"/>
                  </a:cxn>
                  <a:cxn ang="0">
                    <a:pos x="166" y="21"/>
                  </a:cxn>
                  <a:cxn ang="0">
                    <a:pos x="122" y="114"/>
                  </a:cxn>
                  <a:cxn ang="0">
                    <a:pos x="76" y="294"/>
                  </a:cxn>
                  <a:cxn ang="0">
                    <a:pos x="83" y="386"/>
                  </a:cxn>
                  <a:cxn ang="0">
                    <a:pos x="64" y="447"/>
                  </a:cxn>
                  <a:cxn ang="0">
                    <a:pos x="43" y="519"/>
                  </a:cxn>
                  <a:cxn ang="0">
                    <a:pos x="0" y="561"/>
                  </a:cxn>
                </a:cxnLst>
                <a:rect l="0" t="0" r="r" b="b"/>
                <a:pathLst>
                  <a:path w="645" h="1021">
                    <a:moveTo>
                      <a:pt x="180" y="1021"/>
                    </a:moveTo>
                    <a:lnTo>
                      <a:pt x="180" y="1013"/>
                    </a:lnTo>
                    <a:lnTo>
                      <a:pt x="189" y="995"/>
                    </a:lnTo>
                    <a:lnTo>
                      <a:pt x="189" y="991"/>
                    </a:lnTo>
                    <a:lnTo>
                      <a:pt x="185" y="973"/>
                    </a:lnTo>
                    <a:lnTo>
                      <a:pt x="185" y="963"/>
                    </a:lnTo>
                    <a:lnTo>
                      <a:pt x="198" y="956"/>
                    </a:lnTo>
                    <a:lnTo>
                      <a:pt x="205" y="956"/>
                    </a:lnTo>
                    <a:lnTo>
                      <a:pt x="205" y="934"/>
                    </a:lnTo>
                    <a:lnTo>
                      <a:pt x="212" y="927"/>
                    </a:lnTo>
                    <a:lnTo>
                      <a:pt x="212" y="915"/>
                    </a:lnTo>
                    <a:lnTo>
                      <a:pt x="218" y="915"/>
                    </a:lnTo>
                    <a:lnTo>
                      <a:pt x="228" y="906"/>
                    </a:lnTo>
                    <a:lnTo>
                      <a:pt x="241" y="906"/>
                    </a:lnTo>
                    <a:lnTo>
                      <a:pt x="241" y="885"/>
                    </a:lnTo>
                    <a:lnTo>
                      <a:pt x="229" y="881"/>
                    </a:lnTo>
                    <a:lnTo>
                      <a:pt x="223" y="881"/>
                    </a:lnTo>
                    <a:lnTo>
                      <a:pt x="225" y="872"/>
                    </a:lnTo>
                    <a:lnTo>
                      <a:pt x="226" y="867"/>
                    </a:lnTo>
                    <a:lnTo>
                      <a:pt x="230" y="855"/>
                    </a:lnTo>
                    <a:lnTo>
                      <a:pt x="233" y="848"/>
                    </a:lnTo>
                    <a:lnTo>
                      <a:pt x="241" y="835"/>
                    </a:lnTo>
                    <a:lnTo>
                      <a:pt x="250" y="840"/>
                    </a:lnTo>
                    <a:lnTo>
                      <a:pt x="250" y="847"/>
                    </a:lnTo>
                    <a:lnTo>
                      <a:pt x="259" y="844"/>
                    </a:lnTo>
                    <a:lnTo>
                      <a:pt x="266" y="835"/>
                    </a:lnTo>
                    <a:lnTo>
                      <a:pt x="266" y="824"/>
                    </a:lnTo>
                    <a:lnTo>
                      <a:pt x="275" y="833"/>
                    </a:lnTo>
                    <a:lnTo>
                      <a:pt x="284" y="838"/>
                    </a:lnTo>
                    <a:lnTo>
                      <a:pt x="290" y="838"/>
                    </a:lnTo>
                    <a:lnTo>
                      <a:pt x="290" y="824"/>
                    </a:lnTo>
                    <a:lnTo>
                      <a:pt x="290" y="816"/>
                    </a:lnTo>
                    <a:lnTo>
                      <a:pt x="284" y="816"/>
                    </a:lnTo>
                    <a:lnTo>
                      <a:pt x="275" y="804"/>
                    </a:lnTo>
                    <a:lnTo>
                      <a:pt x="298" y="804"/>
                    </a:lnTo>
                    <a:lnTo>
                      <a:pt x="311" y="808"/>
                    </a:lnTo>
                    <a:lnTo>
                      <a:pt x="323" y="804"/>
                    </a:lnTo>
                    <a:lnTo>
                      <a:pt x="330" y="784"/>
                    </a:lnTo>
                    <a:lnTo>
                      <a:pt x="323" y="760"/>
                    </a:lnTo>
                    <a:lnTo>
                      <a:pt x="336" y="760"/>
                    </a:lnTo>
                    <a:lnTo>
                      <a:pt x="354" y="777"/>
                    </a:lnTo>
                    <a:lnTo>
                      <a:pt x="366" y="774"/>
                    </a:lnTo>
                    <a:lnTo>
                      <a:pt x="379" y="760"/>
                    </a:lnTo>
                    <a:lnTo>
                      <a:pt x="383" y="738"/>
                    </a:lnTo>
                    <a:lnTo>
                      <a:pt x="379" y="720"/>
                    </a:lnTo>
                    <a:lnTo>
                      <a:pt x="383" y="702"/>
                    </a:lnTo>
                    <a:lnTo>
                      <a:pt x="383" y="686"/>
                    </a:lnTo>
                    <a:lnTo>
                      <a:pt x="376" y="672"/>
                    </a:lnTo>
                    <a:lnTo>
                      <a:pt x="377" y="662"/>
                    </a:lnTo>
                    <a:lnTo>
                      <a:pt x="383" y="648"/>
                    </a:lnTo>
                    <a:lnTo>
                      <a:pt x="383" y="640"/>
                    </a:lnTo>
                    <a:lnTo>
                      <a:pt x="398" y="655"/>
                    </a:lnTo>
                    <a:lnTo>
                      <a:pt x="409" y="667"/>
                    </a:lnTo>
                    <a:lnTo>
                      <a:pt x="436" y="666"/>
                    </a:lnTo>
                    <a:lnTo>
                      <a:pt x="436" y="655"/>
                    </a:lnTo>
                    <a:lnTo>
                      <a:pt x="436" y="640"/>
                    </a:lnTo>
                    <a:lnTo>
                      <a:pt x="447" y="627"/>
                    </a:lnTo>
                    <a:lnTo>
                      <a:pt x="461" y="636"/>
                    </a:lnTo>
                    <a:lnTo>
                      <a:pt x="466" y="648"/>
                    </a:lnTo>
                    <a:lnTo>
                      <a:pt x="466" y="663"/>
                    </a:lnTo>
                    <a:lnTo>
                      <a:pt x="480" y="661"/>
                    </a:lnTo>
                    <a:lnTo>
                      <a:pt x="494" y="645"/>
                    </a:lnTo>
                    <a:lnTo>
                      <a:pt x="486" y="636"/>
                    </a:lnTo>
                    <a:lnTo>
                      <a:pt x="473" y="623"/>
                    </a:lnTo>
                    <a:lnTo>
                      <a:pt x="475" y="612"/>
                    </a:lnTo>
                    <a:lnTo>
                      <a:pt x="477" y="608"/>
                    </a:lnTo>
                    <a:lnTo>
                      <a:pt x="494" y="622"/>
                    </a:lnTo>
                    <a:lnTo>
                      <a:pt x="511" y="633"/>
                    </a:lnTo>
                    <a:lnTo>
                      <a:pt x="520" y="626"/>
                    </a:lnTo>
                    <a:lnTo>
                      <a:pt x="516" y="608"/>
                    </a:lnTo>
                    <a:lnTo>
                      <a:pt x="520" y="608"/>
                    </a:lnTo>
                    <a:lnTo>
                      <a:pt x="537" y="608"/>
                    </a:lnTo>
                    <a:lnTo>
                      <a:pt x="537" y="579"/>
                    </a:lnTo>
                    <a:lnTo>
                      <a:pt x="552" y="579"/>
                    </a:lnTo>
                    <a:lnTo>
                      <a:pt x="566" y="579"/>
                    </a:lnTo>
                    <a:lnTo>
                      <a:pt x="573" y="569"/>
                    </a:lnTo>
                    <a:lnTo>
                      <a:pt x="573" y="555"/>
                    </a:lnTo>
                    <a:lnTo>
                      <a:pt x="581" y="555"/>
                    </a:lnTo>
                    <a:lnTo>
                      <a:pt x="594" y="545"/>
                    </a:lnTo>
                    <a:lnTo>
                      <a:pt x="606" y="530"/>
                    </a:lnTo>
                    <a:lnTo>
                      <a:pt x="630" y="530"/>
                    </a:lnTo>
                    <a:lnTo>
                      <a:pt x="637" y="522"/>
                    </a:lnTo>
                    <a:lnTo>
                      <a:pt x="645" y="490"/>
                    </a:lnTo>
                    <a:lnTo>
                      <a:pt x="640" y="479"/>
                    </a:lnTo>
                    <a:lnTo>
                      <a:pt x="633" y="479"/>
                    </a:lnTo>
                    <a:lnTo>
                      <a:pt x="623" y="479"/>
                    </a:lnTo>
                    <a:lnTo>
                      <a:pt x="622" y="468"/>
                    </a:lnTo>
                    <a:lnTo>
                      <a:pt x="626" y="458"/>
                    </a:lnTo>
                    <a:lnTo>
                      <a:pt x="626" y="454"/>
                    </a:lnTo>
                    <a:lnTo>
                      <a:pt x="615" y="445"/>
                    </a:lnTo>
                    <a:lnTo>
                      <a:pt x="604" y="418"/>
                    </a:lnTo>
                    <a:lnTo>
                      <a:pt x="586" y="418"/>
                    </a:lnTo>
                    <a:lnTo>
                      <a:pt x="574" y="418"/>
                    </a:lnTo>
                    <a:lnTo>
                      <a:pt x="563" y="397"/>
                    </a:lnTo>
                    <a:lnTo>
                      <a:pt x="561" y="370"/>
                    </a:lnTo>
                    <a:lnTo>
                      <a:pt x="559" y="351"/>
                    </a:lnTo>
                    <a:lnTo>
                      <a:pt x="549" y="332"/>
                    </a:lnTo>
                    <a:lnTo>
                      <a:pt x="537" y="337"/>
                    </a:lnTo>
                    <a:lnTo>
                      <a:pt x="520" y="341"/>
                    </a:lnTo>
                    <a:lnTo>
                      <a:pt x="502" y="345"/>
                    </a:lnTo>
                    <a:lnTo>
                      <a:pt x="479" y="336"/>
                    </a:lnTo>
                    <a:lnTo>
                      <a:pt x="466" y="305"/>
                    </a:lnTo>
                    <a:lnTo>
                      <a:pt x="455" y="264"/>
                    </a:lnTo>
                    <a:lnTo>
                      <a:pt x="437" y="216"/>
                    </a:lnTo>
                    <a:lnTo>
                      <a:pt x="425" y="168"/>
                    </a:lnTo>
                    <a:lnTo>
                      <a:pt x="412" y="137"/>
                    </a:lnTo>
                    <a:lnTo>
                      <a:pt x="407" y="97"/>
                    </a:lnTo>
                    <a:lnTo>
                      <a:pt x="393" y="57"/>
                    </a:lnTo>
                    <a:lnTo>
                      <a:pt x="382" y="42"/>
                    </a:lnTo>
                    <a:lnTo>
                      <a:pt x="309" y="0"/>
                    </a:lnTo>
                    <a:lnTo>
                      <a:pt x="294" y="15"/>
                    </a:lnTo>
                    <a:lnTo>
                      <a:pt x="275" y="35"/>
                    </a:lnTo>
                    <a:lnTo>
                      <a:pt x="248" y="57"/>
                    </a:lnTo>
                    <a:lnTo>
                      <a:pt x="232" y="55"/>
                    </a:lnTo>
                    <a:lnTo>
                      <a:pt x="214" y="46"/>
                    </a:lnTo>
                    <a:lnTo>
                      <a:pt x="191" y="33"/>
                    </a:lnTo>
                    <a:lnTo>
                      <a:pt x="166" y="21"/>
                    </a:lnTo>
                    <a:lnTo>
                      <a:pt x="158" y="21"/>
                    </a:lnTo>
                    <a:lnTo>
                      <a:pt x="150" y="37"/>
                    </a:lnTo>
                    <a:lnTo>
                      <a:pt x="122" y="114"/>
                    </a:lnTo>
                    <a:lnTo>
                      <a:pt x="111" y="179"/>
                    </a:lnTo>
                    <a:lnTo>
                      <a:pt x="83" y="247"/>
                    </a:lnTo>
                    <a:lnTo>
                      <a:pt x="76" y="294"/>
                    </a:lnTo>
                    <a:lnTo>
                      <a:pt x="64" y="348"/>
                    </a:lnTo>
                    <a:lnTo>
                      <a:pt x="76" y="379"/>
                    </a:lnTo>
                    <a:lnTo>
                      <a:pt x="83" y="386"/>
                    </a:lnTo>
                    <a:lnTo>
                      <a:pt x="80" y="401"/>
                    </a:lnTo>
                    <a:lnTo>
                      <a:pt x="64" y="413"/>
                    </a:lnTo>
                    <a:lnTo>
                      <a:pt x="64" y="447"/>
                    </a:lnTo>
                    <a:lnTo>
                      <a:pt x="54" y="472"/>
                    </a:lnTo>
                    <a:lnTo>
                      <a:pt x="54" y="511"/>
                    </a:lnTo>
                    <a:lnTo>
                      <a:pt x="43" y="519"/>
                    </a:lnTo>
                    <a:lnTo>
                      <a:pt x="43" y="550"/>
                    </a:lnTo>
                    <a:lnTo>
                      <a:pt x="7" y="545"/>
                    </a:lnTo>
                    <a:lnTo>
                      <a:pt x="0" y="561"/>
                    </a:lnTo>
                    <a:lnTo>
                      <a:pt x="132" y="973"/>
                    </a:lnTo>
                    <a:lnTo>
                      <a:pt x="180" y="1021"/>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1" name="Freeform 23">
                <a:extLst>
                  <a:ext uri="{FF2B5EF4-FFF2-40B4-BE49-F238E27FC236}">
                    <a16:creationId xmlns:a16="http://schemas.microsoft.com/office/drawing/2014/main" id="{B585ACA1-535A-B90E-C4D3-DA466A6A34B9}"/>
                  </a:ext>
                </a:extLst>
              </p:cNvPr>
              <p:cNvSpPr>
                <a:spLocks/>
              </p:cNvSpPr>
              <p:nvPr/>
            </p:nvSpPr>
            <p:spPr bwMode="auto">
              <a:xfrm>
                <a:off x="6432550" y="1227138"/>
                <a:ext cx="703262" cy="517525"/>
              </a:xfrm>
              <a:custGeom>
                <a:avLst/>
                <a:gdLst/>
                <a:ahLst/>
                <a:cxnLst>
                  <a:cxn ang="0">
                    <a:pos x="56" y="749"/>
                  </a:cxn>
                  <a:cxn ang="0">
                    <a:pos x="88" y="710"/>
                  </a:cxn>
                  <a:cxn ang="0">
                    <a:pos x="118" y="683"/>
                  </a:cxn>
                  <a:cxn ang="0">
                    <a:pos x="118" y="657"/>
                  </a:cxn>
                  <a:cxn ang="0">
                    <a:pos x="80" y="563"/>
                  </a:cxn>
                  <a:cxn ang="0">
                    <a:pos x="171" y="528"/>
                  </a:cxn>
                  <a:cxn ang="0">
                    <a:pos x="260" y="528"/>
                  </a:cxn>
                  <a:cxn ang="0">
                    <a:pos x="313" y="528"/>
                  </a:cxn>
                  <a:cxn ang="0">
                    <a:pos x="364" y="513"/>
                  </a:cxn>
                  <a:cxn ang="0">
                    <a:pos x="457" y="460"/>
                  </a:cxn>
                  <a:cxn ang="0">
                    <a:pos x="510" y="428"/>
                  </a:cxn>
                  <a:cxn ang="0">
                    <a:pos x="510" y="389"/>
                  </a:cxn>
                  <a:cxn ang="0">
                    <a:pos x="510" y="350"/>
                  </a:cxn>
                  <a:cxn ang="0">
                    <a:pos x="485" y="334"/>
                  </a:cxn>
                  <a:cxn ang="0">
                    <a:pos x="470" y="306"/>
                  </a:cxn>
                  <a:cxn ang="0">
                    <a:pos x="538" y="245"/>
                  </a:cxn>
                  <a:cxn ang="0">
                    <a:pos x="564" y="178"/>
                  </a:cxn>
                  <a:cxn ang="0">
                    <a:pos x="637" y="84"/>
                  </a:cxn>
                  <a:cxn ang="0">
                    <a:pos x="718" y="46"/>
                  </a:cxn>
                  <a:cxn ang="0">
                    <a:pos x="810" y="14"/>
                  </a:cxn>
                  <a:cxn ang="0">
                    <a:pos x="896" y="31"/>
                  </a:cxn>
                  <a:cxn ang="0">
                    <a:pos x="909" y="93"/>
                  </a:cxn>
                  <a:cxn ang="0">
                    <a:pos x="941" y="135"/>
                  </a:cxn>
                  <a:cxn ang="0">
                    <a:pos x="941" y="188"/>
                  </a:cxn>
                  <a:cxn ang="0">
                    <a:pos x="957" y="266"/>
                  </a:cxn>
                  <a:cxn ang="0">
                    <a:pos x="994" y="322"/>
                  </a:cxn>
                  <a:cxn ang="0">
                    <a:pos x="1014" y="435"/>
                  </a:cxn>
                  <a:cxn ang="0">
                    <a:pos x="1036" y="490"/>
                  </a:cxn>
                  <a:cxn ang="0">
                    <a:pos x="1036" y="661"/>
                  </a:cxn>
                  <a:cxn ang="0">
                    <a:pos x="1055" y="804"/>
                  </a:cxn>
                  <a:cxn ang="0">
                    <a:pos x="1054" y="869"/>
                  </a:cxn>
                  <a:cxn ang="0">
                    <a:pos x="1025" y="940"/>
                  </a:cxn>
                  <a:cxn ang="0">
                    <a:pos x="1088" y="914"/>
                  </a:cxn>
                  <a:cxn ang="0">
                    <a:pos x="1134" y="880"/>
                  </a:cxn>
                  <a:cxn ang="0">
                    <a:pos x="1194" y="869"/>
                  </a:cxn>
                  <a:cxn ang="0">
                    <a:pos x="1237" y="843"/>
                  </a:cxn>
                  <a:cxn ang="0">
                    <a:pos x="1237" y="865"/>
                  </a:cxn>
                  <a:cxn ang="0">
                    <a:pos x="1284" y="832"/>
                  </a:cxn>
                  <a:cxn ang="0">
                    <a:pos x="1319" y="817"/>
                  </a:cxn>
                  <a:cxn ang="0">
                    <a:pos x="1284" y="865"/>
                  </a:cxn>
                  <a:cxn ang="0">
                    <a:pos x="1205" y="910"/>
                  </a:cxn>
                  <a:cxn ang="0">
                    <a:pos x="1134" y="953"/>
                  </a:cxn>
                  <a:cxn ang="0">
                    <a:pos x="1043" y="979"/>
                  </a:cxn>
                  <a:cxn ang="0">
                    <a:pos x="1005" y="940"/>
                  </a:cxn>
                  <a:cxn ang="0">
                    <a:pos x="993" y="905"/>
                  </a:cxn>
                  <a:cxn ang="0">
                    <a:pos x="848" y="869"/>
                  </a:cxn>
                  <a:cxn ang="0">
                    <a:pos x="846" y="832"/>
                  </a:cxn>
                  <a:cxn ang="0">
                    <a:pos x="815" y="821"/>
                  </a:cxn>
                  <a:cxn ang="0">
                    <a:pos x="771" y="762"/>
                  </a:cxn>
                  <a:cxn ang="0">
                    <a:pos x="14" y="858"/>
                  </a:cxn>
                </a:cxnLst>
                <a:rect l="0" t="0" r="r" b="b"/>
                <a:pathLst>
                  <a:path w="1329" h="979">
                    <a:moveTo>
                      <a:pt x="0" y="804"/>
                    </a:moveTo>
                    <a:lnTo>
                      <a:pt x="56" y="749"/>
                    </a:lnTo>
                    <a:lnTo>
                      <a:pt x="71" y="729"/>
                    </a:lnTo>
                    <a:lnTo>
                      <a:pt x="88" y="710"/>
                    </a:lnTo>
                    <a:lnTo>
                      <a:pt x="99" y="701"/>
                    </a:lnTo>
                    <a:lnTo>
                      <a:pt x="118" y="683"/>
                    </a:lnTo>
                    <a:lnTo>
                      <a:pt x="118" y="665"/>
                    </a:lnTo>
                    <a:lnTo>
                      <a:pt x="118" y="657"/>
                    </a:lnTo>
                    <a:lnTo>
                      <a:pt x="98" y="597"/>
                    </a:lnTo>
                    <a:lnTo>
                      <a:pt x="80" y="563"/>
                    </a:lnTo>
                    <a:lnTo>
                      <a:pt x="99" y="543"/>
                    </a:lnTo>
                    <a:lnTo>
                      <a:pt x="171" y="528"/>
                    </a:lnTo>
                    <a:lnTo>
                      <a:pt x="209" y="528"/>
                    </a:lnTo>
                    <a:lnTo>
                      <a:pt x="260" y="528"/>
                    </a:lnTo>
                    <a:lnTo>
                      <a:pt x="291" y="528"/>
                    </a:lnTo>
                    <a:lnTo>
                      <a:pt x="313" y="528"/>
                    </a:lnTo>
                    <a:lnTo>
                      <a:pt x="349" y="513"/>
                    </a:lnTo>
                    <a:lnTo>
                      <a:pt x="364" y="513"/>
                    </a:lnTo>
                    <a:lnTo>
                      <a:pt x="422" y="496"/>
                    </a:lnTo>
                    <a:lnTo>
                      <a:pt x="457" y="460"/>
                    </a:lnTo>
                    <a:lnTo>
                      <a:pt x="490" y="439"/>
                    </a:lnTo>
                    <a:lnTo>
                      <a:pt x="510" y="428"/>
                    </a:lnTo>
                    <a:lnTo>
                      <a:pt x="510" y="413"/>
                    </a:lnTo>
                    <a:lnTo>
                      <a:pt x="510" y="389"/>
                    </a:lnTo>
                    <a:lnTo>
                      <a:pt x="495" y="360"/>
                    </a:lnTo>
                    <a:lnTo>
                      <a:pt x="510" y="350"/>
                    </a:lnTo>
                    <a:lnTo>
                      <a:pt x="518" y="322"/>
                    </a:lnTo>
                    <a:lnTo>
                      <a:pt x="485" y="334"/>
                    </a:lnTo>
                    <a:lnTo>
                      <a:pt x="479" y="322"/>
                    </a:lnTo>
                    <a:lnTo>
                      <a:pt x="470" y="306"/>
                    </a:lnTo>
                    <a:lnTo>
                      <a:pt x="496" y="284"/>
                    </a:lnTo>
                    <a:lnTo>
                      <a:pt x="538" y="245"/>
                    </a:lnTo>
                    <a:lnTo>
                      <a:pt x="556" y="207"/>
                    </a:lnTo>
                    <a:lnTo>
                      <a:pt x="564" y="178"/>
                    </a:lnTo>
                    <a:lnTo>
                      <a:pt x="604" y="129"/>
                    </a:lnTo>
                    <a:lnTo>
                      <a:pt x="637" y="84"/>
                    </a:lnTo>
                    <a:lnTo>
                      <a:pt x="679" y="56"/>
                    </a:lnTo>
                    <a:lnTo>
                      <a:pt x="718" y="46"/>
                    </a:lnTo>
                    <a:lnTo>
                      <a:pt x="775" y="30"/>
                    </a:lnTo>
                    <a:lnTo>
                      <a:pt x="810" y="14"/>
                    </a:lnTo>
                    <a:lnTo>
                      <a:pt x="896" y="0"/>
                    </a:lnTo>
                    <a:lnTo>
                      <a:pt x="896" y="31"/>
                    </a:lnTo>
                    <a:lnTo>
                      <a:pt x="896" y="60"/>
                    </a:lnTo>
                    <a:lnTo>
                      <a:pt x="909" y="93"/>
                    </a:lnTo>
                    <a:lnTo>
                      <a:pt x="925" y="129"/>
                    </a:lnTo>
                    <a:lnTo>
                      <a:pt x="941" y="135"/>
                    </a:lnTo>
                    <a:lnTo>
                      <a:pt x="957" y="177"/>
                    </a:lnTo>
                    <a:lnTo>
                      <a:pt x="941" y="188"/>
                    </a:lnTo>
                    <a:lnTo>
                      <a:pt x="936" y="224"/>
                    </a:lnTo>
                    <a:lnTo>
                      <a:pt x="957" y="266"/>
                    </a:lnTo>
                    <a:lnTo>
                      <a:pt x="975" y="313"/>
                    </a:lnTo>
                    <a:lnTo>
                      <a:pt x="994" y="322"/>
                    </a:lnTo>
                    <a:lnTo>
                      <a:pt x="1004" y="385"/>
                    </a:lnTo>
                    <a:lnTo>
                      <a:pt x="1014" y="435"/>
                    </a:lnTo>
                    <a:lnTo>
                      <a:pt x="1036" y="483"/>
                    </a:lnTo>
                    <a:lnTo>
                      <a:pt x="1036" y="490"/>
                    </a:lnTo>
                    <a:lnTo>
                      <a:pt x="1036" y="560"/>
                    </a:lnTo>
                    <a:lnTo>
                      <a:pt x="1036" y="661"/>
                    </a:lnTo>
                    <a:lnTo>
                      <a:pt x="1055" y="767"/>
                    </a:lnTo>
                    <a:lnTo>
                      <a:pt x="1055" y="804"/>
                    </a:lnTo>
                    <a:lnTo>
                      <a:pt x="1080" y="835"/>
                    </a:lnTo>
                    <a:lnTo>
                      <a:pt x="1054" y="869"/>
                    </a:lnTo>
                    <a:lnTo>
                      <a:pt x="1062" y="889"/>
                    </a:lnTo>
                    <a:lnTo>
                      <a:pt x="1025" y="940"/>
                    </a:lnTo>
                    <a:lnTo>
                      <a:pt x="1058" y="926"/>
                    </a:lnTo>
                    <a:lnTo>
                      <a:pt x="1088" y="914"/>
                    </a:lnTo>
                    <a:lnTo>
                      <a:pt x="1122" y="894"/>
                    </a:lnTo>
                    <a:lnTo>
                      <a:pt x="1134" y="880"/>
                    </a:lnTo>
                    <a:lnTo>
                      <a:pt x="1166" y="873"/>
                    </a:lnTo>
                    <a:lnTo>
                      <a:pt x="1194" y="869"/>
                    </a:lnTo>
                    <a:lnTo>
                      <a:pt x="1205" y="861"/>
                    </a:lnTo>
                    <a:lnTo>
                      <a:pt x="1237" y="843"/>
                    </a:lnTo>
                    <a:lnTo>
                      <a:pt x="1265" y="811"/>
                    </a:lnTo>
                    <a:lnTo>
                      <a:pt x="1237" y="865"/>
                    </a:lnTo>
                    <a:lnTo>
                      <a:pt x="1265" y="854"/>
                    </a:lnTo>
                    <a:lnTo>
                      <a:pt x="1284" y="832"/>
                    </a:lnTo>
                    <a:lnTo>
                      <a:pt x="1297" y="826"/>
                    </a:lnTo>
                    <a:lnTo>
                      <a:pt x="1319" y="817"/>
                    </a:lnTo>
                    <a:lnTo>
                      <a:pt x="1329" y="817"/>
                    </a:lnTo>
                    <a:lnTo>
                      <a:pt x="1284" y="865"/>
                    </a:lnTo>
                    <a:lnTo>
                      <a:pt x="1237" y="896"/>
                    </a:lnTo>
                    <a:lnTo>
                      <a:pt x="1205" y="910"/>
                    </a:lnTo>
                    <a:lnTo>
                      <a:pt x="1176" y="940"/>
                    </a:lnTo>
                    <a:lnTo>
                      <a:pt x="1134" y="953"/>
                    </a:lnTo>
                    <a:lnTo>
                      <a:pt x="1082" y="966"/>
                    </a:lnTo>
                    <a:lnTo>
                      <a:pt x="1043" y="979"/>
                    </a:lnTo>
                    <a:lnTo>
                      <a:pt x="1012" y="964"/>
                    </a:lnTo>
                    <a:lnTo>
                      <a:pt x="1005" y="940"/>
                    </a:lnTo>
                    <a:lnTo>
                      <a:pt x="1005" y="921"/>
                    </a:lnTo>
                    <a:lnTo>
                      <a:pt x="993" y="905"/>
                    </a:lnTo>
                    <a:lnTo>
                      <a:pt x="922" y="883"/>
                    </a:lnTo>
                    <a:lnTo>
                      <a:pt x="848" y="869"/>
                    </a:lnTo>
                    <a:lnTo>
                      <a:pt x="862" y="843"/>
                    </a:lnTo>
                    <a:lnTo>
                      <a:pt x="846" y="832"/>
                    </a:lnTo>
                    <a:lnTo>
                      <a:pt x="830" y="830"/>
                    </a:lnTo>
                    <a:lnTo>
                      <a:pt x="815" y="821"/>
                    </a:lnTo>
                    <a:lnTo>
                      <a:pt x="794" y="786"/>
                    </a:lnTo>
                    <a:lnTo>
                      <a:pt x="771" y="762"/>
                    </a:lnTo>
                    <a:lnTo>
                      <a:pt x="726" y="729"/>
                    </a:lnTo>
                    <a:lnTo>
                      <a:pt x="14" y="858"/>
                    </a:lnTo>
                    <a:lnTo>
                      <a:pt x="0" y="804"/>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2" name="Freeform 24">
                <a:extLst>
                  <a:ext uri="{FF2B5EF4-FFF2-40B4-BE49-F238E27FC236}">
                    <a16:creationId xmlns:a16="http://schemas.microsoft.com/office/drawing/2014/main" id="{75A0B299-8898-AFCB-A95A-FC5B335112E1}"/>
                  </a:ext>
                </a:extLst>
              </p:cNvPr>
              <p:cNvSpPr>
                <a:spLocks/>
              </p:cNvSpPr>
              <p:nvPr/>
            </p:nvSpPr>
            <p:spPr bwMode="auto">
              <a:xfrm>
                <a:off x="6905625" y="1190625"/>
                <a:ext cx="163512" cy="295275"/>
              </a:xfrm>
              <a:custGeom>
                <a:avLst/>
                <a:gdLst/>
                <a:ahLst/>
                <a:cxnLst>
                  <a:cxn ang="0">
                    <a:pos x="0" y="128"/>
                  </a:cxn>
                  <a:cxn ang="0">
                    <a:pos x="13" y="161"/>
                  </a:cxn>
                  <a:cxn ang="0">
                    <a:pos x="29" y="197"/>
                  </a:cxn>
                  <a:cxn ang="0">
                    <a:pos x="45" y="203"/>
                  </a:cxn>
                  <a:cxn ang="0">
                    <a:pos x="61" y="245"/>
                  </a:cxn>
                  <a:cxn ang="0">
                    <a:pos x="45" y="256"/>
                  </a:cxn>
                  <a:cxn ang="0">
                    <a:pos x="40" y="292"/>
                  </a:cxn>
                  <a:cxn ang="0">
                    <a:pos x="61" y="334"/>
                  </a:cxn>
                  <a:cxn ang="0">
                    <a:pos x="79" y="381"/>
                  </a:cxn>
                  <a:cxn ang="0">
                    <a:pos x="98" y="390"/>
                  </a:cxn>
                  <a:cxn ang="0">
                    <a:pos x="108" y="453"/>
                  </a:cxn>
                  <a:cxn ang="0">
                    <a:pos x="118" y="503"/>
                  </a:cxn>
                  <a:cxn ang="0">
                    <a:pos x="140" y="551"/>
                  </a:cxn>
                  <a:cxn ang="0">
                    <a:pos x="140" y="558"/>
                  </a:cxn>
                  <a:cxn ang="0">
                    <a:pos x="263" y="543"/>
                  </a:cxn>
                  <a:cxn ang="0">
                    <a:pos x="248" y="503"/>
                  </a:cxn>
                  <a:cxn ang="0">
                    <a:pos x="254" y="453"/>
                  </a:cxn>
                  <a:cxn ang="0">
                    <a:pos x="248" y="390"/>
                  </a:cxn>
                  <a:cxn ang="0">
                    <a:pos x="241" y="334"/>
                  </a:cxn>
                  <a:cxn ang="0">
                    <a:pos x="259" y="249"/>
                  </a:cxn>
                  <a:cxn ang="0">
                    <a:pos x="263" y="181"/>
                  </a:cxn>
                  <a:cxn ang="0">
                    <a:pos x="309" y="139"/>
                  </a:cxn>
                  <a:cxn ang="0">
                    <a:pos x="309" y="120"/>
                  </a:cxn>
                  <a:cxn ang="0">
                    <a:pos x="294" y="99"/>
                  </a:cxn>
                  <a:cxn ang="0">
                    <a:pos x="294" y="68"/>
                  </a:cxn>
                  <a:cxn ang="0">
                    <a:pos x="294" y="23"/>
                  </a:cxn>
                  <a:cxn ang="0">
                    <a:pos x="276" y="0"/>
                  </a:cxn>
                  <a:cxn ang="0">
                    <a:pos x="237" y="16"/>
                  </a:cxn>
                  <a:cxn ang="0">
                    <a:pos x="197" y="25"/>
                  </a:cxn>
                  <a:cxn ang="0">
                    <a:pos x="120" y="41"/>
                  </a:cxn>
                  <a:cxn ang="0">
                    <a:pos x="83" y="46"/>
                  </a:cxn>
                  <a:cxn ang="0">
                    <a:pos x="30" y="68"/>
                  </a:cxn>
                  <a:cxn ang="0">
                    <a:pos x="0" y="68"/>
                  </a:cxn>
                  <a:cxn ang="0">
                    <a:pos x="0" y="99"/>
                  </a:cxn>
                  <a:cxn ang="0">
                    <a:pos x="0" y="128"/>
                  </a:cxn>
                </a:cxnLst>
                <a:rect l="0" t="0" r="r" b="b"/>
                <a:pathLst>
                  <a:path w="309" h="558">
                    <a:moveTo>
                      <a:pt x="0" y="128"/>
                    </a:moveTo>
                    <a:lnTo>
                      <a:pt x="13" y="161"/>
                    </a:lnTo>
                    <a:lnTo>
                      <a:pt x="29" y="197"/>
                    </a:lnTo>
                    <a:lnTo>
                      <a:pt x="45" y="203"/>
                    </a:lnTo>
                    <a:lnTo>
                      <a:pt x="61" y="245"/>
                    </a:lnTo>
                    <a:lnTo>
                      <a:pt x="45" y="256"/>
                    </a:lnTo>
                    <a:lnTo>
                      <a:pt x="40" y="292"/>
                    </a:lnTo>
                    <a:lnTo>
                      <a:pt x="61" y="334"/>
                    </a:lnTo>
                    <a:lnTo>
                      <a:pt x="79" y="381"/>
                    </a:lnTo>
                    <a:lnTo>
                      <a:pt x="98" y="390"/>
                    </a:lnTo>
                    <a:lnTo>
                      <a:pt x="108" y="453"/>
                    </a:lnTo>
                    <a:lnTo>
                      <a:pt x="118" y="503"/>
                    </a:lnTo>
                    <a:lnTo>
                      <a:pt x="140" y="551"/>
                    </a:lnTo>
                    <a:lnTo>
                      <a:pt x="140" y="558"/>
                    </a:lnTo>
                    <a:lnTo>
                      <a:pt x="263" y="543"/>
                    </a:lnTo>
                    <a:lnTo>
                      <a:pt x="248" y="503"/>
                    </a:lnTo>
                    <a:lnTo>
                      <a:pt x="254" y="453"/>
                    </a:lnTo>
                    <a:lnTo>
                      <a:pt x="248" y="390"/>
                    </a:lnTo>
                    <a:lnTo>
                      <a:pt x="241" y="334"/>
                    </a:lnTo>
                    <a:lnTo>
                      <a:pt x="259" y="249"/>
                    </a:lnTo>
                    <a:lnTo>
                      <a:pt x="263" y="181"/>
                    </a:lnTo>
                    <a:lnTo>
                      <a:pt x="309" y="139"/>
                    </a:lnTo>
                    <a:lnTo>
                      <a:pt x="309" y="120"/>
                    </a:lnTo>
                    <a:lnTo>
                      <a:pt x="294" y="99"/>
                    </a:lnTo>
                    <a:lnTo>
                      <a:pt x="294" y="68"/>
                    </a:lnTo>
                    <a:lnTo>
                      <a:pt x="294" y="23"/>
                    </a:lnTo>
                    <a:lnTo>
                      <a:pt x="276" y="0"/>
                    </a:lnTo>
                    <a:lnTo>
                      <a:pt x="237" y="16"/>
                    </a:lnTo>
                    <a:lnTo>
                      <a:pt x="197" y="25"/>
                    </a:lnTo>
                    <a:lnTo>
                      <a:pt x="120" y="41"/>
                    </a:lnTo>
                    <a:lnTo>
                      <a:pt x="83" y="46"/>
                    </a:lnTo>
                    <a:lnTo>
                      <a:pt x="30" y="68"/>
                    </a:lnTo>
                    <a:lnTo>
                      <a:pt x="0" y="68"/>
                    </a:lnTo>
                    <a:lnTo>
                      <a:pt x="0" y="99"/>
                    </a:lnTo>
                    <a:lnTo>
                      <a:pt x="0" y="128"/>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3" name="Freeform 25">
                <a:extLst>
                  <a:ext uri="{FF2B5EF4-FFF2-40B4-BE49-F238E27FC236}">
                    <a16:creationId xmlns:a16="http://schemas.microsoft.com/office/drawing/2014/main" id="{F2608FF3-19D7-65AB-F2DD-38143DDDF186}"/>
                  </a:ext>
                </a:extLst>
              </p:cNvPr>
              <p:cNvSpPr>
                <a:spLocks/>
              </p:cNvSpPr>
              <p:nvPr/>
            </p:nvSpPr>
            <p:spPr bwMode="auto">
              <a:xfrm>
                <a:off x="7034213" y="1154113"/>
                <a:ext cx="144462" cy="323850"/>
              </a:xfrm>
              <a:custGeom>
                <a:avLst/>
                <a:gdLst/>
                <a:ahLst/>
                <a:cxnLst>
                  <a:cxn ang="0">
                    <a:pos x="100" y="0"/>
                  </a:cxn>
                  <a:cxn ang="0">
                    <a:pos x="76" y="7"/>
                  </a:cxn>
                  <a:cxn ang="0">
                    <a:pos x="51" y="7"/>
                  </a:cxn>
                  <a:cxn ang="0">
                    <a:pos x="51" y="34"/>
                  </a:cxn>
                  <a:cxn ang="0">
                    <a:pos x="46" y="54"/>
                  </a:cxn>
                  <a:cxn ang="0">
                    <a:pos x="35" y="70"/>
                  </a:cxn>
                  <a:cxn ang="0">
                    <a:pos x="53" y="93"/>
                  </a:cxn>
                  <a:cxn ang="0">
                    <a:pos x="53" y="138"/>
                  </a:cxn>
                  <a:cxn ang="0">
                    <a:pos x="53" y="169"/>
                  </a:cxn>
                  <a:cxn ang="0">
                    <a:pos x="68" y="190"/>
                  </a:cxn>
                  <a:cxn ang="0">
                    <a:pos x="68" y="209"/>
                  </a:cxn>
                  <a:cxn ang="0">
                    <a:pos x="22" y="251"/>
                  </a:cxn>
                  <a:cxn ang="0">
                    <a:pos x="18" y="319"/>
                  </a:cxn>
                  <a:cxn ang="0">
                    <a:pos x="0" y="404"/>
                  </a:cxn>
                  <a:cxn ang="0">
                    <a:pos x="7" y="460"/>
                  </a:cxn>
                  <a:cxn ang="0">
                    <a:pos x="13" y="523"/>
                  </a:cxn>
                  <a:cxn ang="0">
                    <a:pos x="7" y="573"/>
                  </a:cxn>
                  <a:cxn ang="0">
                    <a:pos x="22" y="613"/>
                  </a:cxn>
                  <a:cxn ang="0">
                    <a:pos x="221" y="565"/>
                  </a:cxn>
                  <a:cxn ang="0">
                    <a:pos x="232" y="530"/>
                  </a:cxn>
                  <a:cxn ang="0">
                    <a:pos x="271" y="517"/>
                  </a:cxn>
                  <a:cxn ang="0">
                    <a:pos x="266" y="505"/>
                  </a:cxn>
                  <a:cxn ang="0">
                    <a:pos x="275" y="456"/>
                  </a:cxn>
                  <a:cxn ang="0">
                    <a:pos x="275" y="456"/>
                  </a:cxn>
                  <a:cxn ang="0">
                    <a:pos x="232" y="412"/>
                  </a:cxn>
                  <a:cxn ang="0">
                    <a:pos x="100" y="0"/>
                  </a:cxn>
                </a:cxnLst>
                <a:rect l="0" t="0" r="r" b="b"/>
                <a:pathLst>
                  <a:path w="275" h="613">
                    <a:moveTo>
                      <a:pt x="100" y="0"/>
                    </a:moveTo>
                    <a:lnTo>
                      <a:pt x="76" y="7"/>
                    </a:lnTo>
                    <a:lnTo>
                      <a:pt x="51" y="7"/>
                    </a:lnTo>
                    <a:lnTo>
                      <a:pt x="51" y="34"/>
                    </a:lnTo>
                    <a:lnTo>
                      <a:pt x="46" y="54"/>
                    </a:lnTo>
                    <a:lnTo>
                      <a:pt x="35" y="70"/>
                    </a:lnTo>
                    <a:lnTo>
                      <a:pt x="53" y="93"/>
                    </a:lnTo>
                    <a:lnTo>
                      <a:pt x="53" y="138"/>
                    </a:lnTo>
                    <a:lnTo>
                      <a:pt x="53" y="169"/>
                    </a:lnTo>
                    <a:lnTo>
                      <a:pt x="68" y="190"/>
                    </a:lnTo>
                    <a:lnTo>
                      <a:pt x="68" y="209"/>
                    </a:lnTo>
                    <a:lnTo>
                      <a:pt x="22" y="251"/>
                    </a:lnTo>
                    <a:lnTo>
                      <a:pt x="18" y="319"/>
                    </a:lnTo>
                    <a:lnTo>
                      <a:pt x="0" y="404"/>
                    </a:lnTo>
                    <a:lnTo>
                      <a:pt x="7" y="460"/>
                    </a:lnTo>
                    <a:lnTo>
                      <a:pt x="13" y="523"/>
                    </a:lnTo>
                    <a:lnTo>
                      <a:pt x="7" y="573"/>
                    </a:lnTo>
                    <a:lnTo>
                      <a:pt x="22" y="613"/>
                    </a:lnTo>
                    <a:lnTo>
                      <a:pt x="221" y="565"/>
                    </a:lnTo>
                    <a:lnTo>
                      <a:pt x="232" y="530"/>
                    </a:lnTo>
                    <a:lnTo>
                      <a:pt x="271" y="517"/>
                    </a:lnTo>
                    <a:lnTo>
                      <a:pt x="266" y="505"/>
                    </a:lnTo>
                    <a:lnTo>
                      <a:pt x="275" y="456"/>
                    </a:lnTo>
                    <a:lnTo>
                      <a:pt x="275" y="456"/>
                    </a:lnTo>
                    <a:lnTo>
                      <a:pt x="232" y="412"/>
                    </a:lnTo>
                    <a:lnTo>
                      <a:pt x="100" y="0"/>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4" name="Freeform 26">
                <a:extLst>
                  <a:ext uri="{FF2B5EF4-FFF2-40B4-BE49-F238E27FC236}">
                    <a16:creationId xmlns:a16="http://schemas.microsoft.com/office/drawing/2014/main" id="{D1E60095-C1B6-6328-7BEC-FC2584F447CE}"/>
                  </a:ext>
                </a:extLst>
              </p:cNvPr>
              <p:cNvSpPr>
                <a:spLocks/>
              </p:cNvSpPr>
              <p:nvPr/>
            </p:nvSpPr>
            <p:spPr bwMode="auto">
              <a:xfrm>
                <a:off x="6980238" y="1546225"/>
                <a:ext cx="163512" cy="150812"/>
              </a:xfrm>
              <a:custGeom>
                <a:avLst/>
                <a:gdLst/>
                <a:ahLst/>
                <a:cxnLst>
                  <a:cxn ang="0">
                    <a:pos x="19" y="163"/>
                  </a:cxn>
                  <a:cxn ang="0">
                    <a:pos x="19" y="200"/>
                  </a:cxn>
                  <a:cxn ang="0">
                    <a:pos x="44" y="231"/>
                  </a:cxn>
                  <a:cxn ang="0">
                    <a:pos x="18" y="265"/>
                  </a:cxn>
                  <a:cxn ang="0">
                    <a:pos x="26" y="285"/>
                  </a:cxn>
                  <a:cxn ang="0">
                    <a:pos x="48" y="275"/>
                  </a:cxn>
                  <a:cxn ang="0">
                    <a:pos x="72" y="253"/>
                  </a:cxn>
                  <a:cxn ang="0">
                    <a:pos x="80" y="243"/>
                  </a:cxn>
                  <a:cxn ang="0">
                    <a:pos x="109" y="215"/>
                  </a:cxn>
                  <a:cxn ang="0">
                    <a:pos x="136" y="199"/>
                  </a:cxn>
                  <a:cxn ang="0">
                    <a:pos x="183" y="199"/>
                  </a:cxn>
                  <a:cxn ang="0">
                    <a:pos x="201" y="188"/>
                  </a:cxn>
                  <a:cxn ang="0">
                    <a:pos x="216" y="178"/>
                  </a:cxn>
                  <a:cxn ang="0">
                    <a:pos x="238" y="167"/>
                  </a:cxn>
                  <a:cxn ang="0">
                    <a:pos x="272" y="157"/>
                  </a:cxn>
                  <a:cxn ang="0">
                    <a:pos x="298" y="153"/>
                  </a:cxn>
                  <a:cxn ang="0">
                    <a:pos x="309" y="145"/>
                  </a:cxn>
                  <a:cxn ang="0">
                    <a:pos x="277" y="0"/>
                  </a:cxn>
                  <a:cxn ang="0">
                    <a:pos x="132" y="28"/>
                  </a:cxn>
                  <a:cxn ang="0">
                    <a:pos x="0" y="53"/>
                  </a:cxn>
                  <a:cxn ang="0">
                    <a:pos x="0" y="57"/>
                  </a:cxn>
                  <a:cxn ang="0">
                    <a:pos x="19" y="163"/>
                  </a:cxn>
                </a:cxnLst>
                <a:rect l="0" t="0" r="r" b="b"/>
                <a:pathLst>
                  <a:path w="309" h="285">
                    <a:moveTo>
                      <a:pt x="19" y="163"/>
                    </a:moveTo>
                    <a:lnTo>
                      <a:pt x="19" y="200"/>
                    </a:lnTo>
                    <a:lnTo>
                      <a:pt x="44" y="231"/>
                    </a:lnTo>
                    <a:lnTo>
                      <a:pt x="18" y="265"/>
                    </a:lnTo>
                    <a:lnTo>
                      <a:pt x="26" y="285"/>
                    </a:lnTo>
                    <a:lnTo>
                      <a:pt x="48" y="275"/>
                    </a:lnTo>
                    <a:lnTo>
                      <a:pt x="72" y="253"/>
                    </a:lnTo>
                    <a:lnTo>
                      <a:pt x="80" y="243"/>
                    </a:lnTo>
                    <a:lnTo>
                      <a:pt x="109" y="215"/>
                    </a:lnTo>
                    <a:lnTo>
                      <a:pt x="136" y="199"/>
                    </a:lnTo>
                    <a:lnTo>
                      <a:pt x="183" y="199"/>
                    </a:lnTo>
                    <a:lnTo>
                      <a:pt x="201" y="188"/>
                    </a:lnTo>
                    <a:lnTo>
                      <a:pt x="216" y="178"/>
                    </a:lnTo>
                    <a:lnTo>
                      <a:pt x="238" y="167"/>
                    </a:lnTo>
                    <a:lnTo>
                      <a:pt x="272" y="157"/>
                    </a:lnTo>
                    <a:lnTo>
                      <a:pt x="298" y="153"/>
                    </a:lnTo>
                    <a:lnTo>
                      <a:pt x="309" y="145"/>
                    </a:lnTo>
                    <a:lnTo>
                      <a:pt x="277" y="0"/>
                    </a:lnTo>
                    <a:lnTo>
                      <a:pt x="132" y="28"/>
                    </a:lnTo>
                    <a:lnTo>
                      <a:pt x="0" y="53"/>
                    </a:lnTo>
                    <a:lnTo>
                      <a:pt x="0" y="57"/>
                    </a:lnTo>
                    <a:lnTo>
                      <a:pt x="19" y="163"/>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5" name="Freeform 27">
                <a:extLst>
                  <a:ext uri="{FF2B5EF4-FFF2-40B4-BE49-F238E27FC236}">
                    <a16:creationId xmlns:a16="http://schemas.microsoft.com/office/drawing/2014/main" id="{6AA4445B-6F7E-A043-311C-E2252A837F4A}"/>
                  </a:ext>
                </a:extLst>
              </p:cNvPr>
              <p:cNvSpPr>
                <a:spLocks/>
              </p:cNvSpPr>
              <p:nvPr/>
            </p:nvSpPr>
            <p:spPr bwMode="auto">
              <a:xfrm>
                <a:off x="7126288" y="1535113"/>
                <a:ext cx="69850" cy="87312"/>
              </a:xfrm>
              <a:custGeom>
                <a:avLst/>
                <a:gdLst/>
                <a:ahLst/>
                <a:cxnLst>
                  <a:cxn ang="0">
                    <a:pos x="122" y="76"/>
                  </a:cxn>
                  <a:cxn ang="0">
                    <a:pos x="117" y="69"/>
                  </a:cxn>
                  <a:cxn ang="0">
                    <a:pos x="109" y="62"/>
                  </a:cxn>
                  <a:cxn ang="0">
                    <a:pos x="95" y="55"/>
                  </a:cxn>
                  <a:cxn ang="0">
                    <a:pos x="89" y="51"/>
                  </a:cxn>
                  <a:cxn ang="0">
                    <a:pos x="82" y="37"/>
                  </a:cxn>
                  <a:cxn ang="0">
                    <a:pos x="68" y="22"/>
                  </a:cxn>
                  <a:cxn ang="0">
                    <a:pos x="54" y="0"/>
                  </a:cxn>
                  <a:cxn ang="0">
                    <a:pos x="0" y="22"/>
                  </a:cxn>
                  <a:cxn ang="0">
                    <a:pos x="32" y="167"/>
                  </a:cxn>
                  <a:cxn ang="0">
                    <a:pos x="43" y="157"/>
                  </a:cxn>
                  <a:cxn ang="0">
                    <a:pos x="52" y="151"/>
                  </a:cxn>
                  <a:cxn ang="0">
                    <a:pos x="71" y="140"/>
                  </a:cxn>
                  <a:cxn ang="0">
                    <a:pos x="71" y="126"/>
                  </a:cxn>
                  <a:cxn ang="0">
                    <a:pos x="71" y="119"/>
                  </a:cxn>
                  <a:cxn ang="0">
                    <a:pos x="71" y="104"/>
                  </a:cxn>
                  <a:cxn ang="0">
                    <a:pos x="71" y="92"/>
                  </a:cxn>
                  <a:cxn ang="0">
                    <a:pos x="71" y="79"/>
                  </a:cxn>
                  <a:cxn ang="0">
                    <a:pos x="71" y="74"/>
                  </a:cxn>
                  <a:cxn ang="0">
                    <a:pos x="78" y="69"/>
                  </a:cxn>
                  <a:cxn ang="0">
                    <a:pos x="86" y="69"/>
                  </a:cxn>
                  <a:cxn ang="0">
                    <a:pos x="99" y="74"/>
                  </a:cxn>
                  <a:cxn ang="0">
                    <a:pos x="103" y="83"/>
                  </a:cxn>
                  <a:cxn ang="0">
                    <a:pos x="110" y="105"/>
                  </a:cxn>
                  <a:cxn ang="0">
                    <a:pos x="110" y="110"/>
                  </a:cxn>
                  <a:cxn ang="0">
                    <a:pos x="120" y="118"/>
                  </a:cxn>
                  <a:cxn ang="0">
                    <a:pos x="127" y="110"/>
                  </a:cxn>
                  <a:cxn ang="0">
                    <a:pos x="129" y="105"/>
                  </a:cxn>
                  <a:cxn ang="0">
                    <a:pos x="131" y="101"/>
                  </a:cxn>
                  <a:cxn ang="0">
                    <a:pos x="122" y="76"/>
                  </a:cxn>
                </a:cxnLst>
                <a:rect l="0" t="0" r="r" b="b"/>
                <a:pathLst>
                  <a:path w="131" h="167">
                    <a:moveTo>
                      <a:pt x="122" y="76"/>
                    </a:moveTo>
                    <a:lnTo>
                      <a:pt x="117" y="69"/>
                    </a:lnTo>
                    <a:lnTo>
                      <a:pt x="109" y="62"/>
                    </a:lnTo>
                    <a:lnTo>
                      <a:pt x="95" y="55"/>
                    </a:lnTo>
                    <a:lnTo>
                      <a:pt x="89" y="51"/>
                    </a:lnTo>
                    <a:lnTo>
                      <a:pt x="82" y="37"/>
                    </a:lnTo>
                    <a:lnTo>
                      <a:pt x="68" y="22"/>
                    </a:lnTo>
                    <a:lnTo>
                      <a:pt x="54" y="0"/>
                    </a:lnTo>
                    <a:lnTo>
                      <a:pt x="0" y="22"/>
                    </a:lnTo>
                    <a:lnTo>
                      <a:pt x="32" y="167"/>
                    </a:lnTo>
                    <a:lnTo>
                      <a:pt x="43" y="157"/>
                    </a:lnTo>
                    <a:lnTo>
                      <a:pt x="52" y="151"/>
                    </a:lnTo>
                    <a:lnTo>
                      <a:pt x="71" y="140"/>
                    </a:lnTo>
                    <a:lnTo>
                      <a:pt x="71" y="126"/>
                    </a:lnTo>
                    <a:lnTo>
                      <a:pt x="71" y="119"/>
                    </a:lnTo>
                    <a:lnTo>
                      <a:pt x="71" y="104"/>
                    </a:lnTo>
                    <a:lnTo>
                      <a:pt x="71" y="92"/>
                    </a:lnTo>
                    <a:lnTo>
                      <a:pt x="71" y="79"/>
                    </a:lnTo>
                    <a:lnTo>
                      <a:pt x="71" y="74"/>
                    </a:lnTo>
                    <a:lnTo>
                      <a:pt x="78" y="69"/>
                    </a:lnTo>
                    <a:lnTo>
                      <a:pt x="86" y="69"/>
                    </a:lnTo>
                    <a:lnTo>
                      <a:pt x="99" y="74"/>
                    </a:lnTo>
                    <a:lnTo>
                      <a:pt x="103" y="83"/>
                    </a:lnTo>
                    <a:lnTo>
                      <a:pt x="110" y="105"/>
                    </a:lnTo>
                    <a:lnTo>
                      <a:pt x="110" y="110"/>
                    </a:lnTo>
                    <a:lnTo>
                      <a:pt x="120" y="118"/>
                    </a:lnTo>
                    <a:lnTo>
                      <a:pt x="127" y="110"/>
                    </a:lnTo>
                    <a:lnTo>
                      <a:pt x="129" y="105"/>
                    </a:lnTo>
                    <a:lnTo>
                      <a:pt x="131" y="101"/>
                    </a:lnTo>
                    <a:lnTo>
                      <a:pt x="122" y="76"/>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6" name="Freeform 28">
                <a:extLst>
                  <a:ext uri="{FF2B5EF4-FFF2-40B4-BE49-F238E27FC236}">
                    <a16:creationId xmlns:a16="http://schemas.microsoft.com/office/drawing/2014/main" id="{29EB7917-8DAE-6C07-3A07-6D226B23DD4D}"/>
                  </a:ext>
                </a:extLst>
              </p:cNvPr>
              <p:cNvSpPr>
                <a:spLocks/>
              </p:cNvSpPr>
              <p:nvPr/>
            </p:nvSpPr>
            <p:spPr bwMode="auto">
              <a:xfrm>
                <a:off x="6980238" y="1427163"/>
                <a:ext cx="314325" cy="161925"/>
              </a:xfrm>
              <a:custGeom>
                <a:avLst/>
                <a:gdLst/>
                <a:ahLst/>
                <a:cxnLst>
                  <a:cxn ang="0">
                    <a:pos x="576" y="181"/>
                  </a:cxn>
                  <a:cxn ang="0">
                    <a:pos x="556" y="161"/>
                  </a:cxn>
                  <a:cxn ang="0">
                    <a:pos x="530" y="142"/>
                  </a:cxn>
                  <a:cxn ang="0">
                    <a:pos x="534" y="159"/>
                  </a:cxn>
                  <a:cxn ang="0">
                    <a:pos x="558" y="192"/>
                  </a:cxn>
                  <a:cxn ang="0">
                    <a:pos x="523" y="203"/>
                  </a:cxn>
                  <a:cxn ang="0">
                    <a:pos x="478" y="207"/>
                  </a:cxn>
                  <a:cxn ang="0">
                    <a:pos x="466" y="193"/>
                  </a:cxn>
                  <a:cxn ang="0">
                    <a:pos x="444" y="177"/>
                  </a:cxn>
                  <a:cxn ang="0">
                    <a:pos x="444" y="149"/>
                  </a:cxn>
                  <a:cxn ang="0">
                    <a:pos x="401" y="120"/>
                  </a:cxn>
                  <a:cxn ang="0">
                    <a:pos x="376" y="120"/>
                  </a:cxn>
                  <a:cxn ang="0">
                    <a:pos x="372" y="92"/>
                  </a:cxn>
                  <a:cxn ang="0">
                    <a:pos x="391" y="70"/>
                  </a:cxn>
                  <a:cxn ang="0">
                    <a:pos x="417" y="52"/>
                  </a:cxn>
                  <a:cxn ang="0">
                    <a:pos x="415" y="36"/>
                  </a:cxn>
                  <a:cxn ang="0">
                    <a:pos x="394" y="36"/>
                  </a:cxn>
                  <a:cxn ang="0">
                    <a:pos x="372" y="0"/>
                  </a:cxn>
                  <a:cxn ang="0">
                    <a:pos x="322" y="48"/>
                  </a:cxn>
                  <a:cxn ang="0">
                    <a:pos x="0" y="111"/>
                  </a:cxn>
                  <a:cxn ang="0">
                    <a:pos x="0" y="278"/>
                  </a:cxn>
                  <a:cxn ang="0">
                    <a:pos x="277" y="225"/>
                  </a:cxn>
                  <a:cxn ang="0">
                    <a:pos x="345" y="225"/>
                  </a:cxn>
                  <a:cxn ang="0">
                    <a:pos x="366" y="254"/>
                  </a:cxn>
                  <a:cxn ang="0">
                    <a:pos x="386" y="265"/>
                  </a:cxn>
                  <a:cxn ang="0">
                    <a:pos x="399" y="279"/>
                  </a:cxn>
                  <a:cxn ang="0">
                    <a:pos x="408" y="306"/>
                  </a:cxn>
                  <a:cxn ang="0">
                    <a:pos x="422" y="306"/>
                  </a:cxn>
                  <a:cxn ang="0">
                    <a:pos x="435" y="274"/>
                  </a:cxn>
                  <a:cxn ang="0">
                    <a:pos x="453" y="247"/>
                  </a:cxn>
                  <a:cxn ang="0">
                    <a:pos x="473" y="252"/>
                  </a:cxn>
                  <a:cxn ang="0">
                    <a:pos x="477" y="281"/>
                  </a:cxn>
                  <a:cxn ang="0">
                    <a:pos x="503" y="256"/>
                  </a:cxn>
                  <a:cxn ang="0">
                    <a:pos x="519" y="247"/>
                  </a:cxn>
                  <a:cxn ang="0">
                    <a:pos x="553" y="239"/>
                  </a:cxn>
                  <a:cxn ang="0">
                    <a:pos x="581" y="221"/>
                  </a:cxn>
                  <a:cxn ang="0">
                    <a:pos x="595" y="199"/>
                  </a:cxn>
                </a:cxnLst>
                <a:rect l="0" t="0" r="r" b="b"/>
                <a:pathLst>
                  <a:path w="595" h="306">
                    <a:moveTo>
                      <a:pt x="587" y="192"/>
                    </a:moveTo>
                    <a:lnTo>
                      <a:pt x="576" y="181"/>
                    </a:lnTo>
                    <a:lnTo>
                      <a:pt x="569" y="172"/>
                    </a:lnTo>
                    <a:lnTo>
                      <a:pt x="556" y="161"/>
                    </a:lnTo>
                    <a:lnTo>
                      <a:pt x="538" y="149"/>
                    </a:lnTo>
                    <a:lnTo>
                      <a:pt x="530" y="142"/>
                    </a:lnTo>
                    <a:lnTo>
                      <a:pt x="527" y="150"/>
                    </a:lnTo>
                    <a:lnTo>
                      <a:pt x="534" y="159"/>
                    </a:lnTo>
                    <a:lnTo>
                      <a:pt x="548" y="179"/>
                    </a:lnTo>
                    <a:lnTo>
                      <a:pt x="558" y="192"/>
                    </a:lnTo>
                    <a:lnTo>
                      <a:pt x="545" y="203"/>
                    </a:lnTo>
                    <a:lnTo>
                      <a:pt x="523" y="203"/>
                    </a:lnTo>
                    <a:lnTo>
                      <a:pt x="488" y="217"/>
                    </a:lnTo>
                    <a:lnTo>
                      <a:pt x="478" y="207"/>
                    </a:lnTo>
                    <a:lnTo>
                      <a:pt x="474" y="199"/>
                    </a:lnTo>
                    <a:lnTo>
                      <a:pt x="466" y="193"/>
                    </a:lnTo>
                    <a:lnTo>
                      <a:pt x="455" y="184"/>
                    </a:lnTo>
                    <a:lnTo>
                      <a:pt x="444" y="177"/>
                    </a:lnTo>
                    <a:lnTo>
                      <a:pt x="452" y="164"/>
                    </a:lnTo>
                    <a:lnTo>
                      <a:pt x="444" y="149"/>
                    </a:lnTo>
                    <a:lnTo>
                      <a:pt x="426" y="134"/>
                    </a:lnTo>
                    <a:lnTo>
                      <a:pt x="401" y="120"/>
                    </a:lnTo>
                    <a:lnTo>
                      <a:pt x="387" y="124"/>
                    </a:lnTo>
                    <a:lnTo>
                      <a:pt x="376" y="120"/>
                    </a:lnTo>
                    <a:lnTo>
                      <a:pt x="372" y="111"/>
                    </a:lnTo>
                    <a:lnTo>
                      <a:pt x="372" y="92"/>
                    </a:lnTo>
                    <a:lnTo>
                      <a:pt x="380" y="78"/>
                    </a:lnTo>
                    <a:lnTo>
                      <a:pt x="391" y="70"/>
                    </a:lnTo>
                    <a:lnTo>
                      <a:pt x="404" y="60"/>
                    </a:lnTo>
                    <a:lnTo>
                      <a:pt x="417" y="52"/>
                    </a:lnTo>
                    <a:lnTo>
                      <a:pt x="422" y="42"/>
                    </a:lnTo>
                    <a:lnTo>
                      <a:pt x="415" y="36"/>
                    </a:lnTo>
                    <a:lnTo>
                      <a:pt x="402" y="36"/>
                    </a:lnTo>
                    <a:lnTo>
                      <a:pt x="394" y="36"/>
                    </a:lnTo>
                    <a:lnTo>
                      <a:pt x="381" y="17"/>
                    </a:lnTo>
                    <a:lnTo>
                      <a:pt x="372" y="0"/>
                    </a:lnTo>
                    <a:lnTo>
                      <a:pt x="333" y="13"/>
                    </a:lnTo>
                    <a:lnTo>
                      <a:pt x="322" y="48"/>
                    </a:lnTo>
                    <a:lnTo>
                      <a:pt x="123" y="96"/>
                    </a:lnTo>
                    <a:lnTo>
                      <a:pt x="0" y="111"/>
                    </a:lnTo>
                    <a:lnTo>
                      <a:pt x="0" y="181"/>
                    </a:lnTo>
                    <a:lnTo>
                      <a:pt x="0" y="278"/>
                    </a:lnTo>
                    <a:lnTo>
                      <a:pt x="132" y="253"/>
                    </a:lnTo>
                    <a:lnTo>
                      <a:pt x="277" y="225"/>
                    </a:lnTo>
                    <a:lnTo>
                      <a:pt x="331" y="203"/>
                    </a:lnTo>
                    <a:lnTo>
                      <a:pt x="345" y="225"/>
                    </a:lnTo>
                    <a:lnTo>
                      <a:pt x="359" y="240"/>
                    </a:lnTo>
                    <a:lnTo>
                      <a:pt x="366" y="254"/>
                    </a:lnTo>
                    <a:lnTo>
                      <a:pt x="372" y="258"/>
                    </a:lnTo>
                    <a:lnTo>
                      <a:pt x="386" y="265"/>
                    </a:lnTo>
                    <a:lnTo>
                      <a:pt x="394" y="272"/>
                    </a:lnTo>
                    <a:lnTo>
                      <a:pt x="399" y="279"/>
                    </a:lnTo>
                    <a:lnTo>
                      <a:pt x="408" y="304"/>
                    </a:lnTo>
                    <a:lnTo>
                      <a:pt x="408" y="306"/>
                    </a:lnTo>
                    <a:lnTo>
                      <a:pt x="415" y="306"/>
                    </a:lnTo>
                    <a:lnTo>
                      <a:pt x="422" y="306"/>
                    </a:lnTo>
                    <a:lnTo>
                      <a:pt x="435" y="292"/>
                    </a:lnTo>
                    <a:lnTo>
                      <a:pt x="435" y="274"/>
                    </a:lnTo>
                    <a:lnTo>
                      <a:pt x="448" y="258"/>
                    </a:lnTo>
                    <a:lnTo>
                      <a:pt x="453" y="247"/>
                    </a:lnTo>
                    <a:lnTo>
                      <a:pt x="465" y="239"/>
                    </a:lnTo>
                    <a:lnTo>
                      <a:pt x="473" y="252"/>
                    </a:lnTo>
                    <a:lnTo>
                      <a:pt x="477" y="272"/>
                    </a:lnTo>
                    <a:lnTo>
                      <a:pt x="477" y="281"/>
                    </a:lnTo>
                    <a:lnTo>
                      <a:pt x="494" y="272"/>
                    </a:lnTo>
                    <a:lnTo>
                      <a:pt x="503" y="256"/>
                    </a:lnTo>
                    <a:lnTo>
                      <a:pt x="503" y="247"/>
                    </a:lnTo>
                    <a:lnTo>
                      <a:pt x="519" y="247"/>
                    </a:lnTo>
                    <a:lnTo>
                      <a:pt x="533" y="239"/>
                    </a:lnTo>
                    <a:lnTo>
                      <a:pt x="553" y="239"/>
                    </a:lnTo>
                    <a:lnTo>
                      <a:pt x="565" y="225"/>
                    </a:lnTo>
                    <a:lnTo>
                      <a:pt x="581" y="221"/>
                    </a:lnTo>
                    <a:lnTo>
                      <a:pt x="592" y="213"/>
                    </a:lnTo>
                    <a:lnTo>
                      <a:pt x="595" y="199"/>
                    </a:lnTo>
                    <a:lnTo>
                      <a:pt x="587" y="192"/>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7" name="Freeform 29">
                <a:extLst>
                  <a:ext uri="{FF2B5EF4-FFF2-40B4-BE49-F238E27FC236}">
                    <a16:creationId xmlns:a16="http://schemas.microsoft.com/office/drawing/2014/main" id="{0A031A88-7B2C-D77A-36B1-904F2956EF3E}"/>
                  </a:ext>
                </a:extLst>
              </p:cNvPr>
              <p:cNvSpPr>
                <a:spLocks/>
              </p:cNvSpPr>
              <p:nvPr/>
            </p:nvSpPr>
            <p:spPr bwMode="auto">
              <a:xfrm>
                <a:off x="7224713" y="1577975"/>
                <a:ext cx="30162" cy="20637"/>
              </a:xfrm>
              <a:custGeom>
                <a:avLst/>
                <a:gdLst/>
                <a:ahLst/>
                <a:cxnLst>
                  <a:cxn ang="0">
                    <a:pos x="13" y="38"/>
                  </a:cxn>
                  <a:cxn ang="0">
                    <a:pos x="31" y="38"/>
                  </a:cxn>
                  <a:cxn ang="0">
                    <a:pos x="46" y="24"/>
                  </a:cxn>
                  <a:cxn ang="0">
                    <a:pos x="56" y="16"/>
                  </a:cxn>
                  <a:cxn ang="0">
                    <a:pos x="35" y="6"/>
                  </a:cxn>
                  <a:cxn ang="0">
                    <a:pos x="35" y="6"/>
                  </a:cxn>
                  <a:cxn ang="0">
                    <a:pos x="27" y="2"/>
                  </a:cxn>
                  <a:cxn ang="0">
                    <a:pos x="21" y="0"/>
                  </a:cxn>
                  <a:cxn ang="0">
                    <a:pos x="20" y="0"/>
                  </a:cxn>
                  <a:cxn ang="0">
                    <a:pos x="18" y="0"/>
                  </a:cxn>
                  <a:cxn ang="0">
                    <a:pos x="18" y="0"/>
                  </a:cxn>
                  <a:cxn ang="0">
                    <a:pos x="0" y="29"/>
                  </a:cxn>
                  <a:cxn ang="0">
                    <a:pos x="13" y="38"/>
                  </a:cxn>
                </a:cxnLst>
                <a:rect l="0" t="0" r="r" b="b"/>
                <a:pathLst>
                  <a:path w="56" h="38">
                    <a:moveTo>
                      <a:pt x="13" y="38"/>
                    </a:moveTo>
                    <a:lnTo>
                      <a:pt x="31" y="38"/>
                    </a:lnTo>
                    <a:lnTo>
                      <a:pt x="46" y="24"/>
                    </a:lnTo>
                    <a:lnTo>
                      <a:pt x="56" y="16"/>
                    </a:lnTo>
                    <a:lnTo>
                      <a:pt x="35" y="6"/>
                    </a:lnTo>
                    <a:lnTo>
                      <a:pt x="35" y="6"/>
                    </a:lnTo>
                    <a:lnTo>
                      <a:pt x="27" y="2"/>
                    </a:lnTo>
                    <a:lnTo>
                      <a:pt x="21" y="0"/>
                    </a:lnTo>
                    <a:lnTo>
                      <a:pt x="20" y="0"/>
                    </a:lnTo>
                    <a:lnTo>
                      <a:pt x="18" y="0"/>
                    </a:lnTo>
                    <a:lnTo>
                      <a:pt x="18" y="0"/>
                    </a:lnTo>
                    <a:lnTo>
                      <a:pt x="0" y="29"/>
                    </a:lnTo>
                    <a:lnTo>
                      <a:pt x="13" y="38"/>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8" name="Freeform 30">
                <a:extLst>
                  <a:ext uri="{FF2B5EF4-FFF2-40B4-BE49-F238E27FC236}">
                    <a16:creationId xmlns:a16="http://schemas.microsoft.com/office/drawing/2014/main" id="{75500B8D-5D39-A3CB-88BC-ED012336A73D}"/>
                  </a:ext>
                </a:extLst>
              </p:cNvPr>
              <p:cNvSpPr>
                <a:spLocks/>
              </p:cNvSpPr>
              <p:nvPr/>
            </p:nvSpPr>
            <p:spPr bwMode="auto">
              <a:xfrm>
                <a:off x="6859588" y="1685925"/>
                <a:ext cx="120650" cy="274637"/>
              </a:xfrm>
              <a:custGeom>
                <a:avLst/>
                <a:gdLst/>
                <a:ahLst/>
                <a:cxnLst>
                  <a:cxn ang="0">
                    <a:pos x="198" y="71"/>
                  </a:cxn>
                  <a:cxn ang="0">
                    <a:pos x="198" y="52"/>
                  </a:cxn>
                  <a:cxn ang="0">
                    <a:pos x="186" y="36"/>
                  </a:cxn>
                  <a:cxn ang="0">
                    <a:pos x="115" y="14"/>
                  </a:cxn>
                  <a:cxn ang="0">
                    <a:pos x="41" y="0"/>
                  </a:cxn>
                  <a:cxn ang="0">
                    <a:pos x="37" y="14"/>
                  </a:cxn>
                  <a:cxn ang="0">
                    <a:pos x="32" y="36"/>
                  </a:cxn>
                  <a:cxn ang="0">
                    <a:pos x="18" y="50"/>
                  </a:cxn>
                  <a:cxn ang="0">
                    <a:pos x="7" y="77"/>
                  </a:cxn>
                  <a:cxn ang="0">
                    <a:pos x="9" y="110"/>
                  </a:cxn>
                  <a:cxn ang="0">
                    <a:pos x="11" y="138"/>
                  </a:cxn>
                  <a:cxn ang="0">
                    <a:pos x="8" y="167"/>
                  </a:cxn>
                  <a:cxn ang="0">
                    <a:pos x="26" y="177"/>
                  </a:cxn>
                  <a:cxn ang="0">
                    <a:pos x="43" y="188"/>
                  </a:cxn>
                  <a:cxn ang="0">
                    <a:pos x="57" y="211"/>
                  </a:cxn>
                  <a:cxn ang="0">
                    <a:pos x="79" y="231"/>
                  </a:cxn>
                  <a:cxn ang="0">
                    <a:pos x="108" y="250"/>
                  </a:cxn>
                  <a:cxn ang="0">
                    <a:pos x="108" y="260"/>
                  </a:cxn>
                  <a:cxn ang="0">
                    <a:pos x="93" y="292"/>
                  </a:cxn>
                  <a:cxn ang="0">
                    <a:pos x="55" y="321"/>
                  </a:cxn>
                  <a:cxn ang="0">
                    <a:pos x="15" y="351"/>
                  </a:cxn>
                  <a:cxn ang="0">
                    <a:pos x="5" y="369"/>
                  </a:cxn>
                  <a:cxn ang="0">
                    <a:pos x="0" y="397"/>
                  </a:cxn>
                  <a:cxn ang="0">
                    <a:pos x="3" y="414"/>
                  </a:cxn>
                  <a:cxn ang="0">
                    <a:pos x="14" y="435"/>
                  </a:cxn>
                  <a:cxn ang="0">
                    <a:pos x="40" y="456"/>
                  </a:cxn>
                  <a:cxn ang="0">
                    <a:pos x="62" y="465"/>
                  </a:cxn>
                  <a:cxn ang="0">
                    <a:pos x="83" y="475"/>
                  </a:cxn>
                  <a:cxn ang="0">
                    <a:pos x="102" y="469"/>
                  </a:cxn>
                  <a:cxn ang="0">
                    <a:pos x="127" y="475"/>
                  </a:cxn>
                  <a:cxn ang="0">
                    <a:pos x="136" y="475"/>
                  </a:cxn>
                  <a:cxn ang="0">
                    <a:pos x="129" y="493"/>
                  </a:cxn>
                  <a:cxn ang="0">
                    <a:pos x="130" y="512"/>
                  </a:cxn>
                  <a:cxn ang="0">
                    <a:pos x="136" y="518"/>
                  </a:cxn>
                  <a:cxn ang="0">
                    <a:pos x="144" y="518"/>
                  </a:cxn>
                  <a:cxn ang="0">
                    <a:pos x="148" y="482"/>
                  </a:cxn>
                  <a:cxn ang="0">
                    <a:pos x="152" y="469"/>
                  </a:cxn>
                  <a:cxn ang="0">
                    <a:pos x="166" y="453"/>
                  </a:cxn>
                  <a:cxn ang="0">
                    <a:pos x="191" y="426"/>
                  </a:cxn>
                  <a:cxn ang="0">
                    <a:pos x="200" y="383"/>
                  </a:cxn>
                  <a:cxn ang="0">
                    <a:pos x="200" y="358"/>
                  </a:cxn>
                  <a:cxn ang="0">
                    <a:pos x="218" y="338"/>
                  </a:cxn>
                  <a:cxn ang="0">
                    <a:pos x="222" y="292"/>
                  </a:cxn>
                  <a:cxn ang="0">
                    <a:pos x="229" y="264"/>
                  </a:cxn>
                  <a:cxn ang="0">
                    <a:pos x="229" y="221"/>
                  </a:cxn>
                  <a:cxn ang="0">
                    <a:pos x="229" y="196"/>
                  </a:cxn>
                  <a:cxn ang="0">
                    <a:pos x="218" y="167"/>
                  </a:cxn>
                  <a:cxn ang="0">
                    <a:pos x="195" y="161"/>
                  </a:cxn>
                  <a:cxn ang="0">
                    <a:pos x="184" y="161"/>
                  </a:cxn>
                  <a:cxn ang="0">
                    <a:pos x="186" y="136"/>
                  </a:cxn>
                  <a:cxn ang="0">
                    <a:pos x="202" y="110"/>
                  </a:cxn>
                  <a:cxn ang="0">
                    <a:pos x="211" y="97"/>
                  </a:cxn>
                  <a:cxn ang="0">
                    <a:pos x="205" y="95"/>
                  </a:cxn>
                  <a:cxn ang="0">
                    <a:pos x="198" y="71"/>
                  </a:cxn>
                </a:cxnLst>
                <a:rect l="0" t="0" r="r" b="b"/>
                <a:pathLst>
                  <a:path w="229" h="518">
                    <a:moveTo>
                      <a:pt x="198" y="71"/>
                    </a:moveTo>
                    <a:lnTo>
                      <a:pt x="198" y="52"/>
                    </a:lnTo>
                    <a:lnTo>
                      <a:pt x="186" y="36"/>
                    </a:lnTo>
                    <a:lnTo>
                      <a:pt x="115" y="14"/>
                    </a:lnTo>
                    <a:lnTo>
                      <a:pt x="41" y="0"/>
                    </a:lnTo>
                    <a:lnTo>
                      <a:pt x="37" y="14"/>
                    </a:lnTo>
                    <a:lnTo>
                      <a:pt x="32" y="36"/>
                    </a:lnTo>
                    <a:lnTo>
                      <a:pt x="18" y="50"/>
                    </a:lnTo>
                    <a:lnTo>
                      <a:pt x="7" y="77"/>
                    </a:lnTo>
                    <a:lnTo>
                      <a:pt x="9" y="110"/>
                    </a:lnTo>
                    <a:lnTo>
                      <a:pt x="11" y="138"/>
                    </a:lnTo>
                    <a:lnTo>
                      <a:pt x="8" y="167"/>
                    </a:lnTo>
                    <a:lnTo>
                      <a:pt x="26" y="177"/>
                    </a:lnTo>
                    <a:lnTo>
                      <a:pt x="43" y="188"/>
                    </a:lnTo>
                    <a:lnTo>
                      <a:pt x="57" y="211"/>
                    </a:lnTo>
                    <a:lnTo>
                      <a:pt x="79" y="231"/>
                    </a:lnTo>
                    <a:lnTo>
                      <a:pt x="108" y="250"/>
                    </a:lnTo>
                    <a:lnTo>
                      <a:pt x="108" y="260"/>
                    </a:lnTo>
                    <a:lnTo>
                      <a:pt x="93" y="292"/>
                    </a:lnTo>
                    <a:lnTo>
                      <a:pt x="55" y="321"/>
                    </a:lnTo>
                    <a:lnTo>
                      <a:pt x="15" y="351"/>
                    </a:lnTo>
                    <a:lnTo>
                      <a:pt x="5" y="369"/>
                    </a:lnTo>
                    <a:lnTo>
                      <a:pt x="0" y="397"/>
                    </a:lnTo>
                    <a:lnTo>
                      <a:pt x="3" y="414"/>
                    </a:lnTo>
                    <a:lnTo>
                      <a:pt x="14" y="435"/>
                    </a:lnTo>
                    <a:lnTo>
                      <a:pt x="40" y="456"/>
                    </a:lnTo>
                    <a:lnTo>
                      <a:pt x="62" y="465"/>
                    </a:lnTo>
                    <a:lnTo>
                      <a:pt x="83" y="475"/>
                    </a:lnTo>
                    <a:lnTo>
                      <a:pt x="102" y="469"/>
                    </a:lnTo>
                    <a:lnTo>
                      <a:pt x="127" y="475"/>
                    </a:lnTo>
                    <a:lnTo>
                      <a:pt x="136" y="475"/>
                    </a:lnTo>
                    <a:lnTo>
                      <a:pt x="129" y="493"/>
                    </a:lnTo>
                    <a:lnTo>
                      <a:pt x="130" y="512"/>
                    </a:lnTo>
                    <a:lnTo>
                      <a:pt x="136" y="518"/>
                    </a:lnTo>
                    <a:lnTo>
                      <a:pt x="144" y="518"/>
                    </a:lnTo>
                    <a:lnTo>
                      <a:pt x="148" y="482"/>
                    </a:lnTo>
                    <a:lnTo>
                      <a:pt x="152" y="469"/>
                    </a:lnTo>
                    <a:lnTo>
                      <a:pt x="166" y="453"/>
                    </a:lnTo>
                    <a:lnTo>
                      <a:pt x="191" y="426"/>
                    </a:lnTo>
                    <a:lnTo>
                      <a:pt x="200" y="383"/>
                    </a:lnTo>
                    <a:lnTo>
                      <a:pt x="200" y="358"/>
                    </a:lnTo>
                    <a:lnTo>
                      <a:pt x="218" y="338"/>
                    </a:lnTo>
                    <a:lnTo>
                      <a:pt x="222" y="292"/>
                    </a:lnTo>
                    <a:lnTo>
                      <a:pt x="229" y="264"/>
                    </a:lnTo>
                    <a:lnTo>
                      <a:pt x="229" y="221"/>
                    </a:lnTo>
                    <a:lnTo>
                      <a:pt x="229" y="196"/>
                    </a:lnTo>
                    <a:lnTo>
                      <a:pt x="218" y="167"/>
                    </a:lnTo>
                    <a:lnTo>
                      <a:pt x="195" y="161"/>
                    </a:lnTo>
                    <a:lnTo>
                      <a:pt x="184" y="161"/>
                    </a:lnTo>
                    <a:lnTo>
                      <a:pt x="186" y="136"/>
                    </a:lnTo>
                    <a:lnTo>
                      <a:pt x="202" y="110"/>
                    </a:lnTo>
                    <a:lnTo>
                      <a:pt x="211" y="97"/>
                    </a:lnTo>
                    <a:lnTo>
                      <a:pt x="205" y="95"/>
                    </a:lnTo>
                    <a:lnTo>
                      <a:pt x="198" y="71"/>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9" name="Freeform 31">
                <a:extLst>
                  <a:ext uri="{FF2B5EF4-FFF2-40B4-BE49-F238E27FC236}">
                    <a16:creationId xmlns:a16="http://schemas.microsoft.com/office/drawing/2014/main" id="{27346ED0-C895-3B97-27E1-8C63BFCDCC0B}"/>
                  </a:ext>
                </a:extLst>
              </p:cNvPr>
              <p:cNvSpPr>
                <a:spLocks/>
              </p:cNvSpPr>
              <p:nvPr/>
            </p:nvSpPr>
            <p:spPr bwMode="auto">
              <a:xfrm>
                <a:off x="6835775" y="1874838"/>
                <a:ext cx="93662" cy="157162"/>
              </a:xfrm>
              <a:custGeom>
                <a:avLst/>
                <a:gdLst/>
                <a:ahLst/>
                <a:cxnLst>
                  <a:cxn ang="0">
                    <a:pos x="46" y="57"/>
                  </a:cxn>
                  <a:cxn ang="0">
                    <a:pos x="43" y="40"/>
                  </a:cxn>
                  <a:cxn ang="0">
                    <a:pos x="48" y="12"/>
                  </a:cxn>
                  <a:cxn ang="0">
                    <a:pos x="52" y="4"/>
                  </a:cxn>
                  <a:cxn ang="0">
                    <a:pos x="47" y="0"/>
                  </a:cxn>
                  <a:cxn ang="0">
                    <a:pos x="27" y="0"/>
                  </a:cxn>
                  <a:cxn ang="0">
                    <a:pos x="21" y="0"/>
                  </a:cxn>
                  <a:cxn ang="0">
                    <a:pos x="7" y="11"/>
                  </a:cxn>
                  <a:cxn ang="0">
                    <a:pos x="0" y="29"/>
                  </a:cxn>
                  <a:cxn ang="0">
                    <a:pos x="64" y="296"/>
                  </a:cxn>
                  <a:cxn ang="0">
                    <a:pos x="176" y="279"/>
                  </a:cxn>
                  <a:cxn ang="0">
                    <a:pos x="169" y="241"/>
                  </a:cxn>
                  <a:cxn ang="0">
                    <a:pos x="157" y="219"/>
                  </a:cxn>
                  <a:cxn ang="0">
                    <a:pos x="145" y="205"/>
                  </a:cxn>
                  <a:cxn ang="0">
                    <a:pos x="136" y="201"/>
                  </a:cxn>
                  <a:cxn ang="0">
                    <a:pos x="122" y="189"/>
                  </a:cxn>
                  <a:cxn ang="0">
                    <a:pos x="107" y="173"/>
                  </a:cxn>
                  <a:cxn ang="0">
                    <a:pos x="94" y="155"/>
                  </a:cxn>
                  <a:cxn ang="0">
                    <a:pos x="83" y="130"/>
                  </a:cxn>
                  <a:cxn ang="0">
                    <a:pos x="70" y="108"/>
                  </a:cxn>
                  <a:cxn ang="0">
                    <a:pos x="82" y="97"/>
                  </a:cxn>
                  <a:cxn ang="0">
                    <a:pos x="57" y="78"/>
                  </a:cxn>
                  <a:cxn ang="0">
                    <a:pos x="46" y="57"/>
                  </a:cxn>
                </a:cxnLst>
                <a:rect l="0" t="0" r="r" b="b"/>
                <a:pathLst>
                  <a:path w="176" h="296">
                    <a:moveTo>
                      <a:pt x="46" y="57"/>
                    </a:moveTo>
                    <a:lnTo>
                      <a:pt x="43" y="40"/>
                    </a:lnTo>
                    <a:lnTo>
                      <a:pt x="48" y="12"/>
                    </a:lnTo>
                    <a:lnTo>
                      <a:pt x="52" y="4"/>
                    </a:lnTo>
                    <a:lnTo>
                      <a:pt x="47" y="0"/>
                    </a:lnTo>
                    <a:lnTo>
                      <a:pt x="27" y="0"/>
                    </a:lnTo>
                    <a:lnTo>
                      <a:pt x="21" y="0"/>
                    </a:lnTo>
                    <a:lnTo>
                      <a:pt x="7" y="11"/>
                    </a:lnTo>
                    <a:lnTo>
                      <a:pt x="0" y="29"/>
                    </a:lnTo>
                    <a:lnTo>
                      <a:pt x="64" y="296"/>
                    </a:lnTo>
                    <a:lnTo>
                      <a:pt x="176" y="279"/>
                    </a:lnTo>
                    <a:lnTo>
                      <a:pt x="169" y="241"/>
                    </a:lnTo>
                    <a:lnTo>
                      <a:pt x="157" y="219"/>
                    </a:lnTo>
                    <a:lnTo>
                      <a:pt x="145" y="205"/>
                    </a:lnTo>
                    <a:lnTo>
                      <a:pt x="136" y="201"/>
                    </a:lnTo>
                    <a:lnTo>
                      <a:pt x="122" y="189"/>
                    </a:lnTo>
                    <a:lnTo>
                      <a:pt x="107" y="173"/>
                    </a:lnTo>
                    <a:lnTo>
                      <a:pt x="94" y="155"/>
                    </a:lnTo>
                    <a:lnTo>
                      <a:pt x="83" y="130"/>
                    </a:lnTo>
                    <a:lnTo>
                      <a:pt x="70" y="108"/>
                    </a:lnTo>
                    <a:lnTo>
                      <a:pt x="82" y="97"/>
                    </a:lnTo>
                    <a:lnTo>
                      <a:pt x="57" y="78"/>
                    </a:lnTo>
                    <a:lnTo>
                      <a:pt x="46" y="57"/>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0" name="Freeform 32">
                <a:extLst>
                  <a:ext uri="{FF2B5EF4-FFF2-40B4-BE49-F238E27FC236}">
                    <a16:creationId xmlns:a16="http://schemas.microsoft.com/office/drawing/2014/main" id="{2A0C5F87-A3E0-9C90-D1DB-B5FC37B02EA2}"/>
                  </a:ext>
                </a:extLst>
              </p:cNvPr>
              <p:cNvSpPr>
                <a:spLocks/>
              </p:cNvSpPr>
              <p:nvPr/>
            </p:nvSpPr>
            <p:spPr bwMode="auto">
              <a:xfrm>
                <a:off x="6370638" y="1612900"/>
                <a:ext cx="546100" cy="354012"/>
              </a:xfrm>
              <a:custGeom>
                <a:avLst/>
                <a:gdLst/>
                <a:ahLst/>
                <a:cxnLst>
                  <a:cxn ang="0">
                    <a:pos x="901" y="497"/>
                  </a:cxn>
                  <a:cxn ang="0">
                    <a:pos x="907" y="497"/>
                  </a:cxn>
                  <a:cxn ang="0">
                    <a:pos x="927" y="497"/>
                  </a:cxn>
                  <a:cxn ang="0">
                    <a:pos x="932" y="501"/>
                  </a:cxn>
                  <a:cxn ang="0">
                    <a:pos x="938" y="491"/>
                  </a:cxn>
                  <a:cxn ang="0">
                    <a:pos x="978" y="461"/>
                  </a:cxn>
                  <a:cxn ang="0">
                    <a:pos x="1016" y="432"/>
                  </a:cxn>
                  <a:cxn ang="0">
                    <a:pos x="1031" y="400"/>
                  </a:cxn>
                  <a:cxn ang="0">
                    <a:pos x="1031" y="390"/>
                  </a:cxn>
                  <a:cxn ang="0">
                    <a:pos x="1002" y="371"/>
                  </a:cxn>
                  <a:cxn ang="0">
                    <a:pos x="980" y="351"/>
                  </a:cxn>
                  <a:cxn ang="0">
                    <a:pos x="966" y="328"/>
                  </a:cxn>
                  <a:cxn ang="0">
                    <a:pos x="949" y="317"/>
                  </a:cxn>
                  <a:cxn ang="0">
                    <a:pos x="931" y="307"/>
                  </a:cxn>
                  <a:cxn ang="0">
                    <a:pos x="934" y="278"/>
                  </a:cxn>
                  <a:cxn ang="0">
                    <a:pos x="932" y="250"/>
                  </a:cxn>
                  <a:cxn ang="0">
                    <a:pos x="930" y="217"/>
                  </a:cxn>
                  <a:cxn ang="0">
                    <a:pos x="941" y="190"/>
                  </a:cxn>
                  <a:cxn ang="0">
                    <a:pos x="955" y="176"/>
                  </a:cxn>
                  <a:cxn ang="0">
                    <a:pos x="960" y="154"/>
                  </a:cxn>
                  <a:cxn ang="0">
                    <a:pos x="964" y="140"/>
                  </a:cxn>
                  <a:cxn ang="0">
                    <a:pos x="978" y="114"/>
                  </a:cxn>
                  <a:cxn ang="0">
                    <a:pos x="962" y="103"/>
                  </a:cxn>
                  <a:cxn ang="0">
                    <a:pos x="946" y="101"/>
                  </a:cxn>
                  <a:cxn ang="0">
                    <a:pos x="931" y="92"/>
                  </a:cxn>
                  <a:cxn ang="0">
                    <a:pos x="910" y="57"/>
                  </a:cxn>
                  <a:cxn ang="0">
                    <a:pos x="887" y="33"/>
                  </a:cxn>
                  <a:cxn ang="0">
                    <a:pos x="842" y="0"/>
                  </a:cxn>
                  <a:cxn ang="0">
                    <a:pos x="130" y="129"/>
                  </a:cxn>
                  <a:cxn ang="0">
                    <a:pos x="116" y="75"/>
                  </a:cxn>
                  <a:cxn ang="0">
                    <a:pos x="82" y="99"/>
                  </a:cxn>
                  <a:cxn ang="0">
                    <a:pos x="55" y="117"/>
                  </a:cxn>
                  <a:cxn ang="0">
                    <a:pos x="25" y="137"/>
                  </a:cxn>
                  <a:cxn ang="0">
                    <a:pos x="0" y="157"/>
                  </a:cxn>
                  <a:cxn ang="0">
                    <a:pos x="83" y="669"/>
                  </a:cxn>
                  <a:cxn ang="0">
                    <a:pos x="880" y="526"/>
                  </a:cxn>
                  <a:cxn ang="0">
                    <a:pos x="887" y="508"/>
                  </a:cxn>
                  <a:cxn ang="0">
                    <a:pos x="901" y="497"/>
                  </a:cxn>
                </a:cxnLst>
                <a:rect l="0" t="0" r="r" b="b"/>
                <a:pathLst>
                  <a:path w="1031" h="669">
                    <a:moveTo>
                      <a:pt x="901" y="497"/>
                    </a:moveTo>
                    <a:lnTo>
                      <a:pt x="907" y="497"/>
                    </a:lnTo>
                    <a:lnTo>
                      <a:pt x="927" y="497"/>
                    </a:lnTo>
                    <a:lnTo>
                      <a:pt x="932" y="501"/>
                    </a:lnTo>
                    <a:lnTo>
                      <a:pt x="938" y="491"/>
                    </a:lnTo>
                    <a:lnTo>
                      <a:pt x="978" y="461"/>
                    </a:lnTo>
                    <a:lnTo>
                      <a:pt x="1016" y="432"/>
                    </a:lnTo>
                    <a:lnTo>
                      <a:pt x="1031" y="400"/>
                    </a:lnTo>
                    <a:lnTo>
                      <a:pt x="1031" y="390"/>
                    </a:lnTo>
                    <a:lnTo>
                      <a:pt x="1002" y="371"/>
                    </a:lnTo>
                    <a:lnTo>
                      <a:pt x="980" y="351"/>
                    </a:lnTo>
                    <a:lnTo>
                      <a:pt x="966" y="328"/>
                    </a:lnTo>
                    <a:lnTo>
                      <a:pt x="949" y="317"/>
                    </a:lnTo>
                    <a:lnTo>
                      <a:pt x="931" y="307"/>
                    </a:lnTo>
                    <a:lnTo>
                      <a:pt x="934" y="278"/>
                    </a:lnTo>
                    <a:lnTo>
                      <a:pt x="932" y="250"/>
                    </a:lnTo>
                    <a:lnTo>
                      <a:pt x="930" y="217"/>
                    </a:lnTo>
                    <a:lnTo>
                      <a:pt x="941" y="190"/>
                    </a:lnTo>
                    <a:lnTo>
                      <a:pt x="955" y="176"/>
                    </a:lnTo>
                    <a:lnTo>
                      <a:pt x="960" y="154"/>
                    </a:lnTo>
                    <a:lnTo>
                      <a:pt x="964" y="140"/>
                    </a:lnTo>
                    <a:lnTo>
                      <a:pt x="978" y="114"/>
                    </a:lnTo>
                    <a:lnTo>
                      <a:pt x="962" y="103"/>
                    </a:lnTo>
                    <a:lnTo>
                      <a:pt x="946" y="101"/>
                    </a:lnTo>
                    <a:lnTo>
                      <a:pt x="931" y="92"/>
                    </a:lnTo>
                    <a:lnTo>
                      <a:pt x="910" y="57"/>
                    </a:lnTo>
                    <a:lnTo>
                      <a:pt x="887" y="33"/>
                    </a:lnTo>
                    <a:lnTo>
                      <a:pt x="842" y="0"/>
                    </a:lnTo>
                    <a:lnTo>
                      <a:pt x="130" y="129"/>
                    </a:lnTo>
                    <a:lnTo>
                      <a:pt x="116" y="75"/>
                    </a:lnTo>
                    <a:lnTo>
                      <a:pt x="82" y="99"/>
                    </a:lnTo>
                    <a:lnTo>
                      <a:pt x="55" y="117"/>
                    </a:lnTo>
                    <a:lnTo>
                      <a:pt x="25" y="137"/>
                    </a:lnTo>
                    <a:lnTo>
                      <a:pt x="0" y="157"/>
                    </a:lnTo>
                    <a:lnTo>
                      <a:pt x="83" y="669"/>
                    </a:lnTo>
                    <a:lnTo>
                      <a:pt x="880" y="526"/>
                    </a:lnTo>
                    <a:lnTo>
                      <a:pt x="887" y="508"/>
                    </a:lnTo>
                    <a:lnTo>
                      <a:pt x="901" y="497"/>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1" name="Freeform 33">
                <a:extLst>
                  <a:ext uri="{FF2B5EF4-FFF2-40B4-BE49-F238E27FC236}">
                    <a16:creationId xmlns:a16="http://schemas.microsoft.com/office/drawing/2014/main" id="{CCB5343C-91D6-6E93-3119-696269EC0846}"/>
                  </a:ext>
                </a:extLst>
              </p:cNvPr>
              <p:cNvSpPr>
                <a:spLocks/>
              </p:cNvSpPr>
              <p:nvPr/>
            </p:nvSpPr>
            <p:spPr bwMode="auto">
              <a:xfrm>
                <a:off x="5857875" y="3033713"/>
                <a:ext cx="846137" cy="665162"/>
              </a:xfrm>
              <a:custGeom>
                <a:avLst/>
                <a:gdLst/>
                <a:ahLst/>
                <a:cxnLst>
                  <a:cxn ang="0">
                    <a:pos x="1099" y="4"/>
                  </a:cxn>
                  <a:cxn ang="0">
                    <a:pos x="1158" y="57"/>
                  </a:cxn>
                  <a:cxn ang="0">
                    <a:pos x="1223" y="168"/>
                  </a:cxn>
                  <a:cxn ang="0">
                    <a:pos x="1321" y="346"/>
                  </a:cxn>
                  <a:cxn ang="0">
                    <a:pos x="1421" y="466"/>
                  </a:cxn>
                  <a:cxn ang="0">
                    <a:pos x="1407" y="475"/>
                  </a:cxn>
                  <a:cxn ang="0">
                    <a:pos x="1471" y="640"/>
                  </a:cxn>
                  <a:cxn ang="0">
                    <a:pos x="1566" y="797"/>
                  </a:cxn>
                  <a:cxn ang="0">
                    <a:pos x="1598" y="966"/>
                  </a:cxn>
                  <a:cxn ang="0">
                    <a:pos x="1582" y="1080"/>
                  </a:cxn>
                  <a:cxn ang="0">
                    <a:pos x="1578" y="1159"/>
                  </a:cxn>
                  <a:cxn ang="0">
                    <a:pos x="1535" y="1249"/>
                  </a:cxn>
                  <a:cxn ang="0">
                    <a:pos x="1539" y="1219"/>
                  </a:cxn>
                  <a:cxn ang="0">
                    <a:pos x="1502" y="1213"/>
                  </a:cxn>
                  <a:cxn ang="0">
                    <a:pos x="1446" y="1224"/>
                  </a:cxn>
                  <a:cxn ang="0">
                    <a:pos x="1402" y="1217"/>
                  </a:cxn>
                  <a:cxn ang="0">
                    <a:pos x="1402" y="1197"/>
                  </a:cxn>
                  <a:cxn ang="0">
                    <a:pos x="1442" y="1188"/>
                  </a:cxn>
                  <a:cxn ang="0">
                    <a:pos x="1385" y="1170"/>
                  </a:cxn>
                  <a:cxn ang="0">
                    <a:pos x="1344" y="1097"/>
                  </a:cxn>
                  <a:cxn ang="0">
                    <a:pos x="1278" y="1063"/>
                  </a:cxn>
                  <a:cxn ang="0">
                    <a:pos x="1223" y="972"/>
                  </a:cxn>
                  <a:cxn ang="0">
                    <a:pos x="1188" y="933"/>
                  </a:cxn>
                  <a:cxn ang="0">
                    <a:pos x="1176" y="883"/>
                  </a:cxn>
                  <a:cxn ang="0">
                    <a:pos x="1145" y="869"/>
                  </a:cxn>
                  <a:cxn ang="0">
                    <a:pos x="1123" y="891"/>
                  </a:cxn>
                  <a:cxn ang="0">
                    <a:pos x="1063" y="812"/>
                  </a:cxn>
                  <a:cxn ang="0">
                    <a:pos x="1051" y="775"/>
                  </a:cxn>
                  <a:cxn ang="0">
                    <a:pos x="1063" y="716"/>
                  </a:cxn>
                  <a:cxn ang="0">
                    <a:pos x="1065" y="668"/>
                  </a:cxn>
                  <a:cxn ang="0">
                    <a:pos x="1045" y="669"/>
                  </a:cxn>
                  <a:cxn ang="0">
                    <a:pos x="1026" y="658"/>
                  </a:cxn>
                  <a:cxn ang="0">
                    <a:pos x="1040" y="702"/>
                  </a:cxn>
                  <a:cxn ang="0">
                    <a:pos x="1017" y="711"/>
                  </a:cxn>
                  <a:cxn ang="0">
                    <a:pos x="984" y="659"/>
                  </a:cxn>
                  <a:cxn ang="0">
                    <a:pos x="995" y="584"/>
                  </a:cxn>
                  <a:cxn ang="0">
                    <a:pos x="998" y="475"/>
                  </a:cxn>
                  <a:cxn ang="0">
                    <a:pos x="952" y="400"/>
                  </a:cxn>
                  <a:cxn ang="0">
                    <a:pos x="895" y="371"/>
                  </a:cxn>
                  <a:cxn ang="0">
                    <a:pos x="834" y="329"/>
                  </a:cxn>
                  <a:cxn ang="0">
                    <a:pos x="783" y="265"/>
                  </a:cxn>
                  <a:cxn ang="0">
                    <a:pos x="714" y="215"/>
                  </a:cxn>
                  <a:cxn ang="0">
                    <a:pos x="643" y="219"/>
                  </a:cxn>
                  <a:cxn ang="0">
                    <a:pos x="634" y="262"/>
                  </a:cxn>
                  <a:cxn ang="0">
                    <a:pos x="585" y="272"/>
                  </a:cxn>
                  <a:cxn ang="0">
                    <a:pos x="457" y="325"/>
                  </a:cxn>
                  <a:cxn ang="0">
                    <a:pos x="421" y="268"/>
                  </a:cxn>
                  <a:cxn ang="0">
                    <a:pos x="417" y="239"/>
                  </a:cxn>
                  <a:cxn ang="0">
                    <a:pos x="389" y="214"/>
                  </a:cxn>
                  <a:cxn ang="0">
                    <a:pos x="390" y="197"/>
                  </a:cxn>
                  <a:cxn ang="0">
                    <a:pos x="376" y="208"/>
                  </a:cxn>
                  <a:cxn ang="0">
                    <a:pos x="349" y="214"/>
                  </a:cxn>
                  <a:cxn ang="0">
                    <a:pos x="353" y="239"/>
                  </a:cxn>
                  <a:cxn ang="0">
                    <a:pos x="290" y="207"/>
                  </a:cxn>
                  <a:cxn ang="0">
                    <a:pos x="210" y="186"/>
                  </a:cxn>
                  <a:cxn ang="0">
                    <a:pos x="102" y="194"/>
                  </a:cxn>
                  <a:cxn ang="0">
                    <a:pos x="38" y="175"/>
                  </a:cxn>
                  <a:cxn ang="0">
                    <a:pos x="0" y="114"/>
                  </a:cxn>
                  <a:cxn ang="0">
                    <a:pos x="49" y="81"/>
                  </a:cxn>
                  <a:cxn ang="0">
                    <a:pos x="533" y="95"/>
                  </a:cxn>
                  <a:cxn ang="0">
                    <a:pos x="1077" y="108"/>
                  </a:cxn>
                </a:cxnLst>
                <a:rect l="0" t="0" r="r" b="b"/>
                <a:pathLst>
                  <a:path w="1598" h="1256">
                    <a:moveTo>
                      <a:pt x="1066" y="0"/>
                    </a:moveTo>
                    <a:lnTo>
                      <a:pt x="1063" y="0"/>
                    </a:lnTo>
                    <a:lnTo>
                      <a:pt x="1099" y="4"/>
                    </a:lnTo>
                    <a:lnTo>
                      <a:pt x="1144" y="13"/>
                    </a:lnTo>
                    <a:lnTo>
                      <a:pt x="1152" y="42"/>
                    </a:lnTo>
                    <a:lnTo>
                      <a:pt x="1158" y="57"/>
                    </a:lnTo>
                    <a:lnTo>
                      <a:pt x="1174" y="71"/>
                    </a:lnTo>
                    <a:lnTo>
                      <a:pt x="1196" y="96"/>
                    </a:lnTo>
                    <a:lnTo>
                      <a:pt x="1223" y="168"/>
                    </a:lnTo>
                    <a:lnTo>
                      <a:pt x="1258" y="224"/>
                    </a:lnTo>
                    <a:lnTo>
                      <a:pt x="1296" y="304"/>
                    </a:lnTo>
                    <a:lnTo>
                      <a:pt x="1321" y="346"/>
                    </a:lnTo>
                    <a:lnTo>
                      <a:pt x="1378" y="423"/>
                    </a:lnTo>
                    <a:lnTo>
                      <a:pt x="1406" y="448"/>
                    </a:lnTo>
                    <a:lnTo>
                      <a:pt x="1421" y="466"/>
                    </a:lnTo>
                    <a:lnTo>
                      <a:pt x="1425" y="480"/>
                    </a:lnTo>
                    <a:lnTo>
                      <a:pt x="1419" y="530"/>
                    </a:lnTo>
                    <a:lnTo>
                      <a:pt x="1407" y="475"/>
                    </a:lnTo>
                    <a:lnTo>
                      <a:pt x="1400" y="530"/>
                    </a:lnTo>
                    <a:lnTo>
                      <a:pt x="1431" y="587"/>
                    </a:lnTo>
                    <a:lnTo>
                      <a:pt x="1471" y="640"/>
                    </a:lnTo>
                    <a:lnTo>
                      <a:pt x="1507" y="712"/>
                    </a:lnTo>
                    <a:lnTo>
                      <a:pt x="1534" y="755"/>
                    </a:lnTo>
                    <a:lnTo>
                      <a:pt x="1566" y="797"/>
                    </a:lnTo>
                    <a:lnTo>
                      <a:pt x="1586" y="843"/>
                    </a:lnTo>
                    <a:lnTo>
                      <a:pt x="1598" y="927"/>
                    </a:lnTo>
                    <a:lnTo>
                      <a:pt x="1598" y="966"/>
                    </a:lnTo>
                    <a:lnTo>
                      <a:pt x="1598" y="1017"/>
                    </a:lnTo>
                    <a:lnTo>
                      <a:pt x="1598" y="1062"/>
                    </a:lnTo>
                    <a:lnTo>
                      <a:pt x="1582" y="1080"/>
                    </a:lnTo>
                    <a:lnTo>
                      <a:pt x="1568" y="1102"/>
                    </a:lnTo>
                    <a:lnTo>
                      <a:pt x="1568" y="1126"/>
                    </a:lnTo>
                    <a:lnTo>
                      <a:pt x="1578" y="1159"/>
                    </a:lnTo>
                    <a:lnTo>
                      <a:pt x="1567" y="1202"/>
                    </a:lnTo>
                    <a:lnTo>
                      <a:pt x="1555" y="1237"/>
                    </a:lnTo>
                    <a:lnTo>
                      <a:pt x="1535" y="1249"/>
                    </a:lnTo>
                    <a:lnTo>
                      <a:pt x="1523" y="1256"/>
                    </a:lnTo>
                    <a:lnTo>
                      <a:pt x="1532" y="1233"/>
                    </a:lnTo>
                    <a:lnTo>
                      <a:pt x="1539" y="1219"/>
                    </a:lnTo>
                    <a:lnTo>
                      <a:pt x="1546" y="1197"/>
                    </a:lnTo>
                    <a:lnTo>
                      <a:pt x="1535" y="1198"/>
                    </a:lnTo>
                    <a:lnTo>
                      <a:pt x="1502" y="1213"/>
                    </a:lnTo>
                    <a:lnTo>
                      <a:pt x="1481" y="1220"/>
                    </a:lnTo>
                    <a:lnTo>
                      <a:pt x="1467" y="1215"/>
                    </a:lnTo>
                    <a:lnTo>
                      <a:pt x="1446" y="1224"/>
                    </a:lnTo>
                    <a:lnTo>
                      <a:pt x="1435" y="1233"/>
                    </a:lnTo>
                    <a:lnTo>
                      <a:pt x="1419" y="1230"/>
                    </a:lnTo>
                    <a:lnTo>
                      <a:pt x="1402" y="1217"/>
                    </a:lnTo>
                    <a:lnTo>
                      <a:pt x="1388" y="1206"/>
                    </a:lnTo>
                    <a:lnTo>
                      <a:pt x="1395" y="1198"/>
                    </a:lnTo>
                    <a:lnTo>
                      <a:pt x="1402" y="1197"/>
                    </a:lnTo>
                    <a:lnTo>
                      <a:pt x="1435" y="1201"/>
                    </a:lnTo>
                    <a:lnTo>
                      <a:pt x="1446" y="1198"/>
                    </a:lnTo>
                    <a:lnTo>
                      <a:pt x="1442" y="1188"/>
                    </a:lnTo>
                    <a:lnTo>
                      <a:pt x="1430" y="1180"/>
                    </a:lnTo>
                    <a:lnTo>
                      <a:pt x="1406" y="1181"/>
                    </a:lnTo>
                    <a:lnTo>
                      <a:pt x="1385" y="1170"/>
                    </a:lnTo>
                    <a:lnTo>
                      <a:pt x="1373" y="1141"/>
                    </a:lnTo>
                    <a:lnTo>
                      <a:pt x="1351" y="1116"/>
                    </a:lnTo>
                    <a:lnTo>
                      <a:pt x="1344" y="1097"/>
                    </a:lnTo>
                    <a:lnTo>
                      <a:pt x="1332" y="1081"/>
                    </a:lnTo>
                    <a:lnTo>
                      <a:pt x="1299" y="1074"/>
                    </a:lnTo>
                    <a:lnTo>
                      <a:pt x="1278" y="1063"/>
                    </a:lnTo>
                    <a:lnTo>
                      <a:pt x="1256" y="1055"/>
                    </a:lnTo>
                    <a:lnTo>
                      <a:pt x="1233" y="998"/>
                    </a:lnTo>
                    <a:lnTo>
                      <a:pt x="1223" y="972"/>
                    </a:lnTo>
                    <a:lnTo>
                      <a:pt x="1209" y="958"/>
                    </a:lnTo>
                    <a:lnTo>
                      <a:pt x="1201" y="944"/>
                    </a:lnTo>
                    <a:lnTo>
                      <a:pt x="1188" y="933"/>
                    </a:lnTo>
                    <a:lnTo>
                      <a:pt x="1170" y="923"/>
                    </a:lnTo>
                    <a:lnTo>
                      <a:pt x="1173" y="900"/>
                    </a:lnTo>
                    <a:lnTo>
                      <a:pt x="1176" y="883"/>
                    </a:lnTo>
                    <a:lnTo>
                      <a:pt x="1162" y="855"/>
                    </a:lnTo>
                    <a:lnTo>
                      <a:pt x="1147" y="861"/>
                    </a:lnTo>
                    <a:lnTo>
                      <a:pt x="1145" y="869"/>
                    </a:lnTo>
                    <a:lnTo>
                      <a:pt x="1148" y="898"/>
                    </a:lnTo>
                    <a:lnTo>
                      <a:pt x="1137" y="898"/>
                    </a:lnTo>
                    <a:lnTo>
                      <a:pt x="1123" y="891"/>
                    </a:lnTo>
                    <a:lnTo>
                      <a:pt x="1109" y="869"/>
                    </a:lnTo>
                    <a:lnTo>
                      <a:pt x="1080" y="829"/>
                    </a:lnTo>
                    <a:lnTo>
                      <a:pt x="1063" y="812"/>
                    </a:lnTo>
                    <a:lnTo>
                      <a:pt x="1062" y="804"/>
                    </a:lnTo>
                    <a:lnTo>
                      <a:pt x="1065" y="791"/>
                    </a:lnTo>
                    <a:lnTo>
                      <a:pt x="1051" y="775"/>
                    </a:lnTo>
                    <a:lnTo>
                      <a:pt x="1037" y="764"/>
                    </a:lnTo>
                    <a:lnTo>
                      <a:pt x="1051" y="733"/>
                    </a:lnTo>
                    <a:lnTo>
                      <a:pt x="1063" y="716"/>
                    </a:lnTo>
                    <a:lnTo>
                      <a:pt x="1070" y="701"/>
                    </a:lnTo>
                    <a:lnTo>
                      <a:pt x="1074" y="683"/>
                    </a:lnTo>
                    <a:lnTo>
                      <a:pt x="1065" y="668"/>
                    </a:lnTo>
                    <a:lnTo>
                      <a:pt x="1059" y="690"/>
                    </a:lnTo>
                    <a:lnTo>
                      <a:pt x="1045" y="683"/>
                    </a:lnTo>
                    <a:lnTo>
                      <a:pt x="1045" y="669"/>
                    </a:lnTo>
                    <a:lnTo>
                      <a:pt x="1031" y="651"/>
                    </a:lnTo>
                    <a:lnTo>
                      <a:pt x="1026" y="654"/>
                    </a:lnTo>
                    <a:lnTo>
                      <a:pt x="1026" y="658"/>
                    </a:lnTo>
                    <a:lnTo>
                      <a:pt x="1033" y="668"/>
                    </a:lnTo>
                    <a:lnTo>
                      <a:pt x="1038" y="686"/>
                    </a:lnTo>
                    <a:lnTo>
                      <a:pt x="1040" y="702"/>
                    </a:lnTo>
                    <a:lnTo>
                      <a:pt x="1040" y="709"/>
                    </a:lnTo>
                    <a:lnTo>
                      <a:pt x="1030" y="719"/>
                    </a:lnTo>
                    <a:lnTo>
                      <a:pt x="1017" y="711"/>
                    </a:lnTo>
                    <a:lnTo>
                      <a:pt x="1012" y="701"/>
                    </a:lnTo>
                    <a:lnTo>
                      <a:pt x="991" y="676"/>
                    </a:lnTo>
                    <a:lnTo>
                      <a:pt x="984" y="659"/>
                    </a:lnTo>
                    <a:lnTo>
                      <a:pt x="984" y="636"/>
                    </a:lnTo>
                    <a:lnTo>
                      <a:pt x="984" y="605"/>
                    </a:lnTo>
                    <a:lnTo>
                      <a:pt x="995" y="584"/>
                    </a:lnTo>
                    <a:lnTo>
                      <a:pt x="1005" y="540"/>
                    </a:lnTo>
                    <a:lnTo>
                      <a:pt x="1006" y="514"/>
                    </a:lnTo>
                    <a:lnTo>
                      <a:pt x="998" y="475"/>
                    </a:lnTo>
                    <a:lnTo>
                      <a:pt x="984" y="439"/>
                    </a:lnTo>
                    <a:lnTo>
                      <a:pt x="973" y="422"/>
                    </a:lnTo>
                    <a:lnTo>
                      <a:pt x="952" y="400"/>
                    </a:lnTo>
                    <a:lnTo>
                      <a:pt x="923" y="392"/>
                    </a:lnTo>
                    <a:lnTo>
                      <a:pt x="909" y="393"/>
                    </a:lnTo>
                    <a:lnTo>
                      <a:pt x="895" y="371"/>
                    </a:lnTo>
                    <a:lnTo>
                      <a:pt x="879" y="361"/>
                    </a:lnTo>
                    <a:lnTo>
                      <a:pt x="858" y="340"/>
                    </a:lnTo>
                    <a:lnTo>
                      <a:pt x="834" y="329"/>
                    </a:lnTo>
                    <a:lnTo>
                      <a:pt x="826" y="308"/>
                    </a:lnTo>
                    <a:lnTo>
                      <a:pt x="812" y="294"/>
                    </a:lnTo>
                    <a:lnTo>
                      <a:pt x="783" y="265"/>
                    </a:lnTo>
                    <a:lnTo>
                      <a:pt x="759" y="244"/>
                    </a:lnTo>
                    <a:lnTo>
                      <a:pt x="734" y="232"/>
                    </a:lnTo>
                    <a:lnTo>
                      <a:pt x="714" y="215"/>
                    </a:lnTo>
                    <a:lnTo>
                      <a:pt x="700" y="208"/>
                    </a:lnTo>
                    <a:lnTo>
                      <a:pt x="668" y="208"/>
                    </a:lnTo>
                    <a:lnTo>
                      <a:pt x="643" y="219"/>
                    </a:lnTo>
                    <a:lnTo>
                      <a:pt x="634" y="232"/>
                    </a:lnTo>
                    <a:lnTo>
                      <a:pt x="641" y="253"/>
                    </a:lnTo>
                    <a:lnTo>
                      <a:pt x="634" y="262"/>
                    </a:lnTo>
                    <a:lnTo>
                      <a:pt x="622" y="258"/>
                    </a:lnTo>
                    <a:lnTo>
                      <a:pt x="615" y="251"/>
                    </a:lnTo>
                    <a:lnTo>
                      <a:pt x="585" y="272"/>
                    </a:lnTo>
                    <a:lnTo>
                      <a:pt x="551" y="300"/>
                    </a:lnTo>
                    <a:lnTo>
                      <a:pt x="510" y="311"/>
                    </a:lnTo>
                    <a:lnTo>
                      <a:pt x="457" y="325"/>
                    </a:lnTo>
                    <a:lnTo>
                      <a:pt x="450" y="294"/>
                    </a:lnTo>
                    <a:lnTo>
                      <a:pt x="437" y="278"/>
                    </a:lnTo>
                    <a:lnTo>
                      <a:pt x="421" y="268"/>
                    </a:lnTo>
                    <a:lnTo>
                      <a:pt x="394" y="256"/>
                    </a:lnTo>
                    <a:lnTo>
                      <a:pt x="414" y="246"/>
                    </a:lnTo>
                    <a:lnTo>
                      <a:pt x="417" y="239"/>
                    </a:lnTo>
                    <a:lnTo>
                      <a:pt x="382" y="233"/>
                    </a:lnTo>
                    <a:lnTo>
                      <a:pt x="382" y="219"/>
                    </a:lnTo>
                    <a:lnTo>
                      <a:pt x="389" y="214"/>
                    </a:lnTo>
                    <a:lnTo>
                      <a:pt x="401" y="204"/>
                    </a:lnTo>
                    <a:lnTo>
                      <a:pt x="399" y="197"/>
                    </a:lnTo>
                    <a:lnTo>
                      <a:pt x="390" y="197"/>
                    </a:lnTo>
                    <a:lnTo>
                      <a:pt x="382" y="200"/>
                    </a:lnTo>
                    <a:lnTo>
                      <a:pt x="382" y="207"/>
                    </a:lnTo>
                    <a:lnTo>
                      <a:pt x="376" y="208"/>
                    </a:lnTo>
                    <a:lnTo>
                      <a:pt x="367" y="203"/>
                    </a:lnTo>
                    <a:lnTo>
                      <a:pt x="340" y="203"/>
                    </a:lnTo>
                    <a:lnTo>
                      <a:pt x="349" y="214"/>
                    </a:lnTo>
                    <a:lnTo>
                      <a:pt x="354" y="219"/>
                    </a:lnTo>
                    <a:lnTo>
                      <a:pt x="364" y="236"/>
                    </a:lnTo>
                    <a:lnTo>
                      <a:pt x="353" y="239"/>
                    </a:lnTo>
                    <a:lnTo>
                      <a:pt x="336" y="228"/>
                    </a:lnTo>
                    <a:lnTo>
                      <a:pt x="313" y="211"/>
                    </a:lnTo>
                    <a:lnTo>
                      <a:pt x="290" y="207"/>
                    </a:lnTo>
                    <a:lnTo>
                      <a:pt x="238" y="203"/>
                    </a:lnTo>
                    <a:lnTo>
                      <a:pt x="224" y="197"/>
                    </a:lnTo>
                    <a:lnTo>
                      <a:pt x="210" y="186"/>
                    </a:lnTo>
                    <a:lnTo>
                      <a:pt x="193" y="183"/>
                    </a:lnTo>
                    <a:lnTo>
                      <a:pt x="140" y="194"/>
                    </a:lnTo>
                    <a:lnTo>
                      <a:pt x="102" y="194"/>
                    </a:lnTo>
                    <a:lnTo>
                      <a:pt x="74" y="210"/>
                    </a:lnTo>
                    <a:lnTo>
                      <a:pt x="56" y="218"/>
                    </a:lnTo>
                    <a:lnTo>
                      <a:pt x="38" y="175"/>
                    </a:lnTo>
                    <a:lnTo>
                      <a:pt x="29" y="153"/>
                    </a:lnTo>
                    <a:lnTo>
                      <a:pt x="10" y="125"/>
                    </a:lnTo>
                    <a:lnTo>
                      <a:pt x="0" y="114"/>
                    </a:lnTo>
                    <a:lnTo>
                      <a:pt x="0" y="97"/>
                    </a:lnTo>
                    <a:lnTo>
                      <a:pt x="13" y="92"/>
                    </a:lnTo>
                    <a:lnTo>
                      <a:pt x="49" y="81"/>
                    </a:lnTo>
                    <a:lnTo>
                      <a:pt x="99" y="72"/>
                    </a:lnTo>
                    <a:lnTo>
                      <a:pt x="505" y="35"/>
                    </a:lnTo>
                    <a:lnTo>
                      <a:pt x="533" y="95"/>
                    </a:lnTo>
                    <a:lnTo>
                      <a:pt x="1036" y="64"/>
                    </a:lnTo>
                    <a:lnTo>
                      <a:pt x="1042" y="108"/>
                    </a:lnTo>
                    <a:lnTo>
                      <a:pt x="1077" y="108"/>
                    </a:lnTo>
                    <a:lnTo>
                      <a:pt x="1066" y="0"/>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2" name="Freeform 34">
                <a:extLst>
                  <a:ext uri="{FF2B5EF4-FFF2-40B4-BE49-F238E27FC236}">
                    <a16:creationId xmlns:a16="http://schemas.microsoft.com/office/drawing/2014/main" id="{90B4D9B9-1D50-7CC7-0B95-BDFC5DC8273D}"/>
                  </a:ext>
                </a:extLst>
              </p:cNvPr>
              <p:cNvSpPr>
                <a:spLocks/>
              </p:cNvSpPr>
              <p:nvPr/>
            </p:nvSpPr>
            <p:spPr bwMode="auto">
              <a:xfrm>
                <a:off x="5199063" y="2862263"/>
                <a:ext cx="530225" cy="468312"/>
              </a:xfrm>
              <a:custGeom>
                <a:avLst/>
                <a:gdLst/>
                <a:ahLst/>
                <a:cxnLst>
                  <a:cxn ang="0">
                    <a:pos x="969" y="808"/>
                  </a:cxn>
                  <a:cxn ang="0">
                    <a:pos x="940" y="802"/>
                  </a:cxn>
                  <a:cxn ang="0">
                    <a:pos x="880" y="765"/>
                  </a:cxn>
                  <a:cxn ang="0">
                    <a:pos x="836" y="734"/>
                  </a:cxn>
                  <a:cxn ang="0">
                    <a:pos x="854" y="713"/>
                  </a:cxn>
                  <a:cxn ang="0">
                    <a:pos x="915" y="705"/>
                  </a:cxn>
                  <a:cxn ang="0">
                    <a:pos x="891" y="647"/>
                  </a:cxn>
                  <a:cxn ang="0">
                    <a:pos x="810" y="670"/>
                  </a:cxn>
                  <a:cxn ang="0">
                    <a:pos x="814" y="654"/>
                  </a:cxn>
                  <a:cxn ang="0">
                    <a:pos x="851" y="623"/>
                  </a:cxn>
                  <a:cxn ang="0">
                    <a:pos x="825" y="544"/>
                  </a:cxn>
                  <a:cxn ang="0">
                    <a:pos x="464" y="450"/>
                  </a:cxn>
                  <a:cxn ang="0">
                    <a:pos x="464" y="402"/>
                  </a:cxn>
                  <a:cxn ang="0">
                    <a:pos x="476" y="347"/>
                  </a:cxn>
                  <a:cxn ang="0">
                    <a:pos x="495" y="319"/>
                  </a:cxn>
                  <a:cxn ang="0">
                    <a:pos x="533" y="233"/>
                  </a:cxn>
                  <a:cxn ang="0">
                    <a:pos x="547" y="198"/>
                  </a:cxn>
                  <a:cxn ang="0">
                    <a:pos x="563" y="128"/>
                  </a:cxn>
                  <a:cxn ang="0">
                    <a:pos x="535" y="76"/>
                  </a:cxn>
                  <a:cxn ang="0">
                    <a:pos x="519" y="49"/>
                  </a:cxn>
                  <a:cxn ang="0">
                    <a:pos x="533" y="11"/>
                  </a:cxn>
                  <a:cxn ang="0">
                    <a:pos x="0" y="255"/>
                  </a:cxn>
                  <a:cxn ang="0">
                    <a:pos x="59" y="351"/>
                  </a:cxn>
                  <a:cxn ang="0">
                    <a:pos x="74" y="409"/>
                  </a:cxn>
                  <a:cxn ang="0">
                    <a:pos x="74" y="518"/>
                  </a:cxn>
                  <a:cxn ang="0">
                    <a:pos x="50" y="600"/>
                  </a:cxn>
                  <a:cxn ang="0">
                    <a:pos x="50" y="718"/>
                  </a:cxn>
                  <a:cxn ang="0">
                    <a:pos x="80" y="744"/>
                  </a:cxn>
                  <a:cxn ang="0">
                    <a:pos x="136" y="737"/>
                  </a:cxn>
                  <a:cxn ang="0">
                    <a:pos x="243" y="765"/>
                  </a:cxn>
                  <a:cxn ang="0">
                    <a:pos x="399" y="780"/>
                  </a:cxn>
                  <a:cxn ang="0">
                    <a:pos x="428" y="759"/>
                  </a:cxn>
                  <a:cxn ang="0">
                    <a:pos x="382" y="749"/>
                  </a:cxn>
                  <a:cxn ang="0">
                    <a:pos x="422" y="727"/>
                  </a:cxn>
                  <a:cxn ang="0">
                    <a:pos x="532" y="780"/>
                  </a:cxn>
                  <a:cxn ang="0">
                    <a:pos x="539" y="824"/>
                  </a:cxn>
                  <a:cxn ang="0">
                    <a:pos x="610" y="854"/>
                  </a:cxn>
                  <a:cxn ang="0">
                    <a:pos x="665" y="847"/>
                  </a:cxn>
                  <a:cxn ang="0">
                    <a:pos x="726" y="822"/>
                  </a:cxn>
                  <a:cxn ang="0">
                    <a:pos x="779" y="840"/>
                  </a:cxn>
                  <a:cxn ang="0">
                    <a:pos x="779" y="774"/>
                  </a:cxn>
                  <a:cxn ang="0">
                    <a:pos x="828" y="806"/>
                  </a:cxn>
                  <a:cxn ang="0">
                    <a:pos x="923" y="847"/>
                  </a:cxn>
                  <a:cxn ang="0">
                    <a:pos x="930" y="887"/>
                  </a:cxn>
                  <a:cxn ang="0">
                    <a:pos x="962" y="867"/>
                  </a:cxn>
                  <a:cxn ang="0">
                    <a:pos x="994" y="847"/>
                  </a:cxn>
                </a:cxnLst>
                <a:rect l="0" t="0" r="r" b="b"/>
                <a:pathLst>
                  <a:path w="1002" h="887">
                    <a:moveTo>
                      <a:pt x="991" y="820"/>
                    </a:moveTo>
                    <a:lnTo>
                      <a:pt x="983" y="812"/>
                    </a:lnTo>
                    <a:lnTo>
                      <a:pt x="969" y="808"/>
                    </a:lnTo>
                    <a:lnTo>
                      <a:pt x="961" y="808"/>
                    </a:lnTo>
                    <a:lnTo>
                      <a:pt x="950" y="808"/>
                    </a:lnTo>
                    <a:lnTo>
                      <a:pt x="940" y="802"/>
                    </a:lnTo>
                    <a:lnTo>
                      <a:pt x="915" y="788"/>
                    </a:lnTo>
                    <a:lnTo>
                      <a:pt x="903" y="781"/>
                    </a:lnTo>
                    <a:lnTo>
                      <a:pt x="880" y="765"/>
                    </a:lnTo>
                    <a:lnTo>
                      <a:pt x="866" y="755"/>
                    </a:lnTo>
                    <a:lnTo>
                      <a:pt x="853" y="747"/>
                    </a:lnTo>
                    <a:lnTo>
                      <a:pt x="836" y="734"/>
                    </a:lnTo>
                    <a:lnTo>
                      <a:pt x="828" y="727"/>
                    </a:lnTo>
                    <a:lnTo>
                      <a:pt x="840" y="719"/>
                    </a:lnTo>
                    <a:lnTo>
                      <a:pt x="854" y="713"/>
                    </a:lnTo>
                    <a:lnTo>
                      <a:pt x="880" y="713"/>
                    </a:lnTo>
                    <a:lnTo>
                      <a:pt x="887" y="705"/>
                    </a:lnTo>
                    <a:lnTo>
                      <a:pt x="915" y="705"/>
                    </a:lnTo>
                    <a:lnTo>
                      <a:pt x="922" y="695"/>
                    </a:lnTo>
                    <a:lnTo>
                      <a:pt x="905" y="665"/>
                    </a:lnTo>
                    <a:lnTo>
                      <a:pt x="891" y="647"/>
                    </a:lnTo>
                    <a:lnTo>
                      <a:pt x="884" y="647"/>
                    </a:lnTo>
                    <a:lnTo>
                      <a:pt x="830" y="668"/>
                    </a:lnTo>
                    <a:lnTo>
                      <a:pt x="810" y="670"/>
                    </a:lnTo>
                    <a:lnTo>
                      <a:pt x="796" y="672"/>
                    </a:lnTo>
                    <a:lnTo>
                      <a:pt x="797" y="663"/>
                    </a:lnTo>
                    <a:lnTo>
                      <a:pt x="814" y="654"/>
                    </a:lnTo>
                    <a:lnTo>
                      <a:pt x="832" y="647"/>
                    </a:lnTo>
                    <a:lnTo>
                      <a:pt x="848" y="636"/>
                    </a:lnTo>
                    <a:lnTo>
                      <a:pt x="851" y="623"/>
                    </a:lnTo>
                    <a:lnTo>
                      <a:pt x="851" y="605"/>
                    </a:lnTo>
                    <a:lnTo>
                      <a:pt x="841" y="563"/>
                    </a:lnTo>
                    <a:lnTo>
                      <a:pt x="825" y="544"/>
                    </a:lnTo>
                    <a:lnTo>
                      <a:pt x="811" y="520"/>
                    </a:lnTo>
                    <a:lnTo>
                      <a:pt x="816" y="436"/>
                    </a:lnTo>
                    <a:lnTo>
                      <a:pt x="464" y="450"/>
                    </a:lnTo>
                    <a:lnTo>
                      <a:pt x="457" y="429"/>
                    </a:lnTo>
                    <a:lnTo>
                      <a:pt x="458" y="412"/>
                    </a:lnTo>
                    <a:lnTo>
                      <a:pt x="464" y="402"/>
                    </a:lnTo>
                    <a:lnTo>
                      <a:pt x="476" y="387"/>
                    </a:lnTo>
                    <a:lnTo>
                      <a:pt x="476" y="361"/>
                    </a:lnTo>
                    <a:lnTo>
                      <a:pt x="476" y="347"/>
                    </a:lnTo>
                    <a:lnTo>
                      <a:pt x="481" y="336"/>
                    </a:lnTo>
                    <a:lnTo>
                      <a:pt x="489" y="326"/>
                    </a:lnTo>
                    <a:lnTo>
                      <a:pt x="495" y="319"/>
                    </a:lnTo>
                    <a:lnTo>
                      <a:pt x="497" y="278"/>
                    </a:lnTo>
                    <a:lnTo>
                      <a:pt x="510" y="269"/>
                    </a:lnTo>
                    <a:lnTo>
                      <a:pt x="533" y="233"/>
                    </a:lnTo>
                    <a:lnTo>
                      <a:pt x="539" y="222"/>
                    </a:lnTo>
                    <a:lnTo>
                      <a:pt x="535" y="198"/>
                    </a:lnTo>
                    <a:lnTo>
                      <a:pt x="547" y="198"/>
                    </a:lnTo>
                    <a:lnTo>
                      <a:pt x="563" y="185"/>
                    </a:lnTo>
                    <a:lnTo>
                      <a:pt x="567" y="147"/>
                    </a:lnTo>
                    <a:lnTo>
                      <a:pt x="563" y="128"/>
                    </a:lnTo>
                    <a:lnTo>
                      <a:pt x="540" y="115"/>
                    </a:lnTo>
                    <a:lnTo>
                      <a:pt x="540" y="104"/>
                    </a:lnTo>
                    <a:lnTo>
                      <a:pt x="535" y="76"/>
                    </a:lnTo>
                    <a:lnTo>
                      <a:pt x="539" y="68"/>
                    </a:lnTo>
                    <a:lnTo>
                      <a:pt x="533" y="61"/>
                    </a:lnTo>
                    <a:lnTo>
                      <a:pt x="519" y="49"/>
                    </a:lnTo>
                    <a:lnTo>
                      <a:pt x="535" y="39"/>
                    </a:lnTo>
                    <a:lnTo>
                      <a:pt x="539" y="26"/>
                    </a:lnTo>
                    <a:lnTo>
                      <a:pt x="533" y="11"/>
                    </a:lnTo>
                    <a:lnTo>
                      <a:pt x="519" y="0"/>
                    </a:lnTo>
                    <a:lnTo>
                      <a:pt x="0" y="14"/>
                    </a:lnTo>
                    <a:lnTo>
                      <a:pt x="0" y="255"/>
                    </a:lnTo>
                    <a:lnTo>
                      <a:pt x="37" y="291"/>
                    </a:lnTo>
                    <a:lnTo>
                      <a:pt x="37" y="301"/>
                    </a:lnTo>
                    <a:lnTo>
                      <a:pt x="59" y="351"/>
                    </a:lnTo>
                    <a:lnTo>
                      <a:pt x="68" y="364"/>
                    </a:lnTo>
                    <a:lnTo>
                      <a:pt x="68" y="396"/>
                    </a:lnTo>
                    <a:lnTo>
                      <a:pt x="74" y="409"/>
                    </a:lnTo>
                    <a:lnTo>
                      <a:pt x="82" y="455"/>
                    </a:lnTo>
                    <a:lnTo>
                      <a:pt x="89" y="487"/>
                    </a:lnTo>
                    <a:lnTo>
                      <a:pt x="74" y="518"/>
                    </a:lnTo>
                    <a:lnTo>
                      <a:pt x="56" y="558"/>
                    </a:lnTo>
                    <a:lnTo>
                      <a:pt x="55" y="576"/>
                    </a:lnTo>
                    <a:lnTo>
                      <a:pt x="50" y="600"/>
                    </a:lnTo>
                    <a:lnTo>
                      <a:pt x="64" y="644"/>
                    </a:lnTo>
                    <a:lnTo>
                      <a:pt x="66" y="661"/>
                    </a:lnTo>
                    <a:lnTo>
                      <a:pt x="50" y="718"/>
                    </a:lnTo>
                    <a:lnTo>
                      <a:pt x="35" y="744"/>
                    </a:lnTo>
                    <a:lnTo>
                      <a:pt x="55" y="744"/>
                    </a:lnTo>
                    <a:lnTo>
                      <a:pt x="80" y="744"/>
                    </a:lnTo>
                    <a:lnTo>
                      <a:pt x="99" y="737"/>
                    </a:lnTo>
                    <a:lnTo>
                      <a:pt x="116" y="737"/>
                    </a:lnTo>
                    <a:lnTo>
                      <a:pt x="136" y="737"/>
                    </a:lnTo>
                    <a:lnTo>
                      <a:pt x="188" y="744"/>
                    </a:lnTo>
                    <a:lnTo>
                      <a:pt x="216" y="751"/>
                    </a:lnTo>
                    <a:lnTo>
                      <a:pt x="243" y="765"/>
                    </a:lnTo>
                    <a:lnTo>
                      <a:pt x="282" y="780"/>
                    </a:lnTo>
                    <a:lnTo>
                      <a:pt x="349" y="780"/>
                    </a:lnTo>
                    <a:lnTo>
                      <a:pt x="399" y="780"/>
                    </a:lnTo>
                    <a:lnTo>
                      <a:pt x="433" y="780"/>
                    </a:lnTo>
                    <a:lnTo>
                      <a:pt x="440" y="772"/>
                    </a:lnTo>
                    <a:lnTo>
                      <a:pt x="428" y="759"/>
                    </a:lnTo>
                    <a:lnTo>
                      <a:pt x="403" y="759"/>
                    </a:lnTo>
                    <a:lnTo>
                      <a:pt x="393" y="759"/>
                    </a:lnTo>
                    <a:lnTo>
                      <a:pt x="382" y="749"/>
                    </a:lnTo>
                    <a:lnTo>
                      <a:pt x="386" y="737"/>
                    </a:lnTo>
                    <a:lnTo>
                      <a:pt x="399" y="727"/>
                    </a:lnTo>
                    <a:lnTo>
                      <a:pt x="422" y="727"/>
                    </a:lnTo>
                    <a:lnTo>
                      <a:pt x="461" y="741"/>
                    </a:lnTo>
                    <a:lnTo>
                      <a:pt x="499" y="772"/>
                    </a:lnTo>
                    <a:lnTo>
                      <a:pt x="532" y="780"/>
                    </a:lnTo>
                    <a:lnTo>
                      <a:pt x="557" y="769"/>
                    </a:lnTo>
                    <a:lnTo>
                      <a:pt x="550" y="791"/>
                    </a:lnTo>
                    <a:lnTo>
                      <a:pt x="539" y="824"/>
                    </a:lnTo>
                    <a:lnTo>
                      <a:pt x="550" y="836"/>
                    </a:lnTo>
                    <a:lnTo>
                      <a:pt x="581" y="854"/>
                    </a:lnTo>
                    <a:lnTo>
                      <a:pt x="610" y="854"/>
                    </a:lnTo>
                    <a:lnTo>
                      <a:pt x="632" y="867"/>
                    </a:lnTo>
                    <a:lnTo>
                      <a:pt x="653" y="867"/>
                    </a:lnTo>
                    <a:lnTo>
                      <a:pt x="665" y="847"/>
                    </a:lnTo>
                    <a:lnTo>
                      <a:pt x="686" y="822"/>
                    </a:lnTo>
                    <a:lnTo>
                      <a:pt x="703" y="816"/>
                    </a:lnTo>
                    <a:lnTo>
                      <a:pt x="726" y="822"/>
                    </a:lnTo>
                    <a:lnTo>
                      <a:pt x="747" y="852"/>
                    </a:lnTo>
                    <a:lnTo>
                      <a:pt x="771" y="852"/>
                    </a:lnTo>
                    <a:lnTo>
                      <a:pt x="779" y="840"/>
                    </a:lnTo>
                    <a:lnTo>
                      <a:pt x="769" y="798"/>
                    </a:lnTo>
                    <a:lnTo>
                      <a:pt x="769" y="783"/>
                    </a:lnTo>
                    <a:lnTo>
                      <a:pt x="779" y="774"/>
                    </a:lnTo>
                    <a:lnTo>
                      <a:pt x="804" y="774"/>
                    </a:lnTo>
                    <a:lnTo>
                      <a:pt x="828" y="783"/>
                    </a:lnTo>
                    <a:lnTo>
                      <a:pt x="828" y="806"/>
                    </a:lnTo>
                    <a:lnTo>
                      <a:pt x="865" y="811"/>
                    </a:lnTo>
                    <a:lnTo>
                      <a:pt x="903" y="827"/>
                    </a:lnTo>
                    <a:lnTo>
                      <a:pt x="923" y="847"/>
                    </a:lnTo>
                    <a:lnTo>
                      <a:pt x="915" y="859"/>
                    </a:lnTo>
                    <a:lnTo>
                      <a:pt x="911" y="887"/>
                    </a:lnTo>
                    <a:lnTo>
                      <a:pt x="930" y="887"/>
                    </a:lnTo>
                    <a:lnTo>
                      <a:pt x="937" y="866"/>
                    </a:lnTo>
                    <a:lnTo>
                      <a:pt x="951" y="855"/>
                    </a:lnTo>
                    <a:lnTo>
                      <a:pt x="962" y="867"/>
                    </a:lnTo>
                    <a:lnTo>
                      <a:pt x="971" y="874"/>
                    </a:lnTo>
                    <a:lnTo>
                      <a:pt x="980" y="860"/>
                    </a:lnTo>
                    <a:lnTo>
                      <a:pt x="994" y="847"/>
                    </a:lnTo>
                    <a:lnTo>
                      <a:pt x="1002" y="837"/>
                    </a:lnTo>
                    <a:lnTo>
                      <a:pt x="991" y="820"/>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3" name="Freeform 35">
                <a:extLst>
                  <a:ext uri="{FF2B5EF4-FFF2-40B4-BE49-F238E27FC236}">
                    <a16:creationId xmlns:a16="http://schemas.microsoft.com/office/drawing/2014/main" id="{ED566114-7C7B-4F76-DF0A-923713918EC5}"/>
                  </a:ext>
                </a:extLst>
              </p:cNvPr>
              <p:cNvSpPr>
                <a:spLocks/>
              </p:cNvSpPr>
              <p:nvPr/>
            </p:nvSpPr>
            <p:spPr bwMode="auto">
              <a:xfrm>
                <a:off x="5135563" y="2441575"/>
                <a:ext cx="473075" cy="427037"/>
              </a:xfrm>
              <a:custGeom>
                <a:avLst/>
                <a:gdLst/>
                <a:ahLst/>
                <a:cxnLst>
                  <a:cxn ang="0">
                    <a:pos x="34" y="678"/>
                  </a:cxn>
                  <a:cxn ang="0">
                    <a:pos x="19" y="665"/>
                  </a:cxn>
                  <a:cxn ang="0">
                    <a:pos x="37" y="679"/>
                  </a:cxn>
                  <a:cxn ang="0">
                    <a:pos x="51" y="685"/>
                  </a:cxn>
                  <a:cxn ang="0">
                    <a:pos x="64" y="676"/>
                  </a:cxn>
                  <a:cxn ang="0">
                    <a:pos x="120" y="682"/>
                  </a:cxn>
                  <a:cxn ang="0">
                    <a:pos x="120" y="807"/>
                  </a:cxn>
                  <a:cxn ang="0">
                    <a:pos x="639" y="793"/>
                  </a:cxn>
                  <a:cxn ang="0">
                    <a:pos x="641" y="794"/>
                  </a:cxn>
                  <a:cxn ang="0">
                    <a:pos x="653" y="765"/>
                  </a:cxn>
                  <a:cxn ang="0">
                    <a:pos x="658" y="749"/>
                  </a:cxn>
                  <a:cxn ang="0">
                    <a:pos x="649" y="733"/>
                  </a:cxn>
                  <a:cxn ang="0">
                    <a:pos x="651" y="701"/>
                  </a:cxn>
                  <a:cxn ang="0">
                    <a:pos x="653" y="687"/>
                  </a:cxn>
                  <a:cxn ang="0">
                    <a:pos x="644" y="672"/>
                  </a:cxn>
                  <a:cxn ang="0">
                    <a:pos x="635" y="667"/>
                  </a:cxn>
                  <a:cxn ang="0">
                    <a:pos x="635" y="653"/>
                  </a:cxn>
                  <a:cxn ang="0">
                    <a:pos x="642" y="646"/>
                  </a:cxn>
                  <a:cxn ang="0">
                    <a:pos x="639" y="638"/>
                  </a:cxn>
                  <a:cxn ang="0">
                    <a:pos x="645" y="619"/>
                  </a:cxn>
                  <a:cxn ang="0">
                    <a:pos x="663" y="603"/>
                  </a:cxn>
                  <a:cxn ang="0">
                    <a:pos x="669" y="603"/>
                  </a:cxn>
                  <a:cxn ang="0">
                    <a:pos x="667" y="586"/>
                  </a:cxn>
                  <a:cxn ang="0">
                    <a:pos x="673" y="565"/>
                  </a:cxn>
                  <a:cxn ang="0">
                    <a:pos x="683" y="551"/>
                  </a:cxn>
                  <a:cxn ang="0">
                    <a:pos x="677" y="546"/>
                  </a:cxn>
                  <a:cxn ang="0">
                    <a:pos x="680" y="522"/>
                  </a:cxn>
                  <a:cxn ang="0">
                    <a:pos x="699" y="506"/>
                  </a:cxn>
                  <a:cxn ang="0">
                    <a:pos x="727" y="472"/>
                  </a:cxn>
                  <a:cxn ang="0">
                    <a:pos x="742" y="449"/>
                  </a:cxn>
                  <a:cxn ang="0">
                    <a:pos x="739" y="427"/>
                  </a:cxn>
                  <a:cxn ang="0">
                    <a:pos x="749" y="396"/>
                  </a:cxn>
                  <a:cxn ang="0">
                    <a:pos x="760" y="396"/>
                  </a:cxn>
                  <a:cxn ang="0">
                    <a:pos x="767" y="386"/>
                  </a:cxn>
                  <a:cxn ang="0">
                    <a:pos x="773" y="370"/>
                  </a:cxn>
                  <a:cxn ang="0">
                    <a:pos x="789" y="359"/>
                  </a:cxn>
                  <a:cxn ang="0">
                    <a:pos x="803" y="346"/>
                  </a:cxn>
                  <a:cxn ang="0">
                    <a:pos x="800" y="331"/>
                  </a:cxn>
                  <a:cxn ang="0">
                    <a:pos x="809" y="320"/>
                  </a:cxn>
                  <a:cxn ang="0">
                    <a:pos x="823" y="296"/>
                  </a:cxn>
                  <a:cxn ang="0">
                    <a:pos x="821" y="263"/>
                  </a:cxn>
                  <a:cxn ang="0">
                    <a:pos x="823" y="236"/>
                  </a:cxn>
                  <a:cxn ang="0">
                    <a:pos x="838" y="214"/>
                  </a:cxn>
                  <a:cxn ang="0">
                    <a:pos x="857" y="200"/>
                  </a:cxn>
                  <a:cxn ang="0">
                    <a:pos x="859" y="193"/>
                  </a:cxn>
                  <a:cxn ang="0">
                    <a:pos x="862" y="182"/>
                  </a:cxn>
                  <a:cxn ang="0">
                    <a:pos x="863" y="159"/>
                  </a:cxn>
                  <a:cxn ang="0">
                    <a:pos x="874" y="155"/>
                  </a:cxn>
                  <a:cxn ang="0">
                    <a:pos x="887" y="139"/>
                  </a:cxn>
                  <a:cxn ang="0">
                    <a:pos x="891" y="132"/>
                  </a:cxn>
                  <a:cxn ang="0">
                    <a:pos x="895" y="123"/>
                  </a:cxn>
                  <a:cxn ang="0">
                    <a:pos x="895" y="103"/>
                  </a:cxn>
                  <a:cxn ang="0">
                    <a:pos x="759" y="113"/>
                  </a:cxn>
                  <a:cxn ang="0">
                    <a:pos x="812" y="32"/>
                  </a:cxn>
                  <a:cxn ang="0">
                    <a:pos x="806" y="0"/>
                  </a:cxn>
                  <a:cxn ang="0">
                    <a:pos x="0" y="20"/>
                  </a:cxn>
                  <a:cxn ang="0">
                    <a:pos x="39" y="257"/>
                  </a:cxn>
                  <a:cxn ang="0">
                    <a:pos x="34" y="678"/>
                  </a:cxn>
                </a:cxnLst>
                <a:rect l="0" t="0" r="r" b="b"/>
                <a:pathLst>
                  <a:path w="895" h="807">
                    <a:moveTo>
                      <a:pt x="34" y="678"/>
                    </a:moveTo>
                    <a:lnTo>
                      <a:pt x="19" y="665"/>
                    </a:lnTo>
                    <a:lnTo>
                      <a:pt x="37" y="679"/>
                    </a:lnTo>
                    <a:lnTo>
                      <a:pt x="51" y="685"/>
                    </a:lnTo>
                    <a:lnTo>
                      <a:pt x="64" y="676"/>
                    </a:lnTo>
                    <a:lnTo>
                      <a:pt x="120" y="682"/>
                    </a:lnTo>
                    <a:lnTo>
                      <a:pt x="120" y="807"/>
                    </a:lnTo>
                    <a:lnTo>
                      <a:pt x="639" y="793"/>
                    </a:lnTo>
                    <a:lnTo>
                      <a:pt x="641" y="794"/>
                    </a:lnTo>
                    <a:lnTo>
                      <a:pt x="653" y="765"/>
                    </a:lnTo>
                    <a:lnTo>
                      <a:pt x="658" y="749"/>
                    </a:lnTo>
                    <a:lnTo>
                      <a:pt x="649" y="733"/>
                    </a:lnTo>
                    <a:lnTo>
                      <a:pt x="651" y="701"/>
                    </a:lnTo>
                    <a:lnTo>
                      <a:pt x="653" y="687"/>
                    </a:lnTo>
                    <a:lnTo>
                      <a:pt x="644" y="672"/>
                    </a:lnTo>
                    <a:lnTo>
                      <a:pt x="635" y="667"/>
                    </a:lnTo>
                    <a:lnTo>
                      <a:pt x="635" y="653"/>
                    </a:lnTo>
                    <a:lnTo>
                      <a:pt x="642" y="646"/>
                    </a:lnTo>
                    <a:lnTo>
                      <a:pt x="639" y="638"/>
                    </a:lnTo>
                    <a:lnTo>
                      <a:pt x="645" y="619"/>
                    </a:lnTo>
                    <a:lnTo>
                      <a:pt x="663" y="603"/>
                    </a:lnTo>
                    <a:lnTo>
                      <a:pt x="669" y="603"/>
                    </a:lnTo>
                    <a:lnTo>
                      <a:pt x="667" y="586"/>
                    </a:lnTo>
                    <a:lnTo>
                      <a:pt x="673" y="565"/>
                    </a:lnTo>
                    <a:lnTo>
                      <a:pt x="683" y="551"/>
                    </a:lnTo>
                    <a:lnTo>
                      <a:pt x="677" y="546"/>
                    </a:lnTo>
                    <a:lnTo>
                      <a:pt x="680" y="522"/>
                    </a:lnTo>
                    <a:lnTo>
                      <a:pt x="699" y="506"/>
                    </a:lnTo>
                    <a:lnTo>
                      <a:pt x="727" y="472"/>
                    </a:lnTo>
                    <a:lnTo>
                      <a:pt x="742" y="449"/>
                    </a:lnTo>
                    <a:lnTo>
                      <a:pt x="739" y="427"/>
                    </a:lnTo>
                    <a:lnTo>
                      <a:pt x="749" y="396"/>
                    </a:lnTo>
                    <a:lnTo>
                      <a:pt x="760" y="396"/>
                    </a:lnTo>
                    <a:lnTo>
                      <a:pt x="767" y="386"/>
                    </a:lnTo>
                    <a:lnTo>
                      <a:pt x="773" y="370"/>
                    </a:lnTo>
                    <a:lnTo>
                      <a:pt x="789" y="359"/>
                    </a:lnTo>
                    <a:lnTo>
                      <a:pt x="803" y="346"/>
                    </a:lnTo>
                    <a:lnTo>
                      <a:pt x="800" y="331"/>
                    </a:lnTo>
                    <a:lnTo>
                      <a:pt x="809" y="320"/>
                    </a:lnTo>
                    <a:lnTo>
                      <a:pt x="823" y="296"/>
                    </a:lnTo>
                    <a:lnTo>
                      <a:pt x="821" y="263"/>
                    </a:lnTo>
                    <a:lnTo>
                      <a:pt x="823" y="236"/>
                    </a:lnTo>
                    <a:lnTo>
                      <a:pt x="838" y="214"/>
                    </a:lnTo>
                    <a:lnTo>
                      <a:pt x="857" y="200"/>
                    </a:lnTo>
                    <a:lnTo>
                      <a:pt x="859" y="193"/>
                    </a:lnTo>
                    <a:lnTo>
                      <a:pt x="862" y="182"/>
                    </a:lnTo>
                    <a:lnTo>
                      <a:pt x="863" y="159"/>
                    </a:lnTo>
                    <a:lnTo>
                      <a:pt x="874" y="155"/>
                    </a:lnTo>
                    <a:lnTo>
                      <a:pt x="887" y="139"/>
                    </a:lnTo>
                    <a:lnTo>
                      <a:pt x="891" y="132"/>
                    </a:lnTo>
                    <a:lnTo>
                      <a:pt x="895" y="123"/>
                    </a:lnTo>
                    <a:lnTo>
                      <a:pt x="895" y="103"/>
                    </a:lnTo>
                    <a:lnTo>
                      <a:pt x="759" y="113"/>
                    </a:lnTo>
                    <a:lnTo>
                      <a:pt x="812" y="32"/>
                    </a:lnTo>
                    <a:lnTo>
                      <a:pt x="806" y="0"/>
                    </a:lnTo>
                    <a:lnTo>
                      <a:pt x="0" y="20"/>
                    </a:lnTo>
                    <a:lnTo>
                      <a:pt x="39" y="257"/>
                    </a:lnTo>
                    <a:lnTo>
                      <a:pt x="34" y="678"/>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4" name="Freeform 36">
                <a:extLst>
                  <a:ext uri="{FF2B5EF4-FFF2-40B4-BE49-F238E27FC236}">
                    <a16:creationId xmlns:a16="http://schemas.microsoft.com/office/drawing/2014/main" id="{05DA9D4A-D487-6A2A-83E2-FD6C716D8212}"/>
                  </a:ext>
                </a:extLst>
              </p:cNvPr>
              <p:cNvSpPr>
                <a:spLocks/>
              </p:cNvSpPr>
              <p:nvPr/>
            </p:nvSpPr>
            <p:spPr bwMode="auto">
              <a:xfrm>
                <a:off x="5559425" y="2354263"/>
                <a:ext cx="803275" cy="263525"/>
              </a:xfrm>
              <a:custGeom>
                <a:avLst/>
                <a:gdLst/>
                <a:ahLst/>
                <a:cxnLst>
                  <a:cxn ang="0">
                    <a:pos x="898" y="66"/>
                  </a:cxn>
                  <a:cxn ang="0">
                    <a:pos x="388" y="96"/>
                  </a:cxn>
                  <a:cxn ang="0">
                    <a:pos x="395" y="143"/>
                  </a:cxn>
                  <a:cxn ang="0">
                    <a:pos x="123" y="147"/>
                  </a:cxn>
                  <a:cxn ang="0">
                    <a:pos x="114" y="153"/>
                  </a:cxn>
                  <a:cxn ang="0">
                    <a:pos x="111" y="165"/>
                  </a:cxn>
                  <a:cxn ang="0">
                    <a:pos x="114" y="179"/>
                  </a:cxn>
                  <a:cxn ang="0">
                    <a:pos x="110" y="195"/>
                  </a:cxn>
                  <a:cxn ang="0">
                    <a:pos x="100" y="200"/>
                  </a:cxn>
                  <a:cxn ang="0">
                    <a:pos x="95" y="210"/>
                  </a:cxn>
                  <a:cxn ang="0">
                    <a:pos x="100" y="214"/>
                  </a:cxn>
                  <a:cxn ang="0">
                    <a:pos x="100" y="214"/>
                  </a:cxn>
                  <a:cxn ang="0">
                    <a:pos x="110" y="232"/>
                  </a:cxn>
                  <a:cxn ang="0">
                    <a:pos x="110" y="232"/>
                  </a:cxn>
                  <a:cxn ang="0">
                    <a:pos x="110" y="236"/>
                  </a:cxn>
                  <a:cxn ang="0">
                    <a:pos x="107" y="239"/>
                  </a:cxn>
                  <a:cxn ang="0">
                    <a:pos x="103" y="243"/>
                  </a:cxn>
                  <a:cxn ang="0">
                    <a:pos x="95" y="254"/>
                  </a:cxn>
                  <a:cxn ang="0">
                    <a:pos x="92" y="268"/>
                  </a:cxn>
                  <a:cxn ang="0">
                    <a:pos x="95" y="268"/>
                  </a:cxn>
                  <a:cxn ang="0">
                    <a:pos x="95" y="288"/>
                  </a:cxn>
                  <a:cxn ang="0">
                    <a:pos x="91" y="297"/>
                  </a:cxn>
                  <a:cxn ang="0">
                    <a:pos x="87" y="304"/>
                  </a:cxn>
                  <a:cxn ang="0">
                    <a:pos x="74" y="320"/>
                  </a:cxn>
                  <a:cxn ang="0">
                    <a:pos x="63" y="324"/>
                  </a:cxn>
                  <a:cxn ang="0">
                    <a:pos x="62" y="347"/>
                  </a:cxn>
                  <a:cxn ang="0">
                    <a:pos x="59" y="358"/>
                  </a:cxn>
                  <a:cxn ang="0">
                    <a:pos x="57" y="365"/>
                  </a:cxn>
                  <a:cxn ang="0">
                    <a:pos x="38" y="379"/>
                  </a:cxn>
                  <a:cxn ang="0">
                    <a:pos x="23" y="401"/>
                  </a:cxn>
                  <a:cxn ang="0">
                    <a:pos x="21" y="428"/>
                  </a:cxn>
                  <a:cxn ang="0">
                    <a:pos x="23" y="461"/>
                  </a:cxn>
                  <a:cxn ang="0">
                    <a:pos x="9" y="485"/>
                  </a:cxn>
                  <a:cxn ang="0">
                    <a:pos x="0" y="496"/>
                  </a:cxn>
                  <a:cxn ang="0">
                    <a:pos x="0" y="497"/>
                  </a:cxn>
                  <a:cxn ang="0">
                    <a:pos x="1083" y="414"/>
                  </a:cxn>
                  <a:cxn ang="0">
                    <a:pos x="1083" y="411"/>
                  </a:cxn>
                  <a:cxn ang="0">
                    <a:pos x="1083" y="407"/>
                  </a:cxn>
                  <a:cxn ang="0">
                    <a:pos x="1084" y="379"/>
                  </a:cxn>
                  <a:cxn ang="0">
                    <a:pos x="1086" y="367"/>
                  </a:cxn>
                  <a:cxn ang="0">
                    <a:pos x="1105" y="347"/>
                  </a:cxn>
                  <a:cxn ang="0">
                    <a:pos x="1120" y="347"/>
                  </a:cxn>
                  <a:cxn ang="0">
                    <a:pos x="1136" y="333"/>
                  </a:cxn>
                  <a:cxn ang="0">
                    <a:pos x="1133" y="317"/>
                  </a:cxn>
                  <a:cxn ang="0">
                    <a:pos x="1147" y="297"/>
                  </a:cxn>
                  <a:cxn ang="0">
                    <a:pos x="1304" y="203"/>
                  </a:cxn>
                  <a:cxn ang="0">
                    <a:pos x="1327" y="189"/>
                  </a:cxn>
                  <a:cxn ang="0">
                    <a:pos x="1337" y="172"/>
                  </a:cxn>
                  <a:cxn ang="0">
                    <a:pos x="1355" y="143"/>
                  </a:cxn>
                  <a:cxn ang="0">
                    <a:pos x="1367" y="142"/>
                  </a:cxn>
                  <a:cxn ang="0">
                    <a:pos x="1381" y="163"/>
                  </a:cxn>
                  <a:cxn ang="0">
                    <a:pos x="1402" y="143"/>
                  </a:cxn>
                  <a:cxn ang="0">
                    <a:pos x="1427" y="115"/>
                  </a:cxn>
                  <a:cxn ang="0">
                    <a:pos x="1478" y="106"/>
                  </a:cxn>
                  <a:cxn ang="0">
                    <a:pos x="1481" y="86"/>
                  </a:cxn>
                  <a:cxn ang="0">
                    <a:pos x="1496" y="63"/>
                  </a:cxn>
                  <a:cxn ang="0">
                    <a:pos x="1513" y="53"/>
                  </a:cxn>
                  <a:cxn ang="0">
                    <a:pos x="1520" y="56"/>
                  </a:cxn>
                  <a:cxn ang="0">
                    <a:pos x="1520" y="0"/>
                  </a:cxn>
                  <a:cxn ang="0">
                    <a:pos x="898" y="66"/>
                  </a:cxn>
                </a:cxnLst>
                <a:rect l="0" t="0" r="r" b="b"/>
                <a:pathLst>
                  <a:path w="1520" h="497">
                    <a:moveTo>
                      <a:pt x="898" y="66"/>
                    </a:moveTo>
                    <a:lnTo>
                      <a:pt x="388" y="96"/>
                    </a:lnTo>
                    <a:lnTo>
                      <a:pt x="395" y="143"/>
                    </a:lnTo>
                    <a:lnTo>
                      <a:pt x="123" y="147"/>
                    </a:lnTo>
                    <a:lnTo>
                      <a:pt x="114" y="153"/>
                    </a:lnTo>
                    <a:lnTo>
                      <a:pt x="111" y="165"/>
                    </a:lnTo>
                    <a:lnTo>
                      <a:pt x="114" y="179"/>
                    </a:lnTo>
                    <a:lnTo>
                      <a:pt x="110" y="195"/>
                    </a:lnTo>
                    <a:lnTo>
                      <a:pt x="100" y="200"/>
                    </a:lnTo>
                    <a:lnTo>
                      <a:pt x="95" y="210"/>
                    </a:lnTo>
                    <a:lnTo>
                      <a:pt x="100" y="214"/>
                    </a:lnTo>
                    <a:lnTo>
                      <a:pt x="100" y="214"/>
                    </a:lnTo>
                    <a:lnTo>
                      <a:pt x="110" y="232"/>
                    </a:lnTo>
                    <a:lnTo>
                      <a:pt x="110" y="232"/>
                    </a:lnTo>
                    <a:lnTo>
                      <a:pt x="110" y="236"/>
                    </a:lnTo>
                    <a:lnTo>
                      <a:pt x="107" y="239"/>
                    </a:lnTo>
                    <a:lnTo>
                      <a:pt x="103" y="243"/>
                    </a:lnTo>
                    <a:lnTo>
                      <a:pt x="95" y="254"/>
                    </a:lnTo>
                    <a:lnTo>
                      <a:pt x="92" y="268"/>
                    </a:lnTo>
                    <a:lnTo>
                      <a:pt x="95" y="268"/>
                    </a:lnTo>
                    <a:lnTo>
                      <a:pt x="95" y="288"/>
                    </a:lnTo>
                    <a:lnTo>
                      <a:pt x="91" y="297"/>
                    </a:lnTo>
                    <a:lnTo>
                      <a:pt x="87" y="304"/>
                    </a:lnTo>
                    <a:lnTo>
                      <a:pt x="74" y="320"/>
                    </a:lnTo>
                    <a:lnTo>
                      <a:pt x="63" y="324"/>
                    </a:lnTo>
                    <a:lnTo>
                      <a:pt x="62" y="347"/>
                    </a:lnTo>
                    <a:lnTo>
                      <a:pt x="59" y="358"/>
                    </a:lnTo>
                    <a:lnTo>
                      <a:pt x="57" y="365"/>
                    </a:lnTo>
                    <a:lnTo>
                      <a:pt x="38" y="379"/>
                    </a:lnTo>
                    <a:lnTo>
                      <a:pt x="23" y="401"/>
                    </a:lnTo>
                    <a:lnTo>
                      <a:pt x="21" y="428"/>
                    </a:lnTo>
                    <a:lnTo>
                      <a:pt x="23" y="461"/>
                    </a:lnTo>
                    <a:lnTo>
                      <a:pt x="9" y="485"/>
                    </a:lnTo>
                    <a:lnTo>
                      <a:pt x="0" y="496"/>
                    </a:lnTo>
                    <a:lnTo>
                      <a:pt x="0" y="497"/>
                    </a:lnTo>
                    <a:lnTo>
                      <a:pt x="1083" y="414"/>
                    </a:lnTo>
                    <a:lnTo>
                      <a:pt x="1083" y="411"/>
                    </a:lnTo>
                    <a:lnTo>
                      <a:pt x="1083" y="407"/>
                    </a:lnTo>
                    <a:lnTo>
                      <a:pt x="1084" y="379"/>
                    </a:lnTo>
                    <a:lnTo>
                      <a:pt x="1086" y="367"/>
                    </a:lnTo>
                    <a:lnTo>
                      <a:pt x="1105" y="347"/>
                    </a:lnTo>
                    <a:lnTo>
                      <a:pt x="1120" y="347"/>
                    </a:lnTo>
                    <a:lnTo>
                      <a:pt x="1136" y="333"/>
                    </a:lnTo>
                    <a:lnTo>
                      <a:pt x="1133" y="317"/>
                    </a:lnTo>
                    <a:lnTo>
                      <a:pt x="1147" y="297"/>
                    </a:lnTo>
                    <a:lnTo>
                      <a:pt x="1304" y="203"/>
                    </a:lnTo>
                    <a:lnTo>
                      <a:pt x="1327" y="189"/>
                    </a:lnTo>
                    <a:lnTo>
                      <a:pt x="1337" y="172"/>
                    </a:lnTo>
                    <a:lnTo>
                      <a:pt x="1355" y="143"/>
                    </a:lnTo>
                    <a:lnTo>
                      <a:pt x="1367" y="142"/>
                    </a:lnTo>
                    <a:lnTo>
                      <a:pt x="1381" y="163"/>
                    </a:lnTo>
                    <a:lnTo>
                      <a:pt x="1402" y="143"/>
                    </a:lnTo>
                    <a:lnTo>
                      <a:pt x="1427" y="115"/>
                    </a:lnTo>
                    <a:lnTo>
                      <a:pt x="1478" y="106"/>
                    </a:lnTo>
                    <a:lnTo>
                      <a:pt x="1481" y="86"/>
                    </a:lnTo>
                    <a:lnTo>
                      <a:pt x="1496" y="63"/>
                    </a:lnTo>
                    <a:lnTo>
                      <a:pt x="1513" y="53"/>
                    </a:lnTo>
                    <a:lnTo>
                      <a:pt x="1520" y="56"/>
                    </a:lnTo>
                    <a:lnTo>
                      <a:pt x="1520" y="0"/>
                    </a:lnTo>
                    <a:lnTo>
                      <a:pt x="898" y="66"/>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5" name="Freeform 37">
                <a:extLst>
                  <a:ext uri="{FF2B5EF4-FFF2-40B4-BE49-F238E27FC236}">
                    <a16:creationId xmlns:a16="http://schemas.microsoft.com/office/drawing/2014/main" id="{98C17732-AC06-8955-931D-563C40274EF9}"/>
                  </a:ext>
                </a:extLst>
              </p:cNvPr>
              <p:cNvSpPr>
                <a:spLocks/>
              </p:cNvSpPr>
              <p:nvPr/>
            </p:nvSpPr>
            <p:spPr bwMode="auto">
              <a:xfrm>
                <a:off x="6132513" y="2268538"/>
                <a:ext cx="801687" cy="354012"/>
              </a:xfrm>
              <a:custGeom>
                <a:avLst/>
                <a:gdLst/>
                <a:ahLst/>
                <a:cxnLst>
                  <a:cxn ang="0">
                    <a:pos x="1485" y="130"/>
                  </a:cxn>
                  <a:cxn ang="0">
                    <a:pos x="1465" y="176"/>
                  </a:cxn>
                  <a:cxn ang="0">
                    <a:pos x="1443" y="148"/>
                  </a:cxn>
                  <a:cxn ang="0">
                    <a:pos x="1393" y="140"/>
                  </a:cxn>
                  <a:cxn ang="0">
                    <a:pos x="1340" y="162"/>
                  </a:cxn>
                  <a:cxn ang="0">
                    <a:pos x="1324" y="149"/>
                  </a:cxn>
                  <a:cxn ang="0">
                    <a:pos x="1311" y="117"/>
                  </a:cxn>
                  <a:cxn ang="0">
                    <a:pos x="1307" y="83"/>
                  </a:cxn>
                  <a:cxn ang="0">
                    <a:pos x="1321" y="94"/>
                  </a:cxn>
                  <a:cxn ang="0">
                    <a:pos x="1346" y="134"/>
                  </a:cxn>
                  <a:cxn ang="0">
                    <a:pos x="1372" y="117"/>
                  </a:cxn>
                  <a:cxn ang="0">
                    <a:pos x="1415" y="99"/>
                  </a:cxn>
                  <a:cxn ang="0">
                    <a:pos x="1428" y="81"/>
                  </a:cxn>
                  <a:cxn ang="0">
                    <a:pos x="1420" y="73"/>
                  </a:cxn>
                  <a:cxn ang="0">
                    <a:pos x="1413" y="56"/>
                  </a:cxn>
                  <a:cxn ang="0">
                    <a:pos x="1451" y="52"/>
                  </a:cxn>
                  <a:cxn ang="0">
                    <a:pos x="1420" y="0"/>
                  </a:cxn>
                  <a:cxn ang="0">
                    <a:pos x="437" y="163"/>
                  </a:cxn>
                  <a:cxn ang="0">
                    <a:pos x="413" y="226"/>
                  </a:cxn>
                  <a:cxn ang="0">
                    <a:pos x="344" y="278"/>
                  </a:cxn>
                  <a:cxn ang="0">
                    <a:pos x="284" y="305"/>
                  </a:cxn>
                  <a:cxn ang="0">
                    <a:pos x="244" y="352"/>
                  </a:cxn>
                  <a:cxn ang="0">
                    <a:pos x="50" y="480"/>
                  </a:cxn>
                  <a:cxn ang="0">
                    <a:pos x="22" y="510"/>
                  </a:cxn>
                  <a:cxn ang="0">
                    <a:pos x="0" y="570"/>
                  </a:cxn>
                  <a:cxn ang="0">
                    <a:pos x="259" y="549"/>
                  </a:cxn>
                  <a:cxn ang="0">
                    <a:pos x="419" y="484"/>
                  </a:cxn>
                  <a:cxn ang="0">
                    <a:pos x="516" y="484"/>
                  </a:cxn>
                  <a:cxn ang="0">
                    <a:pos x="610" y="470"/>
                  </a:cxn>
                  <a:cxn ang="0">
                    <a:pos x="844" y="492"/>
                  </a:cxn>
                  <a:cxn ang="0">
                    <a:pos x="1141" y="650"/>
                  </a:cxn>
                  <a:cxn ang="0">
                    <a:pos x="1204" y="620"/>
                  </a:cxn>
                  <a:cxn ang="0">
                    <a:pos x="1243" y="517"/>
                  </a:cxn>
                  <a:cxn ang="0">
                    <a:pos x="1254" y="478"/>
                  </a:cxn>
                  <a:cxn ang="0">
                    <a:pos x="1256" y="458"/>
                  </a:cxn>
                  <a:cxn ang="0">
                    <a:pos x="1268" y="455"/>
                  </a:cxn>
                  <a:cxn ang="0">
                    <a:pos x="1307" y="459"/>
                  </a:cxn>
                  <a:cxn ang="0">
                    <a:pos x="1313" y="434"/>
                  </a:cxn>
                  <a:cxn ang="0">
                    <a:pos x="1350" y="431"/>
                  </a:cxn>
                  <a:cxn ang="0">
                    <a:pos x="1388" y="415"/>
                  </a:cxn>
                  <a:cxn ang="0">
                    <a:pos x="1418" y="416"/>
                  </a:cxn>
                  <a:cxn ang="0">
                    <a:pos x="1438" y="365"/>
                  </a:cxn>
                  <a:cxn ang="0">
                    <a:pos x="1440" y="351"/>
                  </a:cxn>
                  <a:cxn ang="0">
                    <a:pos x="1433" y="346"/>
                  </a:cxn>
                  <a:cxn ang="0">
                    <a:pos x="1414" y="353"/>
                  </a:cxn>
                  <a:cxn ang="0">
                    <a:pos x="1388" y="370"/>
                  </a:cxn>
                  <a:cxn ang="0">
                    <a:pos x="1317" y="376"/>
                  </a:cxn>
                  <a:cxn ang="0">
                    <a:pos x="1318" y="353"/>
                  </a:cxn>
                  <a:cxn ang="0">
                    <a:pos x="1363" y="359"/>
                  </a:cxn>
                  <a:cxn ang="0">
                    <a:pos x="1374" y="331"/>
                  </a:cxn>
                  <a:cxn ang="0">
                    <a:pos x="1389" y="306"/>
                  </a:cxn>
                  <a:cxn ang="0">
                    <a:pos x="1346" y="284"/>
                  </a:cxn>
                  <a:cxn ang="0">
                    <a:pos x="1302" y="262"/>
                  </a:cxn>
                  <a:cxn ang="0">
                    <a:pos x="1368" y="273"/>
                  </a:cxn>
                  <a:cxn ang="0">
                    <a:pos x="1360" y="251"/>
                  </a:cxn>
                  <a:cxn ang="0">
                    <a:pos x="1382" y="238"/>
                  </a:cxn>
                  <a:cxn ang="0">
                    <a:pos x="1407" y="267"/>
                  </a:cxn>
                  <a:cxn ang="0">
                    <a:pos x="1443" y="270"/>
                  </a:cxn>
                  <a:cxn ang="0">
                    <a:pos x="1471" y="245"/>
                  </a:cxn>
                  <a:cxn ang="0">
                    <a:pos x="1482" y="212"/>
                  </a:cxn>
                  <a:cxn ang="0">
                    <a:pos x="1501" y="204"/>
                  </a:cxn>
                  <a:cxn ang="0">
                    <a:pos x="1515" y="170"/>
                  </a:cxn>
                </a:cxnLst>
                <a:rect l="0" t="0" r="r" b="b"/>
                <a:pathLst>
                  <a:path w="1515" h="670">
                    <a:moveTo>
                      <a:pt x="1507" y="155"/>
                    </a:moveTo>
                    <a:lnTo>
                      <a:pt x="1499" y="144"/>
                    </a:lnTo>
                    <a:lnTo>
                      <a:pt x="1485" y="130"/>
                    </a:lnTo>
                    <a:lnTo>
                      <a:pt x="1475" y="130"/>
                    </a:lnTo>
                    <a:lnTo>
                      <a:pt x="1467" y="136"/>
                    </a:lnTo>
                    <a:lnTo>
                      <a:pt x="1465" y="176"/>
                    </a:lnTo>
                    <a:lnTo>
                      <a:pt x="1463" y="184"/>
                    </a:lnTo>
                    <a:lnTo>
                      <a:pt x="1451" y="174"/>
                    </a:lnTo>
                    <a:lnTo>
                      <a:pt x="1443" y="148"/>
                    </a:lnTo>
                    <a:lnTo>
                      <a:pt x="1438" y="130"/>
                    </a:lnTo>
                    <a:lnTo>
                      <a:pt x="1421" y="126"/>
                    </a:lnTo>
                    <a:lnTo>
                      <a:pt x="1393" y="140"/>
                    </a:lnTo>
                    <a:lnTo>
                      <a:pt x="1385" y="140"/>
                    </a:lnTo>
                    <a:lnTo>
                      <a:pt x="1358" y="147"/>
                    </a:lnTo>
                    <a:lnTo>
                      <a:pt x="1340" y="162"/>
                    </a:lnTo>
                    <a:lnTo>
                      <a:pt x="1327" y="179"/>
                    </a:lnTo>
                    <a:lnTo>
                      <a:pt x="1324" y="170"/>
                    </a:lnTo>
                    <a:lnTo>
                      <a:pt x="1324" y="149"/>
                    </a:lnTo>
                    <a:lnTo>
                      <a:pt x="1327" y="140"/>
                    </a:lnTo>
                    <a:lnTo>
                      <a:pt x="1315" y="126"/>
                    </a:lnTo>
                    <a:lnTo>
                      <a:pt x="1311" y="117"/>
                    </a:lnTo>
                    <a:lnTo>
                      <a:pt x="1307" y="104"/>
                    </a:lnTo>
                    <a:lnTo>
                      <a:pt x="1307" y="93"/>
                    </a:lnTo>
                    <a:lnTo>
                      <a:pt x="1307" y="83"/>
                    </a:lnTo>
                    <a:lnTo>
                      <a:pt x="1313" y="74"/>
                    </a:lnTo>
                    <a:lnTo>
                      <a:pt x="1317" y="74"/>
                    </a:lnTo>
                    <a:lnTo>
                      <a:pt x="1321" y="94"/>
                    </a:lnTo>
                    <a:lnTo>
                      <a:pt x="1327" y="119"/>
                    </a:lnTo>
                    <a:lnTo>
                      <a:pt x="1335" y="142"/>
                    </a:lnTo>
                    <a:lnTo>
                      <a:pt x="1346" y="134"/>
                    </a:lnTo>
                    <a:lnTo>
                      <a:pt x="1354" y="130"/>
                    </a:lnTo>
                    <a:lnTo>
                      <a:pt x="1367" y="122"/>
                    </a:lnTo>
                    <a:lnTo>
                      <a:pt x="1372" y="117"/>
                    </a:lnTo>
                    <a:lnTo>
                      <a:pt x="1390" y="109"/>
                    </a:lnTo>
                    <a:lnTo>
                      <a:pt x="1395" y="99"/>
                    </a:lnTo>
                    <a:lnTo>
                      <a:pt x="1415" y="99"/>
                    </a:lnTo>
                    <a:lnTo>
                      <a:pt x="1421" y="88"/>
                    </a:lnTo>
                    <a:lnTo>
                      <a:pt x="1428" y="81"/>
                    </a:lnTo>
                    <a:lnTo>
                      <a:pt x="1428" y="81"/>
                    </a:lnTo>
                    <a:lnTo>
                      <a:pt x="1421" y="74"/>
                    </a:lnTo>
                    <a:lnTo>
                      <a:pt x="1421" y="74"/>
                    </a:lnTo>
                    <a:lnTo>
                      <a:pt x="1420" y="73"/>
                    </a:lnTo>
                    <a:lnTo>
                      <a:pt x="1407" y="62"/>
                    </a:lnTo>
                    <a:lnTo>
                      <a:pt x="1407" y="56"/>
                    </a:lnTo>
                    <a:lnTo>
                      <a:pt x="1413" y="56"/>
                    </a:lnTo>
                    <a:lnTo>
                      <a:pt x="1436" y="65"/>
                    </a:lnTo>
                    <a:lnTo>
                      <a:pt x="1449" y="62"/>
                    </a:lnTo>
                    <a:lnTo>
                      <a:pt x="1451" y="52"/>
                    </a:lnTo>
                    <a:lnTo>
                      <a:pt x="1438" y="31"/>
                    </a:lnTo>
                    <a:lnTo>
                      <a:pt x="1431" y="18"/>
                    </a:lnTo>
                    <a:lnTo>
                      <a:pt x="1420" y="0"/>
                    </a:lnTo>
                    <a:lnTo>
                      <a:pt x="1014" y="81"/>
                    </a:lnTo>
                    <a:lnTo>
                      <a:pt x="722" y="127"/>
                    </a:lnTo>
                    <a:lnTo>
                      <a:pt x="437" y="163"/>
                    </a:lnTo>
                    <a:lnTo>
                      <a:pt x="437" y="219"/>
                    </a:lnTo>
                    <a:lnTo>
                      <a:pt x="430" y="216"/>
                    </a:lnTo>
                    <a:lnTo>
                      <a:pt x="413" y="226"/>
                    </a:lnTo>
                    <a:lnTo>
                      <a:pt x="398" y="249"/>
                    </a:lnTo>
                    <a:lnTo>
                      <a:pt x="395" y="269"/>
                    </a:lnTo>
                    <a:lnTo>
                      <a:pt x="344" y="278"/>
                    </a:lnTo>
                    <a:lnTo>
                      <a:pt x="319" y="306"/>
                    </a:lnTo>
                    <a:lnTo>
                      <a:pt x="298" y="326"/>
                    </a:lnTo>
                    <a:lnTo>
                      <a:pt x="284" y="305"/>
                    </a:lnTo>
                    <a:lnTo>
                      <a:pt x="272" y="306"/>
                    </a:lnTo>
                    <a:lnTo>
                      <a:pt x="254" y="335"/>
                    </a:lnTo>
                    <a:lnTo>
                      <a:pt x="244" y="352"/>
                    </a:lnTo>
                    <a:lnTo>
                      <a:pt x="221" y="366"/>
                    </a:lnTo>
                    <a:lnTo>
                      <a:pt x="64" y="460"/>
                    </a:lnTo>
                    <a:lnTo>
                      <a:pt x="50" y="480"/>
                    </a:lnTo>
                    <a:lnTo>
                      <a:pt x="53" y="496"/>
                    </a:lnTo>
                    <a:lnTo>
                      <a:pt x="37" y="510"/>
                    </a:lnTo>
                    <a:lnTo>
                      <a:pt x="22" y="510"/>
                    </a:lnTo>
                    <a:lnTo>
                      <a:pt x="3" y="530"/>
                    </a:lnTo>
                    <a:lnTo>
                      <a:pt x="1" y="542"/>
                    </a:lnTo>
                    <a:lnTo>
                      <a:pt x="0" y="570"/>
                    </a:lnTo>
                    <a:lnTo>
                      <a:pt x="0" y="574"/>
                    </a:lnTo>
                    <a:lnTo>
                      <a:pt x="0" y="577"/>
                    </a:lnTo>
                    <a:lnTo>
                      <a:pt x="259" y="549"/>
                    </a:lnTo>
                    <a:lnTo>
                      <a:pt x="336" y="489"/>
                    </a:lnTo>
                    <a:lnTo>
                      <a:pt x="383" y="484"/>
                    </a:lnTo>
                    <a:lnTo>
                      <a:pt x="419" y="484"/>
                    </a:lnTo>
                    <a:lnTo>
                      <a:pt x="472" y="492"/>
                    </a:lnTo>
                    <a:lnTo>
                      <a:pt x="499" y="489"/>
                    </a:lnTo>
                    <a:lnTo>
                      <a:pt x="516" y="484"/>
                    </a:lnTo>
                    <a:lnTo>
                      <a:pt x="538" y="470"/>
                    </a:lnTo>
                    <a:lnTo>
                      <a:pt x="572" y="464"/>
                    </a:lnTo>
                    <a:lnTo>
                      <a:pt x="610" y="470"/>
                    </a:lnTo>
                    <a:lnTo>
                      <a:pt x="638" y="484"/>
                    </a:lnTo>
                    <a:lnTo>
                      <a:pt x="660" y="528"/>
                    </a:lnTo>
                    <a:lnTo>
                      <a:pt x="844" y="492"/>
                    </a:lnTo>
                    <a:lnTo>
                      <a:pt x="1086" y="670"/>
                    </a:lnTo>
                    <a:lnTo>
                      <a:pt x="1130" y="652"/>
                    </a:lnTo>
                    <a:lnTo>
                      <a:pt x="1141" y="650"/>
                    </a:lnTo>
                    <a:lnTo>
                      <a:pt x="1179" y="645"/>
                    </a:lnTo>
                    <a:lnTo>
                      <a:pt x="1189" y="632"/>
                    </a:lnTo>
                    <a:lnTo>
                      <a:pt x="1204" y="620"/>
                    </a:lnTo>
                    <a:lnTo>
                      <a:pt x="1210" y="576"/>
                    </a:lnTo>
                    <a:lnTo>
                      <a:pt x="1221" y="545"/>
                    </a:lnTo>
                    <a:lnTo>
                      <a:pt x="1243" y="517"/>
                    </a:lnTo>
                    <a:lnTo>
                      <a:pt x="1260" y="501"/>
                    </a:lnTo>
                    <a:lnTo>
                      <a:pt x="1260" y="491"/>
                    </a:lnTo>
                    <a:lnTo>
                      <a:pt x="1254" y="478"/>
                    </a:lnTo>
                    <a:lnTo>
                      <a:pt x="1252" y="471"/>
                    </a:lnTo>
                    <a:lnTo>
                      <a:pt x="1256" y="464"/>
                    </a:lnTo>
                    <a:lnTo>
                      <a:pt x="1256" y="458"/>
                    </a:lnTo>
                    <a:lnTo>
                      <a:pt x="1260" y="451"/>
                    </a:lnTo>
                    <a:lnTo>
                      <a:pt x="1264" y="451"/>
                    </a:lnTo>
                    <a:lnTo>
                      <a:pt x="1268" y="455"/>
                    </a:lnTo>
                    <a:lnTo>
                      <a:pt x="1274" y="476"/>
                    </a:lnTo>
                    <a:lnTo>
                      <a:pt x="1293" y="467"/>
                    </a:lnTo>
                    <a:lnTo>
                      <a:pt x="1307" y="459"/>
                    </a:lnTo>
                    <a:lnTo>
                      <a:pt x="1307" y="451"/>
                    </a:lnTo>
                    <a:lnTo>
                      <a:pt x="1307" y="441"/>
                    </a:lnTo>
                    <a:lnTo>
                      <a:pt x="1313" y="434"/>
                    </a:lnTo>
                    <a:lnTo>
                      <a:pt x="1317" y="431"/>
                    </a:lnTo>
                    <a:lnTo>
                      <a:pt x="1324" y="439"/>
                    </a:lnTo>
                    <a:lnTo>
                      <a:pt x="1350" y="431"/>
                    </a:lnTo>
                    <a:lnTo>
                      <a:pt x="1367" y="421"/>
                    </a:lnTo>
                    <a:lnTo>
                      <a:pt x="1374" y="421"/>
                    </a:lnTo>
                    <a:lnTo>
                      <a:pt x="1388" y="415"/>
                    </a:lnTo>
                    <a:lnTo>
                      <a:pt x="1399" y="408"/>
                    </a:lnTo>
                    <a:lnTo>
                      <a:pt x="1399" y="403"/>
                    </a:lnTo>
                    <a:lnTo>
                      <a:pt x="1418" y="416"/>
                    </a:lnTo>
                    <a:lnTo>
                      <a:pt x="1426" y="398"/>
                    </a:lnTo>
                    <a:lnTo>
                      <a:pt x="1432" y="376"/>
                    </a:lnTo>
                    <a:lnTo>
                      <a:pt x="1438" y="365"/>
                    </a:lnTo>
                    <a:lnTo>
                      <a:pt x="1443" y="356"/>
                    </a:lnTo>
                    <a:lnTo>
                      <a:pt x="1443" y="356"/>
                    </a:lnTo>
                    <a:lnTo>
                      <a:pt x="1440" y="351"/>
                    </a:lnTo>
                    <a:lnTo>
                      <a:pt x="1436" y="348"/>
                    </a:lnTo>
                    <a:lnTo>
                      <a:pt x="1435" y="346"/>
                    </a:lnTo>
                    <a:lnTo>
                      <a:pt x="1433" y="346"/>
                    </a:lnTo>
                    <a:lnTo>
                      <a:pt x="1433" y="346"/>
                    </a:lnTo>
                    <a:lnTo>
                      <a:pt x="1422" y="351"/>
                    </a:lnTo>
                    <a:lnTo>
                      <a:pt x="1414" y="353"/>
                    </a:lnTo>
                    <a:lnTo>
                      <a:pt x="1410" y="360"/>
                    </a:lnTo>
                    <a:lnTo>
                      <a:pt x="1399" y="365"/>
                    </a:lnTo>
                    <a:lnTo>
                      <a:pt x="1388" y="370"/>
                    </a:lnTo>
                    <a:lnTo>
                      <a:pt x="1368" y="387"/>
                    </a:lnTo>
                    <a:lnTo>
                      <a:pt x="1354" y="387"/>
                    </a:lnTo>
                    <a:lnTo>
                      <a:pt x="1317" y="376"/>
                    </a:lnTo>
                    <a:lnTo>
                      <a:pt x="1313" y="367"/>
                    </a:lnTo>
                    <a:lnTo>
                      <a:pt x="1314" y="356"/>
                    </a:lnTo>
                    <a:lnTo>
                      <a:pt x="1318" y="353"/>
                    </a:lnTo>
                    <a:lnTo>
                      <a:pt x="1329" y="355"/>
                    </a:lnTo>
                    <a:lnTo>
                      <a:pt x="1339" y="356"/>
                    </a:lnTo>
                    <a:lnTo>
                      <a:pt x="1363" y="359"/>
                    </a:lnTo>
                    <a:lnTo>
                      <a:pt x="1374" y="351"/>
                    </a:lnTo>
                    <a:lnTo>
                      <a:pt x="1378" y="340"/>
                    </a:lnTo>
                    <a:lnTo>
                      <a:pt x="1374" y="331"/>
                    </a:lnTo>
                    <a:lnTo>
                      <a:pt x="1375" y="316"/>
                    </a:lnTo>
                    <a:lnTo>
                      <a:pt x="1379" y="316"/>
                    </a:lnTo>
                    <a:lnTo>
                      <a:pt x="1389" y="306"/>
                    </a:lnTo>
                    <a:lnTo>
                      <a:pt x="1388" y="295"/>
                    </a:lnTo>
                    <a:lnTo>
                      <a:pt x="1374" y="295"/>
                    </a:lnTo>
                    <a:lnTo>
                      <a:pt x="1346" y="284"/>
                    </a:lnTo>
                    <a:lnTo>
                      <a:pt x="1314" y="277"/>
                    </a:lnTo>
                    <a:lnTo>
                      <a:pt x="1302" y="270"/>
                    </a:lnTo>
                    <a:lnTo>
                      <a:pt x="1302" y="262"/>
                    </a:lnTo>
                    <a:lnTo>
                      <a:pt x="1321" y="262"/>
                    </a:lnTo>
                    <a:lnTo>
                      <a:pt x="1346" y="262"/>
                    </a:lnTo>
                    <a:lnTo>
                      <a:pt x="1368" y="273"/>
                    </a:lnTo>
                    <a:lnTo>
                      <a:pt x="1374" y="266"/>
                    </a:lnTo>
                    <a:lnTo>
                      <a:pt x="1367" y="256"/>
                    </a:lnTo>
                    <a:lnTo>
                      <a:pt x="1360" y="251"/>
                    </a:lnTo>
                    <a:lnTo>
                      <a:pt x="1357" y="242"/>
                    </a:lnTo>
                    <a:lnTo>
                      <a:pt x="1368" y="238"/>
                    </a:lnTo>
                    <a:lnTo>
                      <a:pt x="1382" y="238"/>
                    </a:lnTo>
                    <a:lnTo>
                      <a:pt x="1386" y="259"/>
                    </a:lnTo>
                    <a:lnTo>
                      <a:pt x="1395" y="267"/>
                    </a:lnTo>
                    <a:lnTo>
                      <a:pt x="1407" y="267"/>
                    </a:lnTo>
                    <a:lnTo>
                      <a:pt x="1411" y="262"/>
                    </a:lnTo>
                    <a:lnTo>
                      <a:pt x="1422" y="267"/>
                    </a:lnTo>
                    <a:lnTo>
                      <a:pt x="1443" y="270"/>
                    </a:lnTo>
                    <a:lnTo>
                      <a:pt x="1467" y="270"/>
                    </a:lnTo>
                    <a:lnTo>
                      <a:pt x="1471" y="263"/>
                    </a:lnTo>
                    <a:lnTo>
                      <a:pt x="1471" y="245"/>
                    </a:lnTo>
                    <a:lnTo>
                      <a:pt x="1476" y="238"/>
                    </a:lnTo>
                    <a:lnTo>
                      <a:pt x="1482" y="220"/>
                    </a:lnTo>
                    <a:lnTo>
                      <a:pt x="1482" y="212"/>
                    </a:lnTo>
                    <a:lnTo>
                      <a:pt x="1486" y="195"/>
                    </a:lnTo>
                    <a:lnTo>
                      <a:pt x="1496" y="195"/>
                    </a:lnTo>
                    <a:lnTo>
                      <a:pt x="1501" y="204"/>
                    </a:lnTo>
                    <a:lnTo>
                      <a:pt x="1513" y="195"/>
                    </a:lnTo>
                    <a:lnTo>
                      <a:pt x="1513" y="179"/>
                    </a:lnTo>
                    <a:lnTo>
                      <a:pt x="1515" y="170"/>
                    </a:lnTo>
                    <a:lnTo>
                      <a:pt x="1507" y="155"/>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6" name="Freeform 38">
                <a:extLst>
                  <a:ext uri="{FF2B5EF4-FFF2-40B4-BE49-F238E27FC236}">
                    <a16:creationId xmlns:a16="http://schemas.microsoft.com/office/drawing/2014/main" id="{3C3B3507-7C19-12BE-3740-AFE610D35E42}"/>
                  </a:ext>
                </a:extLst>
              </p:cNvPr>
              <p:cNvSpPr>
                <a:spLocks/>
              </p:cNvSpPr>
              <p:nvPr/>
            </p:nvSpPr>
            <p:spPr bwMode="auto">
              <a:xfrm>
                <a:off x="6011863" y="2559050"/>
                <a:ext cx="495300" cy="531812"/>
              </a:xfrm>
              <a:custGeom>
                <a:avLst/>
                <a:gdLst/>
                <a:ahLst/>
                <a:cxnLst>
                  <a:cxn ang="0">
                    <a:pos x="906" y="578"/>
                  </a:cxn>
                  <a:cxn ang="0">
                    <a:pos x="892" y="533"/>
                  </a:cxn>
                  <a:cxn ang="0">
                    <a:pos x="882" y="508"/>
                  </a:cxn>
                  <a:cxn ang="0">
                    <a:pos x="852" y="490"/>
                  </a:cxn>
                  <a:cxn ang="0">
                    <a:pos x="842" y="460"/>
                  </a:cxn>
                  <a:cxn ang="0">
                    <a:pos x="810" y="414"/>
                  </a:cxn>
                  <a:cxn ang="0">
                    <a:pos x="767" y="376"/>
                  </a:cxn>
                  <a:cxn ang="0">
                    <a:pos x="684" y="292"/>
                  </a:cxn>
                  <a:cxn ang="0">
                    <a:pos x="563" y="186"/>
                  </a:cxn>
                  <a:cxn ang="0">
                    <a:pos x="519" y="126"/>
                  </a:cxn>
                  <a:cxn ang="0">
                    <a:pos x="437" y="75"/>
                  </a:cxn>
                  <a:cxn ang="0">
                    <a:pos x="452" y="39"/>
                  </a:cxn>
                  <a:cxn ang="0">
                    <a:pos x="481" y="8"/>
                  </a:cxn>
                  <a:cxn ang="0">
                    <a:pos x="226" y="28"/>
                  </a:cxn>
                  <a:cxn ang="0">
                    <a:pos x="14" y="111"/>
                  </a:cxn>
                  <a:cxn ang="0">
                    <a:pos x="119" y="500"/>
                  </a:cxn>
                  <a:cxn ang="0">
                    <a:pos x="179" y="614"/>
                  </a:cxn>
                  <a:cxn ang="0">
                    <a:pos x="187" y="669"/>
                  </a:cxn>
                  <a:cxn ang="0">
                    <a:pos x="177" y="722"/>
                  </a:cxn>
                  <a:cxn ang="0">
                    <a:pos x="175" y="802"/>
                  </a:cxn>
                  <a:cxn ang="0">
                    <a:pos x="177" y="855"/>
                  </a:cxn>
                  <a:cxn ang="0">
                    <a:pos x="194" y="898"/>
                  </a:cxn>
                  <a:cxn ang="0">
                    <a:pos x="241" y="993"/>
                  </a:cxn>
                  <a:cxn ang="0">
                    <a:pos x="785" y="1006"/>
                  </a:cxn>
                  <a:cxn ang="0">
                    <a:pos x="807" y="902"/>
                  </a:cxn>
                  <a:cxn ang="0">
                    <a:pos x="857" y="897"/>
                  </a:cxn>
                  <a:cxn ang="0">
                    <a:pos x="860" y="876"/>
                  </a:cxn>
                  <a:cxn ang="0">
                    <a:pos x="848" y="868"/>
                  </a:cxn>
                  <a:cxn ang="0">
                    <a:pos x="843" y="863"/>
                  </a:cxn>
                  <a:cxn ang="0">
                    <a:pos x="836" y="855"/>
                  </a:cxn>
                  <a:cxn ang="0">
                    <a:pos x="849" y="852"/>
                  </a:cxn>
                  <a:cxn ang="0">
                    <a:pos x="856" y="833"/>
                  </a:cxn>
                  <a:cxn ang="0">
                    <a:pos x="850" y="825"/>
                  </a:cxn>
                  <a:cxn ang="0">
                    <a:pos x="884" y="786"/>
                  </a:cxn>
                  <a:cxn ang="0">
                    <a:pos x="873" y="775"/>
                  </a:cxn>
                  <a:cxn ang="0">
                    <a:pos x="875" y="770"/>
                  </a:cxn>
                  <a:cxn ang="0">
                    <a:pos x="880" y="762"/>
                  </a:cxn>
                  <a:cxn ang="0">
                    <a:pos x="880" y="702"/>
                  </a:cxn>
                  <a:cxn ang="0">
                    <a:pos x="893" y="704"/>
                  </a:cxn>
                  <a:cxn ang="0">
                    <a:pos x="906" y="700"/>
                  </a:cxn>
                  <a:cxn ang="0">
                    <a:pos x="900" y="693"/>
                  </a:cxn>
                  <a:cxn ang="0">
                    <a:pos x="886" y="682"/>
                  </a:cxn>
                  <a:cxn ang="0">
                    <a:pos x="911" y="671"/>
                  </a:cxn>
                  <a:cxn ang="0">
                    <a:pos x="899" y="655"/>
                  </a:cxn>
                  <a:cxn ang="0">
                    <a:pos x="895" y="639"/>
                  </a:cxn>
                  <a:cxn ang="0">
                    <a:pos x="925" y="636"/>
                  </a:cxn>
                  <a:cxn ang="0">
                    <a:pos x="934" y="604"/>
                  </a:cxn>
                </a:cxnLst>
                <a:rect l="0" t="0" r="r" b="b"/>
                <a:pathLst>
                  <a:path w="934" h="1006">
                    <a:moveTo>
                      <a:pt x="924" y="596"/>
                    </a:moveTo>
                    <a:lnTo>
                      <a:pt x="911" y="589"/>
                    </a:lnTo>
                    <a:lnTo>
                      <a:pt x="906" y="578"/>
                    </a:lnTo>
                    <a:lnTo>
                      <a:pt x="906" y="559"/>
                    </a:lnTo>
                    <a:lnTo>
                      <a:pt x="906" y="551"/>
                    </a:lnTo>
                    <a:lnTo>
                      <a:pt x="892" y="533"/>
                    </a:lnTo>
                    <a:lnTo>
                      <a:pt x="882" y="522"/>
                    </a:lnTo>
                    <a:lnTo>
                      <a:pt x="882" y="514"/>
                    </a:lnTo>
                    <a:lnTo>
                      <a:pt x="882" y="508"/>
                    </a:lnTo>
                    <a:lnTo>
                      <a:pt x="868" y="500"/>
                    </a:lnTo>
                    <a:lnTo>
                      <a:pt x="859" y="490"/>
                    </a:lnTo>
                    <a:lnTo>
                      <a:pt x="852" y="490"/>
                    </a:lnTo>
                    <a:lnTo>
                      <a:pt x="848" y="485"/>
                    </a:lnTo>
                    <a:lnTo>
                      <a:pt x="842" y="471"/>
                    </a:lnTo>
                    <a:lnTo>
                      <a:pt x="842" y="460"/>
                    </a:lnTo>
                    <a:lnTo>
                      <a:pt x="834" y="446"/>
                    </a:lnTo>
                    <a:lnTo>
                      <a:pt x="817" y="423"/>
                    </a:lnTo>
                    <a:lnTo>
                      <a:pt x="810" y="414"/>
                    </a:lnTo>
                    <a:lnTo>
                      <a:pt x="798" y="403"/>
                    </a:lnTo>
                    <a:lnTo>
                      <a:pt x="784" y="390"/>
                    </a:lnTo>
                    <a:lnTo>
                      <a:pt x="767" y="376"/>
                    </a:lnTo>
                    <a:lnTo>
                      <a:pt x="738" y="360"/>
                    </a:lnTo>
                    <a:lnTo>
                      <a:pt x="712" y="328"/>
                    </a:lnTo>
                    <a:lnTo>
                      <a:pt x="684" y="292"/>
                    </a:lnTo>
                    <a:lnTo>
                      <a:pt x="663" y="272"/>
                    </a:lnTo>
                    <a:lnTo>
                      <a:pt x="585" y="214"/>
                    </a:lnTo>
                    <a:lnTo>
                      <a:pt x="563" y="186"/>
                    </a:lnTo>
                    <a:lnTo>
                      <a:pt x="540" y="163"/>
                    </a:lnTo>
                    <a:lnTo>
                      <a:pt x="530" y="142"/>
                    </a:lnTo>
                    <a:lnTo>
                      <a:pt x="519" y="126"/>
                    </a:lnTo>
                    <a:lnTo>
                      <a:pt x="502" y="111"/>
                    </a:lnTo>
                    <a:lnTo>
                      <a:pt x="448" y="89"/>
                    </a:lnTo>
                    <a:lnTo>
                      <a:pt x="437" y="75"/>
                    </a:lnTo>
                    <a:lnTo>
                      <a:pt x="429" y="63"/>
                    </a:lnTo>
                    <a:lnTo>
                      <a:pt x="429" y="51"/>
                    </a:lnTo>
                    <a:lnTo>
                      <a:pt x="452" y="39"/>
                    </a:lnTo>
                    <a:lnTo>
                      <a:pt x="469" y="24"/>
                    </a:lnTo>
                    <a:lnTo>
                      <a:pt x="478" y="17"/>
                    </a:lnTo>
                    <a:lnTo>
                      <a:pt x="481" y="8"/>
                    </a:lnTo>
                    <a:lnTo>
                      <a:pt x="483" y="0"/>
                    </a:lnTo>
                    <a:lnTo>
                      <a:pt x="485" y="0"/>
                    </a:lnTo>
                    <a:lnTo>
                      <a:pt x="226" y="28"/>
                    </a:lnTo>
                    <a:lnTo>
                      <a:pt x="226" y="28"/>
                    </a:lnTo>
                    <a:lnTo>
                      <a:pt x="0" y="46"/>
                    </a:lnTo>
                    <a:lnTo>
                      <a:pt x="14" y="111"/>
                    </a:lnTo>
                    <a:lnTo>
                      <a:pt x="54" y="271"/>
                    </a:lnTo>
                    <a:lnTo>
                      <a:pt x="107" y="458"/>
                    </a:lnTo>
                    <a:lnTo>
                      <a:pt x="119" y="500"/>
                    </a:lnTo>
                    <a:lnTo>
                      <a:pt x="154" y="566"/>
                    </a:lnTo>
                    <a:lnTo>
                      <a:pt x="176" y="596"/>
                    </a:lnTo>
                    <a:lnTo>
                      <a:pt x="179" y="614"/>
                    </a:lnTo>
                    <a:lnTo>
                      <a:pt x="183" y="639"/>
                    </a:lnTo>
                    <a:lnTo>
                      <a:pt x="195" y="648"/>
                    </a:lnTo>
                    <a:lnTo>
                      <a:pt x="187" y="669"/>
                    </a:lnTo>
                    <a:lnTo>
                      <a:pt x="166" y="684"/>
                    </a:lnTo>
                    <a:lnTo>
                      <a:pt x="180" y="697"/>
                    </a:lnTo>
                    <a:lnTo>
                      <a:pt x="177" y="722"/>
                    </a:lnTo>
                    <a:lnTo>
                      <a:pt x="166" y="729"/>
                    </a:lnTo>
                    <a:lnTo>
                      <a:pt x="166" y="759"/>
                    </a:lnTo>
                    <a:lnTo>
                      <a:pt x="175" y="802"/>
                    </a:lnTo>
                    <a:lnTo>
                      <a:pt x="183" y="819"/>
                    </a:lnTo>
                    <a:lnTo>
                      <a:pt x="188" y="847"/>
                    </a:lnTo>
                    <a:lnTo>
                      <a:pt x="177" y="855"/>
                    </a:lnTo>
                    <a:lnTo>
                      <a:pt x="175" y="863"/>
                    </a:lnTo>
                    <a:lnTo>
                      <a:pt x="180" y="884"/>
                    </a:lnTo>
                    <a:lnTo>
                      <a:pt x="194" y="898"/>
                    </a:lnTo>
                    <a:lnTo>
                      <a:pt x="209" y="925"/>
                    </a:lnTo>
                    <a:lnTo>
                      <a:pt x="213" y="933"/>
                    </a:lnTo>
                    <a:lnTo>
                      <a:pt x="241" y="993"/>
                    </a:lnTo>
                    <a:lnTo>
                      <a:pt x="744" y="962"/>
                    </a:lnTo>
                    <a:lnTo>
                      <a:pt x="750" y="1006"/>
                    </a:lnTo>
                    <a:lnTo>
                      <a:pt x="785" y="1006"/>
                    </a:lnTo>
                    <a:lnTo>
                      <a:pt x="774" y="898"/>
                    </a:lnTo>
                    <a:lnTo>
                      <a:pt x="771" y="898"/>
                    </a:lnTo>
                    <a:lnTo>
                      <a:pt x="807" y="902"/>
                    </a:lnTo>
                    <a:lnTo>
                      <a:pt x="850" y="911"/>
                    </a:lnTo>
                    <a:lnTo>
                      <a:pt x="857" y="897"/>
                    </a:lnTo>
                    <a:lnTo>
                      <a:pt x="857" y="897"/>
                    </a:lnTo>
                    <a:lnTo>
                      <a:pt x="861" y="877"/>
                    </a:lnTo>
                    <a:lnTo>
                      <a:pt x="861" y="877"/>
                    </a:lnTo>
                    <a:lnTo>
                      <a:pt x="860" y="876"/>
                    </a:lnTo>
                    <a:lnTo>
                      <a:pt x="859" y="875"/>
                    </a:lnTo>
                    <a:lnTo>
                      <a:pt x="859" y="875"/>
                    </a:lnTo>
                    <a:lnTo>
                      <a:pt x="848" y="868"/>
                    </a:lnTo>
                    <a:lnTo>
                      <a:pt x="848" y="868"/>
                    </a:lnTo>
                    <a:lnTo>
                      <a:pt x="845" y="866"/>
                    </a:lnTo>
                    <a:lnTo>
                      <a:pt x="843" y="863"/>
                    </a:lnTo>
                    <a:lnTo>
                      <a:pt x="838" y="858"/>
                    </a:lnTo>
                    <a:lnTo>
                      <a:pt x="838" y="858"/>
                    </a:lnTo>
                    <a:lnTo>
                      <a:pt x="836" y="855"/>
                    </a:lnTo>
                    <a:lnTo>
                      <a:pt x="836" y="854"/>
                    </a:lnTo>
                    <a:lnTo>
                      <a:pt x="838" y="852"/>
                    </a:lnTo>
                    <a:lnTo>
                      <a:pt x="849" y="852"/>
                    </a:lnTo>
                    <a:lnTo>
                      <a:pt x="863" y="852"/>
                    </a:lnTo>
                    <a:lnTo>
                      <a:pt x="863" y="852"/>
                    </a:lnTo>
                    <a:lnTo>
                      <a:pt x="856" y="833"/>
                    </a:lnTo>
                    <a:lnTo>
                      <a:pt x="856" y="833"/>
                    </a:lnTo>
                    <a:lnTo>
                      <a:pt x="852" y="826"/>
                    </a:lnTo>
                    <a:lnTo>
                      <a:pt x="850" y="825"/>
                    </a:lnTo>
                    <a:lnTo>
                      <a:pt x="867" y="820"/>
                    </a:lnTo>
                    <a:lnTo>
                      <a:pt x="875" y="811"/>
                    </a:lnTo>
                    <a:lnTo>
                      <a:pt x="884" y="786"/>
                    </a:lnTo>
                    <a:lnTo>
                      <a:pt x="873" y="780"/>
                    </a:lnTo>
                    <a:lnTo>
                      <a:pt x="873" y="780"/>
                    </a:lnTo>
                    <a:lnTo>
                      <a:pt x="873" y="775"/>
                    </a:lnTo>
                    <a:lnTo>
                      <a:pt x="873" y="775"/>
                    </a:lnTo>
                    <a:lnTo>
                      <a:pt x="873" y="772"/>
                    </a:lnTo>
                    <a:lnTo>
                      <a:pt x="875" y="770"/>
                    </a:lnTo>
                    <a:lnTo>
                      <a:pt x="875" y="770"/>
                    </a:lnTo>
                    <a:lnTo>
                      <a:pt x="878" y="766"/>
                    </a:lnTo>
                    <a:lnTo>
                      <a:pt x="880" y="762"/>
                    </a:lnTo>
                    <a:lnTo>
                      <a:pt x="881" y="748"/>
                    </a:lnTo>
                    <a:lnTo>
                      <a:pt x="882" y="719"/>
                    </a:lnTo>
                    <a:lnTo>
                      <a:pt x="880" y="702"/>
                    </a:lnTo>
                    <a:lnTo>
                      <a:pt x="880" y="702"/>
                    </a:lnTo>
                    <a:lnTo>
                      <a:pt x="893" y="704"/>
                    </a:lnTo>
                    <a:lnTo>
                      <a:pt x="893" y="704"/>
                    </a:lnTo>
                    <a:lnTo>
                      <a:pt x="903" y="707"/>
                    </a:lnTo>
                    <a:lnTo>
                      <a:pt x="903" y="707"/>
                    </a:lnTo>
                    <a:lnTo>
                      <a:pt x="906" y="700"/>
                    </a:lnTo>
                    <a:lnTo>
                      <a:pt x="906" y="700"/>
                    </a:lnTo>
                    <a:lnTo>
                      <a:pt x="906" y="697"/>
                    </a:lnTo>
                    <a:lnTo>
                      <a:pt x="900" y="693"/>
                    </a:lnTo>
                    <a:lnTo>
                      <a:pt x="900" y="693"/>
                    </a:lnTo>
                    <a:lnTo>
                      <a:pt x="886" y="682"/>
                    </a:lnTo>
                    <a:lnTo>
                      <a:pt x="886" y="682"/>
                    </a:lnTo>
                    <a:lnTo>
                      <a:pt x="880" y="671"/>
                    </a:lnTo>
                    <a:lnTo>
                      <a:pt x="889" y="671"/>
                    </a:lnTo>
                    <a:lnTo>
                      <a:pt x="911" y="671"/>
                    </a:lnTo>
                    <a:lnTo>
                      <a:pt x="916" y="658"/>
                    </a:lnTo>
                    <a:lnTo>
                      <a:pt x="916" y="658"/>
                    </a:lnTo>
                    <a:lnTo>
                      <a:pt x="899" y="655"/>
                    </a:lnTo>
                    <a:lnTo>
                      <a:pt x="899" y="655"/>
                    </a:lnTo>
                    <a:lnTo>
                      <a:pt x="889" y="647"/>
                    </a:lnTo>
                    <a:lnTo>
                      <a:pt x="895" y="639"/>
                    </a:lnTo>
                    <a:lnTo>
                      <a:pt x="899" y="641"/>
                    </a:lnTo>
                    <a:lnTo>
                      <a:pt x="918" y="641"/>
                    </a:lnTo>
                    <a:lnTo>
                      <a:pt x="925" y="636"/>
                    </a:lnTo>
                    <a:lnTo>
                      <a:pt x="925" y="623"/>
                    </a:lnTo>
                    <a:lnTo>
                      <a:pt x="925" y="614"/>
                    </a:lnTo>
                    <a:lnTo>
                      <a:pt x="934" y="604"/>
                    </a:lnTo>
                    <a:lnTo>
                      <a:pt x="934" y="601"/>
                    </a:lnTo>
                    <a:lnTo>
                      <a:pt x="924" y="596"/>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7" name="Freeform 39">
                <a:extLst>
                  <a:ext uri="{FF2B5EF4-FFF2-40B4-BE49-F238E27FC236}">
                    <a16:creationId xmlns:a16="http://schemas.microsoft.com/office/drawing/2014/main" id="{E94EC738-B11D-42E5-3A17-572E50DA3592}"/>
                  </a:ext>
                </a:extLst>
              </p:cNvPr>
              <p:cNvSpPr>
                <a:spLocks/>
              </p:cNvSpPr>
              <p:nvPr/>
            </p:nvSpPr>
            <p:spPr bwMode="auto">
              <a:xfrm>
                <a:off x="6175375" y="1966913"/>
                <a:ext cx="723900" cy="407987"/>
              </a:xfrm>
              <a:custGeom>
                <a:avLst/>
                <a:gdLst/>
                <a:ahLst/>
                <a:cxnLst>
                  <a:cxn ang="0">
                    <a:pos x="931" y="652"/>
                  </a:cxn>
                  <a:cxn ang="0">
                    <a:pos x="1368" y="562"/>
                  </a:cxn>
                  <a:cxn ang="0">
                    <a:pos x="1352" y="515"/>
                  </a:cxn>
                  <a:cxn ang="0">
                    <a:pos x="1317" y="479"/>
                  </a:cxn>
                  <a:cxn ang="0">
                    <a:pos x="1278" y="461"/>
                  </a:cxn>
                  <a:cxn ang="0">
                    <a:pos x="1255" y="434"/>
                  </a:cxn>
                  <a:cxn ang="0">
                    <a:pos x="1234" y="400"/>
                  </a:cxn>
                  <a:cxn ang="0">
                    <a:pos x="1239" y="379"/>
                  </a:cxn>
                  <a:cxn ang="0">
                    <a:pos x="1257" y="369"/>
                  </a:cxn>
                  <a:cxn ang="0">
                    <a:pos x="1231" y="350"/>
                  </a:cxn>
                  <a:cxn ang="0">
                    <a:pos x="1164" y="301"/>
                  </a:cxn>
                  <a:cxn ang="0">
                    <a:pos x="1182" y="303"/>
                  </a:cxn>
                  <a:cxn ang="0">
                    <a:pos x="1220" y="328"/>
                  </a:cxn>
                  <a:cxn ang="0">
                    <a:pos x="1238" y="314"/>
                  </a:cxn>
                  <a:cxn ang="0">
                    <a:pos x="1238" y="269"/>
                  </a:cxn>
                  <a:cxn ang="0">
                    <a:pos x="1181" y="249"/>
                  </a:cxn>
                  <a:cxn ang="0">
                    <a:pos x="1160" y="230"/>
                  </a:cxn>
                  <a:cxn ang="0">
                    <a:pos x="1138" y="237"/>
                  </a:cxn>
                  <a:cxn ang="0">
                    <a:pos x="1094" y="210"/>
                  </a:cxn>
                  <a:cxn ang="0">
                    <a:pos x="1058" y="208"/>
                  </a:cxn>
                  <a:cxn ang="0">
                    <a:pos x="1035" y="201"/>
                  </a:cxn>
                  <a:cxn ang="0">
                    <a:pos x="1051" y="137"/>
                  </a:cxn>
                  <a:cxn ang="0">
                    <a:pos x="1056" y="97"/>
                  </a:cxn>
                  <a:cxn ang="0">
                    <a:pos x="1008" y="57"/>
                  </a:cxn>
                  <a:cxn ang="0">
                    <a:pos x="940" y="29"/>
                  </a:cxn>
                  <a:cxn ang="0">
                    <a:pos x="909" y="46"/>
                  </a:cxn>
                  <a:cxn ang="0">
                    <a:pos x="833" y="0"/>
                  </a:cxn>
                  <a:cxn ang="0">
                    <a:pos x="822" y="85"/>
                  </a:cxn>
                  <a:cxn ang="0">
                    <a:pos x="794" y="119"/>
                  </a:cxn>
                  <a:cxn ang="0">
                    <a:pos x="758" y="162"/>
                  </a:cxn>
                  <a:cxn ang="0">
                    <a:pos x="741" y="156"/>
                  </a:cxn>
                  <a:cxn ang="0">
                    <a:pos x="722" y="201"/>
                  </a:cxn>
                  <a:cxn ang="0">
                    <a:pos x="700" y="255"/>
                  </a:cxn>
                  <a:cxn ang="0">
                    <a:pos x="661" y="242"/>
                  </a:cxn>
                  <a:cxn ang="0">
                    <a:pos x="633" y="267"/>
                  </a:cxn>
                  <a:cxn ang="0">
                    <a:pos x="597" y="379"/>
                  </a:cxn>
                  <a:cxn ang="0">
                    <a:pos x="566" y="436"/>
                  </a:cxn>
                  <a:cxn ang="0">
                    <a:pos x="551" y="489"/>
                  </a:cxn>
                  <a:cxn ang="0">
                    <a:pos x="448" y="559"/>
                  </a:cxn>
                  <a:cxn ang="0">
                    <a:pos x="382" y="558"/>
                  </a:cxn>
                  <a:cxn ang="0">
                    <a:pos x="337" y="595"/>
                  </a:cxn>
                  <a:cxn ang="0">
                    <a:pos x="275" y="554"/>
                  </a:cxn>
                  <a:cxn ang="0">
                    <a:pos x="257" y="539"/>
                  </a:cxn>
                  <a:cxn ang="0">
                    <a:pos x="237" y="571"/>
                  </a:cxn>
                  <a:cxn ang="0">
                    <a:pos x="156" y="626"/>
                  </a:cxn>
                  <a:cxn ang="0">
                    <a:pos x="118" y="700"/>
                  </a:cxn>
                  <a:cxn ang="0">
                    <a:pos x="85" y="718"/>
                  </a:cxn>
                  <a:cxn ang="0">
                    <a:pos x="33" y="754"/>
                  </a:cxn>
                  <a:cxn ang="0">
                    <a:pos x="354" y="734"/>
                  </a:cxn>
                </a:cxnLst>
                <a:rect l="0" t="0" r="r" b="b"/>
                <a:pathLst>
                  <a:path w="1368" h="772">
                    <a:moveTo>
                      <a:pt x="639" y="698"/>
                    </a:moveTo>
                    <a:lnTo>
                      <a:pt x="931" y="652"/>
                    </a:lnTo>
                    <a:lnTo>
                      <a:pt x="1337" y="571"/>
                    </a:lnTo>
                    <a:lnTo>
                      <a:pt x="1368" y="562"/>
                    </a:lnTo>
                    <a:lnTo>
                      <a:pt x="1363" y="541"/>
                    </a:lnTo>
                    <a:lnTo>
                      <a:pt x="1352" y="515"/>
                    </a:lnTo>
                    <a:lnTo>
                      <a:pt x="1337" y="494"/>
                    </a:lnTo>
                    <a:lnTo>
                      <a:pt x="1317" y="479"/>
                    </a:lnTo>
                    <a:lnTo>
                      <a:pt x="1302" y="476"/>
                    </a:lnTo>
                    <a:lnTo>
                      <a:pt x="1278" y="461"/>
                    </a:lnTo>
                    <a:lnTo>
                      <a:pt x="1269" y="446"/>
                    </a:lnTo>
                    <a:lnTo>
                      <a:pt x="1255" y="434"/>
                    </a:lnTo>
                    <a:lnTo>
                      <a:pt x="1241" y="412"/>
                    </a:lnTo>
                    <a:lnTo>
                      <a:pt x="1234" y="400"/>
                    </a:lnTo>
                    <a:lnTo>
                      <a:pt x="1231" y="386"/>
                    </a:lnTo>
                    <a:lnTo>
                      <a:pt x="1239" y="379"/>
                    </a:lnTo>
                    <a:lnTo>
                      <a:pt x="1263" y="386"/>
                    </a:lnTo>
                    <a:lnTo>
                      <a:pt x="1257" y="369"/>
                    </a:lnTo>
                    <a:lnTo>
                      <a:pt x="1248" y="357"/>
                    </a:lnTo>
                    <a:lnTo>
                      <a:pt x="1231" y="350"/>
                    </a:lnTo>
                    <a:lnTo>
                      <a:pt x="1187" y="333"/>
                    </a:lnTo>
                    <a:lnTo>
                      <a:pt x="1164" y="301"/>
                    </a:lnTo>
                    <a:lnTo>
                      <a:pt x="1164" y="296"/>
                    </a:lnTo>
                    <a:lnTo>
                      <a:pt x="1182" y="303"/>
                    </a:lnTo>
                    <a:lnTo>
                      <a:pt x="1207" y="314"/>
                    </a:lnTo>
                    <a:lnTo>
                      <a:pt x="1220" y="328"/>
                    </a:lnTo>
                    <a:lnTo>
                      <a:pt x="1253" y="330"/>
                    </a:lnTo>
                    <a:lnTo>
                      <a:pt x="1238" y="314"/>
                    </a:lnTo>
                    <a:lnTo>
                      <a:pt x="1235" y="287"/>
                    </a:lnTo>
                    <a:lnTo>
                      <a:pt x="1238" y="269"/>
                    </a:lnTo>
                    <a:lnTo>
                      <a:pt x="1220" y="271"/>
                    </a:lnTo>
                    <a:lnTo>
                      <a:pt x="1181" y="249"/>
                    </a:lnTo>
                    <a:lnTo>
                      <a:pt x="1169" y="232"/>
                    </a:lnTo>
                    <a:lnTo>
                      <a:pt x="1160" y="230"/>
                    </a:lnTo>
                    <a:lnTo>
                      <a:pt x="1156" y="240"/>
                    </a:lnTo>
                    <a:lnTo>
                      <a:pt x="1138" y="237"/>
                    </a:lnTo>
                    <a:lnTo>
                      <a:pt x="1114" y="222"/>
                    </a:lnTo>
                    <a:lnTo>
                      <a:pt x="1094" y="210"/>
                    </a:lnTo>
                    <a:lnTo>
                      <a:pt x="1076" y="204"/>
                    </a:lnTo>
                    <a:lnTo>
                      <a:pt x="1058" y="208"/>
                    </a:lnTo>
                    <a:lnTo>
                      <a:pt x="1047" y="210"/>
                    </a:lnTo>
                    <a:lnTo>
                      <a:pt x="1035" y="201"/>
                    </a:lnTo>
                    <a:lnTo>
                      <a:pt x="1031" y="142"/>
                    </a:lnTo>
                    <a:lnTo>
                      <a:pt x="1051" y="137"/>
                    </a:lnTo>
                    <a:lnTo>
                      <a:pt x="1062" y="117"/>
                    </a:lnTo>
                    <a:lnTo>
                      <a:pt x="1056" y="97"/>
                    </a:lnTo>
                    <a:lnTo>
                      <a:pt x="1033" y="81"/>
                    </a:lnTo>
                    <a:lnTo>
                      <a:pt x="1008" y="57"/>
                    </a:lnTo>
                    <a:lnTo>
                      <a:pt x="951" y="25"/>
                    </a:lnTo>
                    <a:lnTo>
                      <a:pt x="940" y="29"/>
                    </a:lnTo>
                    <a:lnTo>
                      <a:pt x="926" y="46"/>
                    </a:lnTo>
                    <a:lnTo>
                      <a:pt x="909" y="46"/>
                    </a:lnTo>
                    <a:lnTo>
                      <a:pt x="884" y="31"/>
                    </a:lnTo>
                    <a:lnTo>
                      <a:pt x="833" y="0"/>
                    </a:lnTo>
                    <a:lnTo>
                      <a:pt x="830" y="47"/>
                    </a:lnTo>
                    <a:lnTo>
                      <a:pt x="822" y="85"/>
                    </a:lnTo>
                    <a:lnTo>
                      <a:pt x="811" y="104"/>
                    </a:lnTo>
                    <a:lnTo>
                      <a:pt x="794" y="119"/>
                    </a:lnTo>
                    <a:lnTo>
                      <a:pt x="766" y="168"/>
                    </a:lnTo>
                    <a:lnTo>
                      <a:pt x="758" y="162"/>
                    </a:lnTo>
                    <a:lnTo>
                      <a:pt x="745" y="156"/>
                    </a:lnTo>
                    <a:lnTo>
                      <a:pt x="741" y="156"/>
                    </a:lnTo>
                    <a:lnTo>
                      <a:pt x="733" y="179"/>
                    </a:lnTo>
                    <a:lnTo>
                      <a:pt x="722" y="201"/>
                    </a:lnTo>
                    <a:lnTo>
                      <a:pt x="708" y="243"/>
                    </a:lnTo>
                    <a:lnTo>
                      <a:pt x="700" y="255"/>
                    </a:lnTo>
                    <a:lnTo>
                      <a:pt x="688" y="253"/>
                    </a:lnTo>
                    <a:lnTo>
                      <a:pt x="661" y="242"/>
                    </a:lnTo>
                    <a:lnTo>
                      <a:pt x="637" y="228"/>
                    </a:lnTo>
                    <a:lnTo>
                      <a:pt x="633" y="267"/>
                    </a:lnTo>
                    <a:lnTo>
                      <a:pt x="618" y="332"/>
                    </a:lnTo>
                    <a:lnTo>
                      <a:pt x="597" y="379"/>
                    </a:lnTo>
                    <a:lnTo>
                      <a:pt x="571" y="407"/>
                    </a:lnTo>
                    <a:lnTo>
                      <a:pt x="566" y="436"/>
                    </a:lnTo>
                    <a:lnTo>
                      <a:pt x="571" y="475"/>
                    </a:lnTo>
                    <a:lnTo>
                      <a:pt x="551" y="489"/>
                    </a:lnTo>
                    <a:lnTo>
                      <a:pt x="494" y="530"/>
                    </a:lnTo>
                    <a:lnTo>
                      <a:pt x="448" y="559"/>
                    </a:lnTo>
                    <a:lnTo>
                      <a:pt x="403" y="571"/>
                    </a:lnTo>
                    <a:lnTo>
                      <a:pt x="382" y="558"/>
                    </a:lnTo>
                    <a:lnTo>
                      <a:pt x="347" y="594"/>
                    </a:lnTo>
                    <a:lnTo>
                      <a:pt x="337" y="595"/>
                    </a:lnTo>
                    <a:lnTo>
                      <a:pt x="311" y="579"/>
                    </a:lnTo>
                    <a:lnTo>
                      <a:pt x="275" y="554"/>
                    </a:lnTo>
                    <a:lnTo>
                      <a:pt x="268" y="539"/>
                    </a:lnTo>
                    <a:lnTo>
                      <a:pt x="257" y="539"/>
                    </a:lnTo>
                    <a:lnTo>
                      <a:pt x="249" y="546"/>
                    </a:lnTo>
                    <a:lnTo>
                      <a:pt x="237" y="571"/>
                    </a:lnTo>
                    <a:lnTo>
                      <a:pt x="211" y="602"/>
                    </a:lnTo>
                    <a:lnTo>
                      <a:pt x="156" y="626"/>
                    </a:lnTo>
                    <a:lnTo>
                      <a:pt x="139" y="652"/>
                    </a:lnTo>
                    <a:lnTo>
                      <a:pt x="118" y="700"/>
                    </a:lnTo>
                    <a:lnTo>
                      <a:pt x="100" y="704"/>
                    </a:lnTo>
                    <a:lnTo>
                      <a:pt x="85" y="718"/>
                    </a:lnTo>
                    <a:lnTo>
                      <a:pt x="54" y="740"/>
                    </a:lnTo>
                    <a:lnTo>
                      <a:pt x="33" y="754"/>
                    </a:lnTo>
                    <a:lnTo>
                      <a:pt x="0" y="772"/>
                    </a:lnTo>
                    <a:lnTo>
                      <a:pt x="354" y="734"/>
                    </a:lnTo>
                    <a:lnTo>
                      <a:pt x="639" y="698"/>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8" name="Freeform 40">
                <a:extLst>
                  <a:ext uri="{FF2B5EF4-FFF2-40B4-BE49-F238E27FC236}">
                    <a16:creationId xmlns:a16="http://schemas.microsoft.com/office/drawing/2014/main" id="{7CA8F163-7F4B-0D50-DEC1-0EB96580423B}"/>
                  </a:ext>
                </a:extLst>
              </p:cNvPr>
              <p:cNvSpPr>
                <a:spLocks/>
              </p:cNvSpPr>
              <p:nvPr/>
            </p:nvSpPr>
            <p:spPr bwMode="auto">
              <a:xfrm>
                <a:off x="6238875" y="2514600"/>
                <a:ext cx="466725" cy="363537"/>
              </a:xfrm>
              <a:custGeom>
                <a:avLst/>
                <a:gdLst/>
                <a:ahLst/>
                <a:cxnLst>
                  <a:cxn ang="0">
                    <a:pos x="435" y="20"/>
                  </a:cxn>
                  <a:cxn ang="0">
                    <a:pos x="369" y="0"/>
                  </a:cxn>
                  <a:cxn ang="0">
                    <a:pos x="313" y="20"/>
                  </a:cxn>
                  <a:cxn ang="0">
                    <a:pos x="269" y="28"/>
                  </a:cxn>
                  <a:cxn ang="0">
                    <a:pos x="180" y="20"/>
                  </a:cxn>
                  <a:cxn ang="0">
                    <a:pos x="123" y="34"/>
                  </a:cxn>
                  <a:cxn ang="0">
                    <a:pos x="54" y="85"/>
                  </a:cxn>
                  <a:cxn ang="0">
                    <a:pos x="49" y="102"/>
                  </a:cxn>
                  <a:cxn ang="0">
                    <a:pos x="23" y="124"/>
                  </a:cxn>
                  <a:cxn ang="0">
                    <a:pos x="0" y="148"/>
                  </a:cxn>
                  <a:cxn ang="0">
                    <a:pos x="19" y="174"/>
                  </a:cxn>
                  <a:cxn ang="0">
                    <a:pos x="90" y="211"/>
                  </a:cxn>
                  <a:cxn ang="0">
                    <a:pos x="111" y="248"/>
                  </a:cxn>
                  <a:cxn ang="0">
                    <a:pos x="156" y="299"/>
                  </a:cxn>
                  <a:cxn ang="0">
                    <a:pos x="255" y="377"/>
                  </a:cxn>
                  <a:cxn ang="0">
                    <a:pos x="309" y="445"/>
                  </a:cxn>
                  <a:cxn ang="0">
                    <a:pos x="355" y="475"/>
                  </a:cxn>
                  <a:cxn ang="0">
                    <a:pos x="381" y="499"/>
                  </a:cxn>
                  <a:cxn ang="0">
                    <a:pos x="405" y="531"/>
                  </a:cxn>
                  <a:cxn ang="0">
                    <a:pos x="413" y="556"/>
                  </a:cxn>
                  <a:cxn ang="0">
                    <a:pos x="423" y="575"/>
                  </a:cxn>
                  <a:cxn ang="0">
                    <a:pos x="439" y="585"/>
                  </a:cxn>
                  <a:cxn ang="0">
                    <a:pos x="453" y="599"/>
                  </a:cxn>
                  <a:cxn ang="0">
                    <a:pos x="463" y="618"/>
                  </a:cxn>
                  <a:cxn ang="0">
                    <a:pos x="477" y="644"/>
                  </a:cxn>
                  <a:cxn ang="0">
                    <a:pos x="482" y="674"/>
                  </a:cxn>
                  <a:cxn ang="0">
                    <a:pos x="505" y="688"/>
                  </a:cxn>
                  <a:cxn ang="0">
                    <a:pos x="512" y="654"/>
                  </a:cxn>
                  <a:cxn ang="0">
                    <a:pos x="541" y="654"/>
                  </a:cxn>
                  <a:cxn ang="0">
                    <a:pos x="545" y="651"/>
                  </a:cxn>
                  <a:cxn ang="0">
                    <a:pos x="550" y="646"/>
                  </a:cxn>
                  <a:cxn ang="0">
                    <a:pos x="548" y="642"/>
                  </a:cxn>
                  <a:cxn ang="0">
                    <a:pos x="541" y="640"/>
                  </a:cxn>
                  <a:cxn ang="0">
                    <a:pos x="520" y="633"/>
                  </a:cxn>
                  <a:cxn ang="0">
                    <a:pos x="517" y="632"/>
                  </a:cxn>
                  <a:cxn ang="0">
                    <a:pos x="512" y="626"/>
                  </a:cxn>
                  <a:cxn ang="0">
                    <a:pos x="516" y="600"/>
                  </a:cxn>
                  <a:cxn ang="0">
                    <a:pos x="542" y="619"/>
                  </a:cxn>
                  <a:cxn ang="0">
                    <a:pos x="574" y="622"/>
                  </a:cxn>
                  <a:cxn ang="0">
                    <a:pos x="577" y="590"/>
                  </a:cxn>
                  <a:cxn ang="0">
                    <a:pos x="585" y="575"/>
                  </a:cxn>
                  <a:cxn ang="0">
                    <a:pos x="627" y="561"/>
                  </a:cxn>
                  <a:cxn ang="0">
                    <a:pos x="618" y="549"/>
                  </a:cxn>
                  <a:cxn ang="0">
                    <a:pos x="602" y="543"/>
                  </a:cxn>
                  <a:cxn ang="0">
                    <a:pos x="614" y="533"/>
                  </a:cxn>
                  <a:cxn ang="0">
                    <a:pos x="632" y="543"/>
                  </a:cxn>
                  <a:cxn ang="0">
                    <a:pos x="660" y="533"/>
                  </a:cxn>
                  <a:cxn ang="0">
                    <a:pos x="670" y="499"/>
                  </a:cxn>
                  <a:cxn ang="0">
                    <a:pos x="655" y="483"/>
                  </a:cxn>
                  <a:cxn ang="0">
                    <a:pos x="685" y="489"/>
                  </a:cxn>
                  <a:cxn ang="0">
                    <a:pos x="704" y="468"/>
                  </a:cxn>
                  <a:cxn ang="0">
                    <a:pos x="742" y="422"/>
                  </a:cxn>
                  <a:cxn ang="0">
                    <a:pos x="778" y="390"/>
                  </a:cxn>
                  <a:cxn ang="0">
                    <a:pos x="777" y="367"/>
                  </a:cxn>
                  <a:cxn ang="0">
                    <a:pos x="775" y="347"/>
                  </a:cxn>
                  <a:cxn ang="0">
                    <a:pos x="786" y="336"/>
                  </a:cxn>
                  <a:cxn ang="0">
                    <a:pos x="806" y="306"/>
                  </a:cxn>
                  <a:cxn ang="0">
                    <a:pos x="822" y="263"/>
                  </a:cxn>
                  <a:cxn ang="0">
                    <a:pos x="836" y="242"/>
                  </a:cxn>
                  <a:cxn ang="0">
                    <a:pos x="881" y="203"/>
                  </a:cxn>
                  <a:cxn ang="0">
                    <a:pos x="457" y="64"/>
                  </a:cxn>
                </a:cxnLst>
                <a:rect l="0" t="0" r="r" b="b"/>
                <a:pathLst>
                  <a:path w="881" h="688">
                    <a:moveTo>
                      <a:pt x="457" y="64"/>
                    </a:moveTo>
                    <a:lnTo>
                      <a:pt x="435" y="20"/>
                    </a:lnTo>
                    <a:lnTo>
                      <a:pt x="407" y="6"/>
                    </a:lnTo>
                    <a:lnTo>
                      <a:pt x="369" y="0"/>
                    </a:lnTo>
                    <a:lnTo>
                      <a:pt x="335" y="6"/>
                    </a:lnTo>
                    <a:lnTo>
                      <a:pt x="313" y="20"/>
                    </a:lnTo>
                    <a:lnTo>
                      <a:pt x="296" y="25"/>
                    </a:lnTo>
                    <a:lnTo>
                      <a:pt x="269" y="28"/>
                    </a:lnTo>
                    <a:lnTo>
                      <a:pt x="216" y="20"/>
                    </a:lnTo>
                    <a:lnTo>
                      <a:pt x="180" y="20"/>
                    </a:lnTo>
                    <a:lnTo>
                      <a:pt x="142" y="25"/>
                    </a:lnTo>
                    <a:lnTo>
                      <a:pt x="123" y="34"/>
                    </a:lnTo>
                    <a:lnTo>
                      <a:pt x="56" y="85"/>
                    </a:lnTo>
                    <a:lnTo>
                      <a:pt x="54" y="85"/>
                    </a:lnTo>
                    <a:lnTo>
                      <a:pt x="52" y="93"/>
                    </a:lnTo>
                    <a:lnTo>
                      <a:pt x="49" y="102"/>
                    </a:lnTo>
                    <a:lnTo>
                      <a:pt x="40" y="109"/>
                    </a:lnTo>
                    <a:lnTo>
                      <a:pt x="23" y="124"/>
                    </a:lnTo>
                    <a:lnTo>
                      <a:pt x="0" y="136"/>
                    </a:lnTo>
                    <a:lnTo>
                      <a:pt x="0" y="148"/>
                    </a:lnTo>
                    <a:lnTo>
                      <a:pt x="8" y="160"/>
                    </a:lnTo>
                    <a:lnTo>
                      <a:pt x="19" y="174"/>
                    </a:lnTo>
                    <a:lnTo>
                      <a:pt x="73" y="196"/>
                    </a:lnTo>
                    <a:lnTo>
                      <a:pt x="90" y="211"/>
                    </a:lnTo>
                    <a:lnTo>
                      <a:pt x="101" y="227"/>
                    </a:lnTo>
                    <a:lnTo>
                      <a:pt x="111" y="248"/>
                    </a:lnTo>
                    <a:lnTo>
                      <a:pt x="134" y="271"/>
                    </a:lnTo>
                    <a:lnTo>
                      <a:pt x="156" y="299"/>
                    </a:lnTo>
                    <a:lnTo>
                      <a:pt x="234" y="357"/>
                    </a:lnTo>
                    <a:lnTo>
                      <a:pt x="255" y="377"/>
                    </a:lnTo>
                    <a:lnTo>
                      <a:pt x="283" y="413"/>
                    </a:lnTo>
                    <a:lnTo>
                      <a:pt x="309" y="445"/>
                    </a:lnTo>
                    <a:lnTo>
                      <a:pt x="338" y="461"/>
                    </a:lnTo>
                    <a:lnTo>
                      <a:pt x="355" y="475"/>
                    </a:lnTo>
                    <a:lnTo>
                      <a:pt x="369" y="488"/>
                    </a:lnTo>
                    <a:lnTo>
                      <a:pt x="381" y="499"/>
                    </a:lnTo>
                    <a:lnTo>
                      <a:pt x="388" y="508"/>
                    </a:lnTo>
                    <a:lnTo>
                      <a:pt x="405" y="531"/>
                    </a:lnTo>
                    <a:lnTo>
                      <a:pt x="413" y="545"/>
                    </a:lnTo>
                    <a:lnTo>
                      <a:pt x="413" y="556"/>
                    </a:lnTo>
                    <a:lnTo>
                      <a:pt x="419" y="570"/>
                    </a:lnTo>
                    <a:lnTo>
                      <a:pt x="423" y="575"/>
                    </a:lnTo>
                    <a:lnTo>
                      <a:pt x="430" y="575"/>
                    </a:lnTo>
                    <a:lnTo>
                      <a:pt x="439" y="585"/>
                    </a:lnTo>
                    <a:lnTo>
                      <a:pt x="453" y="593"/>
                    </a:lnTo>
                    <a:lnTo>
                      <a:pt x="453" y="599"/>
                    </a:lnTo>
                    <a:lnTo>
                      <a:pt x="453" y="607"/>
                    </a:lnTo>
                    <a:lnTo>
                      <a:pt x="463" y="618"/>
                    </a:lnTo>
                    <a:lnTo>
                      <a:pt x="477" y="636"/>
                    </a:lnTo>
                    <a:lnTo>
                      <a:pt x="477" y="644"/>
                    </a:lnTo>
                    <a:lnTo>
                      <a:pt x="477" y="663"/>
                    </a:lnTo>
                    <a:lnTo>
                      <a:pt x="482" y="674"/>
                    </a:lnTo>
                    <a:lnTo>
                      <a:pt x="495" y="681"/>
                    </a:lnTo>
                    <a:lnTo>
                      <a:pt x="505" y="688"/>
                    </a:lnTo>
                    <a:lnTo>
                      <a:pt x="505" y="660"/>
                    </a:lnTo>
                    <a:lnTo>
                      <a:pt x="512" y="654"/>
                    </a:lnTo>
                    <a:lnTo>
                      <a:pt x="534" y="654"/>
                    </a:lnTo>
                    <a:lnTo>
                      <a:pt x="541" y="654"/>
                    </a:lnTo>
                    <a:lnTo>
                      <a:pt x="541" y="654"/>
                    </a:lnTo>
                    <a:lnTo>
                      <a:pt x="545" y="651"/>
                    </a:lnTo>
                    <a:lnTo>
                      <a:pt x="550" y="646"/>
                    </a:lnTo>
                    <a:lnTo>
                      <a:pt x="550" y="646"/>
                    </a:lnTo>
                    <a:lnTo>
                      <a:pt x="550" y="644"/>
                    </a:lnTo>
                    <a:lnTo>
                      <a:pt x="548" y="642"/>
                    </a:lnTo>
                    <a:lnTo>
                      <a:pt x="545" y="640"/>
                    </a:lnTo>
                    <a:lnTo>
                      <a:pt x="541" y="640"/>
                    </a:lnTo>
                    <a:lnTo>
                      <a:pt x="541" y="640"/>
                    </a:lnTo>
                    <a:lnTo>
                      <a:pt x="520" y="633"/>
                    </a:lnTo>
                    <a:lnTo>
                      <a:pt x="520" y="633"/>
                    </a:lnTo>
                    <a:lnTo>
                      <a:pt x="517" y="632"/>
                    </a:lnTo>
                    <a:lnTo>
                      <a:pt x="514" y="629"/>
                    </a:lnTo>
                    <a:lnTo>
                      <a:pt x="512" y="626"/>
                    </a:lnTo>
                    <a:lnTo>
                      <a:pt x="512" y="621"/>
                    </a:lnTo>
                    <a:lnTo>
                      <a:pt x="516" y="600"/>
                    </a:lnTo>
                    <a:lnTo>
                      <a:pt x="535" y="617"/>
                    </a:lnTo>
                    <a:lnTo>
                      <a:pt x="542" y="619"/>
                    </a:lnTo>
                    <a:lnTo>
                      <a:pt x="556" y="631"/>
                    </a:lnTo>
                    <a:lnTo>
                      <a:pt x="574" y="622"/>
                    </a:lnTo>
                    <a:lnTo>
                      <a:pt x="577" y="597"/>
                    </a:lnTo>
                    <a:lnTo>
                      <a:pt x="577" y="590"/>
                    </a:lnTo>
                    <a:lnTo>
                      <a:pt x="574" y="575"/>
                    </a:lnTo>
                    <a:lnTo>
                      <a:pt x="585" y="575"/>
                    </a:lnTo>
                    <a:lnTo>
                      <a:pt x="607" y="575"/>
                    </a:lnTo>
                    <a:lnTo>
                      <a:pt x="627" y="561"/>
                    </a:lnTo>
                    <a:lnTo>
                      <a:pt x="627" y="554"/>
                    </a:lnTo>
                    <a:lnTo>
                      <a:pt x="618" y="549"/>
                    </a:lnTo>
                    <a:lnTo>
                      <a:pt x="607" y="549"/>
                    </a:lnTo>
                    <a:lnTo>
                      <a:pt x="602" y="543"/>
                    </a:lnTo>
                    <a:lnTo>
                      <a:pt x="602" y="538"/>
                    </a:lnTo>
                    <a:lnTo>
                      <a:pt x="614" y="533"/>
                    </a:lnTo>
                    <a:lnTo>
                      <a:pt x="621" y="538"/>
                    </a:lnTo>
                    <a:lnTo>
                      <a:pt x="632" y="543"/>
                    </a:lnTo>
                    <a:lnTo>
                      <a:pt x="643" y="543"/>
                    </a:lnTo>
                    <a:lnTo>
                      <a:pt x="660" y="533"/>
                    </a:lnTo>
                    <a:lnTo>
                      <a:pt x="677" y="511"/>
                    </a:lnTo>
                    <a:lnTo>
                      <a:pt x="670" y="499"/>
                    </a:lnTo>
                    <a:lnTo>
                      <a:pt x="659" y="489"/>
                    </a:lnTo>
                    <a:lnTo>
                      <a:pt x="655" y="483"/>
                    </a:lnTo>
                    <a:lnTo>
                      <a:pt x="664" y="479"/>
                    </a:lnTo>
                    <a:lnTo>
                      <a:pt x="685" y="489"/>
                    </a:lnTo>
                    <a:lnTo>
                      <a:pt x="696" y="482"/>
                    </a:lnTo>
                    <a:lnTo>
                      <a:pt x="704" y="468"/>
                    </a:lnTo>
                    <a:lnTo>
                      <a:pt x="721" y="434"/>
                    </a:lnTo>
                    <a:lnTo>
                      <a:pt x="742" y="422"/>
                    </a:lnTo>
                    <a:lnTo>
                      <a:pt x="761" y="413"/>
                    </a:lnTo>
                    <a:lnTo>
                      <a:pt x="778" y="390"/>
                    </a:lnTo>
                    <a:lnTo>
                      <a:pt x="785" y="378"/>
                    </a:lnTo>
                    <a:lnTo>
                      <a:pt x="777" y="367"/>
                    </a:lnTo>
                    <a:lnTo>
                      <a:pt x="770" y="352"/>
                    </a:lnTo>
                    <a:lnTo>
                      <a:pt x="775" y="347"/>
                    </a:lnTo>
                    <a:lnTo>
                      <a:pt x="786" y="352"/>
                    </a:lnTo>
                    <a:lnTo>
                      <a:pt x="786" y="336"/>
                    </a:lnTo>
                    <a:lnTo>
                      <a:pt x="792" y="325"/>
                    </a:lnTo>
                    <a:lnTo>
                      <a:pt x="806" y="306"/>
                    </a:lnTo>
                    <a:lnTo>
                      <a:pt x="813" y="278"/>
                    </a:lnTo>
                    <a:lnTo>
                      <a:pt x="822" y="263"/>
                    </a:lnTo>
                    <a:lnTo>
                      <a:pt x="831" y="252"/>
                    </a:lnTo>
                    <a:lnTo>
                      <a:pt x="836" y="242"/>
                    </a:lnTo>
                    <a:lnTo>
                      <a:pt x="868" y="216"/>
                    </a:lnTo>
                    <a:lnTo>
                      <a:pt x="881" y="203"/>
                    </a:lnTo>
                    <a:lnTo>
                      <a:pt x="641" y="28"/>
                    </a:lnTo>
                    <a:lnTo>
                      <a:pt x="457" y="64"/>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9" name="Freeform 41">
                <a:extLst>
                  <a:ext uri="{FF2B5EF4-FFF2-40B4-BE49-F238E27FC236}">
                    <a16:creationId xmlns:a16="http://schemas.microsoft.com/office/drawing/2014/main" id="{997EEEAF-1B1D-1920-9E39-B7E35810C48A}"/>
                  </a:ext>
                </a:extLst>
              </p:cNvPr>
              <p:cNvSpPr>
                <a:spLocks/>
              </p:cNvSpPr>
              <p:nvPr/>
            </p:nvSpPr>
            <p:spPr bwMode="auto">
              <a:xfrm>
                <a:off x="5759450" y="2581275"/>
                <a:ext cx="365125" cy="587375"/>
              </a:xfrm>
              <a:custGeom>
                <a:avLst/>
                <a:gdLst/>
                <a:ahLst/>
                <a:cxnLst>
                  <a:cxn ang="0">
                    <a:pos x="216" y="1008"/>
                  </a:cxn>
                  <a:cxn ang="0">
                    <a:pos x="187" y="969"/>
                  </a:cxn>
                  <a:cxn ang="0">
                    <a:pos x="200" y="947"/>
                  </a:cxn>
                  <a:cxn ang="0">
                    <a:pos x="286" y="927"/>
                  </a:cxn>
                  <a:cxn ang="0">
                    <a:pos x="688" y="882"/>
                  </a:cxn>
                  <a:cxn ang="0">
                    <a:pos x="659" y="841"/>
                  </a:cxn>
                  <a:cxn ang="0">
                    <a:pos x="656" y="812"/>
                  </a:cxn>
                  <a:cxn ang="0">
                    <a:pos x="662" y="776"/>
                  </a:cxn>
                  <a:cxn ang="0">
                    <a:pos x="645" y="716"/>
                  </a:cxn>
                  <a:cxn ang="0">
                    <a:pos x="656" y="679"/>
                  </a:cxn>
                  <a:cxn ang="0">
                    <a:pos x="645" y="641"/>
                  </a:cxn>
                  <a:cxn ang="0">
                    <a:pos x="674" y="605"/>
                  </a:cxn>
                  <a:cxn ang="0">
                    <a:pos x="658" y="571"/>
                  </a:cxn>
                  <a:cxn ang="0">
                    <a:pos x="633" y="523"/>
                  </a:cxn>
                  <a:cxn ang="0">
                    <a:pos x="586" y="415"/>
                  </a:cxn>
                  <a:cxn ang="0">
                    <a:pos x="493" y="68"/>
                  </a:cxn>
                  <a:cxn ang="0">
                    <a:pos x="515" y="0"/>
                  </a:cxn>
                  <a:cxn ang="0">
                    <a:pos x="8" y="39"/>
                  </a:cxn>
                  <a:cxn ang="0">
                    <a:pos x="0" y="586"/>
                  </a:cxn>
                  <a:cxn ang="0">
                    <a:pos x="36" y="1079"/>
                  </a:cxn>
                  <a:cxn ang="0">
                    <a:pos x="64" y="1083"/>
                  </a:cxn>
                  <a:cxn ang="0">
                    <a:pos x="89" y="1073"/>
                  </a:cxn>
                  <a:cxn ang="0">
                    <a:pos x="92" y="1026"/>
                  </a:cxn>
                  <a:cxn ang="0">
                    <a:pos x="118" y="1015"/>
                  </a:cxn>
                  <a:cxn ang="0">
                    <a:pos x="125" y="1038"/>
                  </a:cxn>
                  <a:cxn ang="0">
                    <a:pos x="125" y="1061"/>
                  </a:cxn>
                  <a:cxn ang="0">
                    <a:pos x="140" y="1072"/>
                  </a:cxn>
                  <a:cxn ang="0">
                    <a:pos x="151" y="1094"/>
                  </a:cxn>
                  <a:cxn ang="0">
                    <a:pos x="140" y="1109"/>
                  </a:cxn>
                  <a:cxn ang="0">
                    <a:pos x="173" y="1101"/>
                  </a:cxn>
                  <a:cxn ang="0">
                    <a:pos x="209" y="1084"/>
                  </a:cxn>
                  <a:cxn ang="0">
                    <a:pos x="237" y="1079"/>
                  </a:cxn>
                  <a:cxn ang="0">
                    <a:pos x="243" y="1073"/>
                  </a:cxn>
                </a:cxnLst>
                <a:rect l="0" t="0" r="r" b="b"/>
                <a:pathLst>
                  <a:path w="692" h="1109">
                    <a:moveTo>
                      <a:pt x="225" y="1030"/>
                    </a:moveTo>
                    <a:lnTo>
                      <a:pt x="216" y="1008"/>
                    </a:lnTo>
                    <a:lnTo>
                      <a:pt x="197" y="980"/>
                    </a:lnTo>
                    <a:lnTo>
                      <a:pt x="187" y="969"/>
                    </a:lnTo>
                    <a:lnTo>
                      <a:pt x="187" y="952"/>
                    </a:lnTo>
                    <a:lnTo>
                      <a:pt x="200" y="947"/>
                    </a:lnTo>
                    <a:lnTo>
                      <a:pt x="236" y="936"/>
                    </a:lnTo>
                    <a:lnTo>
                      <a:pt x="286" y="927"/>
                    </a:lnTo>
                    <a:lnTo>
                      <a:pt x="692" y="890"/>
                    </a:lnTo>
                    <a:lnTo>
                      <a:pt x="688" y="882"/>
                    </a:lnTo>
                    <a:lnTo>
                      <a:pt x="673" y="855"/>
                    </a:lnTo>
                    <a:lnTo>
                      <a:pt x="659" y="841"/>
                    </a:lnTo>
                    <a:lnTo>
                      <a:pt x="654" y="820"/>
                    </a:lnTo>
                    <a:lnTo>
                      <a:pt x="656" y="812"/>
                    </a:lnTo>
                    <a:lnTo>
                      <a:pt x="667" y="804"/>
                    </a:lnTo>
                    <a:lnTo>
                      <a:pt x="662" y="776"/>
                    </a:lnTo>
                    <a:lnTo>
                      <a:pt x="654" y="759"/>
                    </a:lnTo>
                    <a:lnTo>
                      <a:pt x="645" y="716"/>
                    </a:lnTo>
                    <a:lnTo>
                      <a:pt x="645" y="686"/>
                    </a:lnTo>
                    <a:lnTo>
                      <a:pt x="656" y="679"/>
                    </a:lnTo>
                    <a:lnTo>
                      <a:pt x="659" y="654"/>
                    </a:lnTo>
                    <a:lnTo>
                      <a:pt x="645" y="641"/>
                    </a:lnTo>
                    <a:lnTo>
                      <a:pt x="666" y="626"/>
                    </a:lnTo>
                    <a:lnTo>
                      <a:pt x="674" y="605"/>
                    </a:lnTo>
                    <a:lnTo>
                      <a:pt x="662" y="596"/>
                    </a:lnTo>
                    <a:lnTo>
                      <a:pt x="658" y="571"/>
                    </a:lnTo>
                    <a:lnTo>
                      <a:pt x="655" y="553"/>
                    </a:lnTo>
                    <a:lnTo>
                      <a:pt x="633" y="523"/>
                    </a:lnTo>
                    <a:lnTo>
                      <a:pt x="598" y="457"/>
                    </a:lnTo>
                    <a:lnTo>
                      <a:pt x="586" y="415"/>
                    </a:lnTo>
                    <a:lnTo>
                      <a:pt x="533" y="228"/>
                    </a:lnTo>
                    <a:lnTo>
                      <a:pt x="493" y="68"/>
                    </a:lnTo>
                    <a:lnTo>
                      <a:pt x="479" y="3"/>
                    </a:lnTo>
                    <a:lnTo>
                      <a:pt x="515" y="0"/>
                    </a:lnTo>
                    <a:lnTo>
                      <a:pt x="515" y="0"/>
                    </a:lnTo>
                    <a:lnTo>
                      <a:pt x="8" y="39"/>
                    </a:lnTo>
                    <a:lnTo>
                      <a:pt x="10" y="78"/>
                    </a:lnTo>
                    <a:lnTo>
                      <a:pt x="0" y="586"/>
                    </a:lnTo>
                    <a:lnTo>
                      <a:pt x="4" y="850"/>
                    </a:lnTo>
                    <a:lnTo>
                      <a:pt x="36" y="1079"/>
                    </a:lnTo>
                    <a:lnTo>
                      <a:pt x="49" y="1077"/>
                    </a:lnTo>
                    <a:lnTo>
                      <a:pt x="64" y="1083"/>
                    </a:lnTo>
                    <a:lnTo>
                      <a:pt x="86" y="1086"/>
                    </a:lnTo>
                    <a:lnTo>
                      <a:pt x="89" y="1073"/>
                    </a:lnTo>
                    <a:lnTo>
                      <a:pt x="86" y="1051"/>
                    </a:lnTo>
                    <a:lnTo>
                      <a:pt x="92" y="1026"/>
                    </a:lnTo>
                    <a:lnTo>
                      <a:pt x="101" y="1019"/>
                    </a:lnTo>
                    <a:lnTo>
                      <a:pt x="118" y="1015"/>
                    </a:lnTo>
                    <a:lnTo>
                      <a:pt x="125" y="1023"/>
                    </a:lnTo>
                    <a:lnTo>
                      <a:pt x="125" y="1038"/>
                    </a:lnTo>
                    <a:lnTo>
                      <a:pt x="118" y="1049"/>
                    </a:lnTo>
                    <a:lnTo>
                      <a:pt x="125" y="1061"/>
                    </a:lnTo>
                    <a:lnTo>
                      <a:pt x="129" y="1066"/>
                    </a:lnTo>
                    <a:lnTo>
                      <a:pt x="140" y="1072"/>
                    </a:lnTo>
                    <a:lnTo>
                      <a:pt x="150" y="1084"/>
                    </a:lnTo>
                    <a:lnTo>
                      <a:pt x="151" y="1094"/>
                    </a:lnTo>
                    <a:lnTo>
                      <a:pt x="147" y="1099"/>
                    </a:lnTo>
                    <a:lnTo>
                      <a:pt x="140" y="1109"/>
                    </a:lnTo>
                    <a:lnTo>
                      <a:pt x="148" y="1108"/>
                    </a:lnTo>
                    <a:lnTo>
                      <a:pt x="173" y="1101"/>
                    </a:lnTo>
                    <a:lnTo>
                      <a:pt x="198" y="1092"/>
                    </a:lnTo>
                    <a:lnTo>
                      <a:pt x="209" y="1084"/>
                    </a:lnTo>
                    <a:lnTo>
                      <a:pt x="219" y="1081"/>
                    </a:lnTo>
                    <a:lnTo>
                      <a:pt x="237" y="1079"/>
                    </a:lnTo>
                    <a:lnTo>
                      <a:pt x="246" y="1072"/>
                    </a:lnTo>
                    <a:lnTo>
                      <a:pt x="243" y="1073"/>
                    </a:lnTo>
                    <a:lnTo>
                      <a:pt x="225" y="1030"/>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0" name="Freeform 42">
                <a:extLst>
                  <a:ext uri="{FF2B5EF4-FFF2-40B4-BE49-F238E27FC236}">
                    <a16:creationId xmlns:a16="http://schemas.microsoft.com/office/drawing/2014/main" id="{2DEAF232-E393-FFAA-C84D-504F6D3A56F2}"/>
                  </a:ext>
                </a:extLst>
              </p:cNvPr>
              <p:cNvSpPr>
                <a:spLocks/>
              </p:cNvSpPr>
              <p:nvPr/>
            </p:nvSpPr>
            <p:spPr bwMode="auto">
              <a:xfrm>
                <a:off x="5440363" y="2601913"/>
                <a:ext cx="338137" cy="590550"/>
              </a:xfrm>
              <a:custGeom>
                <a:avLst/>
                <a:gdLst/>
                <a:ahLst/>
                <a:cxnLst>
                  <a:cxn ang="0">
                    <a:pos x="601" y="547"/>
                  </a:cxn>
                  <a:cxn ang="0">
                    <a:pos x="609" y="0"/>
                  </a:cxn>
                  <a:cxn ang="0">
                    <a:pos x="223" y="28"/>
                  </a:cxn>
                  <a:cxn ang="0">
                    <a:pos x="212" y="56"/>
                  </a:cxn>
                  <a:cxn ang="0">
                    <a:pos x="190" y="83"/>
                  </a:cxn>
                  <a:cxn ang="0">
                    <a:pos x="172" y="93"/>
                  </a:cxn>
                  <a:cxn ang="0">
                    <a:pos x="165" y="146"/>
                  </a:cxn>
                  <a:cxn ang="0">
                    <a:pos x="122" y="203"/>
                  </a:cxn>
                  <a:cxn ang="0">
                    <a:pos x="100" y="243"/>
                  </a:cxn>
                  <a:cxn ang="0">
                    <a:pos x="96" y="262"/>
                  </a:cxn>
                  <a:cxn ang="0">
                    <a:pos x="92" y="300"/>
                  </a:cxn>
                  <a:cxn ang="0">
                    <a:pos x="68" y="316"/>
                  </a:cxn>
                  <a:cxn ang="0">
                    <a:pos x="65" y="343"/>
                  </a:cxn>
                  <a:cxn ang="0">
                    <a:pos x="58" y="364"/>
                  </a:cxn>
                  <a:cxn ang="0">
                    <a:pos x="76" y="384"/>
                  </a:cxn>
                  <a:cxn ang="0">
                    <a:pos x="72" y="430"/>
                  </a:cxn>
                  <a:cxn ang="0">
                    <a:pos x="76" y="462"/>
                  </a:cxn>
                  <a:cxn ang="0">
                    <a:pos x="62" y="490"/>
                  </a:cxn>
                  <a:cxn ang="0">
                    <a:pos x="82" y="516"/>
                  </a:cxn>
                  <a:cxn ang="0">
                    <a:pos x="62" y="539"/>
                  </a:cxn>
                  <a:cxn ang="0">
                    <a:pos x="82" y="558"/>
                  </a:cxn>
                  <a:cxn ang="0">
                    <a:pos x="83" y="594"/>
                  </a:cxn>
                  <a:cxn ang="0">
                    <a:pos x="106" y="618"/>
                  </a:cxn>
                  <a:cxn ang="0">
                    <a:pos x="106" y="675"/>
                  </a:cxn>
                  <a:cxn ang="0">
                    <a:pos x="78" y="688"/>
                  </a:cxn>
                  <a:cxn ang="0">
                    <a:pos x="76" y="723"/>
                  </a:cxn>
                  <a:cxn ang="0">
                    <a:pos x="40" y="768"/>
                  </a:cxn>
                  <a:cxn ang="0">
                    <a:pos x="32" y="816"/>
                  </a:cxn>
                  <a:cxn ang="0">
                    <a:pos x="19" y="837"/>
                  </a:cxn>
                  <a:cxn ang="0">
                    <a:pos x="19" y="877"/>
                  </a:cxn>
                  <a:cxn ang="0">
                    <a:pos x="1" y="902"/>
                  </a:cxn>
                  <a:cxn ang="0">
                    <a:pos x="7" y="940"/>
                  </a:cxn>
                  <a:cxn ang="0">
                    <a:pos x="354" y="1010"/>
                  </a:cxn>
                  <a:cxn ang="0">
                    <a:pos x="384" y="1053"/>
                  </a:cxn>
                  <a:cxn ang="0">
                    <a:pos x="394" y="1113"/>
                  </a:cxn>
                  <a:cxn ang="0">
                    <a:pos x="398" y="1115"/>
                  </a:cxn>
                  <a:cxn ang="0">
                    <a:pos x="432" y="1094"/>
                  </a:cxn>
                  <a:cxn ang="0">
                    <a:pos x="451" y="1065"/>
                  </a:cxn>
                  <a:cxn ang="0">
                    <a:pos x="490" y="1060"/>
                  </a:cxn>
                  <a:cxn ang="0">
                    <a:pos x="536" y="1045"/>
                  </a:cxn>
                  <a:cxn ang="0">
                    <a:pos x="575" y="1045"/>
                  </a:cxn>
                  <a:cxn ang="0">
                    <a:pos x="598" y="1045"/>
                  </a:cxn>
                  <a:cxn ang="0">
                    <a:pos x="627" y="1044"/>
                  </a:cxn>
                  <a:cxn ang="0">
                    <a:pos x="638" y="1040"/>
                  </a:cxn>
                  <a:cxn ang="0">
                    <a:pos x="605" y="811"/>
                  </a:cxn>
                </a:cxnLst>
                <a:rect l="0" t="0" r="r" b="b"/>
                <a:pathLst>
                  <a:path w="638" h="1116">
                    <a:moveTo>
                      <a:pt x="605" y="811"/>
                    </a:moveTo>
                    <a:lnTo>
                      <a:pt x="601" y="547"/>
                    </a:lnTo>
                    <a:lnTo>
                      <a:pt x="611" y="39"/>
                    </a:lnTo>
                    <a:lnTo>
                      <a:pt x="609" y="0"/>
                    </a:lnTo>
                    <a:lnTo>
                      <a:pt x="223" y="29"/>
                    </a:lnTo>
                    <a:lnTo>
                      <a:pt x="223" y="28"/>
                    </a:lnTo>
                    <a:lnTo>
                      <a:pt x="226" y="43"/>
                    </a:lnTo>
                    <a:lnTo>
                      <a:pt x="212" y="56"/>
                    </a:lnTo>
                    <a:lnTo>
                      <a:pt x="196" y="67"/>
                    </a:lnTo>
                    <a:lnTo>
                      <a:pt x="190" y="83"/>
                    </a:lnTo>
                    <a:lnTo>
                      <a:pt x="183" y="93"/>
                    </a:lnTo>
                    <a:lnTo>
                      <a:pt x="172" y="93"/>
                    </a:lnTo>
                    <a:lnTo>
                      <a:pt x="162" y="124"/>
                    </a:lnTo>
                    <a:lnTo>
                      <a:pt x="165" y="146"/>
                    </a:lnTo>
                    <a:lnTo>
                      <a:pt x="150" y="169"/>
                    </a:lnTo>
                    <a:lnTo>
                      <a:pt x="122" y="203"/>
                    </a:lnTo>
                    <a:lnTo>
                      <a:pt x="103" y="219"/>
                    </a:lnTo>
                    <a:lnTo>
                      <a:pt x="100" y="243"/>
                    </a:lnTo>
                    <a:lnTo>
                      <a:pt x="106" y="248"/>
                    </a:lnTo>
                    <a:lnTo>
                      <a:pt x="96" y="262"/>
                    </a:lnTo>
                    <a:lnTo>
                      <a:pt x="90" y="283"/>
                    </a:lnTo>
                    <a:lnTo>
                      <a:pt x="92" y="300"/>
                    </a:lnTo>
                    <a:lnTo>
                      <a:pt x="86" y="300"/>
                    </a:lnTo>
                    <a:lnTo>
                      <a:pt x="68" y="316"/>
                    </a:lnTo>
                    <a:lnTo>
                      <a:pt x="62" y="335"/>
                    </a:lnTo>
                    <a:lnTo>
                      <a:pt x="65" y="343"/>
                    </a:lnTo>
                    <a:lnTo>
                      <a:pt x="58" y="350"/>
                    </a:lnTo>
                    <a:lnTo>
                      <a:pt x="58" y="364"/>
                    </a:lnTo>
                    <a:lnTo>
                      <a:pt x="67" y="369"/>
                    </a:lnTo>
                    <a:lnTo>
                      <a:pt x="76" y="384"/>
                    </a:lnTo>
                    <a:lnTo>
                      <a:pt x="74" y="398"/>
                    </a:lnTo>
                    <a:lnTo>
                      <a:pt x="72" y="430"/>
                    </a:lnTo>
                    <a:lnTo>
                      <a:pt x="81" y="446"/>
                    </a:lnTo>
                    <a:lnTo>
                      <a:pt x="76" y="462"/>
                    </a:lnTo>
                    <a:lnTo>
                      <a:pt x="64" y="491"/>
                    </a:lnTo>
                    <a:lnTo>
                      <a:pt x="62" y="490"/>
                    </a:lnTo>
                    <a:lnTo>
                      <a:pt x="76" y="501"/>
                    </a:lnTo>
                    <a:lnTo>
                      <a:pt x="82" y="516"/>
                    </a:lnTo>
                    <a:lnTo>
                      <a:pt x="78" y="529"/>
                    </a:lnTo>
                    <a:lnTo>
                      <a:pt x="62" y="539"/>
                    </a:lnTo>
                    <a:lnTo>
                      <a:pt x="76" y="551"/>
                    </a:lnTo>
                    <a:lnTo>
                      <a:pt x="82" y="558"/>
                    </a:lnTo>
                    <a:lnTo>
                      <a:pt x="78" y="566"/>
                    </a:lnTo>
                    <a:lnTo>
                      <a:pt x="83" y="594"/>
                    </a:lnTo>
                    <a:lnTo>
                      <a:pt x="83" y="605"/>
                    </a:lnTo>
                    <a:lnTo>
                      <a:pt x="106" y="618"/>
                    </a:lnTo>
                    <a:lnTo>
                      <a:pt x="110" y="637"/>
                    </a:lnTo>
                    <a:lnTo>
                      <a:pt x="106" y="675"/>
                    </a:lnTo>
                    <a:lnTo>
                      <a:pt x="90" y="688"/>
                    </a:lnTo>
                    <a:lnTo>
                      <a:pt x="78" y="688"/>
                    </a:lnTo>
                    <a:lnTo>
                      <a:pt x="82" y="712"/>
                    </a:lnTo>
                    <a:lnTo>
                      <a:pt x="76" y="723"/>
                    </a:lnTo>
                    <a:lnTo>
                      <a:pt x="53" y="759"/>
                    </a:lnTo>
                    <a:lnTo>
                      <a:pt x="40" y="768"/>
                    </a:lnTo>
                    <a:lnTo>
                      <a:pt x="38" y="809"/>
                    </a:lnTo>
                    <a:lnTo>
                      <a:pt x="32" y="816"/>
                    </a:lnTo>
                    <a:lnTo>
                      <a:pt x="24" y="826"/>
                    </a:lnTo>
                    <a:lnTo>
                      <a:pt x="19" y="837"/>
                    </a:lnTo>
                    <a:lnTo>
                      <a:pt x="19" y="851"/>
                    </a:lnTo>
                    <a:lnTo>
                      <a:pt x="19" y="877"/>
                    </a:lnTo>
                    <a:lnTo>
                      <a:pt x="7" y="892"/>
                    </a:lnTo>
                    <a:lnTo>
                      <a:pt x="1" y="902"/>
                    </a:lnTo>
                    <a:lnTo>
                      <a:pt x="0" y="919"/>
                    </a:lnTo>
                    <a:lnTo>
                      <a:pt x="7" y="940"/>
                    </a:lnTo>
                    <a:lnTo>
                      <a:pt x="359" y="926"/>
                    </a:lnTo>
                    <a:lnTo>
                      <a:pt x="354" y="1010"/>
                    </a:lnTo>
                    <a:lnTo>
                      <a:pt x="368" y="1034"/>
                    </a:lnTo>
                    <a:lnTo>
                      <a:pt x="384" y="1053"/>
                    </a:lnTo>
                    <a:lnTo>
                      <a:pt x="394" y="1095"/>
                    </a:lnTo>
                    <a:lnTo>
                      <a:pt x="394" y="1113"/>
                    </a:lnTo>
                    <a:lnTo>
                      <a:pt x="393" y="1116"/>
                    </a:lnTo>
                    <a:lnTo>
                      <a:pt x="398" y="1115"/>
                    </a:lnTo>
                    <a:lnTo>
                      <a:pt x="421" y="1102"/>
                    </a:lnTo>
                    <a:lnTo>
                      <a:pt x="432" y="1094"/>
                    </a:lnTo>
                    <a:lnTo>
                      <a:pt x="447" y="1084"/>
                    </a:lnTo>
                    <a:lnTo>
                      <a:pt x="451" y="1065"/>
                    </a:lnTo>
                    <a:lnTo>
                      <a:pt x="469" y="1060"/>
                    </a:lnTo>
                    <a:lnTo>
                      <a:pt x="490" y="1060"/>
                    </a:lnTo>
                    <a:lnTo>
                      <a:pt x="507" y="1052"/>
                    </a:lnTo>
                    <a:lnTo>
                      <a:pt x="536" y="1045"/>
                    </a:lnTo>
                    <a:lnTo>
                      <a:pt x="558" y="1045"/>
                    </a:lnTo>
                    <a:lnTo>
                      <a:pt x="575" y="1045"/>
                    </a:lnTo>
                    <a:lnTo>
                      <a:pt x="586" y="1044"/>
                    </a:lnTo>
                    <a:lnTo>
                      <a:pt x="598" y="1045"/>
                    </a:lnTo>
                    <a:lnTo>
                      <a:pt x="620" y="1052"/>
                    </a:lnTo>
                    <a:lnTo>
                      <a:pt x="627" y="1044"/>
                    </a:lnTo>
                    <a:lnTo>
                      <a:pt x="638" y="1040"/>
                    </a:lnTo>
                    <a:lnTo>
                      <a:pt x="638" y="1040"/>
                    </a:lnTo>
                    <a:lnTo>
                      <a:pt x="637" y="1040"/>
                    </a:lnTo>
                    <a:lnTo>
                      <a:pt x="605" y="811"/>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1" name="Freeform 43">
                <a:extLst>
                  <a:ext uri="{FF2B5EF4-FFF2-40B4-BE49-F238E27FC236}">
                    <a16:creationId xmlns:a16="http://schemas.microsoft.com/office/drawing/2014/main" id="{D22BD8F2-D3CA-C2E3-018B-717DB9F12F45}"/>
                  </a:ext>
                </a:extLst>
              </p:cNvPr>
              <p:cNvSpPr>
                <a:spLocks/>
              </p:cNvSpPr>
              <p:nvPr/>
            </p:nvSpPr>
            <p:spPr bwMode="auto">
              <a:xfrm>
                <a:off x="6507163" y="1890713"/>
                <a:ext cx="417512" cy="303212"/>
              </a:xfrm>
              <a:custGeom>
                <a:avLst/>
                <a:gdLst/>
                <a:ahLst/>
                <a:cxnLst>
                  <a:cxn ang="0">
                    <a:pos x="0" y="113"/>
                  </a:cxn>
                  <a:cxn ang="0">
                    <a:pos x="11" y="206"/>
                  </a:cxn>
                  <a:cxn ang="0">
                    <a:pos x="72" y="156"/>
                  </a:cxn>
                  <a:cxn ang="0">
                    <a:pos x="126" y="118"/>
                  </a:cxn>
                  <a:cxn ang="0">
                    <a:pos x="144" y="126"/>
                  </a:cxn>
                  <a:cxn ang="0">
                    <a:pos x="190" y="103"/>
                  </a:cxn>
                  <a:cxn ang="0">
                    <a:pos x="290" y="103"/>
                  </a:cxn>
                  <a:cxn ang="0">
                    <a:pos x="326" y="168"/>
                  </a:cxn>
                  <a:cxn ang="0">
                    <a:pos x="383" y="200"/>
                  </a:cxn>
                  <a:cxn ang="0">
                    <a:pos x="431" y="240"/>
                  </a:cxn>
                  <a:cxn ang="0">
                    <a:pos x="426" y="280"/>
                  </a:cxn>
                  <a:cxn ang="0">
                    <a:pos x="410" y="344"/>
                  </a:cxn>
                  <a:cxn ang="0">
                    <a:pos x="433" y="351"/>
                  </a:cxn>
                  <a:cxn ang="0">
                    <a:pos x="469" y="353"/>
                  </a:cxn>
                  <a:cxn ang="0">
                    <a:pos x="492" y="347"/>
                  </a:cxn>
                  <a:cxn ang="0">
                    <a:pos x="567" y="364"/>
                  </a:cxn>
                  <a:cxn ang="0">
                    <a:pos x="598" y="368"/>
                  </a:cxn>
                  <a:cxn ang="0">
                    <a:pos x="576" y="337"/>
                  </a:cxn>
                  <a:cxn ang="0">
                    <a:pos x="576" y="317"/>
                  </a:cxn>
                  <a:cxn ang="0">
                    <a:pos x="539" y="267"/>
                  </a:cxn>
                  <a:cxn ang="0">
                    <a:pos x="535" y="200"/>
                  </a:cxn>
                  <a:cxn ang="0">
                    <a:pos x="526" y="143"/>
                  </a:cxn>
                  <a:cxn ang="0">
                    <a:pos x="533" y="132"/>
                  </a:cxn>
                  <a:cxn ang="0">
                    <a:pos x="573" y="85"/>
                  </a:cxn>
                  <a:cxn ang="0">
                    <a:pos x="596" y="60"/>
                  </a:cxn>
                  <a:cxn ang="0">
                    <a:pos x="577" y="99"/>
                  </a:cxn>
                  <a:cxn ang="0">
                    <a:pos x="570" y="143"/>
                  </a:cxn>
                  <a:cxn ang="0">
                    <a:pos x="567" y="169"/>
                  </a:cxn>
                  <a:cxn ang="0">
                    <a:pos x="584" y="193"/>
                  </a:cxn>
                  <a:cxn ang="0">
                    <a:pos x="606" y="215"/>
                  </a:cxn>
                  <a:cxn ang="0">
                    <a:pos x="623" y="240"/>
                  </a:cxn>
                  <a:cxn ang="0">
                    <a:pos x="605" y="267"/>
                  </a:cxn>
                  <a:cxn ang="0">
                    <a:pos x="592" y="283"/>
                  </a:cxn>
                  <a:cxn ang="0">
                    <a:pos x="599" y="301"/>
                  </a:cxn>
                  <a:cxn ang="0">
                    <a:pos x="645" y="310"/>
                  </a:cxn>
                  <a:cxn ang="0">
                    <a:pos x="680" y="351"/>
                  </a:cxn>
                  <a:cxn ang="0">
                    <a:pos x="681" y="379"/>
                  </a:cxn>
                  <a:cxn ang="0">
                    <a:pos x="703" y="416"/>
                  </a:cxn>
                  <a:cxn ang="0">
                    <a:pos x="685" y="486"/>
                  </a:cxn>
                  <a:cxn ang="0">
                    <a:pos x="692" y="561"/>
                  </a:cxn>
                  <a:cxn ang="0">
                    <a:pos x="710" y="540"/>
                  </a:cxn>
                  <a:cxn ang="0">
                    <a:pos x="730" y="478"/>
                  </a:cxn>
                  <a:cxn ang="0">
                    <a:pos x="730" y="453"/>
                  </a:cxn>
                  <a:cxn ang="0">
                    <a:pos x="755" y="425"/>
                  </a:cxn>
                  <a:cxn ang="0">
                    <a:pos x="755" y="368"/>
                  </a:cxn>
                  <a:cxn ang="0">
                    <a:pos x="774" y="330"/>
                  </a:cxn>
                  <a:cxn ang="0">
                    <a:pos x="774" y="361"/>
                  </a:cxn>
                  <a:cxn ang="0">
                    <a:pos x="770" y="367"/>
                  </a:cxn>
                  <a:cxn ang="0">
                    <a:pos x="767" y="373"/>
                  </a:cxn>
                  <a:cxn ang="0">
                    <a:pos x="770" y="376"/>
                  </a:cxn>
                  <a:cxn ang="0">
                    <a:pos x="780" y="382"/>
                  </a:cxn>
                  <a:cxn ang="0">
                    <a:pos x="789" y="315"/>
                  </a:cxn>
                  <a:cxn ang="0">
                    <a:pos x="785" y="253"/>
                  </a:cxn>
                  <a:cxn ang="0">
                    <a:pos x="623" y="0"/>
                  </a:cxn>
                </a:cxnLst>
                <a:rect l="0" t="0" r="r" b="b"/>
                <a:pathLst>
                  <a:path w="789" h="572">
                    <a:moveTo>
                      <a:pt x="623" y="0"/>
                    </a:moveTo>
                    <a:lnTo>
                      <a:pt x="0" y="113"/>
                    </a:lnTo>
                    <a:lnTo>
                      <a:pt x="0" y="113"/>
                    </a:lnTo>
                    <a:lnTo>
                      <a:pt x="11" y="206"/>
                    </a:lnTo>
                    <a:lnTo>
                      <a:pt x="32" y="206"/>
                    </a:lnTo>
                    <a:lnTo>
                      <a:pt x="72" y="156"/>
                    </a:lnTo>
                    <a:lnTo>
                      <a:pt x="100" y="153"/>
                    </a:lnTo>
                    <a:lnTo>
                      <a:pt x="126" y="118"/>
                    </a:lnTo>
                    <a:lnTo>
                      <a:pt x="137" y="118"/>
                    </a:lnTo>
                    <a:lnTo>
                      <a:pt x="144" y="126"/>
                    </a:lnTo>
                    <a:lnTo>
                      <a:pt x="172" y="104"/>
                    </a:lnTo>
                    <a:lnTo>
                      <a:pt x="190" y="103"/>
                    </a:lnTo>
                    <a:lnTo>
                      <a:pt x="226" y="86"/>
                    </a:lnTo>
                    <a:lnTo>
                      <a:pt x="290" y="103"/>
                    </a:lnTo>
                    <a:lnTo>
                      <a:pt x="312" y="132"/>
                    </a:lnTo>
                    <a:lnTo>
                      <a:pt x="326" y="168"/>
                    </a:lnTo>
                    <a:lnTo>
                      <a:pt x="326" y="168"/>
                    </a:lnTo>
                    <a:lnTo>
                      <a:pt x="383" y="200"/>
                    </a:lnTo>
                    <a:lnTo>
                      <a:pt x="408" y="224"/>
                    </a:lnTo>
                    <a:lnTo>
                      <a:pt x="431" y="240"/>
                    </a:lnTo>
                    <a:lnTo>
                      <a:pt x="437" y="260"/>
                    </a:lnTo>
                    <a:lnTo>
                      <a:pt x="426" y="280"/>
                    </a:lnTo>
                    <a:lnTo>
                      <a:pt x="406" y="285"/>
                    </a:lnTo>
                    <a:lnTo>
                      <a:pt x="410" y="344"/>
                    </a:lnTo>
                    <a:lnTo>
                      <a:pt x="422" y="353"/>
                    </a:lnTo>
                    <a:lnTo>
                      <a:pt x="433" y="351"/>
                    </a:lnTo>
                    <a:lnTo>
                      <a:pt x="451" y="347"/>
                    </a:lnTo>
                    <a:lnTo>
                      <a:pt x="469" y="353"/>
                    </a:lnTo>
                    <a:lnTo>
                      <a:pt x="473" y="354"/>
                    </a:lnTo>
                    <a:lnTo>
                      <a:pt x="492" y="347"/>
                    </a:lnTo>
                    <a:lnTo>
                      <a:pt x="553" y="355"/>
                    </a:lnTo>
                    <a:lnTo>
                      <a:pt x="567" y="364"/>
                    </a:lnTo>
                    <a:lnTo>
                      <a:pt x="582" y="372"/>
                    </a:lnTo>
                    <a:lnTo>
                      <a:pt x="598" y="368"/>
                    </a:lnTo>
                    <a:lnTo>
                      <a:pt x="588" y="350"/>
                    </a:lnTo>
                    <a:lnTo>
                      <a:pt x="576" y="337"/>
                    </a:lnTo>
                    <a:lnTo>
                      <a:pt x="576" y="322"/>
                    </a:lnTo>
                    <a:lnTo>
                      <a:pt x="576" y="317"/>
                    </a:lnTo>
                    <a:lnTo>
                      <a:pt x="545" y="280"/>
                    </a:lnTo>
                    <a:lnTo>
                      <a:pt x="539" y="267"/>
                    </a:lnTo>
                    <a:lnTo>
                      <a:pt x="539" y="233"/>
                    </a:lnTo>
                    <a:lnTo>
                      <a:pt x="535" y="200"/>
                    </a:lnTo>
                    <a:lnTo>
                      <a:pt x="538" y="167"/>
                    </a:lnTo>
                    <a:lnTo>
                      <a:pt x="526" y="143"/>
                    </a:lnTo>
                    <a:lnTo>
                      <a:pt x="514" y="132"/>
                    </a:lnTo>
                    <a:lnTo>
                      <a:pt x="533" y="132"/>
                    </a:lnTo>
                    <a:lnTo>
                      <a:pt x="546" y="104"/>
                    </a:lnTo>
                    <a:lnTo>
                      <a:pt x="573" y="85"/>
                    </a:lnTo>
                    <a:lnTo>
                      <a:pt x="587" y="58"/>
                    </a:lnTo>
                    <a:lnTo>
                      <a:pt x="596" y="60"/>
                    </a:lnTo>
                    <a:lnTo>
                      <a:pt x="594" y="92"/>
                    </a:lnTo>
                    <a:lnTo>
                      <a:pt x="577" y="99"/>
                    </a:lnTo>
                    <a:lnTo>
                      <a:pt x="570" y="126"/>
                    </a:lnTo>
                    <a:lnTo>
                      <a:pt x="570" y="143"/>
                    </a:lnTo>
                    <a:lnTo>
                      <a:pt x="591" y="143"/>
                    </a:lnTo>
                    <a:lnTo>
                      <a:pt x="567" y="169"/>
                    </a:lnTo>
                    <a:lnTo>
                      <a:pt x="557" y="183"/>
                    </a:lnTo>
                    <a:lnTo>
                      <a:pt x="584" y="193"/>
                    </a:lnTo>
                    <a:lnTo>
                      <a:pt x="592" y="194"/>
                    </a:lnTo>
                    <a:lnTo>
                      <a:pt x="606" y="215"/>
                    </a:lnTo>
                    <a:lnTo>
                      <a:pt x="602" y="221"/>
                    </a:lnTo>
                    <a:lnTo>
                      <a:pt x="623" y="240"/>
                    </a:lnTo>
                    <a:lnTo>
                      <a:pt x="623" y="249"/>
                    </a:lnTo>
                    <a:lnTo>
                      <a:pt x="605" y="267"/>
                    </a:lnTo>
                    <a:lnTo>
                      <a:pt x="588" y="267"/>
                    </a:lnTo>
                    <a:lnTo>
                      <a:pt x="592" y="283"/>
                    </a:lnTo>
                    <a:lnTo>
                      <a:pt x="588" y="293"/>
                    </a:lnTo>
                    <a:lnTo>
                      <a:pt x="599" y="301"/>
                    </a:lnTo>
                    <a:lnTo>
                      <a:pt x="617" y="310"/>
                    </a:lnTo>
                    <a:lnTo>
                      <a:pt x="645" y="310"/>
                    </a:lnTo>
                    <a:lnTo>
                      <a:pt x="666" y="322"/>
                    </a:lnTo>
                    <a:lnTo>
                      <a:pt x="680" y="351"/>
                    </a:lnTo>
                    <a:lnTo>
                      <a:pt x="688" y="371"/>
                    </a:lnTo>
                    <a:lnTo>
                      <a:pt x="681" y="379"/>
                    </a:lnTo>
                    <a:lnTo>
                      <a:pt x="698" y="392"/>
                    </a:lnTo>
                    <a:lnTo>
                      <a:pt x="703" y="416"/>
                    </a:lnTo>
                    <a:lnTo>
                      <a:pt x="693" y="455"/>
                    </a:lnTo>
                    <a:lnTo>
                      <a:pt x="685" y="486"/>
                    </a:lnTo>
                    <a:lnTo>
                      <a:pt x="685" y="529"/>
                    </a:lnTo>
                    <a:lnTo>
                      <a:pt x="692" y="561"/>
                    </a:lnTo>
                    <a:lnTo>
                      <a:pt x="703" y="572"/>
                    </a:lnTo>
                    <a:lnTo>
                      <a:pt x="710" y="540"/>
                    </a:lnTo>
                    <a:lnTo>
                      <a:pt x="716" y="491"/>
                    </a:lnTo>
                    <a:lnTo>
                      <a:pt x="730" y="478"/>
                    </a:lnTo>
                    <a:lnTo>
                      <a:pt x="730" y="460"/>
                    </a:lnTo>
                    <a:lnTo>
                      <a:pt x="730" y="453"/>
                    </a:lnTo>
                    <a:lnTo>
                      <a:pt x="743" y="443"/>
                    </a:lnTo>
                    <a:lnTo>
                      <a:pt x="755" y="425"/>
                    </a:lnTo>
                    <a:lnTo>
                      <a:pt x="755" y="385"/>
                    </a:lnTo>
                    <a:lnTo>
                      <a:pt x="755" y="368"/>
                    </a:lnTo>
                    <a:lnTo>
                      <a:pt x="755" y="347"/>
                    </a:lnTo>
                    <a:lnTo>
                      <a:pt x="774" y="330"/>
                    </a:lnTo>
                    <a:lnTo>
                      <a:pt x="780" y="343"/>
                    </a:lnTo>
                    <a:lnTo>
                      <a:pt x="774" y="361"/>
                    </a:lnTo>
                    <a:lnTo>
                      <a:pt x="774" y="361"/>
                    </a:lnTo>
                    <a:lnTo>
                      <a:pt x="770" y="367"/>
                    </a:lnTo>
                    <a:lnTo>
                      <a:pt x="767" y="371"/>
                    </a:lnTo>
                    <a:lnTo>
                      <a:pt x="767" y="373"/>
                    </a:lnTo>
                    <a:lnTo>
                      <a:pt x="767" y="373"/>
                    </a:lnTo>
                    <a:lnTo>
                      <a:pt x="770" y="376"/>
                    </a:lnTo>
                    <a:lnTo>
                      <a:pt x="774" y="379"/>
                    </a:lnTo>
                    <a:lnTo>
                      <a:pt x="780" y="382"/>
                    </a:lnTo>
                    <a:lnTo>
                      <a:pt x="789" y="360"/>
                    </a:lnTo>
                    <a:lnTo>
                      <a:pt x="789" y="315"/>
                    </a:lnTo>
                    <a:lnTo>
                      <a:pt x="785" y="253"/>
                    </a:lnTo>
                    <a:lnTo>
                      <a:pt x="785" y="253"/>
                    </a:lnTo>
                    <a:lnTo>
                      <a:pt x="687" y="267"/>
                    </a:lnTo>
                    <a:lnTo>
                      <a:pt x="623" y="0"/>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2" name="Freeform 44">
                <a:extLst>
                  <a:ext uri="{FF2B5EF4-FFF2-40B4-BE49-F238E27FC236}">
                    <a16:creationId xmlns:a16="http://schemas.microsoft.com/office/drawing/2014/main" id="{B6842DF4-14B1-8DEE-4536-B07B62168DBC}"/>
                  </a:ext>
                </a:extLst>
              </p:cNvPr>
              <p:cNvSpPr>
                <a:spLocks/>
              </p:cNvSpPr>
              <p:nvPr/>
            </p:nvSpPr>
            <p:spPr bwMode="auto">
              <a:xfrm>
                <a:off x="6249988" y="1852613"/>
                <a:ext cx="428625" cy="428625"/>
              </a:xfrm>
              <a:custGeom>
                <a:avLst/>
                <a:gdLst/>
                <a:ahLst/>
                <a:cxnLst>
                  <a:cxn ang="0">
                    <a:pos x="128" y="753"/>
                  </a:cxn>
                  <a:cxn ang="0">
                    <a:pos x="171" y="793"/>
                  </a:cxn>
                  <a:cxn ang="0">
                    <a:pos x="207" y="808"/>
                  </a:cxn>
                  <a:cxn ang="0">
                    <a:pos x="263" y="785"/>
                  </a:cxn>
                  <a:cxn ang="0">
                    <a:pos x="354" y="744"/>
                  </a:cxn>
                  <a:cxn ang="0">
                    <a:pos x="431" y="689"/>
                  </a:cxn>
                  <a:cxn ang="0">
                    <a:pos x="431" y="621"/>
                  </a:cxn>
                  <a:cxn ang="0">
                    <a:pos x="478" y="546"/>
                  </a:cxn>
                  <a:cxn ang="0">
                    <a:pos x="497" y="442"/>
                  </a:cxn>
                  <a:cxn ang="0">
                    <a:pos x="548" y="467"/>
                  </a:cxn>
                  <a:cxn ang="0">
                    <a:pos x="568" y="457"/>
                  </a:cxn>
                  <a:cxn ang="0">
                    <a:pos x="593" y="393"/>
                  </a:cxn>
                  <a:cxn ang="0">
                    <a:pos x="605" y="370"/>
                  </a:cxn>
                  <a:cxn ang="0">
                    <a:pos x="626" y="382"/>
                  </a:cxn>
                  <a:cxn ang="0">
                    <a:pos x="671" y="318"/>
                  </a:cxn>
                  <a:cxn ang="0">
                    <a:pos x="690" y="261"/>
                  </a:cxn>
                  <a:cxn ang="0">
                    <a:pos x="744" y="245"/>
                  </a:cxn>
                  <a:cxn ang="0">
                    <a:pos x="786" y="260"/>
                  </a:cxn>
                  <a:cxn ang="0">
                    <a:pos x="811" y="239"/>
                  </a:cxn>
                  <a:cxn ang="0">
                    <a:pos x="797" y="203"/>
                  </a:cxn>
                  <a:cxn ang="0">
                    <a:pos x="711" y="157"/>
                  </a:cxn>
                  <a:cxn ang="0">
                    <a:pos x="657" y="175"/>
                  </a:cxn>
                  <a:cxn ang="0">
                    <a:pos x="622" y="189"/>
                  </a:cxn>
                  <a:cxn ang="0">
                    <a:pos x="585" y="224"/>
                  </a:cxn>
                  <a:cxn ang="0">
                    <a:pos x="517" y="277"/>
                  </a:cxn>
                  <a:cxn ang="0">
                    <a:pos x="485" y="184"/>
                  </a:cxn>
                  <a:cxn ang="0">
                    <a:pos x="276" y="0"/>
                  </a:cxn>
                  <a:cxn ang="0">
                    <a:pos x="254" y="20"/>
                  </a:cxn>
                  <a:cxn ang="0">
                    <a:pos x="265" y="46"/>
                  </a:cxn>
                  <a:cxn ang="0">
                    <a:pos x="265" y="111"/>
                  </a:cxn>
                  <a:cxn ang="0">
                    <a:pos x="254" y="160"/>
                  </a:cxn>
                  <a:cxn ang="0">
                    <a:pos x="250" y="221"/>
                  </a:cxn>
                  <a:cxn ang="0">
                    <a:pos x="200" y="286"/>
                  </a:cxn>
                  <a:cxn ang="0">
                    <a:pos x="152" y="307"/>
                  </a:cxn>
                  <a:cxn ang="0">
                    <a:pos x="114" y="363"/>
                  </a:cxn>
                  <a:cxn ang="0">
                    <a:pos x="99" y="421"/>
                  </a:cxn>
                  <a:cxn ang="0">
                    <a:pos x="61" y="421"/>
                  </a:cxn>
                  <a:cxn ang="0">
                    <a:pos x="52" y="503"/>
                  </a:cxn>
                  <a:cxn ang="0">
                    <a:pos x="16" y="544"/>
                  </a:cxn>
                  <a:cxn ang="0">
                    <a:pos x="11" y="632"/>
                  </a:cxn>
                  <a:cxn ang="0">
                    <a:pos x="54" y="700"/>
                  </a:cxn>
                  <a:cxn ang="0">
                    <a:pos x="107" y="761"/>
                  </a:cxn>
                  <a:cxn ang="0">
                    <a:pos x="117" y="753"/>
                  </a:cxn>
                </a:cxnLst>
                <a:rect l="0" t="0" r="r" b="b"/>
                <a:pathLst>
                  <a:path w="811" h="809">
                    <a:moveTo>
                      <a:pt x="117" y="753"/>
                    </a:moveTo>
                    <a:lnTo>
                      <a:pt x="128" y="753"/>
                    </a:lnTo>
                    <a:lnTo>
                      <a:pt x="135" y="768"/>
                    </a:lnTo>
                    <a:lnTo>
                      <a:pt x="171" y="793"/>
                    </a:lnTo>
                    <a:lnTo>
                      <a:pt x="197" y="809"/>
                    </a:lnTo>
                    <a:lnTo>
                      <a:pt x="207" y="808"/>
                    </a:lnTo>
                    <a:lnTo>
                      <a:pt x="242" y="772"/>
                    </a:lnTo>
                    <a:lnTo>
                      <a:pt x="263" y="785"/>
                    </a:lnTo>
                    <a:lnTo>
                      <a:pt x="308" y="773"/>
                    </a:lnTo>
                    <a:lnTo>
                      <a:pt x="354" y="744"/>
                    </a:lnTo>
                    <a:lnTo>
                      <a:pt x="411" y="703"/>
                    </a:lnTo>
                    <a:lnTo>
                      <a:pt x="431" y="689"/>
                    </a:lnTo>
                    <a:lnTo>
                      <a:pt x="426" y="650"/>
                    </a:lnTo>
                    <a:lnTo>
                      <a:pt x="431" y="621"/>
                    </a:lnTo>
                    <a:lnTo>
                      <a:pt x="457" y="593"/>
                    </a:lnTo>
                    <a:lnTo>
                      <a:pt x="478" y="546"/>
                    </a:lnTo>
                    <a:lnTo>
                      <a:pt x="493" y="481"/>
                    </a:lnTo>
                    <a:lnTo>
                      <a:pt x="497" y="442"/>
                    </a:lnTo>
                    <a:lnTo>
                      <a:pt x="521" y="456"/>
                    </a:lnTo>
                    <a:lnTo>
                      <a:pt x="548" y="467"/>
                    </a:lnTo>
                    <a:lnTo>
                      <a:pt x="560" y="469"/>
                    </a:lnTo>
                    <a:lnTo>
                      <a:pt x="568" y="457"/>
                    </a:lnTo>
                    <a:lnTo>
                      <a:pt x="582" y="415"/>
                    </a:lnTo>
                    <a:lnTo>
                      <a:pt x="593" y="393"/>
                    </a:lnTo>
                    <a:lnTo>
                      <a:pt x="601" y="370"/>
                    </a:lnTo>
                    <a:lnTo>
                      <a:pt x="605" y="370"/>
                    </a:lnTo>
                    <a:lnTo>
                      <a:pt x="618" y="376"/>
                    </a:lnTo>
                    <a:lnTo>
                      <a:pt x="626" y="382"/>
                    </a:lnTo>
                    <a:lnTo>
                      <a:pt x="654" y="333"/>
                    </a:lnTo>
                    <a:lnTo>
                      <a:pt x="671" y="318"/>
                    </a:lnTo>
                    <a:lnTo>
                      <a:pt x="682" y="299"/>
                    </a:lnTo>
                    <a:lnTo>
                      <a:pt x="690" y="261"/>
                    </a:lnTo>
                    <a:lnTo>
                      <a:pt x="693" y="214"/>
                    </a:lnTo>
                    <a:lnTo>
                      <a:pt x="744" y="245"/>
                    </a:lnTo>
                    <a:lnTo>
                      <a:pt x="769" y="260"/>
                    </a:lnTo>
                    <a:lnTo>
                      <a:pt x="786" y="260"/>
                    </a:lnTo>
                    <a:lnTo>
                      <a:pt x="800" y="243"/>
                    </a:lnTo>
                    <a:lnTo>
                      <a:pt x="811" y="239"/>
                    </a:lnTo>
                    <a:lnTo>
                      <a:pt x="811" y="239"/>
                    </a:lnTo>
                    <a:lnTo>
                      <a:pt x="797" y="203"/>
                    </a:lnTo>
                    <a:lnTo>
                      <a:pt x="775" y="174"/>
                    </a:lnTo>
                    <a:lnTo>
                      <a:pt x="711" y="157"/>
                    </a:lnTo>
                    <a:lnTo>
                      <a:pt x="675" y="174"/>
                    </a:lnTo>
                    <a:lnTo>
                      <a:pt x="657" y="175"/>
                    </a:lnTo>
                    <a:lnTo>
                      <a:pt x="629" y="197"/>
                    </a:lnTo>
                    <a:lnTo>
                      <a:pt x="622" y="189"/>
                    </a:lnTo>
                    <a:lnTo>
                      <a:pt x="611" y="189"/>
                    </a:lnTo>
                    <a:lnTo>
                      <a:pt x="585" y="224"/>
                    </a:lnTo>
                    <a:lnTo>
                      <a:pt x="557" y="227"/>
                    </a:lnTo>
                    <a:lnTo>
                      <a:pt x="517" y="277"/>
                    </a:lnTo>
                    <a:lnTo>
                      <a:pt x="496" y="277"/>
                    </a:lnTo>
                    <a:lnTo>
                      <a:pt x="485" y="184"/>
                    </a:lnTo>
                    <a:lnTo>
                      <a:pt x="311" y="214"/>
                    </a:lnTo>
                    <a:lnTo>
                      <a:pt x="276" y="0"/>
                    </a:lnTo>
                    <a:lnTo>
                      <a:pt x="265" y="7"/>
                    </a:lnTo>
                    <a:lnTo>
                      <a:pt x="254" y="20"/>
                    </a:lnTo>
                    <a:lnTo>
                      <a:pt x="265" y="36"/>
                    </a:lnTo>
                    <a:lnTo>
                      <a:pt x="265" y="46"/>
                    </a:lnTo>
                    <a:lnTo>
                      <a:pt x="265" y="86"/>
                    </a:lnTo>
                    <a:lnTo>
                      <a:pt x="265" y="111"/>
                    </a:lnTo>
                    <a:lnTo>
                      <a:pt x="254" y="129"/>
                    </a:lnTo>
                    <a:lnTo>
                      <a:pt x="254" y="160"/>
                    </a:lnTo>
                    <a:lnTo>
                      <a:pt x="250" y="200"/>
                    </a:lnTo>
                    <a:lnTo>
                      <a:pt x="250" y="221"/>
                    </a:lnTo>
                    <a:lnTo>
                      <a:pt x="240" y="245"/>
                    </a:lnTo>
                    <a:lnTo>
                      <a:pt x="200" y="286"/>
                    </a:lnTo>
                    <a:lnTo>
                      <a:pt x="181" y="307"/>
                    </a:lnTo>
                    <a:lnTo>
                      <a:pt x="152" y="307"/>
                    </a:lnTo>
                    <a:lnTo>
                      <a:pt x="127" y="340"/>
                    </a:lnTo>
                    <a:lnTo>
                      <a:pt x="114" y="363"/>
                    </a:lnTo>
                    <a:lnTo>
                      <a:pt x="107" y="414"/>
                    </a:lnTo>
                    <a:lnTo>
                      <a:pt x="99" y="421"/>
                    </a:lnTo>
                    <a:lnTo>
                      <a:pt x="82" y="410"/>
                    </a:lnTo>
                    <a:lnTo>
                      <a:pt x="61" y="421"/>
                    </a:lnTo>
                    <a:lnTo>
                      <a:pt x="52" y="481"/>
                    </a:lnTo>
                    <a:lnTo>
                      <a:pt x="52" y="503"/>
                    </a:lnTo>
                    <a:lnTo>
                      <a:pt x="38" y="518"/>
                    </a:lnTo>
                    <a:lnTo>
                      <a:pt x="16" y="544"/>
                    </a:lnTo>
                    <a:lnTo>
                      <a:pt x="0" y="561"/>
                    </a:lnTo>
                    <a:lnTo>
                      <a:pt x="11" y="632"/>
                    </a:lnTo>
                    <a:lnTo>
                      <a:pt x="28" y="664"/>
                    </a:lnTo>
                    <a:lnTo>
                      <a:pt x="54" y="700"/>
                    </a:lnTo>
                    <a:lnTo>
                      <a:pt x="81" y="729"/>
                    </a:lnTo>
                    <a:lnTo>
                      <a:pt x="107" y="761"/>
                    </a:lnTo>
                    <a:lnTo>
                      <a:pt x="109" y="760"/>
                    </a:lnTo>
                    <a:lnTo>
                      <a:pt x="117" y="753"/>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3" name="Freeform 45">
                <a:extLst>
                  <a:ext uri="{FF2B5EF4-FFF2-40B4-BE49-F238E27FC236}">
                    <a16:creationId xmlns:a16="http://schemas.microsoft.com/office/drawing/2014/main" id="{260A70AB-2FCB-5BD5-0489-3000AE9D78D3}"/>
                  </a:ext>
                </a:extLst>
              </p:cNvPr>
              <p:cNvSpPr>
                <a:spLocks/>
              </p:cNvSpPr>
              <p:nvPr/>
            </p:nvSpPr>
            <p:spPr bwMode="auto">
              <a:xfrm>
                <a:off x="5616575" y="2081213"/>
                <a:ext cx="690562" cy="354012"/>
              </a:xfrm>
              <a:custGeom>
                <a:avLst/>
                <a:gdLst/>
                <a:ahLst/>
                <a:cxnLst>
                  <a:cxn ang="0">
                    <a:pos x="1141" y="501"/>
                  </a:cxn>
                  <a:cxn ang="0">
                    <a:pos x="1174" y="483"/>
                  </a:cxn>
                  <a:cxn ang="0">
                    <a:pos x="1212" y="409"/>
                  </a:cxn>
                  <a:cxn ang="0">
                    <a:pos x="1293" y="354"/>
                  </a:cxn>
                  <a:cxn ang="0">
                    <a:pos x="1277" y="298"/>
                  </a:cxn>
                  <a:cxn ang="0">
                    <a:pos x="1224" y="233"/>
                  </a:cxn>
                  <a:cxn ang="0">
                    <a:pos x="1196" y="130"/>
                  </a:cxn>
                  <a:cxn ang="0">
                    <a:pos x="1185" y="119"/>
                  </a:cxn>
                  <a:cxn ang="0">
                    <a:pos x="1137" y="75"/>
                  </a:cxn>
                  <a:cxn ang="0">
                    <a:pos x="1117" y="58"/>
                  </a:cxn>
                  <a:cxn ang="0">
                    <a:pos x="1096" y="80"/>
                  </a:cxn>
                  <a:cxn ang="0">
                    <a:pos x="1056" y="95"/>
                  </a:cxn>
                  <a:cxn ang="0">
                    <a:pos x="1013" y="76"/>
                  </a:cxn>
                  <a:cxn ang="0">
                    <a:pos x="999" y="90"/>
                  </a:cxn>
                  <a:cxn ang="0">
                    <a:pos x="980" y="104"/>
                  </a:cxn>
                  <a:cxn ang="0">
                    <a:pos x="959" y="81"/>
                  </a:cxn>
                  <a:cxn ang="0">
                    <a:pos x="915" y="75"/>
                  </a:cxn>
                  <a:cxn ang="0">
                    <a:pos x="895" y="43"/>
                  </a:cxn>
                  <a:cxn ang="0">
                    <a:pos x="848" y="0"/>
                  </a:cxn>
                  <a:cxn ang="0">
                    <a:pos x="817" y="16"/>
                  </a:cxn>
                  <a:cxn ang="0">
                    <a:pos x="773" y="12"/>
                  </a:cxn>
                  <a:cxn ang="0">
                    <a:pos x="792" y="43"/>
                  </a:cxn>
                  <a:cxn ang="0">
                    <a:pos x="792" y="84"/>
                  </a:cxn>
                  <a:cxn ang="0">
                    <a:pos x="759" y="93"/>
                  </a:cxn>
                  <a:cxn ang="0">
                    <a:pos x="690" y="111"/>
                  </a:cxn>
                  <a:cxn ang="0">
                    <a:pos x="687" y="129"/>
                  </a:cxn>
                  <a:cxn ang="0">
                    <a:pos x="683" y="161"/>
                  </a:cxn>
                  <a:cxn ang="0">
                    <a:pos x="661" y="202"/>
                  </a:cxn>
                  <a:cxn ang="0">
                    <a:pos x="634" y="219"/>
                  </a:cxn>
                  <a:cxn ang="0">
                    <a:pos x="616" y="262"/>
                  </a:cxn>
                  <a:cxn ang="0">
                    <a:pos x="575" y="286"/>
                  </a:cxn>
                  <a:cxn ang="0">
                    <a:pos x="551" y="265"/>
                  </a:cxn>
                  <a:cxn ang="0">
                    <a:pos x="533" y="247"/>
                  </a:cxn>
                  <a:cxn ang="0">
                    <a:pos x="516" y="284"/>
                  </a:cxn>
                  <a:cxn ang="0">
                    <a:pos x="507" y="320"/>
                  </a:cxn>
                  <a:cxn ang="0">
                    <a:pos x="472" y="301"/>
                  </a:cxn>
                  <a:cxn ang="0">
                    <a:pos x="440" y="312"/>
                  </a:cxn>
                  <a:cxn ang="0">
                    <a:pos x="422" y="338"/>
                  </a:cxn>
                  <a:cxn ang="0">
                    <a:pos x="394" y="329"/>
                  </a:cxn>
                  <a:cxn ang="0">
                    <a:pos x="348" y="316"/>
                  </a:cxn>
                  <a:cxn ang="0">
                    <a:pos x="315" y="334"/>
                  </a:cxn>
                  <a:cxn ang="0">
                    <a:pos x="269" y="362"/>
                  </a:cxn>
                  <a:cxn ang="0">
                    <a:pos x="237" y="372"/>
                  </a:cxn>
                  <a:cxn ang="0">
                    <a:pos x="236" y="401"/>
                  </a:cxn>
                  <a:cxn ang="0">
                    <a:pos x="247" y="427"/>
                  </a:cxn>
                  <a:cxn ang="0">
                    <a:pos x="197" y="448"/>
                  </a:cxn>
                  <a:cxn ang="0">
                    <a:pos x="186" y="485"/>
                  </a:cxn>
                  <a:cxn ang="0">
                    <a:pos x="185" y="517"/>
                  </a:cxn>
                  <a:cxn ang="0">
                    <a:pos x="153" y="517"/>
                  </a:cxn>
                  <a:cxn ang="0">
                    <a:pos x="104" y="494"/>
                  </a:cxn>
                  <a:cxn ang="0">
                    <a:pos x="78" y="509"/>
                  </a:cxn>
                  <a:cxn ang="0">
                    <a:pos x="57" y="537"/>
                  </a:cxn>
                  <a:cxn ang="0">
                    <a:pos x="78" y="564"/>
                  </a:cxn>
                  <a:cxn ang="0">
                    <a:pos x="78" y="592"/>
                  </a:cxn>
                  <a:cxn ang="0">
                    <a:pos x="68" y="631"/>
                  </a:cxn>
                  <a:cxn ang="0">
                    <a:pos x="39" y="635"/>
                  </a:cxn>
                  <a:cxn ang="0">
                    <a:pos x="25" y="646"/>
                  </a:cxn>
                  <a:cxn ang="0">
                    <a:pos x="4" y="646"/>
                  </a:cxn>
                  <a:cxn ang="0">
                    <a:pos x="0" y="664"/>
                  </a:cxn>
                  <a:cxn ang="0">
                    <a:pos x="13" y="664"/>
                  </a:cxn>
                  <a:cxn ang="0">
                    <a:pos x="278" y="613"/>
                  </a:cxn>
                  <a:cxn ang="0">
                    <a:pos x="1056" y="555"/>
                  </a:cxn>
                  <a:cxn ang="0">
                    <a:pos x="1110" y="523"/>
                  </a:cxn>
                </a:cxnLst>
                <a:rect l="0" t="0" r="r" b="b"/>
                <a:pathLst>
                  <a:path w="1303" h="670">
                    <a:moveTo>
                      <a:pt x="1110" y="523"/>
                    </a:moveTo>
                    <a:lnTo>
                      <a:pt x="1141" y="501"/>
                    </a:lnTo>
                    <a:lnTo>
                      <a:pt x="1156" y="487"/>
                    </a:lnTo>
                    <a:lnTo>
                      <a:pt x="1174" y="483"/>
                    </a:lnTo>
                    <a:lnTo>
                      <a:pt x="1195" y="435"/>
                    </a:lnTo>
                    <a:lnTo>
                      <a:pt x="1212" y="409"/>
                    </a:lnTo>
                    <a:lnTo>
                      <a:pt x="1267" y="385"/>
                    </a:lnTo>
                    <a:lnTo>
                      <a:pt x="1293" y="354"/>
                    </a:lnTo>
                    <a:lnTo>
                      <a:pt x="1303" y="330"/>
                    </a:lnTo>
                    <a:lnTo>
                      <a:pt x="1277" y="298"/>
                    </a:lnTo>
                    <a:lnTo>
                      <a:pt x="1250" y="269"/>
                    </a:lnTo>
                    <a:lnTo>
                      <a:pt x="1224" y="233"/>
                    </a:lnTo>
                    <a:lnTo>
                      <a:pt x="1207" y="201"/>
                    </a:lnTo>
                    <a:lnTo>
                      <a:pt x="1196" y="130"/>
                    </a:lnTo>
                    <a:lnTo>
                      <a:pt x="1199" y="127"/>
                    </a:lnTo>
                    <a:lnTo>
                      <a:pt x="1185" y="119"/>
                    </a:lnTo>
                    <a:lnTo>
                      <a:pt x="1159" y="101"/>
                    </a:lnTo>
                    <a:lnTo>
                      <a:pt x="1137" y="75"/>
                    </a:lnTo>
                    <a:lnTo>
                      <a:pt x="1124" y="55"/>
                    </a:lnTo>
                    <a:lnTo>
                      <a:pt x="1117" y="58"/>
                    </a:lnTo>
                    <a:lnTo>
                      <a:pt x="1105" y="68"/>
                    </a:lnTo>
                    <a:lnTo>
                      <a:pt x="1096" y="80"/>
                    </a:lnTo>
                    <a:lnTo>
                      <a:pt x="1087" y="87"/>
                    </a:lnTo>
                    <a:lnTo>
                      <a:pt x="1056" y="95"/>
                    </a:lnTo>
                    <a:lnTo>
                      <a:pt x="1030" y="83"/>
                    </a:lnTo>
                    <a:lnTo>
                      <a:pt x="1013" y="76"/>
                    </a:lnTo>
                    <a:lnTo>
                      <a:pt x="1008" y="77"/>
                    </a:lnTo>
                    <a:lnTo>
                      <a:pt x="999" y="90"/>
                    </a:lnTo>
                    <a:lnTo>
                      <a:pt x="992" y="97"/>
                    </a:lnTo>
                    <a:lnTo>
                      <a:pt x="980" y="104"/>
                    </a:lnTo>
                    <a:lnTo>
                      <a:pt x="973" y="88"/>
                    </a:lnTo>
                    <a:lnTo>
                      <a:pt x="959" y="81"/>
                    </a:lnTo>
                    <a:lnTo>
                      <a:pt x="942" y="77"/>
                    </a:lnTo>
                    <a:lnTo>
                      <a:pt x="915" y="75"/>
                    </a:lnTo>
                    <a:lnTo>
                      <a:pt x="904" y="62"/>
                    </a:lnTo>
                    <a:lnTo>
                      <a:pt x="895" y="43"/>
                    </a:lnTo>
                    <a:lnTo>
                      <a:pt x="872" y="22"/>
                    </a:lnTo>
                    <a:lnTo>
                      <a:pt x="848" y="0"/>
                    </a:lnTo>
                    <a:lnTo>
                      <a:pt x="841" y="7"/>
                    </a:lnTo>
                    <a:lnTo>
                      <a:pt x="817" y="16"/>
                    </a:lnTo>
                    <a:lnTo>
                      <a:pt x="788" y="7"/>
                    </a:lnTo>
                    <a:lnTo>
                      <a:pt x="773" y="12"/>
                    </a:lnTo>
                    <a:lnTo>
                      <a:pt x="781" y="30"/>
                    </a:lnTo>
                    <a:lnTo>
                      <a:pt x="792" y="43"/>
                    </a:lnTo>
                    <a:lnTo>
                      <a:pt x="786" y="52"/>
                    </a:lnTo>
                    <a:lnTo>
                      <a:pt x="792" y="84"/>
                    </a:lnTo>
                    <a:lnTo>
                      <a:pt x="783" y="93"/>
                    </a:lnTo>
                    <a:lnTo>
                      <a:pt x="759" y="93"/>
                    </a:lnTo>
                    <a:lnTo>
                      <a:pt x="740" y="105"/>
                    </a:lnTo>
                    <a:lnTo>
                      <a:pt x="690" y="111"/>
                    </a:lnTo>
                    <a:lnTo>
                      <a:pt x="687" y="118"/>
                    </a:lnTo>
                    <a:lnTo>
                      <a:pt x="687" y="129"/>
                    </a:lnTo>
                    <a:lnTo>
                      <a:pt x="683" y="140"/>
                    </a:lnTo>
                    <a:lnTo>
                      <a:pt x="683" y="161"/>
                    </a:lnTo>
                    <a:lnTo>
                      <a:pt x="673" y="180"/>
                    </a:lnTo>
                    <a:lnTo>
                      <a:pt x="661" y="202"/>
                    </a:lnTo>
                    <a:lnTo>
                      <a:pt x="651" y="215"/>
                    </a:lnTo>
                    <a:lnTo>
                      <a:pt x="634" y="219"/>
                    </a:lnTo>
                    <a:lnTo>
                      <a:pt x="619" y="242"/>
                    </a:lnTo>
                    <a:lnTo>
                      <a:pt x="616" y="262"/>
                    </a:lnTo>
                    <a:lnTo>
                      <a:pt x="608" y="281"/>
                    </a:lnTo>
                    <a:lnTo>
                      <a:pt x="575" y="286"/>
                    </a:lnTo>
                    <a:lnTo>
                      <a:pt x="564" y="284"/>
                    </a:lnTo>
                    <a:lnTo>
                      <a:pt x="551" y="265"/>
                    </a:lnTo>
                    <a:lnTo>
                      <a:pt x="541" y="247"/>
                    </a:lnTo>
                    <a:lnTo>
                      <a:pt x="533" y="247"/>
                    </a:lnTo>
                    <a:lnTo>
                      <a:pt x="527" y="265"/>
                    </a:lnTo>
                    <a:lnTo>
                      <a:pt x="516" y="284"/>
                    </a:lnTo>
                    <a:lnTo>
                      <a:pt x="511" y="301"/>
                    </a:lnTo>
                    <a:lnTo>
                      <a:pt x="507" y="320"/>
                    </a:lnTo>
                    <a:lnTo>
                      <a:pt x="487" y="317"/>
                    </a:lnTo>
                    <a:lnTo>
                      <a:pt x="472" y="301"/>
                    </a:lnTo>
                    <a:lnTo>
                      <a:pt x="454" y="301"/>
                    </a:lnTo>
                    <a:lnTo>
                      <a:pt x="440" y="312"/>
                    </a:lnTo>
                    <a:lnTo>
                      <a:pt x="422" y="316"/>
                    </a:lnTo>
                    <a:lnTo>
                      <a:pt x="422" y="338"/>
                    </a:lnTo>
                    <a:lnTo>
                      <a:pt x="411" y="345"/>
                    </a:lnTo>
                    <a:lnTo>
                      <a:pt x="394" y="329"/>
                    </a:lnTo>
                    <a:lnTo>
                      <a:pt x="373" y="316"/>
                    </a:lnTo>
                    <a:lnTo>
                      <a:pt x="348" y="316"/>
                    </a:lnTo>
                    <a:lnTo>
                      <a:pt x="330" y="316"/>
                    </a:lnTo>
                    <a:lnTo>
                      <a:pt x="315" y="334"/>
                    </a:lnTo>
                    <a:lnTo>
                      <a:pt x="273" y="337"/>
                    </a:lnTo>
                    <a:lnTo>
                      <a:pt x="269" y="362"/>
                    </a:lnTo>
                    <a:lnTo>
                      <a:pt x="253" y="362"/>
                    </a:lnTo>
                    <a:lnTo>
                      <a:pt x="237" y="372"/>
                    </a:lnTo>
                    <a:lnTo>
                      <a:pt x="233" y="388"/>
                    </a:lnTo>
                    <a:lnTo>
                      <a:pt x="236" y="401"/>
                    </a:lnTo>
                    <a:lnTo>
                      <a:pt x="242" y="413"/>
                    </a:lnTo>
                    <a:lnTo>
                      <a:pt x="247" y="427"/>
                    </a:lnTo>
                    <a:lnTo>
                      <a:pt x="230" y="435"/>
                    </a:lnTo>
                    <a:lnTo>
                      <a:pt x="197" y="448"/>
                    </a:lnTo>
                    <a:lnTo>
                      <a:pt x="183" y="462"/>
                    </a:lnTo>
                    <a:lnTo>
                      <a:pt x="186" y="485"/>
                    </a:lnTo>
                    <a:lnTo>
                      <a:pt x="193" y="510"/>
                    </a:lnTo>
                    <a:lnTo>
                      <a:pt x="185" y="517"/>
                    </a:lnTo>
                    <a:lnTo>
                      <a:pt x="167" y="517"/>
                    </a:lnTo>
                    <a:lnTo>
                      <a:pt x="153" y="517"/>
                    </a:lnTo>
                    <a:lnTo>
                      <a:pt x="129" y="502"/>
                    </a:lnTo>
                    <a:lnTo>
                      <a:pt x="104" y="494"/>
                    </a:lnTo>
                    <a:lnTo>
                      <a:pt x="94" y="498"/>
                    </a:lnTo>
                    <a:lnTo>
                      <a:pt x="78" y="509"/>
                    </a:lnTo>
                    <a:lnTo>
                      <a:pt x="65" y="517"/>
                    </a:lnTo>
                    <a:lnTo>
                      <a:pt x="57" y="537"/>
                    </a:lnTo>
                    <a:lnTo>
                      <a:pt x="58" y="548"/>
                    </a:lnTo>
                    <a:lnTo>
                      <a:pt x="78" y="564"/>
                    </a:lnTo>
                    <a:lnTo>
                      <a:pt x="78" y="571"/>
                    </a:lnTo>
                    <a:lnTo>
                      <a:pt x="78" y="592"/>
                    </a:lnTo>
                    <a:lnTo>
                      <a:pt x="78" y="620"/>
                    </a:lnTo>
                    <a:lnTo>
                      <a:pt x="68" y="631"/>
                    </a:lnTo>
                    <a:lnTo>
                      <a:pt x="56" y="635"/>
                    </a:lnTo>
                    <a:lnTo>
                      <a:pt x="39" y="635"/>
                    </a:lnTo>
                    <a:lnTo>
                      <a:pt x="32" y="641"/>
                    </a:lnTo>
                    <a:lnTo>
                      <a:pt x="25" y="646"/>
                    </a:lnTo>
                    <a:lnTo>
                      <a:pt x="21" y="646"/>
                    </a:lnTo>
                    <a:lnTo>
                      <a:pt x="4" y="646"/>
                    </a:lnTo>
                    <a:lnTo>
                      <a:pt x="0" y="653"/>
                    </a:lnTo>
                    <a:lnTo>
                      <a:pt x="0" y="664"/>
                    </a:lnTo>
                    <a:lnTo>
                      <a:pt x="4" y="670"/>
                    </a:lnTo>
                    <a:lnTo>
                      <a:pt x="13" y="664"/>
                    </a:lnTo>
                    <a:lnTo>
                      <a:pt x="285" y="660"/>
                    </a:lnTo>
                    <a:lnTo>
                      <a:pt x="278" y="613"/>
                    </a:lnTo>
                    <a:lnTo>
                      <a:pt x="788" y="583"/>
                    </a:lnTo>
                    <a:lnTo>
                      <a:pt x="1056" y="555"/>
                    </a:lnTo>
                    <a:lnTo>
                      <a:pt x="1089" y="537"/>
                    </a:lnTo>
                    <a:lnTo>
                      <a:pt x="1110" y="523"/>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4" name="Freeform 46">
                <a:extLst>
                  <a:ext uri="{FF2B5EF4-FFF2-40B4-BE49-F238E27FC236}">
                    <a16:creationId xmlns:a16="http://schemas.microsoft.com/office/drawing/2014/main" id="{95575707-9B69-2B2D-09A6-BFF8B7B2A1A3}"/>
                  </a:ext>
                </a:extLst>
              </p:cNvPr>
              <p:cNvSpPr>
                <a:spLocks/>
              </p:cNvSpPr>
              <p:nvPr/>
            </p:nvSpPr>
            <p:spPr bwMode="auto">
              <a:xfrm>
                <a:off x="5032375" y="1957388"/>
                <a:ext cx="625475" cy="544512"/>
              </a:xfrm>
              <a:custGeom>
                <a:avLst/>
                <a:gdLst/>
                <a:ahLst/>
                <a:cxnLst>
                  <a:cxn ang="0">
                    <a:pos x="1106" y="888"/>
                  </a:cxn>
                  <a:cxn ang="0">
                    <a:pos x="1127" y="881"/>
                  </a:cxn>
                  <a:cxn ang="0">
                    <a:pos x="1138" y="876"/>
                  </a:cxn>
                  <a:cxn ang="0">
                    <a:pos x="1162" y="870"/>
                  </a:cxn>
                  <a:cxn ang="0">
                    <a:pos x="1184" y="855"/>
                  </a:cxn>
                  <a:cxn ang="0">
                    <a:pos x="1184" y="806"/>
                  </a:cxn>
                  <a:cxn ang="0">
                    <a:pos x="1164" y="783"/>
                  </a:cxn>
                  <a:cxn ang="0">
                    <a:pos x="1171" y="752"/>
                  </a:cxn>
                  <a:cxn ang="0">
                    <a:pos x="1134" y="774"/>
                  </a:cxn>
                  <a:cxn ang="0">
                    <a:pos x="1106" y="726"/>
                  </a:cxn>
                  <a:cxn ang="0">
                    <a:pos x="1116" y="680"/>
                  </a:cxn>
                  <a:cxn ang="0">
                    <a:pos x="1080" y="609"/>
                  </a:cxn>
                  <a:cxn ang="0">
                    <a:pos x="1006" y="577"/>
                  </a:cxn>
                  <a:cxn ang="0">
                    <a:pos x="942" y="523"/>
                  </a:cxn>
                  <a:cxn ang="0">
                    <a:pos x="949" y="468"/>
                  </a:cxn>
                  <a:cxn ang="0">
                    <a:pos x="960" y="423"/>
                  </a:cxn>
                  <a:cxn ang="0">
                    <a:pos x="960" y="372"/>
                  </a:cxn>
                  <a:cxn ang="0">
                    <a:pos x="912" y="354"/>
                  </a:cxn>
                  <a:cxn ang="0">
                    <a:pos x="888" y="380"/>
                  </a:cxn>
                  <a:cxn ang="0">
                    <a:pos x="869" y="311"/>
                  </a:cxn>
                  <a:cxn ang="0">
                    <a:pos x="758" y="211"/>
                  </a:cxn>
                  <a:cxn ang="0">
                    <a:pos x="729" y="106"/>
                  </a:cxn>
                  <a:cxn ang="0">
                    <a:pos x="734" y="50"/>
                  </a:cxn>
                  <a:cxn ang="0">
                    <a:pos x="0" y="10"/>
                  </a:cxn>
                  <a:cxn ang="0">
                    <a:pos x="18" y="29"/>
                  </a:cxn>
                  <a:cxn ang="0">
                    <a:pos x="17" y="64"/>
                  </a:cxn>
                  <a:cxn ang="0">
                    <a:pos x="22" y="76"/>
                  </a:cxn>
                  <a:cxn ang="0">
                    <a:pos x="25" y="79"/>
                  </a:cxn>
                  <a:cxn ang="0">
                    <a:pos x="40" y="86"/>
                  </a:cxn>
                  <a:cxn ang="0">
                    <a:pos x="58" y="117"/>
                  </a:cxn>
                  <a:cxn ang="0">
                    <a:pos x="65" y="135"/>
                  </a:cxn>
                  <a:cxn ang="0">
                    <a:pos x="94" y="182"/>
                  </a:cxn>
                  <a:cxn ang="0">
                    <a:pos x="146" y="182"/>
                  </a:cxn>
                  <a:cxn ang="0">
                    <a:pos x="129" y="233"/>
                  </a:cxn>
                  <a:cxn ang="0">
                    <a:pos x="146" y="283"/>
                  </a:cxn>
                  <a:cxn ang="0">
                    <a:pos x="168" y="323"/>
                  </a:cxn>
                  <a:cxn ang="0">
                    <a:pos x="196" y="823"/>
                  </a:cxn>
                  <a:cxn ang="0">
                    <a:pos x="1002" y="917"/>
                  </a:cxn>
                  <a:cxn ang="0">
                    <a:pos x="955" y="1030"/>
                  </a:cxn>
                  <a:cxn ang="0">
                    <a:pos x="1091" y="1006"/>
                  </a:cxn>
                  <a:cxn ang="0">
                    <a:pos x="1099" y="995"/>
                  </a:cxn>
                  <a:cxn ang="0">
                    <a:pos x="1106" y="988"/>
                  </a:cxn>
                  <a:cxn ang="0">
                    <a:pos x="1106" y="984"/>
                  </a:cxn>
                  <a:cxn ang="0">
                    <a:pos x="1091" y="962"/>
                  </a:cxn>
                  <a:cxn ang="0">
                    <a:pos x="1106" y="947"/>
                  </a:cxn>
                  <a:cxn ang="0">
                    <a:pos x="1107" y="917"/>
                  </a:cxn>
                  <a:cxn ang="0">
                    <a:pos x="1106" y="899"/>
                  </a:cxn>
                </a:cxnLst>
                <a:rect l="0" t="0" r="r" b="b"/>
                <a:pathLst>
                  <a:path w="1184" h="1030">
                    <a:moveTo>
                      <a:pt x="1106" y="899"/>
                    </a:moveTo>
                    <a:lnTo>
                      <a:pt x="1106" y="888"/>
                    </a:lnTo>
                    <a:lnTo>
                      <a:pt x="1110" y="881"/>
                    </a:lnTo>
                    <a:lnTo>
                      <a:pt x="1127" y="881"/>
                    </a:lnTo>
                    <a:lnTo>
                      <a:pt x="1131" y="881"/>
                    </a:lnTo>
                    <a:lnTo>
                      <a:pt x="1138" y="876"/>
                    </a:lnTo>
                    <a:lnTo>
                      <a:pt x="1145" y="870"/>
                    </a:lnTo>
                    <a:lnTo>
                      <a:pt x="1162" y="870"/>
                    </a:lnTo>
                    <a:lnTo>
                      <a:pt x="1174" y="866"/>
                    </a:lnTo>
                    <a:lnTo>
                      <a:pt x="1184" y="855"/>
                    </a:lnTo>
                    <a:lnTo>
                      <a:pt x="1184" y="827"/>
                    </a:lnTo>
                    <a:lnTo>
                      <a:pt x="1184" y="806"/>
                    </a:lnTo>
                    <a:lnTo>
                      <a:pt x="1184" y="799"/>
                    </a:lnTo>
                    <a:lnTo>
                      <a:pt x="1164" y="783"/>
                    </a:lnTo>
                    <a:lnTo>
                      <a:pt x="1163" y="772"/>
                    </a:lnTo>
                    <a:lnTo>
                      <a:pt x="1171" y="752"/>
                    </a:lnTo>
                    <a:lnTo>
                      <a:pt x="1146" y="752"/>
                    </a:lnTo>
                    <a:lnTo>
                      <a:pt x="1134" y="774"/>
                    </a:lnTo>
                    <a:lnTo>
                      <a:pt x="1134" y="752"/>
                    </a:lnTo>
                    <a:lnTo>
                      <a:pt x="1106" y="726"/>
                    </a:lnTo>
                    <a:lnTo>
                      <a:pt x="1114" y="708"/>
                    </a:lnTo>
                    <a:lnTo>
                      <a:pt x="1116" y="680"/>
                    </a:lnTo>
                    <a:lnTo>
                      <a:pt x="1098" y="632"/>
                    </a:lnTo>
                    <a:lnTo>
                      <a:pt x="1080" y="609"/>
                    </a:lnTo>
                    <a:lnTo>
                      <a:pt x="1021" y="570"/>
                    </a:lnTo>
                    <a:lnTo>
                      <a:pt x="1006" y="577"/>
                    </a:lnTo>
                    <a:lnTo>
                      <a:pt x="971" y="552"/>
                    </a:lnTo>
                    <a:lnTo>
                      <a:pt x="942" y="523"/>
                    </a:lnTo>
                    <a:lnTo>
                      <a:pt x="942" y="497"/>
                    </a:lnTo>
                    <a:lnTo>
                      <a:pt x="949" y="468"/>
                    </a:lnTo>
                    <a:lnTo>
                      <a:pt x="955" y="448"/>
                    </a:lnTo>
                    <a:lnTo>
                      <a:pt x="960" y="423"/>
                    </a:lnTo>
                    <a:lnTo>
                      <a:pt x="973" y="390"/>
                    </a:lnTo>
                    <a:lnTo>
                      <a:pt x="960" y="372"/>
                    </a:lnTo>
                    <a:lnTo>
                      <a:pt x="942" y="354"/>
                    </a:lnTo>
                    <a:lnTo>
                      <a:pt x="912" y="354"/>
                    </a:lnTo>
                    <a:lnTo>
                      <a:pt x="901" y="365"/>
                    </a:lnTo>
                    <a:lnTo>
                      <a:pt x="888" y="380"/>
                    </a:lnTo>
                    <a:lnTo>
                      <a:pt x="869" y="354"/>
                    </a:lnTo>
                    <a:lnTo>
                      <a:pt x="869" y="311"/>
                    </a:lnTo>
                    <a:lnTo>
                      <a:pt x="842" y="280"/>
                    </a:lnTo>
                    <a:lnTo>
                      <a:pt x="758" y="211"/>
                    </a:lnTo>
                    <a:lnTo>
                      <a:pt x="729" y="157"/>
                    </a:lnTo>
                    <a:lnTo>
                      <a:pt x="729" y="106"/>
                    </a:lnTo>
                    <a:lnTo>
                      <a:pt x="729" y="54"/>
                    </a:lnTo>
                    <a:lnTo>
                      <a:pt x="734" y="50"/>
                    </a:lnTo>
                    <a:lnTo>
                      <a:pt x="680" y="0"/>
                    </a:lnTo>
                    <a:lnTo>
                      <a:pt x="0" y="10"/>
                    </a:lnTo>
                    <a:lnTo>
                      <a:pt x="6" y="19"/>
                    </a:lnTo>
                    <a:lnTo>
                      <a:pt x="18" y="29"/>
                    </a:lnTo>
                    <a:lnTo>
                      <a:pt x="22" y="54"/>
                    </a:lnTo>
                    <a:lnTo>
                      <a:pt x="17" y="64"/>
                    </a:lnTo>
                    <a:lnTo>
                      <a:pt x="22" y="76"/>
                    </a:lnTo>
                    <a:lnTo>
                      <a:pt x="22" y="76"/>
                    </a:lnTo>
                    <a:lnTo>
                      <a:pt x="25" y="79"/>
                    </a:lnTo>
                    <a:lnTo>
                      <a:pt x="25" y="79"/>
                    </a:lnTo>
                    <a:lnTo>
                      <a:pt x="32" y="83"/>
                    </a:lnTo>
                    <a:lnTo>
                      <a:pt x="40" y="86"/>
                    </a:lnTo>
                    <a:lnTo>
                      <a:pt x="51" y="90"/>
                    </a:lnTo>
                    <a:lnTo>
                      <a:pt x="58" y="117"/>
                    </a:lnTo>
                    <a:lnTo>
                      <a:pt x="67" y="137"/>
                    </a:lnTo>
                    <a:lnTo>
                      <a:pt x="65" y="135"/>
                    </a:lnTo>
                    <a:lnTo>
                      <a:pt x="86" y="162"/>
                    </a:lnTo>
                    <a:lnTo>
                      <a:pt x="94" y="182"/>
                    </a:lnTo>
                    <a:lnTo>
                      <a:pt x="133" y="182"/>
                    </a:lnTo>
                    <a:lnTo>
                      <a:pt x="146" y="182"/>
                    </a:lnTo>
                    <a:lnTo>
                      <a:pt x="146" y="207"/>
                    </a:lnTo>
                    <a:lnTo>
                      <a:pt x="129" y="233"/>
                    </a:lnTo>
                    <a:lnTo>
                      <a:pt x="115" y="258"/>
                    </a:lnTo>
                    <a:lnTo>
                      <a:pt x="146" y="283"/>
                    </a:lnTo>
                    <a:lnTo>
                      <a:pt x="156" y="314"/>
                    </a:lnTo>
                    <a:lnTo>
                      <a:pt x="168" y="323"/>
                    </a:lnTo>
                    <a:lnTo>
                      <a:pt x="199" y="339"/>
                    </a:lnTo>
                    <a:lnTo>
                      <a:pt x="196" y="823"/>
                    </a:lnTo>
                    <a:lnTo>
                      <a:pt x="196" y="937"/>
                    </a:lnTo>
                    <a:lnTo>
                      <a:pt x="1002" y="917"/>
                    </a:lnTo>
                    <a:lnTo>
                      <a:pt x="1008" y="949"/>
                    </a:lnTo>
                    <a:lnTo>
                      <a:pt x="955" y="1030"/>
                    </a:lnTo>
                    <a:lnTo>
                      <a:pt x="1088" y="1020"/>
                    </a:lnTo>
                    <a:lnTo>
                      <a:pt x="1091" y="1006"/>
                    </a:lnTo>
                    <a:lnTo>
                      <a:pt x="1099" y="995"/>
                    </a:lnTo>
                    <a:lnTo>
                      <a:pt x="1099" y="995"/>
                    </a:lnTo>
                    <a:lnTo>
                      <a:pt x="1103" y="991"/>
                    </a:lnTo>
                    <a:lnTo>
                      <a:pt x="1106" y="988"/>
                    </a:lnTo>
                    <a:lnTo>
                      <a:pt x="1106" y="984"/>
                    </a:lnTo>
                    <a:lnTo>
                      <a:pt x="1106" y="984"/>
                    </a:lnTo>
                    <a:lnTo>
                      <a:pt x="1096" y="966"/>
                    </a:lnTo>
                    <a:lnTo>
                      <a:pt x="1091" y="962"/>
                    </a:lnTo>
                    <a:lnTo>
                      <a:pt x="1096" y="952"/>
                    </a:lnTo>
                    <a:lnTo>
                      <a:pt x="1106" y="947"/>
                    </a:lnTo>
                    <a:lnTo>
                      <a:pt x="1110" y="931"/>
                    </a:lnTo>
                    <a:lnTo>
                      <a:pt x="1107" y="917"/>
                    </a:lnTo>
                    <a:lnTo>
                      <a:pt x="1110" y="905"/>
                    </a:lnTo>
                    <a:lnTo>
                      <a:pt x="1106" y="899"/>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5" name="Freeform 47">
                <a:extLst>
                  <a:ext uri="{FF2B5EF4-FFF2-40B4-BE49-F238E27FC236}">
                    <a16:creationId xmlns:a16="http://schemas.microsoft.com/office/drawing/2014/main" id="{68244257-111C-6926-BDB3-98C5E85318FE}"/>
                  </a:ext>
                </a:extLst>
              </p:cNvPr>
              <p:cNvSpPr>
                <a:spLocks/>
              </p:cNvSpPr>
              <p:nvPr/>
            </p:nvSpPr>
            <p:spPr bwMode="auto">
              <a:xfrm>
                <a:off x="4922838" y="914400"/>
                <a:ext cx="603250" cy="703262"/>
              </a:xfrm>
              <a:custGeom>
                <a:avLst/>
                <a:gdLst/>
                <a:ahLst/>
                <a:cxnLst>
                  <a:cxn ang="0">
                    <a:pos x="764" y="737"/>
                  </a:cxn>
                  <a:cxn ang="0">
                    <a:pos x="789" y="584"/>
                  </a:cxn>
                  <a:cxn ang="0">
                    <a:pos x="930" y="440"/>
                  </a:cxn>
                  <a:cxn ang="0">
                    <a:pos x="1142" y="303"/>
                  </a:cxn>
                  <a:cxn ang="0">
                    <a:pos x="1008" y="281"/>
                  </a:cxn>
                  <a:cxn ang="0">
                    <a:pos x="912" y="285"/>
                  </a:cxn>
                  <a:cxn ang="0">
                    <a:pos x="847" y="303"/>
                  </a:cxn>
                  <a:cxn ang="0">
                    <a:pos x="808" y="262"/>
                  </a:cxn>
                  <a:cxn ang="0">
                    <a:pos x="729" y="244"/>
                  </a:cxn>
                  <a:cxn ang="0">
                    <a:pos x="703" y="231"/>
                  </a:cxn>
                  <a:cxn ang="0">
                    <a:pos x="625" y="199"/>
                  </a:cxn>
                  <a:cxn ang="0">
                    <a:pos x="678" y="200"/>
                  </a:cxn>
                  <a:cxn ang="0">
                    <a:pos x="628" y="190"/>
                  </a:cxn>
                  <a:cxn ang="0">
                    <a:pos x="576" y="190"/>
                  </a:cxn>
                  <a:cxn ang="0">
                    <a:pos x="536" y="210"/>
                  </a:cxn>
                  <a:cxn ang="0">
                    <a:pos x="476" y="185"/>
                  </a:cxn>
                  <a:cxn ang="0">
                    <a:pos x="442" y="185"/>
                  </a:cxn>
                  <a:cxn ang="0">
                    <a:pos x="376" y="133"/>
                  </a:cxn>
                  <a:cxn ang="0">
                    <a:pos x="361" y="108"/>
                  </a:cxn>
                  <a:cxn ang="0">
                    <a:pos x="318" y="108"/>
                  </a:cxn>
                  <a:cxn ang="0">
                    <a:pos x="297" y="89"/>
                  </a:cxn>
                  <a:cxn ang="0">
                    <a:pos x="321" y="45"/>
                  </a:cxn>
                  <a:cxn ang="0">
                    <a:pos x="326" y="14"/>
                  </a:cxn>
                  <a:cxn ang="0">
                    <a:pos x="308" y="0"/>
                  </a:cxn>
                  <a:cxn ang="0">
                    <a:pos x="296" y="63"/>
                  </a:cxn>
                  <a:cxn ang="0">
                    <a:pos x="0" y="89"/>
                  </a:cxn>
                  <a:cxn ang="0">
                    <a:pos x="10" y="124"/>
                  </a:cxn>
                  <a:cxn ang="0">
                    <a:pos x="20" y="143"/>
                  </a:cxn>
                  <a:cxn ang="0">
                    <a:pos x="18" y="171"/>
                  </a:cxn>
                  <a:cxn ang="0">
                    <a:pos x="10" y="185"/>
                  </a:cxn>
                  <a:cxn ang="0">
                    <a:pos x="14" y="219"/>
                  </a:cxn>
                  <a:cxn ang="0">
                    <a:pos x="10" y="276"/>
                  </a:cxn>
                  <a:cxn ang="0">
                    <a:pos x="32" y="353"/>
                  </a:cxn>
                  <a:cxn ang="0">
                    <a:pos x="50" y="426"/>
                  </a:cxn>
                  <a:cxn ang="0">
                    <a:pos x="54" y="573"/>
                  </a:cxn>
                  <a:cxn ang="0">
                    <a:pos x="64" y="629"/>
                  </a:cxn>
                  <a:cxn ang="0">
                    <a:pos x="71" y="668"/>
                  </a:cxn>
                  <a:cxn ang="0">
                    <a:pos x="92" y="698"/>
                  </a:cxn>
                  <a:cxn ang="0">
                    <a:pos x="97" y="747"/>
                  </a:cxn>
                  <a:cxn ang="0">
                    <a:pos x="88" y="782"/>
                  </a:cxn>
                  <a:cxn ang="0">
                    <a:pos x="89" y="790"/>
                  </a:cxn>
                  <a:cxn ang="0">
                    <a:pos x="57" y="820"/>
                  </a:cxn>
                  <a:cxn ang="0">
                    <a:pos x="45" y="844"/>
                  </a:cxn>
                  <a:cxn ang="0">
                    <a:pos x="52" y="866"/>
                  </a:cxn>
                  <a:cxn ang="0">
                    <a:pos x="68" y="893"/>
                  </a:cxn>
                  <a:cxn ang="0">
                    <a:pos x="100" y="915"/>
                  </a:cxn>
                  <a:cxn ang="0">
                    <a:pos x="100" y="1330"/>
                  </a:cxn>
                  <a:cxn ang="0">
                    <a:pos x="952" y="1280"/>
                  </a:cxn>
                  <a:cxn ang="0">
                    <a:pos x="911" y="1209"/>
                  </a:cxn>
                  <a:cxn ang="0">
                    <a:pos x="863" y="1166"/>
                  </a:cxn>
                  <a:cxn ang="0">
                    <a:pos x="759" y="1083"/>
                  </a:cxn>
                  <a:cxn ang="0">
                    <a:pos x="689" y="1037"/>
                  </a:cxn>
                  <a:cxn ang="0">
                    <a:pos x="703" y="872"/>
                  </a:cxn>
                  <a:cxn ang="0">
                    <a:pos x="669" y="847"/>
                  </a:cxn>
                  <a:cxn ang="0">
                    <a:pos x="700" y="777"/>
                  </a:cxn>
                </a:cxnLst>
                <a:rect l="0" t="0" r="r" b="b"/>
                <a:pathLst>
                  <a:path w="1142" h="1330">
                    <a:moveTo>
                      <a:pt x="700" y="777"/>
                    </a:moveTo>
                    <a:lnTo>
                      <a:pt x="764" y="737"/>
                    </a:lnTo>
                    <a:lnTo>
                      <a:pt x="765" y="608"/>
                    </a:lnTo>
                    <a:lnTo>
                      <a:pt x="789" y="584"/>
                    </a:lnTo>
                    <a:lnTo>
                      <a:pt x="883" y="496"/>
                    </a:lnTo>
                    <a:lnTo>
                      <a:pt x="930" y="440"/>
                    </a:lnTo>
                    <a:lnTo>
                      <a:pt x="1019" y="378"/>
                    </a:lnTo>
                    <a:lnTo>
                      <a:pt x="1142" y="303"/>
                    </a:lnTo>
                    <a:lnTo>
                      <a:pt x="1101" y="293"/>
                    </a:lnTo>
                    <a:lnTo>
                      <a:pt x="1008" y="281"/>
                    </a:lnTo>
                    <a:lnTo>
                      <a:pt x="930" y="269"/>
                    </a:lnTo>
                    <a:lnTo>
                      <a:pt x="912" y="285"/>
                    </a:lnTo>
                    <a:lnTo>
                      <a:pt x="891" y="303"/>
                    </a:lnTo>
                    <a:lnTo>
                      <a:pt x="847" y="303"/>
                    </a:lnTo>
                    <a:lnTo>
                      <a:pt x="833" y="278"/>
                    </a:lnTo>
                    <a:lnTo>
                      <a:pt x="808" y="262"/>
                    </a:lnTo>
                    <a:lnTo>
                      <a:pt x="748" y="244"/>
                    </a:lnTo>
                    <a:lnTo>
                      <a:pt x="729" y="244"/>
                    </a:lnTo>
                    <a:lnTo>
                      <a:pt x="711" y="236"/>
                    </a:lnTo>
                    <a:lnTo>
                      <a:pt x="703" y="231"/>
                    </a:lnTo>
                    <a:lnTo>
                      <a:pt x="654" y="222"/>
                    </a:lnTo>
                    <a:lnTo>
                      <a:pt x="625" y="199"/>
                    </a:lnTo>
                    <a:lnTo>
                      <a:pt x="658" y="210"/>
                    </a:lnTo>
                    <a:lnTo>
                      <a:pt x="678" y="200"/>
                    </a:lnTo>
                    <a:lnTo>
                      <a:pt x="657" y="190"/>
                    </a:lnTo>
                    <a:lnTo>
                      <a:pt x="628" y="190"/>
                    </a:lnTo>
                    <a:lnTo>
                      <a:pt x="600" y="190"/>
                    </a:lnTo>
                    <a:lnTo>
                      <a:pt x="576" y="190"/>
                    </a:lnTo>
                    <a:lnTo>
                      <a:pt x="547" y="196"/>
                    </a:lnTo>
                    <a:lnTo>
                      <a:pt x="536" y="210"/>
                    </a:lnTo>
                    <a:lnTo>
                      <a:pt x="511" y="210"/>
                    </a:lnTo>
                    <a:lnTo>
                      <a:pt x="476" y="185"/>
                    </a:lnTo>
                    <a:lnTo>
                      <a:pt x="461" y="185"/>
                    </a:lnTo>
                    <a:lnTo>
                      <a:pt x="442" y="185"/>
                    </a:lnTo>
                    <a:lnTo>
                      <a:pt x="399" y="176"/>
                    </a:lnTo>
                    <a:lnTo>
                      <a:pt x="376" y="133"/>
                    </a:lnTo>
                    <a:lnTo>
                      <a:pt x="376" y="126"/>
                    </a:lnTo>
                    <a:lnTo>
                      <a:pt x="361" y="108"/>
                    </a:lnTo>
                    <a:lnTo>
                      <a:pt x="340" y="108"/>
                    </a:lnTo>
                    <a:lnTo>
                      <a:pt x="318" y="108"/>
                    </a:lnTo>
                    <a:lnTo>
                      <a:pt x="303" y="108"/>
                    </a:lnTo>
                    <a:lnTo>
                      <a:pt x="297" y="89"/>
                    </a:lnTo>
                    <a:lnTo>
                      <a:pt x="315" y="64"/>
                    </a:lnTo>
                    <a:lnTo>
                      <a:pt x="321" y="45"/>
                    </a:lnTo>
                    <a:lnTo>
                      <a:pt x="340" y="27"/>
                    </a:lnTo>
                    <a:lnTo>
                      <a:pt x="326" y="14"/>
                    </a:lnTo>
                    <a:lnTo>
                      <a:pt x="326" y="7"/>
                    </a:lnTo>
                    <a:lnTo>
                      <a:pt x="308" y="0"/>
                    </a:lnTo>
                    <a:lnTo>
                      <a:pt x="308" y="56"/>
                    </a:lnTo>
                    <a:lnTo>
                      <a:pt x="296" y="63"/>
                    </a:lnTo>
                    <a:lnTo>
                      <a:pt x="288" y="89"/>
                    </a:lnTo>
                    <a:lnTo>
                      <a:pt x="0" y="89"/>
                    </a:lnTo>
                    <a:lnTo>
                      <a:pt x="6" y="108"/>
                    </a:lnTo>
                    <a:lnTo>
                      <a:pt x="10" y="124"/>
                    </a:lnTo>
                    <a:lnTo>
                      <a:pt x="10" y="131"/>
                    </a:lnTo>
                    <a:lnTo>
                      <a:pt x="20" y="143"/>
                    </a:lnTo>
                    <a:lnTo>
                      <a:pt x="23" y="160"/>
                    </a:lnTo>
                    <a:lnTo>
                      <a:pt x="18" y="171"/>
                    </a:lnTo>
                    <a:lnTo>
                      <a:pt x="10" y="181"/>
                    </a:lnTo>
                    <a:lnTo>
                      <a:pt x="10" y="185"/>
                    </a:lnTo>
                    <a:lnTo>
                      <a:pt x="10" y="207"/>
                    </a:lnTo>
                    <a:lnTo>
                      <a:pt x="14" y="219"/>
                    </a:lnTo>
                    <a:lnTo>
                      <a:pt x="16" y="246"/>
                    </a:lnTo>
                    <a:lnTo>
                      <a:pt x="10" y="276"/>
                    </a:lnTo>
                    <a:lnTo>
                      <a:pt x="20" y="304"/>
                    </a:lnTo>
                    <a:lnTo>
                      <a:pt x="32" y="353"/>
                    </a:lnTo>
                    <a:lnTo>
                      <a:pt x="50" y="383"/>
                    </a:lnTo>
                    <a:lnTo>
                      <a:pt x="50" y="426"/>
                    </a:lnTo>
                    <a:lnTo>
                      <a:pt x="54" y="507"/>
                    </a:lnTo>
                    <a:lnTo>
                      <a:pt x="54" y="573"/>
                    </a:lnTo>
                    <a:lnTo>
                      <a:pt x="54" y="615"/>
                    </a:lnTo>
                    <a:lnTo>
                      <a:pt x="64" y="629"/>
                    </a:lnTo>
                    <a:lnTo>
                      <a:pt x="71" y="639"/>
                    </a:lnTo>
                    <a:lnTo>
                      <a:pt x="71" y="668"/>
                    </a:lnTo>
                    <a:lnTo>
                      <a:pt x="82" y="683"/>
                    </a:lnTo>
                    <a:lnTo>
                      <a:pt x="92" y="698"/>
                    </a:lnTo>
                    <a:lnTo>
                      <a:pt x="97" y="726"/>
                    </a:lnTo>
                    <a:lnTo>
                      <a:pt x="97" y="747"/>
                    </a:lnTo>
                    <a:lnTo>
                      <a:pt x="97" y="770"/>
                    </a:lnTo>
                    <a:lnTo>
                      <a:pt x="88" y="782"/>
                    </a:lnTo>
                    <a:lnTo>
                      <a:pt x="88" y="780"/>
                    </a:lnTo>
                    <a:lnTo>
                      <a:pt x="89" y="790"/>
                    </a:lnTo>
                    <a:lnTo>
                      <a:pt x="72" y="807"/>
                    </a:lnTo>
                    <a:lnTo>
                      <a:pt x="57" y="820"/>
                    </a:lnTo>
                    <a:lnTo>
                      <a:pt x="45" y="836"/>
                    </a:lnTo>
                    <a:lnTo>
                      <a:pt x="45" y="844"/>
                    </a:lnTo>
                    <a:lnTo>
                      <a:pt x="45" y="855"/>
                    </a:lnTo>
                    <a:lnTo>
                      <a:pt x="52" y="866"/>
                    </a:lnTo>
                    <a:lnTo>
                      <a:pt x="63" y="880"/>
                    </a:lnTo>
                    <a:lnTo>
                      <a:pt x="68" y="893"/>
                    </a:lnTo>
                    <a:lnTo>
                      <a:pt x="92" y="902"/>
                    </a:lnTo>
                    <a:lnTo>
                      <a:pt x="100" y="915"/>
                    </a:lnTo>
                    <a:lnTo>
                      <a:pt x="114" y="931"/>
                    </a:lnTo>
                    <a:lnTo>
                      <a:pt x="100" y="1330"/>
                    </a:lnTo>
                    <a:lnTo>
                      <a:pt x="950" y="1313"/>
                    </a:lnTo>
                    <a:lnTo>
                      <a:pt x="952" y="1280"/>
                    </a:lnTo>
                    <a:lnTo>
                      <a:pt x="950" y="1247"/>
                    </a:lnTo>
                    <a:lnTo>
                      <a:pt x="911" y="1209"/>
                    </a:lnTo>
                    <a:lnTo>
                      <a:pt x="879" y="1187"/>
                    </a:lnTo>
                    <a:lnTo>
                      <a:pt x="863" y="1166"/>
                    </a:lnTo>
                    <a:lnTo>
                      <a:pt x="820" y="1119"/>
                    </a:lnTo>
                    <a:lnTo>
                      <a:pt x="759" y="1083"/>
                    </a:lnTo>
                    <a:lnTo>
                      <a:pt x="716" y="1061"/>
                    </a:lnTo>
                    <a:lnTo>
                      <a:pt x="689" y="1037"/>
                    </a:lnTo>
                    <a:lnTo>
                      <a:pt x="691" y="951"/>
                    </a:lnTo>
                    <a:lnTo>
                      <a:pt x="703" y="872"/>
                    </a:lnTo>
                    <a:lnTo>
                      <a:pt x="690" y="872"/>
                    </a:lnTo>
                    <a:lnTo>
                      <a:pt x="669" y="847"/>
                    </a:lnTo>
                    <a:lnTo>
                      <a:pt x="690" y="795"/>
                    </a:lnTo>
                    <a:lnTo>
                      <a:pt x="700" y="77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6" name="Line 48">
                <a:extLst>
                  <a:ext uri="{FF2B5EF4-FFF2-40B4-BE49-F238E27FC236}">
                    <a16:creationId xmlns:a16="http://schemas.microsoft.com/office/drawing/2014/main" id="{FB2C5520-19CC-7665-58CD-95D1B46F25EE}"/>
                  </a:ext>
                </a:extLst>
              </p:cNvPr>
              <p:cNvSpPr>
                <a:spLocks noChangeShapeType="1"/>
              </p:cNvSpPr>
              <p:nvPr/>
            </p:nvSpPr>
            <p:spPr bwMode="auto">
              <a:xfrm>
                <a:off x="5335588" y="1246188"/>
                <a:ext cx="1587" cy="1587"/>
              </a:xfrm>
              <a:prstGeom prst="line">
                <a:avLst/>
              </a:prstGeom>
              <a:grpFill/>
              <a:ln w="6350">
                <a:solidFill>
                  <a:schemeClr val="bg1"/>
                </a:solidFill>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7" name="Line 49">
                <a:extLst>
                  <a:ext uri="{FF2B5EF4-FFF2-40B4-BE49-F238E27FC236}">
                    <a16:creationId xmlns:a16="http://schemas.microsoft.com/office/drawing/2014/main" id="{68D16FF0-A379-D8A2-51C4-072A302A9628}"/>
                  </a:ext>
                </a:extLst>
              </p:cNvPr>
              <p:cNvSpPr>
                <a:spLocks noChangeShapeType="1"/>
              </p:cNvSpPr>
              <p:nvPr/>
            </p:nvSpPr>
            <p:spPr bwMode="auto">
              <a:xfrm>
                <a:off x="5335588" y="1246188"/>
                <a:ext cx="1587" cy="1587"/>
              </a:xfrm>
              <a:prstGeom prst="line">
                <a:avLst/>
              </a:pr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8" name="Freeform 50">
                <a:extLst>
                  <a:ext uri="{FF2B5EF4-FFF2-40B4-BE49-F238E27FC236}">
                    <a16:creationId xmlns:a16="http://schemas.microsoft.com/office/drawing/2014/main" id="{2E9AEB7E-54AD-F52F-654F-6A50B17D0AAD}"/>
                  </a:ext>
                </a:extLst>
              </p:cNvPr>
              <p:cNvSpPr>
                <a:spLocks/>
              </p:cNvSpPr>
              <p:nvPr/>
            </p:nvSpPr>
            <p:spPr bwMode="auto">
              <a:xfrm>
                <a:off x="5476875" y="1120775"/>
                <a:ext cx="708025" cy="663575"/>
              </a:xfrm>
              <a:custGeom>
                <a:avLst/>
                <a:gdLst/>
                <a:ahLst/>
                <a:cxnLst>
                  <a:cxn ang="0">
                    <a:pos x="64" y="185"/>
                  </a:cxn>
                  <a:cxn ang="0">
                    <a:pos x="196" y="126"/>
                  </a:cxn>
                  <a:cxn ang="0">
                    <a:pos x="303" y="20"/>
                  </a:cxn>
                  <a:cxn ang="0">
                    <a:pos x="368" y="21"/>
                  </a:cxn>
                  <a:cxn ang="0">
                    <a:pos x="318" y="67"/>
                  </a:cxn>
                  <a:cxn ang="0">
                    <a:pos x="304" y="88"/>
                  </a:cxn>
                  <a:cxn ang="0">
                    <a:pos x="317" y="133"/>
                  </a:cxn>
                  <a:cxn ang="0">
                    <a:pos x="428" y="158"/>
                  </a:cxn>
                  <a:cxn ang="0">
                    <a:pos x="594" y="221"/>
                  </a:cxn>
                  <a:cxn ang="0">
                    <a:pos x="747" y="146"/>
                  </a:cxn>
                  <a:cxn ang="0">
                    <a:pos x="922" y="174"/>
                  </a:cxn>
                  <a:cxn ang="0">
                    <a:pos x="1009" y="257"/>
                  </a:cxn>
                  <a:cxn ang="0">
                    <a:pos x="1048" y="269"/>
                  </a:cxn>
                  <a:cxn ang="0">
                    <a:pos x="1073" y="251"/>
                  </a:cxn>
                  <a:cxn ang="0">
                    <a:pos x="1083" y="268"/>
                  </a:cxn>
                  <a:cxn ang="0">
                    <a:pos x="1050" y="279"/>
                  </a:cxn>
                  <a:cxn ang="0">
                    <a:pos x="919" y="275"/>
                  </a:cxn>
                  <a:cxn ang="0">
                    <a:pos x="907" y="328"/>
                  </a:cxn>
                  <a:cxn ang="0">
                    <a:pos x="944" y="336"/>
                  </a:cxn>
                  <a:cxn ang="0">
                    <a:pos x="937" y="325"/>
                  </a:cxn>
                  <a:cxn ang="0">
                    <a:pos x="955" y="346"/>
                  </a:cxn>
                  <a:cxn ang="0">
                    <a:pos x="966" y="354"/>
                  </a:cxn>
                  <a:cxn ang="0">
                    <a:pos x="1022" y="383"/>
                  </a:cxn>
                  <a:cxn ang="0">
                    <a:pos x="1137" y="482"/>
                  </a:cxn>
                  <a:cxn ang="0">
                    <a:pos x="1145" y="504"/>
                  </a:cxn>
                  <a:cxn ang="0">
                    <a:pos x="1152" y="525"/>
                  </a:cxn>
                  <a:cxn ang="0">
                    <a:pos x="1127" y="686"/>
                  </a:cxn>
                  <a:cxn ang="0">
                    <a:pos x="1094" y="725"/>
                  </a:cxn>
                  <a:cxn ang="0">
                    <a:pos x="1120" y="800"/>
                  </a:cxn>
                  <a:cxn ang="0">
                    <a:pos x="1147" y="775"/>
                  </a:cxn>
                  <a:cxn ang="0">
                    <a:pos x="1161" y="750"/>
                  </a:cxn>
                  <a:cxn ang="0">
                    <a:pos x="1174" y="725"/>
                  </a:cxn>
                  <a:cxn ang="0">
                    <a:pos x="1208" y="698"/>
                  </a:cxn>
                  <a:cxn ang="0">
                    <a:pos x="1283" y="716"/>
                  </a:cxn>
                  <a:cxn ang="0">
                    <a:pos x="1338" y="918"/>
                  </a:cxn>
                  <a:cxn ang="0">
                    <a:pos x="1298" y="990"/>
                  </a:cxn>
                  <a:cxn ang="0">
                    <a:pos x="1240" y="1130"/>
                  </a:cxn>
                  <a:cxn ang="0">
                    <a:pos x="657" y="1255"/>
                  </a:cxn>
                  <a:cxn ang="0">
                    <a:pos x="733" y="1012"/>
                  </a:cxn>
                  <a:cxn ang="0">
                    <a:pos x="669" y="834"/>
                  </a:cxn>
                  <a:cxn ang="0">
                    <a:pos x="676" y="723"/>
                  </a:cxn>
                  <a:cxn ang="0">
                    <a:pos x="704" y="586"/>
                  </a:cxn>
                  <a:cxn ang="0">
                    <a:pos x="775" y="491"/>
                  </a:cxn>
                  <a:cxn ang="0">
                    <a:pos x="783" y="565"/>
                  </a:cxn>
                  <a:cxn ang="0">
                    <a:pos x="797" y="566"/>
                  </a:cxn>
                  <a:cxn ang="0">
                    <a:pos x="818" y="516"/>
                  </a:cxn>
                  <a:cxn ang="0">
                    <a:pos x="864" y="432"/>
                  </a:cxn>
                  <a:cxn ang="0">
                    <a:pos x="875" y="358"/>
                  </a:cxn>
                  <a:cxn ang="0">
                    <a:pos x="901" y="342"/>
                  </a:cxn>
                  <a:cxn ang="0">
                    <a:pos x="836" y="283"/>
                  </a:cxn>
                  <a:cxn ang="0">
                    <a:pos x="653" y="336"/>
                  </a:cxn>
                  <a:cxn ang="0">
                    <a:pos x="611" y="342"/>
                  </a:cxn>
                  <a:cxn ang="0">
                    <a:pos x="553" y="350"/>
                  </a:cxn>
                  <a:cxn ang="0">
                    <a:pos x="490" y="497"/>
                  </a:cxn>
                  <a:cxn ang="0">
                    <a:pos x="436" y="437"/>
                  </a:cxn>
                  <a:cxn ang="0">
                    <a:pos x="309" y="353"/>
                  </a:cxn>
                  <a:cxn ang="0">
                    <a:pos x="170" y="310"/>
                  </a:cxn>
                  <a:cxn ang="0">
                    <a:pos x="42" y="265"/>
                  </a:cxn>
                </a:cxnLst>
                <a:rect l="0" t="0" r="r" b="b"/>
                <a:pathLst>
                  <a:path w="1338" h="1255">
                    <a:moveTo>
                      <a:pt x="0" y="237"/>
                    </a:moveTo>
                    <a:lnTo>
                      <a:pt x="10" y="226"/>
                    </a:lnTo>
                    <a:lnTo>
                      <a:pt x="28" y="226"/>
                    </a:lnTo>
                    <a:lnTo>
                      <a:pt x="50" y="215"/>
                    </a:lnTo>
                    <a:lnTo>
                      <a:pt x="59" y="203"/>
                    </a:lnTo>
                    <a:lnTo>
                      <a:pt x="64" y="185"/>
                    </a:lnTo>
                    <a:lnTo>
                      <a:pt x="82" y="172"/>
                    </a:lnTo>
                    <a:lnTo>
                      <a:pt x="93" y="167"/>
                    </a:lnTo>
                    <a:lnTo>
                      <a:pt x="110" y="167"/>
                    </a:lnTo>
                    <a:lnTo>
                      <a:pt x="136" y="167"/>
                    </a:lnTo>
                    <a:lnTo>
                      <a:pt x="152" y="157"/>
                    </a:lnTo>
                    <a:lnTo>
                      <a:pt x="196" y="126"/>
                    </a:lnTo>
                    <a:lnTo>
                      <a:pt x="213" y="122"/>
                    </a:lnTo>
                    <a:lnTo>
                      <a:pt x="227" y="101"/>
                    </a:lnTo>
                    <a:lnTo>
                      <a:pt x="245" y="81"/>
                    </a:lnTo>
                    <a:lnTo>
                      <a:pt x="263" y="67"/>
                    </a:lnTo>
                    <a:lnTo>
                      <a:pt x="286" y="40"/>
                    </a:lnTo>
                    <a:lnTo>
                      <a:pt x="303" y="20"/>
                    </a:lnTo>
                    <a:lnTo>
                      <a:pt x="329" y="4"/>
                    </a:lnTo>
                    <a:lnTo>
                      <a:pt x="358" y="0"/>
                    </a:lnTo>
                    <a:lnTo>
                      <a:pt x="371" y="0"/>
                    </a:lnTo>
                    <a:lnTo>
                      <a:pt x="396" y="10"/>
                    </a:lnTo>
                    <a:lnTo>
                      <a:pt x="388" y="15"/>
                    </a:lnTo>
                    <a:lnTo>
                      <a:pt x="368" y="21"/>
                    </a:lnTo>
                    <a:lnTo>
                      <a:pt x="353" y="28"/>
                    </a:lnTo>
                    <a:lnTo>
                      <a:pt x="356" y="35"/>
                    </a:lnTo>
                    <a:lnTo>
                      <a:pt x="328" y="65"/>
                    </a:lnTo>
                    <a:lnTo>
                      <a:pt x="328" y="65"/>
                    </a:lnTo>
                    <a:lnTo>
                      <a:pt x="322" y="67"/>
                    </a:lnTo>
                    <a:lnTo>
                      <a:pt x="318" y="67"/>
                    </a:lnTo>
                    <a:lnTo>
                      <a:pt x="317" y="68"/>
                    </a:lnTo>
                    <a:lnTo>
                      <a:pt x="317" y="70"/>
                    </a:lnTo>
                    <a:lnTo>
                      <a:pt x="317" y="70"/>
                    </a:lnTo>
                    <a:lnTo>
                      <a:pt x="311" y="89"/>
                    </a:lnTo>
                    <a:lnTo>
                      <a:pt x="304" y="107"/>
                    </a:lnTo>
                    <a:lnTo>
                      <a:pt x="304" y="88"/>
                    </a:lnTo>
                    <a:lnTo>
                      <a:pt x="296" y="81"/>
                    </a:lnTo>
                    <a:lnTo>
                      <a:pt x="292" y="125"/>
                    </a:lnTo>
                    <a:lnTo>
                      <a:pt x="290" y="154"/>
                    </a:lnTo>
                    <a:lnTo>
                      <a:pt x="303" y="145"/>
                    </a:lnTo>
                    <a:lnTo>
                      <a:pt x="313" y="133"/>
                    </a:lnTo>
                    <a:lnTo>
                      <a:pt x="317" y="133"/>
                    </a:lnTo>
                    <a:lnTo>
                      <a:pt x="322" y="145"/>
                    </a:lnTo>
                    <a:lnTo>
                      <a:pt x="338" y="146"/>
                    </a:lnTo>
                    <a:lnTo>
                      <a:pt x="346" y="136"/>
                    </a:lnTo>
                    <a:lnTo>
                      <a:pt x="358" y="131"/>
                    </a:lnTo>
                    <a:lnTo>
                      <a:pt x="383" y="132"/>
                    </a:lnTo>
                    <a:lnTo>
                      <a:pt x="428" y="158"/>
                    </a:lnTo>
                    <a:lnTo>
                      <a:pt x="458" y="189"/>
                    </a:lnTo>
                    <a:lnTo>
                      <a:pt x="478" y="206"/>
                    </a:lnTo>
                    <a:lnTo>
                      <a:pt x="518" y="211"/>
                    </a:lnTo>
                    <a:lnTo>
                      <a:pt x="532" y="203"/>
                    </a:lnTo>
                    <a:lnTo>
                      <a:pt x="564" y="214"/>
                    </a:lnTo>
                    <a:lnTo>
                      <a:pt x="594" y="221"/>
                    </a:lnTo>
                    <a:lnTo>
                      <a:pt x="607" y="204"/>
                    </a:lnTo>
                    <a:lnTo>
                      <a:pt x="632" y="179"/>
                    </a:lnTo>
                    <a:lnTo>
                      <a:pt x="650" y="164"/>
                    </a:lnTo>
                    <a:lnTo>
                      <a:pt x="690" y="154"/>
                    </a:lnTo>
                    <a:lnTo>
                      <a:pt x="716" y="146"/>
                    </a:lnTo>
                    <a:lnTo>
                      <a:pt x="747" y="146"/>
                    </a:lnTo>
                    <a:lnTo>
                      <a:pt x="787" y="131"/>
                    </a:lnTo>
                    <a:lnTo>
                      <a:pt x="818" y="118"/>
                    </a:lnTo>
                    <a:lnTo>
                      <a:pt x="832" y="128"/>
                    </a:lnTo>
                    <a:lnTo>
                      <a:pt x="837" y="168"/>
                    </a:lnTo>
                    <a:lnTo>
                      <a:pt x="893" y="176"/>
                    </a:lnTo>
                    <a:lnTo>
                      <a:pt x="922" y="174"/>
                    </a:lnTo>
                    <a:lnTo>
                      <a:pt x="947" y="183"/>
                    </a:lnTo>
                    <a:lnTo>
                      <a:pt x="966" y="203"/>
                    </a:lnTo>
                    <a:lnTo>
                      <a:pt x="993" y="237"/>
                    </a:lnTo>
                    <a:lnTo>
                      <a:pt x="1002" y="249"/>
                    </a:lnTo>
                    <a:lnTo>
                      <a:pt x="1002" y="249"/>
                    </a:lnTo>
                    <a:lnTo>
                      <a:pt x="1009" y="257"/>
                    </a:lnTo>
                    <a:lnTo>
                      <a:pt x="1009" y="257"/>
                    </a:lnTo>
                    <a:lnTo>
                      <a:pt x="1018" y="264"/>
                    </a:lnTo>
                    <a:lnTo>
                      <a:pt x="1022" y="268"/>
                    </a:lnTo>
                    <a:lnTo>
                      <a:pt x="1044" y="272"/>
                    </a:lnTo>
                    <a:lnTo>
                      <a:pt x="1044" y="272"/>
                    </a:lnTo>
                    <a:lnTo>
                      <a:pt x="1048" y="269"/>
                    </a:lnTo>
                    <a:lnTo>
                      <a:pt x="1051" y="265"/>
                    </a:lnTo>
                    <a:lnTo>
                      <a:pt x="1052" y="262"/>
                    </a:lnTo>
                    <a:lnTo>
                      <a:pt x="1052" y="262"/>
                    </a:lnTo>
                    <a:lnTo>
                      <a:pt x="1056" y="260"/>
                    </a:lnTo>
                    <a:lnTo>
                      <a:pt x="1063" y="256"/>
                    </a:lnTo>
                    <a:lnTo>
                      <a:pt x="1073" y="251"/>
                    </a:lnTo>
                    <a:lnTo>
                      <a:pt x="1083" y="262"/>
                    </a:lnTo>
                    <a:lnTo>
                      <a:pt x="1083" y="262"/>
                    </a:lnTo>
                    <a:lnTo>
                      <a:pt x="1086" y="264"/>
                    </a:lnTo>
                    <a:lnTo>
                      <a:pt x="1086" y="267"/>
                    </a:lnTo>
                    <a:lnTo>
                      <a:pt x="1083" y="268"/>
                    </a:lnTo>
                    <a:lnTo>
                      <a:pt x="1083" y="268"/>
                    </a:lnTo>
                    <a:lnTo>
                      <a:pt x="1079" y="271"/>
                    </a:lnTo>
                    <a:lnTo>
                      <a:pt x="1075" y="275"/>
                    </a:lnTo>
                    <a:lnTo>
                      <a:pt x="1070" y="278"/>
                    </a:lnTo>
                    <a:lnTo>
                      <a:pt x="1066" y="279"/>
                    </a:lnTo>
                    <a:lnTo>
                      <a:pt x="1066" y="279"/>
                    </a:lnTo>
                    <a:lnTo>
                      <a:pt x="1050" y="279"/>
                    </a:lnTo>
                    <a:lnTo>
                      <a:pt x="1029" y="279"/>
                    </a:lnTo>
                    <a:lnTo>
                      <a:pt x="1020" y="286"/>
                    </a:lnTo>
                    <a:lnTo>
                      <a:pt x="969" y="286"/>
                    </a:lnTo>
                    <a:lnTo>
                      <a:pt x="958" y="293"/>
                    </a:lnTo>
                    <a:lnTo>
                      <a:pt x="939" y="282"/>
                    </a:lnTo>
                    <a:lnTo>
                      <a:pt x="919" y="275"/>
                    </a:lnTo>
                    <a:lnTo>
                      <a:pt x="901" y="297"/>
                    </a:lnTo>
                    <a:lnTo>
                      <a:pt x="902" y="312"/>
                    </a:lnTo>
                    <a:lnTo>
                      <a:pt x="905" y="319"/>
                    </a:lnTo>
                    <a:lnTo>
                      <a:pt x="905" y="319"/>
                    </a:lnTo>
                    <a:lnTo>
                      <a:pt x="905" y="325"/>
                    </a:lnTo>
                    <a:lnTo>
                      <a:pt x="907" y="328"/>
                    </a:lnTo>
                    <a:lnTo>
                      <a:pt x="908" y="330"/>
                    </a:lnTo>
                    <a:lnTo>
                      <a:pt x="908" y="330"/>
                    </a:lnTo>
                    <a:lnTo>
                      <a:pt x="911" y="335"/>
                    </a:lnTo>
                    <a:lnTo>
                      <a:pt x="912" y="337"/>
                    </a:lnTo>
                    <a:lnTo>
                      <a:pt x="936" y="346"/>
                    </a:lnTo>
                    <a:lnTo>
                      <a:pt x="944" y="336"/>
                    </a:lnTo>
                    <a:lnTo>
                      <a:pt x="944" y="336"/>
                    </a:lnTo>
                    <a:lnTo>
                      <a:pt x="940" y="330"/>
                    </a:lnTo>
                    <a:lnTo>
                      <a:pt x="937" y="326"/>
                    </a:lnTo>
                    <a:lnTo>
                      <a:pt x="937" y="325"/>
                    </a:lnTo>
                    <a:lnTo>
                      <a:pt x="937" y="325"/>
                    </a:lnTo>
                    <a:lnTo>
                      <a:pt x="937" y="325"/>
                    </a:lnTo>
                    <a:lnTo>
                      <a:pt x="950" y="329"/>
                    </a:lnTo>
                    <a:lnTo>
                      <a:pt x="959" y="333"/>
                    </a:lnTo>
                    <a:lnTo>
                      <a:pt x="959" y="333"/>
                    </a:lnTo>
                    <a:lnTo>
                      <a:pt x="958" y="339"/>
                    </a:lnTo>
                    <a:lnTo>
                      <a:pt x="957" y="343"/>
                    </a:lnTo>
                    <a:lnTo>
                      <a:pt x="955" y="346"/>
                    </a:lnTo>
                    <a:lnTo>
                      <a:pt x="955" y="346"/>
                    </a:lnTo>
                    <a:lnTo>
                      <a:pt x="952" y="349"/>
                    </a:lnTo>
                    <a:lnTo>
                      <a:pt x="952" y="350"/>
                    </a:lnTo>
                    <a:lnTo>
                      <a:pt x="954" y="351"/>
                    </a:lnTo>
                    <a:lnTo>
                      <a:pt x="954" y="351"/>
                    </a:lnTo>
                    <a:lnTo>
                      <a:pt x="966" y="354"/>
                    </a:lnTo>
                    <a:lnTo>
                      <a:pt x="982" y="358"/>
                    </a:lnTo>
                    <a:lnTo>
                      <a:pt x="982" y="358"/>
                    </a:lnTo>
                    <a:lnTo>
                      <a:pt x="986" y="358"/>
                    </a:lnTo>
                    <a:lnTo>
                      <a:pt x="991" y="361"/>
                    </a:lnTo>
                    <a:lnTo>
                      <a:pt x="1000" y="365"/>
                    </a:lnTo>
                    <a:lnTo>
                      <a:pt x="1022" y="383"/>
                    </a:lnTo>
                    <a:lnTo>
                      <a:pt x="1054" y="396"/>
                    </a:lnTo>
                    <a:lnTo>
                      <a:pt x="1090" y="410"/>
                    </a:lnTo>
                    <a:lnTo>
                      <a:pt x="1127" y="446"/>
                    </a:lnTo>
                    <a:lnTo>
                      <a:pt x="1147" y="469"/>
                    </a:lnTo>
                    <a:lnTo>
                      <a:pt x="1137" y="482"/>
                    </a:lnTo>
                    <a:lnTo>
                      <a:pt x="1137" y="482"/>
                    </a:lnTo>
                    <a:lnTo>
                      <a:pt x="1134" y="482"/>
                    </a:lnTo>
                    <a:lnTo>
                      <a:pt x="1133" y="482"/>
                    </a:lnTo>
                    <a:lnTo>
                      <a:pt x="1134" y="485"/>
                    </a:lnTo>
                    <a:lnTo>
                      <a:pt x="1134" y="485"/>
                    </a:lnTo>
                    <a:lnTo>
                      <a:pt x="1141" y="497"/>
                    </a:lnTo>
                    <a:lnTo>
                      <a:pt x="1145" y="504"/>
                    </a:lnTo>
                    <a:lnTo>
                      <a:pt x="1147" y="505"/>
                    </a:lnTo>
                    <a:lnTo>
                      <a:pt x="1147" y="508"/>
                    </a:lnTo>
                    <a:lnTo>
                      <a:pt x="1147" y="508"/>
                    </a:lnTo>
                    <a:lnTo>
                      <a:pt x="1145" y="511"/>
                    </a:lnTo>
                    <a:lnTo>
                      <a:pt x="1148" y="516"/>
                    </a:lnTo>
                    <a:lnTo>
                      <a:pt x="1152" y="525"/>
                    </a:lnTo>
                    <a:lnTo>
                      <a:pt x="1159" y="576"/>
                    </a:lnTo>
                    <a:lnTo>
                      <a:pt x="1165" y="605"/>
                    </a:lnTo>
                    <a:lnTo>
                      <a:pt x="1159" y="632"/>
                    </a:lnTo>
                    <a:lnTo>
                      <a:pt x="1141" y="654"/>
                    </a:lnTo>
                    <a:lnTo>
                      <a:pt x="1127" y="686"/>
                    </a:lnTo>
                    <a:lnTo>
                      <a:pt x="1127" y="686"/>
                    </a:lnTo>
                    <a:lnTo>
                      <a:pt x="1116" y="707"/>
                    </a:lnTo>
                    <a:lnTo>
                      <a:pt x="1116" y="707"/>
                    </a:lnTo>
                    <a:lnTo>
                      <a:pt x="1104" y="715"/>
                    </a:lnTo>
                    <a:lnTo>
                      <a:pt x="1097" y="721"/>
                    </a:lnTo>
                    <a:lnTo>
                      <a:pt x="1094" y="725"/>
                    </a:lnTo>
                    <a:lnTo>
                      <a:pt x="1094" y="725"/>
                    </a:lnTo>
                    <a:lnTo>
                      <a:pt x="1093" y="729"/>
                    </a:lnTo>
                    <a:lnTo>
                      <a:pt x="1091" y="736"/>
                    </a:lnTo>
                    <a:lnTo>
                      <a:pt x="1087" y="747"/>
                    </a:lnTo>
                    <a:lnTo>
                      <a:pt x="1088" y="780"/>
                    </a:lnTo>
                    <a:lnTo>
                      <a:pt x="1095" y="793"/>
                    </a:lnTo>
                    <a:lnTo>
                      <a:pt x="1120" y="800"/>
                    </a:lnTo>
                    <a:lnTo>
                      <a:pt x="1130" y="791"/>
                    </a:lnTo>
                    <a:lnTo>
                      <a:pt x="1130" y="791"/>
                    </a:lnTo>
                    <a:lnTo>
                      <a:pt x="1133" y="787"/>
                    </a:lnTo>
                    <a:lnTo>
                      <a:pt x="1138" y="783"/>
                    </a:lnTo>
                    <a:lnTo>
                      <a:pt x="1138" y="783"/>
                    </a:lnTo>
                    <a:lnTo>
                      <a:pt x="1147" y="775"/>
                    </a:lnTo>
                    <a:lnTo>
                      <a:pt x="1147" y="775"/>
                    </a:lnTo>
                    <a:lnTo>
                      <a:pt x="1152" y="769"/>
                    </a:lnTo>
                    <a:lnTo>
                      <a:pt x="1156" y="765"/>
                    </a:lnTo>
                    <a:lnTo>
                      <a:pt x="1159" y="764"/>
                    </a:lnTo>
                    <a:lnTo>
                      <a:pt x="1159" y="764"/>
                    </a:lnTo>
                    <a:lnTo>
                      <a:pt x="1161" y="750"/>
                    </a:lnTo>
                    <a:lnTo>
                      <a:pt x="1161" y="750"/>
                    </a:lnTo>
                    <a:lnTo>
                      <a:pt x="1165" y="733"/>
                    </a:lnTo>
                    <a:lnTo>
                      <a:pt x="1165" y="733"/>
                    </a:lnTo>
                    <a:lnTo>
                      <a:pt x="1169" y="730"/>
                    </a:lnTo>
                    <a:lnTo>
                      <a:pt x="1174" y="725"/>
                    </a:lnTo>
                    <a:lnTo>
                      <a:pt x="1174" y="725"/>
                    </a:lnTo>
                    <a:lnTo>
                      <a:pt x="1181" y="716"/>
                    </a:lnTo>
                    <a:lnTo>
                      <a:pt x="1190" y="711"/>
                    </a:lnTo>
                    <a:lnTo>
                      <a:pt x="1190" y="711"/>
                    </a:lnTo>
                    <a:lnTo>
                      <a:pt x="1198" y="704"/>
                    </a:lnTo>
                    <a:lnTo>
                      <a:pt x="1208" y="698"/>
                    </a:lnTo>
                    <a:lnTo>
                      <a:pt x="1208" y="698"/>
                    </a:lnTo>
                    <a:lnTo>
                      <a:pt x="1211" y="696"/>
                    </a:lnTo>
                    <a:lnTo>
                      <a:pt x="1216" y="691"/>
                    </a:lnTo>
                    <a:lnTo>
                      <a:pt x="1223" y="686"/>
                    </a:lnTo>
                    <a:lnTo>
                      <a:pt x="1237" y="682"/>
                    </a:lnTo>
                    <a:lnTo>
                      <a:pt x="1255" y="689"/>
                    </a:lnTo>
                    <a:lnTo>
                      <a:pt x="1283" y="716"/>
                    </a:lnTo>
                    <a:lnTo>
                      <a:pt x="1301" y="757"/>
                    </a:lnTo>
                    <a:lnTo>
                      <a:pt x="1319" y="857"/>
                    </a:lnTo>
                    <a:lnTo>
                      <a:pt x="1335" y="877"/>
                    </a:lnTo>
                    <a:lnTo>
                      <a:pt x="1335" y="897"/>
                    </a:lnTo>
                    <a:lnTo>
                      <a:pt x="1335" y="897"/>
                    </a:lnTo>
                    <a:lnTo>
                      <a:pt x="1338" y="918"/>
                    </a:lnTo>
                    <a:lnTo>
                      <a:pt x="1338" y="918"/>
                    </a:lnTo>
                    <a:lnTo>
                      <a:pt x="1338" y="931"/>
                    </a:lnTo>
                    <a:lnTo>
                      <a:pt x="1338" y="955"/>
                    </a:lnTo>
                    <a:lnTo>
                      <a:pt x="1338" y="990"/>
                    </a:lnTo>
                    <a:lnTo>
                      <a:pt x="1305" y="990"/>
                    </a:lnTo>
                    <a:lnTo>
                      <a:pt x="1298" y="990"/>
                    </a:lnTo>
                    <a:lnTo>
                      <a:pt x="1297" y="1002"/>
                    </a:lnTo>
                    <a:lnTo>
                      <a:pt x="1281" y="1026"/>
                    </a:lnTo>
                    <a:lnTo>
                      <a:pt x="1279" y="1047"/>
                    </a:lnTo>
                    <a:lnTo>
                      <a:pt x="1269" y="1063"/>
                    </a:lnTo>
                    <a:lnTo>
                      <a:pt x="1251" y="1084"/>
                    </a:lnTo>
                    <a:lnTo>
                      <a:pt x="1240" y="1130"/>
                    </a:lnTo>
                    <a:lnTo>
                      <a:pt x="1240" y="1158"/>
                    </a:lnTo>
                    <a:lnTo>
                      <a:pt x="1223" y="1180"/>
                    </a:lnTo>
                    <a:lnTo>
                      <a:pt x="1208" y="1208"/>
                    </a:lnTo>
                    <a:lnTo>
                      <a:pt x="994" y="1244"/>
                    </a:lnTo>
                    <a:lnTo>
                      <a:pt x="988" y="1233"/>
                    </a:lnTo>
                    <a:lnTo>
                      <a:pt x="657" y="1255"/>
                    </a:lnTo>
                    <a:lnTo>
                      <a:pt x="679" y="1234"/>
                    </a:lnTo>
                    <a:lnTo>
                      <a:pt x="690" y="1215"/>
                    </a:lnTo>
                    <a:lnTo>
                      <a:pt x="708" y="1180"/>
                    </a:lnTo>
                    <a:lnTo>
                      <a:pt x="728" y="1140"/>
                    </a:lnTo>
                    <a:lnTo>
                      <a:pt x="739" y="1095"/>
                    </a:lnTo>
                    <a:lnTo>
                      <a:pt x="733" y="1012"/>
                    </a:lnTo>
                    <a:lnTo>
                      <a:pt x="730" y="974"/>
                    </a:lnTo>
                    <a:lnTo>
                      <a:pt x="715" y="944"/>
                    </a:lnTo>
                    <a:lnTo>
                      <a:pt x="694" y="908"/>
                    </a:lnTo>
                    <a:lnTo>
                      <a:pt x="676" y="887"/>
                    </a:lnTo>
                    <a:lnTo>
                      <a:pt x="662" y="857"/>
                    </a:lnTo>
                    <a:lnTo>
                      <a:pt x="669" y="834"/>
                    </a:lnTo>
                    <a:lnTo>
                      <a:pt x="682" y="822"/>
                    </a:lnTo>
                    <a:lnTo>
                      <a:pt x="682" y="802"/>
                    </a:lnTo>
                    <a:lnTo>
                      <a:pt x="669" y="766"/>
                    </a:lnTo>
                    <a:lnTo>
                      <a:pt x="658" y="754"/>
                    </a:lnTo>
                    <a:lnTo>
                      <a:pt x="669" y="744"/>
                    </a:lnTo>
                    <a:lnTo>
                      <a:pt x="676" y="723"/>
                    </a:lnTo>
                    <a:lnTo>
                      <a:pt x="682" y="700"/>
                    </a:lnTo>
                    <a:lnTo>
                      <a:pt x="689" y="684"/>
                    </a:lnTo>
                    <a:lnTo>
                      <a:pt x="690" y="644"/>
                    </a:lnTo>
                    <a:lnTo>
                      <a:pt x="683" y="628"/>
                    </a:lnTo>
                    <a:lnTo>
                      <a:pt x="690" y="604"/>
                    </a:lnTo>
                    <a:lnTo>
                      <a:pt x="704" y="586"/>
                    </a:lnTo>
                    <a:lnTo>
                      <a:pt x="711" y="566"/>
                    </a:lnTo>
                    <a:lnTo>
                      <a:pt x="712" y="543"/>
                    </a:lnTo>
                    <a:lnTo>
                      <a:pt x="733" y="540"/>
                    </a:lnTo>
                    <a:lnTo>
                      <a:pt x="761" y="541"/>
                    </a:lnTo>
                    <a:lnTo>
                      <a:pt x="771" y="504"/>
                    </a:lnTo>
                    <a:lnTo>
                      <a:pt x="775" y="491"/>
                    </a:lnTo>
                    <a:lnTo>
                      <a:pt x="786" y="489"/>
                    </a:lnTo>
                    <a:lnTo>
                      <a:pt x="796" y="532"/>
                    </a:lnTo>
                    <a:lnTo>
                      <a:pt x="776" y="554"/>
                    </a:lnTo>
                    <a:lnTo>
                      <a:pt x="780" y="562"/>
                    </a:lnTo>
                    <a:lnTo>
                      <a:pt x="780" y="562"/>
                    </a:lnTo>
                    <a:lnTo>
                      <a:pt x="783" y="565"/>
                    </a:lnTo>
                    <a:lnTo>
                      <a:pt x="786" y="568"/>
                    </a:lnTo>
                    <a:lnTo>
                      <a:pt x="789" y="569"/>
                    </a:lnTo>
                    <a:lnTo>
                      <a:pt x="789" y="569"/>
                    </a:lnTo>
                    <a:lnTo>
                      <a:pt x="793" y="569"/>
                    </a:lnTo>
                    <a:lnTo>
                      <a:pt x="793" y="569"/>
                    </a:lnTo>
                    <a:lnTo>
                      <a:pt x="797" y="566"/>
                    </a:lnTo>
                    <a:lnTo>
                      <a:pt x="801" y="564"/>
                    </a:lnTo>
                    <a:lnTo>
                      <a:pt x="803" y="561"/>
                    </a:lnTo>
                    <a:lnTo>
                      <a:pt x="803" y="561"/>
                    </a:lnTo>
                    <a:lnTo>
                      <a:pt x="807" y="546"/>
                    </a:lnTo>
                    <a:lnTo>
                      <a:pt x="812" y="539"/>
                    </a:lnTo>
                    <a:lnTo>
                      <a:pt x="818" y="516"/>
                    </a:lnTo>
                    <a:lnTo>
                      <a:pt x="814" y="501"/>
                    </a:lnTo>
                    <a:lnTo>
                      <a:pt x="816" y="485"/>
                    </a:lnTo>
                    <a:lnTo>
                      <a:pt x="816" y="464"/>
                    </a:lnTo>
                    <a:lnTo>
                      <a:pt x="832" y="444"/>
                    </a:lnTo>
                    <a:lnTo>
                      <a:pt x="840" y="436"/>
                    </a:lnTo>
                    <a:lnTo>
                      <a:pt x="864" y="432"/>
                    </a:lnTo>
                    <a:lnTo>
                      <a:pt x="872" y="421"/>
                    </a:lnTo>
                    <a:lnTo>
                      <a:pt x="854" y="405"/>
                    </a:lnTo>
                    <a:lnTo>
                      <a:pt x="848" y="393"/>
                    </a:lnTo>
                    <a:lnTo>
                      <a:pt x="858" y="378"/>
                    </a:lnTo>
                    <a:lnTo>
                      <a:pt x="869" y="364"/>
                    </a:lnTo>
                    <a:lnTo>
                      <a:pt x="875" y="358"/>
                    </a:lnTo>
                    <a:lnTo>
                      <a:pt x="872" y="349"/>
                    </a:lnTo>
                    <a:lnTo>
                      <a:pt x="875" y="346"/>
                    </a:lnTo>
                    <a:lnTo>
                      <a:pt x="875" y="346"/>
                    </a:lnTo>
                    <a:lnTo>
                      <a:pt x="880" y="344"/>
                    </a:lnTo>
                    <a:lnTo>
                      <a:pt x="880" y="344"/>
                    </a:lnTo>
                    <a:lnTo>
                      <a:pt x="901" y="342"/>
                    </a:lnTo>
                    <a:lnTo>
                      <a:pt x="909" y="339"/>
                    </a:lnTo>
                    <a:lnTo>
                      <a:pt x="900" y="324"/>
                    </a:lnTo>
                    <a:lnTo>
                      <a:pt x="883" y="314"/>
                    </a:lnTo>
                    <a:lnTo>
                      <a:pt x="871" y="303"/>
                    </a:lnTo>
                    <a:lnTo>
                      <a:pt x="857" y="293"/>
                    </a:lnTo>
                    <a:lnTo>
                      <a:pt x="836" y="283"/>
                    </a:lnTo>
                    <a:lnTo>
                      <a:pt x="793" y="281"/>
                    </a:lnTo>
                    <a:lnTo>
                      <a:pt x="762" y="300"/>
                    </a:lnTo>
                    <a:lnTo>
                      <a:pt x="741" y="314"/>
                    </a:lnTo>
                    <a:lnTo>
                      <a:pt x="711" y="319"/>
                    </a:lnTo>
                    <a:lnTo>
                      <a:pt x="669" y="322"/>
                    </a:lnTo>
                    <a:lnTo>
                      <a:pt x="653" y="336"/>
                    </a:lnTo>
                    <a:lnTo>
                      <a:pt x="630" y="374"/>
                    </a:lnTo>
                    <a:lnTo>
                      <a:pt x="603" y="394"/>
                    </a:lnTo>
                    <a:lnTo>
                      <a:pt x="597" y="390"/>
                    </a:lnTo>
                    <a:lnTo>
                      <a:pt x="605" y="374"/>
                    </a:lnTo>
                    <a:lnTo>
                      <a:pt x="619" y="355"/>
                    </a:lnTo>
                    <a:lnTo>
                      <a:pt x="611" y="342"/>
                    </a:lnTo>
                    <a:lnTo>
                      <a:pt x="594" y="354"/>
                    </a:lnTo>
                    <a:lnTo>
                      <a:pt x="586" y="357"/>
                    </a:lnTo>
                    <a:lnTo>
                      <a:pt x="575" y="374"/>
                    </a:lnTo>
                    <a:lnTo>
                      <a:pt x="565" y="383"/>
                    </a:lnTo>
                    <a:lnTo>
                      <a:pt x="561" y="383"/>
                    </a:lnTo>
                    <a:lnTo>
                      <a:pt x="553" y="350"/>
                    </a:lnTo>
                    <a:lnTo>
                      <a:pt x="547" y="349"/>
                    </a:lnTo>
                    <a:lnTo>
                      <a:pt x="535" y="376"/>
                    </a:lnTo>
                    <a:lnTo>
                      <a:pt x="532" y="396"/>
                    </a:lnTo>
                    <a:lnTo>
                      <a:pt x="513" y="421"/>
                    </a:lnTo>
                    <a:lnTo>
                      <a:pt x="499" y="471"/>
                    </a:lnTo>
                    <a:lnTo>
                      <a:pt x="490" y="497"/>
                    </a:lnTo>
                    <a:lnTo>
                      <a:pt x="461" y="521"/>
                    </a:lnTo>
                    <a:lnTo>
                      <a:pt x="453" y="504"/>
                    </a:lnTo>
                    <a:lnTo>
                      <a:pt x="450" y="471"/>
                    </a:lnTo>
                    <a:lnTo>
                      <a:pt x="445" y="464"/>
                    </a:lnTo>
                    <a:lnTo>
                      <a:pt x="435" y="450"/>
                    </a:lnTo>
                    <a:lnTo>
                      <a:pt x="436" y="437"/>
                    </a:lnTo>
                    <a:lnTo>
                      <a:pt x="433" y="410"/>
                    </a:lnTo>
                    <a:lnTo>
                      <a:pt x="421" y="396"/>
                    </a:lnTo>
                    <a:lnTo>
                      <a:pt x="393" y="376"/>
                    </a:lnTo>
                    <a:lnTo>
                      <a:pt x="381" y="358"/>
                    </a:lnTo>
                    <a:lnTo>
                      <a:pt x="352" y="353"/>
                    </a:lnTo>
                    <a:lnTo>
                      <a:pt x="309" y="353"/>
                    </a:lnTo>
                    <a:lnTo>
                      <a:pt x="297" y="346"/>
                    </a:lnTo>
                    <a:lnTo>
                      <a:pt x="271" y="344"/>
                    </a:lnTo>
                    <a:lnTo>
                      <a:pt x="235" y="339"/>
                    </a:lnTo>
                    <a:lnTo>
                      <a:pt x="229" y="329"/>
                    </a:lnTo>
                    <a:lnTo>
                      <a:pt x="202" y="318"/>
                    </a:lnTo>
                    <a:lnTo>
                      <a:pt x="170" y="310"/>
                    </a:lnTo>
                    <a:lnTo>
                      <a:pt x="138" y="301"/>
                    </a:lnTo>
                    <a:lnTo>
                      <a:pt x="102" y="287"/>
                    </a:lnTo>
                    <a:lnTo>
                      <a:pt x="75" y="275"/>
                    </a:lnTo>
                    <a:lnTo>
                      <a:pt x="60" y="275"/>
                    </a:lnTo>
                    <a:lnTo>
                      <a:pt x="50" y="275"/>
                    </a:lnTo>
                    <a:lnTo>
                      <a:pt x="42" y="265"/>
                    </a:lnTo>
                    <a:lnTo>
                      <a:pt x="35" y="253"/>
                    </a:lnTo>
                    <a:lnTo>
                      <a:pt x="0" y="243"/>
                    </a:lnTo>
                    <a:lnTo>
                      <a:pt x="0" y="23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9" name="Freeform 51">
                <a:extLst>
                  <a:ext uri="{FF2B5EF4-FFF2-40B4-BE49-F238E27FC236}">
                    <a16:creationId xmlns:a16="http://schemas.microsoft.com/office/drawing/2014/main" id="{DD17FBA9-2C32-D99F-985D-D542812F4634}"/>
                  </a:ext>
                </a:extLst>
              </p:cNvPr>
              <p:cNvSpPr>
                <a:spLocks/>
              </p:cNvSpPr>
              <p:nvPr/>
            </p:nvSpPr>
            <p:spPr bwMode="auto">
              <a:xfrm>
                <a:off x="5276850" y="1200150"/>
                <a:ext cx="493712" cy="522287"/>
              </a:xfrm>
              <a:custGeom>
                <a:avLst/>
                <a:gdLst/>
                <a:ahLst/>
                <a:cxnLst>
                  <a:cxn ang="0">
                    <a:pos x="815" y="300"/>
                  </a:cxn>
                  <a:cxn ang="0">
                    <a:pos x="801" y="246"/>
                  </a:cxn>
                  <a:cxn ang="0">
                    <a:pos x="732" y="203"/>
                  </a:cxn>
                  <a:cxn ang="0">
                    <a:pos x="651" y="194"/>
                  </a:cxn>
                  <a:cxn ang="0">
                    <a:pos x="582" y="168"/>
                  </a:cxn>
                  <a:cxn ang="0">
                    <a:pos x="482" y="137"/>
                  </a:cxn>
                  <a:cxn ang="0">
                    <a:pos x="430" y="125"/>
                  </a:cxn>
                  <a:cxn ang="0">
                    <a:pos x="380" y="93"/>
                  </a:cxn>
                  <a:cxn ang="0">
                    <a:pos x="361" y="83"/>
                  </a:cxn>
                  <a:cxn ang="0">
                    <a:pos x="324" y="79"/>
                  </a:cxn>
                  <a:cxn ang="0">
                    <a:pos x="312" y="67"/>
                  </a:cxn>
                  <a:cxn ang="0">
                    <a:pos x="326" y="10"/>
                  </a:cxn>
                  <a:cxn ang="0">
                    <a:pos x="283" y="15"/>
                  </a:cxn>
                  <a:cxn ang="0">
                    <a:pos x="217" y="42"/>
                  </a:cxn>
                  <a:cxn ang="0">
                    <a:pos x="153" y="72"/>
                  </a:cxn>
                  <a:cxn ang="0">
                    <a:pos x="96" y="68"/>
                  </a:cxn>
                  <a:cxn ang="0">
                    <a:pos x="21" y="255"/>
                  </a:cxn>
                  <a:cxn ang="0">
                    <a:pos x="34" y="332"/>
                  </a:cxn>
                  <a:cxn ang="0">
                    <a:pos x="47" y="521"/>
                  </a:cxn>
                  <a:cxn ang="0">
                    <a:pos x="194" y="626"/>
                  </a:cxn>
                  <a:cxn ang="0">
                    <a:pos x="281" y="707"/>
                  </a:cxn>
                  <a:cxn ang="0">
                    <a:pos x="292" y="804"/>
                  </a:cxn>
                  <a:cxn ang="0">
                    <a:pos x="303" y="869"/>
                  </a:cxn>
                  <a:cxn ang="0">
                    <a:pos x="312" y="944"/>
                  </a:cxn>
                  <a:cxn ang="0">
                    <a:pos x="346" y="952"/>
                  </a:cxn>
                  <a:cxn ang="0">
                    <a:pos x="360" y="959"/>
                  </a:cxn>
                  <a:cxn ang="0">
                    <a:pos x="380" y="972"/>
                  </a:cxn>
                  <a:cxn ang="0">
                    <a:pos x="856" y="906"/>
                  </a:cxn>
                  <a:cxn ang="0">
                    <a:pos x="829" y="797"/>
                  </a:cxn>
                  <a:cxn ang="0">
                    <a:pos x="849" y="722"/>
                  </a:cxn>
                  <a:cxn ang="0">
                    <a:pos x="845" y="651"/>
                  </a:cxn>
                  <a:cxn ang="0">
                    <a:pos x="856" y="608"/>
                  </a:cxn>
                  <a:cxn ang="0">
                    <a:pos x="863" y="562"/>
                  </a:cxn>
                  <a:cxn ang="0">
                    <a:pos x="876" y="489"/>
                  </a:cxn>
                  <a:cxn ang="0">
                    <a:pos x="919" y="394"/>
                  </a:cxn>
                  <a:cxn ang="0">
                    <a:pos x="934" y="366"/>
                  </a:cxn>
                  <a:cxn ang="0">
                    <a:pos x="934" y="340"/>
                  </a:cxn>
                  <a:cxn ang="0">
                    <a:pos x="904" y="368"/>
                  </a:cxn>
                  <a:cxn ang="0">
                    <a:pos x="870" y="428"/>
                  </a:cxn>
                  <a:cxn ang="0">
                    <a:pos x="822" y="469"/>
                  </a:cxn>
                  <a:cxn ang="0">
                    <a:pos x="780" y="496"/>
                  </a:cxn>
                  <a:cxn ang="0">
                    <a:pos x="811" y="433"/>
                  </a:cxn>
                  <a:cxn ang="0">
                    <a:pos x="834" y="403"/>
                  </a:cxn>
                  <a:cxn ang="0">
                    <a:pos x="836" y="361"/>
                  </a:cxn>
                </a:cxnLst>
                <a:rect l="0" t="0" r="r" b="b"/>
                <a:pathLst>
                  <a:path w="934" h="988">
                    <a:moveTo>
                      <a:pt x="830" y="321"/>
                    </a:moveTo>
                    <a:lnTo>
                      <a:pt x="825" y="314"/>
                    </a:lnTo>
                    <a:lnTo>
                      <a:pt x="815" y="300"/>
                    </a:lnTo>
                    <a:lnTo>
                      <a:pt x="816" y="287"/>
                    </a:lnTo>
                    <a:lnTo>
                      <a:pt x="813" y="260"/>
                    </a:lnTo>
                    <a:lnTo>
                      <a:pt x="801" y="246"/>
                    </a:lnTo>
                    <a:lnTo>
                      <a:pt x="773" y="226"/>
                    </a:lnTo>
                    <a:lnTo>
                      <a:pt x="761" y="208"/>
                    </a:lnTo>
                    <a:lnTo>
                      <a:pt x="732" y="203"/>
                    </a:lnTo>
                    <a:lnTo>
                      <a:pt x="689" y="203"/>
                    </a:lnTo>
                    <a:lnTo>
                      <a:pt x="677" y="196"/>
                    </a:lnTo>
                    <a:lnTo>
                      <a:pt x="651" y="194"/>
                    </a:lnTo>
                    <a:lnTo>
                      <a:pt x="615" y="189"/>
                    </a:lnTo>
                    <a:lnTo>
                      <a:pt x="609" y="179"/>
                    </a:lnTo>
                    <a:lnTo>
                      <a:pt x="582" y="168"/>
                    </a:lnTo>
                    <a:lnTo>
                      <a:pt x="550" y="160"/>
                    </a:lnTo>
                    <a:lnTo>
                      <a:pt x="518" y="151"/>
                    </a:lnTo>
                    <a:lnTo>
                      <a:pt x="482" y="137"/>
                    </a:lnTo>
                    <a:lnTo>
                      <a:pt x="455" y="125"/>
                    </a:lnTo>
                    <a:lnTo>
                      <a:pt x="440" y="125"/>
                    </a:lnTo>
                    <a:lnTo>
                      <a:pt x="430" y="125"/>
                    </a:lnTo>
                    <a:lnTo>
                      <a:pt x="422" y="115"/>
                    </a:lnTo>
                    <a:lnTo>
                      <a:pt x="415" y="103"/>
                    </a:lnTo>
                    <a:lnTo>
                      <a:pt x="380" y="93"/>
                    </a:lnTo>
                    <a:lnTo>
                      <a:pt x="380" y="89"/>
                    </a:lnTo>
                    <a:lnTo>
                      <a:pt x="378" y="89"/>
                    </a:lnTo>
                    <a:lnTo>
                      <a:pt x="361" y="83"/>
                    </a:lnTo>
                    <a:lnTo>
                      <a:pt x="347" y="72"/>
                    </a:lnTo>
                    <a:lnTo>
                      <a:pt x="336" y="67"/>
                    </a:lnTo>
                    <a:lnTo>
                      <a:pt x="324" y="79"/>
                    </a:lnTo>
                    <a:lnTo>
                      <a:pt x="311" y="82"/>
                    </a:lnTo>
                    <a:lnTo>
                      <a:pt x="305" y="75"/>
                    </a:lnTo>
                    <a:lnTo>
                      <a:pt x="312" y="67"/>
                    </a:lnTo>
                    <a:lnTo>
                      <a:pt x="314" y="38"/>
                    </a:lnTo>
                    <a:lnTo>
                      <a:pt x="319" y="29"/>
                    </a:lnTo>
                    <a:lnTo>
                      <a:pt x="326" y="10"/>
                    </a:lnTo>
                    <a:lnTo>
                      <a:pt x="312" y="0"/>
                    </a:lnTo>
                    <a:lnTo>
                      <a:pt x="300" y="4"/>
                    </a:lnTo>
                    <a:lnTo>
                      <a:pt x="283" y="15"/>
                    </a:lnTo>
                    <a:lnTo>
                      <a:pt x="262" y="18"/>
                    </a:lnTo>
                    <a:lnTo>
                      <a:pt x="242" y="28"/>
                    </a:lnTo>
                    <a:lnTo>
                      <a:pt x="217" y="42"/>
                    </a:lnTo>
                    <a:lnTo>
                      <a:pt x="181" y="58"/>
                    </a:lnTo>
                    <a:lnTo>
                      <a:pt x="169" y="74"/>
                    </a:lnTo>
                    <a:lnTo>
                      <a:pt x="153" y="72"/>
                    </a:lnTo>
                    <a:lnTo>
                      <a:pt x="128" y="63"/>
                    </a:lnTo>
                    <a:lnTo>
                      <a:pt x="114" y="49"/>
                    </a:lnTo>
                    <a:lnTo>
                      <a:pt x="96" y="68"/>
                    </a:lnTo>
                    <a:lnTo>
                      <a:pt x="95" y="197"/>
                    </a:lnTo>
                    <a:lnTo>
                      <a:pt x="31" y="237"/>
                    </a:lnTo>
                    <a:lnTo>
                      <a:pt x="21" y="255"/>
                    </a:lnTo>
                    <a:lnTo>
                      <a:pt x="0" y="307"/>
                    </a:lnTo>
                    <a:lnTo>
                      <a:pt x="21" y="332"/>
                    </a:lnTo>
                    <a:lnTo>
                      <a:pt x="34" y="332"/>
                    </a:lnTo>
                    <a:lnTo>
                      <a:pt x="22" y="411"/>
                    </a:lnTo>
                    <a:lnTo>
                      <a:pt x="20" y="497"/>
                    </a:lnTo>
                    <a:lnTo>
                      <a:pt x="47" y="521"/>
                    </a:lnTo>
                    <a:lnTo>
                      <a:pt x="90" y="543"/>
                    </a:lnTo>
                    <a:lnTo>
                      <a:pt x="151" y="579"/>
                    </a:lnTo>
                    <a:lnTo>
                      <a:pt x="194" y="626"/>
                    </a:lnTo>
                    <a:lnTo>
                      <a:pt x="210" y="647"/>
                    </a:lnTo>
                    <a:lnTo>
                      <a:pt x="242" y="669"/>
                    </a:lnTo>
                    <a:lnTo>
                      <a:pt x="281" y="707"/>
                    </a:lnTo>
                    <a:lnTo>
                      <a:pt x="283" y="740"/>
                    </a:lnTo>
                    <a:lnTo>
                      <a:pt x="281" y="773"/>
                    </a:lnTo>
                    <a:lnTo>
                      <a:pt x="292" y="804"/>
                    </a:lnTo>
                    <a:lnTo>
                      <a:pt x="303" y="820"/>
                    </a:lnTo>
                    <a:lnTo>
                      <a:pt x="303" y="852"/>
                    </a:lnTo>
                    <a:lnTo>
                      <a:pt x="303" y="869"/>
                    </a:lnTo>
                    <a:lnTo>
                      <a:pt x="303" y="895"/>
                    </a:lnTo>
                    <a:lnTo>
                      <a:pt x="312" y="923"/>
                    </a:lnTo>
                    <a:lnTo>
                      <a:pt x="312" y="944"/>
                    </a:lnTo>
                    <a:lnTo>
                      <a:pt x="336" y="944"/>
                    </a:lnTo>
                    <a:lnTo>
                      <a:pt x="336" y="944"/>
                    </a:lnTo>
                    <a:lnTo>
                      <a:pt x="346" y="952"/>
                    </a:lnTo>
                    <a:lnTo>
                      <a:pt x="354" y="958"/>
                    </a:lnTo>
                    <a:lnTo>
                      <a:pt x="360" y="959"/>
                    </a:lnTo>
                    <a:lnTo>
                      <a:pt x="360" y="959"/>
                    </a:lnTo>
                    <a:lnTo>
                      <a:pt x="365" y="962"/>
                    </a:lnTo>
                    <a:lnTo>
                      <a:pt x="372" y="966"/>
                    </a:lnTo>
                    <a:lnTo>
                      <a:pt x="380" y="972"/>
                    </a:lnTo>
                    <a:lnTo>
                      <a:pt x="394" y="988"/>
                    </a:lnTo>
                    <a:lnTo>
                      <a:pt x="856" y="962"/>
                    </a:lnTo>
                    <a:lnTo>
                      <a:pt x="856" y="906"/>
                    </a:lnTo>
                    <a:lnTo>
                      <a:pt x="856" y="890"/>
                    </a:lnTo>
                    <a:lnTo>
                      <a:pt x="831" y="831"/>
                    </a:lnTo>
                    <a:lnTo>
                      <a:pt x="829" y="797"/>
                    </a:lnTo>
                    <a:lnTo>
                      <a:pt x="831" y="762"/>
                    </a:lnTo>
                    <a:lnTo>
                      <a:pt x="843" y="734"/>
                    </a:lnTo>
                    <a:lnTo>
                      <a:pt x="849" y="722"/>
                    </a:lnTo>
                    <a:lnTo>
                      <a:pt x="856" y="707"/>
                    </a:lnTo>
                    <a:lnTo>
                      <a:pt x="845" y="682"/>
                    </a:lnTo>
                    <a:lnTo>
                      <a:pt x="845" y="651"/>
                    </a:lnTo>
                    <a:lnTo>
                      <a:pt x="848" y="630"/>
                    </a:lnTo>
                    <a:lnTo>
                      <a:pt x="856" y="618"/>
                    </a:lnTo>
                    <a:lnTo>
                      <a:pt x="856" y="608"/>
                    </a:lnTo>
                    <a:lnTo>
                      <a:pt x="876" y="591"/>
                    </a:lnTo>
                    <a:lnTo>
                      <a:pt x="876" y="582"/>
                    </a:lnTo>
                    <a:lnTo>
                      <a:pt x="863" y="562"/>
                    </a:lnTo>
                    <a:lnTo>
                      <a:pt x="865" y="547"/>
                    </a:lnTo>
                    <a:lnTo>
                      <a:pt x="869" y="512"/>
                    </a:lnTo>
                    <a:lnTo>
                      <a:pt x="876" y="489"/>
                    </a:lnTo>
                    <a:lnTo>
                      <a:pt x="891" y="459"/>
                    </a:lnTo>
                    <a:lnTo>
                      <a:pt x="911" y="412"/>
                    </a:lnTo>
                    <a:lnTo>
                      <a:pt x="919" y="394"/>
                    </a:lnTo>
                    <a:lnTo>
                      <a:pt x="919" y="382"/>
                    </a:lnTo>
                    <a:lnTo>
                      <a:pt x="934" y="373"/>
                    </a:lnTo>
                    <a:lnTo>
                      <a:pt x="934" y="366"/>
                    </a:lnTo>
                    <a:lnTo>
                      <a:pt x="934" y="358"/>
                    </a:lnTo>
                    <a:lnTo>
                      <a:pt x="934" y="348"/>
                    </a:lnTo>
                    <a:lnTo>
                      <a:pt x="934" y="340"/>
                    </a:lnTo>
                    <a:lnTo>
                      <a:pt x="934" y="328"/>
                    </a:lnTo>
                    <a:lnTo>
                      <a:pt x="917" y="347"/>
                    </a:lnTo>
                    <a:lnTo>
                      <a:pt x="904" y="368"/>
                    </a:lnTo>
                    <a:lnTo>
                      <a:pt x="897" y="387"/>
                    </a:lnTo>
                    <a:lnTo>
                      <a:pt x="886" y="416"/>
                    </a:lnTo>
                    <a:lnTo>
                      <a:pt x="870" y="428"/>
                    </a:lnTo>
                    <a:lnTo>
                      <a:pt x="841" y="440"/>
                    </a:lnTo>
                    <a:lnTo>
                      <a:pt x="830" y="459"/>
                    </a:lnTo>
                    <a:lnTo>
                      <a:pt x="822" y="469"/>
                    </a:lnTo>
                    <a:lnTo>
                      <a:pt x="815" y="489"/>
                    </a:lnTo>
                    <a:lnTo>
                      <a:pt x="794" y="511"/>
                    </a:lnTo>
                    <a:lnTo>
                      <a:pt x="780" y="496"/>
                    </a:lnTo>
                    <a:lnTo>
                      <a:pt x="795" y="478"/>
                    </a:lnTo>
                    <a:lnTo>
                      <a:pt x="808" y="446"/>
                    </a:lnTo>
                    <a:lnTo>
                      <a:pt x="811" y="433"/>
                    </a:lnTo>
                    <a:lnTo>
                      <a:pt x="813" y="421"/>
                    </a:lnTo>
                    <a:lnTo>
                      <a:pt x="825" y="411"/>
                    </a:lnTo>
                    <a:lnTo>
                      <a:pt x="834" y="403"/>
                    </a:lnTo>
                    <a:lnTo>
                      <a:pt x="837" y="393"/>
                    </a:lnTo>
                    <a:lnTo>
                      <a:pt x="831" y="369"/>
                    </a:lnTo>
                    <a:lnTo>
                      <a:pt x="836" y="361"/>
                    </a:lnTo>
                    <a:lnTo>
                      <a:pt x="833" y="354"/>
                    </a:lnTo>
                    <a:lnTo>
                      <a:pt x="830" y="321"/>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0" name="Freeform 52">
                <a:extLst>
                  <a:ext uri="{FF2B5EF4-FFF2-40B4-BE49-F238E27FC236}">
                    <a16:creationId xmlns:a16="http://schemas.microsoft.com/office/drawing/2014/main" id="{8D32BAEB-06D1-C98C-03E9-4A73C8DACB11}"/>
                  </a:ext>
                </a:extLst>
              </p:cNvPr>
              <p:cNvSpPr>
                <a:spLocks/>
              </p:cNvSpPr>
              <p:nvPr/>
            </p:nvSpPr>
            <p:spPr bwMode="auto">
              <a:xfrm>
                <a:off x="6003925" y="1695450"/>
                <a:ext cx="392112" cy="454025"/>
              </a:xfrm>
              <a:custGeom>
                <a:avLst/>
                <a:gdLst/>
                <a:ahLst/>
                <a:cxnLst>
                  <a:cxn ang="0">
                    <a:pos x="623" y="43"/>
                  </a:cxn>
                  <a:cxn ang="0">
                    <a:pos x="554" y="93"/>
                  </a:cxn>
                  <a:cxn ang="0">
                    <a:pos x="512" y="125"/>
                  </a:cxn>
                  <a:cxn ang="0">
                    <a:pos x="482" y="144"/>
                  </a:cxn>
                  <a:cxn ang="0">
                    <a:pos x="451" y="144"/>
                  </a:cxn>
                  <a:cxn ang="0">
                    <a:pos x="402" y="178"/>
                  </a:cxn>
                  <a:cxn ang="0">
                    <a:pos x="376" y="178"/>
                  </a:cxn>
                  <a:cxn ang="0">
                    <a:pos x="353" y="168"/>
                  </a:cxn>
                  <a:cxn ang="0">
                    <a:pos x="326" y="158"/>
                  </a:cxn>
                  <a:cxn ang="0">
                    <a:pos x="297" y="147"/>
                  </a:cxn>
                  <a:cxn ang="0">
                    <a:pos x="253" y="129"/>
                  </a:cxn>
                  <a:cxn ang="0">
                    <a:pos x="0" y="157"/>
                  </a:cxn>
                  <a:cxn ang="0">
                    <a:pos x="87" y="745"/>
                  </a:cxn>
                  <a:cxn ang="0">
                    <a:pos x="118" y="729"/>
                  </a:cxn>
                  <a:cxn ang="0">
                    <a:pos x="165" y="772"/>
                  </a:cxn>
                  <a:cxn ang="0">
                    <a:pos x="185" y="804"/>
                  </a:cxn>
                  <a:cxn ang="0">
                    <a:pos x="229" y="810"/>
                  </a:cxn>
                  <a:cxn ang="0">
                    <a:pos x="250" y="833"/>
                  </a:cxn>
                  <a:cxn ang="0">
                    <a:pos x="269" y="819"/>
                  </a:cxn>
                  <a:cxn ang="0">
                    <a:pos x="283" y="805"/>
                  </a:cxn>
                  <a:cxn ang="0">
                    <a:pos x="326" y="824"/>
                  </a:cxn>
                  <a:cxn ang="0">
                    <a:pos x="366" y="809"/>
                  </a:cxn>
                  <a:cxn ang="0">
                    <a:pos x="387" y="787"/>
                  </a:cxn>
                  <a:cxn ang="0">
                    <a:pos x="407" y="804"/>
                  </a:cxn>
                  <a:cxn ang="0">
                    <a:pos x="455" y="848"/>
                  </a:cxn>
                  <a:cxn ang="0">
                    <a:pos x="466" y="859"/>
                  </a:cxn>
                  <a:cxn ang="0">
                    <a:pos x="504" y="816"/>
                  </a:cxn>
                  <a:cxn ang="0">
                    <a:pos x="518" y="779"/>
                  </a:cxn>
                  <a:cxn ang="0">
                    <a:pos x="548" y="708"/>
                  </a:cxn>
                  <a:cxn ang="0">
                    <a:pos x="573" y="712"/>
                  </a:cxn>
                  <a:cxn ang="0">
                    <a:pos x="593" y="638"/>
                  </a:cxn>
                  <a:cxn ang="0">
                    <a:pos x="647" y="605"/>
                  </a:cxn>
                  <a:cxn ang="0">
                    <a:pos x="706" y="543"/>
                  </a:cxn>
                  <a:cxn ang="0">
                    <a:pos x="716" y="498"/>
                  </a:cxn>
                  <a:cxn ang="0">
                    <a:pos x="720" y="427"/>
                  </a:cxn>
                  <a:cxn ang="0">
                    <a:pos x="731" y="384"/>
                  </a:cxn>
                  <a:cxn ang="0">
                    <a:pos x="731" y="334"/>
                  </a:cxn>
                  <a:cxn ang="0">
                    <a:pos x="731" y="305"/>
                  </a:cxn>
                  <a:cxn ang="0">
                    <a:pos x="694" y="0"/>
                  </a:cxn>
                </a:cxnLst>
                <a:rect l="0" t="0" r="r" b="b"/>
                <a:pathLst>
                  <a:path w="742" h="859">
                    <a:moveTo>
                      <a:pt x="662" y="25"/>
                    </a:moveTo>
                    <a:lnTo>
                      <a:pt x="623" y="43"/>
                    </a:lnTo>
                    <a:lnTo>
                      <a:pt x="591" y="72"/>
                    </a:lnTo>
                    <a:lnTo>
                      <a:pt x="554" y="93"/>
                    </a:lnTo>
                    <a:lnTo>
                      <a:pt x="526" y="115"/>
                    </a:lnTo>
                    <a:lnTo>
                      <a:pt x="512" y="125"/>
                    </a:lnTo>
                    <a:lnTo>
                      <a:pt x="495" y="133"/>
                    </a:lnTo>
                    <a:lnTo>
                      <a:pt x="482" y="144"/>
                    </a:lnTo>
                    <a:lnTo>
                      <a:pt x="466" y="144"/>
                    </a:lnTo>
                    <a:lnTo>
                      <a:pt x="451" y="144"/>
                    </a:lnTo>
                    <a:lnTo>
                      <a:pt x="425" y="161"/>
                    </a:lnTo>
                    <a:lnTo>
                      <a:pt x="402" y="178"/>
                    </a:lnTo>
                    <a:lnTo>
                      <a:pt x="387" y="178"/>
                    </a:lnTo>
                    <a:lnTo>
                      <a:pt x="376" y="178"/>
                    </a:lnTo>
                    <a:lnTo>
                      <a:pt x="371" y="178"/>
                    </a:lnTo>
                    <a:lnTo>
                      <a:pt x="353" y="168"/>
                    </a:lnTo>
                    <a:lnTo>
                      <a:pt x="337" y="157"/>
                    </a:lnTo>
                    <a:lnTo>
                      <a:pt x="326" y="158"/>
                    </a:lnTo>
                    <a:lnTo>
                      <a:pt x="308" y="154"/>
                    </a:lnTo>
                    <a:lnTo>
                      <a:pt x="297" y="147"/>
                    </a:lnTo>
                    <a:lnTo>
                      <a:pt x="276" y="133"/>
                    </a:lnTo>
                    <a:lnTo>
                      <a:pt x="253" y="129"/>
                    </a:lnTo>
                    <a:lnTo>
                      <a:pt x="214" y="121"/>
                    </a:lnTo>
                    <a:lnTo>
                      <a:pt x="0" y="157"/>
                    </a:lnTo>
                    <a:lnTo>
                      <a:pt x="58" y="736"/>
                    </a:lnTo>
                    <a:lnTo>
                      <a:pt x="87" y="745"/>
                    </a:lnTo>
                    <a:lnTo>
                      <a:pt x="111" y="736"/>
                    </a:lnTo>
                    <a:lnTo>
                      <a:pt x="118" y="729"/>
                    </a:lnTo>
                    <a:lnTo>
                      <a:pt x="142" y="751"/>
                    </a:lnTo>
                    <a:lnTo>
                      <a:pt x="165" y="772"/>
                    </a:lnTo>
                    <a:lnTo>
                      <a:pt x="174" y="791"/>
                    </a:lnTo>
                    <a:lnTo>
                      <a:pt x="185" y="804"/>
                    </a:lnTo>
                    <a:lnTo>
                      <a:pt x="212" y="806"/>
                    </a:lnTo>
                    <a:lnTo>
                      <a:pt x="229" y="810"/>
                    </a:lnTo>
                    <a:lnTo>
                      <a:pt x="243" y="817"/>
                    </a:lnTo>
                    <a:lnTo>
                      <a:pt x="250" y="833"/>
                    </a:lnTo>
                    <a:lnTo>
                      <a:pt x="262" y="826"/>
                    </a:lnTo>
                    <a:lnTo>
                      <a:pt x="269" y="819"/>
                    </a:lnTo>
                    <a:lnTo>
                      <a:pt x="278" y="806"/>
                    </a:lnTo>
                    <a:lnTo>
                      <a:pt x="283" y="805"/>
                    </a:lnTo>
                    <a:lnTo>
                      <a:pt x="300" y="812"/>
                    </a:lnTo>
                    <a:lnTo>
                      <a:pt x="326" y="824"/>
                    </a:lnTo>
                    <a:lnTo>
                      <a:pt x="357" y="816"/>
                    </a:lnTo>
                    <a:lnTo>
                      <a:pt x="366" y="809"/>
                    </a:lnTo>
                    <a:lnTo>
                      <a:pt x="375" y="797"/>
                    </a:lnTo>
                    <a:lnTo>
                      <a:pt x="387" y="787"/>
                    </a:lnTo>
                    <a:lnTo>
                      <a:pt x="394" y="784"/>
                    </a:lnTo>
                    <a:lnTo>
                      <a:pt x="407" y="804"/>
                    </a:lnTo>
                    <a:lnTo>
                      <a:pt x="429" y="830"/>
                    </a:lnTo>
                    <a:lnTo>
                      <a:pt x="455" y="848"/>
                    </a:lnTo>
                    <a:lnTo>
                      <a:pt x="469" y="856"/>
                    </a:lnTo>
                    <a:lnTo>
                      <a:pt x="466" y="859"/>
                    </a:lnTo>
                    <a:lnTo>
                      <a:pt x="482" y="842"/>
                    </a:lnTo>
                    <a:lnTo>
                      <a:pt x="504" y="816"/>
                    </a:lnTo>
                    <a:lnTo>
                      <a:pt x="518" y="801"/>
                    </a:lnTo>
                    <a:lnTo>
                      <a:pt x="518" y="779"/>
                    </a:lnTo>
                    <a:lnTo>
                      <a:pt x="527" y="719"/>
                    </a:lnTo>
                    <a:lnTo>
                      <a:pt x="548" y="708"/>
                    </a:lnTo>
                    <a:lnTo>
                      <a:pt x="565" y="719"/>
                    </a:lnTo>
                    <a:lnTo>
                      <a:pt x="573" y="712"/>
                    </a:lnTo>
                    <a:lnTo>
                      <a:pt x="580" y="661"/>
                    </a:lnTo>
                    <a:lnTo>
                      <a:pt x="593" y="638"/>
                    </a:lnTo>
                    <a:lnTo>
                      <a:pt x="618" y="605"/>
                    </a:lnTo>
                    <a:lnTo>
                      <a:pt x="647" y="605"/>
                    </a:lnTo>
                    <a:lnTo>
                      <a:pt x="666" y="584"/>
                    </a:lnTo>
                    <a:lnTo>
                      <a:pt x="706" y="543"/>
                    </a:lnTo>
                    <a:lnTo>
                      <a:pt x="716" y="519"/>
                    </a:lnTo>
                    <a:lnTo>
                      <a:pt x="716" y="498"/>
                    </a:lnTo>
                    <a:lnTo>
                      <a:pt x="720" y="458"/>
                    </a:lnTo>
                    <a:lnTo>
                      <a:pt x="720" y="427"/>
                    </a:lnTo>
                    <a:lnTo>
                      <a:pt x="731" y="409"/>
                    </a:lnTo>
                    <a:lnTo>
                      <a:pt x="731" y="384"/>
                    </a:lnTo>
                    <a:lnTo>
                      <a:pt x="731" y="344"/>
                    </a:lnTo>
                    <a:lnTo>
                      <a:pt x="731" y="334"/>
                    </a:lnTo>
                    <a:lnTo>
                      <a:pt x="720" y="318"/>
                    </a:lnTo>
                    <a:lnTo>
                      <a:pt x="731" y="305"/>
                    </a:lnTo>
                    <a:lnTo>
                      <a:pt x="742" y="298"/>
                    </a:lnTo>
                    <a:lnTo>
                      <a:pt x="694" y="0"/>
                    </a:lnTo>
                    <a:lnTo>
                      <a:pt x="662" y="25"/>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1" name="Freeform 53">
                <a:extLst>
                  <a:ext uri="{FF2B5EF4-FFF2-40B4-BE49-F238E27FC236}">
                    <a16:creationId xmlns:a16="http://schemas.microsoft.com/office/drawing/2014/main" id="{776B11A7-D021-B9FE-E492-C9501E237537}"/>
                  </a:ext>
                </a:extLst>
              </p:cNvPr>
              <p:cNvSpPr>
                <a:spLocks/>
              </p:cNvSpPr>
              <p:nvPr/>
            </p:nvSpPr>
            <p:spPr bwMode="auto">
              <a:xfrm>
                <a:off x="5745163" y="1773238"/>
                <a:ext cx="290512" cy="500062"/>
              </a:xfrm>
              <a:custGeom>
                <a:avLst/>
                <a:gdLst/>
                <a:ahLst/>
                <a:cxnLst>
                  <a:cxn ang="0">
                    <a:pos x="30" y="920"/>
                  </a:cxn>
                  <a:cxn ang="0">
                    <a:pos x="87" y="899"/>
                  </a:cxn>
                  <a:cxn ang="0">
                    <a:pos x="130" y="899"/>
                  </a:cxn>
                  <a:cxn ang="0">
                    <a:pos x="168" y="928"/>
                  </a:cxn>
                  <a:cxn ang="0">
                    <a:pos x="179" y="899"/>
                  </a:cxn>
                  <a:cxn ang="0">
                    <a:pos x="211" y="884"/>
                  </a:cxn>
                  <a:cxn ang="0">
                    <a:pos x="244" y="900"/>
                  </a:cxn>
                  <a:cxn ang="0">
                    <a:pos x="268" y="884"/>
                  </a:cxn>
                  <a:cxn ang="0">
                    <a:pos x="284" y="848"/>
                  </a:cxn>
                  <a:cxn ang="0">
                    <a:pos x="298" y="830"/>
                  </a:cxn>
                  <a:cxn ang="0">
                    <a:pos x="321" y="867"/>
                  </a:cxn>
                  <a:cxn ang="0">
                    <a:pos x="365" y="864"/>
                  </a:cxn>
                  <a:cxn ang="0">
                    <a:pos x="376" y="825"/>
                  </a:cxn>
                  <a:cxn ang="0">
                    <a:pos x="408" y="798"/>
                  </a:cxn>
                  <a:cxn ang="0">
                    <a:pos x="430" y="763"/>
                  </a:cxn>
                  <a:cxn ang="0">
                    <a:pos x="440" y="723"/>
                  </a:cxn>
                  <a:cxn ang="0">
                    <a:pos x="444" y="701"/>
                  </a:cxn>
                  <a:cxn ang="0">
                    <a:pos x="497" y="688"/>
                  </a:cxn>
                  <a:cxn ang="0">
                    <a:pos x="540" y="676"/>
                  </a:cxn>
                  <a:cxn ang="0">
                    <a:pos x="543" y="635"/>
                  </a:cxn>
                  <a:cxn ang="0">
                    <a:pos x="538" y="613"/>
                  </a:cxn>
                  <a:cxn ang="0">
                    <a:pos x="545" y="590"/>
                  </a:cxn>
                  <a:cxn ang="0">
                    <a:pos x="481" y="0"/>
                  </a:cxn>
                  <a:cxn ang="0">
                    <a:pos x="144" y="27"/>
                  </a:cxn>
                  <a:cxn ang="0">
                    <a:pos x="83" y="68"/>
                  </a:cxn>
                  <a:cxn ang="0">
                    <a:pos x="44" y="68"/>
                  </a:cxn>
                  <a:cxn ang="0">
                    <a:pos x="58" y="583"/>
                  </a:cxn>
                  <a:cxn ang="0">
                    <a:pos x="58" y="624"/>
                  </a:cxn>
                  <a:cxn ang="0">
                    <a:pos x="82" y="683"/>
                  </a:cxn>
                  <a:cxn ang="0">
                    <a:pos x="85" y="735"/>
                  </a:cxn>
                  <a:cxn ang="0">
                    <a:pos x="62" y="773"/>
                  </a:cxn>
                  <a:cxn ang="0">
                    <a:pos x="46" y="809"/>
                  </a:cxn>
                  <a:cxn ang="0">
                    <a:pos x="21" y="859"/>
                  </a:cxn>
                  <a:cxn ang="0">
                    <a:pos x="0" y="887"/>
                  </a:cxn>
                  <a:cxn ang="0">
                    <a:pos x="8" y="941"/>
                  </a:cxn>
                  <a:cxn ang="0">
                    <a:pos x="10" y="945"/>
                  </a:cxn>
                </a:cxnLst>
                <a:rect l="0" t="0" r="r" b="b"/>
                <a:pathLst>
                  <a:path w="549" h="945">
                    <a:moveTo>
                      <a:pt x="26" y="945"/>
                    </a:moveTo>
                    <a:lnTo>
                      <a:pt x="30" y="920"/>
                    </a:lnTo>
                    <a:lnTo>
                      <a:pt x="72" y="917"/>
                    </a:lnTo>
                    <a:lnTo>
                      <a:pt x="87" y="899"/>
                    </a:lnTo>
                    <a:lnTo>
                      <a:pt x="105" y="899"/>
                    </a:lnTo>
                    <a:lnTo>
                      <a:pt x="130" y="899"/>
                    </a:lnTo>
                    <a:lnTo>
                      <a:pt x="151" y="912"/>
                    </a:lnTo>
                    <a:lnTo>
                      <a:pt x="168" y="928"/>
                    </a:lnTo>
                    <a:lnTo>
                      <a:pt x="179" y="921"/>
                    </a:lnTo>
                    <a:lnTo>
                      <a:pt x="179" y="899"/>
                    </a:lnTo>
                    <a:lnTo>
                      <a:pt x="197" y="895"/>
                    </a:lnTo>
                    <a:lnTo>
                      <a:pt x="211" y="884"/>
                    </a:lnTo>
                    <a:lnTo>
                      <a:pt x="229" y="884"/>
                    </a:lnTo>
                    <a:lnTo>
                      <a:pt x="244" y="900"/>
                    </a:lnTo>
                    <a:lnTo>
                      <a:pt x="264" y="903"/>
                    </a:lnTo>
                    <a:lnTo>
                      <a:pt x="268" y="884"/>
                    </a:lnTo>
                    <a:lnTo>
                      <a:pt x="273" y="867"/>
                    </a:lnTo>
                    <a:lnTo>
                      <a:pt x="284" y="848"/>
                    </a:lnTo>
                    <a:lnTo>
                      <a:pt x="290" y="830"/>
                    </a:lnTo>
                    <a:lnTo>
                      <a:pt x="298" y="830"/>
                    </a:lnTo>
                    <a:lnTo>
                      <a:pt x="308" y="848"/>
                    </a:lnTo>
                    <a:lnTo>
                      <a:pt x="321" y="867"/>
                    </a:lnTo>
                    <a:lnTo>
                      <a:pt x="332" y="869"/>
                    </a:lnTo>
                    <a:lnTo>
                      <a:pt x="365" y="864"/>
                    </a:lnTo>
                    <a:lnTo>
                      <a:pt x="373" y="845"/>
                    </a:lnTo>
                    <a:lnTo>
                      <a:pt x="376" y="825"/>
                    </a:lnTo>
                    <a:lnTo>
                      <a:pt x="391" y="802"/>
                    </a:lnTo>
                    <a:lnTo>
                      <a:pt x="408" y="798"/>
                    </a:lnTo>
                    <a:lnTo>
                      <a:pt x="418" y="785"/>
                    </a:lnTo>
                    <a:lnTo>
                      <a:pt x="430" y="763"/>
                    </a:lnTo>
                    <a:lnTo>
                      <a:pt x="440" y="744"/>
                    </a:lnTo>
                    <a:lnTo>
                      <a:pt x="440" y="723"/>
                    </a:lnTo>
                    <a:lnTo>
                      <a:pt x="444" y="712"/>
                    </a:lnTo>
                    <a:lnTo>
                      <a:pt x="444" y="701"/>
                    </a:lnTo>
                    <a:lnTo>
                      <a:pt x="447" y="694"/>
                    </a:lnTo>
                    <a:lnTo>
                      <a:pt x="497" y="688"/>
                    </a:lnTo>
                    <a:lnTo>
                      <a:pt x="516" y="676"/>
                    </a:lnTo>
                    <a:lnTo>
                      <a:pt x="540" y="676"/>
                    </a:lnTo>
                    <a:lnTo>
                      <a:pt x="549" y="667"/>
                    </a:lnTo>
                    <a:lnTo>
                      <a:pt x="543" y="635"/>
                    </a:lnTo>
                    <a:lnTo>
                      <a:pt x="549" y="626"/>
                    </a:lnTo>
                    <a:lnTo>
                      <a:pt x="538" y="613"/>
                    </a:lnTo>
                    <a:lnTo>
                      <a:pt x="530" y="595"/>
                    </a:lnTo>
                    <a:lnTo>
                      <a:pt x="545" y="590"/>
                    </a:lnTo>
                    <a:lnTo>
                      <a:pt x="487" y="11"/>
                    </a:lnTo>
                    <a:lnTo>
                      <a:pt x="481" y="0"/>
                    </a:lnTo>
                    <a:lnTo>
                      <a:pt x="150" y="22"/>
                    </a:lnTo>
                    <a:lnTo>
                      <a:pt x="144" y="27"/>
                    </a:lnTo>
                    <a:lnTo>
                      <a:pt x="110" y="51"/>
                    </a:lnTo>
                    <a:lnTo>
                      <a:pt x="83" y="68"/>
                    </a:lnTo>
                    <a:lnTo>
                      <a:pt x="69" y="76"/>
                    </a:lnTo>
                    <a:lnTo>
                      <a:pt x="44" y="68"/>
                    </a:lnTo>
                    <a:lnTo>
                      <a:pt x="64" y="569"/>
                    </a:lnTo>
                    <a:lnTo>
                      <a:pt x="58" y="583"/>
                    </a:lnTo>
                    <a:lnTo>
                      <a:pt x="55" y="601"/>
                    </a:lnTo>
                    <a:lnTo>
                      <a:pt x="58" y="624"/>
                    </a:lnTo>
                    <a:lnTo>
                      <a:pt x="62" y="646"/>
                    </a:lnTo>
                    <a:lnTo>
                      <a:pt x="82" y="683"/>
                    </a:lnTo>
                    <a:lnTo>
                      <a:pt x="90" y="719"/>
                    </a:lnTo>
                    <a:lnTo>
                      <a:pt x="85" y="735"/>
                    </a:lnTo>
                    <a:lnTo>
                      <a:pt x="72" y="751"/>
                    </a:lnTo>
                    <a:lnTo>
                      <a:pt x="62" y="773"/>
                    </a:lnTo>
                    <a:lnTo>
                      <a:pt x="58" y="798"/>
                    </a:lnTo>
                    <a:lnTo>
                      <a:pt x="46" y="809"/>
                    </a:lnTo>
                    <a:lnTo>
                      <a:pt x="24" y="828"/>
                    </a:lnTo>
                    <a:lnTo>
                      <a:pt x="21" y="859"/>
                    </a:lnTo>
                    <a:lnTo>
                      <a:pt x="11" y="869"/>
                    </a:lnTo>
                    <a:lnTo>
                      <a:pt x="0" y="887"/>
                    </a:lnTo>
                    <a:lnTo>
                      <a:pt x="4" y="916"/>
                    </a:lnTo>
                    <a:lnTo>
                      <a:pt x="8" y="941"/>
                    </a:lnTo>
                    <a:lnTo>
                      <a:pt x="10" y="945"/>
                    </a:lnTo>
                    <a:lnTo>
                      <a:pt x="10" y="945"/>
                    </a:lnTo>
                    <a:lnTo>
                      <a:pt x="26" y="945"/>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2" name="Freeform 54">
                <a:extLst>
                  <a:ext uri="{FF2B5EF4-FFF2-40B4-BE49-F238E27FC236}">
                    <a16:creationId xmlns:a16="http://schemas.microsoft.com/office/drawing/2014/main" id="{13A3706F-7845-74BA-2585-16EAD5D76387}"/>
                  </a:ext>
                </a:extLst>
              </p:cNvPr>
              <p:cNvSpPr>
                <a:spLocks/>
              </p:cNvSpPr>
              <p:nvPr/>
            </p:nvSpPr>
            <p:spPr bwMode="auto">
              <a:xfrm>
                <a:off x="5418138" y="1708150"/>
                <a:ext cx="374650" cy="658812"/>
              </a:xfrm>
              <a:custGeom>
                <a:avLst/>
                <a:gdLst/>
                <a:ahLst/>
                <a:cxnLst>
                  <a:cxn ang="0">
                    <a:pos x="481" y="1198"/>
                  </a:cxn>
                  <a:cxn ang="0">
                    <a:pos x="530" y="1221"/>
                  </a:cxn>
                  <a:cxn ang="0">
                    <a:pos x="562" y="1221"/>
                  </a:cxn>
                  <a:cxn ang="0">
                    <a:pos x="563" y="1189"/>
                  </a:cxn>
                  <a:cxn ang="0">
                    <a:pos x="574" y="1152"/>
                  </a:cxn>
                  <a:cxn ang="0">
                    <a:pos x="624" y="1131"/>
                  </a:cxn>
                  <a:cxn ang="0">
                    <a:pos x="613" y="1105"/>
                  </a:cxn>
                  <a:cxn ang="0">
                    <a:pos x="614" y="1076"/>
                  </a:cxn>
                  <a:cxn ang="0">
                    <a:pos x="630" y="1066"/>
                  </a:cxn>
                  <a:cxn ang="0">
                    <a:pos x="624" y="1037"/>
                  </a:cxn>
                  <a:cxn ang="0">
                    <a:pos x="631" y="990"/>
                  </a:cxn>
                  <a:cxn ang="0">
                    <a:pos x="644" y="949"/>
                  </a:cxn>
                  <a:cxn ang="0">
                    <a:pos x="678" y="919"/>
                  </a:cxn>
                  <a:cxn ang="0">
                    <a:pos x="692" y="872"/>
                  </a:cxn>
                  <a:cxn ang="0">
                    <a:pos x="710" y="840"/>
                  </a:cxn>
                  <a:cxn ang="0">
                    <a:pos x="682" y="767"/>
                  </a:cxn>
                  <a:cxn ang="0">
                    <a:pos x="675" y="722"/>
                  </a:cxn>
                  <a:cxn ang="0">
                    <a:pos x="684" y="690"/>
                  </a:cxn>
                  <a:cxn ang="0">
                    <a:pos x="667" y="189"/>
                  </a:cxn>
                  <a:cxn ang="0">
                    <a:pos x="637" y="143"/>
                  </a:cxn>
                  <a:cxn ang="0">
                    <a:pos x="620" y="94"/>
                  </a:cxn>
                  <a:cxn ang="0">
                    <a:pos x="589" y="18"/>
                  </a:cxn>
                  <a:cxn ang="0">
                    <a:pos x="127" y="26"/>
                  </a:cxn>
                  <a:cxn ang="0">
                    <a:pos x="120" y="18"/>
                  </a:cxn>
                  <a:cxn ang="0">
                    <a:pos x="113" y="46"/>
                  </a:cxn>
                  <a:cxn ang="0">
                    <a:pos x="154" y="80"/>
                  </a:cxn>
                  <a:cxn ang="0">
                    <a:pos x="206" y="130"/>
                  </a:cxn>
                  <a:cxn ang="0">
                    <a:pos x="201" y="176"/>
                  </a:cxn>
                  <a:cxn ang="0">
                    <a:pos x="172" y="237"/>
                  </a:cxn>
                  <a:cxn ang="0">
                    <a:pos x="145" y="259"/>
                  </a:cxn>
                  <a:cxn ang="0">
                    <a:pos x="84" y="273"/>
                  </a:cxn>
                  <a:cxn ang="0">
                    <a:pos x="62" y="302"/>
                  </a:cxn>
                  <a:cxn ang="0">
                    <a:pos x="84" y="357"/>
                  </a:cxn>
                  <a:cxn ang="0">
                    <a:pos x="73" y="387"/>
                  </a:cxn>
                  <a:cxn ang="0">
                    <a:pos x="59" y="422"/>
                  </a:cxn>
                  <a:cxn ang="0">
                    <a:pos x="12" y="473"/>
                  </a:cxn>
                  <a:cxn ang="0">
                    <a:pos x="0" y="523"/>
                  </a:cxn>
                  <a:cxn ang="0">
                    <a:pos x="0" y="626"/>
                  </a:cxn>
                  <a:cxn ang="0">
                    <a:pos x="113" y="749"/>
                  </a:cxn>
                  <a:cxn ang="0">
                    <a:pos x="140" y="823"/>
                  </a:cxn>
                  <a:cxn ang="0">
                    <a:pos x="172" y="834"/>
                  </a:cxn>
                  <a:cxn ang="0">
                    <a:pos x="213" y="823"/>
                  </a:cxn>
                  <a:cxn ang="0">
                    <a:pos x="244" y="859"/>
                  </a:cxn>
                  <a:cxn ang="0">
                    <a:pos x="226" y="917"/>
                  </a:cxn>
                  <a:cxn ang="0">
                    <a:pos x="213" y="966"/>
                  </a:cxn>
                  <a:cxn ang="0">
                    <a:pos x="242" y="1021"/>
                  </a:cxn>
                  <a:cxn ang="0">
                    <a:pos x="292" y="1039"/>
                  </a:cxn>
                  <a:cxn ang="0">
                    <a:pos x="369" y="1101"/>
                  </a:cxn>
                  <a:cxn ang="0">
                    <a:pos x="385" y="1177"/>
                  </a:cxn>
                  <a:cxn ang="0">
                    <a:pos x="405" y="1221"/>
                  </a:cxn>
                  <a:cxn ang="0">
                    <a:pos x="417" y="1221"/>
                  </a:cxn>
                  <a:cxn ang="0">
                    <a:pos x="455" y="1213"/>
                  </a:cxn>
                </a:cxnLst>
                <a:rect l="0" t="0" r="r" b="b"/>
                <a:pathLst>
                  <a:path w="710" h="1243">
                    <a:moveTo>
                      <a:pt x="471" y="1202"/>
                    </a:moveTo>
                    <a:lnTo>
                      <a:pt x="481" y="1198"/>
                    </a:lnTo>
                    <a:lnTo>
                      <a:pt x="506" y="1206"/>
                    </a:lnTo>
                    <a:lnTo>
                      <a:pt x="530" y="1221"/>
                    </a:lnTo>
                    <a:lnTo>
                      <a:pt x="544" y="1221"/>
                    </a:lnTo>
                    <a:lnTo>
                      <a:pt x="562" y="1221"/>
                    </a:lnTo>
                    <a:lnTo>
                      <a:pt x="570" y="1214"/>
                    </a:lnTo>
                    <a:lnTo>
                      <a:pt x="563" y="1189"/>
                    </a:lnTo>
                    <a:lnTo>
                      <a:pt x="560" y="1166"/>
                    </a:lnTo>
                    <a:lnTo>
                      <a:pt x="574" y="1152"/>
                    </a:lnTo>
                    <a:lnTo>
                      <a:pt x="607" y="1139"/>
                    </a:lnTo>
                    <a:lnTo>
                      <a:pt x="624" y="1131"/>
                    </a:lnTo>
                    <a:lnTo>
                      <a:pt x="619" y="1117"/>
                    </a:lnTo>
                    <a:lnTo>
                      <a:pt x="613" y="1105"/>
                    </a:lnTo>
                    <a:lnTo>
                      <a:pt x="610" y="1092"/>
                    </a:lnTo>
                    <a:lnTo>
                      <a:pt x="614" y="1076"/>
                    </a:lnTo>
                    <a:lnTo>
                      <a:pt x="630" y="1066"/>
                    </a:lnTo>
                    <a:lnTo>
                      <a:pt x="630" y="1066"/>
                    </a:lnTo>
                    <a:lnTo>
                      <a:pt x="628" y="1062"/>
                    </a:lnTo>
                    <a:lnTo>
                      <a:pt x="624" y="1037"/>
                    </a:lnTo>
                    <a:lnTo>
                      <a:pt x="620" y="1008"/>
                    </a:lnTo>
                    <a:lnTo>
                      <a:pt x="631" y="990"/>
                    </a:lnTo>
                    <a:lnTo>
                      <a:pt x="641" y="980"/>
                    </a:lnTo>
                    <a:lnTo>
                      <a:pt x="644" y="949"/>
                    </a:lnTo>
                    <a:lnTo>
                      <a:pt x="666" y="930"/>
                    </a:lnTo>
                    <a:lnTo>
                      <a:pt x="678" y="919"/>
                    </a:lnTo>
                    <a:lnTo>
                      <a:pt x="682" y="894"/>
                    </a:lnTo>
                    <a:lnTo>
                      <a:pt x="692" y="872"/>
                    </a:lnTo>
                    <a:lnTo>
                      <a:pt x="705" y="856"/>
                    </a:lnTo>
                    <a:lnTo>
                      <a:pt x="710" y="840"/>
                    </a:lnTo>
                    <a:lnTo>
                      <a:pt x="702" y="804"/>
                    </a:lnTo>
                    <a:lnTo>
                      <a:pt x="682" y="767"/>
                    </a:lnTo>
                    <a:lnTo>
                      <a:pt x="678" y="745"/>
                    </a:lnTo>
                    <a:lnTo>
                      <a:pt x="675" y="722"/>
                    </a:lnTo>
                    <a:lnTo>
                      <a:pt x="678" y="704"/>
                    </a:lnTo>
                    <a:lnTo>
                      <a:pt x="684" y="690"/>
                    </a:lnTo>
                    <a:lnTo>
                      <a:pt x="664" y="189"/>
                    </a:lnTo>
                    <a:lnTo>
                      <a:pt x="667" y="189"/>
                    </a:lnTo>
                    <a:lnTo>
                      <a:pt x="650" y="172"/>
                    </a:lnTo>
                    <a:lnTo>
                      <a:pt x="637" y="143"/>
                    </a:lnTo>
                    <a:lnTo>
                      <a:pt x="628" y="129"/>
                    </a:lnTo>
                    <a:lnTo>
                      <a:pt x="620" y="94"/>
                    </a:lnTo>
                    <a:lnTo>
                      <a:pt x="599" y="75"/>
                    </a:lnTo>
                    <a:lnTo>
                      <a:pt x="589" y="18"/>
                    </a:lnTo>
                    <a:lnTo>
                      <a:pt x="584" y="0"/>
                    </a:lnTo>
                    <a:lnTo>
                      <a:pt x="127" y="26"/>
                    </a:lnTo>
                    <a:lnTo>
                      <a:pt x="120" y="18"/>
                    </a:lnTo>
                    <a:lnTo>
                      <a:pt x="120" y="18"/>
                    </a:lnTo>
                    <a:lnTo>
                      <a:pt x="113" y="33"/>
                    </a:lnTo>
                    <a:lnTo>
                      <a:pt x="113" y="46"/>
                    </a:lnTo>
                    <a:lnTo>
                      <a:pt x="133" y="61"/>
                    </a:lnTo>
                    <a:lnTo>
                      <a:pt x="154" y="80"/>
                    </a:lnTo>
                    <a:lnTo>
                      <a:pt x="181" y="103"/>
                    </a:lnTo>
                    <a:lnTo>
                      <a:pt x="206" y="130"/>
                    </a:lnTo>
                    <a:lnTo>
                      <a:pt x="206" y="143"/>
                    </a:lnTo>
                    <a:lnTo>
                      <a:pt x="201" y="176"/>
                    </a:lnTo>
                    <a:lnTo>
                      <a:pt x="183" y="196"/>
                    </a:lnTo>
                    <a:lnTo>
                      <a:pt x="172" y="237"/>
                    </a:lnTo>
                    <a:lnTo>
                      <a:pt x="155" y="251"/>
                    </a:lnTo>
                    <a:lnTo>
                      <a:pt x="145" y="259"/>
                    </a:lnTo>
                    <a:lnTo>
                      <a:pt x="113" y="273"/>
                    </a:lnTo>
                    <a:lnTo>
                      <a:pt x="84" y="273"/>
                    </a:lnTo>
                    <a:lnTo>
                      <a:pt x="63" y="283"/>
                    </a:lnTo>
                    <a:lnTo>
                      <a:pt x="62" y="302"/>
                    </a:lnTo>
                    <a:lnTo>
                      <a:pt x="62" y="321"/>
                    </a:lnTo>
                    <a:lnTo>
                      <a:pt x="84" y="357"/>
                    </a:lnTo>
                    <a:lnTo>
                      <a:pt x="91" y="372"/>
                    </a:lnTo>
                    <a:lnTo>
                      <a:pt x="73" y="387"/>
                    </a:lnTo>
                    <a:lnTo>
                      <a:pt x="68" y="422"/>
                    </a:lnTo>
                    <a:lnTo>
                      <a:pt x="59" y="422"/>
                    </a:lnTo>
                    <a:lnTo>
                      <a:pt x="43" y="443"/>
                    </a:lnTo>
                    <a:lnTo>
                      <a:pt x="12" y="473"/>
                    </a:lnTo>
                    <a:lnTo>
                      <a:pt x="16" y="509"/>
                    </a:lnTo>
                    <a:lnTo>
                      <a:pt x="0" y="523"/>
                    </a:lnTo>
                    <a:lnTo>
                      <a:pt x="0" y="575"/>
                    </a:lnTo>
                    <a:lnTo>
                      <a:pt x="0" y="626"/>
                    </a:lnTo>
                    <a:lnTo>
                      <a:pt x="29" y="680"/>
                    </a:lnTo>
                    <a:lnTo>
                      <a:pt x="113" y="749"/>
                    </a:lnTo>
                    <a:lnTo>
                      <a:pt x="140" y="780"/>
                    </a:lnTo>
                    <a:lnTo>
                      <a:pt x="140" y="823"/>
                    </a:lnTo>
                    <a:lnTo>
                      <a:pt x="159" y="849"/>
                    </a:lnTo>
                    <a:lnTo>
                      <a:pt x="172" y="834"/>
                    </a:lnTo>
                    <a:lnTo>
                      <a:pt x="183" y="823"/>
                    </a:lnTo>
                    <a:lnTo>
                      <a:pt x="213" y="823"/>
                    </a:lnTo>
                    <a:lnTo>
                      <a:pt x="231" y="841"/>
                    </a:lnTo>
                    <a:lnTo>
                      <a:pt x="244" y="859"/>
                    </a:lnTo>
                    <a:lnTo>
                      <a:pt x="231" y="892"/>
                    </a:lnTo>
                    <a:lnTo>
                      <a:pt x="226" y="917"/>
                    </a:lnTo>
                    <a:lnTo>
                      <a:pt x="220" y="937"/>
                    </a:lnTo>
                    <a:lnTo>
                      <a:pt x="213" y="966"/>
                    </a:lnTo>
                    <a:lnTo>
                      <a:pt x="213" y="992"/>
                    </a:lnTo>
                    <a:lnTo>
                      <a:pt x="242" y="1021"/>
                    </a:lnTo>
                    <a:lnTo>
                      <a:pt x="277" y="1046"/>
                    </a:lnTo>
                    <a:lnTo>
                      <a:pt x="292" y="1039"/>
                    </a:lnTo>
                    <a:lnTo>
                      <a:pt x="351" y="1078"/>
                    </a:lnTo>
                    <a:lnTo>
                      <a:pt x="369" y="1101"/>
                    </a:lnTo>
                    <a:lnTo>
                      <a:pt x="387" y="1149"/>
                    </a:lnTo>
                    <a:lnTo>
                      <a:pt x="385" y="1177"/>
                    </a:lnTo>
                    <a:lnTo>
                      <a:pt x="377" y="1195"/>
                    </a:lnTo>
                    <a:lnTo>
                      <a:pt x="405" y="1221"/>
                    </a:lnTo>
                    <a:lnTo>
                      <a:pt x="405" y="1243"/>
                    </a:lnTo>
                    <a:lnTo>
                      <a:pt x="417" y="1221"/>
                    </a:lnTo>
                    <a:lnTo>
                      <a:pt x="442" y="1221"/>
                    </a:lnTo>
                    <a:lnTo>
                      <a:pt x="455" y="1213"/>
                    </a:lnTo>
                    <a:lnTo>
                      <a:pt x="471" y="1202"/>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3" name="Freeform 55">
                <a:extLst>
                  <a:ext uri="{FF2B5EF4-FFF2-40B4-BE49-F238E27FC236}">
                    <a16:creationId xmlns:a16="http://schemas.microsoft.com/office/drawing/2014/main" id="{7E97FAE9-A3E7-20D0-5AB0-2E5173331509}"/>
                  </a:ext>
                </a:extLst>
              </p:cNvPr>
              <p:cNvSpPr>
                <a:spLocks/>
              </p:cNvSpPr>
              <p:nvPr/>
            </p:nvSpPr>
            <p:spPr bwMode="auto">
              <a:xfrm>
                <a:off x="4957763" y="1563688"/>
                <a:ext cx="568325" cy="419100"/>
              </a:xfrm>
              <a:custGeom>
                <a:avLst/>
                <a:gdLst/>
                <a:ahLst/>
                <a:cxnLst>
                  <a:cxn ang="0">
                    <a:pos x="911" y="717"/>
                  </a:cxn>
                  <a:cxn ang="0">
                    <a:pos x="936" y="696"/>
                  </a:cxn>
                  <a:cxn ang="0">
                    <a:pos x="959" y="646"/>
                  </a:cxn>
                  <a:cxn ang="0">
                    <a:pos x="930" y="595"/>
                  </a:cxn>
                  <a:cxn ang="0">
                    <a:pos x="931" y="557"/>
                  </a:cxn>
                  <a:cxn ang="0">
                    <a:pos x="981" y="547"/>
                  </a:cxn>
                  <a:cxn ang="0">
                    <a:pos x="1023" y="525"/>
                  </a:cxn>
                  <a:cxn ang="0">
                    <a:pos x="1051" y="470"/>
                  </a:cxn>
                  <a:cxn ang="0">
                    <a:pos x="1074" y="417"/>
                  </a:cxn>
                  <a:cxn ang="0">
                    <a:pos x="1049" y="377"/>
                  </a:cxn>
                  <a:cxn ang="0">
                    <a:pos x="1001" y="335"/>
                  </a:cxn>
                  <a:cxn ang="0">
                    <a:pos x="981" y="307"/>
                  </a:cxn>
                  <a:cxn ang="0">
                    <a:pos x="995" y="300"/>
                  </a:cxn>
                  <a:cxn ang="0">
                    <a:pos x="981" y="284"/>
                  </a:cxn>
                  <a:cxn ang="0">
                    <a:pos x="966" y="274"/>
                  </a:cxn>
                  <a:cxn ang="0">
                    <a:pos x="961" y="271"/>
                  </a:cxn>
                  <a:cxn ang="0">
                    <a:pos x="947" y="264"/>
                  </a:cxn>
                  <a:cxn ang="0">
                    <a:pos x="913" y="256"/>
                  </a:cxn>
                  <a:cxn ang="0">
                    <a:pos x="904" y="207"/>
                  </a:cxn>
                  <a:cxn ang="0">
                    <a:pos x="904" y="164"/>
                  </a:cxn>
                  <a:cxn ang="0">
                    <a:pos x="893" y="116"/>
                  </a:cxn>
                  <a:cxn ang="0">
                    <a:pos x="32" y="102"/>
                  </a:cxn>
                  <a:cxn ang="0">
                    <a:pos x="36" y="0"/>
                  </a:cxn>
                  <a:cxn ang="0">
                    <a:pos x="17" y="105"/>
                  </a:cxn>
                  <a:cxn ang="0">
                    <a:pos x="13" y="142"/>
                  </a:cxn>
                  <a:cxn ang="0">
                    <a:pos x="32" y="171"/>
                  </a:cxn>
                  <a:cxn ang="0">
                    <a:pos x="23" y="193"/>
                  </a:cxn>
                  <a:cxn ang="0">
                    <a:pos x="20" y="242"/>
                  </a:cxn>
                  <a:cxn ang="0">
                    <a:pos x="0" y="260"/>
                  </a:cxn>
                  <a:cxn ang="0">
                    <a:pos x="20" y="288"/>
                  </a:cxn>
                  <a:cxn ang="0">
                    <a:pos x="20" y="320"/>
                  </a:cxn>
                  <a:cxn ang="0">
                    <a:pos x="27" y="328"/>
                  </a:cxn>
                  <a:cxn ang="0">
                    <a:pos x="54" y="397"/>
                  </a:cxn>
                  <a:cxn ang="0">
                    <a:pos x="75" y="446"/>
                  </a:cxn>
                  <a:cxn ang="0">
                    <a:pos x="86" y="474"/>
                  </a:cxn>
                  <a:cxn ang="0">
                    <a:pos x="93" y="486"/>
                  </a:cxn>
                  <a:cxn ang="0">
                    <a:pos x="85" y="506"/>
                  </a:cxn>
                  <a:cxn ang="0">
                    <a:pos x="93" y="540"/>
                  </a:cxn>
                  <a:cxn ang="0">
                    <a:pos x="114" y="550"/>
                  </a:cxn>
                  <a:cxn ang="0">
                    <a:pos x="121" y="626"/>
                  </a:cxn>
                  <a:cxn ang="0">
                    <a:pos x="125" y="660"/>
                  </a:cxn>
                  <a:cxn ang="0">
                    <a:pos x="132" y="718"/>
                  </a:cxn>
                  <a:cxn ang="0">
                    <a:pos x="139" y="753"/>
                  </a:cxn>
                  <a:cxn ang="0">
                    <a:pos x="873" y="793"/>
                  </a:cxn>
                  <a:cxn ang="0">
                    <a:pos x="880" y="747"/>
                  </a:cxn>
                </a:cxnLst>
                <a:rect l="0" t="0" r="r" b="b"/>
                <a:pathLst>
                  <a:path w="1074" h="793">
                    <a:moveTo>
                      <a:pt x="880" y="747"/>
                    </a:moveTo>
                    <a:lnTo>
                      <a:pt x="911" y="717"/>
                    </a:lnTo>
                    <a:lnTo>
                      <a:pt x="927" y="696"/>
                    </a:lnTo>
                    <a:lnTo>
                      <a:pt x="936" y="696"/>
                    </a:lnTo>
                    <a:lnTo>
                      <a:pt x="941" y="661"/>
                    </a:lnTo>
                    <a:lnTo>
                      <a:pt x="959" y="646"/>
                    </a:lnTo>
                    <a:lnTo>
                      <a:pt x="952" y="631"/>
                    </a:lnTo>
                    <a:lnTo>
                      <a:pt x="930" y="595"/>
                    </a:lnTo>
                    <a:lnTo>
                      <a:pt x="930" y="576"/>
                    </a:lnTo>
                    <a:lnTo>
                      <a:pt x="931" y="557"/>
                    </a:lnTo>
                    <a:lnTo>
                      <a:pt x="952" y="547"/>
                    </a:lnTo>
                    <a:lnTo>
                      <a:pt x="981" y="547"/>
                    </a:lnTo>
                    <a:lnTo>
                      <a:pt x="1013" y="533"/>
                    </a:lnTo>
                    <a:lnTo>
                      <a:pt x="1023" y="525"/>
                    </a:lnTo>
                    <a:lnTo>
                      <a:pt x="1040" y="511"/>
                    </a:lnTo>
                    <a:lnTo>
                      <a:pt x="1051" y="470"/>
                    </a:lnTo>
                    <a:lnTo>
                      <a:pt x="1069" y="450"/>
                    </a:lnTo>
                    <a:lnTo>
                      <a:pt x="1074" y="417"/>
                    </a:lnTo>
                    <a:lnTo>
                      <a:pt x="1074" y="404"/>
                    </a:lnTo>
                    <a:lnTo>
                      <a:pt x="1049" y="377"/>
                    </a:lnTo>
                    <a:lnTo>
                      <a:pt x="1022" y="354"/>
                    </a:lnTo>
                    <a:lnTo>
                      <a:pt x="1001" y="335"/>
                    </a:lnTo>
                    <a:lnTo>
                      <a:pt x="981" y="320"/>
                    </a:lnTo>
                    <a:lnTo>
                      <a:pt x="981" y="307"/>
                    </a:lnTo>
                    <a:lnTo>
                      <a:pt x="988" y="292"/>
                    </a:lnTo>
                    <a:lnTo>
                      <a:pt x="995" y="300"/>
                    </a:lnTo>
                    <a:lnTo>
                      <a:pt x="981" y="284"/>
                    </a:lnTo>
                    <a:lnTo>
                      <a:pt x="981" y="284"/>
                    </a:lnTo>
                    <a:lnTo>
                      <a:pt x="973" y="278"/>
                    </a:lnTo>
                    <a:lnTo>
                      <a:pt x="966" y="274"/>
                    </a:lnTo>
                    <a:lnTo>
                      <a:pt x="961" y="271"/>
                    </a:lnTo>
                    <a:lnTo>
                      <a:pt x="961" y="271"/>
                    </a:lnTo>
                    <a:lnTo>
                      <a:pt x="955" y="270"/>
                    </a:lnTo>
                    <a:lnTo>
                      <a:pt x="947" y="264"/>
                    </a:lnTo>
                    <a:lnTo>
                      <a:pt x="937" y="256"/>
                    </a:lnTo>
                    <a:lnTo>
                      <a:pt x="913" y="256"/>
                    </a:lnTo>
                    <a:lnTo>
                      <a:pt x="913" y="235"/>
                    </a:lnTo>
                    <a:lnTo>
                      <a:pt x="904" y="207"/>
                    </a:lnTo>
                    <a:lnTo>
                      <a:pt x="904" y="181"/>
                    </a:lnTo>
                    <a:lnTo>
                      <a:pt x="904" y="164"/>
                    </a:lnTo>
                    <a:lnTo>
                      <a:pt x="904" y="132"/>
                    </a:lnTo>
                    <a:lnTo>
                      <a:pt x="893" y="116"/>
                    </a:lnTo>
                    <a:lnTo>
                      <a:pt x="882" y="85"/>
                    </a:lnTo>
                    <a:lnTo>
                      <a:pt x="32" y="102"/>
                    </a:lnTo>
                    <a:lnTo>
                      <a:pt x="36" y="0"/>
                    </a:lnTo>
                    <a:lnTo>
                      <a:pt x="36" y="0"/>
                    </a:lnTo>
                    <a:lnTo>
                      <a:pt x="32" y="105"/>
                    </a:lnTo>
                    <a:lnTo>
                      <a:pt x="17" y="105"/>
                    </a:lnTo>
                    <a:lnTo>
                      <a:pt x="17" y="118"/>
                    </a:lnTo>
                    <a:lnTo>
                      <a:pt x="13" y="142"/>
                    </a:lnTo>
                    <a:lnTo>
                      <a:pt x="21" y="148"/>
                    </a:lnTo>
                    <a:lnTo>
                      <a:pt x="32" y="171"/>
                    </a:lnTo>
                    <a:lnTo>
                      <a:pt x="32" y="189"/>
                    </a:lnTo>
                    <a:lnTo>
                      <a:pt x="23" y="193"/>
                    </a:lnTo>
                    <a:lnTo>
                      <a:pt x="20" y="210"/>
                    </a:lnTo>
                    <a:lnTo>
                      <a:pt x="20" y="242"/>
                    </a:lnTo>
                    <a:lnTo>
                      <a:pt x="7" y="246"/>
                    </a:lnTo>
                    <a:lnTo>
                      <a:pt x="0" y="260"/>
                    </a:lnTo>
                    <a:lnTo>
                      <a:pt x="0" y="275"/>
                    </a:lnTo>
                    <a:lnTo>
                      <a:pt x="20" y="288"/>
                    </a:lnTo>
                    <a:lnTo>
                      <a:pt x="20" y="309"/>
                    </a:lnTo>
                    <a:lnTo>
                      <a:pt x="20" y="320"/>
                    </a:lnTo>
                    <a:lnTo>
                      <a:pt x="13" y="311"/>
                    </a:lnTo>
                    <a:lnTo>
                      <a:pt x="27" y="328"/>
                    </a:lnTo>
                    <a:lnTo>
                      <a:pt x="42" y="370"/>
                    </a:lnTo>
                    <a:lnTo>
                      <a:pt x="54" y="397"/>
                    </a:lnTo>
                    <a:lnTo>
                      <a:pt x="66" y="425"/>
                    </a:lnTo>
                    <a:lnTo>
                      <a:pt x="75" y="446"/>
                    </a:lnTo>
                    <a:lnTo>
                      <a:pt x="82" y="460"/>
                    </a:lnTo>
                    <a:lnTo>
                      <a:pt x="86" y="474"/>
                    </a:lnTo>
                    <a:lnTo>
                      <a:pt x="93" y="479"/>
                    </a:lnTo>
                    <a:lnTo>
                      <a:pt x="93" y="486"/>
                    </a:lnTo>
                    <a:lnTo>
                      <a:pt x="81" y="489"/>
                    </a:lnTo>
                    <a:lnTo>
                      <a:pt x="85" y="506"/>
                    </a:lnTo>
                    <a:lnTo>
                      <a:pt x="89" y="528"/>
                    </a:lnTo>
                    <a:lnTo>
                      <a:pt x="93" y="540"/>
                    </a:lnTo>
                    <a:lnTo>
                      <a:pt x="102" y="540"/>
                    </a:lnTo>
                    <a:lnTo>
                      <a:pt x="114" y="550"/>
                    </a:lnTo>
                    <a:lnTo>
                      <a:pt x="121" y="581"/>
                    </a:lnTo>
                    <a:lnTo>
                      <a:pt x="121" y="626"/>
                    </a:lnTo>
                    <a:lnTo>
                      <a:pt x="118" y="644"/>
                    </a:lnTo>
                    <a:lnTo>
                      <a:pt x="125" y="660"/>
                    </a:lnTo>
                    <a:lnTo>
                      <a:pt x="132" y="669"/>
                    </a:lnTo>
                    <a:lnTo>
                      <a:pt x="132" y="718"/>
                    </a:lnTo>
                    <a:lnTo>
                      <a:pt x="138" y="750"/>
                    </a:lnTo>
                    <a:lnTo>
                      <a:pt x="139" y="753"/>
                    </a:lnTo>
                    <a:lnTo>
                      <a:pt x="819" y="743"/>
                    </a:lnTo>
                    <a:lnTo>
                      <a:pt x="873" y="793"/>
                    </a:lnTo>
                    <a:lnTo>
                      <a:pt x="884" y="783"/>
                    </a:lnTo>
                    <a:lnTo>
                      <a:pt x="880" y="74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4" name="Freeform 56">
                <a:extLst>
                  <a:ext uri="{FF2B5EF4-FFF2-40B4-BE49-F238E27FC236}">
                    <a16:creationId xmlns:a16="http://schemas.microsoft.com/office/drawing/2014/main" id="{02E245E8-04DB-A12B-CE6D-E53A1318CF5B}"/>
                  </a:ext>
                </a:extLst>
              </p:cNvPr>
              <p:cNvSpPr>
                <a:spLocks/>
              </p:cNvSpPr>
              <p:nvPr/>
            </p:nvSpPr>
            <p:spPr bwMode="auto">
              <a:xfrm>
                <a:off x="1272381" y="547372"/>
                <a:ext cx="1217612" cy="987425"/>
              </a:xfrm>
              <a:custGeom>
                <a:avLst/>
                <a:gdLst/>
                <a:ahLst/>
                <a:cxnLst>
                  <a:cxn ang="0">
                    <a:pos x="1213" y="159"/>
                  </a:cxn>
                  <a:cxn ang="0">
                    <a:pos x="1074" y="134"/>
                  </a:cxn>
                  <a:cxn ang="0">
                    <a:pos x="913" y="80"/>
                  </a:cxn>
                  <a:cxn ang="0">
                    <a:pos x="799" y="58"/>
                  </a:cxn>
                  <a:cxn ang="0">
                    <a:pos x="644" y="39"/>
                  </a:cxn>
                  <a:cxn ang="0">
                    <a:pos x="484" y="169"/>
                  </a:cxn>
                  <a:cxn ang="0">
                    <a:pos x="335" y="208"/>
                  </a:cxn>
                  <a:cxn ang="0">
                    <a:pos x="396" y="437"/>
                  </a:cxn>
                  <a:cxn ang="0">
                    <a:pos x="500" y="518"/>
                  </a:cxn>
                  <a:cxn ang="0">
                    <a:pos x="376" y="551"/>
                  </a:cxn>
                  <a:cxn ang="0">
                    <a:pos x="280" y="515"/>
                  </a:cxn>
                  <a:cxn ang="0">
                    <a:pos x="182" y="583"/>
                  </a:cxn>
                  <a:cxn ang="0">
                    <a:pos x="285" y="722"/>
                  </a:cxn>
                  <a:cxn ang="0">
                    <a:pos x="447" y="716"/>
                  </a:cxn>
                  <a:cxn ang="0">
                    <a:pos x="440" y="860"/>
                  </a:cxn>
                  <a:cxn ang="0">
                    <a:pos x="354" y="883"/>
                  </a:cxn>
                  <a:cxn ang="0">
                    <a:pos x="232" y="902"/>
                  </a:cxn>
                  <a:cxn ang="0">
                    <a:pos x="142" y="1064"/>
                  </a:cxn>
                  <a:cxn ang="0">
                    <a:pos x="233" y="1159"/>
                  </a:cxn>
                  <a:cxn ang="0">
                    <a:pos x="190" y="1231"/>
                  </a:cxn>
                  <a:cxn ang="0">
                    <a:pos x="301" y="1227"/>
                  </a:cxn>
                  <a:cxn ang="0">
                    <a:pos x="339" y="1427"/>
                  </a:cxn>
                  <a:cxn ang="0">
                    <a:pos x="480" y="1436"/>
                  </a:cxn>
                  <a:cxn ang="0">
                    <a:pos x="577" y="1449"/>
                  </a:cxn>
                  <a:cxn ang="0">
                    <a:pos x="457" y="1650"/>
                  </a:cxn>
                  <a:cxn ang="0">
                    <a:pos x="262" y="1738"/>
                  </a:cxn>
                  <a:cxn ang="0">
                    <a:pos x="28" y="1812"/>
                  </a:cxn>
                  <a:cxn ang="0">
                    <a:pos x="168" y="1836"/>
                  </a:cxn>
                  <a:cxn ang="0">
                    <a:pos x="235" y="1832"/>
                  </a:cxn>
                  <a:cxn ang="0">
                    <a:pos x="339" y="1786"/>
                  </a:cxn>
                  <a:cxn ang="0">
                    <a:pos x="498" y="1699"/>
                  </a:cxn>
                  <a:cxn ang="0">
                    <a:pos x="786" y="1496"/>
                  </a:cxn>
                  <a:cxn ang="0">
                    <a:pos x="854" y="1343"/>
                  </a:cxn>
                  <a:cxn ang="0">
                    <a:pos x="945" y="1203"/>
                  </a:cxn>
                  <a:cxn ang="0">
                    <a:pos x="923" y="1325"/>
                  </a:cxn>
                  <a:cxn ang="0">
                    <a:pos x="924" y="1422"/>
                  </a:cxn>
                  <a:cxn ang="0">
                    <a:pos x="1116" y="1314"/>
                  </a:cxn>
                  <a:cxn ang="0">
                    <a:pos x="1212" y="1199"/>
                  </a:cxn>
                  <a:cxn ang="0">
                    <a:pos x="1178" y="1328"/>
                  </a:cxn>
                  <a:cxn ang="0">
                    <a:pos x="1324" y="1295"/>
                  </a:cxn>
                  <a:cxn ang="0">
                    <a:pos x="1610" y="1318"/>
                  </a:cxn>
                  <a:cxn ang="0">
                    <a:pos x="1817" y="1468"/>
                  </a:cxn>
                  <a:cxn ang="0">
                    <a:pos x="1958" y="1602"/>
                  </a:cxn>
                  <a:cxn ang="0">
                    <a:pos x="2025" y="1510"/>
                  </a:cxn>
                  <a:cxn ang="0">
                    <a:pos x="2022" y="1567"/>
                  </a:cxn>
                  <a:cxn ang="0">
                    <a:pos x="2015" y="1607"/>
                  </a:cxn>
                  <a:cxn ang="0">
                    <a:pos x="2025" y="1651"/>
                  </a:cxn>
                  <a:cxn ang="0">
                    <a:pos x="2048" y="1628"/>
                  </a:cxn>
                  <a:cxn ang="0">
                    <a:pos x="2073" y="1711"/>
                  </a:cxn>
                  <a:cxn ang="0">
                    <a:pos x="2158" y="1803"/>
                  </a:cxn>
                  <a:cxn ang="0">
                    <a:pos x="2186" y="1726"/>
                  </a:cxn>
                  <a:cxn ang="0">
                    <a:pos x="2172" y="1664"/>
                  </a:cxn>
                  <a:cxn ang="0">
                    <a:pos x="2241" y="1722"/>
                  </a:cxn>
                  <a:cxn ang="0">
                    <a:pos x="2294" y="1618"/>
                  </a:cxn>
                  <a:cxn ang="0">
                    <a:pos x="1996" y="1377"/>
                  </a:cxn>
                  <a:cxn ang="0">
                    <a:pos x="1707" y="1323"/>
                  </a:cxn>
                  <a:cxn ang="0">
                    <a:pos x="1461" y="755"/>
                  </a:cxn>
                </a:cxnLst>
                <a:rect l="0" t="0" r="r" b="b"/>
                <a:pathLst>
                  <a:path w="2302" h="1865">
                    <a:moveTo>
                      <a:pt x="1384" y="183"/>
                    </a:moveTo>
                    <a:lnTo>
                      <a:pt x="1343" y="177"/>
                    </a:lnTo>
                    <a:lnTo>
                      <a:pt x="1321" y="158"/>
                    </a:lnTo>
                    <a:lnTo>
                      <a:pt x="1296" y="134"/>
                    </a:lnTo>
                    <a:lnTo>
                      <a:pt x="1288" y="134"/>
                    </a:lnTo>
                    <a:lnTo>
                      <a:pt x="1268" y="134"/>
                    </a:lnTo>
                    <a:lnTo>
                      <a:pt x="1248" y="151"/>
                    </a:lnTo>
                    <a:lnTo>
                      <a:pt x="1213" y="159"/>
                    </a:lnTo>
                    <a:lnTo>
                      <a:pt x="1178" y="148"/>
                    </a:lnTo>
                    <a:lnTo>
                      <a:pt x="1144" y="134"/>
                    </a:lnTo>
                    <a:lnTo>
                      <a:pt x="1123" y="134"/>
                    </a:lnTo>
                    <a:lnTo>
                      <a:pt x="1095" y="143"/>
                    </a:lnTo>
                    <a:lnTo>
                      <a:pt x="1074" y="159"/>
                    </a:lnTo>
                    <a:lnTo>
                      <a:pt x="1074" y="169"/>
                    </a:lnTo>
                    <a:lnTo>
                      <a:pt x="1074" y="147"/>
                    </a:lnTo>
                    <a:lnTo>
                      <a:pt x="1074" y="134"/>
                    </a:lnTo>
                    <a:lnTo>
                      <a:pt x="1067" y="121"/>
                    </a:lnTo>
                    <a:lnTo>
                      <a:pt x="1044" y="108"/>
                    </a:lnTo>
                    <a:lnTo>
                      <a:pt x="1027" y="108"/>
                    </a:lnTo>
                    <a:lnTo>
                      <a:pt x="1010" y="116"/>
                    </a:lnTo>
                    <a:lnTo>
                      <a:pt x="999" y="116"/>
                    </a:lnTo>
                    <a:lnTo>
                      <a:pt x="948" y="116"/>
                    </a:lnTo>
                    <a:lnTo>
                      <a:pt x="924" y="97"/>
                    </a:lnTo>
                    <a:lnTo>
                      <a:pt x="913" y="80"/>
                    </a:lnTo>
                    <a:lnTo>
                      <a:pt x="913" y="64"/>
                    </a:lnTo>
                    <a:lnTo>
                      <a:pt x="876" y="54"/>
                    </a:lnTo>
                    <a:lnTo>
                      <a:pt x="852" y="62"/>
                    </a:lnTo>
                    <a:lnTo>
                      <a:pt x="834" y="41"/>
                    </a:lnTo>
                    <a:lnTo>
                      <a:pt x="826" y="33"/>
                    </a:lnTo>
                    <a:lnTo>
                      <a:pt x="816" y="43"/>
                    </a:lnTo>
                    <a:lnTo>
                      <a:pt x="816" y="55"/>
                    </a:lnTo>
                    <a:lnTo>
                      <a:pt x="799" y="58"/>
                    </a:lnTo>
                    <a:lnTo>
                      <a:pt x="786" y="44"/>
                    </a:lnTo>
                    <a:lnTo>
                      <a:pt x="786" y="33"/>
                    </a:lnTo>
                    <a:lnTo>
                      <a:pt x="794" y="33"/>
                    </a:lnTo>
                    <a:lnTo>
                      <a:pt x="786" y="18"/>
                    </a:lnTo>
                    <a:lnTo>
                      <a:pt x="765" y="0"/>
                    </a:lnTo>
                    <a:lnTo>
                      <a:pt x="730" y="18"/>
                    </a:lnTo>
                    <a:lnTo>
                      <a:pt x="720" y="43"/>
                    </a:lnTo>
                    <a:lnTo>
                      <a:pt x="644" y="39"/>
                    </a:lnTo>
                    <a:lnTo>
                      <a:pt x="630" y="51"/>
                    </a:lnTo>
                    <a:lnTo>
                      <a:pt x="613" y="62"/>
                    </a:lnTo>
                    <a:lnTo>
                      <a:pt x="593" y="84"/>
                    </a:lnTo>
                    <a:lnTo>
                      <a:pt x="544" y="93"/>
                    </a:lnTo>
                    <a:lnTo>
                      <a:pt x="515" y="118"/>
                    </a:lnTo>
                    <a:lnTo>
                      <a:pt x="500" y="129"/>
                    </a:lnTo>
                    <a:lnTo>
                      <a:pt x="484" y="133"/>
                    </a:lnTo>
                    <a:lnTo>
                      <a:pt x="484" y="169"/>
                    </a:lnTo>
                    <a:lnTo>
                      <a:pt x="473" y="193"/>
                    </a:lnTo>
                    <a:lnTo>
                      <a:pt x="459" y="205"/>
                    </a:lnTo>
                    <a:lnTo>
                      <a:pt x="418" y="219"/>
                    </a:lnTo>
                    <a:lnTo>
                      <a:pt x="396" y="219"/>
                    </a:lnTo>
                    <a:lnTo>
                      <a:pt x="382" y="219"/>
                    </a:lnTo>
                    <a:lnTo>
                      <a:pt x="364" y="219"/>
                    </a:lnTo>
                    <a:lnTo>
                      <a:pt x="346" y="209"/>
                    </a:lnTo>
                    <a:lnTo>
                      <a:pt x="335" y="208"/>
                    </a:lnTo>
                    <a:lnTo>
                      <a:pt x="326" y="232"/>
                    </a:lnTo>
                    <a:lnTo>
                      <a:pt x="326" y="252"/>
                    </a:lnTo>
                    <a:lnTo>
                      <a:pt x="305" y="252"/>
                    </a:lnTo>
                    <a:lnTo>
                      <a:pt x="305" y="264"/>
                    </a:lnTo>
                    <a:lnTo>
                      <a:pt x="294" y="264"/>
                    </a:lnTo>
                    <a:lnTo>
                      <a:pt x="359" y="334"/>
                    </a:lnTo>
                    <a:lnTo>
                      <a:pt x="394" y="369"/>
                    </a:lnTo>
                    <a:lnTo>
                      <a:pt x="396" y="437"/>
                    </a:lnTo>
                    <a:lnTo>
                      <a:pt x="462" y="458"/>
                    </a:lnTo>
                    <a:lnTo>
                      <a:pt x="468" y="479"/>
                    </a:lnTo>
                    <a:lnTo>
                      <a:pt x="468" y="497"/>
                    </a:lnTo>
                    <a:lnTo>
                      <a:pt x="480" y="509"/>
                    </a:lnTo>
                    <a:lnTo>
                      <a:pt x="480" y="509"/>
                    </a:lnTo>
                    <a:lnTo>
                      <a:pt x="487" y="513"/>
                    </a:lnTo>
                    <a:lnTo>
                      <a:pt x="500" y="518"/>
                    </a:lnTo>
                    <a:lnTo>
                      <a:pt x="500" y="518"/>
                    </a:lnTo>
                    <a:lnTo>
                      <a:pt x="514" y="523"/>
                    </a:lnTo>
                    <a:lnTo>
                      <a:pt x="522" y="527"/>
                    </a:lnTo>
                    <a:lnTo>
                      <a:pt x="500" y="541"/>
                    </a:lnTo>
                    <a:lnTo>
                      <a:pt x="480" y="559"/>
                    </a:lnTo>
                    <a:lnTo>
                      <a:pt x="452" y="572"/>
                    </a:lnTo>
                    <a:lnTo>
                      <a:pt x="418" y="562"/>
                    </a:lnTo>
                    <a:lnTo>
                      <a:pt x="389" y="563"/>
                    </a:lnTo>
                    <a:lnTo>
                      <a:pt x="376" y="551"/>
                    </a:lnTo>
                    <a:lnTo>
                      <a:pt x="361" y="538"/>
                    </a:lnTo>
                    <a:lnTo>
                      <a:pt x="364" y="530"/>
                    </a:lnTo>
                    <a:lnTo>
                      <a:pt x="369" y="509"/>
                    </a:lnTo>
                    <a:lnTo>
                      <a:pt x="355" y="498"/>
                    </a:lnTo>
                    <a:lnTo>
                      <a:pt x="323" y="499"/>
                    </a:lnTo>
                    <a:lnTo>
                      <a:pt x="294" y="501"/>
                    </a:lnTo>
                    <a:lnTo>
                      <a:pt x="280" y="506"/>
                    </a:lnTo>
                    <a:lnTo>
                      <a:pt x="280" y="515"/>
                    </a:lnTo>
                    <a:lnTo>
                      <a:pt x="261" y="520"/>
                    </a:lnTo>
                    <a:lnTo>
                      <a:pt x="253" y="515"/>
                    </a:lnTo>
                    <a:lnTo>
                      <a:pt x="215" y="537"/>
                    </a:lnTo>
                    <a:lnTo>
                      <a:pt x="190" y="541"/>
                    </a:lnTo>
                    <a:lnTo>
                      <a:pt x="172" y="541"/>
                    </a:lnTo>
                    <a:lnTo>
                      <a:pt x="156" y="554"/>
                    </a:lnTo>
                    <a:lnTo>
                      <a:pt x="162" y="563"/>
                    </a:lnTo>
                    <a:lnTo>
                      <a:pt x="182" y="583"/>
                    </a:lnTo>
                    <a:lnTo>
                      <a:pt x="204" y="597"/>
                    </a:lnTo>
                    <a:lnTo>
                      <a:pt x="235" y="611"/>
                    </a:lnTo>
                    <a:lnTo>
                      <a:pt x="222" y="619"/>
                    </a:lnTo>
                    <a:lnTo>
                      <a:pt x="197" y="630"/>
                    </a:lnTo>
                    <a:lnTo>
                      <a:pt x="204" y="676"/>
                    </a:lnTo>
                    <a:lnTo>
                      <a:pt x="221" y="698"/>
                    </a:lnTo>
                    <a:lnTo>
                      <a:pt x="253" y="713"/>
                    </a:lnTo>
                    <a:lnTo>
                      <a:pt x="285" y="722"/>
                    </a:lnTo>
                    <a:lnTo>
                      <a:pt x="326" y="722"/>
                    </a:lnTo>
                    <a:lnTo>
                      <a:pt x="366" y="722"/>
                    </a:lnTo>
                    <a:lnTo>
                      <a:pt x="380" y="748"/>
                    </a:lnTo>
                    <a:lnTo>
                      <a:pt x="394" y="748"/>
                    </a:lnTo>
                    <a:lnTo>
                      <a:pt x="405" y="731"/>
                    </a:lnTo>
                    <a:lnTo>
                      <a:pt x="416" y="722"/>
                    </a:lnTo>
                    <a:lnTo>
                      <a:pt x="432" y="716"/>
                    </a:lnTo>
                    <a:lnTo>
                      <a:pt x="447" y="716"/>
                    </a:lnTo>
                    <a:lnTo>
                      <a:pt x="473" y="723"/>
                    </a:lnTo>
                    <a:lnTo>
                      <a:pt x="479" y="748"/>
                    </a:lnTo>
                    <a:lnTo>
                      <a:pt x="459" y="769"/>
                    </a:lnTo>
                    <a:lnTo>
                      <a:pt x="440" y="769"/>
                    </a:lnTo>
                    <a:lnTo>
                      <a:pt x="451" y="805"/>
                    </a:lnTo>
                    <a:lnTo>
                      <a:pt x="461" y="830"/>
                    </a:lnTo>
                    <a:lnTo>
                      <a:pt x="452" y="860"/>
                    </a:lnTo>
                    <a:lnTo>
                      <a:pt x="440" y="860"/>
                    </a:lnTo>
                    <a:lnTo>
                      <a:pt x="426" y="873"/>
                    </a:lnTo>
                    <a:lnTo>
                      <a:pt x="408" y="873"/>
                    </a:lnTo>
                    <a:lnTo>
                      <a:pt x="400" y="873"/>
                    </a:lnTo>
                    <a:lnTo>
                      <a:pt x="384" y="873"/>
                    </a:lnTo>
                    <a:lnTo>
                      <a:pt x="379" y="862"/>
                    </a:lnTo>
                    <a:lnTo>
                      <a:pt x="369" y="873"/>
                    </a:lnTo>
                    <a:lnTo>
                      <a:pt x="365" y="883"/>
                    </a:lnTo>
                    <a:lnTo>
                      <a:pt x="354" y="883"/>
                    </a:lnTo>
                    <a:lnTo>
                      <a:pt x="337" y="902"/>
                    </a:lnTo>
                    <a:lnTo>
                      <a:pt x="328" y="902"/>
                    </a:lnTo>
                    <a:lnTo>
                      <a:pt x="312" y="902"/>
                    </a:lnTo>
                    <a:lnTo>
                      <a:pt x="301" y="902"/>
                    </a:lnTo>
                    <a:lnTo>
                      <a:pt x="287" y="883"/>
                    </a:lnTo>
                    <a:lnTo>
                      <a:pt x="271" y="877"/>
                    </a:lnTo>
                    <a:lnTo>
                      <a:pt x="255" y="880"/>
                    </a:lnTo>
                    <a:lnTo>
                      <a:pt x="232" y="902"/>
                    </a:lnTo>
                    <a:lnTo>
                      <a:pt x="225" y="926"/>
                    </a:lnTo>
                    <a:lnTo>
                      <a:pt x="208" y="952"/>
                    </a:lnTo>
                    <a:lnTo>
                      <a:pt x="180" y="967"/>
                    </a:lnTo>
                    <a:lnTo>
                      <a:pt x="156" y="995"/>
                    </a:lnTo>
                    <a:lnTo>
                      <a:pt x="143" y="1019"/>
                    </a:lnTo>
                    <a:lnTo>
                      <a:pt x="131" y="1028"/>
                    </a:lnTo>
                    <a:lnTo>
                      <a:pt x="131" y="1037"/>
                    </a:lnTo>
                    <a:lnTo>
                      <a:pt x="142" y="1064"/>
                    </a:lnTo>
                    <a:lnTo>
                      <a:pt x="150" y="1087"/>
                    </a:lnTo>
                    <a:lnTo>
                      <a:pt x="161" y="1105"/>
                    </a:lnTo>
                    <a:lnTo>
                      <a:pt x="187" y="1121"/>
                    </a:lnTo>
                    <a:lnTo>
                      <a:pt x="203" y="1121"/>
                    </a:lnTo>
                    <a:lnTo>
                      <a:pt x="224" y="1121"/>
                    </a:lnTo>
                    <a:lnTo>
                      <a:pt x="232" y="1121"/>
                    </a:lnTo>
                    <a:lnTo>
                      <a:pt x="244" y="1138"/>
                    </a:lnTo>
                    <a:lnTo>
                      <a:pt x="233" y="1159"/>
                    </a:lnTo>
                    <a:lnTo>
                      <a:pt x="211" y="1143"/>
                    </a:lnTo>
                    <a:lnTo>
                      <a:pt x="190" y="1143"/>
                    </a:lnTo>
                    <a:lnTo>
                      <a:pt x="171" y="1143"/>
                    </a:lnTo>
                    <a:lnTo>
                      <a:pt x="153" y="1159"/>
                    </a:lnTo>
                    <a:lnTo>
                      <a:pt x="157" y="1191"/>
                    </a:lnTo>
                    <a:lnTo>
                      <a:pt x="161" y="1205"/>
                    </a:lnTo>
                    <a:lnTo>
                      <a:pt x="172" y="1218"/>
                    </a:lnTo>
                    <a:lnTo>
                      <a:pt x="190" y="1231"/>
                    </a:lnTo>
                    <a:lnTo>
                      <a:pt x="203" y="1243"/>
                    </a:lnTo>
                    <a:lnTo>
                      <a:pt x="222" y="1255"/>
                    </a:lnTo>
                    <a:lnTo>
                      <a:pt x="229" y="1255"/>
                    </a:lnTo>
                    <a:lnTo>
                      <a:pt x="243" y="1266"/>
                    </a:lnTo>
                    <a:lnTo>
                      <a:pt x="260" y="1266"/>
                    </a:lnTo>
                    <a:lnTo>
                      <a:pt x="271" y="1257"/>
                    </a:lnTo>
                    <a:lnTo>
                      <a:pt x="290" y="1236"/>
                    </a:lnTo>
                    <a:lnTo>
                      <a:pt x="301" y="1227"/>
                    </a:lnTo>
                    <a:lnTo>
                      <a:pt x="308" y="1266"/>
                    </a:lnTo>
                    <a:lnTo>
                      <a:pt x="315" y="1304"/>
                    </a:lnTo>
                    <a:lnTo>
                      <a:pt x="316" y="1327"/>
                    </a:lnTo>
                    <a:lnTo>
                      <a:pt x="301" y="1348"/>
                    </a:lnTo>
                    <a:lnTo>
                      <a:pt x="297" y="1366"/>
                    </a:lnTo>
                    <a:lnTo>
                      <a:pt x="292" y="1427"/>
                    </a:lnTo>
                    <a:lnTo>
                      <a:pt x="319" y="1427"/>
                    </a:lnTo>
                    <a:lnTo>
                      <a:pt x="339" y="1427"/>
                    </a:lnTo>
                    <a:lnTo>
                      <a:pt x="371" y="1400"/>
                    </a:lnTo>
                    <a:lnTo>
                      <a:pt x="380" y="1400"/>
                    </a:lnTo>
                    <a:lnTo>
                      <a:pt x="418" y="1427"/>
                    </a:lnTo>
                    <a:lnTo>
                      <a:pt x="441" y="1447"/>
                    </a:lnTo>
                    <a:lnTo>
                      <a:pt x="457" y="1467"/>
                    </a:lnTo>
                    <a:lnTo>
                      <a:pt x="461" y="1479"/>
                    </a:lnTo>
                    <a:lnTo>
                      <a:pt x="473" y="1464"/>
                    </a:lnTo>
                    <a:lnTo>
                      <a:pt x="480" y="1436"/>
                    </a:lnTo>
                    <a:lnTo>
                      <a:pt x="498" y="1420"/>
                    </a:lnTo>
                    <a:lnTo>
                      <a:pt x="519" y="1417"/>
                    </a:lnTo>
                    <a:lnTo>
                      <a:pt x="498" y="1441"/>
                    </a:lnTo>
                    <a:lnTo>
                      <a:pt x="505" y="1450"/>
                    </a:lnTo>
                    <a:lnTo>
                      <a:pt x="530" y="1452"/>
                    </a:lnTo>
                    <a:lnTo>
                      <a:pt x="544" y="1452"/>
                    </a:lnTo>
                    <a:lnTo>
                      <a:pt x="566" y="1449"/>
                    </a:lnTo>
                    <a:lnTo>
                      <a:pt x="577" y="1449"/>
                    </a:lnTo>
                    <a:lnTo>
                      <a:pt x="555" y="1479"/>
                    </a:lnTo>
                    <a:lnTo>
                      <a:pt x="552" y="1492"/>
                    </a:lnTo>
                    <a:lnTo>
                      <a:pt x="543" y="1520"/>
                    </a:lnTo>
                    <a:lnTo>
                      <a:pt x="536" y="1557"/>
                    </a:lnTo>
                    <a:lnTo>
                      <a:pt x="530" y="1589"/>
                    </a:lnTo>
                    <a:lnTo>
                      <a:pt x="508" y="1602"/>
                    </a:lnTo>
                    <a:lnTo>
                      <a:pt x="475" y="1625"/>
                    </a:lnTo>
                    <a:lnTo>
                      <a:pt x="457" y="1650"/>
                    </a:lnTo>
                    <a:lnTo>
                      <a:pt x="437" y="1667"/>
                    </a:lnTo>
                    <a:lnTo>
                      <a:pt x="389" y="1676"/>
                    </a:lnTo>
                    <a:lnTo>
                      <a:pt x="366" y="1689"/>
                    </a:lnTo>
                    <a:lnTo>
                      <a:pt x="343" y="1711"/>
                    </a:lnTo>
                    <a:lnTo>
                      <a:pt x="322" y="1740"/>
                    </a:lnTo>
                    <a:lnTo>
                      <a:pt x="305" y="1754"/>
                    </a:lnTo>
                    <a:lnTo>
                      <a:pt x="286" y="1738"/>
                    </a:lnTo>
                    <a:lnTo>
                      <a:pt x="262" y="1738"/>
                    </a:lnTo>
                    <a:lnTo>
                      <a:pt x="221" y="1740"/>
                    </a:lnTo>
                    <a:lnTo>
                      <a:pt x="193" y="1754"/>
                    </a:lnTo>
                    <a:lnTo>
                      <a:pt x="180" y="1778"/>
                    </a:lnTo>
                    <a:lnTo>
                      <a:pt x="164" y="1790"/>
                    </a:lnTo>
                    <a:lnTo>
                      <a:pt x="131" y="1800"/>
                    </a:lnTo>
                    <a:lnTo>
                      <a:pt x="111" y="1812"/>
                    </a:lnTo>
                    <a:lnTo>
                      <a:pt x="86" y="1812"/>
                    </a:lnTo>
                    <a:lnTo>
                      <a:pt x="28" y="1812"/>
                    </a:lnTo>
                    <a:lnTo>
                      <a:pt x="0" y="1847"/>
                    </a:lnTo>
                    <a:lnTo>
                      <a:pt x="0" y="1865"/>
                    </a:lnTo>
                    <a:lnTo>
                      <a:pt x="46" y="1865"/>
                    </a:lnTo>
                    <a:lnTo>
                      <a:pt x="97" y="1865"/>
                    </a:lnTo>
                    <a:lnTo>
                      <a:pt x="125" y="1840"/>
                    </a:lnTo>
                    <a:lnTo>
                      <a:pt x="149" y="1833"/>
                    </a:lnTo>
                    <a:lnTo>
                      <a:pt x="168" y="1836"/>
                    </a:lnTo>
                    <a:lnTo>
                      <a:pt x="168" y="1836"/>
                    </a:lnTo>
                    <a:lnTo>
                      <a:pt x="172" y="1836"/>
                    </a:lnTo>
                    <a:lnTo>
                      <a:pt x="176" y="1837"/>
                    </a:lnTo>
                    <a:lnTo>
                      <a:pt x="179" y="1840"/>
                    </a:lnTo>
                    <a:lnTo>
                      <a:pt x="179" y="1840"/>
                    </a:lnTo>
                    <a:lnTo>
                      <a:pt x="180" y="1844"/>
                    </a:lnTo>
                    <a:lnTo>
                      <a:pt x="205" y="1846"/>
                    </a:lnTo>
                    <a:lnTo>
                      <a:pt x="208" y="1832"/>
                    </a:lnTo>
                    <a:lnTo>
                      <a:pt x="235" y="1832"/>
                    </a:lnTo>
                    <a:lnTo>
                      <a:pt x="233" y="1793"/>
                    </a:lnTo>
                    <a:lnTo>
                      <a:pt x="240" y="1782"/>
                    </a:lnTo>
                    <a:lnTo>
                      <a:pt x="257" y="1812"/>
                    </a:lnTo>
                    <a:lnTo>
                      <a:pt x="280" y="1821"/>
                    </a:lnTo>
                    <a:lnTo>
                      <a:pt x="305" y="1835"/>
                    </a:lnTo>
                    <a:lnTo>
                      <a:pt x="314" y="1832"/>
                    </a:lnTo>
                    <a:lnTo>
                      <a:pt x="307" y="1804"/>
                    </a:lnTo>
                    <a:lnTo>
                      <a:pt x="339" y="1786"/>
                    </a:lnTo>
                    <a:lnTo>
                      <a:pt x="364" y="1779"/>
                    </a:lnTo>
                    <a:lnTo>
                      <a:pt x="386" y="1779"/>
                    </a:lnTo>
                    <a:lnTo>
                      <a:pt x="416" y="1771"/>
                    </a:lnTo>
                    <a:lnTo>
                      <a:pt x="439" y="1763"/>
                    </a:lnTo>
                    <a:lnTo>
                      <a:pt x="448" y="1738"/>
                    </a:lnTo>
                    <a:lnTo>
                      <a:pt x="462" y="1724"/>
                    </a:lnTo>
                    <a:lnTo>
                      <a:pt x="482" y="1708"/>
                    </a:lnTo>
                    <a:lnTo>
                      <a:pt x="498" y="1699"/>
                    </a:lnTo>
                    <a:lnTo>
                      <a:pt x="540" y="1688"/>
                    </a:lnTo>
                    <a:lnTo>
                      <a:pt x="570" y="1665"/>
                    </a:lnTo>
                    <a:lnTo>
                      <a:pt x="604" y="1654"/>
                    </a:lnTo>
                    <a:lnTo>
                      <a:pt x="609" y="1615"/>
                    </a:lnTo>
                    <a:lnTo>
                      <a:pt x="694" y="1574"/>
                    </a:lnTo>
                    <a:lnTo>
                      <a:pt x="736" y="1545"/>
                    </a:lnTo>
                    <a:lnTo>
                      <a:pt x="761" y="1510"/>
                    </a:lnTo>
                    <a:lnTo>
                      <a:pt x="786" y="1496"/>
                    </a:lnTo>
                    <a:lnTo>
                      <a:pt x="801" y="1474"/>
                    </a:lnTo>
                    <a:lnTo>
                      <a:pt x="795" y="1446"/>
                    </a:lnTo>
                    <a:lnTo>
                      <a:pt x="762" y="1436"/>
                    </a:lnTo>
                    <a:lnTo>
                      <a:pt x="767" y="1411"/>
                    </a:lnTo>
                    <a:lnTo>
                      <a:pt x="788" y="1388"/>
                    </a:lnTo>
                    <a:lnTo>
                      <a:pt x="809" y="1371"/>
                    </a:lnTo>
                    <a:lnTo>
                      <a:pt x="840" y="1356"/>
                    </a:lnTo>
                    <a:lnTo>
                      <a:pt x="854" y="1343"/>
                    </a:lnTo>
                    <a:lnTo>
                      <a:pt x="856" y="1328"/>
                    </a:lnTo>
                    <a:lnTo>
                      <a:pt x="849" y="1307"/>
                    </a:lnTo>
                    <a:lnTo>
                      <a:pt x="852" y="1299"/>
                    </a:lnTo>
                    <a:lnTo>
                      <a:pt x="867" y="1299"/>
                    </a:lnTo>
                    <a:lnTo>
                      <a:pt x="874" y="1274"/>
                    </a:lnTo>
                    <a:lnTo>
                      <a:pt x="885" y="1250"/>
                    </a:lnTo>
                    <a:lnTo>
                      <a:pt x="915" y="1224"/>
                    </a:lnTo>
                    <a:lnTo>
                      <a:pt x="945" y="1203"/>
                    </a:lnTo>
                    <a:lnTo>
                      <a:pt x="977" y="1189"/>
                    </a:lnTo>
                    <a:lnTo>
                      <a:pt x="1019" y="1205"/>
                    </a:lnTo>
                    <a:lnTo>
                      <a:pt x="1041" y="1210"/>
                    </a:lnTo>
                    <a:lnTo>
                      <a:pt x="1053" y="1230"/>
                    </a:lnTo>
                    <a:lnTo>
                      <a:pt x="971" y="1218"/>
                    </a:lnTo>
                    <a:lnTo>
                      <a:pt x="947" y="1248"/>
                    </a:lnTo>
                    <a:lnTo>
                      <a:pt x="934" y="1296"/>
                    </a:lnTo>
                    <a:lnTo>
                      <a:pt x="923" y="1325"/>
                    </a:lnTo>
                    <a:lnTo>
                      <a:pt x="903" y="1360"/>
                    </a:lnTo>
                    <a:lnTo>
                      <a:pt x="908" y="1374"/>
                    </a:lnTo>
                    <a:lnTo>
                      <a:pt x="934" y="1374"/>
                    </a:lnTo>
                    <a:lnTo>
                      <a:pt x="915" y="1396"/>
                    </a:lnTo>
                    <a:lnTo>
                      <a:pt x="892" y="1406"/>
                    </a:lnTo>
                    <a:lnTo>
                      <a:pt x="895" y="1417"/>
                    </a:lnTo>
                    <a:lnTo>
                      <a:pt x="905" y="1429"/>
                    </a:lnTo>
                    <a:lnTo>
                      <a:pt x="924" y="1422"/>
                    </a:lnTo>
                    <a:lnTo>
                      <a:pt x="956" y="1416"/>
                    </a:lnTo>
                    <a:lnTo>
                      <a:pt x="990" y="1391"/>
                    </a:lnTo>
                    <a:lnTo>
                      <a:pt x="995" y="1381"/>
                    </a:lnTo>
                    <a:lnTo>
                      <a:pt x="1031" y="1367"/>
                    </a:lnTo>
                    <a:lnTo>
                      <a:pt x="1039" y="1335"/>
                    </a:lnTo>
                    <a:lnTo>
                      <a:pt x="1070" y="1336"/>
                    </a:lnTo>
                    <a:lnTo>
                      <a:pt x="1091" y="1335"/>
                    </a:lnTo>
                    <a:lnTo>
                      <a:pt x="1116" y="1314"/>
                    </a:lnTo>
                    <a:lnTo>
                      <a:pt x="1123" y="1274"/>
                    </a:lnTo>
                    <a:lnTo>
                      <a:pt x="1105" y="1255"/>
                    </a:lnTo>
                    <a:lnTo>
                      <a:pt x="1114" y="1223"/>
                    </a:lnTo>
                    <a:lnTo>
                      <a:pt x="1127" y="1210"/>
                    </a:lnTo>
                    <a:lnTo>
                      <a:pt x="1155" y="1214"/>
                    </a:lnTo>
                    <a:lnTo>
                      <a:pt x="1188" y="1214"/>
                    </a:lnTo>
                    <a:lnTo>
                      <a:pt x="1195" y="1210"/>
                    </a:lnTo>
                    <a:lnTo>
                      <a:pt x="1212" y="1199"/>
                    </a:lnTo>
                    <a:lnTo>
                      <a:pt x="1213" y="1231"/>
                    </a:lnTo>
                    <a:lnTo>
                      <a:pt x="1230" y="1241"/>
                    </a:lnTo>
                    <a:lnTo>
                      <a:pt x="1241" y="1241"/>
                    </a:lnTo>
                    <a:lnTo>
                      <a:pt x="1225" y="1256"/>
                    </a:lnTo>
                    <a:lnTo>
                      <a:pt x="1207" y="1277"/>
                    </a:lnTo>
                    <a:lnTo>
                      <a:pt x="1178" y="1306"/>
                    </a:lnTo>
                    <a:lnTo>
                      <a:pt x="1155" y="1320"/>
                    </a:lnTo>
                    <a:lnTo>
                      <a:pt x="1178" y="1328"/>
                    </a:lnTo>
                    <a:lnTo>
                      <a:pt x="1188" y="1317"/>
                    </a:lnTo>
                    <a:lnTo>
                      <a:pt x="1207" y="1296"/>
                    </a:lnTo>
                    <a:lnTo>
                      <a:pt x="1225" y="1286"/>
                    </a:lnTo>
                    <a:lnTo>
                      <a:pt x="1248" y="1270"/>
                    </a:lnTo>
                    <a:lnTo>
                      <a:pt x="1262" y="1270"/>
                    </a:lnTo>
                    <a:lnTo>
                      <a:pt x="1282" y="1270"/>
                    </a:lnTo>
                    <a:lnTo>
                      <a:pt x="1302" y="1278"/>
                    </a:lnTo>
                    <a:lnTo>
                      <a:pt x="1324" y="1295"/>
                    </a:lnTo>
                    <a:lnTo>
                      <a:pt x="1339" y="1286"/>
                    </a:lnTo>
                    <a:lnTo>
                      <a:pt x="1331" y="1324"/>
                    </a:lnTo>
                    <a:lnTo>
                      <a:pt x="1370" y="1313"/>
                    </a:lnTo>
                    <a:lnTo>
                      <a:pt x="1434" y="1299"/>
                    </a:lnTo>
                    <a:lnTo>
                      <a:pt x="1492" y="1304"/>
                    </a:lnTo>
                    <a:lnTo>
                      <a:pt x="1525" y="1314"/>
                    </a:lnTo>
                    <a:lnTo>
                      <a:pt x="1554" y="1317"/>
                    </a:lnTo>
                    <a:lnTo>
                      <a:pt x="1610" y="1318"/>
                    </a:lnTo>
                    <a:lnTo>
                      <a:pt x="1622" y="1307"/>
                    </a:lnTo>
                    <a:lnTo>
                      <a:pt x="1622" y="1341"/>
                    </a:lnTo>
                    <a:lnTo>
                      <a:pt x="1649" y="1370"/>
                    </a:lnTo>
                    <a:lnTo>
                      <a:pt x="1693" y="1377"/>
                    </a:lnTo>
                    <a:lnTo>
                      <a:pt x="1710" y="1371"/>
                    </a:lnTo>
                    <a:lnTo>
                      <a:pt x="1742" y="1411"/>
                    </a:lnTo>
                    <a:lnTo>
                      <a:pt x="1793" y="1459"/>
                    </a:lnTo>
                    <a:lnTo>
                      <a:pt x="1817" y="1468"/>
                    </a:lnTo>
                    <a:lnTo>
                      <a:pt x="1829" y="1447"/>
                    </a:lnTo>
                    <a:lnTo>
                      <a:pt x="1829" y="1479"/>
                    </a:lnTo>
                    <a:lnTo>
                      <a:pt x="1872" y="1532"/>
                    </a:lnTo>
                    <a:lnTo>
                      <a:pt x="1892" y="1547"/>
                    </a:lnTo>
                    <a:lnTo>
                      <a:pt x="1904" y="1581"/>
                    </a:lnTo>
                    <a:lnTo>
                      <a:pt x="1914" y="1585"/>
                    </a:lnTo>
                    <a:lnTo>
                      <a:pt x="1923" y="1554"/>
                    </a:lnTo>
                    <a:lnTo>
                      <a:pt x="1958" y="1602"/>
                    </a:lnTo>
                    <a:lnTo>
                      <a:pt x="1985" y="1658"/>
                    </a:lnTo>
                    <a:lnTo>
                      <a:pt x="2004" y="1660"/>
                    </a:lnTo>
                    <a:lnTo>
                      <a:pt x="1985" y="1613"/>
                    </a:lnTo>
                    <a:lnTo>
                      <a:pt x="1979" y="1575"/>
                    </a:lnTo>
                    <a:lnTo>
                      <a:pt x="1982" y="1564"/>
                    </a:lnTo>
                    <a:lnTo>
                      <a:pt x="1994" y="1554"/>
                    </a:lnTo>
                    <a:lnTo>
                      <a:pt x="2014" y="1532"/>
                    </a:lnTo>
                    <a:lnTo>
                      <a:pt x="2025" y="1510"/>
                    </a:lnTo>
                    <a:lnTo>
                      <a:pt x="2033" y="1503"/>
                    </a:lnTo>
                    <a:lnTo>
                      <a:pt x="2048" y="1535"/>
                    </a:lnTo>
                    <a:lnTo>
                      <a:pt x="2033" y="1554"/>
                    </a:lnTo>
                    <a:lnTo>
                      <a:pt x="2033" y="1554"/>
                    </a:lnTo>
                    <a:lnTo>
                      <a:pt x="2030" y="1560"/>
                    </a:lnTo>
                    <a:lnTo>
                      <a:pt x="2026" y="1564"/>
                    </a:lnTo>
                    <a:lnTo>
                      <a:pt x="2022" y="1567"/>
                    </a:lnTo>
                    <a:lnTo>
                      <a:pt x="2022" y="1567"/>
                    </a:lnTo>
                    <a:lnTo>
                      <a:pt x="2012" y="1574"/>
                    </a:lnTo>
                    <a:lnTo>
                      <a:pt x="2007" y="1577"/>
                    </a:lnTo>
                    <a:lnTo>
                      <a:pt x="2007" y="1577"/>
                    </a:lnTo>
                    <a:lnTo>
                      <a:pt x="2008" y="1581"/>
                    </a:lnTo>
                    <a:lnTo>
                      <a:pt x="2010" y="1592"/>
                    </a:lnTo>
                    <a:lnTo>
                      <a:pt x="2010" y="1592"/>
                    </a:lnTo>
                    <a:lnTo>
                      <a:pt x="2012" y="1603"/>
                    </a:lnTo>
                    <a:lnTo>
                      <a:pt x="2015" y="1607"/>
                    </a:lnTo>
                    <a:lnTo>
                      <a:pt x="2015" y="1607"/>
                    </a:lnTo>
                    <a:lnTo>
                      <a:pt x="2018" y="1611"/>
                    </a:lnTo>
                    <a:lnTo>
                      <a:pt x="2019" y="1615"/>
                    </a:lnTo>
                    <a:lnTo>
                      <a:pt x="2021" y="1622"/>
                    </a:lnTo>
                    <a:lnTo>
                      <a:pt x="2021" y="1622"/>
                    </a:lnTo>
                    <a:lnTo>
                      <a:pt x="2022" y="1646"/>
                    </a:lnTo>
                    <a:lnTo>
                      <a:pt x="2022" y="1646"/>
                    </a:lnTo>
                    <a:lnTo>
                      <a:pt x="2025" y="1651"/>
                    </a:lnTo>
                    <a:lnTo>
                      <a:pt x="2026" y="1657"/>
                    </a:lnTo>
                    <a:lnTo>
                      <a:pt x="2026" y="1661"/>
                    </a:lnTo>
                    <a:lnTo>
                      <a:pt x="2026" y="1661"/>
                    </a:lnTo>
                    <a:lnTo>
                      <a:pt x="2028" y="1671"/>
                    </a:lnTo>
                    <a:lnTo>
                      <a:pt x="2028" y="1676"/>
                    </a:lnTo>
                    <a:lnTo>
                      <a:pt x="2036" y="1667"/>
                    </a:lnTo>
                    <a:lnTo>
                      <a:pt x="2048" y="1656"/>
                    </a:lnTo>
                    <a:lnTo>
                      <a:pt x="2048" y="1628"/>
                    </a:lnTo>
                    <a:lnTo>
                      <a:pt x="2048" y="1618"/>
                    </a:lnTo>
                    <a:lnTo>
                      <a:pt x="2058" y="1608"/>
                    </a:lnTo>
                    <a:lnTo>
                      <a:pt x="2084" y="1613"/>
                    </a:lnTo>
                    <a:lnTo>
                      <a:pt x="2066" y="1640"/>
                    </a:lnTo>
                    <a:lnTo>
                      <a:pt x="2064" y="1654"/>
                    </a:lnTo>
                    <a:lnTo>
                      <a:pt x="2068" y="1665"/>
                    </a:lnTo>
                    <a:lnTo>
                      <a:pt x="2084" y="1685"/>
                    </a:lnTo>
                    <a:lnTo>
                      <a:pt x="2073" y="1711"/>
                    </a:lnTo>
                    <a:lnTo>
                      <a:pt x="2104" y="1701"/>
                    </a:lnTo>
                    <a:lnTo>
                      <a:pt x="2114" y="1726"/>
                    </a:lnTo>
                    <a:lnTo>
                      <a:pt x="2087" y="1733"/>
                    </a:lnTo>
                    <a:lnTo>
                      <a:pt x="2079" y="1758"/>
                    </a:lnTo>
                    <a:lnTo>
                      <a:pt x="2094" y="1758"/>
                    </a:lnTo>
                    <a:lnTo>
                      <a:pt x="2114" y="1751"/>
                    </a:lnTo>
                    <a:lnTo>
                      <a:pt x="2132" y="1778"/>
                    </a:lnTo>
                    <a:lnTo>
                      <a:pt x="2158" y="1803"/>
                    </a:lnTo>
                    <a:lnTo>
                      <a:pt x="2172" y="1804"/>
                    </a:lnTo>
                    <a:lnTo>
                      <a:pt x="2180" y="1789"/>
                    </a:lnTo>
                    <a:lnTo>
                      <a:pt x="2180" y="1764"/>
                    </a:lnTo>
                    <a:lnTo>
                      <a:pt x="2189" y="1789"/>
                    </a:lnTo>
                    <a:lnTo>
                      <a:pt x="2204" y="1785"/>
                    </a:lnTo>
                    <a:lnTo>
                      <a:pt x="2204" y="1772"/>
                    </a:lnTo>
                    <a:lnTo>
                      <a:pt x="2195" y="1740"/>
                    </a:lnTo>
                    <a:lnTo>
                      <a:pt x="2186" y="1726"/>
                    </a:lnTo>
                    <a:lnTo>
                      <a:pt x="2173" y="1713"/>
                    </a:lnTo>
                    <a:lnTo>
                      <a:pt x="2170" y="1701"/>
                    </a:lnTo>
                    <a:lnTo>
                      <a:pt x="2152" y="1682"/>
                    </a:lnTo>
                    <a:lnTo>
                      <a:pt x="2121" y="1660"/>
                    </a:lnTo>
                    <a:lnTo>
                      <a:pt x="2114" y="1654"/>
                    </a:lnTo>
                    <a:lnTo>
                      <a:pt x="2100" y="1638"/>
                    </a:lnTo>
                    <a:lnTo>
                      <a:pt x="2134" y="1636"/>
                    </a:lnTo>
                    <a:lnTo>
                      <a:pt x="2172" y="1664"/>
                    </a:lnTo>
                    <a:lnTo>
                      <a:pt x="2182" y="1679"/>
                    </a:lnTo>
                    <a:lnTo>
                      <a:pt x="2193" y="1692"/>
                    </a:lnTo>
                    <a:lnTo>
                      <a:pt x="2204" y="1715"/>
                    </a:lnTo>
                    <a:lnTo>
                      <a:pt x="2204" y="1733"/>
                    </a:lnTo>
                    <a:lnTo>
                      <a:pt x="2233" y="1740"/>
                    </a:lnTo>
                    <a:lnTo>
                      <a:pt x="2245" y="1750"/>
                    </a:lnTo>
                    <a:lnTo>
                      <a:pt x="2255" y="1749"/>
                    </a:lnTo>
                    <a:lnTo>
                      <a:pt x="2241" y="1722"/>
                    </a:lnTo>
                    <a:lnTo>
                      <a:pt x="2255" y="1715"/>
                    </a:lnTo>
                    <a:lnTo>
                      <a:pt x="2270" y="1739"/>
                    </a:lnTo>
                    <a:lnTo>
                      <a:pt x="2281" y="1753"/>
                    </a:lnTo>
                    <a:lnTo>
                      <a:pt x="2302" y="1740"/>
                    </a:lnTo>
                    <a:lnTo>
                      <a:pt x="2302" y="1701"/>
                    </a:lnTo>
                    <a:lnTo>
                      <a:pt x="2302" y="1679"/>
                    </a:lnTo>
                    <a:lnTo>
                      <a:pt x="2302" y="1661"/>
                    </a:lnTo>
                    <a:lnTo>
                      <a:pt x="2294" y="1618"/>
                    </a:lnTo>
                    <a:lnTo>
                      <a:pt x="2294" y="1604"/>
                    </a:lnTo>
                    <a:lnTo>
                      <a:pt x="2269" y="1588"/>
                    </a:lnTo>
                    <a:lnTo>
                      <a:pt x="2212" y="1567"/>
                    </a:lnTo>
                    <a:lnTo>
                      <a:pt x="2182" y="1564"/>
                    </a:lnTo>
                    <a:lnTo>
                      <a:pt x="2152" y="1561"/>
                    </a:lnTo>
                    <a:lnTo>
                      <a:pt x="2107" y="1495"/>
                    </a:lnTo>
                    <a:lnTo>
                      <a:pt x="2033" y="1420"/>
                    </a:lnTo>
                    <a:lnTo>
                      <a:pt x="1996" y="1377"/>
                    </a:lnTo>
                    <a:lnTo>
                      <a:pt x="1944" y="1327"/>
                    </a:lnTo>
                    <a:lnTo>
                      <a:pt x="1893" y="1288"/>
                    </a:lnTo>
                    <a:lnTo>
                      <a:pt x="1851" y="1271"/>
                    </a:lnTo>
                    <a:lnTo>
                      <a:pt x="1826" y="1285"/>
                    </a:lnTo>
                    <a:lnTo>
                      <a:pt x="1806" y="1307"/>
                    </a:lnTo>
                    <a:lnTo>
                      <a:pt x="1786" y="1354"/>
                    </a:lnTo>
                    <a:lnTo>
                      <a:pt x="1758" y="1379"/>
                    </a:lnTo>
                    <a:lnTo>
                      <a:pt x="1707" y="1323"/>
                    </a:lnTo>
                    <a:lnTo>
                      <a:pt x="1645" y="1282"/>
                    </a:lnTo>
                    <a:lnTo>
                      <a:pt x="1631" y="1263"/>
                    </a:lnTo>
                    <a:lnTo>
                      <a:pt x="1631" y="1246"/>
                    </a:lnTo>
                    <a:lnTo>
                      <a:pt x="1593" y="1248"/>
                    </a:lnTo>
                    <a:lnTo>
                      <a:pt x="1585" y="1274"/>
                    </a:lnTo>
                    <a:lnTo>
                      <a:pt x="1540" y="1274"/>
                    </a:lnTo>
                    <a:lnTo>
                      <a:pt x="1524" y="1248"/>
                    </a:lnTo>
                    <a:lnTo>
                      <a:pt x="1461" y="755"/>
                    </a:lnTo>
                    <a:lnTo>
                      <a:pt x="1404" y="343"/>
                    </a:lnTo>
                    <a:lnTo>
                      <a:pt x="1384" y="183"/>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5" name="Freeform 57">
                <a:extLst>
                  <a:ext uri="{FF2B5EF4-FFF2-40B4-BE49-F238E27FC236}">
                    <a16:creationId xmlns:a16="http://schemas.microsoft.com/office/drawing/2014/main" id="{CCEE2D47-CA93-7CB6-7AAE-3DED6A162150}"/>
                  </a:ext>
                </a:extLst>
              </p:cNvPr>
              <p:cNvSpPr>
                <a:spLocks/>
              </p:cNvSpPr>
              <p:nvPr/>
            </p:nvSpPr>
            <p:spPr bwMode="auto">
              <a:xfrm>
                <a:off x="2782888" y="3762375"/>
                <a:ext cx="101600" cy="125412"/>
              </a:xfrm>
              <a:custGeom>
                <a:avLst/>
                <a:gdLst/>
                <a:ahLst/>
                <a:cxnLst>
                  <a:cxn ang="0">
                    <a:pos x="0" y="236"/>
                  </a:cxn>
                  <a:cxn ang="0">
                    <a:pos x="44" y="236"/>
                  </a:cxn>
                  <a:cxn ang="0">
                    <a:pos x="51" y="215"/>
                  </a:cxn>
                  <a:cxn ang="0">
                    <a:pos x="51" y="207"/>
                  </a:cxn>
                  <a:cxn ang="0">
                    <a:pos x="61" y="189"/>
                  </a:cxn>
                  <a:cxn ang="0">
                    <a:pos x="76" y="169"/>
                  </a:cxn>
                  <a:cxn ang="0">
                    <a:pos x="82" y="160"/>
                  </a:cxn>
                  <a:cxn ang="0">
                    <a:pos x="85" y="155"/>
                  </a:cxn>
                  <a:cxn ang="0">
                    <a:pos x="98" y="176"/>
                  </a:cxn>
                  <a:cxn ang="0">
                    <a:pos x="112" y="165"/>
                  </a:cxn>
                  <a:cxn ang="0">
                    <a:pos x="112" y="160"/>
                  </a:cxn>
                  <a:cxn ang="0">
                    <a:pos x="112" y="143"/>
                  </a:cxn>
                  <a:cxn ang="0">
                    <a:pos x="125" y="132"/>
                  </a:cxn>
                  <a:cxn ang="0">
                    <a:pos x="129" y="132"/>
                  </a:cxn>
                  <a:cxn ang="0">
                    <a:pos x="146" y="125"/>
                  </a:cxn>
                  <a:cxn ang="0">
                    <a:pos x="154" y="125"/>
                  </a:cxn>
                  <a:cxn ang="0">
                    <a:pos x="165" y="117"/>
                  </a:cxn>
                  <a:cxn ang="0">
                    <a:pos x="165" y="108"/>
                  </a:cxn>
                  <a:cxn ang="0">
                    <a:pos x="147" y="79"/>
                  </a:cxn>
                  <a:cxn ang="0">
                    <a:pos x="140" y="79"/>
                  </a:cxn>
                  <a:cxn ang="0">
                    <a:pos x="136" y="79"/>
                  </a:cxn>
                  <a:cxn ang="0">
                    <a:pos x="136" y="64"/>
                  </a:cxn>
                  <a:cxn ang="0">
                    <a:pos x="137" y="58"/>
                  </a:cxn>
                  <a:cxn ang="0">
                    <a:pos x="157" y="44"/>
                  </a:cxn>
                  <a:cxn ang="0">
                    <a:pos x="165" y="44"/>
                  </a:cxn>
                  <a:cxn ang="0">
                    <a:pos x="191" y="39"/>
                  </a:cxn>
                  <a:cxn ang="0">
                    <a:pos x="161" y="14"/>
                  </a:cxn>
                  <a:cxn ang="0">
                    <a:pos x="143" y="0"/>
                  </a:cxn>
                  <a:cxn ang="0">
                    <a:pos x="123" y="14"/>
                  </a:cxn>
                  <a:cxn ang="0">
                    <a:pos x="104" y="35"/>
                  </a:cxn>
                  <a:cxn ang="0">
                    <a:pos x="105" y="44"/>
                  </a:cxn>
                  <a:cxn ang="0">
                    <a:pos x="111" y="60"/>
                  </a:cxn>
                  <a:cxn ang="0">
                    <a:pos x="112" y="69"/>
                  </a:cxn>
                  <a:cxn ang="0">
                    <a:pos x="112" y="76"/>
                  </a:cxn>
                  <a:cxn ang="0">
                    <a:pos x="105" y="83"/>
                  </a:cxn>
                  <a:cxn ang="0">
                    <a:pos x="96" y="87"/>
                  </a:cxn>
                  <a:cxn ang="0">
                    <a:pos x="78" y="76"/>
                  </a:cxn>
                  <a:cxn ang="0">
                    <a:pos x="61" y="79"/>
                  </a:cxn>
                  <a:cxn ang="0">
                    <a:pos x="72" y="99"/>
                  </a:cxn>
                  <a:cxn ang="0">
                    <a:pos x="76" y="118"/>
                  </a:cxn>
                  <a:cxn ang="0">
                    <a:pos x="75" y="139"/>
                  </a:cxn>
                  <a:cxn ang="0">
                    <a:pos x="65" y="118"/>
                  </a:cxn>
                  <a:cxn ang="0">
                    <a:pos x="51" y="103"/>
                  </a:cxn>
                  <a:cxn ang="0">
                    <a:pos x="43" y="99"/>
                  </a:cxn>
                  <a:cxn ang="0">
                    <a:pos x="28" y="110"/>
                  </a:cxn>
                  <a:cxn ang="0">
                    <a:pos x="25" y="118"/>
                  </a:cxn>
                  <a:cxn ang="0">
                    <a:pos x="11" y="129"/>
                  </a:cxn>
                  <a:cxn ang="0">
                    <a:pos x="14" y="164"/>
                  </a:cxn>
                  <a:cxn ang="0">
                    <a:pos x="19" y="169"/>
                  </a:cxn>
                  <a:cxn ang="0">
                    <a:pos x="26" y="176"/>
                  </a:cxn>
                  <a:cxn ang="0">
                    <a:pos x="33" y="182"/>
                  </a:cxn>
                  <a:cxn ang="0">
                    <a:pos x="43" y="186"/>
                  </a:cxn>
                  <a:cxn ang="0">
                    <a:pos x="44" y="200"/>
                  </a:cxn>
                  <a:cxn ang="0">
                    <a:pos x="42" y="214"/>
                  </a:cxn>
                  <a:cxn ang="0">
                    <a:pos x="35" y="223"/>
                  </a:cxn>
                  <a:cxn ang="0">
                    <a:pos x="0" y="236"/>
                  </a:cxn>
                </a:cxnLst>
                <a:rect l="0" t="0" r="r" b="b"/>
                <a:pathLst>
                  <a:path w="191" h="236">
                    <a:moveTo>
                      <a:pt x="0" y="236"/>
                    </a:moveTo>
                    <a:lnTo>
                      <a:pt x="44" y="236"/>
                    </a:lnTo>
                    <a:lnTo>
                      <a:pt x="51" y="215"/>
                    </a:lnTo>
                    <a:lnTo>
                      <a:pt x="51" y="207"/>
                    </a:lnTo>
                    <a:lnTo>
                      <a:pt x="61" y="189"/>
                    </a:lnTo>
                    <a:lnTo>
                      <a:pt x="76" y="169"/>
                    </a:lnTo>
                    <a:lnTo>
                      <a:pt x="82" y="160"/>
                    </a:lnTo>
                    <a:lnTo>
                      <a:pt x="85" y="155"/>
                    </a:lnTo>
                    <a:lnTo>
                      <a:pt x="98" y="176"/>
                    </a:lnTo>
                    <a:lnTo>
                      <a:pt x="112" y="165"/>
                    </a:lnTo>
                    <a:lnTo>
                      <a:pt x="112" y="160"/>
                    </a:lnTo>
                    <a:lnTo>
                      <a:pt x="112" y="143"/>
                    </a:lnTo>
                    <a:lnTo>
                      <a:pt x="125" y="132"/>
                    </a:lnTo>
                    <a:lnTo>
                      <a:pt x="129" y="132"/>
                    </a:lnTo>
                    <a:lnTo>
                      <a:pt x="146" y="125"/>
                    </a:lnTo>
                    <a:lnTo>
                      <a:pt x="154" y="125"/>
                    </a:lnTo>
                    <a:lnTo>
                      <a:pt x="165" y="117"/>
                    </a:lnTo>
                    <a:lnTo>
                      <a:pt x="165" y="108"/>
                    </a:lnTo>
                    <a:lnTo>
                      <a:pt x="147" y="79"/>
                    </a:lnTo>
                    <a:lnTo>
                      <a:pt x="140" y="79"/>
                    </a:lnTo>
                    <a:lnTo>
                      <a:pt x="136" y="79"/>
                    </a:lnTo>
                    <a:lnTo>
                      <a:pt x="136" y="64"/>
                    </a:lnTo>
                    <a:lnTo>
                      <a:pt x="137" y="58"/>
                    </a:lnTo>
                    <a:lnTo>
                      <a:pt x="157" y="44"/>
                    </a:lnTo>
                    <a:lnTo>
                      <a:pt x="165" y="44"/>
                    </a:lnTo>
                    <a:lnTo>
                      <a:pt x="191" y="39"/>
                    </a:lnTo>
                    <a:lnTo>
                      <a:pt x="161" y="14"/>
                    </a:lnTo>
                    <a:lnTo>
                      <a:pt x="143" y="0"/>
                    </a:lnTo>
                    <a:lnTo>
                      <a:pt x="123" y="14"/>
                    </a:lnTo>
                    <a:lnTo>
                      <a:pt x="104" y="35"/>
                    </a:lnTo>
                    <a:lnTo>
                      <a:pt x="105" y="44"/>
                    </a:lnTo>
                    <a:lnTo>
                      <a:pt x="111" y="60"/>
                    </a:lnTo>
                    <a:lnTo>
                      <a:pt x="112" y="69"/>
                    </a:lnTo>
                    <a:lnTo>
                      <a:pt x="112" y="76"/>
                    </a:lnTo>
                    <a:lnTo>
                      <a:pt x="105" y="83"/>
                    </a:lnTo>
                    <a:lnTo>
                      <a:pt x="96" y="87"/>
                    </a:lnTo>
                    <a:lnTo>
                      <a:pt x="78" y="76"/>
                    </a:lnTo>
                    <a:lnTo>
                      <a:pt x="61" y="79"/>
                    </a:lnTo>
                    <a:lnTo>
                      <a:pt x="72" y="99"/>
                    </a:lnTo>
                    <a:lnTo>
                      <a:pt x="76" y="118"/>
                    </a:lnTo>
                    <a:lnTo>
                      <a:pt x="75" y="139"/>
                    </a:lnTo>
                    <a:lnTo>
                      <a:pt x="65" y="118"/>
                    </a:lnTo>
                    <a:lnTo>
                      <a:pt x="51" y="103"/>
                    </a:lnTo>
                    <a:lnTo>
                      <a:pt x="43" y="99"/>
                    </a:lnTo>
                    <a:lnTo>
                      <a:pt x="28" y="110"/>
                    </a:lnTo>
                    <a:lnTo>
                      <a:pt x="25" y="118"/>
                    </a:lnTo>
                    <a:lnTo>
                      <a:pt x="11" y="129"/>
                    </a:lnTo>
                    <a:lnTo>
                      <a:pt x="14" y="164"/>
                    </a:lnTo>
                    <a:lnTo>
                      <a:pt x="19" y="169"/>
                    </a:lnTo>
                    <a:lnTo>
                      <a:pt x="26" y="176"/>
                    </a:lnTo>
                    <a:lnTo>
                      <a:pt x="33" y="182"/>
                    </a:lnTo>
                    <a:lnTo>
                      <a:pt x="43" y="186"/>
                    </a:lnTo>
                    <a:lnTo>
                      <a:pt x="44" y="200"/>
                    </a:lnTo>
                    <a:lnTo>
                      <a:pt x="42" y="214"/>
                    </a:lnTo>
                    <a:lnTo>
                      <a:pt x="35" y="223"/>
                    </a:lnTo>
                    <a:lnTo>
                      <a:pt x="0" y="236"/>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6" name="Freeform 58">
                <a:extLst>
                  <a:ext uri="{FF2B5EF4-FFF2-40B4-BE49-F238E27FC236}">
                    <a16:creationId xmlns:a16="http://schemas.microsoft.com/office/drawing/2014/main" id="{686E50CC-DCF8-1951-551A-9987DF4EFB1D}"/>
                  </a:ext>
                </a:extLst>
              </p:cNvPr>
              <p:cNvSpPr>
                <a:spLocks/>
              </p:cNvSpPr>
              <p:nvPr/>
            </p:nvSpPr>
            <p:spPr bwMode="auto">
              <a:xfrm>
                <a:off x="2419350" y="3582988"/>
                <a:ext cx="46037" cy="38100"/>
              </a:xfrm>
              <a:custGeom>
                <a:avLst/>
                <a:gdLst/>
                <a:ahLst/>
                <a:cxnLst>
                  <a:cxn ang="0">
                    <a:pos x="0" y="29"/>
                  </a:cxn>
                  <a:cxn ang="0">
                    <a:pos x="24" y="52"/>
                  </a:cxn>
                  <a:cxn ang="0">
                    <a:pos x="49" y="70"/>
                  </a:cxn>
                  <a:cxn ang="0">
                    <a:pos x="64" y="70"/>
                  </a:cxn>
                  <a:cxn ang="0">
                    <a:pos x="78" y="70"/>
                  </a:cxn>
                  <a:cxn ang="0">
                    <a:pos x="86" y="50"/>
                  </a:cxn>
                  <a:cxn ang="0">
                    <a:pos x="86" y="39"/>
                  </a:cxn>
                  <a:cxn ang="0">
                    <a:pos x="67" y="0"/>
                  </a:cxn>
                  <a:cxn ang="0">
                    <a:pos x="57" y="0"/>
                  </a:cxn>
                  <a:cxn ang="0">
                    <a:pos x="43" y="11"/>
                  </a:cxn>
                  <a:cxn ang="0">
                    <a:pos x="24" y="11"/>
                  </a:cxn>
                  <a:cxn ang="0">
                    <a:pos x="0" y="29"/>
                  </a:cxn>
                </a:cxnLst>
                <a:rect l="0" t="0" r="r" b="b"/>
                <a:pathLst>
                  <a:path w="86" h="70">
                    <a:moveTo>
                      <a:pt x="0" y="29"/>
                    </a:moveTo>
                    <a:lnTo>
                      <a:pt x="24" y="52"/>
                    </a:lnTo>
                    <a:lnTo>
                      <a:pt x="49" y="70"/>
                    </a:lnTo>
                    <a:lnTo>
                      <a:pt x="64" y="70"/>
                    </a:lnTo>
                    <a:lnTo>
                      <a:pt x="78" y="70"/>
                    </a:lnTo>
                    <a:lnTo>
                      <a:pt x="86" y="50"/>
                    </a:lnTo>
                    <a:lnTo>
                      <a:pt x="86" y="39"/>
                    </a:lnTo>
                    <a:lnTo>
                      <a:pt x="67" y="0"/>
                    </a:lnTo>
                    <a:lnTo>
                      <a:pt x="57" y="0"/>
                    </a:lnTo>
                    <a:lnTo>
                      <a:pt x="43" y="11"/>
                    </a:lnTo>
                    <a:lnTo>
                      <a:pt x="24" y="11"/>
                    </a:lnTo>
                    <a:lnTo>
                      <a:pt x="0" y="29"/>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7" name="Freeform 59">
                <a:extLst>
                  <a:ext uri="{FF2B5EF4-FFF2-40B4-BE49-F238E27FC236}">
                    <a16:creationId xmlns:a16="http://schemas.microsoft.com/office/drawing/2014/main" id="{5F454A21-9177-BE9C-0F50-294D6769176B}"/>
                  </a:ext>
                </a:extLst>
              </p:cNvPr>
              <p:cNvSpPr>
                <a:spLocks/>
              </p:cNvSpPr>
              <p:nvPr/>
            </p:nvSpPr>
            <p:spPr bwMode="auto">
              <a:xfrm>
                <a:off x="2359025" y="3336925"/>
                <a:ext cx="73025" cy="68262"/>
              </a:xfrm>
              <a:custGeom>
                <a:avLst/>
                <a:gdLst/>
                <a:ahLst/>
                <a:cxnLst>
                  <a:cxn ang="0">
                    <a:pos x="101" y="118"/>
                  </a:cxn>
                  <a:cxn ang="0">
                    <a:pos x="126" y="118"/>
                  </a:cxn>
                  <a:cxn ang="0">
                    <a:pos x="139" y="118"/>
                  </a:cxn>
                  <a:cxn ang="0">
                    <a:pos x="119" y="85"/>
                  </a:cxn>
                  <a:cxn ang="0">
                    <a:pos x="101" y="67"/>
                  </a:cxn>
                  <a:cxn ang="0">
                    <a:pos x="87" y="55"/>
                  </a:cxn>
                  <a:cxn ang="0">
                    <a:pos x="87" y="43"/>
                  </a:cxn>
                  <a:cxn ang="0">
                    <a:pos x="77" y="35"/>
                  </a:cxn>
                  <a:cxn ang="0">
                    <a:pos x="51" y="35"/>
                  </a:cxn>
                  <a:cxn ang="0">
                    <a:pos x="26" y="26"/>
                  </a:cxn>
                  <a:cxn ang="0">
                    <a:pos x="19" y="17"/>
                  </a:cxn>
                  <a:cxn ang="0">
                    <a:pos x="14" y="0"/>
                  </a:cxn>
                  <a:cxn ang="0">
                    <a:pos x="1" y="18"/>
                  </a:cxn>
                  <a:cxn ang="0">
                    <a:pos x="1" y="18"/>
                  </a:cxn>
                  <a:cxn ang="0">
                    <a:pos x="0" y="26"/>
                  </a:cxn>
                  <a:cxn ang="0">
                    <a:pos x="0" y="32"/>
                  </a:cxn>
                  <a:cxn ang="0">
                    <a:pos x="1" y="35"/>
                  </a:cxn>
                  <a:cxn ang="0">
                    <a:pos x="1" y="35"/>
                  </a:cxn>
                  <a:cxn ang="0">
                    <a:pos x="4" y="40"/>
                  </a:cxn>
                  <a:cxn ang="0">
                    <a:pos x="5" y="47"/>
                  </a:cxn>
                  <a:cxn ang="0">
                    <a:pos x="5" y="47"/>
                  </a:cxn>
                  <a:cxn ang="0">
                    <a:pos x="8" y="54"/>
                  </a:cxn>
                  <a:cxn ang="0">
                    <a:pos x="8" y="54"/>
                  </a:cxn>
                  <a:cxn ang="0">
                    <a:pos x="9" y="57"/>
                  </a:cxn>
                  <a:cxn ang="0">
                    <a:pos x="9" y="57"/>
                  </a:cxn>
                  <a:cxn ang="0">
                    <a:pos x="5" y="58"/>
                  </a:cxn>
                  <a:cxn ang="0">
                    <a:pos x="5" y="58"/>
                  </a:cxn>
                  <a:cxn ang="0">
                    <a:pos x="7" y="58"/>
                  </a:cxn>
                  <a:cxn ang="0">
                    <a:pos x="14" y="60"/>
                  </a:cxn>
                  <a:cxn ang="0">
                    <a:pos x="14" y="60"/>
                  </a:cxn>
                  <a:cxn ang="0">
                    <a:pos x="29" y="61"/>
                  </a:cxn>
                  <a:cxn ang="0">
                    <a:pos x="29" y="61"/>
                  </a:cxn>
                  <a:cxn ang="0">
                    <a:pos x="30" y="60"/>
                  </a:cxn>
                  <a:cxn ang="0">
                    <a:pos x="30" y="60"/>
                  </a:cxn>
                  <a:cxn ang="0">
                    <a:pos x="33" y="60"/>
                  </a:cxn>
                  <a:cxn ang="0">
                    <a:pos x="33" y="60"/>
                  </a:cxn>
                  <a:cxn ang="0">
                    <a:pos x="44" y="62"/>
                  </a:cxn>
                  <a:cxn ang="0">
                    <a:pos x="50" y="62"/>
                  </a:cxn>
                  <a:cxn ang="0">
                    <a:pos x="53" y="62"/>
                  </a:cxn>
                  <a:cxn ang="0">
                    <a:pos x="61" y="69"/>
                  </a:cxn>
                  <a:cxn ang="0">
                    <a:pos x="66" y="79"/>
                  </a:cxn>
                  <a:cxn ang="0">
                    <a:pos x="75" y="108"/>
                  </a:cxn>
                  <a:cxn ang="0">
                    <a:pos x="93" y="128"/>
                  </a:cxn>
                  <a:cxn ang="0">
                    <a:pos x="101" y="118"/>
                  </a:cxn>
                </a:cxnLst>
                <a:rect l="0" t="0" r="r" b="b"/>
                <a:pathLst>
                  <a:path w="139" h="128">
                    <a:moveTo>
                      <a:pt x="101" y="118"/>
                    </a:moveTo>
                    <a:lnTo>
                      <a:pt x="126" y="118"/>
                    </a:lnTo>
                    <a:lnTo>
                      <a:pt x="139" y="118"/>
                    </a:lnTo>
                    <a:lnTo>
                      <a:pt x="119" y="85"/>
                    </a:lnTo>
                    <a:lnTo>
                      <a:pt x="101" y="67"/>
                    </a:lnTo>
                    <a:lnTo>
                      <a:pt x="87" y="55"/>
                    </a:lnTo>
                    <a:lnTo>
                      <a:pt x="87" y="43"/>
                    </a:lnTo>
                    <a:lnTo>
                      <a:pt x="77" y="35"/>
                    </a:lnTo>
                    <a:lnTo>
                      <a:pt x="51" y="35"/>
                    </a:lnTo>
                    <a:lnTo>
                      <a:pt x="26" y="26"/>
                    </a:lnTo>
                    <a:lnTo>
                      <a:pt x="19" y="17"/>
                    </a:lnTo>
                    <a:lnTo>
                      <a:pt x="14" y="0"/>
                    </a:lnTo>
                    <a:lnTo>
                      <a:pt x="1" y="18"/>
                    </a:lnTo>
                    <a:lnTo>
                      <a:pt x="1" y="18"/>
                    </a:lnTo>
                    <a:lnTo>
                      <a:pt x="0" y="26"/>
                    </a:lnTo>
                    <a:lnTo>
                      <a:pt x="0" y="32"/>
                    </a:lnTo>
                    <a:lnTo>
                      <a:pt x="1" y="35"/>
                    </a:lnTo>
                    <a:lnTo>
                      <a:pt x="1" y="35"/>
                    </a:lnTo>
                    <a:lnTo>
                      <a:pt x="4" y="40"/>
                    </a:lnTo>
                    <a:lnTo>
                      <a:pt x="5" y="47"/>
                    </a:lnTo>
                    <a:lnTo>
                      <a:pt x="5" y="47"/>
                    </a:lnTo>
                    <a:lnTo>
                      <a:pt x="8" y="54"/>
                    </a:lnTo>
                    <a:lnTo>
                      <a:pt x="8" y="54"/>
                    </a:lnTo>
                    <a:lnTo>
                      <a:pt x="9" y="57"/>
                    </a:lnTo>
                    <a:lnTo>
                      <a:pt x="9" y="57"/>
                    </a:lnTo>
                    <a:lnTo>
                      <a:pt x="5" y="58"/>
                    </a:lnTo>
                    <a:lnTo>
                      <a:pt x="5" y="58"/>
                    </a:lnTo>
                    <a:lnTo>
                      <a:pt x="7" y="58"/>
                    </a:lnTo>
                    <a:lnTo>
                      <a:pt x="14" y="60"/>
                    </a:lnTo>
                    <a:lnTo>
                      <a:pt x="14" y="60"/>
                    </a:lnTo>
                    <a:lnTo>
                      <a:pt x="29" y="61"/>
                    </a:lnTo>
                    <a:lnTo>
                      <a:pt x="29" y="61"/>
                    </a:lnTo>
                    <a:lnTo>
                      <a:pt x="30" y="60"/>
                    </a:lnTo>
                    <a:lnTo>
                      <a:pt x="30" y="60"/>
                    </a:lnTo>
                    <a:lnTo>
                      <a:pt x="33" y="60"/>
                    </a:lnTo>
                    <a:lnTo>
                      <a:pt x="33" y="60"/>
                    </a:lnTo>
                    <a:lnTo>
                      <a:pt x="44" y="62"/>
                    </a:lnTo>
                    <a:lnTo>
                      <a:pt x="50" y="62"/>
                    </a:lnTo>
                    <a:lnTo>
                      <a:pt x="53" y="62"/>
                    </a:lnTo>
                    <a:lnTo>
                      <a:pt x="61" y="69"/>
                    </a:lnTo>
                    <a:lnTo>
                      <a:pt x="66" y="79"/>
                    </a:lnTo>
                    <a:lnTo>
                      <a:pt x="75" y="108"/>
                    </a:lnTo>
                    <a:lnTo>
                      <a:pt x="93" y="128"/>
                    </a:lnTo>
                    <a:lnTo>
                      <a:pt x="101" y="118"/>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8" name="Freeform 60">
                <a:extLst>
                  <a:ext uri="{FF2B5EF4-FFF2-40B4-BE49-F238E27FC236}">
                    <a16:creationId xmlns:a16="http://schemas.microsoft.com/office/drawing/2014/main" id="{0FD54658-CD37-2D95-A11F-BFE7D2AA641A}"/>
                  </a:ext>
                </a:extLst>
              </p:cNvPr>
              <p:cNvSpPr>
                <a:spLocks/>
              </p:cNvSpPr>
              <p:nvPr/>
            </p:nvSpPr>
            <p:spPr bwMode="auto">
              <a:xfrm>
                <a:off x="3822700" y="3432175"/>
                <a:ext cx="63500" cy="49212"/>
              </a:xfrm>
              <a:custGeom>
                <a:avLst/>
                <a:gdLst/>
                <a:ahLst/>
                <a:cxnLst>
                  <a:cxn ang="0">
                    <a:pos x="0" y="56"/>
                  </a:cxn>
                  <a:cxn ang="0">
                    <a:pos x="26" y="73"/>
                  </a:cxn>
                  <a:cxn ang="0">
                    <a:pos x="34" y="73"/>
                  </a:cxn>
                  <a:cxn ang="0">
                    <a:pos x="59" y="92"/>
                  </a:cxn>
                  <a:cxn ang="0">
                    <a:pos x="70" y="92"/>
                  </a:cxn>
                  <a:cxn ang="0">
                    <a:pos x="83" y="92"/>
                  </a:cxn>
                  <a:cxn ang="0">
                    <a:pos x="98" y="92"/>
                  </a:cxn>
                  <a:cxn ang="0">
                    <a:pos x="109" y="74"/>
                  </a:cxn>
                  <a:cxn ang="0">
                    <a:pos x="109" y="66"/>
                  </a:cxn>
                  <a:cxn ang="0">
                    <a:pos x="120" y="56"/>
                  </a:cxn>
                  <a:cxn ang="0">
                    <a:pos x="120" y="36"/>
                  </a:cxn>
                  <a:cxn ang="0">
                    <a:pos x="120" y="30"/>
                  </a:cxn>
                  <a:cxn ang="0">
                    <a:pos x="102" y="0"/>
                  </a:cxn>
                  <a:cxn ang="0">
                    <a:pos x="83" y="0"/>
                  </a:cxn>
                  <a:cxn ang="0">
                    <a:pos x="44" y="0"/>
                  </a:cxn>
                  <a:cxn ang="0">
                    <a:pos x="29" y="0"/>
                  </a:cxn>
                  <a:cxn ang="0">
                    <a:pos x="0" y="14"/>
                  </a:cxn>
                  <a:cxn ang="0">
                    <a:pos x="0" y="25"/>
                  </a:cxn>
                  <a:cxn ang="0">
                    <a:pos x="0" y="56"/>
                  </a:cxn>
                </a:cxnLst>
                <a:rect l="0" t="0" r="r" b="b"/>
                <a:pathLst>
                  <a:path w="120" h="92">
                    <a:moveTo>
                      <a:pt x="0" y="56"/>
                    </a:moveTo>
                    <a:lnTo>
                      <a:pt x="26" y="73"/>
                    </a:lnTo>
                    <a:lnTo>
                      <a:pt x="34" y="73"/>
                    </a:lnTo>
                    <a:lnTo>
                      <a:pt x="59" y="92"/>
                    </a:lnTo>
                    <a:lnTo>
                      <a:pt x="70" y="92"/>
                    </a:lnTo>
                    <a:lnTo>
                      <a:pt x="83" y="92"/>
                    </a:lnTo>
                    <a:lnTo>
                      <a:pt x="98" y="92"/>
                    </a:lnTo>
                    <a:lnTo>
                      <a:pt x="109" y="74"/>
                    </a:lnTo>
                    <a:lnTo>
                      <a:pt x="109" y="66"/>
                    </a:lnTo>
                    <a:lnTo>
                      <a:pt x="120" y="56"/>
                    </a:lnTo>
                    <a:lnTo>
                      <a:pt x="120" y="36"/>
                    </a:lnTo>
                    <a:lnTo>
                      <a:pt x="120" y="30"/>
                    </a:lnTo>
                    <a:lnTo>
                      <a:pt x="102" y="0"/>
                    </a:lnTo>
                    <a:lnTo>
                      <a:pt x="83" y="0"/>
                    </a:lnTo>
                    <a:lnTo>
                      <a:pt x="44" y="0"/>
                    </a:lnTo>
                    <a:lnTo>
                      <a:pt x="29" y="0"/>
                    </a:lnTo>
                    <a:lnTo>
                      <a:pt x="0" y="14"/>
                    </a:lnTo>
                    <a:lnTo>
                      <a:pt x="0" y="25"/>
                    </a:lnTo>
                    <a:lnTo>
                      <a:pt x="0" y="56"/>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9" name="Freeform 61">
                <a:extLst>
                  <a:ext uri="{FF2B5EF4-FFF2-40B4-BE49-F238E27FC236}">
                    <a16:creationId xmlns:a16="http://schemas.microsoft.com/office/drawing/2014/main" id="{1251851F-4962-A2C5-D88D-9F7D5AB6F8FA}"/>
                  </a:ext>
                </a:extLst>
              </p:cNvPr>
              <p:cNvSpPr>
                <a:spLocks/>
              </p:cNvSpPr>
              <p:nvPr/>
            </p:nvSpPr>
            <p:spPr bwMode="auto">
              <a:xfrm>
                <a:off x="3738563" y="3460750"/>
                <a:ext cx="22225" cy="34925"/>
              </a:xfrm>
              <a:custGeom>
                <a:avLst/>
                <a:gdLst/>
                <a:ahLst/>
                <a:cxnLst>
                  <a:cxn ang="0">
                    <a:pos x="25" y="68"/>
                  </a:cxn>
                  <a:cxn ang="0">
                    <a:pos x="25" y="51"/>
                  </a:cxn>
                  <a:cxn ang="0">
                    <a:pos x="33" y="39"/>
                  </a:cxn>
                  <a:cxn ang="0">
                    <a:pos x="44" y="27"/>
                  </a:cxn>
                  <a:cxn ang="0">
                    <a:pos x="44" y="13"/>
                  </a:cxn>
                  <a:cxn ang="0">
                    <a:pos x="44" y="0"/>
                  </a:cxn>
                  <a:cxn ang="0">
                    <a:pos x="25" y="14"/>
                  </a:cxn>
                  <a:cxn ang="0">
                    <a:pos x="0" y="39"/>
                  </a:cxn>
                  <a:cxn ang="0">
                    <a:pos x="0" y="51"/>
                  </a:cxn>
                  <a:cxn ang="0">
                    <a:pos x="0" y="63"/>
                  </a:cxn>
                  <a:cxn ang="0">
                    <a:pos x="25" y="68"/>
                  </a:cxn>
                </a:cxnLst>
                <a:rect l="0" t="0" r="r" b="b"/>
                <a:pathLst>
                  <a:path w="44" h="68">
                    <a:moveTo>
                      <a:pt x="25" y="68"/>
                    </a:moveTo>
                    <a:lnTo>
                      <a:pt x="25" y="51"/>
                    </a:lnTo>
                    <a:lnTo>
                      <a:pt x="33" y="39"/>
                    </a:lnTo>
                    <a:lnTo>
                      <a:pt x="44" y="27"/>
                    </a:lnTo>
                    <a:lnTo>
                      <a:pt x="44" y="13"/>
                    </a:lnTo>
                    <a:lnTo>
                      <a:pt x="44" y="0"/>
                    </a:lnTo>
                    <a:lnTo>
                      <a:pt x="25" y="14"/>
                    </a:lnTo>
                    <a:lnTo>
                      <a:pt x="0" y="39"/>
                    </a:lnTo>
                    <a:lnTo>
                      <a:pt x="0" y="51"/>
                    </a:lnTo>
                    <a:lnTo>
                      <a:pt x="0" y="63"/>
                    </a:lnTo>
                    <a:lnTo>
                      <a:pt x="25" y="68"/>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0" name="Freeform 62">
                <a:extLst>
                  <a:ext uri="{FF2B5EF4-FFF2-40B4-BE49-F238E27FC236}">
                    <a16:creationId xmlns:a16="http://schemas.microsoft.com/office/drawing/2014/main" id="{71A2EA8E-5F50-F21D-9ABC-12AA12BCD40C}"/>
                  </a:ext>
                </a:extLst>
              </p:cNvPr>
              <p:cNvSpPr>
                <a:spLocks/>
              </p:cNvSpPr>
              <p:nvPr/>
            </p:nvSpPr>
            <p:spPr bwMode="auto">
              <a:xfrm>
                <a:off x="4021138" y="3516313"/>
                <a:ext cx="77787" cy="58737"/>
              </a:xfrm>
              <a:custGeom>
                <a:avLst/>
                <a:gdLst/>
                <a:ahLst/>
                <a:cxnLst>
                  <a:cxn ang="0">
                    <a:pos x="0" y="21"/>
                  </a:cxn>
                  <a:cxn ang="0">
                    <a:pos x="17" y="21"/>
                  </a:cxn>
                  <a:cxn ang="0">
                    <a:pos x="32" y="21"/>
                  </a:cxn>
                  <a:cxn ang="0">
                    <a:pos x="32" y="8"/>
                  </a:cxn>
                  <a:cxn ang="0">
                    <a:pos x="54" y="0"/>
                  </a:cxn>
                  <a:cxn ang="0">
                    <a:pos x="74" y="0"/>
                  </a:cxn>
                  <a:cxn ang="0">
                    <a:pos x="85" y="0"/>
                  </a:cxn>
                  <a:cxn ang="0">
                    <a:pos x="96" y="10"/>
                  </a:cxn>
                  <a:cxn ang="0">
                    <a:pos x="106" y="21"/>
                  </a:cxn>
                  <a:cxn ang="0">
                    <a:pos x="118" y="44"/>
                  </a:cxn>
                  <a:cxn ang="0">
                    <a:pos x="136" y="44"/>
                  </a:cxn>
                  <a:cxn ang="0">
                    <a:pos x="149" y="74"/>
                  </a:cxn>
                  <a:cxn ang="0">
                    <a:pos x="149" y="96"/>
                  </a:cxn>
                  <a:cxn ang="0">
                    <a:pos x="149" y="111"/>
                  </a:cxn>
                  <a:cxn ang="0">
                    <a:pos x="131" y="111"/>
                  </a:cxn>
                  <a:cxn ang="0">
                    <a:pos x="115" y="94"/>
                  </a:cxn>
                  <a:cxn ang="0">
                    <a:pos x="101" y="82"/>
                  </a:cxn>
                  <a:cxn ang="0">
                    <a:pos x="74" y="94"/>
                  </a:cxn>
                  <a:cxn ang="0">
                    <a:pos x="57" y="103"/>
                  </a:cxn>
                  <a:cxn ang="0">
                    <a:pos x="38" y="89"/>
                  </a:cxn>
                  <a:cxn ang="0">
                    <a:pos x="27" y="76"/>
                  </a:cxn>
                  <a:cxn ang="0">
                    <a:pos x="0" y="56"/>
                  </a:cxn>
                  <a:cxn ang="0">
                    <a:pos x="0" y="43"/>
                  </a:cxn>
                  <a:cxn ang="0">
                    <a:pos x="0" y="21"/>
                  </a:cxn>
                </a:cxnLst>
                <a:rect l="0" t="0" r="r" b="b"/>
                <a:pathLst>
                  <a:path w="149" h="111">
                    <a:moveTo>
                      <a:pt x="0" y="21"/>
                    </a:moveTo>
                    <a:lnTo>
                      <a:pt x="17" y="21"/>
                    </a:lnTo>
                    <a:lnTo>
                      <a:pt x="32" y="21"/>
                    </a:lnTo>
                    <a:lnTo>
                      <a:pt x="32" y="8"/>
                    </a:lnTo>
                    <a:lnTo>
                      <a:pt x="54" y="0"/>
                    </a:lnTo>
                    <a:lnTo>
                      <a:pt x="74" y="0"/>
                    </a:lnTo>
                    <a:lnTo>
                      <a:pt x="85" y="0"/>
                    </a:lnTo>
                    <a:lnTo>
                      <a:pt x="96" y="10"/>
                    </a:lnTo>
                    <a:lnTo>
                      <a:pt x="106" y="21"/>
                    </a:lnTo>
                    <a:lnTo>
                      <a:pt x="118" y="44"/>
                    </a:lnTo>
                    <a:lnTo>
                      <a:pt x="136" y="44"/>
                    </a:lnTo>
                    <a:lnTo>
                      <a:pt x="149" y="74"/>
                    </a:lnTo>
                    <a:lnTo>
                      <a:pt x="149" y="96"/>
                    </a:lnTo>
                    <a:lnTo>
                      <a:pt x="149" y="111"/>
                    </a:lnTo>
                    <a:lnTo>
                      <a:pt x="131" y="111"/>
                    </a:lnTo>
                    <a:lnTo>
                      <a:pt x="115" y="94"/>
                    </a:lnTo>
                    <a:lnTo>
                      <a:pt x="101" y="82"/>
                    </a:lnTo>
                    <a:lnTo>
                      <a:pt x="74" y="94"/>
                    </a:lnTo>
                    <a:lnTo>
                      <a:pt x="57" y="103"/>
                    </a:lnTo>
                    <a:lnTo>
                      <a:pt x="38" y="89"/>
                    </a:lnTo>
                    <a:lnTo>
                      <a:pt x="27" y="76"/>
                    </a:lnTo>
                    <a:lnTo>
                      <a:pt x="0" y="56"/>
                    </a:lnTo>
                    <a:lnTo>
                      <a:pt x="0" y="43"/>
                    </a:lnTo>
                    <a:lnTo>
                      <a:pt x="0" y="21"/>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1" name="Freeform 63">
                <a:extLst>
                  <a:ext uri="{FF2B5EF4-FFF2-40B4-BE49-F238E27FC236}">
                    <a16:creationId xmlns:a16="http://schemas.microsoft.com/office/drawing/2014/main" id="{244F77D5-021A-0020-1616-CE0364A40701}"/>
                  </a:ext>
                </a:extLst>
              </p:cNvPr>
              <p:cNvSpPr>
                <a:spLocks/>
              </p:cNvSpPr>
              <p:nvPr/>
            </p:nvSpPr>
            <p:spPr bwMode="auto">
              <a:xfrm>
                <a:off x="4165600" y="3589338"/>
                <a:ext cx="74612" cy="22225"/>
              </a:xfrm>
              <a:custGeom>
                <a:avLst/>
                <a:gdLst/>
                <a:ahLst/>
                <a:cxnLst>
                  <a:cxn ang="0">
                    <a:pos x="22" y="33"/>
                  </a:cxn>
                  <a:cxn ang="0">
                    <a:pos x="36" y="33"/>
                  </a:cxn>
                  <a:cxn ang="0">
                    <a:pos x="52" y="33"/>
                  </a:cxn>
                  <a:cxn ang="0">
                    <a:pos x="62" y="33"/>
                  </a:cxn>
                  <a:cxn ang="0">
                    <a:pos x="77" y="33"/>
                  </a:cxn>
                  <a:cxn ang="0">
                    <a:pos x="88" y="33"/>
                  </a:cxn>
                  <a:cxn ang="0">
                    <a:pos x="99" y="33"/>
                  </a:cxn>
                  <a:cxn ang="0">
                    <a:pos x="99" y="43"/>
                  </a:cxn>
                  <a:cxn ang="0">
                    <a:pos x="111" y="38"/>
                  </a:cxn>
                  <a:cxn ang="0">
                    <a:pos x="140" y="19"/>
                  </a:cxn>
                  <a:cxn ang="0">
                    <a:pos x="80" y="19"/>
                  </a:cxn>
                  <a:cxn ang="0">
                    <a:pos x="68" y="0"/>
                  </a:cxn>
                  <a:cxn ang="0">
                    <a:pos x="47" y="0"/>
                  </a:cxn>
                  <a:cxn ang="0">
                    <a:pos x="7" y="0"/>
                  </a:cxn>
                  <a:cxn ang="0">
                    <a:pos x="0" y="0"/>
                  </a:cxn>
                  <a:cxn ang="0">
                    <a:pos x="0" y="11"/>
                  </a:cxn>
                  <a:cxn ang="0">
                    <a:pos x="0" y="21"/>
                  </a:cxn>
                  <a:cxn ang="0">
                    <a:pos x="0" y="29"/>
                  </a:cxn>
                  <a:cxn ang="0">
                    <a:pos x="22" y="33"/>
                  </a:cxn>
                </a:cxnLst>
                <a:rect l="0" t="0" r="r" b="b"/>
                <a:pathLst>
                  <a:path w="140" h="43">
                    <a:moveTo>
                      <a:pt x="22" y="33"/>
                    </a:moveTo>
                    <a:lnTo>
                      <a:pt x="36" y="33"/>
                    </a:lnTo>
                    <a:lnTo>
                      <a:pt x="52" y="33"/>
                    </a:lnTo>
                    <a:lnTo>
                      <a:pt x="62" y="33"/>
                    </a:lnTo>
                    <a:lnTo>
                      <a:pt x="77" y="33"/>
                    </a:lnTo>
                    <a:lnTo>
                      <a:pt x="88" y="33"/>
                    </a:lnTo>
                    <a:lnTo>
                      <a:pt x="99" y="33"/>
                    </a:lnTo>
                    <a:lnTo>
                      <a:pt x="99" y="43"/>
                    </a:lnTo>
                    <a:lnTo>
                      <a:pt x="111" y="38"/>
                    </a:lnTo>
                    <a:lnTo>
                      <a:pt x="140" y="19"/>
                    </a:lnTo>
                    <a:lnTo>
                      <a:pt x="80" y="19"/>
                    </a:lnTo>
                    <a:lnTo>
                      <a:pt x="68" y="0"/>
                    </a:lnTo>
                    <a:lnTo>
                      <a:pt x="47" y="0"/>
                    </a:lnTo>
                    <a:lnTo>
                      <a:pt x="7" y="0"/>
                    </a:lnTo>
                    <a:lnTo>
                      <a:pt x="0" y="0"/>
                    </a:lnTo>
                    <a:lnTo>
                      <a:pt x="0" y="11"/>
                    </a:lnTo>
                    <a:lnTo>
                      <a:pt x="0" y="21"/>
                    </a:lnTo>
                    <a:lnTo>
                      <a:pt x="0" y="29"/>
                    </a:lnTo>
                    <a:lnTo>
                      <a:pt x="22" y="33"/>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2" name="Freeform 64">
                <a:extLst>
                  <a:ext uri="{FF2B5EF4-FFF2-40B4-BE49-F238E27FC236}">
                    <a16:creationId xmlns:a16="http://schemas.microsoft.com/office/drawing/2014/main" id="{66DB0C13-87C2-B8B8-14FA-8AD0D986FDA5}"/>
                  </a:ext>
                </a:extLst>
              </p:cNvPr>
              <p:cNvSpPr>
                <a:spLocks/>
              </p:cNvSpPr>
              <p:nvPr/>
            </p:nvSpPr>
            <p:spPr bwMode="auto">
              <a:xfrm>
                <a:off x="4195763" y="3625850"/>
                <a:ext cx="25400" cy="30162"/>
              </a:xfrm>
              <a:custGeom>
                <a:avLst/>
                <a:gdLst/>
                <a:ahLst/>
                <a:cxnLst>
                  <a:cxn ang="0">
                    <a:pos x="28" y="57"/>
                  </a:cxn>
                  <a:cxn ang="0">
                    <a:pos x="48" y="43"/>
                  </a:cxn>
                  <a:cxn ang="0">
                    <a:pos x="48" y="31"/>
                  </a:cxn>
                  <a:cxn ang="0">
                    <a:pos x="38" y="16"/>
                  </a:cxn>
                  <a:cxn ang="0">
                    <a:pos x="28" y="0"/>
                  </a:cxn>
                  <a:cxn ang="0">
                    <a:pos x="13" y="0"/>
                  </a:cxn>
                  <a:cxn ang="0">
                    <a:pos x="0" y="0"/>
                  </a:cxn>
                  <a:cxn ang="0">
                    <a:pos x="0" y="7"/>
                  </a:cxn>
                  <a:cxn ang="0">
                    <a:pos x="0" y="17"/>
                  </a:cxn>
                  <a:cxn ang="0">
                    <a:pos x="13" y="28"/>
                  </a:cxn>
                  <a:cxn ang="0">
                    <a:pos x="13" y="48"/>
                  </a:cxn>
                  <a:cxn ang="0">
                    <a:pos x="28" y="57"/>
                  </a:cxn>
                </a:cxnLst>
                <a:rect l="0" t="0" r="r" b="b"/>
                <a:pathLst>
                  <a:path w="48" h="57">
                    <a:moveTo>
                      <a:pt x="28" y="57"/>
                    </a:moveTo>
                    <a:lnTo>
                      <a:pt x="48" y="43"/>
                    </a:lnTo>
                    <a:lnTo>
                      <a:pt x="48" y="31"/>
                    </a:lnTo>
                    <a:lnTo>
                      <a:pt x="38" y="16"/>
                    </a:lnTo>
                    <a:lnTo>
                      <a:pt x="28" y="0"/>
                    </a:lnTo>
                    <a:lnTo>
                      <a:pt x="13" y="0"/>
                    </a:lnTo>
                    <a:lnTo>
                      <a:pt x="0" y="0"/>
                    </a:lnTo>
                    <a:lnTo>
                      <a:pt x="0" y="7"/>
                    </a:lnTo>
                    <a:lnTo>
                      <a:pt x="0" y="17"/>
                    </a:lnTo>
                    <a:lnTo>
                      <a:pt x="13" y="28"/>
                    </a:lnTo>
                    <a:lnTo>
                      <a:pt x="13" y="48"/>
                    </a:lnTo>
                    <a:lnTo>
                      <a:pt x="28" y="57"/>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3" name="Freeform 65">
                <a:extLst>
                  <a:ext uri="{FF2B5EF4-FFF2-40B4-BE49-F238E27FC236}">
                    <a16:creationId xmlns:a16="http://schemas.microsoft.com/office/drawing/2014/main" id="{EC20ABBE-5E4C-752F-531A-1F156260E655}"/>
                  </a:ext>
                </a:extLst>
              </p:cNvPr>
              <p:cNvSpPr>
                <a:spLocks/>
              </p:cNvSpPr>
              <p:nvPr/>
            </p:nvSpPr>
            <p:spPr bwMode="auto">
              <a:xfrm>
                <a:off x="4248150" y="3611563"/>
                <a:ext cx="92075" cy="63500"/>
              </a:xfrm>
              <a:custGeom>
                <a:avLst/>
                <a:gdLst/>
                <a:ahLst/>
                <a:cxnLst>
                  <a:cxn ang="0">
                    <a:pos x="68" y="121"/>
                  </a:cxn>
                  <a:cxn ang="0">
                    <a:pos x="84" y="121"/>
                  </a:cxn>
                  <a:cxn ang="0">
                    <a:pos x="123" y="121"/>
                  </a:cxn>
                  <a:cxn ang="0">
                    <a:pos x="123" y="112"/>
                  </a:cxn>
                  <a:cxn ang="0">
                    <a:pos x="142" y="112"/>
                  </a:cxn>
                  <a:cxn ang="0">
                    <a:pos x="157" y="112"/>
                  </a:cxn>
                  <a:cxn ang="0">
                    <a:pos x="175" y="94"/>
                  </a:cxn>
                  <a:cxn ang="0">
                    <a:pos x="175" y="65"/>
                  </a:cxn>
                  <a:cxn ang="0">
                    <a:pos x="136" y="43"/>
                  </a:cxn>
                  <a:cxn ang="0">
                    <a:pos x="111" y="26"/>
                  </a:cxn>
                  <a:cxn ang="0">
                    <a:pos x="95" y="26"/>
                  </a:cxn>
                  <a:cxn ang="0">
                    <a:pos x="68" y="26"/>
                  </a:cxn>
                  <a:cxn ang="0">
                    <a:pos x="68" y="33"/>
                  </a:cxn>
                  <a:cxn ang="0">
                    <a:pos x="49" y="26"/>
                  </a:cxn>
                  <a:cxn ang="0">
                    <a:pos x="36" y="17"/>
                  </a:cxn>
                  <a:cxn ang="0">
                    <a:pos x="18" y="0"/>
                  </a:cxn>
                  <a:cxn ang="0">
                    <a:pos x="0" y="0"/>
                  </a:cxn>
                  <a:cxn ang="0">
                    <a:pos x="0" y="13"/>
                  </a:cxn>
                  <a:cxn ang="0">
                    <a:pos x="0" y="26"/>
                  </a:cxn>
                  <a:cxn ang="0">
                    <a:pos x="0" y="39"/>
                  </a:cxn>
                  <a:cxn ang="0">
                    <a:pos x="0" y="54"/>
                  </a:cxn>
                  <a:cxn ang="0">
                    <a:pos x="23" y="60"/>
                  </a:cxn>
                  <a:cxn ang="0">
                    <a:pos x="53" y="60"/>
                  </a:cxn>
                  <a:cxn ang="0">
                    <a:pos x="49" y="83"/>
                  </a:cxn>
                  <a:cxn ang="0">
                    <a:pos x="52" y="107"/>
                  </a:cxn>
                  <a:cxn ang="0">
                    <a:pos x="60" y="121"/>
                  </a:cxn>
                  <a:cxn ang="0">
                    <a:pos x="68" y="121"/>
                  </a:cxn>
                </a:cxnLst>
                <a:rect l="0" t="0" r="r" b="b"/>
                <a:pathLst>
                  <a:path w="175" h="121">
                    <a:moveTo>
                      <a:pt x="68" y="121"/>
                    </a:moveTo>
                    <a:lnTo>
                      <a:pt x="84" y="121"/>
                    </a:lnTo>
                    <a:lnTo>
                      <a:pt x="123" y="121"/>
                    </a:lnTo>
                    <a:lnTo>
                      <a:pt x="123" y="112"/>
                    </a:lnTo>
                    <a:lnTo>
                      <a:pt x="142" y="112"/>
                    </a:lnTo>
                    <a:lnTo>
                      <a:pt x="157" y="112"/>
                    </a:lnTo>
                    <a:lnTo>
                      <a:pt x="175" y="94"/>
                    </a:lnTo>
                    <a:lnTo>
                      <a:pt x="175" y="65"/>
                    </a:lnTo>
                    <a:lnTo>
                      <a:pt x="136" y="43"/>
                    </a:lnTo>
                    <a:lnTo>
                      <a:pt x="111" y="26"/>
                    </a:lnTo>
                    <a:lnTo>
                      <a:pt x="95" y="26"/>
                    </a:lnTo>
                    <a:lnTo>
                      <a:pt x="68" y="26"/>
                    </a:lnTo>
                    <a:lnTo>
                      <a:pt x="68" y="33"/>
                    </a:lnTo>
                    <a:lnTo>
                      <a:pt x="49" y="26"/>
                    </a:lnTo>
                    <a:lnTo>
                      <a:pt x="36" y="17"/>
                    </a:lnTo>
                    <a:lnTo>
                      <a:pt x="18" y="0"/>
                    </a:lnTo>
                    <a:lnTo>
                      <a:pt x="0" y="0"/>
                    </a:lnTo>
                    <a:lnTo>
                      <a:pt x="0" y="13"/>
                    </a:lnTo>
                    <a:lnTo>
                      <a:pt x="0" y="26"/>
                    </a:lnTo>
                    <a:lnTo>
                      <a:pt x="0" y="39"/>
                    </a:lnTo>
                    <a:lnTo>
                      <a:pt x="0" y="54"/>
                    </a:lnTo>
                    <a:lnTo>
                      <a:pt x="23" y="60"/>
                    </a:lnTo>
                    <a:lnTo>
                      <a:pt x="53" y="60"/>
                    </a:lnTo>
                    <a:lnTo>
                      <a:pt x="49" y="83"/>
                    </a:lnTo>
                    <a:lnTo>
                      <a:pt x="52" y="107"/>
                    </a:lnTo>
                    <a:lnTo>
                      <a:pt x="60" y="121"/>
                    </a:lnTo>
                    <a:lnTo>
                      <a:pt x="68" y="121"/>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4" name="Freeform 66">
                <a:extLst>
                  <a:ext uri="{FF2B5EF4-FFF2-40B4-BE49-F238E27FC236}">
                    <a16:creationId xmlns:a16="http://schemas.microsoft.com/office/drawing/2014/main" id="{51368EEC-8967-BCBD-9AFE-EC32391504A8}"/>
                  </a:ext>
                </a:extLst>
              </p:cNvPr>
              <p:cNvSpPr>
                <a:spLocks/>
              </p:cNvSpPr>
              <p:nvPr/>
            </p:nvSpPr>
            <p:spPr bwMode="auto">
              <a:xfrm>
                <a:off x="4332288" y="3727450"/>
                <a:ext cx="184150" cy="198437"/>
              </a:xfrm>
              <a:custGeom>
                <a:avLst/>
                <a:gdLst/>
                <a:ahLst/>
                <a:cxnLst>
                  <a:cxn ang="0">
                    <a:pos x="57" y="61"/>
                  </a:cxn>
                  <a:cxn ang="0">
                    <a:pos x="47" y="23"/>
                  </a:cxn>
                  <a:cxn ang="0">
                    <a:pos x="47" y="11"/>
                  </a:cxn>
                  <a:cxn ang="0">
                    <a:pos x="47" y="0"/>
                  </a:cxn>
                  <a:cxn ang="0">
                    <a:pos x="57" y="0"/>
                  </a:cxn>
                  <a:cxn ang="0">
                    <a:pos x="76" y="0"/>
                  </a:cxn>
                  <a:cxn ang="0">
                    <a:pos x="104" y="18"/>
                  </a:cxn>
                  <a:cxn ang="0">
                    <a:pos x="128" y="41"/>
                  </a:cxn>
                  <a:cxn ang="0">
                    <a:pos x="128" y="41"/>
                  </a:cxn>
                  <a:cxn ang="0">
                    <a:pos x="133" y="42"/>
                  </a:cxn>
                  <a:cxn ang="0">
                    <a:pos x="144" y="43"/>
                  </a:cxn>
                  <a:cxn ang="0">
                    <a:pos x="144" y="43"/>
                  </a:cxn>
                  <a:cxn ang="0">
                    <a:pos x="160" y="43"/>
                  </a:cxn>
                  <a:cxn ang="0">
                    <a:pos x="160" y="43"/>
                  </a:cxn>
                  <a:cxn ang="0">
                    <a:pos x="183" y="43"/>
                  </a:cxn>
                  <a:cxn ang="0">
                    <a:pos x="229" y="61"/>
                  </a:cxn>
                  <a:cxn ang="0">
                    <a:pos x="255" y="88"/>
                  </a:cxn>
                  <a:cxn ang="0">
                    <a:pos x="255" y="107"/>
                  </a:cxn>
                  <a:cxn ang="0">
                    <a:pos x="265" y="149"/>
                  </a:cxn>
                  <a:cxn ang="0">
                    <a:pos x="278" y="149"/>
                  </a:cxn>
                  <a:cxn ang="0">
                    <a:pos x="287" y="149"/>
                  </a:cxn>
                  <a:cxn ang="0">
                    <a:pos x="287" y="174"/>
                  </a:cxn>
                  <a:cxn ang="0">
                    <a:pos x="301" y="174"/>
                  </a:cxn>
                  <a:cxn ang="0">
                    <a:pos x="319" y="192"/>
                  </a:cxn>
                  <a:cxn ang="0">
                    <a:pos x="346" y="192"/>
                  </a:cxn>
                  <a:cxn ang="0">
                    <a:pos x="319" y="227"/>
                  </a:cxn>
                  <a:cxn ang="0">
                    <a:pos x="302" y="238"/>
                  </a:cxn>
                  <a:cxn ang="0">
                    <a:pos x="278" y="275"/>
                  </a:cxn>
                  <a:cxn ang="0">
                    <a:pos x="250" y="286"/>
                  </a:cxn>
                  <a:cxn ang="0">
                    <a:pos x="197" y="286"/>
                  </a:cxn>
                  <a:cxn ang="0">
                    <a:pos x="186" y="302"/>
                  </a:cxn>
                  <a:cxn ang="0">
                    <a:pos x="150" y="302"/>
                  </a:cxn>
                  <a:cxn ang="0">
                    <a:pos x="139" y="333"/>
                  </a:cxn>
                  <a:cxn ang="0">
                    <a:pos x="133" y="354"/>
                  </a:cxn>
                  <a:cxn ang="0">
                    <a:pos x="123" y="365"/>
                  </a:cxn>
                  <a:cxn ang="0">
                    <a:pos x="115" y="375"/>
                  </a:cxn>
                  <a:cxn ang="0">
                    <a:pos x="100" y="375"/>
                  </a:cxn>
                  <a:cxn ang="0">
                    <a:pos x="87" y="353"/>
                  </a:cxn>
                  <a:cxn ang="0">
                    <a:pos x="55" y="336"/>
                  </a:cxn>
                  <a:cxn ang="0">
                    <a:pos x="36" y="321"/>
                  </a:cxn>
                  <a:cxn ang="0">
                    <a:pos x="36" y="310"/>
                  </a:cxn>
                  <a:cxn ang="0">
                    <a:pos x="36" y="296"/>
                  </a:cxn>
                  <a:cxn ang="0">
                    <a:pos x="36" y="279"/>
                  </a:cxn>
                  <a:cxn ang="0">
                    <a:pos x="36" y="265"/>
                  </a:cxn>
                  <a:cxn ang="0">
                    <a:pos x="36" y="231"/>
                  </a:cxn>
                  <a:cxn ang="0">
                    <a:pos x="36" y="221"/>
                  </a:cxn>
                  <a:cxn ang="0">
                    <a:pos x="36" y="200"/>
                  </a:cxn>
                  <a:cxn ang="0">
                    <a:pos x="15" y="164"/>
                  </a:cxn>
                  <a:cxn ang="0">
                    <a:pos x="0" y="153"/>
                  </a:cxn>
                  <a:cxn ang="0">
                    <a:pos x="0" y="135"/>
                  </a:cxn>
                  <a:cxn ang="0">
                    <a:pos x="0" y="127"/>
                  </a:cxn>
                  <a:cxn ang="0">
                    <a:pos x="15" y="111"/>
                  </a:cxn>
                  <a:cxn ang="0">
                    <a:pos x="36" y="103"/>
                  </a:cxn>
                  <a:cxn ang="0">
                    <a:pos x="57" y="88"/>
                  </a:cxn>
                  <a:cxn ang="0">
                    <a:pos x="57" y="61"/>
                  </a:cxn>
                </a:cxnLst>
                <a:rect l="0" t="0" r="r" b="b"/>
                <a:pathLst>
                  <a:path w="346" h="375">
                    <a:moveTo>
                      <a:pt x="57" y="61"/>
                    </a:moveTo>
                    <a:lnTo>
                      <a:pt x="47" y="23"/>
                    </a:lnTo>
                    <a:lnTo>
                      <a:pt x="47" y="11"/>
                    </a:lnTo>
                    <a:lnTo>
                      <a:pt x="47" y="0"/>
                    </a:lnTo>
                    <a:lnTo>
                      <a:pt x="57" y="0"/>
                    </a:lnTo>
                    <a:lnTo>
                      <a:pt x="76" y="0"/>
                    </a:lnTo>
                    <a:lnTo>
                      <a:pt x="104" y="18"/>
                    </a:lnTo>
                    <a:lnTo>
                      <a:pt x="128" y="41"/>
                    </a:lnTo>
                    <a:lnTo>
                      <a:pt x="128" y="41"/>
                    </a:lnTo>
                    <a:lnTo>
                      <a:pt x="133" y="42"/>
                    </a:lnTo>
                    <a:lnTo>
                      <a:pt x="144" y="43"/>
                    </a:lnTo>
                    <a:lnTo>
                      <a:pt x="144" y="43"/>
                    </a:lnTo>
                    <a:lnTo>
                      <a:pt x="160" y="43"/>
                    </a:lnTo>
                    <a:lnTo>
                      <a:pt x="160" y="43"/>
                    </a:lnTo>
                    <a:lnTo>
                      <a:pt x="183" y="43"/>
                    </a:lnTo>
                    <a:lnTo>
                      <a:pt x="229" y="61"/>
                    </a:lnTo>
                    <a:lnTo>
                      <a:pt x="255" y="88"/>
                    </a:lnTo>
                    <a:lnTo>
                      <a:pt x="255" y="107"/>
                    </a:lnTo>
                    <a:lnTo>
                      <a:pt x="265" y="149"/>
                    </a:lnTo>
                    <a:lnTo>
                      <a:pt x="278" y="149"/>
                    </a:lnTo>
                    <a:lnTo>
                      <a:pt x="287" y="149"/>
                    </a:lnTo>
                    <a:lnTo>
                      <a:pt x="287" y="174"/>
                    </a:lnTo>
                    <a:lnTo>
                      <a:pt x="301" y="174"/>
                    </a:lnTo>
                    <a:lnTo>
                      <a:pt x="319" y="192"/>
                    </a:lnTo>
                    <a:lnTo>
                      <a:pt x="346" y="192"/>
                    </a:lnTo>
                    <a:lnTo>
                      <a:pt x="319" y="227"/>
                    </a:lnTo>
                    <a:lnTo>
                      <a:pt x="302" y="238"/>
                    </a:lnTo>
                    <a:lnTo>
                      <a:pt x="278" y="275"/>
                    </a:lnTo>
                    <a:lnTo>
                      <a:pt x="250" y="286"/>
                    </a:lnTo>
                    <a:lnTo>
                      <a:pt x="197" y="286"/>
                    </a:lnTo>
                    <a:lnTo>
                      <a:pt x="186" y="302"/>
                    </a:lnTo>
                    <a:lnTo>
                      <a:pt x="150" y="302"/>
                    </a:lnTo>
                    <a:lnTo>
                      <a:pt x="139" y="333"/>
                    </a:lnTo>
                    <a:lnTo>
                      <a:pt x="133" y="354"/>
                    </a:lnTo>
                    <a:lnTo>
                      <a:pt x="123" y="365"/>
                    </a:lnTo>
                    <a:lnTo>
                      <a:pt x="115" y="375"/>
                    </a:lnTo>
                    <a:lnTo>
                      <a:pt x="100" y="375"/>
                    </a:lnTo>
                    <a:lnTo>
                      <a:pt x="87" y="353"/>
                    </a:lnTo>
                    <a:lnTo>
                      <a:pt x="55" y="336"/>
                    </a:lnTo>
                    <a:lnTo>
                      <a:pt x="36" y="321"/>
                    </a:lnTo>
                    <a:lnTo>
                      <a:pt x="36" y="310"/>
                    </a:lnTo>
                    <a:lnTo>
                      <a:pt x="36" y="296"/>
                    </a:lnTo>
                    <a:lnTo>
                      <a:pt x="36" y="279"/>
                    </a:lnTo>
                    <a:lnTo>
                      <a:pt x="36" y="265"/>
                    </a:lnTo>
                    <a:lnTo>
                      <a:pt x="36" y="231"/>
                    </a:lnTo>
                    <a:lnTo>
                      <a:pt x="36" y="221"/>
                    </a:lnTo>
                    <a:lnTo>
                      <a:pt x="36" y="200"/>
                    </a:lnTo>
                    <a:lnTo>
                      <a:pt x="15" y="164"/>
                    </a:lnTo>
                    <a:lnTo>
                      <a:pt x="0" y="153"/>
                    </a:lnTo>
                    <a:lnTo>
                      <a:pt x="0" y="135"/>
                    </a:lnTo>
                    <a:lnTo>
                      <a:pt x="0" y="127"/>
                    </a:lnTo>
                    <a:lnTo>
                      <a:pt x="15" y="111"/>
                    </a:lnTo>
                    <a:lnTo>
                      <a:pt x="36" y="103"/>
                    </a:lnTo>
                    <a:lnTo>
                      <a:pt x="57" y="88"/>
                    </a:lnTo>
                    <a:lnTo>
                      <a:pt x="57" y="61"/>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grpSp>
        <p:sp>
          <p:nvSpPr>
            <p:cNvPr id="9" name="Rectangle 8">
              <a:extLst>
                <a:ext uri="{FF2B5EF4-FFF2-40B4-BE49-F238E27FC236}">
                  <a16:creationId xmlns:a16="http://schemas.microsoft.com/office/drawing/2014/main" id="{2344137D-0664-DDF4-F9BA-35753E59B6DD}"/>
                </a:ext>
              </a:extLst>
            </p:cNvPr>
            <p:cNvSpPr/>
            <p:nvPr/>
          </p:nvSpPr>
          <p:spPr>
            <a:xfrm>
              <a:off x="17901793" y="6434025"/>
              <a:ext cx="3986026" cy="1082033"/>
            </a:xfrm>
            <a:prstGeom prst="rect">
              <a:avLst/>
            </a:prstGeom>
          </p:spPr>
          <p:txBody>
            <a:bodyPr wrap="square">
              <a:spAutoFit/>
            </a:bodyPr>
            <a:lstStyle/>
            <a:p>
              <a:pPr lvl="0">
                <a:lnSpc>
                  <a:spcPct val="114000"/>
                </a:lnSpc>
                <a:defRPr/>
              </a:pPr>
              <a:r>
                <a:rPr lang="id-ID" sz="2800" b="1" spc="585">
                  <a:solidFill>
                    <a:schemeClr val="accent1">
                      <a:lumMod val="75000"/>
                    </a:schemeClr>
                  </a:solidFill>
                  <a:latin typeface="Arial" panose="020B0604020202020204" pitchFamily="34" charset="0"/>
                  <a:cs typeface="Arial" panose="020B0604020202020204" pitchFamily="34" charset="0"/>
                </a:rPr>
                <a:t>NORTHEAST/ MID-ATLANTIC</a:t>
              </a:r>
            </a:p>
          </p:txBody>
        </p:sp>
        <p:sp>
          <p:nvSpPr>
            <p:cNvPr id="10" name="Rectangle 9">
              <a:extLst>
                <a:ext uri="{FF2B5EF4-FFF2-40B4-BE49-F238E27FC236}">
                  <a16:creationId xmlns:a16="http://schemas.microsoft.com/office/drawing/2014/main" id="{08B3D07F-C0E8-68FB-00B3-B14D35EA42CA}"/>
                </a:ext>
              </a:extLst>
            </p:cNvPr>
            <p:cNvSpPr/>
            <p:nvPr/>
          </p:nvSpPr>
          <p:spPr>
            <a:xfrm>
              <a:off x="11995328" y="11998543"/>
              <a:ext cx="3137564" cy="567863"/>
            </a:xfrm>
            <a:prstGeom prst="rect">
              <a:avLst/>
            </a:prstGeom>
          </p:spPr>
          <p:txBody>
            <a:bodyPr wrap="square">
              <a:spAutoFit/>
            </a:bodyPr>
            <a:lstStyle/>
            <a:p>
              <a:pPr lvl="0" algn="ctr">
                <a:lnSpc>
                  <a:spcPct val="114000"/>
                </a:lnSpc>
                <a:defRPr/>
              </a:pPr>
              <a:r>
                <a:rPr lang="id-ID" sz="2800" b="1" spc="585">
                  <a:solidFill>
                    <a:schemeClr val="tx2"/>
                  </a:solidFill>
                  <a:latin typeface="Arial" panose="020B0604020202020204" pitchFamily="34" charset="0"/>
                  <a:cs typeface="Arial" panose="020B0604020202020204" pitchFamily="34" charset="0"/>
                </a:rPr>
                <a:t>SOUTH</a:t>
              </a:r>
            </a:p>
          </p:txBody>
        </p:sp>
        <p:sp>
          <p:nvSpPr>
            <p:cNvPr id="11" name="Rectangle 10">
              <a:extLst>
                <a:ext uri="{FF2B5EF4-FFF2-40B4-BE49-F238E27FC236}">
                  <a16:creationId xmlns:a16="http://schemas.microsoft.com/office/drawing/2014/main" id="{49F79454-4BC6-7ABA-D98B-77E1658C5C37}"/>
                </a:ext>
              </a:extLst>
            </p:cNvPr>
            <p:cNvSpPr/>
            <p:nvPr/>
          </p:nvSpPr>
          <p:spPr>
            <a:xfrm>
              <a:off x="745487" y="6068114"/>
              <a:ext cx="2802776" cy="567863"/>
            </a:xfrm>
            <a:prstGeom prst="rect">
              <a:avLst/>
            </a:prstGeom>
          </p:spPr>
          <p:txBody>
            <a:bodyPr wrap="square">
              <a:spAutoFit/>
            </a:bodyPr>
            <a:lstStyle/>
            <a:p>
              <a:pPr lvl="0" algn="ctr">
                <a:lnSpc>
                  <a:spcPct val="114000"/>
                </a:lnSpc>
                <a:defRPr/>
              </a:pPr>
              <a:r>
                <a:rPr lang="id-ID" sz="2800" b="1" spc="585">
                  <a:solidFill>
                    <a:schemeClr val="accent2"/>
                  </a:solidFill>
                  <a:latin typeface="Arial" panose="020B0604020202020204" pitchFamily="34" charset="0"/>
                  <a:cs typeface="Arial" panose="020B0604020202020204" pitchFamily="34" charset="0"/>
                </a:rPr>
                <a:t>WEST</a:t>
              </a:r>
            </a:p>
          </p:txBody>
        </p:sp>
        <p:sp>
          <p:nvSpPr>
            <p:cNvPr id="12" name="Rectangle 11">
              <a:extLst>
                <a:ext uri="{FF2B5EF4-FFF2-40B4-BE49-F238E27FC236}">
                  <a16:creationId xmlns:a16="http://schemas.microsoft.com/office/drawing/2014/main" id="{FC25006D-906F-A337-4E5F-C1C5D19BADE6}"/>
                </a:ext>
              </a:extLst>
            </p:cNvPr>
            <p:cNvSpPr/>
            <p:nvPr/>
          </p:nvSpPr>
          <p:spPr>
            <a:xfrm>
              <a:off x="12871180" y="3587794"/>
              <a:ext cx="4271946" cy="567863"/>
            </a:xfrm>
            <a:prstGeom prst="rect">
              <a:avLst/>
            </a:prstGeom>
          </p:spPr>
          <p:txBody>
            <a:bodyPr wrap="square">
              <a:spAutoFit/>
            </a:bodyPr>
            <a:lstStyle/>
            <a:p>
              <a:pPr lvl="0" algn="ctr">
                <a:lnSpc>
                  <a:spcPct val="114000"/>
                </a:lnSpc>
                <a:defRPr/>
              </a:pPr>
              <a:r>
                <a:rPr lang="id-ID" sz="2800" b="1" spc="585">
                  <a:solidFill>
                    <a:schemeClr val="accent3"/>
                  </a:solidFill>
                  <a:latin typeface="Arial" panose="020B0604020202020204" pitchFamily="34" charset="0"/>
                  <a:cs typeface="Arial" panose="020B0604020202020204" pitchFamily="34" charset="0"/>
                </a:rPr>
                <a:t>MIDWEST</a:t>
              </a:r>
            </a:p>
          </p:txBody>
        </p:sp>
      </p:grpSp>
      <p:sp>
        <p:nvSpPr>
          <p:cNvPr id="75" name="Title 1">
            <a:extLst>
              <a:ext uri="{FF2B5EF4-FFF2-40B4-BE49-F238E27FC236}">
                <a16:creationId xmlns:a16="http://schemas.microsoft.com/office/drawing/2014/main" id="{BA16AC54-1270-5D2D-0ED6-B36725AD3905}"/>
              </a:ext>
            </a:extLst>
          </p:cNvPr>
          <p:cNvSpPr txBox="1">
            <a:spLocks/>
          </p:cNvSpPr>
          <p:nvPr userDrawn="1"/>
        </p:nvSpPr>
        <p:spPr>
          <a:xfrm>
            <a:off x="1633851" y="552858"/>
            <a:ext cx="20505420" cy="1950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0066AB"/>
                </a:solidFill>
              </a:rPr>
              <a:t>Click to edit Master title style</a:t>
            </a:r>
          </a:p>
        </p:txBody>
      </p:sp>
    </p:spTree>
    <p:extLst>
      <p:ext uri="{BB962C8B-B14F-4D97-AF65-F5344CB8AC3E}">
        <p14:creationId xmlns:p14="http://schemas.microsoft.com/office/powerpoint/2010/main" val="271029914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840567"/>
            <a:ext cx="10104120" cy="1960034"/>
          </a:xfrm>
        </p:spPr>
        <p:txBody>
          <a:bodyPr/>
          <a:lstStyle/>
          <a:p>
            <a:r>
              <a:rPr lang="en-US"/>
              <a:t>Click to edit Master title style</a:t>
            </a:r>
          </a:p>
        </p:txBody>
      </p:sp>
      <p:sp>
        <p:nvSpPr>
          <p:cNvPr id="3" name="Subtitle 2"/>
          <p:cNvSpPr>
            <a:spLocks noGrp="1"/>
          </p:cNvSpPr>
          <p:nvPr>
            <p:ph type="subTitle" idx="1"/>
          </p:nvPr>
        </p:nvSpPr>
        <p:spPr>
          <a:xfrm>
            <a:off x="1783080" y="5181600"/>
            <a:ext cx="8321040" cy="2336800"/>
          </a:xfrm>
        </p:spPr>
        <p:txBody>
          <a:bodyPr/>
          <a:lstStyle>
            <a:lvl1pPr marL="0" indent="0" algn="ctr">
              <a:buNone/>
              <a:defRPr>
                <a:solidFill>
                  <a:schemeClr val="tx1">
                    <a:tint val="75000"/>
                  </a:schemeClr>
                </a:solidFill>
              </a:defRPr>
            </a:lvl1pPr>
            <a:lvl2pPr marL="594389" indent="0" algn="ctr">
              <a:buNone/>
              <a:defRPr>
                <a:solidFill>
                  <a:schemeClr val="tx1">
                    <a:tint val="75000"/>
                  </a:schemeClr>
                </a:solidFill>
              </a:defRPr>
            </a:lvl2pPr>
            <a:lvl3pPr marL="1188779" indent="0" algn="ctr">
              <a:buNone/>
              <a:defRPr>
                <a:solidFill>
                  <a:schemeClr val="tx1">
                    <a:tint val="75000"/>
                  </a:schemeClr>
                </a:solidFill>
              </a:defRPr>
            </a:lvl3pPr>
            <a:lvl4pPr marL="1783170" indent="0" algn="ctr">
              <a:buNone/>
              <a:defRPr>
                <a:solidFill>
                  <a:schemeClr val="tx1">
                    <a:tint val="75000"/>
                  </a:schemeClr>
                </a:solidFill>
              </a:defRPr>
            </a:lvl4pPr>
            <a:lvl5pPr marL="2377559" indent="0" algn="ctr">
              <a:buNone/>
              <a:defRPr>
                <a:solidFill>
                  <a:schemeClr val="tx1">
                    <a:tint val="75000"/>
                  </a:schemeClr>
                </a:solidFill>
              </a:defRPr>
            </a:lvl5pPr>
            <a:lvl6pPr marL="2971948" indent="0" algn="ctr">
              <a:buNone/>
              <a:defRPr>
                <a:solidFill>
                  <a:schemeClr val="tx1">
                    <a:tint val="75000"/>
                  </a:schemeClr>
                </a:solidFill>
              </a:defRPr>
            </a:lvl6pPr>
            <a:lvl7pPr marL="3566337" indent="0" algn="ctr">
              <a:buNone/>
              <a:defRPr>
                <a:solidFill>
                  <a:schemeClr val="tx1">
                    <a:tint val="75000"/>
                  </a:schemeClr>
                </a:solidFill>
              </a:defRPr>
            </a:lvl7pPr>
            <a:lvl8pPr marL="4160729" indent="0" algn="ctr">
              <a:buNone/>
              <a:defRPr>
                <a:solidFill>
                  <a:schemeClr val="tx1">
                    <a:tint val="75000"/>
                  </a:schemeClr>
                </a:solidFill>
              </a:defRPr>
            </a:lvl8pPr>
            <a:lvl9pPr marL="47551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740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3188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5875868"/>
            <a:ext cx="10104120" cy="1816100"/>
          </a:xfrm>
        </p:spPr>
        <p:txBody>
          <a:bodyPr anchor="t"/>
          <a:lstStyle>
            <a:lvl1pPr algn="l">
              <a:defRPr sz="5201" b="1" cap="all"/>
            </a:lvl1pPr>
          </a:lstStyle>
          <a:p>
            <a:r>
              <a:rPr lang="en-US"/>
              <a:t>Click to edit Master title style</a:t>
            </a:r>
          </a:p>
        </p:txBody>
      </p:sp>
      <p:sp>
        <p:nvSpPr>
          <p:cNvPr id="3" name="Text Placeholder 2"/>
          <p:cNvSpPr>
            <a:spLocks noGrp="1"/>
          </p:cNvSpPr>
          <p:nvPr>
            <p:ph type="body" idx="1"/>
          </p:nvPr>
        </p:nvSpPr>
        <p:spPr>
          <a:xfrm>
            <a:off x="939007" y="3875619"/>
            <a:ext cx="10104120" cy="2000250"/>
          </a:xfrm>
        </p:spPr>
        <p:txBody>
          <a:bodyPr anchor="b"/>
          <a:lstStyle>
            <a:lvl1pPr marL="0" indent="0">
              <a:buNone/>
              <a:defRPr sz="2599">
                <a:solidFill>
                  <a:schemeClr val="tx1">
                    <a:tint val="75000"/>
                  </a:schemeClr>
                </a:solidFill>
              </a:defRPr>
            </a:lvl1pPr>
            <a:lvl2pPr marL="594389" indent="0">
              <a:buNone/>
              <a:defRPr sz="2340">
                <a:solidFill>
                  <a:schemeClr val="tx1">
                    <a:tint val="75000"/>
                  </a:schemeClr>
                </a:solidFill>
              </a:defRPr>
            </a:lvl2pPr>
            <a:lvl3pPr marL="1188779" indent="0">
              <a:buNone/>
              <a:defRPr sz="2081">
                <a:solidFill>
                  <a:schemeClr val="tx1">
                    <a:tint val="75000"/>
                  </a:schemeClr>
                </a:solidFill>
              </a:defRPr>
            </a:lvl3pPr>
            <a:lvl4pPr marL="1783170" indent="0">
              <a:buNone/>
              <a:defRPr sz="1819">
                <a:solidFill>
                  <a:schemeClr val="tx1">
                    <a:tint val="75000"/>
                  </a:schemeClr>
                </a:solidFill>
              </a:defRPr>
            </a:lvl4pPr>
            <a:lvl5pPr marL="2377559" indent="0">
              <a:buNone/>
              <a:defRPr sz="1819">
                <a:solidFill>
                  <a:schemeClr val="tx1">
                    <a:tint val="75000"/>
                  </a:schemeClr>
                </a:solidFill>
              </a:defRPr>
            </a:lvl5pPr>
            <a:lvl6pPr marL="2971948" indent="0">
              <a:buNone/>
              <a:defRPr sz="1819">
                <a:solidFill>
                  <a:schemeClr val="tx1">
                    <a:tint val="75000"/>
                  </a:schemeClr>
                </a:solidFill>
              </a:defRPr>
            </a:lvl6pPr>
            <a:lvl7pPr marL="3566337" indent="0">
              <a:buNone/>
              <a:defRPr sz="1819">
                <a:solidFill>
                  <a:schemeClr val="tx1">
                    <a:tint val="75000"/>
                  </a:schemeClr>
                </a:solidFill>
              </a:defRPr>
            </a:lvl7pPr>
            <a:lvl8pPr marL="4160729" indent="0">
              <a:buNone/>
              <a:defRPr sz="1819">
                <a:solidFill>
                  <a:schemeClr val="tx1">
                    <a:tint val="75000"/>
                  </a:schemeClr>
                </a:solidFill>
              </a:defRPr>
            </a:lvl8pPr>
            <a:lvl9pPr marL="4755118" indent="0">
              <a:buNone/>
              <a:defRPr sz="181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41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17" name="Picture 16" descr="A large white building with a flag on top&#10;&#10;Description automatically generated with low confidence">
            <a:extLst>
              <a:ext uri="{FF2B5EF4-FFF2-40B4-BE49-F238E27FC236}">
                <a16:creationId xmlns:a16="http://schemas.microsoft.com/office/drawing/2014/main" id="{8DE1055B-9890-9388-6E11-6001F8368A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17929" y="-17929"/>
            <a:ext cx="23846172" cy="13841506"/>
          </a:xfrm>
          <a:prstGeom prst="rect">
            <a:avLst/>
          </a:prstGeom>
        </p:spPr>
      </p:pic>
      <p:sp>
        <p:nvSpPr>
          <p:cNvPr id="9" name="Rectangle 8">
            <a:extLst>
              <a:ext uri="{FF2B5EF4-FFF2-40B4-BE49-F238E27FC236}">
                <a16:creationId xmlns:a16="http://schemas.microsoft.com/office/drawing/2014/main" id="{DDE493CD-6014-2E2A-CC8C-D19C40399B7D}"/>
              </a:ext>
            </a:extLst>
          </p:cNvPr>
          <p:cNvSpPr/>
          <p:nvPr userDrawn="1"/>
        </p:nvSpPr>
        <p:spPr>
          <a:xfrm>
            <a:off x="0" y="0"/>
            <a:ext cx="23864129" cy="13886330"/>
          </a:xfrm>
          <a:prstGeom prst="rect">
            <a:avLst/>
          </a:prstGeom>
          <a:gradFill flip="none" rotWithShape="1">
            <a:gsLst>
              <a:gs pos="17000">
                <a:srgbClr val="005E9B">
                  <a:alpha val="85662"/>
                </a:srgbClr>
              </a:gs>
              <a:gs pos="0">
                <a:schemeClr val="tx2">
                  <a:alpha val="82753"/>
                </a:schemeClr>
              </a:gs>
              <a:gs pos="50000">
                <a:schemeClr val="tx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907"/>
              <a:t>       </a:t>
            </a:r>
          </a:p>
        </p:txBody>
      </p:sp>
      <p:sp>
        <p:nvSpPr>
          <p:cNvPr id="26" name="Subtitle 2">
            <a:extLst>
              <a:ext uri="{FF2B5EF4-FFF2-40B4-BE49-F238E27FC236}">
                <a16:creationId xmlns:a16="http://schemas.microsoft.com/office/drawing/2014/main" id="{5E5062F9-02B5-8F06-A50D-AC59D8706076}"/>
              </a:ext>
            </a:extLst>
          </p:cNvPr>
          <p:cNvSpPr>
            <a:spLocks noGrp="1"/>
          </p:cNvSpPr>
          <p:nvPr>
            <p:ph type="subTitle" idx="13" hasCustomPrompt="1"/>
          </p:nvPr>
        </p:nvSpPr>
        <p:spPr>
          <a:xfrm>
            <a:off x="6748276" y="5437086"/>
            <a:ext cx="15654524" cy="1252537"/>
          </a:xfrm>
          <a:prstGeom prst="rect">
            <a:avLst/>
          </a:prstGeom>
        </p:spPr>
        <p:txBody>
          <a:bodyPr>
            <a:noAutofit/>
          </a:bodyPr>
          <a:lstStyle>
            <a:lvl1pPr marL="0" indent="0" algn="l">
              <a:buNone/>
              <a:defRPr sz="2800" b="1" spc="3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TYPE YOUR PRE-TITLE HERE</a:t>
            </a:r>
          </a:p>
        </p:txBody>
      </p:sp>
      <p:sp>
        <p:nvSpPr>
          <p:cNvPr id="31" name="Picture Placeholder 21">
            <a:extLst>
              <a:ext uri="{FF2B5EF4-FFF2-40B4-BE49-F238E27FC236}">
                <a16:creationId xmlns:a16="http://schemas.microsoft.com/office/drawing/2014/main" id="{184CC6DC-92B1-0CD9-FE5E-38B56888B5E8}"/>
              </a:ext>
            </a:extLst>
          </p:cNvPr>
          <p:cNvSpPr>
            <a:spLocks noGrp="1"/>
          </p:cNvSpPr>
          <p:nvPr>
            <p:ph type="pic" sz="quarter" idx="14" hasCustomPrompt="1"/>
          </p:nvPr>
        </p:nvSpPr>
        <p:spPr>
          <a:xfrm>
            <a:off x="6613805" y="10991192"/>
            <a:ext cx="1524000" cy="1340881"/>
          </a:xfrm>
          <a:prstGeom prst="rect">
            <a:avLst/>
          </a:prstGeom>
        </p:spPr>
        <p:txBody>
          <a:bodyPr>
            <a:normAutofit/>
          </a:bodyPr>
          <a:lstStyle>
            <a:lvl1pPr marL="0" indent="0" algn="ctr">
              <a:buNone/>
              <a:defRPr sz="2400">
                <a:solidFill>
                  <a:schemeClr val="bg1"/>
                </a:solidFill>
              </a:defRPr>
            </a:lvl1pPr>
          </a:lstStyle>
          <a:p>
            <a:r>
              <a:rPr lang="en-US"/>
              <a:t>Insert Your photo</a:t>
            </a:r>
          </a:p>
        </p:txBody>
      </p:sp>
      <p:pic>
        <p:nvPicPr>
          <p:cNvPr id="2" name="Picture 1" descr="A black and white logo&#10;&#10;AI-generated content may be incorrect.">
            <a:extLst>
              <a:ext uri="{FF2B5EF4-FFF2-40B4-BE49-F238E27FC236}">
                <a16:creationId xmlns:a16="http://schemas.microsoft.com/office/drawing/2014/main" id="{334D9FCA-9B9F-D084-B4DC-6A1985E57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444" y="851554"/>
            <a:ext cx="6245875" cy="2839033"/>
          </a:xfrm>
          <a:prstGeom prst="rect">
            <a:avLst/>
          </a:prstGeom>
        </p:spPr>
      </p:pic>
      <p:sp>
        <p:nvSpPr>
          <p:cNvPr id="22" name="Text Placeholder 21">
            <a:extLst>
              <a:ext uri="{FF2B5EF4-FFF2-40B4-BE49-F238E27FC236}">
                <a16:creationId xmlns:a16="http://schemas.microsoft.com/office/drawing/2014/main" id="{E36820C7-BD18-BC72-0B43-D331B80C63B6}"/>
              </a:ext>
            </a:extLst>
          </p:cNvPr>
          <p:cNvSpPr>
            <a:spLocks noGrp="1"/>
          </p:cNvSpPr>
          <p:nvPr>
            <p:ph type="body" sz="quarter" idx="15" hasCustomPrompt="1"/>
          </p:nvPr>
        </p:nvSpPr>
        <p:spPr>
          <a:xfrm>
            <a:off x="8469387" y="10930588"/>
            <a:ext cx="13933414" cy="973513"/>
          </a:xfrm>
          <a:prstGeom prst="rect">
            <a:avLst/>
          </a:prstGeom>
        </p:spPr>
        <p:txBody>
          <a:bodyPr/>
          <a:lstStyle>
            <a:lvl1pPr>
              <a:buNone/>
              <a:defRPr sz="3600" b="1" spc="300">
                <a:solidFill>
                  <a:schemeClr val="accent1">
                    <a:lumMod val="60000"/>
                    <a:lumOff val="40000"/>
                  </a:schemeClr>
                </a:solidFill>
              </a:defRPr>
            </a:lvl1pPr>
            <a:lvl2pPr>
              <a:buNone/>
              <a:defRPr/>
            </a:lvl2pPr>
            <a:lvl3pPr>
              <a:buNone/>
              <a:defRPr/>
            </a:lvl3pPr>
            <a:lvl4pPr>
              <a:buNone/>
              <a:defRPr/>
            </a:lvl4pPr>
            <a:lvl5pPr>
              <a:buNone/>
              <a:defRPr/>
            </a:lvl5pPr>
          </a:lstStyle>
          <a:p>
            <a:pPr lvl="0"/>
            <a:r>
              <a:rPr lang="en-US"/>
              <a:t>BY: PRESENTER’S NAME HERE</a:t>
            </a:r>
          </a:p>
        </p:txBody>
      </p:sp>
      <p:sp>
        <p:nvSpPr>
          <p:cNvPr id="24" name="Text Placeholder 23">
            <a:extLst>
              <a:ext uri="{FF2B5EF4-FFF2-40B4-BE49-F238E27FC236}">
                <a16:creationId xmlns:a16="http://schemas.microsoft.com/office/drawing/2014/main" id="{20490344-3FD5-2DC0-D455-B3DD5BCB107F}"/>
              </a:ext>
            </a:extLst>
          </p:cNvPr>
          <p:cNvSpPr>
            <a:spLocks noGrp="1"/>
          </p:cNvSpPr>
          <p:nvPr>
            <p:ph type="body" sz="quarter" idx="16" hasCustomPrompt="1"/>
          </p:nvPr>
        </p:nvSpPr>
        <p:spPr>
          <a:xfrm>
            <a:off x="8469386" y="11966854"/>
            <a:ext cx="13933414" cy="636588"/>
          </a:xfrm>
          <a:prstGeom prst="rect">
            <a:avLst/>
          </a:prstGeom>
        </p:spPr>
        <p:txBody>
          <a:bodyPr/>
          <a:lstStyle>
            <a:lvl1pPr>
              <a:buNone/>
              <a:defRPr>
                <a:solidFill>
                  <a:schemeClr val="bg1"/>
                </a:solidFill>
              </a:defRPr>
            </a:lvl1pPr>
          </a:lstStyle>
          <a:p>
            <a:pPr lvl="0"/>
            <a:r>
              <a:rPr lang="en-US"/>
              <a:t>Presenter’s Title</a:t>
            </a:r>
          </a:p>
        </p:txBody>
      </p:sp>
      <p:sp>
        <p:nvSpPr>
          <p:cNvPr id="29" name="Text Placeholder 28">
            <a:extLst>
              <a:ext uri="{FF2B5EF4-FFF2-40B4-BE49-F238E27FC236}">
                <a16:creationId xmlns:a16="http://schemas.microsoft.com/office/drawing/2014/main" id="{B6869FBB-746C-112D-492E-74408A0A7988}"/>
              </a:ext>
            </a:extLst>
          </p:cNvPr>
          <p:cNvSpPr>
            <a:spLocks noGrp="1"/>
          </p:cNvSpPr>
          <p:nvPr>
            <p:ph type="body" sz="quarter" idx="17" hasCustomPrompt="1"/>
          </p:nvPr>
        </p:nvSpPr>
        <p:spPr>
          <a:xfrm>
            <a:off x="6748275" y="6844644"/>
            <a:ext cx="15654523" cy="3589313"/>
          </a:xfrm>
          <a:prstGeom prst="rect">
            <a:avLst/>
          </a:prstGeom>
        </p:spPr>
        <p:txBody>
          <a:bodyPr/>
          <a:lstStyle>
            <a:lvl1pPr>
              <a:buNone/>
              <a:defRPr sz="9600">
                <a:solidFill>
                  <a:schemeClr val="bg1"/>
                </a:solidFill>
              </a:defRPr>
            </a:lvl1pPr>
          </a:lstStyle>
          <a:p>
            <a:pPr lvl="0"/>
            <a:r>
              <a:rPr lang="en-US"/>
              <a:t>Click to edit title</a:t>
            </a:r>
          </a:p>
        </p:txBody>
      </p:sp>
    </p:spTree>
    <p:extLst>
      <p:ext uri="{BB962C8B-B14F-4D97-AF65-F5344CB8AC3E}">
        <p14:creationId xmlns:p14="http://schemas.microsoft.com/office/powerpoint/2010/main" val="2215327596"/>
      </p:ext>
    </p:extLst>
  </p:cSld>
  <p:clrMapOvr>
    <a:masterClrMapping/>
  </p:clrMapOvr>
  <p:extLst>
    <p:ext uri="{DCECCB84-F9BA-43D5-87BE-67443E8EF086}">
      <p15:sldGuideLst xmlns:p15="http://schemas.microsoft.com/office/powerpoint/2012/main">
        <p15:guide id="1" pos="7488" userDrawn="1">
          <p15:clr>
            <a:srgbClr val="FBAE40"/>
          </p15:clr>
        </p15:guide>
        <p15:guide id="2" orient="horz" pos="4320" userDrawn="1">
          <p15:clr>
            <a:srgbClr val="FBAE40"/>
          </p15:clr>
        </p15:guide>
        <p15:guide id="3" pos="4224" userDrawn="1">
          <p15:clr>
            <a:srgbClr val="FBAE40"/>
          </p15:clr>
        </p15:guide>
        <p15:guide id="4" pos="10800" userDrawn="1">
          <p15:clr>
            <a:srgbClr val="FBAE40"/>
          </p15:clr>
        </p15:guide>
        <p15:guide id="7" orient="horz" pos="16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2133601"/>
            <a:ext cx="5250180" cy="6034618"/>
          </a:xfrm>
        </p:spPr>
        <p:txBody>
          <a:bodyPr/>
          <a:lstStyle>
            <a:lvl1pPr>
              <a:defRPr sz="3641"/>
            </a:lvl1pPr>
            <a:lvl2pPr>
              <a:defRPr sz="3120"/>
            </a:lvl2pPr>
            <a:lvl3pPr>
              <a:defRPr sz="2599"/>
            </a:lvl3pPr>
            <a:lvl4pPr>
              <a:defRPr sz="2340"/>
            </a:lvl4pPr>
            <a:lvl5pPr>
              <a:defRPr sz="2340"/>
            </a:lvl5pPr>
            <a:lvl6pPr>
              <a:defRPr sz="2340"/>
            </a:lvl6pPr>
            <a:lvl7pPr>
              <a:defRPr sz="2340"/>
            </a:lvl7pPr>
            <a:lvl8pPr>
              <a:defRPr sz="2340"/>
            </a:lvl8pPr>
            <a:lvl9pPr>
              <a:defRPr sz="2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2133601"/>
            <a:ext cx="5250180" cy="6034618"/>
          </a:xfrm>
        </p:spPr>
        <p:txBody>
          <a:bodyPr/>
          <a:lstStyle>
            <a:lvl1pPr>
              <a:defRPr sz="3641"/>
            </a:lvl1pPr>
            <a:lvl2pPr>
              <a:defRPr sz="3120"/>
            </a:lvl2pPr>
            <a:lvl3pPr>
              <a:defRPr sz="2599"/>
            </a:lvl3pPr>
            <a:lvl4pPr>
              <a:defRPr sz="2340"/>
            </a:lvl4pPr>
            <a:lvl5pPr>
              <a:defRPr sz="2340"/>
            </a:lvl5pPr>
            <a:lvl6pPr>
              <a:defRPr sz="2340"/>
            </a:lvl6pPr>
            <a:lvl7pPr>
              <a:defRPr sz="2340"/>
            </a:lvl7pPr>
            <a:lvl8pPr>
              <a:defRPr sz="2340"/>
            </a:lvl8pPr>
            <a:lvl9pPr>
              <a:defRPr sz="2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617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1" y="2046818"/>
            <a:ext cx="5252245" cy="853016"/>
          </a:xfrm>
        </p:spPr>
        <p:txBody>
          <a:bodyPr anchor="b"/>
          <a:lstStyle>
            <a:lvl1pPr marL="0" indent="0">
              <a:buNone/>
              <a:defRPr sz="3120" b="1"/>
            </a:lvl1pPr>
            <a:lvl2pPr marL="594389" indent="0">
              <a:buNone/>
              <a:defRPr sz="2599" b="1"/>
            </a:lvl2pPr>
            <a:lvl3pPr marL="1188779" indent="0">
              <a:buNone/>
              <a:defRPr sz="2340" b="1"/>
            </a:lvl3pPr>
            <a:lvl4pPr marL="1783170" indent="0">
              <a:buNone/>
              <a:defRPr sz="2081" b="1"/>
            </a:lvl4pPr>
            <a:lvl5pPr marL="2377559" indent="0">
              <a:buNone/>
              <a:defRPr sz="2081" b="1"/>
            </a:lvl5pPr>
            <a:lvl6pPr marL="2971948" indent="0">
              <a:buNone/>
              <a:defRPr sz="2081" b="1"/>
            </a:lvl6pPr>
            <a:lvl7pPr marL="3566337" indent="0">
              <a:buNone/>
              <a:defRPr sz="2081" b="1"/>
            </a:lvl7pPr>
            <a:lvl8pPr marL="4160729" indent="0">
              <a:buNone/>
              <a:defRPr sz="2081" b="1"/>
            </a:lvl8pPr>
            <a:lvl9pPr marL="4755118" indent="0">
              <a:buNone/>
              <a:defRPr sz="2081" b="1"/>
            </a:lvl9pPr>
          </a:lstStyle>
          <a:p>
            <a:pPr lvl="0"/>
            <a:r>
              <a:rPr lang="en-US"/>
              <a:t>Click to edit Master text styles</a:t>
            </a:r>
          </a:p>
        </p:txBody>
      </p:sp>
      <p:sp>
        <p:nvSpPr>
          <p:cNvPr id="4" name="Content Placeholder 3"/>
          <p:cNvSpPr>
            <a:spLocks noGrp="1"/>
          </p:cNvSpPr>
          <p:nvPr>
            <p:ph sz="half" idx="2"/>
          </p:nvPr>
        </p:nvSpPr>
        <p:spPr>
          <a:xfrm>
            <a:off x="594361" y="2899834"/>
            <a:ext cx="5252245" cy="5268384"/>
          </a:xfrm>
        </p:spPr>
        <p:txBody>
          <a:bodyPr/>
          <a:lstStyle>
            <a:lvl1pPr>
              <a:defRPr sz="3120"/>
            </a:lvl1pPr>
            <a:lvl2pPr>
              <a:defRPr sz="2599"/>
            </a:lvl2pPr>
            <a:lvl3pPr>
              <a:defRPr sz="2340"/>
            </a:lvl3pPr>
            <a:lvl4pPr>
              <a:defRPr sz="2081"/>
            </a:lvl4pPr>
            <a:lvl5pPr>
              <a:defRPr sz="2081"/>
            </a:lvl5pPr>
            <a:lvl6pPr>
              <a:defRPr sz="2081"/>
            </a:lvl6pPr>
            <a:lvl7pPr>
              <a:defRPr sz="2081"/>
            </a:lvl7pPr>
            <a:lvl8pPr>
              <a:defRPr sz="2081"/>
            </a:lvl8pPr>
            <a:lvl9pPr>
              <a:defRPr sz="20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5" y="2046818"/>
            <a:ext cx="5254308" cy="853016"/>
          </a:xfrm>
        </p:spPr>
        <p:txBody>
          <a:bodyPr anchor="b"/>
          <a:lstStyle>
            <a:lvl1pPr marL="0" indent="0">
              <a:buNone/>
              <a:defRPr sz="3120" b="1"/>
            </a:lvl1pPr>
            <a:lvl2pPr marL="594389" indent="0">
              <a:buNone/>
              <a:defRPr sz="2599" b="1"/>
            </a:lvl2pPr>
            <a:lvl3pPr marL="1188779" indent="0">
              <a:buNone/>
              <a:defRPr sz="2340" b="1"/>
            </a:lvl3pPr>
            <a:lvl4pPr marL="1783170" indent="0">
              <a:buNone/>
              <a:defRPr sz="2081" b="1"/>
            </a:lvl4pPr>
            <a:lvl5pPr marL="2377559" indent="0">
              <a:buNone/>
              <a:defRPr sz="2081" b="1"/>
            </a:lvl5pPr>
            <a:lvl6pPr marL="2971948" indent="0">
              <a:buNone/>
              <a:defRPr sz="2081" b="1"/>
            </a:lvl6pPr>
            <a:lvl7pPr marL="3566337" indent="0">
              <a:buNone/>
              <a:defRPr sz="2081" b="1"/>
            </a:lvl7pPr>
            <a:lvl8pPr marL="4160729" indent="0">
              <a:buNone/>
              <a:defRPr sz="2081" b="1"/>
            </a:lvl8pPr>
            <a:lvl9pPr marL="4755118" indent="0">
              <a:buNone/>
              <a:defRPr sz="2081" b="1"/>
            </a:lvl9pPr>
          </a:lstStyle>
          <a:p>
            <a:pPr lvl="0"/>
            <a:r>
              <a:rPr lang="en-US"/>
              <a:t>Click to edit Master text styles</a:t>
            </a:r>
          </a:p>
        </p:txBody>
      </p:sp>
      <p:sp>
        <p:nvSpPr>
          <p:cNvPr id="6" name="Content Placeholder 5"/>
          <p:cNvSpPr>
            <a:spLocks noGrp="1"/>
          </p:cNvSpPr>
          <p:nvPr>
            <p:ph sz="quarter" idx="4"/>
          </p:nvPr>
        </p:nvSpPr>
        <p:spPr>
          <a:xfrm>
            <a:off x="6038535" y="2899834"/>
            <a:ext cx="5254308" cy="5268384"/>
          </a:xfrm>
        </p:spPr>
        <p:txBody>
          <a:bodyPr/>
          <a:lstStyle>
            <a:lvl1pPr>
              <a:defRPr sz="3120"/>
            </a:lvl1pPr>
            <a:lvl2pPr>
              <a:defRPr sz="2599"/>
            </a:lvl2pPr>
            <a:lvl3pPr>
              <a:defRPr sz="2340"/>
            </a:lvl3pPr>
            <a:lvl4pPr>
              <a:defRPr sz="2081"/>
            </a:lvl4pPr>
            <a:lvl5pPr>
              <a:defRPr sz="2081"/>
            </a:lvl5pPr>
            <a:lvl6pPr>
              <a:defRPr sz="2081"/>
            </a:lvl6pPr>
            <a:lvl7pPr>
              <a:defRPr sz="2081"/>
            </a:lvl7pPr>
            <a:lvl8pPr>
              <a:defRPr sz="2081"/>
            </a:lvl8pPr>
            <a:lvl9pPr>
              <a:defRPr sz="20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8935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031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9041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364066"/>
            <a:ext cx="3910807" cy="1549400"/>
          </a:xfrm>
        </p:spPr>
        <p:txBody>
          <a:bodyPr anchor="b"/>
          <a:lstStyle>
            <a:lvl1pPr algn="l">
              <a:defRPr sz="2599" b="1"/>
            </a:lvl1pPr>
          </a:lstStyle>
          <a:p>
            <a:r>
              <a:rPr lang="en-US"/>
              <a:t>Click to edit Master title style</a:t>
            </a:r>
          </a:p>
        </p:txBody>
      </p:sp>
      <p:sp>
        <p:nvSpPr>
          <p:cNvPr id="3" name="Content Placeholder 2"/>
          <p:cNvSpPr>
            <a:spLocks noGrp="1"/>
          </p:cNvSpPr>
          <p:nvPr>
            <p:ph idx="1"/>
          </p:nvPr>
        </p:nvSpPr>
        <p:spPr>
          <a:xfrm>
            <a:off x="4647567" y="364069"/>
            <a:ext cx="6645274" cy="7804150"/>
          </a:xfrm>
        </p:spPr>
        <p:txBody>
          <a:bodyPr/>
          <a:lstStyle>
            <a:lvl1pPr>
              <a:defRPr sz="4159"/>
            </a:lvl1pPr>
            <a:lvl2pPr>
              <a:defRPr sz="3641"/>
            </a:lvl2pPr>
            <a:lvl3pPr>
              <a:defRPr sz="3120"/>
            </a:lvl3pPr>
            <a:lvl4pPr>
              <a:defRPr sz="2599"/>
            </a:lvl4pPr>
            <a:lvl5pPr>
              <a:defRPr sz="2599"/>
            </a:lvl5pPr>
            <a:lvl6pPr>
              <a:defRPr sz="2599"/>
            </a:lvl6pPr>
            <a:lvl7pPr>
              <a:defRPr sz="2599"/>
            </a:lvl7pPr>
            <a:lvl8pPr>
              <a:defRPr sz="2599"/>
            </a:lvl8pPr>
            <a:lvl9pPr>
              <a:defRPr sz="2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0" y="1913469"/>
            <a:ext cx="3910807" cy="6254750"/>
          </a:xfrm>
        </p:spPr>
        <p:txBody>
          <a:bodyPr/>
          <a:lstStyle>
            <a:lvl1pPr marL="0" indent="0">
              <a:buNone/>
              <a:defRPr sz="1819"/>
            </a:lvl1pPr>
            <a:lvl2pPr marL="594389" indent="0">
              <a:buNone/>
              <a:defRPr sz="1560"/>
            </a:lvl2pPr>
            <a:lvl3pPr marL="1188779" indent="0">
              <a:buNone/>
              <a:defRPr sz="1301"/>
            </a:lvl3pPr>
            <a:lvl4pPr marL="1783170" indent="0">
              <a:buNone/>
              <a:defRPr sz="1170"/>
            </a:lvl4pPr>
            <a:lvl5pPr marL="2377559" indent="0">
              <a:buNone/>
              <a:defRPr sz="1170"/>
            </a:lvl5pPr>
            <a:lvl6pPr marL="2971948" indent="0">
              <a:buNone/>
              <a:defRPr sz="1170"/>
            </a:lvl6pPr>
            <a:lvl7pPr marL="3566337" indent="0">
              <a:buNone/>
              <a:defRPr sz="1170"/>
            </a:lvl7pPr>
            <a:lvl8pPr marL="4160729" indent="0">
              <a:buNone/>
              <a:defRPr sz="1170"/>
            </a:lvl8pPr>
            <a:lvl9pPr marL="4755118" indent="0">
              <a:buNone/>
              <a:defRPr sz="1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9236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5" y="6400801"/>
            <a:ext cx="7132320" cy="755650"/>
          </a:xfrm>
        </p:spPr>
        <p:txBody>
          <a:bodyPr anchor="b"/>
          <a:lstStyle>
            <a:lvl1pPr algn="l">
              <a:defRPr sz="2599" b="1"/>
            </a:lvl1pPr>
          </a:lstStyle>
          <a:p>
            <a:r>
              <a:rPr lang="en-US"/>
              <a:t>Click to edit Master title style</a:t>
            </a:r>
          </a:p>
        </p:txBody>
      </p:sp>
      <p:sp>
        <p:nvSpPr>
          <p:cNvPr id="3" name="Picture Placeholder 2"/>
          <p:cNvSpPr>
            <a:spLocks noGrp="1"/>
          </p:cNvSpPr>
          <p:nvPr>
            <p:ph type="pic" idx="1"/>
          </p:nvPr>
        </p:nvSpPr>
        <p:spPr>
          <a:xfrm>
            <a:off x="2329975" y="817034"/>
            <a:ext cx="7132320" cy="5486400"/>
          </a:xfrm>
        </p:spPr>
        <p:txBody>
          <a:bodyPr/>
          <a:lstStyle>
            <a:lvl1pPr marL="0" indent="0">
              <a:buNone/>
              <a:defRPr sz="4159"/>
            </a:lvl1pPr>
            <a:lvl2pPr marL="594389" indent="0">
              <a:buNone/>
              <a:defRPr sz="3641"/>
            </a:lvl2pPr>
            <a:lvl3pPr marL="1188779" indent="0">
              <a:buNone/>
              <a:defRPr sz="3120"/>
            </a:lvl3pPr>
            <a:lvl4pPr marL="1783170" indent="0">
              <a:buNone/>
              <a:defRPr sz="2599"/>
            </a:lvl4pPr>
            <a:lvl5pPr marL="2377559" indent="0">
              <a:buNone/>
              <a:defRPr sz="2599"/>
            </a:lvl5pPr>
            <a:lvl6pPr marL="2971948" indent="0">
              <a:buNone/>
              <a:defRPr sz="2599"/>
            </a:lvl6pPr>
            <a:lvl7pPr marL="3566337" indent="0">
              <a:buNone/>
              <a:defRPr sz="2599"/>
            </a:lvl7pPr>
            <a:lvl8pPr marL="4160729" indent="0">
              <a:buNone/>
              <a:defRPr sz="2599"/>
            </a:lvl8pPr>
            <a:lvl9pPr marL="4755118" indent="0">
              <a:buNone/>
              <a:defRPr sz="2599"/>
            </a:lvl9pPr>
          </a:lstStyle>
          <a:p>
            <a:endParaRPr lang="en-US"/>
          </a:p>
        </p:txBody>
      </p:sp>
      <p:sp>
        <p:nvSpPr>
          <p:cNvPr id="4" name="Text Placeholder 3"/>
          <p:cNvSpPr>
            <a:spLocks noGrp="1"/>
          </p:cNvSpPr>
          <p:nvPr>
            <p:ph type="body" sz="half" idx="2"/>
          </p:nvPr>
        </p:nvSpPr>
        <p:spPr>
          <a:xfrm>
            <a:off x="2329975" y="7156451"/>
            <a:ext cx="7132320" cy="1073150"/>
          </a:xfrm>
        </p:spPr>
        <p:txBody>
          <a:bodyPr/>
          <a:lstStyle>
            <a:lvl1pPr marL="0" indent="0">
              <a:buNone/>
              <a:defRPr sz="1819"/>
            </a:lvl1pPr>
            <a:lvl2pPr marL="594389" indent="0">
              <a:buNone/>
              <a:defRPr sz="1560"/>
            </a:lvl2pPr>
            <a:lvl3pPr marL="1188779" indent="0">
              <a:buNone/>
              <a:defRPr sz="1301"/>
            </a:lvl3pPr>
            <a:lvl4pPr marL="1783170" indent="0">
              <a:buNone/>
              <a:defRPr sz="1170"/>
            </a:lvl4pPr>
            <a:lvl5pPr marL="2377559" indent="0">
              <a:buNone/>
              <a:defRPr sz="1170"/>
            </a:lvl5pPr>
            <a:lvl6pPr marL="2971948" indent="0">
              <a:buNone/>
              <a:defRPr sz="1170"/>
            </a:lvl6pPr>
            <a:lvl7pPr marL="3566337" indent="0">
              <a:buNone/>
              <a:defRPr sz="1170"/>
            </a:lvl7pPr>
            <a:lvl8pPr marL="4160729" indent="0">
              <a:buNone/>
              <a:defRPr sz="1170"/>
            </a:lvl8pPr>
            <a:lvl9pPr marL="4755118" indent="0">
              <a:buNone/>
              <a:defRPr sz="1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762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1756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366185"/>
            <a:ext cx="2674620" cy="78020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366185"/>
            <a:ext cx="7825740" cy="78020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60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LC MISSION">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35887" y="-17929"/>
            <a:ext cx="23864129"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5/8/2026</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89729" y="-62753"/>
            <a:ext cx="23917971" cy="13886330"/>
          </a:xfrm>
          <a:prstGeom prst="rect">
            <a:avLst/>
          </a:prstGeom>
          <a:gradFill flip="none" rotWithShape="1">
            <a:gsLst>
              <a:gs pos="0">
                <a:schemeClr val="accent2">
                  <a:alpha val="85123"/>
                  <a:lumMod val="43000"/>
                </a:schemeClr>
              </a:gs>
              <a:gs pos="100000">
                <a:schemeClr val="accent2">
                  <a:alpha val="89346"/>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8" name="TextBox 7">
            <a:extLst>
              <a:ext uri="{FF2B5EF4-FFF2-40B4-BE49-F238E27FC236}">
                <a16:creationId xmlns:a16="http://schemas.microsoft.com/office/drawing/2014/main" id="{B3F62694-CCC2-6F77-268A-0F8A04C4D8C8}"/>
              </a:ext>
            </a:extLst>
          </p:cNvPr>
          <p:cNvSpPr txBox="1"/>
          <p:nvPr userDrawn="1"/>
        </p:nvSpPr>
        <p:spPr>
          <a:xfrm>
            <a:off x="8744446" y="1543150"/>
            <a:ext cx="6303461" cy="1015665"/>
          </a:xfrm>
          <a:prstGeom prst="rect">
            <a:avLst/>
          </a:prstGeom>
          <a:noFill/>
        </p:spPr>
        <p:txBody>
          <a:bodyPr wrap="square" rtlCol="0">
            <a:spAutoFit/>
          </a:bodyPr>
          <a:lstStyle/>
          <a:p>
            <a:pPr algn="ctr"/>
            <a:r>
              <a:rPr lang="en-US" sz="6000" b="1" spc="600">
                <a:solidFill>
                  <a:schemeClr val="bg1"/>
                </a:solidFill>
                <a:latin typeface="Arial" panose="020B0604020202020204" pitchFamily="34" charset="0"/>
                <a:cs typeface="Arial" panose="020B0604020202020204" pitchFamily="34" charset="0"/>
              </a:rPr>
              <a:t>OUR MISSION</a:t>
            </a:r>
          </a:p>
        </p:txBody>
      </p:sp>
      <p:cxnSp>
        <p:nvCxnSpPr>
          <p:cNvPr id="11" name="Straight Connector 10">
            <a:extLst>
              <a:ext uri="{FF2B5EF4-FFF2-40B4-BE49-F238E27FC236}">
                <a16:creationId xmlns:a16="http://schemas.microsoft.com/office/drawing/2014/main" id="{F56153A0-8A03-6B89-5A57-4B7320179DB8}"/>
              </a:ext>
            </a:extLst>
          </p:cNvPr>
          <p:cNvCxnSpPr>
            <a:cxnSpLocks/>
          </p:cNvCxnSpPr>
          <p:nvPr userDrawn="1"/>
        </p:nvCxnSpPr>
        <p:spPr>
          <a:xfrm>
            <a:off x="15561503" y="2040083"/>
            <a:ext cx="586656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E7E1CF-534C-B138-A005-59969CBC2969}"/>
              </a:ext>
            </a:extLst>
          </p:cNvPr>
          <p:cNvCxnSpPr>
            <a:cxnSpLocks/>
          </p:cNvCxnSpPr>
          <p:nvPr userDrawn="1"/>
        </p:nvCxnSpPr>
        <p:spPr>
          <a:xfrm>
            <a:off x="2779668" y="2050982"/>
            <a:ext cx="54851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8F82B8E7-F298-584A-44A3-DC4C1FB17C0E}"/>
              </a:ext>
            </a:extLst>
          </p:cNvPr>
          <p:cNvPicPr>
            <a:picLocks noChangeAspect="1"/>
          </p:cNvPicPr>
          <p:nvPr userDrawn="1"/>
        </p:nvPicPr>
        <p:blipFill rotWithShape="1">
          <a:blip r:embed="rId4">
            <a:biLevel thresh="25000"/>
            <a:alphaModFix amt="14000"/>
            <a:extLst>
              <a:ext uri="{BEBA8EAE-BF5A-486C-A8C5-ECC9F3942E4B}">
                <a14:imgProps xmlns:a14="http://schemas.microsoft.com/office/drawing/2010/main">
                  <a14:imgLayer r:embed="rId5">
                    <a14:imgEffect>
                      <a14:colorTemperature colorTemp="11500"/>
                    </a14:imgEffect>
                    <a14:imgEffect>
                      <a14:saturation sat="146000"/>
                    </a14:imgEffect>
                    <a14:imgEffect>
                      <a14:brightnessContrast bright="-100000" contrast="-100000"/>
                    </a14:imgEffect>
                  </a14:imgLayer>
                </a14:imgProps>
              </a:ext>
            </a:extLst>
          </a:blip>
          <a:srcRect r="41206" b="2296"/>
          <a:stretch/>
        </p:blipFill>
        <p:spPr>
          <a:xfrm>
            <a:off x="10383654" y="11426981"/>
            <a:ext cx="3007092" cy="1447727"/>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5A31C58-223C-6D2D-E27D-E90A7E2AB967}"/>
              </a:ext>
            </a:extLst>
          </p:cNvPr>
          <p:cNvPicPr>
            <a:picLocks noChangeAspect="1"/>
          </p:cNvPicPr>
          <p:nvPr userDrawn="1"/>
        </p:nvPicPr>
        <p:blipFill>
          <a:blip r:embed="rId6"/>
          <a:stretch>
            <a:fillRect/>
          </a:stretch>
        </p:blipFill>
        <p:spPr>
          <a:xfrm>
            <a:off x="5522259" y="4645554"/>
            <a:ext cx="12801600" cy="4469716"/>
          </a:xfrm>
          <a:prstGeom prst="rect">
            <a:avLst/>
          </a:prstGeom>
        </p:spPr>
      </p:pic>
    </p:spTree>
    <p:extLst>
      <p:ext uri="{BB962C8B-B14F-4D97-AF65-F5344CB8AC3E}">
        <p14:creationId xmlns:p14="http://schemas.microsoft.com/office/powerpoint/2010/main" val="11494475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LC MISSION">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35887" y="-17929"/>
            <a:ext cx="23864129"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5/8/2026</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89729" y="-62753"/>
            <a:ext cx="23917971" cy="13886330"/>
          </a:xfrm>
          <a:prstGeom prst="rect">
            <a:avLst/>
          </a:prstGeom>
          <a:gradFill flip="none" rotWithShape="1">
            <a:gsLst>
              <a:gs pos="0">
                <a:schemeClr val="accent2">
                  <a:alpha val="85123"/>
                  <a:lumMod val="43000"/>
                </a:schemeClr>
              </a:gs>
              <a:gs pos="100000">
                <a:schemeClr val="accent2">
                  <a:alpha val="89346"/>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6907"/>
          </a:p>
        </p:txBody>
      </p:sp>
      <p:pic>
        <p:nvPicPr>
          <p:cNvPr id="13" name="Picture 12" descr="Icon&#10;&#10;Description automatically generated">
            <a:extLst>
              <a:ext uri="{FF2B5EF4-FFF2-40B4-BE49-F238E27FC236}">
                <a16:creationId xmlns:a16="http://schemas.microsoft.com/office/drawing/2014/main" id="{8F82B8E7-F298-584A-44A3-DC4C1FB17C0E}"/>
              </a:ext>
            </a:extLst>
          </p:cNvPr>
          <p:cNvPicPr>
            <a:picLocks noChangeAspect="1"/>
          </p:cNvPicPr>
          <p:nvPr userDrawn="1"/>
        </p:nvPicPr>
        <p:blipFill rotWithShape="1">
          <a:blip r:embed="rId4">
            <a:biLevel thresh="25000"/>
            <a:alphaModFix amt="14000"/>
            <a:extLst>
              <a:ext uri="{BEBA8EAE-BF5A-486C-A8C5-ECC9F3942E4B}">
                <a14:imgProps xmlns:a14="http://schemas.microsoft.com/office/drawing/2010/main">
                  <a14:imgLayer r:embed="rId5">
                    <a14:imgEffect>
                      <a14:colorTemperature colorTemp="11500"/>
                    </a14:imgEffect>
                    <a14:imgEffect>
                      <a14:saturation sat="146000"/>
                    </a14:imgEffect>
                    <a14:imgEffect>
                      <a14:brightnessContrast bright="-100000" contrast="-100000"/>
                    </a14:imgEffect>
                  </a14:imgLayer>
                </a14:imgProps>
              </a:ext>
            </a:extLst>
          </a:blip>
          <a:srcRect r="41206" b="2296"/>
          <a:stretch/>
        </p:blipFill>
        <p:spPr>
          <a:xfrm>
            <a:off x="10383654" y="11426981"/>
            <a:ext cx="3007092" cy="1447727"/>
          </a:xfrm>
          <a:prstGeom prst="rect">
            <a:avLst/>
          </a:prstGeom>
          <a:effectLst>
            <a:outerShdw blurRad="50800" dist="50800" dir="5400000" algn="ctr" rotWithShape="0">
              <a:srgbClr val="000000">
                <a:alpha val="0"/>
              </a:srgbClr>
            </a:outerShdw>
          </a:effectLst>
        </p:spPr>
      </p:pic>
      <p:sp>
        <p:nvSpPr>
          <p:cNvPr id="14" name="Text Placeholder 13">
            <a:extLst>
              <a:ext uri="{FF2B5EF4-FFF2-40B4-BE49-F238E27FC236}">
                <a16:creationId xmlns:a16="http://schemas.microsoft.com/office/drawing/2014/main" id="{13F1226E-6BE5-91DA-DFF0-85BBF55F8D0F}"/>
              </a:ext>
            </a:extLst>
          </p:cNvPr>
          <p:cNvSpPr>
            <a:spLocks noGrp="1"/>
          </p:cNvSpPr>
          <p:nvPr>
            <p:ph type="body" sz="quarter" idx="13" hasCustomPrompt="1"/>
          </p:nvPr>
        </p:nvSpPr>
        <p:spPr>
          <a:xfrm>
            <a:off x="1891145" y="4546569"/>
            <a:ext cx="20248129" cy="4572000"/>
          </a:xfrm>
          <a:prstGeom prst="rect">
            <a:avLst/>
          </a:prstGeom>
        </p:spPr>
        <p:txBody>
          <a:bodyPr anchor="ctr"/>
          <a:lstStyle>
            <a:lvl1pPr algn="ctr">
              <a:lnSpc>
                <a:spcPct val="100000"/>
              </a:lnSpc>
              <a:buNone/>
              <a:defRPr sz="8000">
                <a:solidFill>
                  <a:schemeClr val="bg1"/>
                </a:solidFill>
              </a:defRPr>
            </a:lvl1pPr>
            <a:lvl2pPr>
              <a:buNone/>
              <a:defRPr sz="8000"/>
            </a:lvl2pPr>
            <a:lvl3pPr>
              <a:buNone/>
              <a:defRPr sz="8000"/>
            </a:lvl3pPr>
            <a:lvl4pPr>
              <a:buNone/>
              <a:defRPr sz="8000"/>
            </a:lvl4pPr>
            <a:lvl5pPr>
              <a:buNone/>
              <a:defRPr sz="8000"/>
            </a:lvl5pPr>
          </a:lstStyle>
          <a:p>
            <a:pPr lvl="0"/>
            <a:r>
              <a:rPr lang="en-US"/>
              <a:t>Click here to edit Master section title</a:t>
            </a:r>
          </a:p>
        </p:txBody>
      </p:sp>
    </p:spTree>
    <p:extLst>
      <p:ext uri="{BB962C8B-B14F-4D97-AF65-F5344CB8AC3E}">
        <p14:creationId xmlns:p14="http://schemas.microsoft.com/office/powerpoint/2010/main" val="297990206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4" name="Picture 3" descr="A painted brick wall with a white circle and a blue circle&#10;&#10;AI-generated content may be incorrect.">
            <a:extLst>
              <a:ext uri="{FF2B5EF4-FFF2-40B4-BE49-F238E27FC236}">
                <a16:creationId xmlns:a16="http://schemas.microsoft.com/office/drawing/2014/main" id="{F1962035-EE3F-2D85-217A-BB0EB4A6D0DE}"/>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11542"/>
          <a:stretch/>
        </p:blipFill>
        <p:spPr>
          <a:xfrm>
            <a:off x="-121956" y="-94129"/>
            <a:ext cx="23896356" cy="13904258"/>
          </a:xfrm>
          <a:prstGeom prst="rect">
            <a:avLst/>
          </a:prstGeom>
        </p:spPr>
      </p:pic>
      <p:sp>
        <p:nvSpPr>
          <p:cNvPr id="16" name="Rectangle 15">
            <a:extLst>
              <a:ext uri="{FF2B5EF4-FFF2-40B4-BE49-F238E27FC236}">
                <a16:creationId xmlns:a16="http://schemas.microsoft.com/office/drawing/2014/main" id="{9A92AD33-42BD-0BE9-2F52-7567BDAAB21D}"/>
              </a:ext>
            </a:extLst>
          </p:cNvPr>
          <p:cNvSpPr/>
          <p:nvPr userDrawn="1"/>
        </p:nvSpPr>
        <p:spPr>
          <a:xfrm>
            <a:off x="-121956" y="-94129"/>
            <a:ext cx="23896356" cy="13904258"/>
          </a:xfrm>
          <a:prstGeom prst="rect">
            <a:avLst/>
          </a:prstGeom>
          <a:solidFill>
            <a:srgbClr val="00418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7" name="Date Placeholder 6">
            <a:extLst>
              <a:ext uri="{FF2B5EF4-FFF2-40B4-BE49-F238E27FC236}">
                <a16:creationId xmlns:a16="http://schemas.microsoft.com/office/drawing/2014/main" id="{43E25A61-1886-7B8A-DA67-3352D7203BBB}"/>
              </a:ext>
            </a:extLst>
          </p:cNvPr>
          <p:cNvSpPr>
            <a:spLocks noGrp="1"/>
          </p:cNvSpPr>
          <p:nvPr>
            <p:ph type="dt" sz="half" idx="10"/>
          </p:nvPr>
        </p:nvSpPr>
        <p:spPr/>
        <p:txBody>
          <a:bodyPr/>
          <a:lstStyle/>
          <a:p>
            <a:fld id="{8D8E8EE6-837A-794A-8FF2-1DED840A7F96}" type="datetimeFigureOut">
              <a:rPr lang="en-US" smtClean="0"/>
              <a:t>5/8/2026</a:t>
            </a:fld>
            <a:endParaRPr lang="en-US"/>
          </a:p>
        </p:txBody>
      </p:sp>
      <p:sp>
        <p:nvSpPr>
          <p:cNvPr id="8" name="Footer Placeholder 7">
            <a:extLst>
              <a:ext uri="{FF2B5EF4-FFF2-40B4-BE49-F238E27FC236}">
                <a16:creationId xmlns:a16="http://schemas.microsoft.com/office/drawing/2014/main" id="{46DED968-2915-6D21-1E89-DF663D36DE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39E-E077-C2A9-A8A7-F40B9FB5E3DE}"/>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11" name="Date Placeholder 3">
            <a:extLst>
              <a:ext uri="{FF2B5EF4-FFF2-40B4-BE49-F238E27FC236}">
                <a16:creationId xmlns:a16="http://schemas.microsoft.com/office/drawing/2014/main" id="{B2F48EFA-CC33-02BA-C000-CF5E3B9CD8F5}"/>
              </a:ext>
            </a:extLst>
          </p:cNvPr>
          <p:cNvSpPr txBox="1">
            <a:spLocks/>
          </p:cNvSpPr>
          <p:nvPr userDrawn="1"/>
        </p:nvSpPr>
        <p:spPr>
          <a:xfrm>
            <a:off x="1635125" y="12712700"/>
            <a:ext cx="5348288" cy="73025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8E8EE6-837A-794A-8FF2-1DED840A7F96}" type="datetimeFigureOut">
              <a:rPr lang="en-US" smtClean="0"/>
              <a:pPr/>
              <a:t>5/8/2026</a:t>
            </a:fld>
            <a:endParaRPr lang="en-US"/>
          </a:p>
        </p:txBody>
      </p:sp>
      <p:sp>
        <p:nvSpPr>
          <p:cNvPr id="12" name="Slide Number Placeholder 5">
            <a:extLst>
              <a:ext uri="{FF2B5EF4-FFF2-40B4-BE49-F238E27FC236}">
                <a16:creationId xmlns:a16="http://schemas.microsoft.com/office/drawing/2014/main" id="{1B4AAE23-731D-BCD6-E3CC-0341C9786BD4}"/>
              </a:ext>
            </a:extLst>
          </p:cNvPr>
          <p:cNvSpPr txBox="1">
            <a:spLocks/>
          </p:cNvSpPr>
          <p:nvPr userDrawn="1"/>
        </p:nvSpPr>
        <p:spPr>
          <a:xfrm>
            <a:off x="16790988" y="12712700"/>
            <a:ext cx="5348287"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A8F73C-D96C-D04C-A238-F57AC5794B0F}" type="slidenum">
              <a:rPr lang="en-US" smtClean="0"/>
              <a:pPr/>
              <a:t>‹#›</a:t>
            </a:fld>
            <a:endParaRPr lang="en-US"/>
          </a:p>
        </p:txBody>
      </p:sp>
      <p:sp>
        <p:nvSpPr>
          <p:cNvPr id="14" name="Rectangle 13">
            <a:extLst>
              <a:ext uri="{FF2B5EF4-FFF2-40B4-BE49-F238E27FC236}">
                <a16:creationId xmlns:a16="http://schemas.microsoft.com/office/drawing/2014/main" id="{B36C4E03-08E0-CA8E-6EB3-D75C6B87814A}"/>
              </a:ext>
            </a:extLst>
          </p:cNvPr>
          <p:cNvSpPr/>
          <p:nvPr userDrawn="1"/>
        </p:nvSpPr>
        <p:spPr>
          <a:xfrm rot="16200000">
            <a:off x="28978668" y="10906649"/>
            <a:ext cx="2072940" cy="512448"/>
          </a:xfrm>
          <a:prstGeom prst="rect">
            <a:avLst/>
          </a:prstGeom>
        </p:spPr>
        <p:txBody>
          <a:bodyPr wrap="none">
            <a:spAutoFit/>
          </a:bodyPr>
          <a:lstStyle/>
          <a:p>
            <a:r>
              <a:rPr lang="en-US" sz="2730" err="1">
                <a:solidFill>
                  <a:schemeClr val="accent1">
                    <a:lumMod val="60000"/>
                    <a:lumOff val="40000"/>
                  </a:schemeClr>
                </a:solidFill>
              </a:rPr>
              <a:t>www.nlc.org</a:t>
            </a:r>
            <a:endParaRPr lang="en-US" sz="2730"/>
          </a:p>
        </p:txBody>
      </p:sp>
      <p:sp>
        <p:nvSpPr>
          <p:cNvPr id="20" name="Title 1">
            <a:extLst>
              <a:ext uri="{FF2B5EF4-FFF2-40B4-BE49-F238E27FC236}">
                <a16:creationId xmlns:a16="http://schemas.microsoft.com/office/drawing/2014/main" id="{477A9F57-D302-B743-2F70-AA826975DE92}"/>
              </a:ext>
            </a:extLst>
          </p:cNvPr>
          <p:cNvSpPr>
            <a:spLocks noGrp="1"/>
          </p:cNvSpPr>
          <p:nvPr>
            <p:ph type="title" hasCustomPrompt="1"/>
          </p:nvPr>
        </p:nvSpPr>
        <p:spPr>
          <a:xfrm>
            <a:off x="2689412" y="5724525"/>
            <a:ext cx="18377647" cy="2266951"/>
          </a:xfrm>
          <a:prstGeom prst="rect">
            <a:avLst/>
          </a:prstGeom>
        </p:spPr>
        <p:txBody>
          <a:bodyPr anchor="ctr">
            <a:noAutofit/>
          </a:bodyPr>
          <a:lstStyle>
            <a:lvl1pPr algn="ctr">
              <a:defRPr sz="8000">
                <a:solidFill>
                  <a:schemeClr val="accent1">
                    <a:lumMod val="60000"/>
                    <a:lumOff val="40000"/>
                  </a:schemeClr>
                </a:solidFill>
              </a:defRPr>
            </a:lvl1pPr>
          </a:lstStyle>
          <a:p>
            <a:r>
              <a:rPr lang="en-US"/>
              <a:t>Click to edit Master </a:t>
            </a:r>
            <a:br>
              <a:rPr lang="en-US"/>
            </a:br>
            <a:r>
              <a:rPr lang="en-US"/>
              <a:t>section title</a:t>
            </a:r>
          </a:p>
        </p:txBody>
      </p:sp>
      <p:pic>
        <p:nvPicPr>
          <p:cNvPr id="2" name="Picture 1" descr="Icon&#10;&#10;Description automatically generated">
            <a:extLst>
              <a:ext uri="{FF2B5EF4-FFF2-40B4-BE49-F238E27FC236}">
                <a16:creationId xmlns:a16="http://schemas.microsoft.com/office/drawing/2014/main" id="{94F3BDCC-7F19-ABD7-F376-FF4B0AF5E4D2}"/>
              </a:ext>
            </a:extLst>
          </p:cNvPr>
          <p:cNvPicPr>
            <a:picLocks noChangeAspect="1"/>
          </p:cNvPicPr>
          <p:nvPr userDrawn="1"/>
        </p:nvPicPr>
        <p:blipFill rotWithShape="1">
          <a:blip r:embed="rId5">
            <a:biLevel thresh="25000"/>
            <a:alphaModFix amt="14000"/>
            <a:extLst>
              <a:ext uri="{BEBA8EAE-BF5A-486C-A8C5-ECC9F3942E4B}">
                <a14:imgProps xmlns:a14="http://schemas.microsoft.com/office/drawing/2010/main">
                  <a14:imgLayer r:embed="rId6">
                    <a14:imgEffect>
                      <a14:colorTemperature colorTemp="11500"/>
                    </a14:imgEffect>
                    <a14:imgEffect>
                      <a14:saturation sat="146000"/>
                    </a14:imgEffect>
                    <a14:imgEffect>
                      <a14:brightnessContrast bright="-100000" contrast="-100000"/>
                    </a14:imgEffect>
                  </a14:imgLayer>
                </a14:imgProps>
              </a:ext>
            </a:extLst>
          </a:blip>
          <a:srcRect r="41206" b="2296"/>
          <a:stretch/>
        </p:blipFill>
        <p:spPr>
          <a:xfrm>
            <a:off x="10383654" y="11426981"/>
            <a:ext cx="3007092" cy="1447727"/>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020784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microsoft.com/office/2007/relationships/hdphoto" Target="../media/hdphoto6.wdp"/><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4E8333-6441-AC0C-8E53-219085D19EBD}"/>
              </a:ext>
            </a:extLst>
          </p:cNvPr>
          <p:cNvSpPr>
            <a:spLocks noGrp="1"/>
          </p:cNvSpPr>
          <p:nvPr>
            <p:ph type="dt" sz="half" idx="2"/>
          </p:nvPr>
        </p:nvSpPr>
        <p:spPr>
          <a:xfrm>
            <a:off x="1635125" y="12712700"/>
            <a:ext cx="5348288"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D8E8EE6-837A-794A-8FF2-1DED840A7F96}" type="datetimeFigureOut">
              <a:rPr lang="en-US" smtClean="0"/>
              <a:t>5/8/2026</a:t>
            </a:fld>
            <a:endParaRPr lang="en-US"/>
          </a:p>
        </p:txBody>
      </p:sp>
      <p:sp>
        <p:nvSpPr>
          <p:cNvPr id="5" name="Footer Placeholder 4">
            <a:extLst>
              <a:ext uri="{FF2B5EF4-FFF2-40B4-BE49-F238E27FC236}">
                <a16:creationId xmlns:a16="http://schemas.microsoft.com/office/drawing/2014/main" id="{9BBF9318-7755-062F-2650-B5FF6919E636}"/>
              </a:ext>
            </a:extLst>
          </p:cNvPr>
          <p:cNvSpPr>
            <a:spLocks noGrp="1"/>
          </p:cNvSpPr>
          <p:nvPr>
            <p:ph type="ftr" sz="quarter" idx="3"/>
          </p:nvPr>
        </p:nvSpPr>
        <p:spPr>
          <a:xfrm>
            <a:off x="7875588" y="12712700"/>
            <a:ext cx="80232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76AF2-3676-50B0-A526-6316728C4B0A}"/>
              </a:ext>
            </a:extLst>
          </p:cNvPr>
          <p:cNvSpPr>
            <a:spLocks noGrp="1"/>
          </p:cNvSpPr>
          <p:nvPr>
            <p:ph type="sldNum" sz="quarter" idx="4"/>
          </p:nvPr>
        </p:nvSpPr>
        <p:spPr>
          <a:xfrm>
            <a:off x="16790988" y="12712700"/>
            <a:ext cx="5348287"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DA8F73C-D96C-D04C-A238-F57AC5794B0F}" type="slidenum">
              <a:rPr lang="en-US" smtClean="0"/>
              <a:t>‹#›</a:t>
            </a:fld>
            <a:endParaRPr lang="en-US"/>
          </a:p>
        </p:txBody>
      </p:sp>
      <p:sp>
        <p:nvSpPr>
          <p:cNvPr id="2" name="Title Placeholder 1">
            <a:extLst>
              <a:ext uri="{FF2B5EF4-FFF2-40B4-BE49-F238E27FC236}">
                <a16:creationId xmlns:a16="http://schemas.microsoft.com/office/drawing/2014/main" id="{E349704C-924D-ABEB-2696-30AA27BFAE8B}"/>
              </a:ext>
            </a:extLst>
          </p:cNvPr>
          <p:cNvSpPr>
            <a:spLocks noGrp="1"/>
          </p:cNvSpPr>
          <p:nvPr>
            <p:ph type="title"/>
          </p:nvPr>
        </p:nvSpPr>
        <p:spPr>
          <a:xfrm>
            <a:off x="795130" y="616226"/>
            <a:ext cx="20216192" cy="2623930"/>
          </a:xfrm>
          <a:prstGeom prst="rect">
            <a:avLst/>
          </a:prstGeom>
        </p:spPr>
        <p:txBody>
          <a:bodyPr vert="horz" lIns="91440" tIns="45720" rIns="91440" bIns="45720" rtlCol="0" anchor="t">
            <a:normAutofit/>
          </a:bodyPr>
          <a:lstStyle/>
          <a:p>
            <a:r>
              <a:rPr lang="en-US"/>
              <a:t>Click to edit Master title style</a:t>
            </a:r>
          </a:p>
        </p:txBody>
      </p:sp>
      <p:pic>
        <p:nvPicPr>
          <p:cNvPr id="3" name="Picture 2" descr="Icon&#10;&#10;Description automatically generated">
            <a:extLst>
              <a:ext uri="{FF2B5EF4-FFF2-40B4-BE49-F238E27FC236}">
                <a16:creationId xmlns:a16="http://schemas.microsoft.com/office/drawing/2014/main" id="{6755711A-6696-50B9-F606-FF3DF9279805}"/>
              </a:ext>
            </a:extLst>
          </p:cNvPr>
          <p:cNvPicPr>
            <a:picLocks noChangeAspect="1"/>
          </p:cNvPicPr>
          <p:nvPr userDrawn="1"/>
        </p:nvPicPr>
        <p:blipFill rotWithShape="1">
          <a:blip r:embed="rId30">
            <a:alphaModFix amt="10000"/>
            <a:extLst>
              <a:ext uri="{BEBA8EAE-BF5A-486C-A8C5-ECC9F3942E4B}">
                <a14:imgProps xmlns:a14="http://schemas.microsoft.com/office/drawing/2010/main">
                  <a14:imgLayer r:embed="rId31">
                    <a14:imgEffect>
                      <a14:colorTemperature colorTemp="11500"/>
                    </a14:imgEffect>
                    <a14:imgEffect>
                      <a14:saturation sat="146000"/>
                    </a14:imgEffect>
                    <a14:imgEffect>
                      <a14:brightnessContrast bright="-100000" contrast="-100000"/>
                    </a14:imgEffect>
                  </a14:imgLayer>
                </a14:imgProps>
              </a:ext>
            </a:extLst>
          </a:blip>
          <a:srcRect r="41206" b="2296"/>
          <a:stretch/>
        </p:blipFill>
        <p:spPr>
          <a:xfrm>
            <a:off x="10675087" y="12129143"/>
            <a:ext cx="2424225" cy="1167113"/>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291995479"/>
      </p:ext>
    </p:extLst>
  </p:cSld>
  <p:clrMap bg1="lt1" tx1="dk1" bg2="lt2" tx2="dk2" accent1="accent1" accent2="accent2" accent3="accent3" accent4="accent4" accent5="accent5" accent6="accent6" hlink="hlink" folHlink="folHlink"/>
  <p:sldLayoutIdLst>
    <p:sldLayoutId id="2147483798" r:id="rId1"/>
    <p:sldLayoutId id="2147483836" r:id="rId2"/>
    <p:sldLayoutId id="2147483837" r:id="rId3"/>
    <p:sldLayoutId id="2147483838" r:id="rId4"/>
    <p:sldLayoutId id="2147483809" r:id="rId5"/>
    <p:sldLayoutId id="2147483810" r:id="rId6"/>
    <p:sldLayoutId id="2147483821" r:id="rId7"/>
    <p:sldLayoutId id="2147483878" r:id="rId8"/>
    <p:sldLayoutId id="2147483811" r:id="rId9"/>
    <p:sldLayoutId id="2147483812" r:id="rId10"/>
    <p:sldLayoutId id="2147483813" r:id="rId11"/>
    <p:sldLayoutId id="2147483822" r:id="rId12"/>
    <p:sldLayoutId id="2147483818" r:id="rId13"/>
    <p:sldLayoutId id="2147483819" r:id="rId14"/>
    <p:sldLayoutId id="2147483824" r:id="rId15"/>
    <p:sldLayoutId id="2147483830" r:id="rId16"/>
    <p:sldLayoutId id="2147483831" r:id="rId17"/>
    <p:sldLayoutId id="2147483825" r:id="rId18"/>
    <p:sldLayoutId id="2147483827" r:id="rId19"/>
    <p:sldLayoutId id="2147483828" r:id="rId20"/>
    <p:sldLayoutId id="2147483839" r:id="rId21"/>
    <p:sldLayoutId id="2147483840" r:id="rId22"/>
    <p:sldLayoutId id="2147483842" r:id="rId23"/>
    <p:sldLayoutId id="2147483843" r:id="rId24"/>
    <p:sldLayoutId id="2147483832" r:id="rId25"/>
    <p:sldLayoutId id="2147483833" r:id="rId26"/>
    <p:sldLayoutId id="2147483834" r:id="rId27"/>
    <p:sldLayoutId id="2147483835" r:id="rId28"/>
  </p:sldLayoutIdLst>
  <p:txStyles>
    <p:titleStyle>
      <a:lvl1pPr algn="l" defTabSz="914400" rtl="0" eaLnBrk="1" latinLnBrk="0" hangingPunct="1">
        <a:lnSpc>
          <a:spcPct val="90000"/>
        </a:lnSpc>
        <a:spcBef>
          <a:spcPct val="0"/>
        </a:spcBef>
        <a:buNone/>
        <a:defRPr sz="8000" kern="120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488" userDrawn="1">
          <p15:clr>
            <a:srgbClr val="F26B43"/>
          </p15:clr>
        </p15:guide>
        <p15:guide id="3" pos="888" userDrawn="1">
          <p15:clr>
            <a:srgbClr val="F26B43"/>
          </p15:clr>
        </p15:guide>
        <p15:guide id="4" orient="horz" pos="864" userDrawn="1">
          <p15:clr>
            <a:srgbClr val="F26B43"/>
          </p15:clr>
        </p15:guide>
        <p15:guide id="5" pos="14112" userDrawn="1">
          <p15:clr>
            <a:srgbClr val="F26B43"/>
          </p15:clr>
        </p15:guide>
        <p15:guide id="6" orient="horz" pos="77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499024" y="12712701"/>
            <a:ext cx="5349240" cy="730250"/>
          </a:xfrm>
          <a:prstGeom prst="rect">
            <a:avLst/>
          </a:prstGeom>
        </p:spPr>
        <p:txBody>
          <a:bodyPr vert="horz" lIns="91440" tIns="45720" rIns="91440" bIns="45720" rtlCol="0" anchor="ctr"/>
          <a:lstStyle>
            <a:lvl1pPr algn="l">
              <a:defRPr sz="2340">
                <a:solidFill>
                  <a:schemeClr val="tx1">
                    <a:tint val="75000"/>
                  </a:schemeClr>
                </a:solidFill>
              </a:defRPr>
            </a:lvl1pPr>
          </a:lstStyle>
          <a:p>
            <a:fld id="{C764DE79-268F-4C1A-8933-263129D2AF90}" type="datetimeFigureOut">
              <a:rPr lang="en-US" dirty="0"/>
              <a:t>5/8/2026</a:t>
            </a:fld>
            <a:endParaRPr lang="en-US"/>
          </a:p>
        </p:txBody>
      </p:sp>
      <p:sp>
        <p:nvSpPr>
          <p:cNvPr id="5" name="Footer Placeholder 4"/>
          <p:cNvSpPr>
            <a:spLocks noGrp="1"/>
          </p:cNvSpPr>
          <p:nvPr>
            <p:ph type="ftr" sz="quarter" idx="3"/>
          </p:nvPr>
        </p:nvSpPr>
        <p:spPr>
          <a:xfrm>
            <a:off x="7739804" y="12712701"/>
            <a:ext cx="8023860" cy="730250"/>
          </a:xfrm>
          <a:prstGeom prst="rect">
            <a:avLst/>
          </a:prstGeom>
        </p:spPr>
        <p:txBody>
          <a:bodyPr vert="horz" lIns="91440" tIns="45720" rIns="91440" bIns="45720" rtlCol="0" anchor="ctr"/>
          <a:lstStyle>
            <a:lvl1pPr algn="ctr">
              <a:defRPr sz="23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655204" y="12712701"/>
            <a:ext cx="5349240" cy="730250"/>
          </a:xfrm>
          <a:prstGeom prst="rect">
            <a:avLst/>
          </a:prstGeom>
        </p:spPr>
        <p:txBody>
          <a:bodyPr vert="horz" lIns="91440" tIns="45720" rIns="91440" bIns="45720" rtlCol="0" anchor="ctr"/>
          <a:lstStyle>
            <a:lvl1pPr algn="r">
              <a:defRPr sz="2340">
                <a:solidFill>
                  <a:schemeClr val="tx1">
                    <a:tint val="75000"/>
                  </a:schemeClr>
                </a:solidFill>
              </a:defRPr>
            </a:lvl1pPr>
          </a:lstStyle>
          <a:p>
            <a:fld id="{48F63A3B-78C7-47BE-AE5E-E10140E04643}" type="slidenum">
              <a:rPr lang="en-US" dirty="0"/>
              <a:t>‹#›</a:t>
            </a:fld>
            <a:endParaRPr lang="en-US"/>
          </a:p>
        </p:txBody>
      </p:sp>
      <p:pic>
        <p:nvPicPr>
          <p:cNvPr id="10" name="Picture 9" descr="Icon&#10;&#10;Description automatically generated">
            <a:extLst>
              <a:ext uri="{FF2B5EF4-FFF2-40B4-BE49-F238E27FC236}">
                <a16:creationId xmlns:a16="http://schemas.microsoft.com/office/drawing/2014/main" id="{2AB60633-8501-4C33-9FA6-0A4458D0CA4C}"/>
              </a:ext>
            </a:extLst>
          </p:cNvPr>
          <p:cNvPicPr>
            <a:picLocks noChangeAspect="1"/>
          </p:cNvPicPr>
          <p:nvPr userDrawn="1"/>
        </p:nvPicPr>
        <p:blipFill rotWithShape="1">
          <a:blip r:embed="rId27">
            <a:alphaModFix amt="10000"/>
            <a:extLst>
              <a:ext uri="{BEBA8EAE-BF5A-486C-A8C5-ECC9F3942E4B}">
                <a14:imgProps xmlns:a14="http://schemas.microsoft.com/office/drawing/2010/main">
                  <a14:imgLayer r:embed="rId28">
                    <a14:imgEffect>
                      <a14:saturation sat="33000"/>
                    </a14:imgEffect>
                  </a14:imgLayer>
                </a14:imgProps>
              </a:ext>
            </a:extLst>
          </a:blip>
          <a:srcRect r="41206" b="2296"/>
          <a:stretch/>
        </p:blipFill>
        <p:spPr>
          <a:xfrm>
            <a:off x="11067043" y="12507557"/>
            <a:ext cx="1640314" cy="789709"/>
          </a:xfrm>
          <a:prstGeom prst="rect">
            <a:avLst/>
          </a:prstGeom>
        </p:spPr>
      </p:pic>
      <p:sp>
        <p:nvSpPr>
          <p:cNvPr id="2" name="Picture Placeholder 8">
            <a:extLst>
              <a:ext uri="{FF2B5EF4-FFF2-40B4-BE49-F238E27FC236}">
                <a16:creationId xmlns:a16="http://schemas.microsoft.com/office/drawing/2014/main" id="{A0118E61-8318-348D-524A-7896854CCAE6}"/>
              </a:ext>
            </a:extLst>
          </p:cNvPr>
          <p:cNvSpPr txBox="1">
            <a:spLocks/>
          </p:cNvSpPr>
          <p:nvPr userDrawn="1"/>
        </p:nvSpPr>
        <p:spPr>
          <a:xfrm>
            <a:off x="5781240" y="-4831129"/>
            <a:ext cx="7822884" cy="392430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a:outerShdw blurRad="1270000" dist="1828800" dir="10800000" sx="75000" sy="75000" algn="r" rotWithShape="0">
              <a:schemeClr val="bg1">
                <a:lumMod val="50000"/>
                <a:alpha val="40000"/>
              </a:schemeClr>
            </a:outerShdw>
          </a:effectLst>
        </p:spPr>
        <p:txBody>
          <a:bodyPr wrap="square">
            <a:noAutofit/>
          </a:bodyPr>
          <a:lstStyle>
            <a:lvl1pPr marL="0" indent="0" algn="ctr" defTabSz="1783080" rtl="0" eaLnBrk="1" latinLnBrk="0" hangingPunct="1">
              <a:lnSpc>
                <a:spcPct val="90000"/>
              </a:lnSpc>
              <a:spcBef>
                <a:spcPts val="1950"/>
              </a:spcBef>
              <a:buFont typeface="Arial" panose="020B0604020202020204" pitchFamily="34" charset="0"/>
              <a:buNone/>
              <a:defRPr sz="3900" kern="1200">
                <a:solidFill>
                  <a:schemeClr val="bg1">
                    <a:lumMod val="50000"/>
                  </a:schemeClr>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r>
              <a:rPr lang="en-US"/>
              <a:t>Click icon to add picture</a:t>
            </a:r>
            <a:endParaRPr lang="id-ID"/>
          </a:p>
        </p:txBody>
      </p:sp>
    </p:spTree>
    <p:extLst>
      <p:ext uri="{BB962C8B-B14F-4D97-AF65-F5344CB8AC3E}">
        <p14:creationId xmlns:p14="http://schemas.microsoft.com/office/powerpoint/2010/main" val="295236737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9" r:id="rId22"/>
    <p:sldLayoutId id="2147483880" r:id="rId23"/>
    <p:sldLayoutId id="2147483881" r:id="rId24"/>
    <p:sldLayoutId id="2147483882"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p:titleStyle>
    <p:body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p:bodyStyle>
    <p:otherStyle>
      <a:defPPr>
        <a:defRPr lang="en-US"/>
      </a:defPPr>
      <a:lvl1pPr marL="0" algn="l" defTabSz="1783080" rtl="0" eaLnBrk="1" latinLnBrk="0" hangingPunct="1">
        <a:defRPr sz="3510" kern="1200">
          <a:solidFill>
            <a:schemeClr val="tx1"/>
          </a:solidFill>
          <a:latin typeface="+mn-lt"/>
          <a:ea typeface="+mn-ea"/>
          <a:cs typeface="+mn-cs"/>
        </a:defRPr>
      </a:lvl1pPr>
      <a:lvl2pPr marL="891540" algn="l" defTabSz="1783080" rtl="0" eaLnBrk="1" latinLnBrk="0" hangingPunct="1">
        <a:defRPr sz="3510" kern="1200">
          <a:solidFill>
            <a:schemeClr val="tx1"/>
          </a:solidFill>
          <a:latin typeface="+mn-lt"/>
          <a:ea typeface="+mn-ea"/>
          <a:cs typeface="+mn-cs"/>
        </a:defRPr>
      </a:lvl2pPr>
      <a:lvl3pPr marL="1783080" algn="l" defTabSz="1783080" rtl="0" eaLnBrk="1" latinLnBrk="0" hangingPunct="1">
        <a:defRPr sz="3510" kern="1200">
          <a:solidFill>
            <a:schemeClr val="tx1"/>
          </a:solidFill>
          <a:latin typeface="+mn-lt"/>
          <a:ea typeface="+mn-ea"/>
          <a:cs typeface="+mn-cs"/>
        </a:defRPr>
      </a:lvl3pPr>
      <a:lvl4pPr marL="2674620" algn="l" defTabSz="1783080" rtl="0" eaLnBrk="1" latinLnBrk="0" hangingPunct="1">
        <a:defRPr sz="3510" kern="1200">
          <a:solidFill>
            <a:schemeClr val="tx1"/>
          </a:solidFill>
          <a:latin typeface="+mn-lt"/>
          <a:ea typeface="+mn-ea"/>
          <a:cs typeface="+mn-cs"/>
        </a:defRPr>
      </a:lvl4pPr>
      <a:lvl5pPr marL="3566160" algn="l" defTabSz="1783080" rtl="0" eaLnBrk="1" latinLnBrk="0" hangingPunct="1">
        <a:defRPr sz="3510" kern="1200">
          <a:solidFill>
            <a:schemeClr val="tx1"/>
          </a:solidFill>
          <a:latin typeface="+mn-lt"/>
          <a:ea typeface="+mn-ea"/>
          <a:cs typeface="+mn-cs"/>
        </a:defRPr>
      </a:lvl5pPr>
      <a:lvl6pPr marL="4457700" algn="l" defTabSz="1783080" rtl="0" eaLnBrk="1" latinLnBrk="0" hangingPunct="1">
        <a:defRPr sz="3510" kern="1200">
          <a:solidFill>
            <a:schemeClr val="tx1"/>
          </a:solidFill>
          <a:latin typeface="+mn-lt"/>
          <a:ea typeface="+mn-ea"/>
          <a:cs typeface="+mn-cs"/>
        </a:defRPr>
      </a:lvl6pPr>
      <a:lvl7pPr marL="5349240" algn="l" defTabSz="1783080" rtl="0" eaLnBrk="1" latinLnBrk="0" hangingPunct="1">
        <a:defRPr sz="3510" kern="1200">
          <a:solidFill>
            <a:schemeClr val="tx1"/>
          </a:solidFill>
          <a:latin typeface="+mn-lt"/>
          <a:ea typeface="+mn-ea"/>
          <a:cs typeface="+mn-cs"/>
        </a:defRPr>
      </a:lvl7pPr>
      <a:lvl8pPr marL="6240780" algn="l" defTabSz="1783080" rtl="0" eaLnBrk="1" latinLnBrk="0" hangingPunct="1">
        <a:defRPr sz="3510" kern="1200">
          <a:solidFill>
            <a:schemeClr val="tx1"/>
          </a:solidFill>
          <a:latin typeface="+mn-lt"/>
          <a:ea typeface="+mn-ea"/>
          <a:cs typeface="+mn-cs"/>
        </a:defRPr>
      </a:lvl8pPr>
      <a:lvl9pPr marL="7132320" algn="l" defTabSz="1783080" rtl="0" eaLnBrk="1" latinLnBrk="0" hangingPunct="1">
        <a:defRPr sz="35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488">
          <p15:clr>
            <a:srgbClr val="F26B43"/>
          </p15:clr>
        </p15:guide>
        <p15:guide id="3" pos="888">
          <p15:clr>
            <a:srgbClr val="F26B43"/>
          </p15:clr>
        </p15:guide>
        <p15:guide id="4" orient="horz" pos="864">
          <p15:clr>
            <a:srgbClr val="F26B43"/>
          </p15:clr>
        </p15:guide>
        <p15:guide id="5" orient="horz" pos="7776">
          <p15:clr>
            <a:srgbClr val="F26B43"/>
          </p15:clr>
        </p15:guide>
        <p15:guide id="6" pos="140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C3E7C2-2994-B311-B9F5-16C6D106AE91}"/>
              </a:ext>
            </a:extLst>
          </p:cNvPr>
          <p:cNvSpPr>
            <a:spLocks noGrp="1"/>
          </p:cNvSpPr>
          <p:nvPr>
            <p:ph type="dt" sz="half" idx="2"/>
          </p:nvPr>
        </p:nvSpPr>
        <p:spPr>
          <a:xfrm>
            <a:off x="1635125" y="12712700"/>
            <a:ext cx="5348288"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7F38F6DB-279F-5840-9C42-D211CD59F37B}" type="datetimeFigureOut">
              <a:rPr lang="en-US" smtClean="0"/>
              <a:t>5/8/2026</a:t>
            </a:fld>
            <a:endParaRPr lang="en-US"/>
          </a:p>
        </p:txBody>
      </p:sp>
      <p:sp>
        <p:nvSpPr>
          <p:cNvPr id="5" name="Footer Placeholder 4">
            <a:extLst>
              <a:ext uri="{FF2B5EF4-FFF2-40B4-BE49-F238E27FC236}">
                <a16:creationId xmlns:a16="http://schemas.microsoft.com/office/drawing/2014/main" id="{8A6E13B0-4879-9CF9-1517-048ACDA5E32F}"/>
              </a:ext>
            </a:extLst>
          </p:cNvPr>
          <p:cNvSpPr>
            <a:spLocks noGrp="1"/>
          </p:cNvSpPr>
          <p:nvPr>
            <p:ph type="ftr" sz="quarter" idx="3"/>
          </p:nvPr>
        </p:nvSpPr>
        <p:spPr>
          <a:xfrm>
            <a:off x="7875588" y="12712700"/>
            <a:ext cx="80232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8C9B0A-E6FE-57DC-8427-31131491FA3F}"/>
              </a:ext>
            </a:extLst>
          </p:cNvPr>
          <p:cNvSpPr>
            <a:spLocks noGrp="1"/>
          </p:cNvSpPr>
          <p:nvPr>
            <p:ph type="sldNum" sz="quarter" idx="4"/>
          </p:nvPr>
        </p:nvSpPr>
        <p:spPr>
          <a:xfrm>
            <a:off x="16790988" y="12712700"/>
            <a:ext cx="5348287"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CD42E7EC-BB0A-1544-B5C1-DC02776477BF}" type="slidenum">
              <a:rPr lang="en-US" smtClean="0"/>
              <a:t>‹#›</a:t>
            </a:fld>
            <a:endParaRPr lang="en-US"/>
          </a:p>
        </p:txBody>
      </p:sp>
    </p:spTree>
    <p:extLst>
      <p:ext uri="{BB962C8B-B14F-4D97-AF65-F5344CB8AC3E}">
        <p14:creationId xmlns:p14="http://schemas.microsoft.com/office/powerpoint/2010/main" val="422853767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88" userDrawn="1">
          <p15:clr>
            <a:srgbClr val="F26B43"/>
          </p15:clr>
        </p15:guide>
        <p15:guide id="2" orient="horz" pos="4320" userDrawn="1">
          <p15:clr>
            <a:srgbClr val="F26B43"/>
          </p15:clr>
        </p15:guide>
        <p15:guide id="3" pos="864" userDrawn="1">
          <p15:clr>
            <a:srgbClr val="F26B43"/>
          </p15:clr>
        </p15:guide>
        <p15:guide id="4" orient="horz" pos="7776" userDrawn="1">
          <p15:clr>
            <a:srgbClr val="F26B43"/>
          </p15:clr>
        </p15:guide>
        <p15:guide id="5" orient="horz" pos="888" userDrawn="1">
          <p15:clr>
            <a:srgbClr val="F26B43"/>
          </p15:clr>
        </p15:guide>
        <p15:guide id="6" pos="1411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366184"/>
            <a:ext cx="1069848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360" y="2133601"/>
            <a:ext cx="10698480" cy="6034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4360" y="8475135"/>
            <a:ext cx="2773680" cy="486834"/>
          </a:xfrm>
          <a:prstGeom prst="rect">
            <a:avLst/>
          </a:prstGeom>
        </p:spPr>
        <p:txBody>
          <a:bodyPr vert="horz" lIns="91440" tIns="45720" rIns="91440" bIns="45720" rtlCol="0" anchor="ctr"/>
          <a:lstStyle>
            <a:lvl1pPr algn="l">
              <a:defRPr sz="1560">
                <a:solidFill>
                  <a:schemeClr val="tx1">
                    <a:tint val="75000"/>
                  </a:schemeClr>
                </a:solidFill>
              </a:defRPr>
            </a:lvl1pPr>
          </a:lstStyle>
          <a:p>
            <a:fld id="{1D8BD707-D9CF-40AE-B4C6-C98DA3205C09}" type="datetimeFigureOut">
              <a:rPr lang="en-US" smtClean="0"/>
              <a:pPr/>
              <a:t>5/8/2026</a:t>
            </a:fld>
            <a:endParaRPr lang="en-US"/>
          </a:p>
        </p:txBody>
      </p:sp>
      <p:sp>
        <p:nvSpPr>
          <p:cNvPr id="5" name="Footer Placeholder 4"/>
          <p:cNvSpPr>
            <a:spLocks noGrp="1"/>
          </p:cNvSpPr>
          <p:nvPr>
            <p:ph type="ftr" sz="quarter" idx="3"/>
          </p:nvPr>
        </p:nvSpPr>
        <p:spPr>
          <a:xfrm>
            <a:off x="4061460" y="8475135"/>
            <a:ext cx="3764280" cy="486834"/>
          </a:xfrm>
          <a:prstGeom prst="rect">
            <a:avLst/>
          </a:prstGeom>
        </p:spPr>
        <p:txBody>
          <a:bodyPr vert="horz" lIns="91440" tIns="45720" rIns="91440" bIns="45720" rtlCol="0" anchor="ctr"/>
          <a:lstStyle>
            <a:lvl1pPr algn="ctr">
              <a:defRPr sz="15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19160" y="8475135"/>
            <a:ext cx="2773680" cy="486834"/>
          </a:xfrm>
          <a:prstGeom prst="rect">
            <a:avLst/>
          </a:prstGeom>
        </p:spPr>
        <p:txBody>
          <a:bodyPr vert="horz" lIns="91440" tIns="45720" rIns="91440" bIns="45720" rtlCol="0" anchor="ctr"/>
          <a:lstStyle>
            <a:lvl1pPr algn="r">
              <a:defRPr sz="156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531811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1188779" rtl="0" eaLnBrk="1" latinLnBrk="0" hangingPunct="1">
        <a:spcBef>
          <a:spcPct val="0"/>
        </a:spcBef>
        <a:buNone/>
        <a:defRPr sz="5719" kern="1200">
          <a:solidFill>
            <a:schemeClr val="tx1"/>
          </a:solidFill>
          <a:latin typeface="+mj-lt"/>
          <a:ea typeface="+mj-ea"/>
          <a:cs typeface="+mj-cs"/>
        </a:defRPr>
      </a:lvl1pPr>
    </p:titleStyle>
    <p:bodyStyle>
      <a:lvl1pPr marL="445791" indent="-445791" algn="l" defTabSz="1188779" rtl="0" eaLnBrk="1" latinLnBrk="0" hangingPunct="1">
        <a:spcBef>
          <a:spcPct val="20000"/>
        </a:spcBef>
        <a:buFont typeface="Arial" pitchFamily="34" charset="0"/>
        <a:buChar char="•"/>
        <a:defRPr sz="4159" kern="1200">
          <a:solidFill>
            <a:schemeClr val="tx1"/>
          </a:solidFill>
          <a:latin typeface="+mn-lt"/>
          <a:ea typeface="+mn-ea"/>
          <a:cs typeface="+mn-cs"/>
        </a:defRPr>
      </a:lvl1pPr>
      <a:lvl2pPr marL="965884" indent="-371495" algn="l" defTabSz="1188779" rtl="0" eaLnBrk="1" latinLnBrk="0" hangingPunct="1">
        <a:spcBef>
          <a:spcPct val="20000"/>
        </a:spcBef>
        <a:buFont typeface="Arial" pitchFamily="34" charset="0"/>
        <a:buChar char="–"/>
        <a:defRPr sz="3641" kern="1200">
          <a:solidFill>
            <a:schemeClr val="tx1"/>
          </a:solidFill>
          <a:latin typeface="+mn-lt"/>
          <a:ea typeface="+mn-ea"/>
          <a:cs typeface="+mn-cs"/>
        </a:defRPr>
      </a:lvl2pPr>
      <a:lvl3pPr marL="1485974" indent="-297196" algn="l" defTabSz="1188779" rtl="0" eaLnBrk="1" latinLnBrk="0" hangingPunct="1">
        <a:spcBef>
          <a:spcPct val="20000"/>
        </a:spcBef>
        <a:buFont typeface="Arial" pitchFamily="34" charset="0"/>
        <a:buChar char="•"/>
        <a:defRPr sz="3120" kern="1200">
          <a:solidFill>
            <a:schemeClr val="tx1"/>
          </a:solidFill>
          <a:latin typeface="+mn-lt"/>
          <a:ea typeface="+mn-ea"/>
          <a:cs typeface="+mn-cs"/>
        </a:defRPr>
      </a:lvl3pPr>
      <a:lvl4pPr marL="2080363" indent="-297196" algn="l" defTabSz="1188779" rtl="0" eaLnBrk="1" latinLnBrk="0" hangingPunct="1">
        <a:spcBef>
          <a:spcPct val="20000"/>
        </a:spcBef>
        <a:buFont typeface="Arial" pitchFamily="34" charset="0"/>
        <a:buChar char="–"/>
        <a:defRPr sz="2599" kern="1200">
          <a:solidFill>
            <a:schemeClr val="tx1"/>
          </a:solidFill>
          <a:latin typeface="+mn-lt"/>
          <a:ea typeface="+mn-ea"/>
          <a:cs typeface="+mn-cs"/>
        </a:defRPr>
      </a:lvl4pPr>
      <a:lvl5pPr marL="2674755" indent="-297196" algn="l" defTabSz="1188779" rtl="0" eaLnBrk="1" latinLnBrk="0" hangingPunct="1">
        <a:spcBef>
          <a:spcPct val="20000"/>
        </a:spcBef>
        <a:buFont typeface="Arial" pitchFamily="34" charset="0"/>
        <a:buChar char="»"/>
        <a:defRPr sz="2599" kern="1200">
          <a:solidFill>
            <a:schemeClr val="tx1"/>
          </a:solidFill>
          <a:latin typeface="+mn-lt"/>
          <a:ea typeface="+mn-ea"/>
          <a:cs typeface="+mn-cs"/>
        </a:defRPr>
      </a:lvl5pPr>
      <a:lvl6pPr marL="3269144" indent="-297196" algn="l" defTabSz="1188779" rtl="0" eaLnBrk="1" latinLnBrk="0" hangingPunct="1">
        <a:spcBef>
          <a:spcPct val="20000"/>
        </a:spcBef>
        <a:buFont typeface="Arial" pitchFamily="34" charset="0"/>
        <a:buChar char="•"/>
        <a:defRPr sz="2599" kern="1200">
          <a:solidFill>
            <a:schemeClr val="tx1"/>
          </a:solidFill>
          <a:latin typeface="+mn-lt"/>
          <a:ea typeface="+mn-ea"/>
          <a:cs typeface="+mn-cs"/>
        </a:defRPr>
      </a:lvl6pPr>
      <a:lvl7pPr marL="3863533" indent="-297196" algn="l" defTabSz="1188779" rtl="0" eaLnBrk="1" latinLnBrk="0" hangingPunct="1">
        <a:spcBef>
          <a:spcPct val="20000"/>
        </a:spcBef>
        <a:buFont typeface="Arial" pitchFamily="34" charset="0"/>
        <a:buChar char="•"/>
        <a:defRPr sz="2599" kern="1200">
          <a:solidFill>
            <a:schemeClr val="tx1"/>
          </a:solidFill>
          <a:latin typeface="+mn-lt"/>
          <a:ea typeface="+mn-ea"/>
          <a:cs typeface="+mn-cs"/>
        </a:defRPr>
      </a:lvl7pPr>
      <a:lvl8pPr marL="4457922" indent="-297196" algn="l" defTabSz="1188779" rtl="0" eaLnBrk="1" latinLnBrk="0" hangingPunct="1">
        <a:spcBef>
          <a:spcPct val="20000"/>
        </a:spcBef>
        <a:buFont typeface="Arial" pitchFamily="34" charset="0"/>
        <a:buChar char="•"/>
        <a:defRPr sz="2599" kern="1200">
          <a:solidFill>
            <a:schemeClr val="tx1"/>
          </a:solidFill>
          <a:latin typeface="+mn-lt"/>
          <a:ea typeface="+mn-ea"/>
          <a:cs typeface="+mn-cs"/>
        </a:defRPr>
      </a:lvl8pPr>
      <a:lvl9pPr marL="5052314" indent="-297196" algn="l" defTabSz="1188779" rtl="0" eaLnBrk="1" latinLnBrk="0" hangingPunct="1">
        <a:spcBef>
          <a:spcPct val="20000"/>
        </a:spcBef>
        <a:buFont typeface="Arial" pitchFamily="34" charset="0"/>
        <a:buChar char="•"/>
        <a:defRPr sz="2599" kern="1200">
          <a:solidFill>
            <a:schemeClr val="tx1"/>
          </a:solidFill>
          <a:latin typeface="+mn-lt"/>
          <a:ea typeface="+mn-ea"/>
          <a:cs typeface="+mn-cs"/>
        </a:defRPr>
      </a:lvl9pPr>
    </p:bodyStyle>
    <p:otherStyle>
      <a:defPPr>
        <a:defRPr lang="en-US"/>
      </a:defPPr>
      <a:lvl1pPr marL="0" algn="l" defTabSz="1188779" rtl="0" eaLnBrk="1" latinLnBrk="0" hangingPunct="1">
        <a:defRPr sz="2340" kern="1200">
          <a:solidFill>
            <a:schemeClr val="tx1"/>
          </a:solidFill>
          <a:latin typeface="+mn-lt"/>
          <a:ea typeface="+mn-ea"/>
          <a:cs typeface="+mn-cs"/>
        </a:defRPr>
      </a:lvl1pPr>
      <a:lvl2pPr marL="594389" algn="l" defTabSz="1188779" rtl="0" eaLnBrk="1" latinLnBrk="0" hangingPunct="1">
        <a:defRPr sz="2340" kern="1200">
          <a:solidFill>
            <a:schemeClr val="tx1"/>
          </a:solidFill>
          <a:latin typeface="+mn-lt"/>
          <a:ea typeface="+mn-ea"/>
          <a:cs typeface="+mn-cs"/>
        </a:defRPr>
      </a:lvl2pPr>
      <a:lvl3pPr marL="1188779" algn="l" defTabSz="1188779" rtl="0" eaLnBrk="1" latinLnBrk="0" hangingPunct="1">
        <a:defRPr sz="2340" kern="1200">
          <a:solidFill>
            <a:schemeClr val="tx1"/>
          </a:solidFill>
          <a:latin typeface="+mn-lt"/>
          <a:ea typeface="+mn-ea"/>
          <a:cs typeface="+mn-cs"/>
        </a:defRPr>
      </a:lvl3pPr>
      <a:lvl4pPr marL="1783170" algn="l" defTabSz="1188779" rtl="0" eaLnBrk="1" latinLnBrk="0" hangingPunct="1">
        <a:defRPr sz="2340" kern="1200">
          <a:solidFill>
            <a:schemeClr val="tx1"/>
          </a:solidFill>
          <a:latin typeface="+mn-lt"/>
          <a:ea typeface="+mn-ea"/>
          <a:cs typeface="+mn-cs"/>
        </a:defRPr>
      </a:lvl4pPr>
      <a:lvl5pPr marL="2377559" algn="l" defTabSz="1188779" rtl="0" eaLnBrk="1" latinLnBrk="0" hangingPunct="1">
        <a:defRPr sz="2340" kern="1200">
          <a:solidFill>
            <a:schemeClr val="tx1"/>
          </a:solidFill>
          <a:latin typeface="+mn-lt"/>
          <a:ea typeface="+mn-ea"/>
          <a:cs typeface="+mn-cs"/>
        </a:defRPr>
      </a:lvl5pPr>
      <a:lvl6pPr marL="2971948" algn="l" defTabSz="1188779" rtl="0" eaLnBrk="1" latinLnBrk="0" hangingPunct="1">
        <a:defRPr sz="2340" kern="1200">
          <a:solidFill>
            <a:schemeClr val="tx1"/>
          </a:solidFill>
          <a:latin typeface="+mn-lt"/>
          <a:ea typeface="+mn-ea"/>
          <a:cs typeface="+mn-cs"/>
        </a:defRPr>
      </a:lvl6pPr>
      <a:lvl7pPr marL="3566337" algn="l" defTabSz="1188779" rtl="0" eaLnBrk="1" latinLnBrk="0" hangingPunct="1">
        <a:defRPr sz="2340" kern="1200">
          <a:solidFill>
            <a:schemeClr val="tx1"/>
          </a:solidFill>
          <a:latin typeface="+mn-lt"/>
          <a:ea typeface="+mn-ea"/>
          <a:cs typeface="+mn-cs"/>
        </a:defRPr>
      </a:lvl7pPr>
      <a:lvl8pPr marL="4160729" algn="l" defTabSz="1188779" rtl="0" eaLnBrk="1" latinLnBrk="0" hangingPunct="1">
        <a:defRPr sz="2340" kern="1200">
          <a:solidFill>
            <a:schemeClr val="tx1"/>
          </a:solidFill>
          <a:latin typeface="+mn-lt"/>
          <a:ea typeface="+mn-ea"/>
          <a:cs typeface="+mn-cs"/>
        </a:defRPr>
      </a:lvl8pPr>
      <a:lvl9pPr marL="4755118" algn="l" defTabSz="1188779" rtl="0" eaLnBrk="1" latinLnBrk="0" hangingPunct="1">
        <a:defRPr sz="23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hyperlink" Target="https://pxhere.com/es/photo/540329"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52.xml"/><Relationship Id="rId5" Type="http://schemas.openxmlformats.org/officeDocument/2006/relationships/image" Target="../media/image28.png"/><Relationship Id="rId4" Type="http://schemas.openxmlformats.org/officeDocument/2006/relationships/hyperlink" Target="https://www.bigclassaction.com/settlement/8-5b-bank-foreclosure-abuses-settlement.ph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53.xml"/><Relationship Id="rId5" Type="http://schemas.openxmlformats.org/officeDocument/2006/relationships/image" Target="../media/image28.png"/><Relationship Id="rId4" Type="http://schemas.openxmlformats.org/officeDocument/2006/relationships/hyperlink" Target="https://www.mises.org.es/2019/11/por-que-el-gobierno-no-debe-combatir-la-deflacio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sv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567_917F511.xml"/><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52.svg"/><Relationship Id="rId5" Type="http://schemas.openxmlformats.org/officeDocument/2006/relationships/image" Target="../media/image51.jpe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56.svg"/></Relationships>
</file>

<file path=ppt/slides/_rels/slide6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57.svg"/></Relationships>
</file>

<file path=ppt/slides/_rels/slide6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563_EB912742.xml"/><Relationship Id="rId7" Type="http://schemas.openxmlformats.org/officeDocument/2006/relationships/image" Target="../media/image59.svg"/><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55.svg"/><Relationship Id="rId5" Type="http://schemas.openxmlformats.org/officeDocument/2006/relationships/hyperlink" Target="https://www.faa.gov/newsroom/faa-launches-new-program-accelerate-enforcement-drone-violations" TargetMode="External"/><Relationship Id="rId4" Type="http://schemas.openxmlformats.org/officeDocument/2006/relationships/hyperlink" Target="https://www.federalregister.gov/documents/2025/08/07/2025-14992/normalizing-unmanned-aircraft-systems-beyond-visual-line-of-sight-operation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1dth6e84htgma.cloudfront.net/08_H_R_7390_Safely_Ensuring_Lives_Future_Deployment_and_Research_in_Vehicle_Evolution_Act_of_2026_1eb704e6ec.pdf" TargetMode="External"/><Relationship Id="rId2" Type="http://schemas.openxmlformats.org/officeDocument/2006/relationships/notesSlide" Target="../notesSlides/notesSlide47.xml"/><Relationship Id="rId1" Type="http://schemas.openxmlformats.org/officeDocument/2006/relationships/slideLayout" Target="../slideLayouts/slideLayout29.xml"/><Relationship Id="rId5" Type="http://schemas.openxmlformats.org/officeDocument/2006/relationships/image" Target="../media/image58.svg"/><Relationship Id="rId4" Type="http://schemas.openxmlformats.org/officeDocument/2006/relationships/image" Target="../media/image60.svg"/></Relationships>
</file>

<file path=ppt/slides/_rels/slide6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61.sv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1450"/>
            <a:ext cx="23774400" cy="13373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9270" b="-64958"/>
            </a:stretch>
          </a:blipFill>
        </p:spPr>
        <p:txBody>
          <a:bodyPr/>
          <a:lstStyle/>
          <a:p>
            <a:pPr defTabSz="1188779"/>
            <a:endParaRPr lang="en-US" sz="2340">
              <a:solidFill>
                <a:prstClr val="black"/>
              </a:solidFill>
              <a:latin typeface="Calibri"/>
            </a:endParaRPr>
          </a:p>
        </p:txBody>
      </p:sp>
      <p:sp>
        <p:nvSpPr>
          <p:cNvPr id="4" name="TextBox 4"/>
          <p:cNvSpPr txBox="1"/>
          <p:nvPr/>
        </p:nvSpPr>
        <p:spPr>
          <a:xfrm>
            <a:off x="1493879" y="12049353"/>
            <a:ext cx="10549890" cy="537583"/>
          </a:xfrm>
          <a:prstGeom prst="rect">
            <a:avLst/>
          </a:prstGeom>
        </p:spPr>
        <p:txBody>
          <a:bodyPr lIns="0" tIns="0" rIns="0" bIns="0" rtlCol="0" anchor="t">
            <a:spAutoFit/>
          </a:bodyPr>
          <a:lstStyle/>
          <a:p>
            <a:pPr defTabSz="1188779">
              <a:lnSpc>
                <a:spcPts val="4393"/>
              </a:lnSpc>
            </a:pPr>
            <a:r>
              <a:rPr lang="en-US" sz="3379" b="1" dirty="0">
                <a:solidFill>
                  <a:srgbClr val="0055B8"/>
                </a:solidFill>
                <a:latin typeface="Klinic Slab 2"/>
                <a:ea typeface="Klinic Slab 2"/>
                <a:cs typeface="Klinic Slab 2"/>
                <a:sym typeface="Klinic Slab 2"/>
              </a:rPr>
              <a:t>Thursday, May 14</a:t>
            </a:r>
            <a:r>
              <a:rPr lang="en-US" sz="3379" b="1" baseline="30000" dirty="0">
                <a:solidFill>
                  <a:srgbClr val="0055B8"/>
                </a:solidFill>
                <a:latin typeface="Klinic Slab 2"/>
                <a:ea typeface="Klinic Slab 2"/>
                <a:cs typeface="Klinic Slab 2"/>
                <a:sym typeface="Klinic Slab 2"/>
              </a:rPr>
              <a:t>th</a:t>
            </a:r>
            <a:r>
              <a:rPr lang="en-US" sz="3379" b="1" dirty="0">
                <a:solidFill>
                  <a:srgbClr val="0055B8"/>
                </a:solidFill>
                <a:latin typeface="Klinic Slab 2"/>
                <a:ea typeface="Klinic Slab 2"/>
                <a:cs typeface="Klinic Slab 2"/>
                <a:sym typeface="Klinic Slab 2"/>
              </a:rPr>
              <a:t> | 10:45am </a:t>
            </a:r>
          </a:p>
        </p:txBody>
      </p:sp>
      <p:sp>
        <p:nvSpPr>
          <p:cNvPr id="5" name="TextBox 5"/>
          <p:cNvSpPr txBox="1"/>
          <p:nvPr/>
        </p:nvSpPr>
        <p:spPr>
          <a:xfrm>
            <a:off x="1405413" y="4007220"/>
            <a:ext cx="21276713" cy="3795911"/>
          </a:xfrm>
          <a:prstGeom prst="rect">
            <a:avLst/>
          </a:prstGeom>
        </p:spPr>
        <p:txBody>
          <a:bodyPr wrap="square" lIns="0" tIns="0" rIns="0" bIns="0" rtlCol="0" anchor="t">
            <a:spAutoFit/>
          </a:bodyPr>
          <a:lstStyle/>
          <a:p>
            <a:pPr defTabSz="1188779">
              <a:lnSpc>
                <a:spcPts val="14789"/>
              </a:lnSpc>
            </a:pPr>
            <a:r>
              <a:rPr lang="en-US" sz="12870" b="1" dirty="0">
                <a:solidFill>
                  <a:srgbClr val="0055B8"/>
                </a:solidFill>
                <a:latin typeface="Gotham"/>
                <a:ea typeface="Gotham"/>
                <a:cs typeface="Gotham"/>
                <a:sym typeface="Gotham"/>
              </a:rPr>
              <a:t>Federal Legislative and </a:t>
            </a:r>
          </a:p>
          <a:p>
            <a:pPr defTabSz="1188779">
              <a:lnSpc>
                <a:spcPts val="14789"/>
              </a:lnSpc>
            </a:pPr>
            <a:r>
              <a:rPr lang="en-US" sz="12870" b="1" dirty="0">
                <a:solidFill>
                  <a:srgbClr val="0055B8"/>
                </a:solidFill>
                <a:latin typeface="Gotham"/>
                <a:ea typeface="Gotham"/>
                <a:cs typeface="Gotham"/>
                <a:sym typeface="Gotham"/>
              </a:rPr>
              <a:t>Legal Update</a:t>
            </a:r>
          </a:p>
        </p:txBody>
      </p:sp>
      <p:sp>
        <p:nvSpPr>
          <p:cNvPr id="6" name="AutoShape 6"/>
          <p:cNvSpPr/>
          <p:nvPr/>
        </p:nvSpPr>
        <p:spPr>
          <a:xfrm>
            <a:off x="0" y="-37148"/>
            <a:ext cx="23774400" cy="0"/>
          </a:xfrm>
          <a:prstGeom prst="line">
            <a:avLst/>
          </a:prstGeom>
          <a:ln w="85725" cap="flat">
            <a:solidFill>
              <a:srgbClr val="4DBFAA"/>
            </a:solidFill>
            <a:prstDash val="solid"/>
            <a:headEnd type="none" w="sm" len="sm"/>
            <a:tailEnd type="none" w="sm" len="sm"/>
          </a:ln>
        </p:spPr>
        <p:txBody>
          <a:bodyPr/>
          <a:lstStyle/>
          <a:p>
            <a:pPr defTabSz="1188779"/>
            <a:endParaRPr lang="en-US" sz="2340">
              <a:solidFill>
                <a:prstClr val="black"/>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74183-71A0-9FED-89A1-E4746DD87549}"/>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1FEB7BA3-2CD9-2D28-D118-29AFFD2E168B}"/>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EE16891D-985B-FDDC-9AC1-F472E09A670D}"/>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889E4AC1-200D-8D1E-3E77-3DA14C31B67F}"/>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A0B88A24-799C-6C95-7A04-515717CB22CC}"/>
              </a:ext>
            </a:extLst>
          </p:cNvPr>
          <p:cNvSpPr txBox="1"/>
          <p:nvPr/>
        </p:nvSpPr>
        <p:spPr>
          <a:xfrm>
            <a:off x="1337309" y="2319773"/>
            <a:ext cx="19455547" cy="1256754"/>
          </a:xfrm>
          <a:prstGeom prst="rect">
            <a:avLst/>
          </a:prstGeom>
        </p:spPr>
        <p:txBody>
          <a:bodyPr wrap="square" lIns="0" tIns="0" rIns="0" bIns="0" rtlCol="0" anchor="t">
            <a:spAutoFit/>
          </a:bodyPr>
          <a:lstStyle/>
          <a:p>
            <a:pPr>
              <a:lnSpc>
                <a:spcPts val="9750"/>
              </a:lnSpc>
            </a:pPr>
            <a:r>
              <a:rPr lang="en-US" sz="10400" b="1" i="1" dirty="0">
                <a:solidFill>
                  <a:srgbClr val="2B4A9D"/>
                </a:solidFill>
                <a:latin typeface="TT Commons Pro" panose="020B0604020202020204" charset="0"/>
              </a:rPr>
              <a:t>Trump v. Casa</a:t>
            </a:r>
            <a:endParaRPr lang="en-US" sz="1040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05C176C4-9BD5-74C5-9F11-1B0C8C60885A}"/>
              </a:ext>
            </a:extLst>
          </p:cNvPr>
          <p:cNvSpPr txBox="1"/>
          <p:nvPr/>
        </p:nvSpPr>
        <p:spPr>
          <a:xfrm>
            <a:off x="1337310" y="4362894"/>
            <a:ext cx="19267170" cy="7429791"/>
          </a:xfrm>
          <a:prstGeom prst="rect">
            <a:avLst/>
          </a:prstGeom>
        </p:spPr>
        <p:txBody>
          <a:bodyPr wrap="square" lIns="0" tIns="0" rIns="0" bIns="0" rtlCol="0" anchor="t">
            <a:spAutoFit/>
          </a:bodyPr>
          <a:lstStyle/>
          <a:p>
            <a:pPr marL="742950" indent="-742950">
              <a:lnSpc>
                <a:spcPct val="90000"/>
              </a:lnSpc>
              <a:spcAft>
                <a:spcPts val="780"/>
              </a:spcAft>
              <a:buFont typeface="Arial" panose="020B0604020202020204" pitchFamily="34" charset="0"/>
              <a:buChar char="•"/>
            </a:pPr>
            <a:r>
              <a:rPr lang="en-US" sz="4680" dirty="0">
                <a:latin typeface="DM Sans" pitchFamily="2" charset="0"/>
              </a:rPr>
              <a:t>President Trump signed an Executive Order ending birthright citizenship.</a:t>
            </a:r>
          </a:p>
          <a:p>
            <a:pPr marL="742950" indent="-742950">
              <a:lnSpc>
                <a:spcPct val="90000"/>
              </a:lnSpc>
              <a:spcAft>
                <a:spcPts val="780"/>
              </a:spcAft>
              <a:buFont typeface="Arial" panose="020B0604020202020204" pitchFamily="34" charset="0"/>
              <a:buChar char="•"/>
            </a:pPr>
            <a:r>
              <a:rPr lang="en-US" sz="4680" dirty="0">
                <a:latin typeface="DM Sans" pitchFamily="2" charset="0"/>
              </a:rPr>
              <a:t>Lawsuits filed by a group of states, individual plaintiffs, and non-profits, alleging the EO violates the 14</a:t>
            </a:r>
            <a:r>
              <a:rPr lang="en-US" sz="4680" baseline="30000" dirty="0">
                <a:latin typeface="DM Sans" pitchFamily="2" charset="0"/>
              </a:rPr>
              <a:t>th</a:t>
            </a:r>
            <a:r>
              <a:rPr lang="en-US" sz="4680" dirty="0">
                <a:latin typeface="DM Sans" pitchFamily="2" charset="0"/>
              </a:rPr>
              <a:t> Amendment’s Citizenship Clause. </a:t>
            </a:r>
          </a:p>
          <a:p>
            <a:pPr marL="742950" indent="-742950">
              <a:lnSpc>
                <a:spcPct val="90000"/>
              </a:lnSpc>
              <a:spcAft>
                <a:spcPts val="780"/>
              </a:spcAft>
              <a:buFont typeface="Arial" panose="020B0604020202020204" pitchFamily="34" charset="0"/>
              <a:buChar char="•"/>
            </a:pPr>
            <a:r>
              <a:rPr lang="en-US" sz="4680" dirty="0">
                <a:latin typeface="DM Sans" pitchFamily="2" charset="0"/>
              </a:rPr>
              <a:t>The lower courts in each case entered a “universal injunction,” barring executive officials from applying the EO to anyone.  </a:t>
            </a:r>
          </a:p>
          <a:p>
            <a:pPr marL="742950" indent="-742950">
              <a:lnSpc>
                <a:spcPct val="90000"/>
              </a:lnSpc>
              <a:spcAft>
                <a:spcPts val="780"/>
              </a:spcAft>
              <a:buFont typeface="Arial" panose="020B0604020202020204" pitchFamily="34" charset="0"/>
              <a:buChar char="•"/>
            </a:pPr>
            <a:r>
              <a:rPr lang="en-US" sz="4680" b="1" dirty="0">
                <a:latin typeface="DM Sans" pitchFamily="2" charset="0"/>
              </a:rPr>
              <a:t>The federal government appealed to the Supreme Court on the question of universal injunctions only </a:t>
            </a:r>
            <a:r>
              <a:rPr lang="en-US" sz="4680" dirty="0">
                <a:latin typeface="DM Sans" pitchFamily="2" charset="0"/>
              </a:rPr>
              <a:t>– it did not appeal the merits ruling on the question of the constitutionality of the EO.  </a:t>
            </a:r>
          </a:p>
          <a:p>
            <a:pPr>
              <a:lnSpc>
                <a:spcPts val="4367"/>
              </a:lnSpc>
              <a:spcAft>
                <a:spcPts val="780"/>
              </a:spcAft>
            </a:pPr>
            <a:endParaRPr lang="en-US" sz="3120" dirty="0">
              <a:solidFill>
                <a:srgbClr val="191919"/>
              </a:solidFill>
              <a:latin typeface="DM Sans" pitchFamily="2" charset="0"/>
            </a:endParaRPr>
          </a:p>
        </p:txBody>
      </p:sp>
      <p:pic>
        <p:nvPicPr>
          <p:cNvPr id="2" name="Picture 7">
            <a:extLst>
              <a:ext uri="{FF2B5EF4-FFF2-40B4-BE49-F238E27FC236}">
                <a16:creationId xmlns:a16="http://schemas.microsoft.com/office/drawing/2014/main" id="{05DC5F86-9480-BF06-F9CF-C8FA433D98E4}"/>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382034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C4C93-7C47-514D-3188-8DE6484DC14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0389F7B-4644-A696-EC2A-8B95B540E920}"/>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9365B8AC-6D0C-3271-7234-857271C1D7A2}"/>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E7299E41-8982-D55C-90C2-92A416C2C805}"/>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1B413A55-496D-41A9-B493-92EA7BF2C603}"/>
              </a:ext>
            </a:extLst>
          </p:cNvPr>
          <p:cNvSpPr txBox="1"/>
          <p:nvPr/>
        </p:nvSpPr>
        <p:spPr>
          <a:xfrm>
            <a:off x="1337310" y="2319773"/>
            <a:ext cx="15007590" cy="1256754"/>
          </a:xfrm>
          <a:prstGeom prst="rect">
            <a:avLst/>
          </a:prstGeom>
        </p:spPr>
        <p:txBody>
          <a:bodyPr wrap="square" lIns="0" tIns="0" rIns="0" bIns="0" rtlCol="0" anchor="t">
            <a:spAutoFit/>
          </a:bodyPr>
          <a:lstStyle/>
          <a:p>
            <a:pPr>
              <a:lnSpc>
                <a:spcPts val="9750"/>
              </a:lnSpc>
            </a:pPr>
            <a:r>
              <a:rPr lang="en-US" sz="10400" b="1" i="1">
                <a:solidFill>
                  <a:srgbClr val="2B4A9D"/>
                </a:solidFill>
                <a:latin typeface="TT Commons Pro" panose="020B0604020202020204" charset="0"/>
              </a:rPr>
              <a:t>Trump v. Casa</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1BF9DF17-9051-F33A-ECCD-12B8F1A0E73B}"/>
              </a:ext>
            </a:extLst>
          </p:cNvPr>
          <p:cNvSpPr txBox="1"/>
          <p:nvPr/>
        </p:nvSpPr>
        <p:spPr>
          <a:xfrm>
            <a:off x="1337310" y="3886201"/>
            <a:ext cx="19267170" cy="9898031"/>
          </a:xfrm>
          <a:prstGeom prst="rect">
            <a:avLst/>
          </a:prstGeom>
        </p:spPr>
        <p:txBody>
          <a:bodyPr wrap="square" lIns="0" tIns="0" rIns="0" bIns="0" rtlCol="0" anchor="t">
            <a:spAutoFit/>
          </a:bodyPr>
          <a:lstStyle/>
          <a:p>
            <a:pPr marL="742950" indent="-742950">
              <a:spcAft>
                <a:spcPts val="780"/>
              </a:spcAft>
              <a:buFont typeface="Arial" panose="020B0604020202020204" pitchFamily="34" charset="0"/>
              <a:buChar char="•"/>
            </a:pPr>
            <a:r>
              <a:rPr lang="en-US" sz="4680" dirty="0">
                <a:latin typeface="DM Sans" pitchFamily="2" charset="0"/>
              </a:rPr>
              <a:t>Supreme Court holding (6-3):</a:t>
            </a:r>
          </a:p>
          <a:p>
            <a:pPr marL="1337310" lvl="1" indent="-742950">
              <a:spcAft>
                <a:spcPts val="780"/>
              </a:spcAft>
              <a:buFont typeface="Arial" panose="020B0604020202020204" pitchFamily="34" charset="0"/>
              <a:buChar char="•"/>
            </a:pPr>
            <a:r>
              <a:rPr lang="en-US" sz="4680" dirty="0">
                <a:latin typeface="DM Sans" pitchFamily="2" charset="0"/>
              </a:rPr>
              <a:t>Denied universal injunction in cases by or on behalf of individuals.</a:t>
            </a:r>
          </a:p>
          <a:p>
            <a:pPr marL="1337310" lvl="1" indent="-742950">
              <a:spcAft>
                <a:spcPts val="780"/>
              </a:spcAft>
              <a:buFont typeface="Arial" panose="020B0604020202020204" pitchFamily="34" charset="0"/>
              <a:buChar char="•"/>
            </a:pPr>
            <a:r>
              <a:rPr lang="en-US" sz="4680" dirty="0">
                <a:latin typeface="DM Sans" pitchFamily="2" charset="0"/>
              </a:rPr>
              <a:t>Federal courts can only provide “complete relief”</a:t>
            </a:r>
            <a:r>
              <a:rPr lang="en-US" sz="4680" b="1" dirty="0">
                <a:latin typeface="DM Sans" pitchFamily="2" charset="0"/>
              </a:rPr>
              <a:t> </a:t>
            </a:r>
            <a:r>
              <a:rPr lang="en-US" sz="4680" dirty="0">
                <a:latin typeface="DM Sans" pitchFamily="2" charset="0"/>
              </a:rPr>
              <a:t>to the parties before them.</a:t>
            </a:r>
          </a:p>
          <a:p>
            <a:pPr marL="742950" indent="-742950">
              <a:spcAft>
                <a:spcPts val="780"/>
              </a:spcAft>
              <a:buFont typeface="Arial" panose="020B0604020202020204" pitchFamily="34" charset="0"/>
              <a:buChar char="•"/>
            </a:pPr>
            <a:r>
              <a:rPr lang="en-US" sz="4680" dirty="0">
                <a:latin typeface="DM Sans" pitchFamily="2" charset="0"/>
              </a:rPr>
              <a:t>Left open the possibility that a universal injunction might be necessary to provide complete relief in certain circumstances.</a:t>
            </a:r>
          </a:p>
          <a:p>
            <a:pPr marL="742950" indent="-742950">
              <a:spcAft>
                <a:spcPts val="780"/>
              </a:spcAft>
              <a:buFont typeface="Arial" panose="020B0604020202020204" pitchFamily="34" charset="0"/>
              <a:buChar char="•"/>
            </a:pPr>
            <a:r>
              <a:rPr lang="en-US" sz="4680" dirty="0">
                <a:latin typeface="DM Sans" pitchFamily="2" charset="0"/>
              </a:rPr>
              <a:t>Noted that a universal injunction may be necessary in this case to provide complete relief to the states but remanded to the lower courts to determine if a narrower injunction would be appropriate.</a:t>
            </a:r>
          </a:p>
          <a:p>
            <a:pPr marL="742950" indent="-742950">
              <a:spcAft>
                <a:spcPts val="780"/>
              </a:spcAft>
              <a:buFont typeface="Arial" panose="020B0604020202020204" pitchFamily="34" charset="0"/>
              <a:buChar char="•"/>
            </a:pPr>
            <a:r>
              <a:rPr lang="en-US" sz="4680" dirty="0">
                <a:latin typeface="DM Sans" pitchFamily="2" charset="0"/>
              </a:rPr>
              <a:t>Noted that class actions are still available to litigants.  </a:t>
            </a:r>
          </a:p>
          <a:p>
            <a:pPr lvl="1">
              <a:spcAft>
                <a:spcPts val="780"/>
              </a:spcAft>
            </a:pPr>
            <a:endParaRPr lang="en-US" sz="4680" dirty="0">
              <a:latin typeface="DM Sans" pitchFamily="2" charset="0"/>
            </a:endParaRPr>
          </a:p>
          <a:p>
            <a:pPr>
              <a:lnSpc>
                <a:spcPts val="4367"/>
              </a:lnSpc>
              <a:spcAft>
                <a:spcPts val="780"/>
              </a:spcAft>
            </a:pPr>
            <a:endParaRPr lang="en-US" sz="3120" dirty="0">
              <a:solidFill>
                <a:srgbClr val="191919"/>
              </a:solidFill>
              <a:latin typeface="DM Sans" pitchFamily="2" charset="0"/>
            </a:endParaRPr>
          </a:p>
        </p:txBody>
      </p:sp>
      <p:pic>
        <p:nvPicPr>
          <p:cNvPr id="2" name="Picture 7">
            <a:extLst>
              <a:ext uri="{FF2B5EF4-FFF2-40B4-BE49-F238E27FC236}">
                <a16:creationId xmlns:a16="http://schemas.microsoft.com/office/drawing/2014/main" id="{3CB84C45-4EE5-E21D-5752-BD3A6871ED7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61382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B9439-28C0-9605-F1D8-94FB64B9B73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2EFAA90-5E3C-B005-BDBA-8745C621EB6C}"/>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CAEAB197-B979-F94E-E8A5-E7E98D72D87E}"/>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84F8DEAF-081A-1CEB-11BA-7080056C16A4}"/>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A5C1891C-7E66-DE23-7438-905903DAE6A6}"/>
              </a:ext>
            </a:extLst>
          </p:cNvPr>
          <p:cNvSpPr txBox="1"/>
          <p:nvPr/>
        </p:nvSpPr>
        <p:spPr>
          <a:xfrm>
            <a:off x="1337310" y="2319773"/>
            <a:ext cx="15007590" cy="1256754"/>
          </a:xfrm>
          <a:prstGeom prst="rect">
            <a:avLst/>
          </a:prstGeom>
        </p:spPr>
        <p:txBody>
          <a:bodyPr wrap="square" lIns="0" tIns="0" rIns="0" bIns="0" rtlCol="0" anchor="t">
            <a:spAutoFit/>
          </a:bodyPr>
          <a:lstStyle/>
          <a:p>
            <a:pPr>
              <a:lnSpc>
                <a:spcPts val="9750"/>
              </a:lnSpc>
            </a:pPr>
            <a:r>
              <a:rPr lang="en-US" sz="10400" b="1" i="1">
                <a:solidFill>
                  <a:srgbClr val="2B4A9D"/>
                </a:solidFill>
                <a:latin typeface="TT Commons Pro" panose="020B0604020202020204" charset="0"/>
              </a:rPr>
              <a:t>Trump v. Casa</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16EED4EF-2EA2-2103-39FE-A4B46CDC23A3}"/>
              </a:ext>
            </a:extLst>
          </p:cNvPr>
          <p:cNvSpPr txBox="1"/>
          <p:nvPr/>
        </p:nvSpPr>
        <p:spPr>
          <a:xfrm>
            <a:off x="1337310" y="3886200"/>
            <a:ext cx="20566317" cy="7532255"/>
          </a:xfrm>
          <a:prstGeom prst="rect">
            <a:avLst/>
          </a:prstGeom>
        </p:spPr>
        <p:txBody>
          <a:bodyPr wrap="square" lIns="0" tIns="0" rIns="0" bIns="0" rtlCol="0" anchor="t">
            <a:spAutoFit/>
          </a:bodyPr>
          <a:lstStyle/>
          <a:p>
            <a:pPr marL="742950" indent="-742950">
              <a:spcAft>
                <a:spcPts val="780"/>
              </a:spcAft>
              <a:buFont typeface="Arial" panose="020B0604020202020204" pitchFamily="34" charset="0"/>
              <a:buChar char="•"/>
            </a:pPr>
            <a:r>
              <a:rPr lang="en-US" sz="4680">
                <a:latin typeface="DM Sans" pitchFamily="2" charset="0"/>
              </a:rPr>
              <a:t>Implications for local governments:</a:t>
            </a:r>
          </a:p>
          <a:p>
            <a:pPr marL="742950" indent="-742950">
              <a:spcAft>
                <a:spcPts val="780"/>
              </a:spcAft>
              <a:buFont typeface="Arial" panose="020B0604020202020204" pitchFamily="34" charset="0"/>
              <a:buChar char="•"/>
            </a:pPr>
            <a:endParaRPr lang="en-US" sz="4680">
              <a:latin typeface="DM Sans" pitchFamily="2" charset="0"/>
            </a:endParaRPr>
          </a:p>
          <a:p>
            <a:pPr marL="1337310" lvl="1" indent="-742950">
              <a:spcAft>
                <a:spcPts val="780"/>
              </a:spcAft>
              <a:buFont typeface="Arial" panose="020B0604020202020204" pitchFamily="34" charset="0"/>
              <a:buChar char="•"/>
            </a:pPr>
            <a:r>
              <a:rPr lang="en-US" sz="4680">
                <a:latin typeface="DM Sans" pitchFamily="2" charset="0"/>
              </a:rPr>
              <a:t>Could affect cases involving termination of federal grants or conditions on grants that in the past may have resulted in universal injunctions.  </a:t>
            </a:r>
          </a:p>
          <a:p>
            <a:pPr marL="742950" indent="-742950">
              <a:spcAft>
                <a:spcPts val="780"/>
              </a:spcAft>
              <a:buFont typeface="Arial" panose="020B0604020202020204" pitchFamily="34" charset="0"/>
              <a:buChar char="•"/>
            </a:pPr>
            <a:endParaRPr lang="en-US" sz="4680">
              <a:latin typeface="DM Sans" pitchFamily="2" charset="0"/>
            </a:endParaRPr>
          </a:p>
          <a:p>
            <a:pPr marL="1337310" lvl="1" indent="-742950">
              <a:spcAft>
                <a:spcPts val="780"/>
              </a:spcAft>
              <a:buFont typeface="Arial" panose="020B0604020202020204" pitchFamily="34" charset="0"/>
              <a:buChar char="•"/>
            </a:pPr>
            <a:r>
              <a:rPr lang="en-US" sz="4680">
                <a:latin typeface="DM Sans" pitchFamily="2" charset="0"/>
              </a:rPr>
              <a:t>Now, local governments can only get relief if 1) they sue; 2) their State sues and seeks relief on behalf of its political subdivisions; 3) possibility of class actions.  </a:t>
            </a:r>
          </a:p>
          <a:p>
            <a:pPr marL="445770" indent="-445770">
              <a:lnSpc>
                <a:spcPts val="4367"/>
              </a:lnSpc>
              <a:spcAft>
                <a:spcPts val="780"/>
              </a:spcAft>
              <a:buFont typeface="Arial" panose="020B0604020202020204" pitchFamily="34" charset="0"/>
              <a:buChar char="•"/>
            </a:pPr>
            <a:endParaRPr lang="en-US" sz="3120">
              <a:solidFill>
                <a:srgbClr val="191919"/>
              </a:solidFill>
              <a:latin typeface="DM Sans" pitchFamily="2" charset="0"/>
            </a:endParaRPr>
          </a:p>
        </p:txBody>
      </p:sp>
      <p:pic>
        <p:nvPicPr>
          <p:cNvPr id="2" name="Picture 7">
            <a:extLst>
              <a:ext uri="{FF2B5EF4-FFF2-40B4-BE49-F238E27FC236}">
                <a16:creationId xmlns:a16="http://schemas.microsoft.com/office/drawing/2014/main" id="{F0980DBC-7701-147C-904F-60A53587124D}"/>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78552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870CD-C2C1-C0F0-6D4D-A9BE296D630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1E6775A-27A8-8DDC-F877-A238BD47669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5025" b="706"/>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4688FB-49FB-C48F-BD0D-268903860A99}"/>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a:solidFill>
                  <a:srgbClr val="FFFFFF"/>
                </a:solidFill>
                <a:latin typeface="TT Commons Pro" panose="020B0604020202020204" charset="0"/>
              </a:rPr>
              <a:t>Barnes v. Felix, 1</a:t>
            </a:r>
            <a:r>
              <a:rPr lang="en-US" sz="7800" i="1" dirty="0">
                <a:solidFill>
                  <a:srgbClr val="FFFFFF"/>
                </a:solidFill>
                <a:latin typeface="TT Commons Pro" panose="020B0604020202020204" charset="0"/>
              </a:rPr>
              <a:t>45 S. Ct. 1353 </a:t>
            </a:r>
            <a:br>
              <a:rPr lang="en-US" sz="7800" i="1" dirty="0">
                <a:solidFill>
                  <a:srgbClr val="FFFFFF"/>
                </a:solidFill>
                <a:latin typeface="TT Commons Pro" panose="020B0604020202020204" charset="0"/>
              </a:rPr>
            </a:br>
            <a:r>
              <a:rPr lang="en-US" sz="7800" dirty="0">
                <a:solidFill>
                  <a:srgbClr val="FFFFFF"/>
                </a:solidFill>
                <a:latin typeface="TT Commons Pro" panose="020B0604020202020204" charset="0"/>
              </a:rPr>
              <a:t>Excessive Force and Qualified Immunity</a:t>
            </a:r>
            <a:br>
              <a:rPr lang="en-US" sz="7800" dirty="0">
                <a:solidFill>
                  <a:srgbClr val="FFFFFF"/>
                </a:solidFill>
                <a:latin typeface="TT Commons Pro" panose="020B0604020202020204" charset="0"/>
              </a:rPr>
            </a:br>
            <a:endParaRPr lang="en-US" sz="7800" dirty="0">
              <a:solidFill>
                <a:srgbClr val="FFFFFF"/>
              </a:solidFill>
              <a:latin typeface="TT Commons Pro" panose="020B0604020202020204" charset="0"/>
            </a:endParaRPr>
          </a:p>
        </p:txBody>
      </p:sp>
    </p:spTree>
    <p:extLst>
      <p:ext uri="{BB962C8B-B14F-4D97-AF65-F5344CB8AC3E}">
        <p14:creationId xmlns:p14="http://schemas.microsoft.com/office/powerpoint/2010/main" val="382288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0CB4-4B89-4A1C-BB3B-5BFEAE47279D}"/>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2A4717E-365D-C9C6-38AB-E747939B45C2}"/>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1AE848EF-DE84-108D-DDE0-A21B82241596}"/>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E557FF43-110D-43A3-C9B3-F93EB1278A50}"/>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17A4B2CF-5D8F-4D8B-ECD9-C06C568BBD08}"/>
              </a:ext>
            </a:extLst>
          </p:cNvPr>
          <p:cNvSpPr txBox="1"/>
          <p:nvPr/>
        </p:nvSpPr>
        <p:spPr>
          <a:xfrm>
            <a:off x="1337310" y="1344850"/>
            <a:ext cx="15007590" cy="1256754"/>
          </a:xfrm>
          <a:prstGeom prst="rect">
            <a:avLst/>
          </a:prstGeom>
        </p:spPr>
        <p:txBody>
          <a:bodyPr wrap="square" lIns="0" tIns="0" rIns="0" bIns="0" rtlCol="0" anchor="t">
            <a:spAutoFit/>
          </a:bodyPr>
          <a:lstStyle/>
          <a:p>
            <a:pPr>
              <a:lnSpc>
                <a:spcPts val="9750"/>
              </a:lnSpc>
            </a:pPr>
            <a:r>
              <a:rPr lang="en-US" sz="10400" b="1" i="1">
                <a:solidFill>
                  <a:srgbClr val="2B4A9D"/>
                </a:solidFill>
                <a:latin typeface="TT Commons Pro" panose="020B0604020202020204" charset="0"/>
              </a:rPr>
              <a:t>Barnes v. Felix</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98B1DB99-7F5D-42DD-98C3-642CA0406913}"/>
              </a:ext>
            </a:extLst>
          </p:cNvPr>
          <p:cNvSpPr txBox="1"/>
          <p:nvPr/>
        </p:nvSpPr>
        <p:spPr>
          <a:xfrm>
            <a:off x="1337309" y="2892353"/>
            <a:ext cx="20706032" cy="8302786"/>
          </a:xfrm>
          <a:prstGeom prst="rect">
            <a:avLst/>
          </a:prstGeom>
        </p:spPr>
        <p:txBody>
          <a:bodyPr wrap="square" lIns="0" tIns="0" rIns="0" bIns="0" rtlCol="0" anchor="t">
            <a:spAutoFit/>
          </a:bodyPr>
          <a:lstStyle/>
          <a:p>
            <a:pPr>
              <a:spcAft>
                <a:spcPts val="780"/>
              </a:spcAft>
            </a:pPr>
            <a:r>
              <a:rPr lang="en-US" sz="4420" b="1" dirty="0">
                <a:latin typeface="DM Sans" pitchFamily="2" charset="0"/>
              </a:rPr>
              <a:t>Facts</a:t>
            </a:r>
          </a:p>
          <a:p>
            <a:pPr marL="742950" indent="-742950">
              <a:spcAft>
                <a:spcPts val="780"/>
              </a:spcAft>
              <a:buFont typeface="Arial" panose="020B0604020202020204" pitchFamily="34" charset="0"/>
              <a:buChar char="•"/>
            </a:pPr>
            <a:r>
              <a:rPr lang="en-US" sz="4420" dirty="0">
                <a:latin typeface="DM Sans" pitchFamily="2" charset="0"/>
              </a:rPr>
              <a:t>Officer Felix initiated a traffic stop for a vehicle with suspected toll violations.</a:t>
            </a:r>
          </a:p>
          <a:p>
            <a:pPr marL="1337310" lvl="1" indent="-742950">
              <a:spcAft>
                <a:spcPts val="780"/>
              </a:spcAft>
              <a:buFont typeface="Arial" panose="020B0604020202020204" pitchFamily="34" charset="0"/>
              <a:buChar char="•"/>
            </a:pPr>
            <a:r>
              <a:rPr lang="en-US" sz="4420" dirty="0">
                <a:latin typeface="DM Sans" pitchFamily="2" charset="0"/>
              </a:rPr>
              <a:t>Asked for license and proof of insurance</a:t>
            </a:r>
          </a:p>
          <a:p>
            <a:pPr marL="1337310" lvl="1" indent="-742950">
              <a:spcAft>
                <a:spcPts val="780"/>
              </a:spcAft>
              <a:buFont typeface="Arial" panose="020B0604020202020204" pitchFamily="34" charset="0"/>
              <a:buChar char="•"/>
            </a:pPr>
            <a:r>
              <a:rPr lang="en-US" sz="4420" dirty="0">
                <a:latin typeface="DM Sans" pitchFamily="2" charset="0"/>
              </a:rPr>
              <a:t>Barnes said he might have the documentation in his trunk; opened trunk</a:t>
            </a:r>
          </a:p>
          <a:p>
            <a:pPr marL="1337310" lvl="1" indent="-742950">
              <a:spcAft>
                <a:spcPts val="780"/>
              </a:spcAft>
              <a:buFont typeface="Arial" panose="020B0604020202020204" pitchFamily="34" charset="0"/>
              <a:buChar char="•"/>
            </a:pPr>
            <a:r>
              <a:rPr lang="en-US" sz="4420" dirty="0">
                <a:latin typeface="DM Sans" pitchFamily="2" charset="0"/>
              </a:rPr>
              <a:t>Felix told Barnes to get out of the vehicle</a:t>
            </a:r>
          </a:p>
          <a:p>
            <a:pPr marL="1337310" lvl="1" indent="-742950">
              <a:spcAft>
                <a:spcPts val="780"/>
              </a:spcAft>
              <a:buFont typeface="Arial" panose="020B0604020202020204" pitchFamily="34" charset="0"/>
              <a:buChar char="•"/>
            </a:pPr>
            <a:r>
              <a:rPr lang="en-US" sz="4420" dirty="0">
                <a:latin typeface="DM Sans" pitchFamily="2" charset="0"/>
              </a:rPr>
              <a:t>Barnes opened the car door but turned the car back on.</a:t>
            </a:r>
          </a:p>
          <a:p>
            <a:pPr marL="742950" indent="-742950">
              <a:spcAft>
                <a:spcPts val="780"/>
              </a:spcAft>
              <a:buFont typeface="Arial" panose="020B0604020202020204" pitchFamily="34" charset="0"/>
              <a:buChar char="•"/>
            </a:pPr>
            <a:r>
              <a:rPr lang="en-US" sz="4420" dirty="0">
                <a:latin typeface="DM Sans" pitchFamily="2" charset="0"/>
              </a:rPr>
              <a:t>As the car started moving forward, Felix jumped onto the car’s doorsill. </a:t>
            </a:r>
          </a:p>
          <a:p>
            <a:pPr marL="742950" indent="-742950">
              <a:spcAft>
                <a:spcPts val="780"/>
              </a:spcAft>
              <a:buFont typeface="Arial" panose="020B0604020202020204" pitchFamily="34" charset="0"/>
              <a:buChar char="•"/>
            </a:pPr>
            <a:r>
              <a:rPr lang="en-US" sz="4420" dirty="0">
                <a:latin typeface="DM Sans" pitchFamily="2" charset="0"/>
              </a:rPr>
              <a:t>Felix shouted at Barnes not to move and fired twice into the car, hitting Barnes. </a:t>
            </a:r>
          </a:p>
          <a:p>
            <a:pPr marL="742950" indent="-742950">
              <a:spcAft>
                <a:spcPts val="780"/>
              </a:spcAft>
              <a:buFont typeface="Arial" panose="020B0604020202020204" pitchFamily="34" charset="0"/>
              <a:buChar char="•"/>
            </a:pPr>
            <a:r>
              <a:rPr lang="en-US" sz="4420" dirty="0">
                <a:latin typeface="DM Sans" pitchFamily="2" charset="0"/>
              </a:rPr>
              <a:t>Barnes stopped the car but died from his injuries.</a:t>
            </a:r>
          </a:p>
        </p:txBody>
      </p:sp>
      <p:pic>
        <p:nvPicPr>
          <p:cNvPr id="2" name="Picture 7">
            <a:extLst>
              <a:ext uri="{FF2B5EF4-FFF2-40B4-BE49-F238E27FC236}">
                <a16:creationId xmlns:a16="http://schemas.microsoft.com/office/drawing/2014/main" id="{313B5784-14B6-8285-DBA7-D37E4249618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929093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8EAE-EF83-A356-70D2-52AD8A9DB98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C1DEFF0-7067-311B-D6DD-7B436B8066B6}"/>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7579F793-63B5-45C3-16AB-73572F87C372}"/>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DD1EB860-78C8-E989-D319-10DE9CD29860}"/>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4F604DE9-5BE2-7F43-7F46-D2B286920882}"/>
              </a:ext>
            </a:extLst>
          </p:cNvPr>
          <p:cNvSpPr txBox="1"/>
          <p:nvPr/>
        </p:nvSpPr>
        <p:spPr>
          <a:xfrm>
            <a:off x="1337310" y="1408758"/>
            <a:ext cx="17682210" cy="1256754"/>
          </a:xfrm>
          <a:prstGeom prst="rect">
            <a:avLst/>
          </a:prstGeom>
        </p:spPr>
        <p:txBody>
          <a:bodyPr wrap="square" lIns="0" tIns="0" rIns="0" bIns="0" rtlCol="0" anchor="t">
            <a:spAutoFit/>
          </a:bodyPr>
          <a:lstStyle/>
          <a:p>
            <a:pPr>
              <a:lnSpc>
                <a:spcPts val="9750"/>
              </a:lnSpc>
            </a:pPr>
            <a:r>
              <a:rPr lang="en-US" sz="10400" b="1" i="1" dirty="0">
                <a:solidFill>
                  <a:srgbClr val="2B4A9D"/>
                </a:solidFill>
                <a:latin typeface="TT Commons Pro" panose="020B0604020202020204" charset="0"/>
              </a:rPr>
              <a:t>Barnes v. Felix</a:t>
            </a:r>
            <a:endParaRPr lang="en-US" sz="975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FB17EC67-A76F-375B-4A3D-1404366552F1}"/>
              </a:ext>
            </a:extLst>
          </p:cNvPr>
          <p:cNvSpPr txBox="1"/>
          <p:nvPr/>
        </p:nvSpPr>
        <p:spPr>
          <a:xfrm>
            <a:off x="1337310" y="3886201"/>
            <a:ext cx="20706036" cy="7922169"/>
          </a:xfrm>
          <a:prstGeom prst="rect">
            <a:avLst/>
          </a:prstGeom>
        </p:spPr>
        <p:txBody>
          <a:bodyPr wrap="square" lIns="0" tIns="0" rIns="0" bIns="0" rtlCol="0" anchor="t">
            <a:spAutoFit/>
          </a:bodyPr>
          <a:lstStyle/>
          <a:p>
            <a:pPr marL="742950" indent="-742950">
              <a:buFont typeface="Arial" panose="020B0604020202020204" pitchFamily="34" charset="0"/>
              <a:buChar char="•"/>
            </a:pPr>
            <a:r>
              <a:rPr lang="en-US" sz="4680" b="1">
                <a:latin typeface="DM Sans" pitchFamily="2" charset="0"/>
              </a:rPr>
              <a:t>Issue</a:t>
            </a:r>
            <a:r>
              <a:rPr lang="en-US" sz="4680">
                <a:latin typeface="DM Sans" pitchFamily="2" charset="0"/>
              </a:rPr>
              <a:t>: Whether courts should apply the “</a:t>
            </a:r>
            <a:r>
              <a:rPr lang="en-US" sz="4680" b="1">
                <a:latin typeface="DM Sans" pitchFamily="2" charset="0"/>
              </a:rPr>
              <a:t>moment of the threat</a:t>
            </a:r>
            <a:r>
              <a:rPr lang="en-US" sz="4680">
                <a:latin typeface="DM Sans" pitchFamily="2" charset="0"/>
              </a:rPr>
              <a:t>” doctrine when evaluating an excessive force claim under the Fourth Amendment.</a:t>
            </a:r>
          </a:p>
          <a:p>
            <a:pPr marL="742950" indent="-742950">
              <a:buFont typeface="Arial" panose="020B0604020202020204" pitchFamily="34" charset="0"/>
              <a:buChar char="•"/>
            </a:pPr>
            <a:endParaRPr lang="en-US" sz="4680">
              <a:latin typeface="DM Sans" pitchFamily="2" charset="0"/>
            </a:endParaRPr>
          </a:p>
          <a:p>
            <a:pPr marL="742950" indent="-742950">
              <a:buFont typeface="Arial" panose="020B0604020202020204" pitchFamily="34" charset="0"/>
              <a:buChar char="•"/>
            </a:pPr>
            <a:r>
              <a:rPr lang="en-US" sz="4680">
                <a:latin typeface="DM Sans" pitchFamily="2" charset="0"/>
              </a:rPr>
              <a:t>Moment of Threat Doctrine:</a:t>
            </a:r>
          </a:p>
          <a:p>
            <a:pPr marL="1337310" lvl="1" indent="-742950">
              <a:buFont typeface="Arial" panose="020B0604020202020204" pitchFamily="34" charset="0"/>
              <a:buChar char="•"/>
            </a:pPr>
            <a:r>
              <a:rPr lang="en-US" sz="4680">
                <a:latin typeface="DM Sans" pitchFamily="2" charset="0"/>
              </a:rPr>
              <a:t>“The excessive-force inquiry is confined to whether the officers or other persons were in danger at the moment of the threat that resulted in the officers’ use of deadly force.” </a:t>
            </a:r>
          </a:p>
          <a:p>
            <a:pPr marL="1337310" lvl="1" indent="-742950">
              <a:buFont typeface="Arial" panose="020B0604020202020204" pitchFamily="34" charset="0"/>
              <a:buChar char="•"/>
            </a:pPr>
            <a:r>
              <a:rPr lang="en-US" sz="4680">
                <a:latin typeface="DM Sans" pitchFamily="2" charset="0"/>
              </a:rPr>
              <a:t>“Any of the officers’ actions leading up to the shooting are not relevant for the purposes of an excessive force inquiry ….”</a:t>
            </a:r>
          </a:p>
          <a:p>
            <a:pPr marL="742950" indent="-742950">
              <a:buFont typeface="Arial" panose="020B0604020202020204" pitchFamily="34" charset="0"/>
              <a:buChar char="•"/>
            </a:pPr>
            <a:endParaRPr lang="en-US" sz="4680">
              <a:latin typeface="DM Sans" pitchFamily="2" charset="0"/>
            </a:endParaRPr>
          </a:p>
        </p:txBody>
      </p:sp>
      <p:pic>
        <p:nvPicPr>
          <p:cNvPr id="2" name="Picture 7">
            <a:extLst>
              <a:ext uri="{FF2B5EF4-FFF2-40B4-BE49-F238E27FC236}">
                <a16:creationId xmlns:a16="http://schemas.microsoft.com/office/drawing/2014/main" id="{6C722BF4-E023-3555-3A6D-CE5B7E7685F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64639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18FD-E2CD-2C17-B350-62E545E8D89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268639F-B18C-9CD8-6AC7-30C1D1D0AC88}"/>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F3B3BC13-BB3B-84E7-D60C-44749D8DEBAF}"/>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92FEE0F2-5A83-154D-6C84-37A887ACF88F}"/>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C89AA344-4212-140E-1DE6-1DAA1DE47065}"/>
              </a:ext>
            </a:extLst>
          </p:cNvPr>
          <p:cNvSpPr txBox="1"/>
          <p:nvPr/>
        </p:nvSpPr>
        <p:spPr>
          <a:xfrm>
            <a:off x="1337309" y="3048251"/>
            <a:ext cx="20706032" cy="9826151"/>
          </a:xfrm>
          <a:prstGeom prst="rect">
            <a:avLst/>
          </a:prstGeom>
        </p:spPr>
        <p:txBody>
          <a:bodyPr wrap="square" lIns="0" tIns="0" rIns="0" bIns="0" rtlCol="0" anchor="t">
            <a:spAutoFit/>
          </a:bodyPr>
          <a:lstStyle/>
          <a:p>
            <a:pPr>
              <a:lnSpc>
                <a:spcPct val="90000"/>
              </a:lnSpc>
              <a:spcAft>
                <a:spcPts val="780"/>
              </a:spcAft>
            </a:pPr>
            <a:r>
              <a:rPr lang="en-US" sz="4680" b="1" dirty="0">
                <a:latin typeface="DM Sans" pitchFamily="2" charset="0"/>
              </a:rPr>
              <a:t>5th Circuit Court of Appeals: </a:t>
            </a:r>
          </a:p>
          <a:p>
            <a:pPr>
              <a:lnSpc>
                <a:spcPct val="90000"/>
              </a:lnSpc>
              <a:spcAft>
                <a:spcPts val="780"/>
              </a:spcAft>
            </a:pPr>
            <a:endParaRPr lang="en-US" sz="4680" dirty="0">
              <a:latin typeface="DM Sans" pitchFamily="2" charset="0"/>
            </a:endParaRPr>
          </a:p>
          <a:p>
            <a:pPr marL="742950" indent="-742950">
              <a:lnSpc>
                <a:spcPct val="90000"/>
              </a:lnSpc>
              <a:spcAft>
                <a:spcPts val="780"/>
              </a:spcAft>
              <a:buFont typeface="Arial" panose="020B0604020202020204" pitchFamily="34" charset="0"/>
              <a:buChar char="•"/>
            </a:pPr>
            <a:r>
              <a:rPr lang="en-US" sz="4680" dirty="0">
                <a:latin typeface="DM Sans" pitchFamily="2" charset="0"/>
              </a:rPr>
              <a:t>Found there was no constitutional violation because the officer did not draw his weapon until Barnes turned the car back on.  </a:t>
            </a:r>
          </a:p>
          <a:p>
            <a:pPr marL="742950" indent="-742950">
              <a:lnSpc>
                <a:spcPct val="90000"/>
              </a:lnSpc>
              <a:spcAft>
                <a:spcPts val="780"/>
              </a:spcAft>
              <a:buFont typeface="Arial" panose="020B0604020202020204" pitchFamily="34" charset="0"/>
              <a:buChar char="•"/>
            </a:pPr>
            <a:r>
              <a:rPr lang="en-US" sz="4680" dirty="0">
                <a:latin typeface="DM Sans" pitchFamily="2" charset="0"/>
              </a:rPr>
              <a:t>Reasoned that the </a:t>
            </a:r>
            <a:r>
              <a:rPr lang="en-US" sz="4680" b="1" dirty="0">
                <a:latin typeface="DM Sans" pitchFamily="2" charset="0"/>
              </a:rPr>
              <a:t>officer’s actions prior to the moment the threat occurred justifying deadly force including that he “jumped onto the door sill” had “no bearing on the officer’s ultimate use of force.”  </a:t>
            </a:r>
          </a:p>
          <a:p>
            <a:pPr marL="742950" indent="-742950">
              <a:lnSpc>
                <a:spcPct val="90000"/>
              </a:lnSpc>
              <a:spcAft>
                <a:spcPts val="780"/>
              </a:spcAft>
              <a:buFont typeface="Arial" panose="020B0604020202020204" pitchFamily="34" charset="0"/>
              <a:buChar char="•"/>
            </a:pPr>
            <a:r>
              <a:rPr lang="en-US" sz="4680" dirty="0">
                <a:latin typeface="DM Sans" pitchFamily="2" charset="0"/>
              </a:rPr>
              <a:t>Held that the “moment of threat occurred in the two seconds before Barnes was shot. At that time, [Officer] Felix was still hanging onto the moving vehicle and believed it would run him over, which could have made Officer Felix reasonably believe his life was in imminent danger.”</a:t>
            </a:r>
          </a:p>
          <a:p>
            <a:pPr>
              <a:spcAft>
                <a:spcPts val="780"/>
              </a:spcAft>
            </a:pPr>
            <a:endParaRPr lang="en-US" sz="4680" dirty="0">
              <a:latin typeface="DM Sans" pitchFamily="2" charset="0"/>
            </a:endParaRPr>
          </a:p>
          <a:p>
            <a:pPr>
              <a:spcAft>
                <a:spcPts val="780"/>
              </a:spcAft>
            </a:pPr>
            <a:endParaRPr lang="en-US" sz="4680" dirty="0">
              <a:latin typeface="DM Sans" pitchFamily="2" charset="0"/>
            </a:endParaRPr>
          </a:p>
          <a:p>
            <a:pPr>
              <a:lnSpc>
                <a:spcPts val="4367"/>
              </a:lnSpc>
              <a:spcAft>
                <a:spcPts val="780"/>
              </a:spcAft>
            </a:pPr>
            <a:endParaRPr lang="en-US" sz="3120" dirty="0">
              <a:solidFill>
                <a:srgbClr val="191919"/>
              </a:solidFill>
              <a:latin typeface="DM Sans" pitchFamily="2" charset="0"/>
            </a:endParaRPr>
          </a:p>
        </p:txBody>
      </p:sp>
      <p:sp>
        <p:nvSpPr>
          <p:cNvPr id="2" name="TextBox 7">
            <a:extLst>
              <a:ext uri="{FF2B5EF4-FFF2-40B4-BE49-F238E27FC236}">
                <a16:creationId xmlns:a16="http://schemas.microsoft.com/office/drawing/2014/main" id="{3E87F2D0-CC2C-FE97-B5FC-97694A4BC929}"/>
              </a:ext>
            </a:extLst>
          </p:cNvPr>
          <p:cNvSpPr txBox="1"/>
          <p:nvPr/>
        </p:nvSpPr>
        <p:spPr>
          <a:xfrm>
            <a:off x="1337310" y="1344850"/>
            <a:ext cx="15007590" cy="1256754"/>
          </a:xfrm>
          <a:prstGeom prst="rect">
            <a:avLst/>
          </a:prstGeom>
        </p:spPr>
        <p:txBody>
          <a:bodyPr wrap="square" lIns="0" tIns="0" rIns="0" bIns="0" rtlCol="0" anchor="t">
            <a:spAutoFit/>
          </a:bodyPr>
          <a:lstStyle/>
          <a:p>
            <a:pPr>
              <a:lnSpc>
                <a:spcPts val="9750"/>
              </a:lnSpc>
            </a:pPr>
            <a:r>
              <a:rPr lang="en-US" sz="10400" b="1" i="1">
                <a:solidFill>
                  <a:srgbClr val="2B4A9D"/>
                </a:solidFill>
                <a:latin typeface="TT Commons Pro" panose="020B0604020202020204" charset="0"/>
              </a:rPr>
              <a:t>Barnes v. Felix</a:t>
            </a:r>
            <a:endParaRPr lang="en-US" sz="9750">
              <a:solidFill>
                <a:srgbClr val="2B4A9D"/>
              </a:solidFill>
              <a:latin typeface="TT Commons Pro" panose="020B0604020202020204" charset="0"/>
            </a:endParaRPr>
          </a:p>
        </p:txBody>
      </p:sp>
      <p:pic>
        <p:nvPicPr>
          <p:cNvPr id="3" name="Picture 7">
            <a:extLst>
              <a:ext uri="{FF2B5EF4-FFF2-40B4-BE49-F238E27FC236}">
                <a16:creationId xmlns:a16="http://schemas.microsoft.com/office/drawing/2014/main" id="{FA9DCB45-124A-0144-87B5-3A3A583FBED4}"/>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1236391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18FD-E2CD-2C17-B350-62E545E8D89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268639F-B18C-9CD8-6AC7-30C1D1D0AC88}"/>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F3B3BC13-BB3B-84E7-D60C-44749D8DEBAF}"/>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92FEE0F2-5A83-154D-6C84-37A887ACF88F}"/>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C89AA344-4212-140E-1DE6-1DAA1DE47065}"/>
              </a:ext>
            </a:extLst>
          </p:cNvPr>
          <p:cNvSpPr txBox="1"/>
          <p:nvPr/>
        </p:nvSpPr>
        <p:spPr>
          <a:xfrm>
            <a:off x="1337309" y="3886201"/>
            <a:ext cx="20706032" cy="7595477"/>
          </a:xfrm>
          <a:prstGeom prst="rect">
            <a:avLst/>
          </a:prstGeom>
        </p:spPr>
        <p:txBody>
          <a:bodyPr wrap="square" lIns="0" tIns="0" rIns="0" bIns="0" rtlCol="0" anchor="t">
            <a:spAutoFit/>
          </a:bodyPr>
          <a:lstStyle/>
          <a:p>
            <a:pPr>
              <a:lnSpc>
                <a:spcPct val="90000"/>
              </a:lnSpc>
            </a:pPr>
            <a:r>
              <a:rPr lang="en-US" sz="4680" dirty="0">
                <a:latin typeface="DM Sans" pitchFamily="2" charset="0"/>
              </a:rPr>
              <a:t>Supreme Court holding (9-0): </a:t>
            </a:r>
          </a:p>
          <a:p>
            <a:pPr>
              <a:lnSpc>
                <a:spcPct val="90000"/>
              </a:lnSpc>
            </a:pPr>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Rejected the “moment of threat” doctrine, concluding the proper test is the “</a:t>
            </a:r>
            <a:r>
              <a:rPr lang="en-US" sz="4680" b="1" u="sng" dirty="0">
                <a:latin typeface="DM Sans" pitchFamily="2" charset="0"/>
              </a:rPr>
              <a:t>totality of circumstances</a:t>
            </a:r>
            <a:r>
              <a:rPr lang="en-US" sz="4680" dirty="0">
                <a:latin typeface="DM Sans" pitchFamily="2" charset="0"/>
              </a:rPr>
              <a:t>” test.</a:t>
            </a:r>
          </a:p>
          <a:p>
            <a:pPr marL="1337310" lvl="1" indent="-742950">
              <a:buFont typeface="Arial" panose="020B0604020202020204" pitchFamily="34" charset="0"/>
              <a:buChar char="•"/>
            </a:pPr>
            <a:r>
              <a:rPr lang="en-US" sz="4680" dirty="0">
                <a:latin typeface="DM Sans" pitchFamily="2" charset="0"/>
              </a:rPr>
              <a:t>The events leading up to the use of force are relevant to the totality of the circumstances. </a:t>
            </a:r>
          </a:p>
          <a:p>
            <a:pPr marL="742950" indent="-742950">
              <a:buFont typeface="Arial" panose="020B0604020202020204" pitchFamily="34" charset="0"/>
              <a:buChar char="•"/>
            </a:pPr>
            <a:r>
              <a:rPr lang="en-US" sz="4680" dirty="0">
                <a:latin typeface="DM Sans" pitchFamily="2" charset="0"/>
              </a:rPr>
              <a:t>Court highlighted that in some cases, prior events may help prove the officer’s actions were reasonable. </a:t>
            </a:r>
          </a:p>
          <a:p>
            <a:endParaRPr lang="en-US" sz="4680" dirty="0">
              <a:latin typeface="DM Sans" pitchFamily="2" charset="0"/>
            </a:endParaRPr>
          </a:p>
          <a:p>
            <a:endParaRPr lang="en-US" sz="4680" dirty="0">
              <a:latin typeface="DM Sans" pitchFamily="2" charset="0"/>
            </a:endParaRPr>
          </a:p>
          <a:p>
            <a:pPr>
              <a:lnSpc>
                <a:spcPts val="4367"/>
              </a:lnSpc>
            </a:pPr>
            <a:endParaRPr lang="en-US" sz="3120" dirty="0">
              <a:solidFill>
                <a:srgbClr val="191919"/>
              </a:solidFill>
              <a:latin typeface="DM Sans" pitchFamily="2" charset="0"/>
            </a:endParaRPr>
          </a:p>
        </p:txBody>
      </p:sp>
      <p:sp>
        <p:nvSpPr>
          <p:cNvPr id="2" name="TextBox 7">
            <a:extLst>
              <a:ext uri="{FF2B5EF4-FFF2-40B4-BE49-F238E27FC236}">
                <a16:creationId xmlns:a16="http://schemas.microsoft.com/office/drawing/2014/main" id="{D769717B-F5DD-EAA9-A0E4-07B238C41678}"/>
              </a:ext>
            </a:extLst>
          </p:cNvPr>
          <p:cNvSpPr txBox="1"/>
          <p:nvPr/>
        </p:nvSpPr>
        <p:spPr>
          <a:xfrm>
            <a:off x="1337310" y="1344850"/>
            <a:ext cx="15007590" cy="1256754"/>
          </a:xfrm>
          <a:prstGeom prst="rect">
            <a:avLst/>
          </a:prstGeom>
        </p:spPr>
        <p:txBody>
          <a:bodyPr wrap="square" lIns="0" tIns="0" rIns="0" bIns="0" rtlCol="0" anchor="t">
            <a:spAutoFit/>
          </a:bodyPr>
          <a:lstStyle/>
          <a:p>
            <a:pPr>
              <a:lnSpc>
                <a:spcPts val="9750"/>
              </a:lnSpc>
            </a:pPr>
            <a:r>
              <a:rPr lang="en-US" sz="10400" b="1" i="1">
                <a:solidFill>
                  <a:srgbClr val="2B4A9D"/>
                </a:solidFill>
                <a:latin typeface="TT Commons Pro" panose="020B0604020202020204" charset="0"/>
              </a:rPr>
              <a:t>Barnes v. Felix</a:t>
            </a:r>
            <a:endParaRPr lang="en-US" sz="9750">
              <a:solidFill>
                <a:srgbClr val="2B4A9D"/>
              </a:solidFill>
              <a:latin typeface="TT Commons Pro" panose="020B0604020202020204" charset="0"/>
            </a:endParaRPr>
          </a:p>
        </p:txBody>
      </p:sp>
      <p:pic>
        <p:nvPicPr>
          <p:cNvPr id="3" name="Picture 7">
            <a:extLst>
              <a:ext uri="{FF2B5EF4-FFF2-40B4-BE49-F238E27FC236}">
                <a16:creationId xmlns:a16="http://schemas.microsoft.com/office/drawing/2014/main" id="{4893476E-E477-10A1-9740-CE31147ACD85}"/>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175616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0E4E-A973-7D08-71DA-0450309B420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427D20C-F784-CB81-C884-D2CDED603338}"/>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09187800-602E-FCFB-6823-2C1B2C9B1E34}"/>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26DB6C5A-8564-F86B-4A82-FC7DD790ADFB}"/>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7D0CAD56-4E56-0172-D8D8-BDE212CB72D7}"/>
              </a:ext>
            </a:extLst>
          </p:cNvPr>
          <p:cNvSpPr txBox="1"/>
          <p:nvPr/>
        </p:nvSpPr>
        <p:spPr>
          <a:xfrm>
            <a:off x="1337311" y="3256114"/>
            <a:ext cx="20706032" cy="10476266"/>
          </a:xfrm>
          <a:prstGeom prst="rect">
            <a:avLst/>
          </a:prstGeom>
        </p:spPr>
        <p:txBody>
          <a:bodyPr wrap="square" lIns="0" tIns="0" rIns="0" bIns="0" rtlCol="0" anchor="t">
            <a:spAutoFit/>
          </a:bodyPr>
          <a:lstStyle/>
          <a:p>
            <a:pPr>
              <a:lnSpc>
                <a:spcPct val="90000"/>
              </a:lnSpc>
            </a:pPr>
            <a:r>
              <a:rPr lang="en-US" sz="4680">
                <a:latin typeface="DM Sans" pitchFamily="2" charset="0"/>
              </a:rPr>
              <a:t>Totality of the Circumstances Test:</a:t>
            </a:r>
          </a:p>
          <a:p>
            <a:pPr>
              <a:lnSpc>
                <a:spcPct val="90000"/>
              </a:lnSpc>
            </a:pPr>
            <a:endParaRPr lang="en-US" sz="4680">
              <a:latin typeface="DM Sans" pitchFamily="2" charset="0"/>
            </a:endParaRPr>
          </a:p>
          <a:p>
            <a:pPr marL="742950" indent="-742950">
              <a:buFont typeface="Arial" panose="020B0604020202020204" pitchFamily="34" charset="0"/>
              <a:buChar char="•"/>
            </a:pPr>
            <a:r>
              <a:rPr lang="en-US" sz="4680">
                <a:latin typeface="DM Sans" pitchFamily="2" charset="0"/>
              </a:rPr>
              <a:t>Factors courts should consider, include </a:t>
            </a:r>
          </a:p>
          <a:p>
            <a:pPr marL="1337310" lvl="1" indent="-742950">
              <a:buFont typeface="Arial" panose="020B0604020202020204" pitchFamily="34" charset="0"/>
              <a:buChar char="•"/>
            </a:pPr>
            <a:r>
              <a:rPr lang="en-US" sz="4680">
                <a:latin typeface="DM Sans" pitchFamily="2" charset="0"/>
              </a:rPr>
              <a:t>the “severity of the crime,” </a:t>
            </a:r>
          </a:p>
          <a:p>
            <a:pPr marL="1337310" lvl="1" indent="-742950">
              <a:buFont typeface="Arial" panose="020B0604020202020204" pitchFamily="34" charset="0"/>
              <a:buChar char="•"/>
            </a:pPr>
            <a:r>
              <a:rPr lang="en-US" sz="4680">
                <a:latin typeface="DM Sans" pitchFamily="2" charset="0"/>
              </a:rPr>
              <a:t>“actions the officer took during the stop, such as giving warnings or otherwise trying to control the encounter,” as well as; </a:t>
            </a:r>
          </a:p>
          <a:p>
            <a:pPr marL="1337310" lvl="1" indent="-742950">
              <a:buFont typeface="Arial" panose="020B0604020202020204" pitchFamily="34" charset="0"/>
              <a:buChar char="•"/>
            </a:pPr>
            <a:r>
              <a:rPr lang="en-US" sz="4680">
                <a:latin typeface="DM Sans" pitchFamily="2" charset="0"/>
              </a:rPr>
              <a:t>the “stopped person’s conduct” including the “nature and level of the threat he poses.”  </a:t>
            </a:r>
          </a:p>
          <a:p>
            <a:pPr marL="594360" indent="-594360">
              <a:buFont typeface="Arial" panose="020B0604020202020204" pitchFamily="34" charset="0"/>
              <a:buChar char="•"/>
            </a:pPr>
            <a:r>
              <a:rPr lang="en-US" sz="4680">
                <a:latin typeface="DM Sans" pitchFamily="2" charset="0"/>
              </a:rPr>
              <a:t>The Court cautioned, the totality of the circumstances test “has </a:t>
            </a:r>
            <a:r>
              <a:rPr lang="en-US" sz="4680" b="1">
                <a:latin typeface="DM Sans" pitchFamily="2" charset="0"/>
              </a:rPr>
              <a:t>no time limit</a:t>
            </a:r>
            <a:r>
              <a:rPr lang="en-US" sz="4680">
                <a:latin typeface="DM Sans" pitchFamily="2" charset="0"/>
              </a:rPr>
              <a:t>.”  </a:t>
            </a:r>
          </a:p>
          <a:p>
            <a:pPr marL="1188720" lvl="1" indent="-594360">
              <a:buFont typeface="Arial" panose="020B0604020202020204" pitchFamily="34" charset="0"/>
              <a:buChar char="•"/>
            </a:pPr>
            <a:r>
              <a:rPr lang="en-US" sz="4680">
                <a:latin typeface="DM Sans" pitchFamily="2" charset="0"/>
              </a:rPr>
              <a:t>But, the “situation at the precise time of the shooting will often be what matters most.” </a:t>
            </a:r>
          </a:p>
          <a:p>
            <a:endParaRPr lang="en-US" sz="4680">
              <a:latin typeface="DM Sans" pitchFamily="2" charset="0"/>
            </a:endParaRPr>
          </a:p>
          <a:p>
            <a:endParaRPr lang="en-US" sz="4680">
              <a:latin typeface="DM Sans" pitchFamily="2" charset="0"/>
            </a:endParaRPr>
          </a:p>
          <a:p>
            <a:pPr>
              <a:lnSpc>
                <a:spcPts val="4367"/>
              </a:lnSpc>
            </a:pPr>
            <a:endParaRPr lang="en-US" sz="3120">
              <a:solidFill>
                <a:srgbClr val="191919"/>
              </a:solidFill>
              <a:latin typeface="DM Sans" pitchFamily="2" charset="0"/>
            </a:endParaRPr>
          </a:p>
        </p:txBody>
      </p:sp>
      <p:sp>
        <p:nvSpPr>
          <p:cNvPr id="2" name="TextBox 7">
            <a:extLst>
              <a:ext uri="{FF2B5EF4-FFF2-40B4-BE49-F238E27FC236}">
                <a16:creationId xmlns:a16="http://schemas.microsoft.com/office/drawing/2014/main" id="{CE11B71C-1009-2168-5A0A-05D0A64A8996}"/>
              </a:ext>
            </a:extLst>
          </p:cNvPr>
          <p:cNvSpPr txBox="1"/>
          <p:nvPr/>
        </p:nvSpPr>
        <p:spPr>
          <a:xfrm>
            <a:off x="1337310" y="1344850"/>
            <a:ext cx="15007590" cy="1256754"/>
          </a:xfrm>
          <a:prstGeom prst="rect">
            <a:avLst/>
          </a:prstGeom>
        </p:spPr>
        <p:txBody>
          <a:bodyPr wrap="square" lIns="0" tIns="0" rIns="0" bIns="0" rtlCol="0" anchor="t">
            <a:spAutoFit/>
          </a:bodyPr>
          <a:lstStyle/>
          <a:p>
            <a:pPr>
              <a:lnSpc>
                <a:spcPts val="9750"/>
              </a:lnSpc>
            </a:pPr>
            <a:r>
              <a:rPr lang="en-US" sz="10400" b="1" i="1">
                <a:solidFill>
                  <a:srgbClr val="2B4A9D"/>
                </a:solidFill>
                <a:latin typeface="TT Commons Pro" panose="020B0604020202020204" charset="0"/>
              </a:rPr>
              <a:t>Barnes v. Felix</a:t>
            </a:r>
            <a:endParaRPr lang="en-US" sz="9750">
              <a:solidFill>
                <a:srgbClr val="2B4A9D"/>
              </a:solidFill>
              <a:latin typeface="TT Commons Pro" panose="020B0604020202020204" charset="0"/>
            </a:endParaRPr>
          </a:p>
        </p:txBody>
      </p:sp>
      <p:pic>
        <p:nvPicPr>
          <p:cNvPr id="3" name="Picture 7">
            <a:extLst>
              <a:ext uri="{FF2B5EF4-FFF2-40B4-BE49-F238E27FC236}">
                <a16:creationId xmlns:a16="http://schemas.microsoft.com/office/drawing/2014/main" id="{6C052551-D6BA-E260-177A-637145E643B5}"/>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86326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72E2E-C38D-5393-2B65-7BCD8008C97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EBB4812-2B0A-62BF-1783-B1CB06303B1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1892" b="3838"/>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6F10F5-BFF0-EEFD-A91E-1178F48ECDF8}"/>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a:solidFill>
                  <a:srgbClr val="FFFFFF"/>
                </a:solidFill>
                <a:latin typeface="TT Commons Pro" panose="020B0604020202020204" charset="0"/>
              </a:rPr>
              <a:t>Bauer v. Marks </a:t>
            </a:r>
            <a:r>
              <a:rPr lang="en-US" sz="7800" i="1" dirty="0">
                <a:solidFill>
                  <a:srgbClr val="FFFFFF"/>
                </a:solidFill>
                <a:latin typeface="TT Commons Pro" panose="020B0604020202020204" charset="0"/>
              </a:rPr>
              <a:t>– </a:t>
            </a:r>
            <a:r>
              <a:rPr lang="en-US" sz="7800" dirty="0">
                <a:solidFill>
                  <a:srgbClr val="FFFFFF"/>
                </a:solidFill>
                <a:latin typeface="TT Commons Pro" panose="020B0604020202020204" charset="0"/>
              </a:rPr>
              <a:t>Remanded</a:t>
            </a:r>
            <a:br>
              <a:rPr lang="en-US" sz="7800" dirty="0">
                <a:solidFill>
                  <a:srgbClr val="FFFFFF"/>
                </a:solidFill>
                <a:latin typeface="TT Commons Pro" panose="020B0604020202020204" charset="0"/>
              </a:rPr>
            </a:br>
            <a:r>
              <a:rPr lang="en-US" sz="7800" dirty="0">
                <a:solidFill>
                  <a:srgbClr val="FFFFFF"/>
                </a:solidFill>
                <a:latin typeface="TT Commons Pro" panose="020B0604020202020204" charset="0"/>
              </a:rPr>
              <a:t>Excessive Force and Qualified Immunity</a:t>
            </a:r>
            <a:br>
              <a:rPr lang="en-US" sz="7800" dirty="0">
                <a:solidFill>
                  <a:srgbClr val="FFFFFF"/>
                </a:solidFill>
                <a:latin typeface="TT Commons Pro" panose="020B0604020202020204" charset="0"/>
              </a:rPr>
            </a:br>
            <a:endParaRPr lang="en-US" sz="7800" dirty="0">
              <a:solidFill>
                <a:srgbClr val="FFFFFF"/>
              </a:solidFill>
              <a:latin typeface="TT Commons Pro" panose="020B0604020202020204" charset="0"/>
            </a:endParaRPr>
          </a:p>
        </p:txBody>
      </p:sp>
    </p:spTree>
    <p:extLst>
      <p:ext uri="{BB962C8B-B14F-4D97-AF65-F5344CB8AC3E}">
        <p14:creationId xmlns:p14="http://schemas.microsoft.com/office/powerpoint/2010/main" val="229642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474C35-1B36-E03A-F19A-D4D90A3D6D8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99" r="499"/>
          <a:stretch>
            <a:fillRect/>
          </a:stretch>
        </p:blipFill>
        <p:spPr>
          <a:xfrm>
            <a:off x="12579350" y="-50800"/>
            <a:ext cx="11477625" cy="13854113"/>
          </a:xfrm>
        </p:spPr>
      </p:pic>
      <p:sp>
        <p:nvSpPr>
          <p:cNvPr id="8" name="Title 7">
            <a:extLst>
              <a:ext uri="{FF2B5EF4-FFF2-40B4-BE49-F238E27FC236}">
                <a16:creationId xmlns:a16="http://schemas.microsoft.com/office/drawing/2014/main" id="{D55BD13E-7AB1-426F-299E-0760E129C3F2}"/>
              </a:ext>
            </a:extLst>
          </p:cNvPr>
          <p:cNvSpPr>
            <a:spLocks noGrp="1"/>
          </p:cNvSpPr>
          <p:nvPr>
            <p:ph type="ctrTitle"/>
          </p:nvPr>
        </p:nvSpPr>
        <p:spPr>
          <a:xfrm>
            <a:off x="1223992" y="4723662"/>
            <a:ext cx="13659706" cy="4775200"/>
          </a:xfrm>
        </p:spPr>
        <p:txBody>
          <a:bodyPr anchor="b">
            <a:normAutofit/>
          </a:bodyPr>
          <a:lstStyle/>
          <a:p>
            <a:r>
              <a:rPr lang="en-US" dirty="0"/>
              <a:t>Federal Legislative and Legal Update</a:t>
            </a:r>
          </a:p>
        </p:txBody>
      </p:sp>
      <p:sp>
        <p:nvSpPr>
          <p:cNvPr id="9" name="Subtitle 8">
            <a:extLst>
              <a:ext uri="{FF2B5EF4-FFF2-40B4-BE49-F238E27FC236}">
                <a16:creationId xmlns:a16="http://schemas.microsoft.com/office/drawing/2014/main" id="{7386AC1E-2CD4-2BB9-424C-315B7C6D0183}"/>
              </a:ext>
            </a:extLst>
          </p:cNvPr>
          <p:cNvSpPr>
            <a:spLocks noGrp="1"/>
          </p:cNvSpPr>
          <p:nvPr>
            <p:ph type="subTitle" idx="1"/>
          </p:nvPr>
        </p:nvSpPr>
        <p:spPr>
          <a:xfrm>
            <a:off x="1296235" y="10898335"/>
            <a:ext cx="16910121" cy="1709907"/>
          </a:xfrm>
        </p:spPr>
        <p:txBody>
          <a:bodyPr>
            <a:normAutofit/>
          </a:bodyPr>
          <a:lstStyle/>
          <a:p>
            <a:r>
              <a:rPr lang="en-US"/>
              <a:t>2026 NLC-RISC Trustees Conference</a:t>
            </a:r>
          </a:p>
          <a:p>
            <a:r>
              <a:rPr lang="en-US"/>
              <a:t>Savannah, Georgia</a:t>
            </a:r>
          </a:p>
        </p:txBody>
      </p:sp>
    </p:spTree>
    <p:extLst>
      <p:ext uri="{BB962C8B-B14F-4D97-AF65-F5344CB8AC3E}">
        <p14:creationId xmlns:p14="http://schemas.microsoft.com/office/powerpoint/2010/main" val="21618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B6F99-90B2-ACA8-4DC5-F9EEDB3E93CB}"/>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6C40794-0BA8-3EA3-3F9B-677C25D24E9A}"/>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CCF3DA0E-CF6F-7920-A195-346CBA0EA599}"/>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2B081EDA-EFCB-B211-A1A2-46EBE248AD62}"/>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8A3289FA-9998-9D9D-FA39-9F31ABCDA5EC}"/>
              </a:ext>
            </a:extLst>
          </p:cNvPr>
          <p:cNvSpPr txBox="1"/>
          <p:nvPr/>
        </p:nvSpPr>
        <p:spPr>
          <a:xfrm>
            <a:off x="1584960" y="1063519"/>
            <a:ext cx="15007590" cy="1256754"/>
          </a:xfrm>
          <a:prstGeom prst="rect">
            <a:avLst/>
          </a:prstGeom>
        </p:spPr>
        <p:txBody>
          <a:bodyPr wrap="square" lIns="0" tIns="0" rIns="0" bIns="0" rtlCol="0" anchor="t">
            <a:spAutoFit/>
          </a:bodyPr>
          <a:lstStyle/>
          <a:p>
            <a:pPr>
              <a:lnSpc>
                <a:spcPts val="9750"/>
              </a:lnSpc>
            </a:pPr>
            <a:r>
              <a:rPr lang="en-US" sz="9360" b="1" i="1" dirty="0">
                <a:solidFill>
                  <a:srgbClr val="2B4A9D"/>
                </a:solidFill>
                <a:latin typeface="TT Commons Pro" panose="020B0604020202020204" charset="0"/>
              </a:rPr>
              <a:t>Bauer v. Marks</a:t>
            </a:r>
            <a:endParaRPr lang="en-US" sz="936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ABFEEB97-1D25-6CEE-5366-748DD2D0E06F}"/>
              </a:ext>
            </a:extLst>
          </p:cNvPr>
          <p:cNvSpPr txBox="1"/>
          <p:nvPr/>
        </p:nvSpPr>
        <p:spPr>
          <a:xfrm>
            <a:off x="1337310" y="2995519"/>
            <a:ext cx="20706036" cy="9362563"/>
          </a:xfrm>
          <a:prstGeom prst="rect">
            <a:avLst/>
          </a:prstGeom>
        </p:spPr>
        <p:txBody>
          <a:bodyPr wrap="square" lIns="0" tIns="0" rIns="0" bIns="0" rtlCol="0" anchor="t">
            <a:spAutoFit/>
          </a:bodyPr>
          <a:lstStyle/>
          <a:p>
            <a:pPr marL="742950" indent="-742950">
              <a:buFont typeface="Arial" panose="020B0604020202020204" pitchFamily="34" charset="0"/>
              <a:buChar char="•"/>
            </a:pPr>
            <a:r>
              <a:rPr lang="en-US" sz="4680" dirty="0">
                <a:latin typeface="DM Sans" pitchFamily="2" charset="0"/>
              </a:rPr>
              <a:t>Involved a police officer’s use of a less lethal projectile during a violent protest in Minneapolis in the aftermath of the murder of George Floyd. </a:t>
            </a:r>
          </a:p>
          <a:p>
            <a:pPr lvl="0"/>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 The 8th Circuit found the officer was not entitled to qualified immunity despite riotous conditions and a fellow officer being attacked by the individual whom the less-lethal projectile struck.  </a:t>
            </a:r>
          </a:p>
          <a:p>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The Supreme Court remanded this case in light of </a:t>
            </a:r>
            <a:r>
              <a:rPr lang="en-US" sz="4680" i="1" dirty="0">
                <a:latin typeface="DM Sans" pitchFamily="2" charset="0"/>
              </a:rPr>
              <a:t>Barnes. </a:t>
            </a:r>
          </a:p>
          <a:p>
            <a:pPr marL="1337310" lvl="1" indent="-742950">
              <a:buFont typeface="Arial" panose="020B0604020202020204" pitchFamily="34" charset="0"/>
              <a:buChar char="•"/>
            </a:pPr>
            <a:r>
              <a:rPr lang="en-US" sz="4680" dirty="0">
                <a:latin typeface="DM Sans" pitchFamily="2" charset="0"/>
              </a:rPr>
              <a:t>Signals that the 8th Circuit may not have properly applied the “totality of the circumstances” test. </a:t>
            </a:r>
          </a:p>
          <a:p>
            <a:pPr marL="742950" indent="-742950">
              <a:buFont typeface="Arial" panose="020B0604020202020204" pitchFamily="34" charset="0"/>
              <a:buChar char="•"/>
            </a:pPr>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On remand, the 8</a:t>
            </a:r>
            <a:r>
              <a:rPr lang="en-US" sz="4680" baseline="30000" dirty="0">
                <a:latin typeface="DM Sans" pitchFamily="2" charset="0"/>
              </a:rPr>
              <a:t>th</a:t>
            </a:r>
            <a:r>
              <a:rPr lang="en-US" sz="4680" dirty="0">
                <a:latin typeface="DM Sans" pitchFamily="2" charset="0"/>
              </a:rPr>
              <a:t> Circuit held there were questions for the jury to consider to determine if qualified immunity was appropriate. </a:t>
            </a:r>
          </a:p>
        </p:txBody>
      </p:sp>
      <p:pic>
        <p:nvPicPr>
          <p:cNvPr id="2" name="Picture 7">
            <a:extLst>
              <a:ext uri="{FF2B5EF4-FFF2-40B4-BE49-F238E27FC236}">
                <a16:creationId xmlns:a16="http://schemas.microsoft.com/office/drawing/2014/main" id="{9598D0B3-7EAB-ACC3-B8EC-8EC920313FA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384557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A5DE2-9521-6E2F-2A5E-23021D8D4755}"/>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D2A88CA-6C37-FF86-0B79-3F8AE4202D1E}"/>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23C3008F-1A01-EF8E-D133-62F7F6BB72EB}"/>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3BA90582-CCF6-3C8D-B908-D83FAE4579AD}"/>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2BF49EA0-1221-D028-E029-2043FA52E676}"/>
              </a:ext>
            </a:extLst>
          </p:cNvPr>
          <p:cNvSpPr txBox="1"/>
          <p:nvPr/>
        </p:nvSpPr>
        <p:spPr>
          <a:xfrm>
            <a:off x="1337310" y="992997"/>
            <a:ext cx="17857594" cy="2513509"/>
          </a:xfrm>
          <a:prstGeom prst="rect">
            <a:avLst/>
          </a:prstGeom>
        </p:spPr>
        <p:txBody>
          <a:bodyPr wrap="square" lIns="0" tIns="0" rIns="0" bIns="0" rtlCol="0" anchor="t">
            <a:spAutoFit/>
          </a:bodyPr>
          <a:lstStyle/>
          <a:p>
            <a:pPr>
              <a:lnSpc>
                <a:spcPts val="9750"/>
              </a:lnSpc>
            </a:pPr>
            <a:r>
              <a:rPr lang="en-US" sz="9360" b="1">
                <a:solidFill>
                  <a:srgbClr val="2B4A9D"/>
                </a:solidFill>
                <a:latin typeface="TT Commons Pro" panose="020B0604020202020204" charset="0"/>
              </a:rPr>
              <a:t>Supreme Court 2025-2026 Term (Merits Docket)</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279BC2B3-3481-A636-C924-0939A602211C}"/>
              </a:ext>
            </a:extLst>
          </p:cNvPr>
          <p:cNvSpPr txBox="1"/>
          <p:nvPr/>
        </p:nvSpPr>
        <p:spPr>
          <a:xfrm>
            <a:off x="1337311" y="3564204"/>
            <a:ext cx="19705945" cy="6481774"/>
          </a:xfrm>
          <a:prstGeom prst="rect">
            <a:avLst/>
          </a:prstGeom>
        </p:spPr>
        <p:txBody>
          <a:bodyPr wrap="square" lIns="0" tIns="0" rIns="0" bIns="0" rtlCol="0" anchor="t">
            <a:spAutoFit/>
          </a:bodyPr>
          <a:lstStyle/>
          <a:p>
            <a:pPr marL="742950" indent="-742950">
              <a:buFont typeface="Arial" panose="020B0604020202020204" pitchFamily="34" charset="0"/>
              <a:buChar char="•"/>
            </a:pPr>
            <a:endParaRPr lang="en-US" sz="4680" dirty="0">
              <a:latin typeface="DM Sans" pitchFamily="2" charset="0"/>
            </a:endParaRPr>
          </a:p>
          <a:p>
            <a:r>
              <a:rPr lang="en-US" sz="4680" b="1" dirty="0">
                <a:latin typeface="DM Sans" pitchFamily="2" charset="0"/>
              </a:rPr>
              <a:t>Law Enforcement</a:t>
            </a:r>
            <a:r>
              <a:rPr lang="en-US" sz="4680" dirty="0">
                <a:latin typeface="DM Sans" pitchFamily="2" charset="0"/>
              </a:rPr>
              <a:t>: 	</a:t>
            </a:r>
            <a:r>
              <a:rPr lang="en-US" sz="4680" i="1" dirty="0">
                <a:latin typeface="DM Sans" pitchFamily="2" charset="0"/>
              </a:rPr>
              <a:t>Case v. Montana</a:t>
            </a:r>
          </a:p>
          <a:p>
            <a:r>
              <a:rPr lang="en-US" sz="4680" i="1" dirty="0">
                <a:latin typeface="DM Sans" pitchFamily="2" charset="0"/>
              </a:rPr>
              <a:t>					Zorn v. Linton</a:t>
            </a:r>
          </a:p>
          <a:p>
            <a:r>
              <a:rPr lang="en-US" sz="4680" i="1" dirty="0">
                <a:latin typeface="DM Sans" pitchFamily="2" charset="0"/>
              </a:rPr>
              <a:t>					Smith v. Scott</a:t>
            </a:r>
          </a:p>
          <a:p>
            <a:r>
              <a:rPr lang="en-US" sz="4680" i="1" dirty="0">
                <a:latin typeface="DM Sans" pitchFamily="2" charset="0"/>
              </a:rPr>
              <a:t>					</a:t>
            </a:r>
            <a:r>
              <a:rPr lang="en-US" sz="4680" i="1" dirty="0" err="1">
                <a:latin typeface="DM Sans" pitchFamily="2" charset="0"/>
              </a:rPr>
              <a:t>Chatrie</a:t>
            </a:r>
            <a:r>
              <a:rPr lang="en-US" sz="4680" i="1" dirty="0">
                <a:latin typeface="DM Sans" pitchFamily="2" charset="0"/>
              </a:rPr>
              <a:t> v. United States</a:t>
            </a:r>
          </a:p>
          <a:p>
            <a:pPr lvl="1"/>
            <a:r>
              <a:rPr lang="en-US" sz="4680" dirty="0">
                <a:latin typeface="DM Sans" pitchFamily="2" charset="0"/>
              </a:rPr>
              <a:t>  </a:t>
            </a:r>
          </a:p>
          <a:p>
            <a:r>
              <a:rPr lang="en-US" sz="4680" b="1" dirty="0">
                <a:latin typeface="DM Sans" pitchFamily="2" charset="0"/>
              </a:rPr>
              <a:t>Tax Foreclosure / Finances: </a:t>
            </a:r>
            <a:r>
              <a:rPr lang="en-US" sz="4680" i="1" dirty="0">
                <a:latin typeface="DM Sans" pitchFamily="2" charset="0"/>
              </a:rPr>
              <a:t>Pung v. Isabella County</a:t>
            </a:r>
          </a:p>
          <a:p>
            <a:endParaRPr lang="en-US" sz="4680" dirty="0">
              <a:latin typeface="DM Sans" pitchFamily="2" charset="0"/>
            </a:endParaRP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9091EB5C-460C-0AA9-1335-6E2C3705A760}"/>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149611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D685-9DCA-F079-E660-5338F9A6362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FE4EAD8-ECAA-109D-D721-43C6E168FB46}"/>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85" b="15546"/>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B4AD7E-A4CA-907C-BE72-618FE07F752A}"/>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a:solidFill>
                  <a:srgbClr val="FFFFFF"/>
                </a:solidFill>
                <a:latin typeface="TT Commons Pro" panose="020B0604020202020204" charset="0"/>
              </a:rPr>
              <a:t>Case v. Montana, </a:t>
            </a:r>
            <a:r>
              <a:rPr lang="en-US" sz="7800" b="1" dirty="0">
                <a:solidFill>
                  <a:srgbClr val="FFFFFF"/>
                </a:solidFill>
                <a:latin typeface="TT Commons Pro" panose="020B0604020202020204" charset="0"/>
              </a:rPr>
              <a:t>146 </a:t>
            </a:r>
            <a:r>
              <a:rPr lang="en-US" sz="7800" b="1" dirty="0" err="1">
                <a:solidFill>
                  <a:srgbClr val="FFFFFF"/>
                </a:solidFill>
                <a:latin typeface="TT Commons Pro" panose="020B0604020202020204" charset="0"/>
              </a:rPr>
              <a:t>S.Ct</a:t>
            </a:r>
            <a:r>
              <a:rPr lang="en-US" sz="7800" b="1" dirty="0">
                <a:solidFill>
                  <a:srgbClr val="FFFFFF"/>
                </a:solidFill>
                <a:latin typeface="TT Commons Pro" panose="020B0604020202020204" charset="0"/>
              </a:rPr>
              <a:t>. 500 (2026)</a:t>
            </a:r>
            <a:br>
              <a:rPr lang="en-US" sz="7800" b="1" dirty="0">
                <a:solidFill>
                  <a:srgbClr val="FFFFFF"/>
                </a:solidFill>
                <a:latin typeface="TT Commons Pro" panose="020B0604020202020204" charset="0"/>
              </a:rPr>
            </a:br>
            <a:r>
              <a:rPr lang="en-US" sz="7800" b="1" dirty="0">
                <a:solidFill>
                  <a:srgbClr val="FFFFFF"/>
                </a:solidFill>
                <a:latin typeface="TT Commons Pro" panose="020B0604020202020204" charset="0"/>
              </a:rPr>
              <a:t>Probable Cause/ Emergency Aid</a:t>
            </a:r>
          </a:p>
        </p:txBody>
      </p:sp>
    </p:spTree>
    <p:extLst>
      <p:ext uri="{BB962C8B-B14F-4D97-AF65-F5344CB8AC3E}">
        <p14:creationId xmlns:p14="http://schemas.microsoft.com/office/powerpoint/2010/main" val="294480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A29C6-A9CA-DC08-CAF9-A1EF5D3D1F51}"/>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054AC86-DAFD-772F-FC47-C584C98C45E7}"/>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5329B631-C0AC-83E2-AC4C-FC59B2280CEB}"/>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38CACC34-7744-FED7-DCE0-D3420F37B4BA}"/>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73E5D372-6026-CD42-F5DC-C481A30C464C}"/>
              </a:ext>
            </a:extLst>
          </p:cNvPr>
          <p:cNvSpPr txBox="1"/>
          <p:nvPr/>
        </p:nvSpPr>
        <p:spPr>
          <a:xfrm>
            <a:off x="1337310" y="992997"/>
            <a:ext cx="19531330" cy="1256754"/>
          </a:xfrm>
          <a:prstGeom prst="rect">
            <a:avLst/>
          </a:prstGeom>
        </p:spPr>
        <p:txBody>
          <a:bodyPr wrap="square" lIns="0" tIns="0" rIns="0" bIns="0" rtlCol="0" anchor="t">
            <a:spAutoFit/>
          </a:bodyPr>
          <a:lstStyle/>
          <a:p>
            <a:pPr>
              <a:lnSpc>
                <a:spcPts val="9750"/>
              </a:lnSpc>
            </a:pPr>
            <a:r>
              <a:rPr lang="en-US" sz="9360" b="1" i="1" dirty="0">
                <a:solidFill>
                  <a:srgbClr val="2B4A9D"/>
                </a:solidFill>
                <a:latin typeface="TT Commons Pro" panose="020B0604020202020204" charset="0"/>
              </a:rPr>
              <a:t>Case v. Montana</a:t>
            </a:r>
            <a:endParaRPr lang="en-US" sz="975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7FDE8D57-EE7F-B251-E58A-B449A9EA7BCA}"/>
              </a:ext>
            </a:extLst>
          </p:cNvPr>
          <p:cNvSpPr txBox="1"/>
          <p:nvPr/>
        </p:nvSpPr>
        <p:spPr>
          <a:xfrm>
            <a:off x="1584960" y="2668960"/>
            <a:ext cx="20109180" cy="6801862"/>
          </a:xfrm>
          <a:prstGeom prst="rect">
            <a:avLst/>
          </a:prstGeom>
        </p:spPr>
        <p:txBody>
          <a:bodyPr wrap="square" lIns="0" tIns="0" rIns="0" bIns="0" rtlCol="0" anchor="t">
            <a:spAutoFit/>
          </a:bodyPr>
          <a:lstStyle/>
          <a:p>
            <a:pPr lvl="0"/>
            <a:r>
              <a:rPr lang="en-US" sz="4420" b="1" dirty="0">
                <a:latin typeface="DM Sans" pitchFamily="2" charset="0"/>
              </a:rPr>
              <a:t>Facts:</a:t>
            </a:r>
          </a:p>
          <a:p>
            <a:pPr marL="742950" indent="-742950">
              <a:buFont typeface="Arial" panose="020B0604020202020204" pitchFamily="34" charset="0"/>
              <a:buChar char="•"/>
            </a:pPr>
            <a:r>
              <a:rPr lang="en-US" sz="4420" dirty="0">
                <a:latin typeface="DM Sans" pitchFamily="2" charset="0"/>
              </a:rPr>
              <a:t>Police entered the house to provide emergency aid to Case after a suicide threat.</a:t>
            </a:r>
          </a:p>
          <a:p>
            <a:pPr marL="742950" indent="-742950">
              <a:buFont typeface="Arial" panose="020B0604020202020204" pitchFamily="34" charset="0"/>
              <a:buChar char="•"/>
            </a:pPr>
            <a:r>
              <a:rPr lang="en-US" sz="4420" dirty="0">
                <a:latin typeface="DM Sans" pitchFamily="2" charset="0"/>
              </a:rPr>
              <a:t>Police found Case in a closet with an object that looked like a gun. </a:t>
            </a:r>
          </a:p>
          <a:p>
            <a:pPr marL="742950" indent="-742950">
              <a:buFont typeface="Arial" panose="020B0604020202020204" pitchFamily="34" charset="0"/>
              <a:buChar char="•"/>
            </a:pPr>
            <a:r>
              <a:rPr lang="en-US" sz="4420" dirty="0">
                <a:latin typeface="DM Sans" pitchFamily="2" charset="0"/>
              </a:rPr>
              <a:t>An officer thought Case was going to shoot him and shot Case in the stomach. Another officer found a gun nearby.</a:t>
            </a:r>
          </a:p>
          <a:p>
            <a:pPr marL="742950" indent="-742950">
              <a:buFont typeface="Arial" panose="020B0604020202020204" pitchFamily="34" charset="0"/>
              <a:buChar char="•"/>
            </a:pPr>
            <a:r>
              <a:rPr lang="en-US" sz="4420" dirty="0">
                <a:latin typeface="DM Sans" pitchFamily="2" charset="0"/>
              </a:rPr>
              <a:t>Case was charged with assaulting a police officer.  </a:t>
            </a:r>
          </a:p>
          <a:p>
            <a:pPr marL="742950" indent="-742950">
              <a:buFont typeface="Arial" panose="020B0604020202020204" pitchFamily="34" charset="0"/>
              <a:buChar char="•"/>
            </a:pPr>
            <a:r>
              <a:rPr lang="en-US" sz="4420" dirty="0">
                <a:latin typeface="DM Sans" pitchFamily="2" charset="0"/>
              </a:rPr>
              <a:t>Case asked trial court to exclude evidence law enforcement obtained after they entered his house since they didn’t have a warrant. </a:t>
            </a:r>
          </a:p>
          <a:p>
            <a:pPr lvl="0"/>
            <a:endParaRPr lang="en-US" sz="4420" dirty="0">
              <a:latin typeface="DM Sans" pitchFamily="2" charset="0"/>
            </a:endParaRPr>
          </a:p>
        </p:txBody>
      </p:sp>
      <p:pic>
        <p:nvPicPr>
          <p:cNvPr id="2" name="Picture 7">
            <a:extLst>
              <a:ext uri="{FF2B5EF4-FFF2-40B4-BE49-F238E27FC236}">
                <a16:creationId xmlns:a16="http://schemas.microsoft.com/office/drawing/2014/main" id="{9E028D1D-2919-D13C-47F0-08927D9B2AC8}"/>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89456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6DB8-6630-843F-C7C2-60FEE4F2CE8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18167D66-6A2A-7D2B-AF39-B9D6D4C10DFA}"/>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F7524554-34E9-9B2A-123F-0BA7D84BC4D9}"/>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C72164C4-783C-9BB6-689A-38CB87F441F3}"/>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B5BAEA94-177E-1CC2-BABA-FE9E5B00A494}"/>
              </a:ext>
            </a:extLst>
          </p:cNvPr>
          <p:cNvSpPr txBox="1"/>
          <p:nvPr/>
        </p:nvSpPr>
        <p:spPr>
          <a:xfrm>
            <a:off x="1337310" y="992997"/>
            <a:ext cx="18870930" cy="1256754"/>
          </a:xfrm>
          <a:prstGeom prst="rect">
            <a:avLst/>
          </a:prstGeom>
        </p:spPr>
        <p:txBody>
          <a:bodyPr wrap="square" lIns="0" tIns="0" rIns="0" bIns="0" rtlCol="0" anchor="t">
            <a:spAutoFit/>
          </a:bodyPr>
          <a:lstStyle/>
          <a:p>
            <a:pPr>
              <a:lnSpc>
                <a:spcPts val="9750"/>
              </a:lnSpc>
            </a:pPr>
            <a:r>
              <a:rPr lang="en-US" sz="9360" b="1" i="1">
                <a:solidFill>
                  <a:srgbClr val="2B4A9D"/>
                </a:solidFill>
                <a:latin typeface="TT Commons Pro" panose="020B0604020202020204" charset="0"/>
              </a:rPr>
              <a:t>Case v. Montana</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F56F9417-5533-347D-69D1-8F888877372A}"/>
              </a:ext>
            </a:extLst>
          </p:cNvPr>
          <p:cNvSpPr txBox="1"/>
          <p:nvPr/>
        </p:nvSpPr>
        <p:spPr>
          <a:xfrm>
            <a:off x="1485899" y="2738864"/>
            <a:ext cx="20557442" cy="10802957"/>
          </a:xfrm>
          <a:prstGeom prst="rect">
            <a:avLst/>
          </a:prstGeom>
        </p:spPr>
        <p:txBody>
          <a:bodyPr wrap="square" lIns="0" tIns="0" rIns="0" bIns="0" rtlCol="0" anchor="t">
            <a:spAutoFit/>
          </a:bodyPr>
          <a:lstStyle/>
          <a:p>
            <a:pPr lvl="0"/>
            <a:r>
              <a:rPr lang="en-US" sz="4680">
                <a:latin typeface="DM Sans" pitchFamily="2" charset="0"/>
              </a:rPr>
              <a:t>Supreme Court decision (9-0):</a:t>
            </a:r>
          </a:p>
          <a:p>
            <a:pPr lvl="0"/>
            <a:endParaRPr lang="en-US" sz="4680" b="1">
              <a:latin typeface="DM Sans" pitchFamily="2" charset="0"/>
            </a:endParaRPr>
          </a:p>
          <a:p>
            <a:pPr lvl="0"/>
            <a:r>
              <a:rPr lang="en-US" sz="4680" b="1">
                <a:latin typeface="DM Sans" pitchFamily="2" charset="0"/>
              </a:rPr>
              <a:t>Holding: </a:t>
            </a:r>
            <a:r>
              <a:rPr lang="en-US" sz="4680">
                <a:latin typeface="DM Sans" pitchFamily="2" charset="0"/>
              </a:rPr>
              <a:t>The Fourth Amendment allows police officers to enter a home without a warrant/probable cause if they have an “objectively reasonable basis for believing” that someone inside is seriously injured or imminently threatened by injury; that standard was met here.</a:t>
            </a:r>
          </a:p>
          <a:p>
            <a:pPr marL="742950" indent="-742950">
              <a:buFont typeface="Arial" panose="020B0604020202020204" pitchFamily="34" charset="0"/>
              <a:buChar char="•"/>
            </a:pPr>
            <a:r>
              <a:rPr lang="en-US" sz="4680">
                <a:latin typeface="DM Sans" pitchFamily="2" charset="0"/>
              </a:rPr>
              <a:t>Probable cause is for criminal investigations; this was an emergency aid situation</a:t>
            </a:r>
          </a:p>
          <a:p>
            <a:pPr marL="742950" indent="-742950">
              <a:buFont typeface="Arial" panose="020B0604020202020204" pitchFamily="34" charset="0"/>
              <a:buChar char="•"/>
            </a:pPr>
            <a:r>
              <a:rPr lang="en-US" sz="4680" i="1">
                <a:latin typeface="DM Sans" pitchFamily="2" charset="0"/>
              </a:rPr>
              <a:t>But, </a:t>
            </a:r>
            <a:r>
              <a:rPr lang="en-US" sz="4680">
                <a:latin typeface="DM Sans" pitchFamily="2" charset="0"/>
              </a:rPr>
              <a:t>the “emergency aid” exception to the warrant/probable cause requirement does not authorize police to search the premises beyond what is reasonably needed to deal with the emergency while maintaining the officers’ safety.   </a:t>
            </a:r>
          </a:p>
          <a:p>
            <a:pPr lvl="0"/>
            <a:endParaRPr lang="en-US" sz="4680">
              <a:latin typeface="DM Sans" pitchFamily="2" charset="0"/>
            </a:endParaRPr>
          </a:p>
          <a:p>
            <a:pPr lvl="0"/>
            <a:r>
              <a:rPr lang="en-US" sz="4680">
                <a:latin typeface="DM Sans" pitchFamily="2" charset="0"/>
              </a:rPr>
              <a:t> </a:t>
            </a:r>
          </a:p>
          <a:p>
            <a:pPr lvl="0"/>
            <a:endParaRPr lang="en-US" sz="4680">
              <a:latin typeface="DM Sans" pitchFamily="2" charset="0"/>
            </a:endParaRPr>
          </a:p>
        </p:txBody>
      </p:sp>
      <p:pic>
        <p:nvPicPr>
          <p:cNvPr id="2" name="Picture 7">
            <a:extLst>
              <a:ext uri="{FF2B5EF4-FFF2-40B4-BE49-F238E27FC236}">
                <a16:creationId xmlns:a16="http://schemas.microsoft.com/office/drawing/2014/main" id="{5D564F5A-9B6C-AE53-AEF6-65F3753E1288}"/>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66132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1779-A224-CE59-73C2-6FB54C96426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93F5175-99E8-06BE-8741-3CA85831B0EE}"/>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b="15730"/>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5E875C-F483-B561-3143-4782FCA69A72}"/>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fi-FI" sz="7800" b="1" i="1" dirty="0">
                <a:solidFill>
                  <a:srgbClr val="FFFFFF"/>
                </a:solidFill>
                <a:latin typeface="TT Commons Pro" panose="020B0604020202020204" charset="0"/>
              </a:rPr>
              <a:t>Zorn v. Linton, </a:t>
            </a:r>
            <a:r>
              <a:rPr lang="fi-FI" sz="7800" b="1" dirty="0">
                <a:solidFill>
                  <a:srgbClr val="FFFFFF"/>
                </a:solidFill>
                <a:latin typeface="TT Commons Pro" panose="020B0604020202020204" charset="0"/>
              </a:rPr>
              <a:t>146 S.Ct. 926 (2026)</a:t>
            </a:r>
            <a:br>
              <a:rPr lang="fi-FI" sz="7800" b="1" dirty="0">
                <a:solidFill>
                  <a:srgbClr val="FFFFFF"/>
                </a:solidFill>
                <a:latin typeface="TT Commons Pro" panose="020B0604020202020204" charset="0"/>
              </a:rPr>
            </a:br>
            <a:r>
              <a:rPr lang="fi-FI" sz="7800" b="1" dirty="0">
                <a:solidFill>
                  <a:srgbClr val="FFFFFF"/>
                </a:solidFill>
                <a:latin typeface="TT Commons Pro" panose="020B0604020202020204" charset="0"/>
              </a:rPr>
              <a:t>Excessive Force/ Qualified Immunity</a:t>
            </a:r>
          </a:p>
        </p:txBody>
      </p:sp>
    </p:spTree>
    <p:extLst>
      <p:ext uri="{BB962C8B-B14F-4D97-AF65-F5344CB8AC3E}">
        <p14:creationId xmlns:p14="http://schemas.microsoft.com/office/powerpoint/2010/main" val="25604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1170E-1C5D-0106-9884-D091FD019AE2}"/>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098ED15-49D8-15D0-7689-0D0E85E2EB8C}"/>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A7F66E8C-A123-2FA6-073F-A580EF330BB1}"/>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80DCA133-4EA9-DA22-4D2B-A5AD402021F8}"/>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BB4EED01-0546-CB50-75B8-9ED19717FB31}"/>
              </a:ext>
            </a:extLst>
          </p:cNvPr>
          <p:cNvSpPr txBox="1"/>
          <p:nvPr/>
        </p:nvSpPr>
        <p:spPr>
          <a:xfrm>
            <a:off x="1337310" y="992997"/>
            <a:ext cx="18984142" cy="1440394"/>
          </a:xfrm>
          <a:prstGeom prst="rect">
            <a:avLst/>
          </a:prstGeom>
        </p:spPr>
        <p:txBody>
          <a:bodyPr wrap="square" lIns="0" tIns="0" rIns="0" bIns="0" rtlCol="0" anchor="t">
            <a:spAutoFit/>
          </a:bodyPr>
          <a:lstStyle/>
          <a:p>
            <a:r>
              <a:rPr lang="en-US" sz="9360" b="1" i="1" dirty="0">
                <a:solidFill>
                  <a:srgbClr val="2B4A9D"/>
                </a:solidFill>
                <a:latin typeface="TT Commons Pro" panose="020B0604020202020204" charset="0"/>
              </a:rPr>
              <a:t>Zorn v. Linton</a:t>
            </a:r>
            <a:endParaRPr lang="en-US" sz="936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EC9110D0-9748-83EC-9CD3-45034B82BC7D}"/>
              </a:ext>
            </a:extLst>
          </p:cNvPr>
          <p:cNvSpPr txBox="1"/>
          <p:nvPr/>
        </p:nvSpPr>
        <p:spPr>
          <a:xfrm>
            <a:off x="1485900" y="3690359"/>
            <a:ext cx="20557446" cy="9362563"/>
          </a:xfrm>
          <a:prstGeom prst="rect">
            <a:avLst/>
          </a:prstGeom>
        </p:spPr>
        <p:txBody>
          <a:bodyPr wrap="square" lIns="0" tIns="0" rIns="0" bIns="0" rtlCol="0" anchor="t">
            <a:spAutoFit/>
          </a:bodyPr>
          <a:lstStyle/>
          <a:p>
            <a:r>
              <a:rPr lang="en-US" sz="4680" b="1" dirty="0">
                <a:latin typeface="DM Sans" pitchFamily="2" charset="0"/>
              </a:rPr>
              <a:t>Facts:</a:t>
            </a:r>
          </a:p>
          <a:p>
            <a:pPr marL="742950" indent="-742950">
              <a:buFont typeface="Arial" panose="020B0604020202020204" pitchFamily="34" charset="0"/>
              <a:buChar char="•"/>
            </a:pPr>
            <a:r>
              <a:rPr lang="en-US" sz="4680" dirty="0">
                <a:latin typeface="DM Sans" pitchFamily="2" charset="0"/>
              </a:rPr>
              <a:t>Group of protestors who staged a sit-in during the January 2015 inauguration of then-Governor Shumlin (VT).  </a:t>
            </a:r>
          </a:p>
          <a:p>
            <a:pPr marL="1337310" lvl="1" indent="-742950">
              <a:buFont typeface="Arial" panose="020B0604020202020204" pitchFamily="34" charset="0"/>
              <a:buChar char="•"/>
            </a:pPr>
            <a:r>
              <a:rPr lang="en-US" sz="4680" dirty="0">
                <a:latin typeface="DM Sans" pitchFamily="2" charset="0"/>
              </a:rPr>
              <a:t>Officers informed the protestors that the capitol was closed to the public. </a:t>
            </a:r>
          </a:p>
          <a:p>
            <a:pPr marL="1337310" lvl="1" indent="-742950">
              <a:buFont typeface="Arial" panose="020B0604020202020204" pitchFamily="34" charset="0"/>
              <a:buChar char="•"/>
            </a:pPr>
            <a:r>
              <a:rPr lang="en-US" sz="4680" dirty="0">
                <a:latin typeface="DM Sans" pitchFamily="2" charset="0"/>
              </a:rPr>
              <a:t>Ms. Linton kept her arms interlocked with fellow protestors. </a:t>
            </a:r>
          </a:p>
          <a:p>
            <a:pPr marL="742950" indent="-742950">
              <a:buFont typeface="Arial" panose="020B0604020202020204" pitchFamily="34" charset="0"/>
              <a:buChar char="•"/>
            </a:pPr>
            <a:r>
              <a:rPr lang="en-US" sz="4680" dirty="0">
                <a:latin typeface="DM Sans" pitchFamily="2" charset="0"/>
              </a:rPr>
              <a:t>Officer Zorn put her in a rear wristlock and repeatedly asked her to standup.  </a:t>
            </a:r>
          </a:p>
          <a:p>
            <a:pPr marL="1337310" lvl="1" indent="-742950">
              <a:buFont typeface="Arial" panose="020B0604020202020204" pitchFamily="34" charset="0"/>
              <a:buChar char="•"/>
            </a:pPr>
            <a:r>
              <a:rPr lang="en-US" sz="4680" dirty="0">
                <a:latin typeface="DM Sans" pitchFamily="2" charset="0"/>
              </a:rPr>
              <a:t>He warned he would use more pain compliance and she did not stand.  He then put pressure on her wrist to make her stand.  </a:t>
            </a:r>
          </a:p>
          <a:p>
            <a:pPr marL="1337310" lvl="1" indent="-742950">
              <a:buFont typeface="Arial" panose="020B0604020202020204" pitchFamily="34" charset="0"/>
              <a:buChar char="•"/>
            </a:pPr>
            <a:r>
              <a:rPr lang="en-US" sz="4680" dirty="0">
                <a:latin typeface="DM Sans" pitchFamily="2" charset="0"/>
              </a:rPr>
              <a:t>She fell back on the floor, had to be lifted up and carried outside.  </a:t>
            </a:r>
          </a:p>
          <a:p>
            <a:pPr marL="742950" indent="-742950">
              <a:buFont typeface="Arial" panose="020B0604020202020204" pitchFamily="34" charset="0"/>
              <a:buChar char="•"/>
            </a:pPr>
            <a:r>
              <a:rPr lang="en-US" sz="4680" dirty="0">
                <a:latin typeface="DM Sans" pitchFamily="2" charset="0"/>
              </a:rPr>
              <a:t>She sued claiming excessive force. </a:t>
            </a: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21A92108-7E4E-C7EA-2FFF-9712B1EEF061}"/>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722391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679E9-9DB0-ABAB-0BE1-615164E136B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5914AFF-4549-0258-8348-A28EB4D1E5A3}"/>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DDE92949-BC38-F6E4-F476-0F2A5E7DBFDC}"/>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4EC9CF1A-278B-4C75-B411-290CD5D2BF1B}"/>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8FE85AE8-804B-DDB5-8701-5676D2D41DE2}"/>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a:solidFill>
                  <a:srgbClr val="2B4A9D"/>
                </a:solidFill>
                <a:latin typeface="TT Commons Pro" panose="020B0604020202020204" charset="0"/>
              </a:rPr>
              <a:t>Zorn v. Linton</a:t>
            </a:r>
            <a:endParaRPr lang="en-US" sz="936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48A76B70-9F5B-7B07-CDFC-E0F7AD8296E0}"/>
              </a:ext>
            </a:extLst>
          </p:cNvPr>
          <p:cNvSpPr txBox="1"/>
          <p:nvPr/>
        </p:nvSpPr>
        <p:spPr>
          <a:xfrm>
            <a:off x="1485900" y="3690360"/>
            <a:ext cx="20557446" cy="7922169"/>
          </a:xfrm>
          <a:prstGeom prst="rect">
            <a:avLst/>
          </a:prstGeom>
        </p:spPr>
        <p:txBody>
          <a:bodyPr wrap="square" lIns="0" tIns="0" rIns="0" bIns="0" rtlCol="0" anchor="t">
            <a:spAutoFit/>
          </a:bodyPr>
          <a:lstStyle/>
          <a:p>
            <a:r>
              <a:rPr lang="en-US" sz="4680" dirty="0">
                <a:latin typeface="DM Sans" pitchFamily="2" charset="0"/>
              </a:rPr>
              <a:t>District Court:</a:t>
            </a:r>
          </a:p>
          <a:p>
            <a:pPr marL="742950" indent="-742950">
              <a:buFont typeface="Arial" panose="020B0604020202020204" pitchFamily="34" charset="0"/>
              <a:buChar char="•"/>
            </a:pPr>
            <a:r>
              <a:rPr lang="en-US" sz="4680" dirty="0">
                <a:latin typeface="DM Sans" pitchFamily="2" charset="0"/>
              </a:rPr>
              <a:t>Granted qualified immunity reasoning it was not clearly established at the time of the encounter that lifting Linton while putting pressure on her wrist violated the 4</a:t>
            </a:r>
            <a:r>
              <a:rPr lang="en-US" sz="4680" baseline="30000" dirty="0">
                <a:latin typeface="DM Sans" pitchFamily="2" charset="0"/>
              </a:rPr>
              <a:t>th</a:t>
            </a:r>
            <a:r>
              <a:rPr lang="en-US" sz="4680" dirty="0">
                <a:latin typeface="DM Sans" pitchFamily="2" charset="0"/>
              </a:rPr>
              <a:t> Amendment.</a:t>
            </a:r>
          </a:p>
          <a:p>
            <a:endParaRPr lang="en-US" sz="4680" dirty="0">
              <a:latin typeface="DM Sans" pitchFamily="2" charset="0"/>
            </a:endParaRPr>
          </a:p>
          <a:p>
            <a:r>
              <a:rPr lang="en-US" sz="4680" dirty="0">
                <a:latin typeface="DM Sans" pitchFamily="2" charset="0"/>
              </a:rPr>
              <a:t>2</a:t>
            </a:r>
            <a:r>
              <a:rPr lang="en-US" sz="4680" baseline="30000" dirty="0">
                <a:latin typeface="DM Sans" pitchFamily="2" charset="0"/>
              </a:rPr>
              <a:t>nd</a:t>
            </a:r>
            <a:r>
              <a:rPr lang="en-US" sz="4680" dirty="0">
                <a:latin typeface="DM Sans" pitchFamily="2" charset="0"/>
              </a:rPr>
              <a:t> Circuit Court of Appeals:</a:t>
            </a:r>
          </a:p>
          <a:p>
            <a:pPr marL="742950" indent="-742950">
              <a:buFont typeface="Arial" panose="020B0604020202020204" pitchFamily="34" charset="0"/>
              <a:buChar char="•"/>
            </a:pPr>
            <a:r>
              <a:rPr lang="en-US" sz="4680" dirty="0">
                <a:latin typeface="DM Sans" pitchFamily="2" charset="0"/>
              </a:rPr>
              <a:t>Denied qualified immunity relying on </a:t>
            </a:r>
            <a:r>
              <a:rPr lang="en-US" sz="4680" i="1" dirty="0">
                <a:latin typeface="DM Sans" pitchFamily="2" charset="0"/>
              </a:rPr>
              <a:t>Amnesty America v. West Hartford,</a:t>
            </a:r>
            <a:r>
              <a:rPr lang="en-US" sz="4680" dirty="0">
                <a:latin typeface="DM Sans" pitchFamily="2" charset="0"/>
              </a:rPr>
              <a:t> 361 F. 3d 113 (2004), to conclude that it was clearly established that the “gratuitous use of a rear wristlock on a protester passively resisting arrest constitutes excessive force.” </a:t>
            </a: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96314FD0-090D-0B50-4E93-09D881183075}"/>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90879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6444-F7E8-220E-8114-8139A404ECA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BF7D43E-EA0E-61D7-8B45-F0BE767B282F}"/>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D9881E56-92DA-77B2-EB56-F82ABF1F4A6F}"/>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565028B6-FD6F-FEC1-75F2-FA427A158515}"/>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30287381-BAF8-1187-067C-3A71EC25A684}"/>
              </a:ext>
            </a:extLst>
          </p:cNvPr>
          <p:cNvSpPr txBox="1"/>
          <p:nvPr/>
        </p:nvSpPr>
        <p:spPr>
          <a:xfrm>
            <a:off x="1485900" y="3688080"/>
            <a:ext cx="20557446" cy="5761577"/>
          </a:xfrm>
          <a:prstGeom prst="rect">
            <a:avLst/>
          </a:prstGeom>
        </p:spPr>
        <p:txBody>
          <a:bodyPr wrap="square" lIns="0" tIns="0" rIns="0" bIns="0" rtlCol="0" anchor="t">
            <a:spAutoFit/>
          </a:bodyPr>
          <a:lstStyle/>
          <a:p>
            <a:r>
              <a:rPr lang="en-US" sz="4680" dirty="0">
                <a:latin typeface="DM Sans" pitchFamily="2" charset="0"/>
              </a:rPr>
              <a:t>Supreme Court Holding (6-3)</a:t>
            </a:r>
          </a:p>
          <a:p>
            <a:endParaRPr lang="en-US" sz="4680" dirty="0">
              <a:latin typeface="DM Sans" pitchFamily="2" charset="0"/>
            </a:endParaRPr>
          </a:p>
          <a:p>
            <a:r>
              <a:rPr lang="en-US" sz="4680" dirty="0">
                <a:latin typeface="DM Sans" pitchFamily="2" charset="0"/>
              </a:rPr>
              <a:t>Reversed:</a:t>
            </a:r>
          </a:p>
          <a:p>
            <a:pPr marL="742950" indent="-742950">
              <a:buFont typeface="Arial" panose="020B0604020202020204" pitchFamily="34" charset="0"/>
              <a:buChar char="•"/>
            </a:pPr>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Held the </a:t>
            </a:r>
            <a:r>
              <a:rPr lang="en-US" sz="4680" i="1" dirty="0">
                <a:latin typeface="DM Sans" pitchFamily="2" charset="0"/>
              </a:rPr>
              <a:t>Amnesty </a:t>
            </a:r>
            <a:r>
              <a:rPr lang="en-US" sz="4680" dirty="0">
                <a:latin typeface="DM Sans" pitchFamily="2" charset="0"/>
              </a:rPr>
              <a:t>case did not clearly establish the law. </a:t>
            </a:r>
          </a:p>
          <a:p>
            <a:pPr marL="1337310" lvl="1" indent="-742950">
              <a:buFont typeface="Arial" panose="020B0604020202020204" pitchFamily="34" charset="0"/>
              <a:buChar char="•"/>
            </a:pPr>
            <a:r>
              <a:rPr lang="en-US" sz="4680" dirty="0">
                <a:latin typeface="DM Sans" pitchFamily="2" charset="0"/>
              </a:rPr>
              <a:t>The officer in </a:t>
            </a:r>
            <a:r>
              <a:rPr lang="en-US" sz="4680" i="1" dirty="0">
                <a:latin typeface="DM Sans" pitchFamily="2" charset="0"/>
              </a:rPr>
              <a:t>Amnesty </a:t>
            </a:r>
            <a:r>
              <a:rPr lang="en-US" sz="4680" dirty="0">
                <a:latin typeface="DM Sans" pitchFamily="2" charset="0"/>
              </a:rPr>
              <a:t>did not give warnings and the facts involved other allegations of excessive force.  </a:t>
            </a: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5A55446A-A4B7-FD72-BFC3-A28B227B1038}"/>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
        <p:nvSpPr>
          <p:cNvPr id="3" name="TextBox 7">
            <a:extLst>
              <a:ext uri="{FF2B5EF4-FFF2-40B4-BE49-F238E27FC236}">
                <a16:creationId xmlns:a16="http://schemas.microsoft.com/office/drawing/2014/main" id="{21A01E04-F600-C982-C150-8057D683DA3B}"/>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a:solidFill>
                  <a:srgbClr val="2B4A9D"/>
                </a:solidFill>
                <a:latin typeface="TT Commons Pro" panose="020B0604020202020204" charset="0"/>
              </a:rPr>
              <a:t>Zorn v. Linton</a:t>
            </a:r>
            <a:endParaRPr lang="en-US" sz="9360">
              <a:solidFill>
                <a:srgbClr val="2B4A9D"/>
              </a:solidFill>
              <a:latin typeface="TT Commons Pro" panose="020B0604020202020204" charset="0"/>
            </a:endParaRPr>
          </a:p>
        </p:txBody>
      </p:sp>
    </p:spTree>
    <p:extLst>
      <p:ext uri="{BB962C8B-B14F-4D97-AF65-F5344CB8AC3E}">
        <p14:creationId xmlns:p14="http://schemas.microsoft.com/office/powerpoint/2010/main" val="419395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723AD-5B3E-92E4-8DC3-54C7BB992F7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246F79F-131B-CFB4-7CCF-CCA78E0467D3}"/>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9778"/>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A64C9C-3273-BE97-7A64-A650798BE007}"/>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a:solidFill>
                  <a:srgbClr val="FFFFFF"/>
                </a:solidFill>
                <a:latin typeface="TT Commons Pro" panose="020B0604020202020204" charset="0"/>
              </a:rPr>
              <a:t>Smith v. Scott, </a:t>
            </a:r>
            <a:r>
              <a:rPr lang="en-US" sz="7800" b="1" dirty="0">
                <a:solidFill>
                  <a:srgbClr val="FFFFFF"/>
                </a:solidFill>
                <a:latin typeface="TT Commons Pro" panose="020B0604020202020204" charset="0"/>
              </a:rPr>
              <a:t>Remanded</a:t>
            </a:r>
            <a:br>
              <a:rPr lang="en-US" sz="7800" b="1" dirty="0">
                <a:solidFill>
                  <a:srgbClr val="FFFFFF"/>
                </a:solidFill>
                <a:latin typeface="TT Commons Pro" panose="020B0604020202020204" charset="0"/>
              </a:rPr>
            </a:br>
            <a:r>
              <a:rPr lang="fi-FI" sz="7800" b="1" dirty="0">
                <a:solidFill>
                  <a:srgbClr val="FFFFFF"/>
                </a:solidFill>
                <a:latin typeface="TT Commons Pro" panose="020B0604020202020204" charset="0"/>
              </a:rPr>
              <a:t>Excessive Force/ Qualified Immunity</a:t>
            </a:r>
            <a:endParaRPr lang="en-US" sz="7800" b="1" dirty="0">
              <a:solidFill>
                <a:srgbClr val="FFFFFF"/>
              </a:solidFill>
              <a:latin typeface="TT Commons Pro" panose="020B0604020202020204" charset="0"/>
            </a:endParaRPr>
          </a:p>
        </p:txBody>
      </p:sp>
    </p:spTree>
    <p:extLst>
      <p:ext uri="{BB962C8B-B14F-4D97-AF65-F5344CB8AC3E}">
        <p14:creationId xmlns:p14="http://schemas.microsoft.com/office/powerpoint/2010/main" val="10943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E2B9301-39C5-5B03-81C1-03D220992F9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398" r="19398"/>
          <a:stretch>
            <a:fillRect/>
          </a:stretch>
        </p:blipFill>
        <p:spPr>
          <a:xfrm>
            <a:off x="4094163" y="4260850"/>
            <a:ext cx="3168650" cy="3451225"/>
          </a:xfrm>
          <a:prstGeom prst="ellipse">
            <a:avLst/>
          </a:prstGeom>
        </p:spPr>
      </p:pic>
      <p:sp>
        <p:nvSpPr>
          <p:cNvPr id="3" name="Text Placeholder 2">
            <a:extLst>
              <a:ext uri="{FF2B5EF4-FFF2-40B4-BE49-F238E27FC236}">
                <a16:creationId xmlns:a16="http://schemas.microsoft.com/office/drawing/2014/main" id="{8C5A0A5B-1F6A-1AC5-E766-E1A63B0660DE}"/>
              </a:ext>
            </a:extLst>
          </p:cNvPr>
          <p:cNvSpPr>
            <a:spLocks noGrp="1"/>
          </p:cNvSpPr>
          <p:nvPr>
            <p:ph type="body" sz="quarter" idx="11"/>
          </p:nvPr>
        </p:nvSpPr>
        <p:spPr>
          <a:xfrm>
            <a:off x="11887200" y="5369958"/>
            <a:ext cx="10252075" cy="706293"/>
          </a:xfrm>
        </p:spPr>
        <p:txBody>
          <a:bodyPr/>
          <a:lstStyle/>
          <a:p>
            <a:r>
              <a:rPr lang="en-US" sz="3200"/>
              <a:t>Stephanie Martinez-Ruckman</a:t>
            </a:r>
          </a:p>
        </p:txBody>
      </p:sp>
      <p:sp>
        <p:nvSpPr>
          <p:cNvPr id="4" name="Text Placeholder 3">
            <a:extLst>
              <a:ext uri="{FF2B5EF4-FFF2-40B4-BE49-F238E27FC236}">
                <a16:creationId xmlns:a16="http://schemas.microsoft.com/office/drawing/2014/main" id="{3CF1FF7C-A964-3646-E433-FB074F14B4D9}"/>
              </a:ext>
            </a:extLst>
          </p:cNvPr>
          <p:cNvSpPr>
            <a:spLocks noGrp="1"/>
          </p:cNvSpPr>
          <p:nvPr>
            <p:ph type="body" sz="quarter" idx="12"/>
          </p:nvPr>
        </p:nvSpPr>
        <p:spPr>
          <a:xfrm>
            <a:off x="11887201" y="5832402"/>
            <a:ext cx="10252074" cy="533113"/>
          </a:xfrm>
        </p:spPr>
        <p:txBody>
          <a:bodyPr/>
          <a:lstStyle/>
          <a:p>
            <a:r>
              <a:rPr lang="en-US"/>
              <a:t>Legislative Director, Human Development		</a:t>
            </a:r>
          </a:p>
        </p:txBody>
      </p:sp>
      <p:sp>
        <p:nvSpPr>
          <p:cNvPr id="5" name="Text Placeholder 4">
            <a:extLst>
              <a:ext uri="{FF2B5EF4-FFF2-40B4-BE49-F238E27FC236}">
                <a16:creationId xmlns:a16="http://schemas.microsoft.com/office/drawing/2014/main" id="{7F34D554-71F6-80A5-70DB-176782CC32B7}"/>
              </a:ext>
            </a:extLst>
          </p:cNvPr>
          <p:cNvSpPr>
            <a:spLocks noGrp="1"/>
          </p:cNvSpPr>
          <p:nvPr>
            <p:ph type="body" sz="quarter" idx="13"/>
          </p:nvPr>
        </p:nvSpPr>
        <p:spPr>
          <a:xfrm>
            <a:off x="11887201" y="6383785"/>
            <a:ext cx="10252074" cy="1350818"/>
          </a:xfrm>
        </p:spPr>
        <p:txBody>
          <a:bodyPr/>
          <a:lstStyle/>
          <a:p>
            <a:r>
              <a:rPr lang="en-US"/>
              <a:t>National League of Cities</a:t>
            </a:r>
          </a:p>
        </p:txBody>
      </p:sp>
      <p:pic>
        <p:nvPicPr>
          <p:cNvPr id="8" name="Picture Placeholder 6">
            <a:extLst>
              <a:ext uri="{FF2B5EF4-FFF2-40B4-BE49-F238E27FC236}">
                <a16:creationId xmlns:a16="http://schemas.microsoft.com/office/drawing/2014/main" id="{D10A8679-D935-22F6-960D-E29ECABB63A6}"/>
              </a:ext>
            </a:extLst>
          </p:cNvPr>
          <p:cNvPicPr>
            <a:picLocks noChangeAspect="1"/>
          </p:cNvPicPr>
          <p:nvPr/>
        </p:nvPicPr>
        <p:blipFill>
          <a:blip r:embed="rId3">
            <a:extLst>
              <a:ext uri="{28A0092B-C50C-407E-A947-70E740481C1C}">
                <a14:useLocalDpi xmlns:a14="http://schemas.microsoft.com/office/drawing/2010/main" val="0"/>
              </a:ext>
            </a:extLst>
          </a:blip>
          <a:srcRect l="4094" r="4094"/>
          <a:stretch/>
        </p:blipFill>
        <p:spPr>
          <a:xfrm>
            <a:off x="4022274" y="8381400"/>
            <a:ext cx="3168650" cy="3451225"/>
          </a:xfrm>
          <a:prstGeom prst="ellipse">
            <a:avLst/>
          </a:prstGeom>
        </p:spPr>
      </p:pic>
      <p:sp>
        <p:nvSpPr>
          <p:cNvPr id="9" name="Text Placeholder 2">
            <a:extLst>
              <a:ext uri="{FF2B5EF4-FFF2-40B4-BE49-F238E27FC236}">
                <a16:creationId xmlns:a16="http://schemas.microsoft.com/office/drawing/2014/main" id="{A2E52D0D-8D30-D1A8-F109-E474D5FF3095}"/>
              </a:ext>
            </a:extLst>
          </p:cNvPr>
          <p:cNvSpPr txBox="1">
            <a:spLocks/>
          </p:cNvSpPr>
          <p:nvPr/>
        </p:nvSpPr>
        <p:spPr>
          <a:xfrm>
            <a:off x="11884323" y="9237192"/>
            <a:ext cx="10252075" cy="70629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66AB"/>
                </a:solidFill>
                <a:latin typeface="+mn-lt"/>
                <a:ea typeface="+mn-ea"/>
                <a:cs typeface="+mn-cs"/>
              </a:defRPr>
            </a:lvl1pPr>
            <a:lvl2pPr marL="891505"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78300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2674513"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356601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Gwinn</a:t>
            </a:r>
            <a:r>
              <a:rPr lang="en-US"/>
              <a:t> </a:t>
            </a:r>
            <a:r>
              <a:rPr lang="en-US" sz="3200"/>
              <a:t>Hall</a:t>
            </a:r>
          </a:p>
        </p:txBody>
      </p:sp>
      <p:sp>
        <p:nvSpPr>
          <p:cNvPr id="10" name="Text Placeholder 3">
            <a:extLst>
              <a:ext uri="{FF2B5EF4-FFF2-40B4-BE49-F238E27FC236}">
                <a16:creationId xmlns:a16="http://schemas.microsoft.com/office/drawing/2014/main" id="{E68B4ED4-00FF-1E29-B2C8-6498F140E4C7}"/>
              </a:ext>
            </a:extLst>
          </p:cNvPr>
          <p:cNvSpPr txBox="1">
            <a:spLocks/>
          </p:cNvSpPr>
          <p:nvPr/>
        </p:nvSpPr>
        <p:spPr>
          <a:xfrm>
            <a:off x="11884324" y="9723274"/>
            <a:ext cx="10252074" cy="5331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spc="0">
                <a:solidFill>
                  <a:schemeClr val="tx1"/>
                </a:solidFill>
                <a:latin typeface="+mn-lt"/>
                <a:ea typeface="+mn-ea"/>
                <a:cs typeface="+mn-cs"/>
              </a:defRPr>
            </a:lvl1pPr>
            <a:lvl2pPr marL="891505"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2pPr>
            <a:lvl3pPr marL="178300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2674513"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356601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Senior Associate General Counsel</a:t>
            </a:r>
          </a:p>
        </p:txBody>
      </p:sp>
      <p:sp>
        <p:nvSpPr>
          <p:cNvPr id="11" name="Text Placeholder 4">
            <a:extLst>
              <a:ext uri="{FF2B5EF4-FFF2-40B4-BE49-F238E27FC236}">
                <a16:creationId xmlns:a16="http://schemas.microsoft.com/office/drawing/2014/main" id="{381A1DCE-DF17-2662-16BF-59F79A40F8B8}"/>
              </a:ext>
            </a:extLst>
          </p:cNvPr>
          <p:cNvSpPr txBox="1">
            <a:spLocks/>
          </p:cNvSpPr>
          <p:nvPr/>
        </p:nvSpPr>
        <p:spPr>
          <a:xfrm>
            <a:off x="11884324" y="10291187"/>
            <a:ext cx="10252074" cy="135081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spc="0">
                <a:solidFill>
                  <a:schemeClr val="tx1"/>
                </a:solidFill>
                <a:latin typeface="+mn-lt"/>
                <a:ea typeface="+mn-ea"/>
                <a:cs typeface="+mn-cs"/>
              </a:defRPr>
            </a:lvl1pPr>
            <a:lvl2pPr marL="891505"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2pPr>
            <a:lvl3pPr marL="178300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2674513"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356601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Georgia Municipal Association</a:t>
            </a:r>
          </a:p>
        </p:txBody>
      </p:sp>
    </p:spTree>
    <p:extLst>
      <p:ext uri="{BB962C8B-B14F-4D97-AF65-F5344CB8AC3E}">
        <p14:creationId xmlns:p14="http://schemas.microsoft.com/office/powerpoint/2010/main" val="4001600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A642-0F44-7302-C567-90A87171255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253BBE0-63E6-5D67-AE89-11152219036C}"/>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BA5C5F78-48EC-A6E5-FAA2-F1A3772ECCE1}"/>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D9FF277E-5916-F95E-0531-A16156E4E1C0}"/>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E044F72B-4E3E-578E-51E1-AD8E3A2D8E57}"/>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dirty="0">
                <a:solidFill>
                  <a:srgbClr val="2B4A9D"/>
                </a:solidFill>
                <a:latin typeface="TT Commons Pro" panose="020B0604020202020204" charset="0"/>
              </a:rPr>
              <a:t>Smith v. Scott</a:t>
            </a:r>
            <a:endParaRPr lang="en-US" sz="9360" i="1"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5446E30F-C070-B842-B5B4-2985F46D9048}"/>
              </a:ext>
            </a:extLst>
          </p:cNvPr>
          <p:cNvSpPr txBox="1"/>
          <p:nvPr/>
        </p:nvSpPr>
        <p:spPr>
          <a:xfrm>
            <a:off x="1382337" y="2662356"/>
            <a:ext cx="20557446" cy="9362563"/>
          </a:xfrm>
          <a:prstGeom prst="rect">
            <a:avLst/>
          </a:prstGeom>
        </p:spPr>
        <p:txBody>
          <a:bodyPr wrap="square" lIns="0" tIns="0" rIns="0" bIns="0" rtlCol="0" anchor="t">
            <a:spAutoFit/>
          </a:bodyPr>
          <a:lstStyle/>
          <a:p>
            <a:r>
              <a:rPr lang="en-US" sz="4680" b="1" dirty="0">
                <a:latin typeface="DM Sans" pitchFamily="2" charset="0"/>
              </a:rPr>
              <a:t>Facts:</a:t>
            </a:r>
          </a:p>
          <a:p>
            <a:pPr marL="742950" indent="-742950">
              <a:buFont typeface="Arial" panose="020B0604020202020204" pitchFamily="34" charset="0"/>
              <a:buChar char="•"/>
            </a:pPr>
            <a:r>
              <a:rPr lang="en-US" sz="4680" dirty="0">
                <a:latin typeface="DM Sans" pitchFamily="2" charset="0"/>
              </a:rPr>
              <a:t>Smith was in mental distress and called 911.  After coming out of his apartment, he had a pipe and a knife which he immediately handed over when asked by officers.  He also indicated he had schizophrenia. </a:t>
            </a:r>
          </a:p>
          <a:p>
            <a:pPr marL="742950" indent="-742950">
              <a:buFont typeface="Arial" panose="020B0604020202020204" pitchFamily="34" charset="0"/>
              <a:buChar char="•"/>
            </a:pPr>
            <a:r>
              <a:rPr lang="en-US" sz="4680" dirty="0">
                <a:latin typeface="DM Sans" pitchFamily="2" charset="0"/>
              </a:rPr>
              <a:t>Officers sought to bring him in for a mental health and safety hold and pulled him to the ground.  </a:t>
            </a:r>
          </a:p>
          <a:p>
            <a:pPr marL="742950" indent="-742950">
              <a:buFont typeface="Arial" panose="020B0604020202020204" pitchFamily="34" charset="0"/>
              <a:buChar char="•"/>
            </a:pPr>
            <a:r>
              <a:rPr lang="en-US" sz="4680" dirty="0">
                <a:latin typeface="DM Sans" pitchFamily="2" charset="0"/>
              </a:rPr>
              <a:t>He had complied with all orders until this point, but he resisted once on the ground and they put bodyweight force on his back and neck to get him into handcuffs, which took 1-2 minutes.  </a:t>
            </a:r>
          </a:p>
          <a:p>
            <a:pPr marL="742950" indent="-742950">
              <a:buFont typeface="Arial" panose="020B0604020202020204" pitchFamily="34" charset="0"/>
              <a:buChar char="•"/>
            </a:pPr>
            <a:r>
              <a:rPr lang="en-US" sz="4680" dirty="0">
                <a:latin typeface="DM Sans" pitchFamily="2" charset="0"/>
              </a:rPr>
              <a:t>They then turned him on his side at which point he was still responsive.  </a:t>
            </a:r>
          </a:p>
          <a:p>
            <a:pPr marL="742950" indent="-742950">
              <a:buFont typeface="Arial" panose="020B0604020202020204" pitchFamily="34" charset="0"/>
              <a:buChar char="•"/>
            </a:pPr>
            <a:r>
              <a:rPr lang="en-US" sz="4680" dirty="0">
                <a:latin typeface="DM Sans" pitchFamily="2" charset="0"/>
              </a:rPr>
              <a:t>A few minutes later, he became unresponsive and after paramedics arrived, he was pronounced dead.  </a:t>
            </a: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96839D33-2B4A-C339-74AC-33465D0B9492}"/>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818361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8AC9-3D06-6D4A-2F39-FB8645A20A95}"/>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DB3190C-3788-D94A-BADF-1ACEFCEB6B92}"/>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485A4B6E-5953-5B32-5DED-6E8D6DE2254B}"/>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B3735BFC-98D9-14E4-E2AB-9D35F1F0B2C3}"/>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9B9419A3-7636-1795-6E64-94A56B8F0F5F}"/>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a:solidFill>
                  <a:srgbClr val="2B4A9D"/>
                </a:solidFill>
                <a:latin typeface="TT Commons Pro" panose="020B0604020202020204" charset="0"/>
              </a:rPr>
              <a:t>Smith v. Scott</a:t>
            </a:r>
            <a:endParaRPr lang="en-US" sz="9360" i="1">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CC1D244F-5F5A-1A1D-AF79-C3EDB1E353FF}"/>
              </a:ext>
            </a:extLst>
          </p:cNvPr>
          <p:cNvSpPr txBox="1"/>
          <p:nvPr/>
        </p:nvSpPr>
        <p:spPr>
          <a:xfrm>
            <a:off x="1485900" y="3690360"/>
            <a:ext cx="20557446" cy="7201972"/>
          </a:xfrm>
          <a:prstGeom prst="rect">
            <a:avLst/>
          </a:prstGeom>
        </p:spPr>
        <p:txBody>
          <a:bodyPr wrap="square" lIns="0" tIns="0" rIns="0" bIns="0" rtlCol="0" anchor="t">
            <a:spAutoFit/>
          </a:bodyPr>
          <a:lstStyle/>
          <a:p>
            <a:r>
              <a:rPr lang="en-US" sz="4680" b="1" dirty="0">
                <a:latin typeface="DM Sans" pitchFamily="2" charset="0"/>
              </a:rPr>
              <a:t>9</a:t>
            </a:r>
            <a:r>
              <a:rPr lang="en-US" sz="4680" b="1" baseline="30000" dirty="0">
                <a:latin typeface="DM Sans" pitchFamily="2" charset="0"/>
              </a:rPr>
              <a:t>th</a:t>
            </a:r>
            <a:r>
              <a:rPr lang="en-US" sz="4680" b="1" dirty="0">
                <a:latin typeface="DM Sans" pitchFamily="2" charset="0"/>
              </a:rPr>
              <a:t> Circuit Court of Appeals:</a:t>
            </a:r>
          </a:p>
          <a:p>
            <a:endParaRPr lang="en-US" sz="4680" b="1" i="1" dirty="0">
              <a:latin typeface="DM Sans" pitchFamily="2" charset="0"/>
            </a:endParaRPr>
          </a:p>
          <a:p>
            <a:pPr marL="742950" indent="-742950">
              <a:buFont typeface="Arial" panose="020B0604020202020204" pitchFamily="34" charset="0"/>
              <a:buChar char="•"/>
            </a:pPr>
            <a:r>
              <a:rPr lang="en-US" sz="4680" dirty="0">
                <a:latin typeface="DM Sans" pitchFamily="2" charset="0"/>
              </a:rPr>
              <a:t>Denied qualified immunity, finding the officers violated the 4th Amendment in applying deadly force without sufficient justification.  </a:t>
            </a:r>
          </a:p>
          <a:p>
            <a:pPr marL="742950" indent="-742950">
              <a:buFont typeface="Arial" panose="020B0604020202020204" pitchFamily="34" charset="0"/>
              <a:buChar char="•"/>
            </a:pPr>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Relying on a 2003 9th Circuit case, the court found the law was clearly established such that “any reasonable officer should have known that bodyweight force on the back of a prone, unarmed person who is not suspected of a crime is constitutionally excessive.”</a:t>
            </a: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C21F523E-2145-905F-0EA1-626AA293EFFD}"/>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217601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F916-5182-DBCB-26BD-7A21AF7FC66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5BCEA32-D3E4-4B49-083A-8B5C9E03AED1}"/>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208677B9-9964-8BA7-3CA5-26052599CD80}"/>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9B56F373-CEEA-643A-7990-1DC79249E583}"/>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174A7369-B903-9C01-3374-D97B77307EDB}"/>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a:solidFill>
                  <a:srgbClr val="2B4A9D"/>
                </a:solidFill>
                <a:latin typeface="TT Commons Pro" panose="020B0604020202020204" charset="0"/>
              </a:rPr>
              <a:t>Smith v. Scott</a:t>
            </a:r>
            <a:endParaRPr lang="en-US" sz="9360" i="1">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C5DFAE01-4E2C-AABA-BD8D-E008AAC604F2}"/>
              </a:ext>
            </a:extLst>
          </p:cNvPr>
          <p:cNvSpPr txBox="1"/>
          <p:nvPr/>
        </p:nvSpPr>
        <p:spPr>
          <a:xfrm>
            <a:off x="1485900" y="3690359"/>
            <a:ext cx="20557446" cy="5761577"/>
          </a:xfrm>
          <a:prstGeom prst="rect">
            <a:avLst/>
          </a:prstGeom>
        </p:spPr>
        <p:txBody>
          <a:bodyPr wrap="square" lIns="0" tIns="0" rIns="0" bIns="0" rtlCol="0" anchor="t">
            <a:spAutoFit/>
          </a:bodyPr>
          <a:lstStyle/>
          <a:p>
            <a:r>
              <a:rPr lang="en-US" sz="4680" dirty="0">
                <a:latin typeface="DM Sans" pitchFamily="2" charset="0"/>
              </a:rPr>
              <a:t>Supreme Court remanded on April 20, 2026, for further consideration in light of </a:t>
            </a:r>
            <a:r>
              <a:rPr lang="en-US" sz="4680" i="1" dirty="0">
                <a:latin typeface="DM Sans" pitchFamily="2" charset="0"/>
              </a:rPr>
              <a:t>Zorn.</a:t>
            </a:r>
            <a:endParaRPr lang="en-US" sz="4680" dirty="0">
              <a:latin typeface="DM Sans" pitchFamily="2" charset="0"/>
            </a:endParaRPr>
          </a:p>
          <a:p>
            <a:endParaRPr lang="en-US" sz="4680" b="1" i="1" dirty="0">
              <a:latin typeface="DM Sans" pitchFamily="2" charset="0"/>
            </a:endParaRPr>
          </a:p>
          <a:p>
            <a:pPr marL="742950" indent="-742950">
              <a:buFont typeface="Arial" panose="020B0604020202020204" pitchFamily="34" charset="0"/>
              <a:buChar char="•"/>
            </a:pPr>
            <a:r>
              <a:rPr lang="en-US" sz="4680" dirty="0">
                <a:latin typeface="DM Sans" pitchFamily="2" charset="0"/>
              </a:rPr>
              <a:t>The action does not tell us why the Supreme Court disagreed with the 9</a:t>
            </a:r>
            <a:r>
              <a:rPr lang="en-US" sz="4680" baseline="30000" dirty="0">
                <a:latin typeface="DM Sans" pitchFamily="2" charset="0"/>
              </a:rPr>
              <a:t>th</a:t>
            </a:r>
            <a:r>
              <a:rPr lang="en-US" sz="4680" dirty="0">
                <a:latin typeface="DM Sans" pitchFamily="2" charset="0"/>
              </a:rPr>
              <a:t> Circuit or how the lower court should apply </a:t>
            </a:r>
            <a:r>
              <a:rPr lang="en-US" sz="4680" i="1" dirty="0">
                <a:latin typeface="DM Sans" pitchFamily="2" charset="0"/>
              </a:rPr>
              <a:t>Zorn.  </a:t>
            </a:r>
          </a:p>
          <a:p>
            <a:pPr marL="742950" indent="-742950">
              <a:buFont typeface="Arial" panose="020B0604020202020204" pitchFamily="34" charset="0"/>
              <a:buChar char="•"/>
            </a:pPr>
            <a:r>
              <a:rPr lang="en-US" sz="4680" dirty="0">
                <a:latin typeface="DM Sans" pitchFamily="2" charset="0"/>
              </a:rPr>
              <a:t>It merely implies that the lower court misapplied the law and should review the case again in light of </a:t>
            </a:r>
            <a:r>
              <a:rPr lang="en-US" sz="4680" i="1" dirty="0">
                <a:latin typeface="DM Sans" pitchFamily="2" charset="0"/>
              </a:rPr>
              <a:t>Zorn</a:t>
            </a:r>
            <a:r>
              <a:rPr lang="en-US" sz="4680" dirty="0">
                <a:latin typeface="DM Sans" pitchFamily="2" charset="0"/>
              </a:rPr>
              <a:t>. </a:t>
            </a: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C64B3412-1ACB-4A58-6EDE-31BAD5281EEE}"/>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47940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314A-244F-6FEF-4967-0A23D974858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0C712F0-247E-C38B-946E-577D3C61E9A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5859" b="9871"/>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428FB5-9C1A-792D-C72B-398920B9958A}"/>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err="1">
                <a:solidFill>
                  <a:srgbClr val="FFFFFF"/>
                </a:solidFill>
                <a:latin typeface="TT Commons Pro" panose="020B0604020202020204" charset="0"/>
              </a:rPr>
              <a:t>Chatrie</a:t>
            </a:r>
            <a:r>
              <a:rPr lang="en-US" sz="7800" b="1" i="1" dirty="0">
                <a:solidFill>
                  <a:srgbClr val="FFFFFF"/>
                </a:solidFill>
                <a:latin typeface="TT Commons Pro" panose="020B0604020202020204" charset="0"/>
              </a:rPr>
              <a:t> v. United States – </a:t>
            </a:r>
            <a:r>
              <a:rPr lang="en-US" sz="7800" b="1" dirty="0">
                <a:solidFill>
                  <a:srgbClr val="FFFFFF"/>
                </a:solidFill>
                <a:latin typeface="TT Commons Pro" panose="020B0604020202020204" charset="0"/>
              </a:rPr>
              <a:t>Pending</a:t>
            </a:r>
            <a:br>
              <a:rPr lang="en-US" sz="7800" b="1" dirty="0">
                <a:solidFill>
                  <a:srgbClr val="FFFFFF"/>
                </a:solidFill>
                <a:latin typeface="TT Commons Pro" panose="020B0604020202020204" charset="0"/>
              </a:rPr>
            </a:br>
            <a:r>
              <a:rPr lang="en-US" sz="7800" b="1" dirty="0">
                <a:solidFill>
                  <a:srgbClr val="FFFFFF"/>
                </a:solidFill>
                <a:latin typeface="TT Commons Pro" panose="020B0604020202020204" charset="0"/>
              </a:rPr>
              <a:t>Geofence Warrant</a:t>
            </a:r>
          </a:p>
        </p:txBody>
      </p:sp>
    </p:spTree>
    <p:extLst>
      <p:ext uri="{BB962C8B-B14F-4D97-AF65-F5344CB8AC3E}">
        <p14:creationId xmlns:p14="http://schemas.microsoft.com/office/powerpoint/2010/main" val="12035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EEE5D-12AF-FCE8-BA78-DFBDBE978861}"/>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577AA8E1-9337-68C4-39E4-083D1DECF57D}"/>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354998B6-6D36-25C3-2029-3C576E77C31D}"/>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088F6942-D9A4-EE86-ABF4-6D2A58F3F89A}"/>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34D37AC5-798D-C597-03D1-F2CA3163FB3E}"/>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dirty="0" err="1">
                <a:solidFill>
                  <a:srgbClr val="2B4A9D"/>
                </a:solidFill>
                <a:latin typeface="TT Commons Pro" panose="020B0604020202020204" charset="0"/>
              </a:rPr>
              <a:t>Chatrie</a:t>
            </a:r>
            <a:r>
              <a:rPr lang="en-US" sz="9360" b="1" i="1" dirty="0">
                <a:solidFill>
                  <a:srgbClr val="2B4A9D"/>
                </a:solidFill>
                <a:latin typeface="TT Commons Pro" panose="020B0604020202020204" charset="0"/>
              </a:rPr>
              <a:t> v. United States</a:t>
            </a:r>
            <a:endParaRPr lang="en-US" sz="936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4ADEB362-BA12-0BAD-0FA7-5DF63430C8C1}"/>
              </a:ext>
            </a:extLst>
          </p:cNvPr>
          <p:cNvSpPr txBox="1"/>
          <p:nvPr/>
        </p:nvSpPr>
        <p:spPr>
          <a:xfrm>
            <a:off x="1337311" y="3564205"/>
            <a:ext cx="20554949" cy="9362563"/>
          </a:xfrm>
          <a:prstGeom prst="rect">
            <a:avLst/>
          </a:prstGeom>
        </p:spPr>
        <p:txBody>
          <a:bodyPr wrap="square" lIns="0" tIns="0" rIns="0" bIns="0" rtlCol="0" anchor="t">
            <a:spAutoFit/>
          </a:bodyPr>
          <a:lstStyle/>
          <a:p>
            <a:pPr lvl="0"/>
            <a:r>
              <a:rPr lang="en-US" sz="4680" b="1" dirty="0">
                <a:latin typeface="DM Sans" pitchFamily="2" charset="0"/>
              </a:rPr>
              <a:t>Facts:</a:t>
            </a:r>
            <a:r>
              <a:rPr lang="en-US" sz="4680" dirty="0">
                <a:latin typeface="DM Sans" pitchFamily="2" charset="0"/>
              </a:rPr>
              <a:t> A man robbed a bank in Richmond, VA, in 2019. When the investigation stalled, law enforcement served a “geofence warrant” on Google, directing it to provide location data for cell phone users who were near the bank at the time of the robbery. </a:t>
            </a:r>
          </a:p>
          <a:p>
            <a:pPr marL="742950" indent="-742950">
              <a:buFont typeface="Arial" panose="020B0604020202020204" pitchFamily="34" charset="0"/>
              <a:buChar char="•"/>
            </a:pPr>
            <a:r>
              <a:rPr lang="en-US" sz="4680" dirty="0">
                <a:latin typeface="DM Sans" pitchFamily="2" charset="0"/>
              </a:rPr>
              <a:t>Geofencing is</a:t>
            </a:r>
            <a:r>
              <a:rPr lang="en-US" sz="4680" dirty="0"/>
              <a:t> a </a:t>
            </a:r>
            <a:r>
              <a:rPr lang="en-US" sz="4680" dirty="0">
                <a:latin typeface="DM Sans" pitchFamily="2" charset="0"/>
              </a:rPr>
              <a:t>location-based service that creates a virtual, software-defined boundary around a physical geographic area using GPS, RFID, Wi-Fi, or cellular data.</a:t>
            </a:r>
          </a:p>
          <a:p>
            <a:pPr lvl="0"/>
            <a:endParaRPr lang="en-US" sz="4680" dirty="0">
              <a:latin typeface="DM Sans" pitchFamily="2" charset="0"/>
            </a:endParaRPr>
          </a:p>
          <a:p>
            <a:pPr lvl="0"/>
            <a:r>
              <a:rPr lang="en-US" sz="4680" dirty="0">
                <a:latin typeface="DM Sans" pitchFamily="2" charset="0"/>
              </a:rPr>
              <a:t>Based on the data provided, law enforcement obtained warrants to search two residences linked to </a:t>
            </a:r>
            <a:r>
              <a:rPr lang="en-US" sz="4680" dirty="0" err="1">
                <a:latin typeface="DM Sans" pitchFamily="2" charset="0"/>
              </a:rPr>
              <a:t>Chatrie</a:t>
            </a:r>
            <a:r>
              <a:rPr lang="en-US" sz="4680" dirty="0">
                <a:latin typeface="DM Sans" pitchFamily="2" charset="0"/>
              </a:rPr>
              <a:t>, where they found almost $100,000 of the stolen cash, a gun, and demand notes</a:t>
            </a:r>
          </a:p>
          <a:p>
            <a:endParaRPr lang="en-US" sz="4680" dirty="0">
              <a:latin typeface="DM Sans" pitchFamily="2" charset="0"/>
            </a:endParaRP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FD4E2150-0CCD-A185-2098-5E24D0D09BAA}"/>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866681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EE35-51B2-60D4-660A-C75E214F613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04FF93A-B33A-941B-C8C8-836FB68283DA}"/>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08D81BC7-1FB5-49D8-4C52-82A1B1DCD3A9}"/>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2D073EAB-9052-1FA4-57EC-85AC60D03AD3}"/>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1D5F2DBE-5AE9-24F8-AA8D-09D3596957B8}"/>
              </a:ext>
            </a:extLst>
          </p:cNvPr>
          <p:cNvSpPr txBox="1"/>
          <p:nvPr/>
        </p:nvSpPr>
        <p:spPr>
          <a:xfrm>
            <a:off x="1337310" y="992997"/>
            <a:ext cx="19116222" cy="1440394"/>
          </a:xfrm>
          <a:prstGeom prst="rect">
            <a:avLst/>
          </a:prstGeom>
        </p:spPr>
        <p:txBody>
          <a:bodyPr wrap="square" lIns="0" tIns="0" rIns="0" bIns="0" rtlCol="0" anchor="t">
            <a:spAutoFit/>
          </a:bodyPr>
          <a:lstStyle/>
          <a:p>
            <a:r>
              <a:rPr lang="en-US" sz="9360" b="1" i="1" dirty="0" err="1">
                <a:solidFill>
                  <a:srgbClr val="2B4A9D"/>
                </a:solidFill>
                <a:latin typeface="TT Commons Pro" panose="020B0604020202020204" charset="0"/>
              </a:rPr>
              <a:t>Chatrie</a:t>
            </a:r>
            <a:r>
              <a:rPr lang="en-US" sz="9360" b="1" i="1" dirty="0">
                <a:solidFill>
                  <a:srgbClr val="2B4A9D"/>
                </a:solidFill>
                <a:latin typeface="TT Commons Pro" panose="020B0604020202020204" charset="0"/>
              </a:rPr>
              <a:t> v. United States</a:t>
            </a:r>
            <a:endParaRPr lang="en-US" sz="936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728DF573-C4EA-139E-5E6D-8A1FB46501FE}"/>
              </a:ext>
            </a:extLst>
          </p:cNvPr>
          <p:cNvSpPr txBox="1"/>
          <p:nvPr/>
        </p:nvSpPr>
        <p:spPr>
          <a:xfrm>
            <a:off x="1337311" y="3564205"/>
            <a:ext cx="20554949" cy="7201972"/>
          </a:xfrm>
          <a:prstGeom prst="rect">
            <a:avLst/>
          </a:prstGeom>
        </p:spPr>
        <p:txBody>
          <a:bodyPr wrap="square" lIns="0" tIns="0" rIns="0" bIns="0" rtlCol="0" anchor="t">
            <a:spAutoFit/>
          </a:bodyPr>
          <a:lstStyle/>
          <a:p>
            <a:pPr lvl="0"/>
            <a:r>
              <a:rPr lang="en-US" sz="4680" b="1" dirty="0">
                <a:latin typeface="DM Sans" pitchFamily="2" charset="0"/>
              </a:rPr>
              <a:t>Issue</a:t>
            </a:r>
            <a:r>
              <a:rPr lang="en-US" sz="4680" dirty="0">
                <a:latin typeface="DM Sans" pitchFamily="2" charset="0"/>
              </a:rPr>
              <a:t>: Whether a warrant directing Google to provide location data for cellphone users who were near a particular place during a particular period of time - a “geofence warrant” - violated the Fourth Amendment.</a:t>
            </a:r>
          </a:p>
          <a:p>
            <a:pPr lvl="0"/>
            <a:endParaRPr lang="en-US" sz="4680" dirty="0">
              <a:latin typeface="DM Sans" pitchFamily="2" charset="0"/>
            </a:endParaRPr>
          </a:p>
          <a:p>
            <a:r>
              <a:rPr lang="en-US" sz="4680" b="1" dirty="0">
                <a:latin typeface="DM Sans" pitchFamily="2" charset="0"/>
              </a:rPr>
              <a:t>Implications</a:t>
            </a:r>
            <a:r>
              <a:rPr lang="en-US" sz="4680" dirty="0">
                <a:latin typeface="DM Sans" pitchFamily="2" charset="0"/>
              </a:rPr>
              <a:t>: </a:t>
            </a:r>
          </a:p>
          <a:p>
            <a:pPr marL="742950" indent="-742950">
              <a:buFont typeface="Arial" panose="020B0604020202020204" pitchFamily="34" charset="0"/>
              <a:buChar char="•"/>
            </a:pPr>
            <a:r>
              <a:rPr lang="en-US" sz="4680" dirty="0">
                <a:latin typeface="DM Sans" pitchFamily="2" charset="0"/>
              </a:rPr>
              <a:t>Geofence warrants have the potential to be important tools in solving crimes / identifying suspects.  </a:t>
            </a:r>
          </a:p>
          <a:p>
            <a:pPr marL="742950" indent="-742950">
              <a:buFont typeface="Arial" panose="020B0604020202020204" pitchFamily="34" charset="0"/>
              <a:buChar char="•"/>
            </a:pPr>
            <a:r>
              <a:rPr lang="en-US" sz="4680" dirty="0">
                <a:latin typeface="DM Sans" pitchFamily="2" charset="0"/>
              </a:rPr>
              <a:t>There are privacy concerns on the other side.</a:t>
            </a:r>
          </a:p>
          <a:p>
            <a:endParaRPr lang="en-US" sz="4680" dirty="0">
              <a:latin typeface="DM Sans" pitchFamily="2" charset="0"/>
            </a:endParaRP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F31FF49E-9A12-DB9B-F7B6-9A3274DB2A0A}"/>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323385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A63F4-1BDA-E3BD-18D8-B31072819F1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8F9BEC9-9E2B-250B-00CF-9B2866626E98}"/>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97A3AC33-59EE-5913-0907-96555CF606B4}"/>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97400013-84CF-E358-B17E-F8E6EDF2671B}"/>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7B32564D-AD48-C5E0-C3CF-44798A457C32}"/>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a:solidFill>
                  <a:srgbClr val="2B4A9D"/>
                </a:solidFill>
                <a:latin typeface="TT Commons Pro" panose="020B0604020202020204" charset="0"/>
              </a:rPr>
              <a:t>Chatrie v. United </a:t>
            </a:r>
            <a:r>
              <a:rPr lang="en-US" sz="9360" b="1" i="1" err="1">
                <a:solidFill>
                  <a:srgbClr val="2B4A9D"/>
                </a:solidFill>
                <a:latin typeface="TT Commons Pro" panose="020B0604020202020204" charset="0"/>
              </a:rPr>
              <a:t>Statess</a:t>
            </a:r>
            <a:endParaRPr lang="en-US" sz="936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11F9D68F-54EE-1AF2-2EB5-4228D2CBB557}"/>
              </a:ext>
            </a:extLst>
          </p:cNvPr>
          <p:cNvSpPr txBox="1"/>
          <p:nvPr/>
        </p:nvSpPr>
        <p:spPr>
          <a:xfrm>
            <a:off x="1337311" y="3564204"/>
            <a:ext cx="20554949" cy="8642366"/>
          </a:xfrm>
          <a:prstGeom prst="rect">
            <a:avLst/>
          </a:prstGeom>
        </p:spPr>
        <p:txBody>
          <a:bodyPr wrap="square" lIns="0" tIns="0" rIns="0" bIns="0" rtlCol="0" anchor="t">
            <a:spAutoFit/>
          </a:bodyPr>
          <a:lstStyle/>
          <a:p>
            <a:pPr lvl="0"/>
            <a:r>
              <a:rPr lang="en-US" sz="4680" dirty="0">
                <a:latin typeface="DM Sans" pitchFamily="2" charset="0"/>
              </a:rPr>
              <a:t>District Court: </a:t>
            </a:r>
          </a:p>
          <a:p>
            <a:pPr marL="742950" indent="-742950">
              <a:buFont typeface="Arial" panose="020B0604020202020204" pitchFamily="34" charset="0"/>
              <a:buChar char="•"/>
            </a:pPr>
            <a:r>
              <a:rPr lang="en-US" sz="4680" dirty="0">
                <a:latin typeface="DM Sans" pitchFamily="2" charset="0"/>
              </a:rPr>
              <a:t>District court judge agreed the warrant didn’t have the probable cause or specificity the 4</a:t>
            </a:r>
            <a:r>
              <a:rPr lang="en-US" sz="4680" baseline="30000" dirty="0">
                <a:latin typeface="DM Sans" pitchFamily="2" charset="0"/>
              </a:rPr>
              <a:t>th</a:t>
            </a:r>
            <a:r>
              <a:rPr lang="en-US" sz="4680" dirty="0">
                <a:latin typeface="DM Sans" pitchFamily="2" charset="0"/>
              </a:rPr>
              <a:t> Amendment requires but allowed the government to use the evidence on the grounds it acted in good faith. </a:t>
            </a:r>
          </a:p>
          <a:p>
            <a:pPr marL="742950" indent="-742950">
              <a:buFont typeface="Arial" panose="020B0604020202020204" pitchFamily="34" charset="0"/>
              <a:buChar char="•"/>
            </a:pPr>
            <a:endParaRPr lang="en-US" sz="4680" dirty="0">
              <a:latin typeface="DM Sans" pitchFamily="2" charset="0"/>
            </a:endParaRPr>
          </a:p>
          <a:p>
            <a:pPr lvl="0"/>
            <a:r>
              <a:rPr lang="en-US" sz="4680" dirty="0">
                <a:latin typeface="DM Sans" pitchFamily="2" charset="0"/>
              </a:rPr>
              <a:t>4</a:t>
            </a:r>
            <a:r>
              <a:rPr lang="en-US" sz="4680" baseline="30000" dirty="0">
                <a:latin typeface="DM Sans" pitchFamily="2" charset="0"/>
              </a:rPr>
              <a:t>th</a:t>
            </a:r>
            <a:r>
              <a:rPr lang="en-US" sz="4680" dirty="0">
                <a:latin typeface="DM Sans" pitchFamily="2" charset="0"/>
              </a:rPr>
              <a:t> Circuit Court of Appeals</a:t>
            </a:r>
          </a:p>
          <a:p>
            <a:pPr marL="742950" indent="-742950">
              <a:buFont typeface="Arial" panose="020B0604020202020204" pitchFamily="34" charset="0"/>
              <a:buChar char="•"/>
            </a:pPr>
            <a:r>
              <a:rPr lang="en-US" sz="4680" dirty="0">
                <a:latin typeface="DM Sans" pitchFamily="2" charset="0"/>
              </a:rPr>
              <a:t>4</a:t>
            </a:r>
            <a:r>
              <a:rPr lang="en-US" sz="4680" baseline="30000" dirty="0">
                <a:latin typeface="DM Sans" pitchFamily="2" charset="0"/>
              </a:rPr>
              <a:t>th</a:t>
            </a:r>
            <a:r>
              <a:rPr lang="en-US" sz="4680" dirty="0">
                <a:latin typeface="DM Sans" pitchFamily="2" charset="0"/>
              </a:rPr>
              <a:t> Circuit Court of Appeals held the government had not conducted a “search” for 4</a:t>
            </a:r>
            <a:r>
              <a:rPr lang="en-US" sz="4680" baseline="30000" dirty="0">
                <a:latin typeface="DM Sans" pitchFamily="2" charset="0"/>
              </a:rPr>
              <a:t>th</a:t>
            </a:r>
            <a:r>
              <a:rPr lang="en-US" sz="4680" dirty="0">
                <a:latin typeface="DM Sans" pitchFamily="2" charset="0"/>
              </a:rPr>
              <a:t> Amendment purposes because </a:t>
            </a:r>
            <a:r>
              <a:rPr lang="en-US" sz="4680" dirty="0" err="1">
                <a:latin typeface="DM Sans" pitchFamily="2" charset="0"/>
              </a:rPr>
              <a:t>Chatrie</a:t>
            </a:r>
            <a:r>
              <a:rPr lang="en-US" sz="4680" dirty="0">
                <a:latin typeface="DM Sans" pitchFamily="2" charset="0"/>
              </a:rPr>
              <a:t> could not reasonably expect two hours’ worth of location data – which he voluntarily let Google have – be kept private.  </a:t>
            </a:r>
          </a:p>
          <a:p>
            <a:endParaRPr lang="en-US" sz="4680" dirty="0">
              <a:latin typeface="DM Sans" pitchFamily="2" charset="0"/>
            </a:endParaRPr>
          </a:p>
          <a:p>
            <a:pPr lvl="0"/>
            <a:endParaRPr lang="en-US" sz="4680" dirty="0">
              <a:latin typeface="DM Sans" pitchFamily="2" charset="0"/>
            </a:endParaRPr>
          </a:p>
        </p:txBody>
      </p:sp>
      <p:pic>
        <p:nvPicPr>
          <p:cNvPr id="2" name="Picture 7">
            <a:extLst>
              <a:ext uri="{FF2B5EF4-FFF2-40B4-BE49-F238E27FC236}">
                <a16:creationId xmlns:a16="http://schemas.microsoft.com/office/drawing/2014/main" id="{3FDCFEA7-D5BA-44E0-40F9-0F9B4ADB52A0}"/>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646273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3C90-783C-C363-B5C9-FBD03A758BC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BA151A5B-73BA-8920-A75E-8F6F1BC5D5F9}"/>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9C7ECE4D-7BE8-433B-7F1C-A54845A6F5C7}"/>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0461CE1C-8DBA-4F14-FEE0-4269ABD20BCD}"/>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C25E313D-9531-D351-7975-0301B820CEB8}"/>
              </a:ext>
            </a:extLst>
          </p:cNvPr>
          <p:cNvSpPr txBox="1"/>
          <p:nvPr/>
        </p:nvSpPr>
        <p:spPr>
          <a:xfrm>
            <a:off x="1337310" y="992997"/>
            <a:ext cx="15007590" cy="1440394"/>
          </a:xfrm>
          <a:prstGeom prst="rect">
            <a:avLst/>
          </a:prstGeom>
        </p:spPr>
        <p:txBody>
          <a:bodyPr wrap="square" lIns="0" tIns="0" rIns="0" bIns="0" rtlCol="0" anchor="t">
            <a:spAutoFit/>
          </a:bodyPr>
          <a:lstStyle/>
          <a:p>
            <a:r>
              <a:rPr lang="en-US" sz="9360" b="1" i="1" dirty="0" err="1">
                <a:solidFill>
                  <a:srgbClr val="2B4A9D"/>
                </a:solidFill>
                <a:latin typeface="TT Commons Pro" panose="020B0604020202020204" charset="0"/>
              </a:rPr>
              <a:t>Chatrie</a:t>
            </a:r>
            <a:r>
              <a:rPr lang="en-US" sz="9360" b="1" i="1" dirty="0">
                <a:solidFill>
                  <a:srgbClr val="2B4A9D"/>
                </a:solidFill>
                <a:latin typeface="TT Commons Pro" panose="020B0604020202020204" charset="0"/>
              </a:rPr>
              <a:t> v. United States</a:t>
            </a:r>
            <a:endParaRPr lang="en-US" sz="936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B59084D6-7B01-FDF1-348C-3AD9F331EB06}"/>
              </a:ext>
            </a:extLst>
          </p:cNvPr>
          <p:cNvSpPr txBox="1"/>
          <p:nvPr/>
        </p:nvSpPr>
        <p:spPr>
          <a:xfrm>
            <a:off x="1337311" y="3564204"/>
            <a:ext cx="20554949" cy="10082760"/>
          </a:xfrm>
          <a:prstGeom prst="rect">
            <a:avLst/>
          </a:prstGeom>
        </p:spPr>
        <p:txBody>
          <a:bodyPr wrap="square" lIns="0" tIns="0" rIns="0" bIns="0" rtlCol="0" anchor="t">
            <a:spAutoFit/>
          </a:bodyPr>
          <a:lstStyle/>
          <a:p>
            <a:pPr lvl="0"/>
            <a:r>
              <a:rPr lang="en-US" sz="4680" b="1">
                <a:latin typeface="DM Sans" pitchFamily="2" charset="0"/>
              </a:rPr>
              <a:t>U.S. Supreme Court - Oral Argument April 27, 2026</a:t>
            </a:r>
          </a:p>
          <a:p>
            <a:pPr marL="742950" indent="-742950">
              <a:buFont typeface="Arial" panose="020B0604020202020204" pitchFamily="34" charset="0"/>
              <a:buChar char="•"/>
            </a:pPr>
            <a:r>
              <a:rPr lang="en-US" sz="4680">
                <a:latin typeface="DM Sans" pitchFamily="2" charset="0"/>
              </a:rPr>
              <a:t>Questions about whether Chatrie’s act of turning location sharing on was a consent to sharing location with the government.</a:t>
            </a:r>
          </a:p>
          <a:p>
            <a:pPr marL="1337310" lvl="1" indent="-742950">
              <a:buFont typeface="Arial" panose="020B0604020202020204" pitchFamily="34" charset="0"/>
              <a:buChar char="•"/>
            </a:pPr>
            <a:r>
              <a:rPr lang="en-US" sz="4680">
                <a:latin typeface="DM Sans" pitchFamily="2" charset="0"/>
              </a:rPr>
              <a:t>Voluntary act of turning location sharing on</a:t>
            </a:r>
          </a:p>
          <a:p>
            <a:pPr marL="1337310" lvl="1" indent="-742950">
              <a:buFont typeface="Arial" panose="020B0604020202020204" pitchFamily="34" charset="0"/>
              <a:buChar char="•"/>
            </a:pPr>
            <a:r>
              <a:rPr lang="en-US" sz="4680">
                <a:latin typeface="DM Sans" pitchFamily="2" charset="0"/>
              </a:rPr>
              <a:t>But there are several steps required to turn it off</a:t>
            </a:r>
          </a:p>
          <a:p>
            <a:pPr marL="742950" indent="-742950">
              <a:buFont typeface="Arial" panose="020B0604020202020204" pitchFamily="34" charset="0"/>
              <a:buChar char="•"/>
            </a:pPr>
            <a:r>
              <a:rPr lang="en-US" sz="4680">
                <a:latin typeface="DM Sans" pitchFamily="2" charset="0"/>
              </a:rPr>
              <a:t>Questions as to whether anyone as a reasonable expectation of privacy in their public observable movements</a:t>
            </a:r>
          </a:p>
          <a:p>
            <a:pPr marL="1337310" lvl="1" indent="-742950">
              <a:buFont typeface="Arial" panose="020B0604020202020204" pitchFamily="34" charset="0"/>
              <a:buChar char="•"/>
            </a:pPr>
            <a:r>
              <a:rPr lang="en-US" sz="4680">
                <a:latin typeface="DM Sans" pitchFamily="2" charset="0"/>
              </a:rPr>
              <a:t>vs. using geofencing to learn identities of everyone at a church </a:t>
            </a:r>
          </a:p>
          <a:p>
            <a:pPr marL="742950" indent="-742950">
              <a:buFont typeface="Arial" panose="020B0604020202020204" pitchFamily="34" charset="0"/>
              <a:buChar char="•"/>
            </a:pPr>
            <a:r>
              <a:rPr lang="en-US" sz="4680">
                <a:latin typeface="DM Sans" pitchFamily="2" charset="0"/>
              </a:rPr>
              <a:t>Concern about allowing government to search other digital media stored with Google without a warrant</a:t>
            </a:r>
          </a:p>
          <a:p>
            <a:pPr marL="1337310" lvl="1" indent="-742950">
              <a:buFont typeface="Arial" panose="020B0604020202020204" pitchFamily="34" charset="0"/>
              <a:buChar char="•"/>
            </a:pPr>
            <a:r>
              <a:rPr lang="en-US" sz="4680">
                <a:latin typeface="DM Sans" pitchFamily="2" charset="0"/>
              </a:rPr>
              <a:t>Public location vs. private thoughts</a:t>
            </a:r>
          </a:p>
          <a:p>
            <a:pPr marL="1337310" lvl="1" indent="-742950">
              <a:buFont typeface="Arial" panose="020B0604020202020204" pitchFamily="34" charset="0"/>
              <a:buChar char="•"/>
            </a:pPr>
            <a:endParaRPr lang="en-US" sz="4680">
              <a:latin typeface="DM Sans" pitchFamily="2" charset="0"/>
            </a:endParaRPr>
          </a:p>
          <a:p>
            <a:pPr marL="742950" indent="-742950">
              <a:buFont typeface="Arial" panose="020B0604020202020204" pitchFamily="34" charset="0"/>
              <a:buChar char="•"/>
            </a:pPr>
            <a:endParaRPr lang="en-US" sz="4680">
              <a:latin typeface="DM Sans" pitchFamily="2" charset="0"/>
            </a:endParaRPr>
          </a:p>
          <a:p>
            <a:pPr lvl="0"/>
            <a:endParaRPr lang="en-US" sz="4680">
              <a:latin typeface="DM Sans" pitchFamily="2" charset="0"/>
            </a:endParaRPr>
          </a:p>
        </p:txBody>
      </p:sp>
      <p:pic>
        <p:nvPicPr>
          <p:cNvPr id="2" name="Picture 7">
            <a:extLst>
              <a:ext uri="{FF2B5EF4-FFF2-40B4-BE49-F238E27FC236}">
                <a16:creationId xmlns:a16="http://schemas.microsoft.com/office/drawing/2014/main" id="{549E5B6B-EB09-5AF9-1C7E-4CC46610B9D3}"/>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1314289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19B0-6AA3-7A69-F712-A6274CDDBDA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2421307-C3F4-F84E-7CCD-6A9B58903D8C}"/>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4944" b="10787"/>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77C8B0-87F7-74BA-32EE-E8025723E19F}"/>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a:solidFill>
                  <a:srgbClr val="FFFFFF"/>
                </a:solidFill>
                <a:latin typeface="TT Commons Pro" panose="020B0604020202020204" charset="0"/>
              </a:rPr>
              <a:t>Pung v. Isabella County,</a:t>
            </a:r>
            <a:r>
              <a:rPr lang="en-US" sz="7800" b="1" dirty="0">
                <a:solidFill>
                  <a:srgbClr val="FFFFFF"/>
                </a:solidFill>
                <a:latin typeface="TT Commons Pro" panose="020B0604020202020204" charset="0"/>
              </a:rPr>
              <a:t> Pending</a:t>
            </a:r>
            <a:br>
              <a:rPr lang="en-US" sz="7800" b="1" dirty="0">
                <a:solidFill>
                  <a:srgbClr val="FFFFFF"/>
                </a:solidFill>
                <a:latin typeface="TT Commons Pro" panose="020B0604020202020204" charset="0"/>
              </a:rPr>
            </a:br>
            <a:r>
              <a:rPr lang="en-US" sz="7800" b="1" dirty="0">
                <a:solidFill>
                  <a:srgbClr val="FFFFFF"/>
                </a:solidFill>
                <a:latin typeface="TT Commons Pro" panose="020B0604020202020204" charset="0"/>
              </a:rPr>
              <a:t>Tax Sales</a:t>
            </a:r>
          </a:p>
        </p:txBody>
      </p:sp>
    </p:spTree>
    <p:extLst>
      <p:ext uri="{BB962C8B-B14F-4D97-AF65-F5344CB8AC3E}">
        <p14:creationId xmlns:p14="http://schemas.microsoft.com/office/powerpoint/2010/main" val="39138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DDB9A-CE3E-64DB-27AE-6A6BF2E3036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5D442A2-F5D2-0A81-C05C-DF6EAB553A72}"/>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E90DC57F-E708-B12D-E7AE-D3A0964BE1F9}"/>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89F6C994-0250-54E2-83A0-12B11A33E1CA}"/>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B56FE808-E98B-977B-6F64-1734EC1B3E4A}"/>
              </a:ext>
            </a:extLst>
          </p:cNvPr>
          <p:cNvSpPr txBox="1"/>
          <p:nvPr/>
        </p:nvSpPr>
        <p:spPr>
          <a:xfrm>
            <a:off x="1337310" y="992997"/>
            <a:ext cx="15007590" cy="1256754"/>
          </a:xfrm>
          <a:prstGeom prst="rect">
            <a:avLst/>
          </a:prstGeom>
        </p:spPr>
        <p:txBody>
          <a:bodyPr wrap="square" lIns="0" tIns="0" rIns="0" bIns="0" rtlCol="0" anchor="t">
            <a:spAutoFit/>
          </a:bodyPr>
          <a:lstStyle/>
          <a:p>
            <a:pPr>
              <a:lnSpc>
                <a:spcPts val="9750"/>
              </a:lnSpc>
            </a:pPr>
            <a:r>
              <a:rPr lang="en-US" sz="9360" b="1" i="1">
                <a:solidFill>
                  <a:srgbClr val="2B4A9D"/>
                </a:solidFill>
                <a:latin typeface="TT Commons Pro" panose="020B0604020202020204" charset="0"/>
              </a:rPr>
              <a:t>Pung v. Isabella County</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40843DEF-A795-AC27-A34C-9377941ADB13}"/>
              </a:ext>
            </a:extLst>
          </p:cNvPr>
          <p:cNvSpPr txBox="1"/>
          <p:nvPr/>
        </p:nvSpPr>
        <p:spPr>
          <a:xfrm>
            <a:off x="1337311" y="3564204"/>
            <a:ext cx="20706031" cy="8498352"/>
          </a:xfrm>
          <a:prstGeom prst="rect">
            <a:avLst/>
          </a:prstGeom>
        </p:spPr>
        <p:txBody>
          <a:bodyPr wrap="square" lIns="0" tIns="0" rIns="0" bIns="0" rtlCol="0" anchor="t">
            <a:spAutoFit/>
          </a:bodyPr>
          <a:lstStyle/>
          <a:p>
            <a:pPr lvl="0">
              <a:lnSpc>
                <a:spcPct val="90000"/>
              </a:lnSpc>
            </a:pPr>
            <a:r>
              <a:rPr lang="en-US" sz="4680" b="1">
                <a:latin typeface="DM Sans" pitchFamily="2" charset="0"/>
              </a:rPr>
              <a:t>Facts</a:t>
            </a:r>
          </a:p>
          <a:p>
            <a:pPr lvl="0">
              <a:lnSpc>
                <a:spcPct val="90000"/>
              </a:lnSpc>
            </a:pPr>
            <a:endParaRPr lang="en-US" sz="4680">
              <a:latin typeface="DM Sans" pitchFamily="2" charset="0"/>
            </a:endParaRPr>
          </a:p>
          <a:p>
            <a:pPr marL="742950" indent="-742950">
              <a:buFont typeface="Arial" panose="020B0604020202020204" pitchFamily="34" charset="0"/>
              <a:buChar char="•"/>
            </a:pPr>
            <a:r>
              <a:rPr lang="en-US" sz="4680">
                <a:latin typeface="DM Sans" pitchFamily="2" charset="0"/>
              </a:rPr>
              <a:t>Petitioner had a $2,200 unpaid real estate tax debt.  Isabella County foreclosed in June 2018.  Foreclosure sale yielded ~$76,000. </a:t>
            </a:r>
          </a:p>
          <a:p>
            <a:pPr marL="742950" indent="-742950">
              <a:buFont typeface="Arial" panose="020B0604020202020204" pitchFamily="34" charset="0"/>
              <a:buChar char="•"/>
            </a:pPr>
            <a:r>
              <a:rPr lang="en-US" sz="4680">
                <a:latin typeface="DM Sans" pitchFamily="2" charset="0"/>
              </a:rPr>
              <a:t>Petitioner sued alleging a taking and excessive fines violation. </a:t>
            </a:r>
          </a:p>
          <a:p>
            <a:pPr marL="742950" indent="-742950">
              <a:buFont typeface="Arial" panose="020B0604020202020204" pitchFamily="34" charset="0"/>
              <a:buChar char="•"/>
            </a:pPr>
            <a:r>
              <a:rPr lang="en-US" sz="4680">
                <a:latin typeface="DM Sans" pitchFamily="2" charset="0"/>
              </a:rPr>
              <a:t>The district court ordered the County to pay the petitioner the excess equity after retaining the amount necessary to satisfy the debt.  But the petitioner argued that he was </a:t>
            </a:r>
            <a:r>
              <a:rPr lang="en-US" sz="4680" b="1">
                <a:latin typeface="DM Sans" pitchFamily="2" charset="0"/>
              </a:rPr>
              <a:t>entitled to the fair market value </a:t>
            </a:r>
            <a:r>
              <a:rPr lang="en-US" sz="4680">
                <a:latin typeface="DM Sans" pitchFamily="2" charset="0"/>
              </a:rPr>
              <a:t>($194,000) minus the tax debt, not the lower auction price that was actually paid.  </a:t>
            </a:r>
          </a:p>
          <a:p>
            <a:endParaRPr lang="en-US" sz="4680">
              <a:latin typeface="DM Sans" pitchFamily="2" charset="0"/>
            </a:endParaRPr>
          </a:p>
          <a:p>
            <a:pPr lvl="0"/>
            <a:endParaRPr lang="en-US" sz="4680">
              <a:latin typeface="DM Sans" pitchFamily="2" charset="0"/>
            </a:endParaRPr>
          </a:p>
        </p:txBody>
      </p:sp>
      <p:pic>
        <p:nvPicPr>
          <p:cNvPr id="9" name="Picture 7">
            <a:extLst>
              <a:ext uri="{FF2B5EF4-FFF2-40B4-BE49-F238E27FC236}">
                <a16:creationId xmlns:a16="http://schemas.microsoft.com/office/drawing/2014/main" id="{CE58BE69-04A0-BD24-5760-6D6BC11BFFB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36910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BB341-4EEF-2D8E-EBD8-AB5616D5780F}"/>
              </a:ext>
            </a:extLst>
          </p:cNvPr>
          <p:cNvSpPr>
            <a:spLocks noGrp="1"/>
          </p:cNvSpPr>
          <p:nvPr>
            <p:ph type="body" sz="quarter" idx="11"/>
          </p:nvPr>
        </p:nvSpPr>
        <p:spPr>
          <a:xfrm>
            <a:off x="5520017" y="2922653"/>
            <a:ext cx="8934867" cy="600666"/>
          </a:xfrm>
        </p:spPr>
        <p:txBody>
          <a:bodyPr/>
          <a:lstStyle/>
          <a:p>
            <a:r>
              <a:rPr lang="en-US" sz="5400">
                <a:solidFill>
                  <a:schemeClr val="accent1"/>
                </a:solidFill>
              </a:rPr>
              <a:t>Legal Update</a:t>
            </a:r>
          </a:p>
        </p:txBody>
      </p:sp>
      <p:sp>
        <p:nvSpPr>
          <p:cNvPr id="4" name="Text Placeholder 3">
            <a:extLst>
              <a:ext uri="{FF2B5EF4-FFF2-40B4-BE49-F238E27FC236}">
                <a16:creationId xmlns:a16="http://schemas.microsoft.com/office/drawing/2014/main" id="{3D09C1A6-FEEB-72B6-E7D1-694D5730D161}"/>
              </a:ext>
            </a:extLst>
          </p:cNvPr>
          <p:cNvSpPr>
            <a:spLocks noGrp="1"/>
          </p:cNvSpPr>
          <p:nvPr>
            <p:ph type="body" sz="quarter" idx="13"/>
          </p:nvPr>
        </p:nvSpPr>
        <p:spPr>
          <a:xfrm>
            <a:off x="8311754" y="6284503"/>
            <a:ext cx="8934867" cy="600666"/>
          </a:xfrm>
        </p:spPr>
        <p:txBody>
          <a:bodyPr/>
          <a:lstStyle/>
          <a:p>
            <a:r>
              <a:rPr lang="en-US" sz="5400">
                <a:solidFill>
                  <a:schemeClr val="accent2"/>
                </a:solidFill>
              </a:rPr>
              <a:t>Legislative Update</a:t>
            </a:r>
          </a:p>
        </p:txBody>
      </p:sp>
      <p:sp>
        <p:nvSpPr>
          <p:cNvPr id="6" name="Text Placeholder 5">
            <a:extLst>
              <a:ext uri="{FF2B5EF4-FFF2-40B4-BE49-F238E27FC236}">
                <a16:creationId xmlns:a16="http://schemas.microsoft.com/office/drawing/2014/main" id="{5FABA199-8D3F-09A1-F081-070BEDF45C1F}"/>
              </a:ext>
            </a:extLst>
          </p:cNvPr>
          <p:cNvSpPr>
            <a:spLocks noGrp="1"/>
          </p:cNvSpPr>
          <p:nvPr>
            <p:ph type="body" sz="quarter" idx="15"/>
          </p:nvPr>
        </p:nvSpPr>
        <p:spPr>
          <a:xfrm>
            <a:off x="11733679" y="9930242"/>
            <a:ext cx="8934867" cy="600666"/>
          </a:xfrm>
        </p:spPr>
        <p:txBody>
          <a:bodyPr/>
          <a:lstStyle/>
          <a:p>
            <a:r>
              <a:rPr lang="en-US" sz="5400"/>
              <a:t>Q&amp;A</a:t>
            </a:r>
          </a:p>
        </p:txBody>
      </p:sp>
      <p:sp>
        <p:nvSpPr>
          <p:cNvPr id="10" name="Title 9">
            <a:extLst>
              <a:ext uri="{FF2B5EF4-FFF2-40B4-BE49-F238E27FC236}">
                <a16:creationId xmlns:a16="http://schemas.microsoft.com/office/drawing/2014/main" id="{A2E4992B-FB78-13F5-2667-A4A8665BC418}"/>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2100892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AA7F-024C-4292-F7BD-3EF87D6A8A6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FD0CC72-4DE3-A3DC-59CD-90090C5A300D}"/>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D90CF17C-BFE4-C513-D62E-F5A65F7B78EB}"/>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83E5DFD3-6C8B-D4B4-0819-77AEB9F54841}"/>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A4E8D540-AEC5-D473-B0AA-04CC14131E8B}"/>
              </a:ext>
            </a:extLst>
          </p:cNvPr>
          <p:cNvSpPr txBox="1"/>
          <p:nvPr/>
        </p:nvSpPr>
        <p:spPr>
          <a:xfrm>
            <a:off x="1337310" y="992997"/>
            <a:ext cx="20706036" cy="1256754"/>
          </a:xfrm>
          <a:prstGeom prst="rect">
            <a:avLst/>
          </a:prstGeom>
        </p:spPr>
        <p:txBody>
          <a:bodyPr wrap="square" lIns="0" tIns="0" rIns="0" bIns="0" rtlCol="0" anchor="t">
            <a:spAutoFit/>
          </a:bodyPr>
          <a:lstStyle/>
          <a:p>
            <a:pPr>
              <a:lnSpc>
                <a:spcPts val="9750"/>
              </a:lnSpc>
            </a:pPr>
            <a:r>
              <a:rPr lang="en-US" sz="9360" b="1" i="1" dirty="0">
                <a:solidFill>
                  <a:srgbClr val="2B4A9D"/>
                </a:solidFill>
                <a:latin typeface="TT Commons Pro" panose="020B0604020202020204" charset="0"/>
              </a:rPr>
              <a:t>Pung v. Isabella County</a:t>
            </a:r>
            <a:endParaRPr lang="en-US" sz="975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94BA663B-7CAB-0CC0-D3E2-3398480D0081}"/>
              </a:ext>
            </a:extLst>
          </p:cNvPr>
          <p:cNvSpPr txBox="1"/>
          <p:nvPr/>
        </p:nvSpPr>
        <p:spPr>
          <a:xfrm>
            <a:off x="1337310" y="3057536"/>
            <a:ext cx="15885028" cy="9218677"/>
          </a:xfrm>
          <a:prstGeom prst="rect">
            <a:avLst/>
          </a:prstGeom>
        </p:spPr>
        <p:txBody>
          <a:bodyPr wrap="square" lIns="0" tIns="0" rIns="0" bIns="0" rtlCol="0" anchor="t">
            <a:spAutoFit/>
          </a:bodyPr>
          <a:lstStyle/>
          <a:p>
            <a:pPr lvl="0">
              <a:lnSpc>
                <a:spcPct val="90000"/>
              </a:lnSpc>
            </a:pPr>
            <a:r>
              <a:rPr lang="en-US" sz="4680" dirty="0">
                <a:latin typeface="DM Sans" pitchFamily="2" charset="0"/>
              </a:rPr>
              <a:t>Issues:</a:t>
            </a:r>
          </a:p>
          <a:p>
            <a:pPr marL="742950" indent="-742950">
              <a:lnSpc>
                <a:spcPct val="90000"/>
              </a:lnSpc>
              <a:buFont typeface="Arial" panose="020B0604020202020204" pitchFamily="34" charset="0"/>
              <a:buChar char="•"/>
            </a:pPr>
            <a:endParaRPr lang="en-US" sz="4680" dirty="0">
              <a:latin typeface="DM Sans" pitchFamily="2" charset="0"/>
            </a:endParaRPr>
          </a:p>
          <a:p>
            <a:pPr marL="742950" indent="-742950">
              <a:lnSpc>
                <a:spcPct val="90000"/>
              </a:lnSpc>
              <a:buFont typeface="Arial" panose="020B0604020202020204" pitchFamily="34" charset="0"/>
              <a:buChar char="•"/>
            </a:pPr>
            <a:r>
              <a:rPr lang="en-US" sz="4680" dirty="0">
                <a:latin typeface="DM Sans" pitchFamily="2" charset="0"/>
              </a:rPr>
              <a:t>Whether the 5</a:t>
            </a:r>
            <a:r>
              <a:rPr lang="en-US" sz="4680" baseline="30000" dirty="0">
                <a:latin typeface="DM Sans" pitchFamily="2" charset="0"/>
              </a:rPr>
              <a:t>th</a:t>
            </a:r>
            <a:r>
              <a:rPr lang="en-US" sz="4680" dirty="0">
                <a:latin typeface="DM Sans" pitchFamily="2" charset="0"/>
              </a:rPr>
              <a:t> Amendment Takings Clause requires local governments to use the auction sale price or the fair market value of a property to determine the amount of surplus from a tax sale that must be returned to the delinquent taxpayer;</a:t>
            </a:r>
            <a:r>
              <a:rPr lang="en-US" sz="4680" b="1" dirty="0">
                <a:latin typeface="DM Sans" pitchFamily="2" charset="0"/>
              </a:rPr>
              <a:t> </a:t>
            </a:r>
            <a:r>
              <a:rPr lang="en-US" sz="4680" dirty="0">
                <a:latin typeface="DM Sans" pitchFamily="2" charset="0"/>
              </a:rPr>
              <a:t>and </a:t>
            </a:r>
          </a:p>
          <a:p>
            <a:pPr lvl="0">
              <a:lnSpc>
                <a:spcPct val="90000"/>
              </a:lnSpc>
            </a:pPr>
            <a:endParaRPr lang="en-US" sz="4680" dirty="0">
              <a:latin typeface="DM Sans" pitchFamily="2" charset="0"/>
            </a:endParaRPr>
          </a:p>
          <a:p>
            <a:pPr marL="742950" indent="-742950">
              <a:lnSpc>
                <a:spcPct val="90000"/>
              </a:lnSpc>
              <a:buFont typeface="Arial" panose="020B0604020202020204" pitchFamily="34" charset="0"/>
              <a:buChar char="•"/>
            </a:pPr>
            <a:r>
              <a:rPr lang="en-US" sz="4680" dirty="0">
                <a:latin typeface="DM Sans" pitchFamily="2" charset="0"/>
              </a:rPr>
              <a:t>Whether the forfeiture of real property worth far more than needed to satisfy a tax debt but sold for a fraction of its real value constitutes </a:t>
            </a:r>
            <a:r>
              <a:rPr lang="en-US" sz="4680" b="1" dirty="0">
                <a:latin typeface="DM Sans" pitchFamily="2" charset="0"/>
              </a:rPr>
              <a:t>an excessive fine </a:t>
            </a:r>
            <a:r>
              <a:rPr lang="en-US" sz="4680" dirty="0">
                <a:latin typeface="DM Sans" pitchFamily="2" charset="0"/>
              </a:rPr>
              <a:t>under the 8th Amendment.</a:t>
            </a:r>
          </a:p>
          <a:p>
            <a:endParaRPr lang="en-US" sz="4680" dirty="0">
              <a:latin typeface="DM Sans" pitchFamily="2" charset="0"/>
            </a:endParaRPr>
          </a:p>
          <a:p>
            <a:pPr lvl="0"/>
            <a:endParaRPr lang="en-US" sz="4680" dirty="0">
              <a:latin typeface="DM Sans" pitchFamily="2" charset="0"/>
            </a:endParaRPr>
          </a:p>
        </p:txBody>
      </p:sp>
      <p:pic>
        <p:nvPicPr>
          <p:cNvPr id="2" name="Picture 1" descr="A close-up of a for-sale sign&#10;&#10;AI-generated content may be incorrect.">
            <a:extLst>
              <a:ext uri="{FF2B5EF4-FFF2-40B4-BE49-F238E27FC236}">
                <a16:creationId xmlns:a16="http://schemas.microsoft.com/office/drawing/2014/main" id="{13254AAB-5642-1C83-2BD6-3847CA9FC7C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658007" y="4480560"/>
            <a:ext cx="5390041" cy="632680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9" name="Picture 7">
            <a:extLst>
              <a:ext uri="{FF2B5EF4-FFF2-40B4-BE49-F238E27FC236}">
                <a16:creationId xmlns:a16="http://schemas.microsoft.com/office/drawing/2014/main" id="{A47FAD7F-221D-5D3A-17FD-08C1CB5D06DA}"/>
              </a:ext>
            </a:extLst>
          </p:cNvPr>
          <p:cNvPicPr>
            <a:picLocks noChangeAspect="1"/>
          </p:cNvPicPr>
          <p:nvPr/>
        </p:nvPicPr>
        <p:blipFill>
          <a:blip r:embed="rId5">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1656509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64AFD-C3D6-C266-2F60-A2E09DD709D9}"/>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959B386-7B90-6C27-4592-CC80F4BAA633}"/>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B8D8CDBE-4998-DEDA-07F9-E94E7D593192}"/>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8D92B073-27CD-B0C9-9FBD-A24002DA2B0C}"/>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846740C8-4FE9-B160-81AA-8F1CD0D91357}"/>
              </a:ext>
            </a:extLst>
          </p:cNvPr>
          <p:cNvSpPr txBox="1"/>
          <p:nvPr/>
        </p:nvSpPr>
        <p:spPr>
          <a:xfrm>
            <a:off x="1337311" y="3564205"/>
            <a:ext cx="20706032" cy="9362563"/>
          </a:xfrm>
          <a:prstGeom prst="rect">
            <a:avLst/>
          </a:prstGeom>
        </p:spPr>
        <p:txBody>
          <a:bodyPr wrap="square" lIns="0" tIns="0" rIns="0" bIns="0" rtlCol="0" anchor="t">
            <a:spAutoFit/>
          </a:bodyPr>
          <a:lstStyle/>
          <a:p>
            <a:r>
              <a:rPr lang="en-US" sz="4680" b="1" i="1" dirty="0">
                <a:latin typeface="DM Sans" pitchFamily="2" charset="0"/>
              </a:rPr>
              <a:t>Tyler v. Hennepin County </a:t>
            </a:r>
            <a:r>
              <a:rPr lang="en-US" sz="4680" b="1" dirty="0">
                <a:latin typeface="DM Sans" pitchFamily="2" charset="0"/>
              </a:rPr>
              <a:t>Refresher (2023 U.S. Supreme Court Case)</a:t>
            </a:r>
            <a:endParaRPr lang="en-US" sz="5200" dirty="0">
              <a:solidFill>
                <a:srgbClr val="2B4A9D"/>
              </a:solidFill>
              <a:latin typeface="DM Sans" pitchFamily="2" charset="0"/>
            </a:endParaRPr>
          </a:p>
          <a:p>
            <a:pPr marL="742950" indent="-742950">
              <a:buFont typeface="Arial" panose="020B0604020202020204" pitchFamily="34" charset="0"/>
              <a:buChar char="•"/>
            </a:pPr>
            <a:r>
              <a:rPr lang="en-US" sz="4680" dirty="0">
                <a:latin typeface="DM Sans" pitchFamily="2" charset="0"/>
              </a:rPr>
              <a:t>The Court held that the county violated the Takings Clause by keeping the surplus equity (above the amount of the tax debt) in a condominium that it foreclosed on and sold after the homeowner failed to pay her property taxes.</a:t>
            </a:r>
          </a:p>
          <a:p>
            <a:pPr marL="1931670" lvl="2" indent="-742950">
              <a:buFont typeface="Arial" panose="020B0604020202020204" pitchFamily="34" charset="0"/>
              <a:buChar char="•"/>
            </a:pPr>
            <a:r>
              <a:rPr lang="en-US" sz="4680" dirty="0">
                <a:latin typeface="DM Sans" pitchFamily="2" charset="0"/>
              </a:rPr>
              <a:t>Taxpayers have a constitutionally protected property interest in the surplus amount. </a:t>
            </a:r>
          </a:p>
          <a:p>
            <a:pPr marL="742950" indent="-742950">
              <a:buFont typeface="Arial" panose="020B0604020202020204" pitchFamily="34" charset="0"/>
              <a:buChar char="•"/>
            </a:pPr>
            <a:r>
              <a:rPr lang="en-US" sz="4680" dirty="0">
                <a:latin typeface="DM Sans" pitchFamily="2" charset="0"/>
              </a:rPr>
              <a:t>The Court did not address how the amount of the surplus should be determined.</a:t>
            </a:r>
          </a:p>
          <a:p>
            <a:pPr marL="1337310" lvl="1" indent="-742950">
              <a:buFont typeface="Arial" panose="020B0604020202020204" pitchFamily="34" charset="0"/>
              <a:buChar char="•"/>
            </a:pPr>
            <a:r>
              <a:rPr lang="en-US" sz="4680" dirty="0">
                <a:latin typeface="DM Sans" pitchFamily="2" charset="0"/>
              </a:rPr>
              <a:t>True fair market value vs. auction price at foreclosure sale</a:t>
            </a:r>
          </a:p>
          <a:p>
            <a:pPr lvl="1"/>
            <a:endParaRPr lang="en-US" sz="4680" dirty="0">
              <a:latin typeface="DM Sans" pitchFamily="2" charset="0"/>
            </a:endParaRPr>
          </a:p>
          <a:p>
            <a:endParaRPr lang="en-US" sz="4680" dirty="0">
              <a:latin typeface="DM Sans" pitchFamily="2" charset="0"/>
            </a:endParaRPr>
          </a:p>
          <a:p>
            <a:pPr marL="742950" indent="-742950">
              <a:buFont typeface="Arial" panose="020B0604020202020204" pitchFamily="34" charset="0"/>
              <a:buChar char="•"/>
            </a:pPr>
            <a:endParaRPr lang="en-US" sz="4680" dirty="0">
              <a:latin typeface="DM Sans" pitchFamily="2" charset="0"/>
            </a:endParaRPr>
          </a:p>
        </p:txBody>
      </p:sp>
      <p:sp>
        <p:nvSpPr>
          <p:cNvPr id="3" name="TextBox 2">
            <a:extLst>
              <a:ext uri="{FF2B5EF4-FFF2-40B4-BE49-F238E27FC236}">
                <a16:creationId xmlns:a16="http://schemas.microsoft.com/office/drawing/2014/main" id="{CED62AFA-39DE-DBB3-B9A7-CB4787448EF6}"/>
              </a:ext>
            </a:extLst>
          </p:cNvPr>
          <p:cNvSpPr txBox="1"/>
          <p:nvPr/>
        </p:nvSpPr>
        <p:spPr>
          <a:xfrm>
            <a:off x="1337310" y="1790589"/>
            <a:ext cx="12531090" cy="2605842"/>
          </a:xfrm>
          <a:prstGeom prst="rect">
            <a:avLst/>
          </a:prstGeom>
          <a:noFill/>
        </p:spPr>
        <p:txBody>
          <a:bodyPr wrap="square">
            <a:spAutoFit/>
          </a:bodyPr>
          <a:lstStyle/>
          <a:p>
            <a:pPr>
              <a:lnSpc>
                <a:spcPts val="9750"/>
              </a:lnSpc>
            </a:pPr>
            <a:r>
              <a:rPr lang="en-US" sz="9360" b="1" i="1">
                <a:solidFill>
                  <a:srgbClr val="2B4A9D"/>
                </a:solidFill>
                <a:latin typeface="TT Commons Pro" panose="020B0604020202020204" charset="0"/>
              </a:rPr>
              <a:t>Pung v. Isabella County</a:t>
            </a:r>
            <a:endParaRPr lang="en-US" sz="9360">
              <a:solidFill>
                <a:srgbClr val="2B4A9D"/>
              </a:solidFill>
              <a:latin typeface="TT Commons Pro" panose="020B0604020202020204" charset="0"/>
            </a:endParaRPr>
          </a:p>
        </p:txBody>
      </p:sp>
      <p:pic>
        <p:nvPicPr>
          <p:cNvPr id="2" name="Picture 7">
            <a:extLst>
              <a:ext uri="{FF2B5EF4-FFF2-40B4-BE49-F238E27FC236}">
                <a16:creationId xmlns:a16="http://schemas.microsoft.com/office/drawing/2014/main" id="{FF981F45-CE3B-BECA-FE42-323E11FF249E}"/>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200925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8233-05C5-F71B-F820-3B8BC461E15A}"/>
              </a:ext>
            </a:extLst>
          </p:cNvPr>
          <p:cNvSpPr>
            <a:spLocks noGrp="1"/>
          </p:cNvSpPr>
          <p:nvPr>
            <p:ph type="title"/>
          </p:nvPr>
        </p:nvSpPr>
        <p:spPr>
          <a:xfrm>
            <a:off x="2894406" y="612099"/>
            <a:ext cx="19536491" cy="3417569"/>
          </a:xfrm>
        </p:spPr>
        <p:txBody>
          <a:bodyPr>
            <a:normAutofit/>
          </a:bodyPr>
          <a:lstStyle/>
          <a:p>
            <a:r>
              <a:rPr lang="en-US" b="1">
                <a:solidFill>
                  <a:srgbClr val="2B4A9D"/>
                </a:solidFill>
                <a:latin typeface="TT Commons Pro" panose="020B0604020202020204" charset="0"/>
              </a:rPr>
              <a:t>Implications for Local Governments</a:t>
            </a:r>
          </a:p>
        </p:txBody>
      </p:sp>
      <p:pic>
        <p:nvPicPr>
          <p:cNvPr id="5" name="Picture 4" descr="A red arrow pointing upward on a pile of money&#10;&#10;AI-generated content may be incorrect.">
            <a:extLst>
              <a:ext uri="{FF2B5EF4-FFF2-40B4-BE49-F238E27FC236}">
                <a16:creationId xmlns:a16="http://schemas.microsoft.com/office/drawing/2014/main" id="{66995728-C5B4-801D-AC10-1B35E1AEB0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0028" y="3864297"/>
            <a:ext cx="9828325" cy="687355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4C3ED921-9549-B60D-036D-0F030F08AF66}"/>
              </a:ext>
            </a:extLst>
          </p:cNvPr>
          <p:cNvSpPr>
            <a:spLocks noGrp="1"/>
          </p:cNvSpPr>
          <p:nvPr>
            <p:ph idx="1"/>
          </p:nvPr>
        </p:nvSpPr>
        <p:spPr>
          <a:xfrm>
            <a:off x="11000378" y="3163746"/>
            <a:ext cx="11430519" cy="9940159"/>
          </a:xfrm>
        </p:spPr>
        <p:txBody>
          <a:bodyPr anchor="t">
            <a:normAutofit fontScale="92500"/>
          </a:bodyPr>
          <a:lstStyle/>
          <a:p>
            <a:pPr>
              <a:lnSpc>
                <a:spcPct val="90000"/>
              </a:lnSpc>
            </a:pPr>
            <a:r>
              <a:rPr lang="en-US">
                <a:latin typeface="DM Sans" pitchFamily="2" charset="0"/>
              </a:rPr>
              <a:t>Could result in huge financial losses for counties if they must reimburse former property owners for difference between fair market value and tax debt, rather than the actual sales price and tax debt.  </a:t>
            </a:r>
          </a:p>
          <a:p>
            <a:pPr>
              <a:lnSpc>
                <a:spcPct val="90000"/>
              </a:lnSpc>
            </a:pPr>
            <a:r>
              <a:rPr lang="en-US">
                <a:latin typeface="DM Sans" pitchFamily="2" charset="0"/>
              </a:rPr>
              <a:t>Who decides fair market value?  How is it decided?  Will lead to more litigation and costs. </a:t>
            </a:r>
          </a:p>
          <a:p>
            <a:pPr>
              <a:lnSpc>
                <a:spcPct val="90000"/>
              </a:lnSpc>
            </a:pPr>
            <a:r>
              <a:rPr lang="en-US">
                <a:latin typeface="DM Sans" pitchFamily="2" charset="0"/>
              </a:rPr>
              <a:t>Local governments are not realtors and are not in the business of getting the best price for a home that is foreclosed on.  </a:t>
            </a:r>
          </a:p>
        </p:txBody>
      </p:sp>
      <p:pic>
        <p:nvPicPr>
          <p:cNvPr id="4" name="Picture 7">
            <a:extLst>
              <a:ext uri="{FF2B5EF4-FFF2-40B4-BE49-F238E27FC236}">
                <a16:creationId xmlns:a16="http://schemas.microsoft.com/office/drawing/2014/main" id="{E7A7EDF5-C33E-EB30-D9B4-80E32224CB4B}"/>
              </a:ext>
            </a:extLst>
          </p:cNvPr>
          <p:cNvPicPr>
            <a:picLocks noChangeAspect="1"/>
          </p:cNvPicPr>
          <p:nvPr/>
        </p:nvPicPr>
        <p:blipFill>
          <a:blip r:embed="rId5">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194090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B9EE-9F76-33E6-8861-946EE533E95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B0FEC9FF-D7E2-0D72-FA05-546FE2E55C76}"/>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B98D7A53-E06A-CD6C-679C-AF9B53C6E9A9}"/>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3C2BCF6B-3DFC-F4B3-623B-0F2FB57CB1CB}"/>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CFB2E879-6EAA-41A3-D2BC-BE544DF866BF}"/>
              </a:ext>
            </a:extLst>
          </p:cNvPr>
          <p:cNvSpPr txBox="1"/>
          <p:nvPr/>
        </p:nvSpPr>
        <p:spPr>
          <a:xfrm>
            <a:off x="1337310" y="992997"/>
            <a:ext cx="15007590" cy="1256754"/>
          </a:xfrm>
          <a:prstGeom prst="rect">
            <a:avLst/>
          </a:prstGeom>
        </p:spPr>
        <p:txBody>
          <a:bodyPr wrap="square" lIns="0" tIns="0" rIns="0" bIns="0" rtlCol="0" anchor="t">
            <a:spAutoFit/>
          </a:bodyPr>
          <a:lstStyle/>
          <a:p>
            <a:pPr>
              <a:lnSpc>
                <a:spcPts val="9750"/>
              </a:lnSpc>
            </a:pPr>
            <a:r>
              <a:rPr lang="en-US" sz="9360" b="1" i="1">
                <a:solidFill>
                  <a:srgbClr val="2B4A9D"/>
                </a:solidFill>
                <a:latin typeface="TT Commons Pro" panose="020B0604020202020204" charset="0"/>
              </a:rPr>
              <a:t>Pung v. Isabella County</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157B6965-8B98-3AE2-CA0F-60967F4EA1F5}"/>
              </a:ext>
            </a:extLst>
          </p:cNvPr>
          <p:cNvSpPr txBox="1"/>
          <p:nvPr/>
        </p:nvSpPr>
        <p:spPr>
          <a:xfrm>
            <a:off x="1337311" y="3564204"/>
            <a:ext cx="20706031" cy="8498352"/>
          </a:xfrm>
          <a:prstGeom prst="rect">
            <a:avLst/>
          </a:prstGeom>
        </p:spPr>
        <p:txBody>
          <a:bodyPr wrap="square" lIns="0" tIns="0" rIns="0" bIns="0" rtlCol="0" anchor="t">
            <a:spAutoFit/>
          </a:bodyPr>
          <a:lstStyle/>
          <a:p>
            <a:pPr lvl="0">
              <a:lnSpc>
                <a:spcPct val="90000"/>
              </a:lnSpc>
            </a:pPr>
            <a:r>
              <a:rPr lang="en-US" sz="4680" b="1" dirty="0">
                <a:latin typeface="DM Sans" pitchFamily="2" charset="0"/>
              </a:rPr>
              <a:t>6th Circuit Court of Appeals</a:t>
            </a:r>
            <a:r>
              <a:rPr lang="en-US" sz="4680" dirty="0">
                <a:latin typeface="DM Sans" pitchFamily="2" charset="0"/>
              </a:rPr>
              <a:t>:</a:t>
            </a:r>
          </a:p>
          <a:p>
            <a:pPr marL="742950" indent="-742950">
              <a:lnSpc>
                <a:spcPct val="90000"/>
              </a:lnSpc>
              <a:buFont typeface="Arial" panose="020B0604020202020204" pitchFamily="34" charset="0"/>
              <a:buChar char="•"/>
            </a:pPr>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Taking claim: the court ruled that a plaintiff whose property is foreclosed on and sold at public auction for failure to pay taxes is not entitled to recoup the fair market value of the property.</a:t>
            </a:r>
          </a:p>
          <a:p>
            <a:endParaRPr lang="en-US" sz="4680" dirty="0">
              <a:latin typeface="DM Sans" pitchFamily="2" charset="0"/>
            </a:endParaRPr>
          </a:p>
          <a:p>
            <a:pPr marL="742950" indent="-742950">
              <a:buFont typeface="Arial" panose="020B0604020202020204" pitchFamily="34" charset="0"/>
              <a:buChar char="•"/>
            </a:pPr>
            <a:r>
              <a:rPr lang="en-US" sz="4680" dirty="0">
                <a:latin typeface="DM Sans" pitchFamily="2" charset="0"/>
              </a:rPr>
              <a:t>Excessive fines question: the court held that the law does not punish property owners for failing to pay their taxes, instead, “its aim is to encourage the timely payment of property taxes.”  Therefore, the tax forfeiture scheme did not fall within the Eight Amendment’s excessive fines ambit.  </a:t>
            </a:r>
          </a:p>
          <a:p>
            <a:pPr lvl="0"/>
            <a:endParaRPr lang="en-US" sz="4680" dirty="0">
              <a:latin typeface="DM Sans" pitchFamily="2" charset="0"/>
            </a:endParaRPr>
          </a:p>
        </p:txBody>
      </p:sp>
      <p:pic>
        <p:nvPicPr>
          <p:cNvPr id="9" name="Picture 7">
            <a:extLst>
              <a:ext uri="{FF2B5EF4-FFF2-40B4-BE49-F238E27FC236}">
                <a16:creationId xmlns:a16="http://schemas.microsoft.com/office/drawing/2014/main" id="{0FED24E6-1BA4-2CC4-63F3-A688B770BD6C}"/>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424683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9DC7D-B974-EF56-0367-A2D7C5AE040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975FC81-BDC3-C555-1D90-CA0F1239DA18}"/>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DE7B767D-28B4-E4F3-1F68-579A73D85D1B}"/>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7A463B1F-72A5-1777-61B9-87E5D9130517}"/>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0FAF57D7-E9C2-E326-9D07-6B885D0B860E}"/>
              </a:ext>
            </a:extLst>
          </p:cNvPr>
          <p:cNvSpPr txBox="1"/>
          <p:nvPr/>
        </p:nvSpPr>
        <p:spPr>
          <a:xfrm>
            <a:off x="1337310" y="992997"/>
            <a:ext cx="15007590" cy="1256754"/>
          </a:xfrm>
          <a:prstGeom prst="rect">
            <a:avLst/>
          </a:prstGeom>
        </p:spPr>
        <p:txBody>
          <a:bodyPr wrap="square" lIns="0" tIns="0" rIns="0" bIns="0" rtlCol="0" anchor="t">
            <a:spAutoFit/>
          </a:bodyPr>
          <a:lstStyle/>
          <a:p>
            <a:pPr>
              <a:lnSpc>
                <a:spcPts val="9750"/>
              </a:lnSpc>
            </a:pPr>
            <a:r>
              <a:rPr lang="en-US" sz="9360" b="1" i="1">
                <a:solidFill>
                  <a:srgbClr val="2B4A9D"/>
                </a:solidFill>
                <a:latin typeface="TT Commons Pro" panose="020B0604020202020204" charset="0"/>
              </a:rPr>
              <a:t>Pung v. Isabella County</a:t>
            </a:r>
            <a:endParaRPr lang="en-US" sz="975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5F0AA0E6-5CF8-B843-E9E0-A32F62200ABE}"/>
              </a:ext>
            </a:extLst>
          </p:cNvPr>
          <p:cNvSpPr txBox="1"/>
          <p:nvPr/>
        </p:nvSpPr>
        <p:spPr>
          <a:xfrm>
            <a:off x="1337311" y="3564204"/>
            <a:ext cx="20706031" cy="9218549"/>
          </a:xfrm>
          <a:prstGeom prst="rect">
            <a:avLst/>
          </a:prstGeom>
        </p:spPr>
        <p:txBody>
          <a:bodyPr wrap="square" lIns="0" tIns="0" rIns="0" bIns="0" rtlCol="0" anchor="t">
            <a:spAutoFit/>
          </a:bodyPr>
          <a:lstStyle/>
          <a:p>
            <a:pPr lvl="0">
              <a:lnSpc>
                <a:spcPct val="90000"/>
              </a:lnSpc>
            </a:pPr>
            <a:r>
              <a:rPr lang="en-US" sz="4680" b="1">
                <a:latin typeface="DM Sans" pitchFamily="2" charset="0"/>
              </a:rPr>
              <a:t>United States Supreme Court – Oral Argument Feb. 25, 2026</a:t>
            </a:r>
            <a:endParaRPr lang="en-US" sz="4680">
              <a:latin typeface="DM Sans" pitchFamily="2" charset="0"/>
            </a:endParaRPr>
          </a:p>
          <a:p>
            <a:pPr marL="742950" indent="-742950">
              <a:lnSpc>
                <a:spcPct val="90000"/>
              </a:lnSpc>
              <a:buFont typeface="Arial" panose="020B0604020202020204" pitchFamily="34" charset="0"/>
              <a:buChar char="•"/>
            </a:pPr>
            <a:endParaRPr lang="en-US" sz="4680">
              <a:latin typeface="DM Sans" pitchFamily="2" charset="0"/>
            </a:endParaRPr>
          </a:p>
          <a:p>
            <a:pPr marL="742950" indent="-742950">
              <a:buFont typeface="Arial" panose="020B0604020202020204" pitchFamily="34" charset="0"/>
              <a:buChar char="•"/>
            </a:pPr>
            <a:r>
              <a:rPr lang="en-US" sz="4680">
                <a:latin typeface="DM Sans" pitchFamily="2" charset="0"/>
              </a:rPr>
              <a:t>Noted historical precedence of tax sales/foreclosures and using auction price, not fair market value</a:t>
            </a:r>
          </a:p>
          <a:p>
            <a:pPr marL="1337310" lvl="1" indent="-742950">
              <a:buFont typeface="Arial" panose="020B0604020202020204" pitchFamily="34" charset="0"/>
              <a:buChar char="•"/>
            </a:pPr>
            <a:r>
              <a:rPr lang="en-US" sz="4680" i="1">
                <a:latin typeface="DM Sans" pitchFamily="2" charset="0"/>
              </a:rPr>
              <a:t>BFP v. Resolution Trust Corporation </a:t>
            </a:r>
            <a:r>
              <a:rPr lang="en-US" sz="4680">
                <a:latin typeface="DM Sans" pitchFamily="2" charset="0"/>
              </a:rPr>
              <a:t>(Justice Scalia 1994)</a:t>
            </a:r>
          </a:p>
          <a:p>
            <a:pPr marL="742950" indent="-742950">
              <a:buFont typeface="Arial" panose="020B0604020202020204" pitchFamily="34" charset="0"/>
              <a:buChar char="•"/>
            </a:pPr>
            <a:r>
              <a:rPr lang="en-US" sz="4680">
                <a:latin typeface="DM Sans" pitchFamily="2" charset="0"/>
              </a:rPr>
              <a:t>Expressed concern that if use fair market value, the non-delinquent taxpayers would have their taxes used to compensate the delinquent taxpayer after the sale</a:t>
            </a:r>
          </a:p>
          <a:p>
            <a:pPr marL="742950" indent="-742950">
              <a:buFont typeface="Arial" panose="020B0604020202020204" pitchFamily="34" charset="0"/>
              <a:buChar char="•"/>
            </a:pPr>
            <a:r>
              <a:rPr lang="en-US" sz="4680">
                <a:latin typeface="DM Sans" pitchFamily="2" charset="0"/>
              </a:rPr>
              <a:t>Could remand for consideration on the fairness of the auction/process, possibility of recouping tax debt through personal property before real property, due process considerations</a:t>
            </a:r>
          </a:p>
          <a:p>
            <a:pPr marL="742950" indent="-742950">
              <a:buFont typeface="Arial" panose="020B0604020202020204" pitchFamily="34" charset="0"/>
              <a:buChar char="•"/>
            </a:pPr>
            <a:endParaRPr lang="en-US" sz="4680">
              <a:latin typeface="DM Sans" pitchFamily="2" charset="0"/>
            </a:endParaRPr>
          </a:p>
          <a:p>
            <a:pPr marL="742950" indent="-742950">
              <a:buFont typeface="Arial" panose="020B0604020202020204" pitchFamily="34" charset="0"/>
              <a:buChar char="•"/>
            </a:pPr>
            <a:endParaRPr lang="en-US" sz="4680">
              <a:latin typeface="DM Sans" pitchFamily="2" charset="0"/>
            </a:endParaRPr>
          </a:p>
        </p:txBody>
      </p:sp>
      <p:pic>
        <p:nvPicPr>
          <p:cNvPr id="9" name="Picture 7">
            <a:extLst>
              <a:ext uri="{FF2B5EF4-FFF2-40B4-BE49-F238E27FC236}">
                <a16:creationId xmlns:a16="http://schemas.microsoft.com/office/drawing/2014/main" id="{44D7A10B-116F-3EEA-A0AC-4E39B5B4A5F0}"/>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4262032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CBE6F-EF8F-B75B-9705-D2216D4C230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35B0EF1B-F875-6F40-1094-C80C5957905A}"/>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5775DB71-535D-2F68-5F30-ADC5F1DDE341}"/>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102FD1B9-2EC4-501F-323A-5A4E89AD13C7}"/>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8C8A5065-B269-6E52-A9CC-CC8DB2903C0A}"/>
              </a:ext>
            </a:extLst>
          </p:cNvPr>
          <p:cNvSpPr txBox="1"/>
          <p:nvPr/>
        </p:nvSpPr>
        <p:spPr>
          <a:xfrm>
            <a:off x="1382337" y="1521475"/>
            <a:ext cx="15007590" cy="1256754"/>
          </a:xfrm>
          <a:prstGeom prst="rect">
            <a:avLst/>
          </a:prstGeom>
        </p:spPr>
        <p:txBody>
          <a:bodyPr wrap="square" lIns="0" tIns="0" rIns="0" bIns="0" rtlCol="0" anchor="t">
            <a:spAutoFit/>
          </a:bodyPr>
          <a:lstStyle/>
          <a:p>
            <a:pPr>
              <a:lnSpc>
                <a:spcPts val="9750"/>
              </a:lnSpc>
            </a:pPr>
            <a:r>
              <a:rPr lang="en-US" sz="9360" b="1">
                <a:solidFill>
                  <a:srgbClr val="2B4A9D"/>
                </a:solidFill>
                <a:latin typeface="TT Commons Pro"/>
              </a:rPr>
              <a:t>Emerging Issues</a:t>
            </a:r>
            <a:endParaRPr lang="en-US" sz="9360">
              <a:solidFill>
                <a:srgbClr val="2B4A9D"/>
              </a:solidFill>
              <a:latin typeface="TT Commons Pro"/>
            </a:endParaRPr>
          </a:p>
        </p:txBody>
      </p:sp>
      <p:sp>
        <p:nvSpPr>
          <p:cNvPr id="8" name="TextBox 8">
            <a:extLst>
              <a:ext uri="{FF2B5EF4-FFF2-40B4-BE49-F238E27FC236}">
                <a16:creationId xmlns:a16="http://schemas.microsoft.com/office/drawing/2014/main" id="{1E641241-2A41-FE6C-5FC2-4BA171941D8A}"/>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10" name="Content Placeholder 9">
            <a:extLst>
              <a:ext uri="{FF2B5EF4-FFF2-40B4-BE49-F238E27FC236}">
                <a16:creationId xmlns:a16="http://schemas.microsoft.com/office/drawing/2014/main" id="{1E596CDE-DA6C-E04B-32F4-95B400C7213D}"/>
              </a:ext>
            </a:extLst>
          </p:cNvPr>
          <p:cNvSpPr>
            <a:spLocks noGrp="1"/>
          </p:cNvSpPr>
          <p:nvPr>
            <p:ph idx="1"/>
          </p:nvPr>
        </p:nvSpPr>
        <p:spPr>
          <a:xfrm>
            <a:off x="1731059" y="3874408"/>
            <a:ext cx="20557442" cy="8033658"/>
          </a:xfrm>
        </p:spPr>
        <p:txBody>
          <a:bodyPr>
            <a:normAutofit/>
          </a:bodyPr>
          <a:lstStyle/>
          <a:p>
            <a:r>
              <a:rPr lang="en-US" sz="4680" dirty="0">
                <a:latin typeface="DM Sans" pitchFamily="2" charset="0"/>
              </a:rPr>
              <a:t>Automated License Plate Readers (“ALPR”)</a:t>
            </a:r>
          </a:p>
          <a:p>
            <a:pPr lvl="1">
              <a:buFont typeface="Arial" panose="020B0604020202020204" pitchFamily="34" charset="0"/>
              <a:buChar char="•"/>
            </a:pPr>
            <a:r>
              <a:rPr lang="en-US" dirty="0">
                <a:latin typeface="DM Sans" pitchFamily="2" charset="0"/>
              </a:rPr>
              <a:t>Cases against cities in Virginia and California</a:t>
            </a:r>
          </a:p>
          <a:p>
            <a:pPr lvl="1">
              <a:buFont typeface="Arial" panose="020B0604020202020204" pitchFamily="34" charset="0"/>
              <a:buChar char="•"/>
            </a:pPr>
            <a:r>
              <a:rPr lang="en-US" dirty="0">
                <a:latin typeface="DM Sans" pitchFamily="2" charset="0"/>
              </a:rPr>
              <a:t>Criminal cases against individuals/law enforcement officers for misuse</a:t>
            </a:r>
          </a:p>
          <a:p>
            <a:r>
              <a:rPr lang="en-US" sz="4680" dirty="0">
                <a:latin typeface="DM Sans" pitchFamily="2" charset="0"/>
              </a:rPr>
              <a:t>Lawsuits over wrongful incarceration</a:t>
            </a:r>
          </a:p>
          <a:p>
            <a:pPr lvl="1">
              <a:buFont typeface="Arial" panose="020B0604020202020204" pitchFamily="34" charset="0"/>
              <a:buChar char="•"/>
            </a:pPr>
            <a:r>
              <a:rPr lang="en-US" dirty="0">
                <a:latin typeface="DM Sans" pitchFamily="2" charset="0"/>
              </a:rPr>
              <a:t>Local governments sued over missteps in investigations/prosecutions years ago </a:t>
            </a:r>
          </a:p>
          <a:p>
            <a:r>
              <a:rPr lang="en-US" sz="4680" dirty="0">
                <a:latin typeface="DM Sans" pitchFamily="2" charset="0"/>
              </a:rPr>
              <a:t>Negligent hiring</a:t>
            </a:r>
          </a:p>
        </p:txBody>
      </p:sp>
      <p:pic>
        <p:nvPicPr>
          <p:cNvPr id="2" name="Picture 7">
            <a:extLst>
              <a:ext uri="{FF2B5EF4-FFF2-40B4-BE49-F238E27FC236}">
                <a16:creationId xmlns:a16="http://schemas.microsoft.com/office/drawing/2014/main" id="{DE417E21-0B96-1028-B1C4-0F8CCD8A544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945553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003F-FD34-422B-9784-5E9593A4812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BEB6EB4A-2087-A14F-0CA2-456C56D17CBD}"/>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06BD1C38-4AB0-C0CD-EE1D-6CDF5BB9D0B6}"/>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7EBA2CEC-7164-59FF-02A0-7EE5937F10EE}"/>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BCBD25EA-D09C-B529-1DF5-3954B54054A9}"/>
              </a:ext>
            </a:extLst>
          </p:cNvPr>
          <p:cNvSpPr txBox="1"/>
          <p:nvPr/>
        </p:nvSpPr>
        <p:spPr>
          <a:xfrm>
            <a:off x="1382337" y="1521475"/>
            <a:ext cx="15007590" cy="1256754"/>
          </a:xfrm>
          <a:prstGeom prst="rect">
            <a:avLst/>
          </a:prstGeom>
        </p:spPr>
        <p:txBody>
          <a:bodyPr wrap="square" lIns="0" tIns="0" rIns="0" bIns="0" rtlCol="0" anchor="t">
            <a:spAutoFit/>
          </a:bodyPr>
          <a:lstStyle/>
          <a:p>
            <a:pPr>
              <a:lnSpc>
                <a:spcPts val="9750"/>
              </a:lnSpc>
            </a:pPr>
            <a:r>
              <a:rPr lang="en-US" sz="9360" b="1">
                <a:solidFill>
                  <a:srgbClr val="2B4A9D"/>
                </a:solidFill>
                <a:latin typeface="TT Commons Pro" panose="020B0604020202020204" charset="0"/>
              </a:rPr>
              <a:t>Existential Threats</a:t>
            </a:r>
            <a:endParaRPr lang="en-US" sz="936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F77EE6E0-6774-E5A1-8856-739B807553B8}"/>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10" name="Content Placeholder 9">
            <a:extLst>
              <a:ext uri="{FF2B5EF4-FFF2-40B4-BE49-F238E27FC236}">
                <a16:creationId xmlns:a16="http://schemas.microsoft.com/office/drawing/2014/main" id="{05A9314A-F65F-38B9-8F66-F7CDCB0EEF50}"/>
              </a:ext>
            </a:extLst>
          </p:cNvPr>
          <p:cNvSpPr>
            <a:spLocks noGrp="1"/>
          </p:cNvSpPr>
          <p:nvPr>
            <p:ph idx="1"/>
          </p:nvPr>
        </p:nvSpPr>
        <p:spPr>
          <a:xfrm>
            <a:off x="1731059" y="3596439"/>
            <a:ext cx="20557442" cy="8033658"/>
          </a:xfrm>
        </p:spPr>
        <p:txBody>
          <a:bodyPr>
            <a:normAutofit/>
          </a:bodyPr>
          <a:lstStyle/>
          <a:p>
            <a:r>
              <a:rPr lang="en-US" sz="4680" dirty="0"/>
              <a:t>Nuclear verdicts</a:t>
            </a:r>
          </a:p>
          <a:p>
            <a:pPr lvl="1">
              <a:buFont typeface="Arial" panose="020B0604020202020204" pitchFamily="34" charset="0"/>
              <a:buChar char="•"/>
            </a:pPr>
            <a:r>
              <a:rPr lang="en-US" dirty="0"/>
              <a:t>Prejudgment interest</a:t>
            </a:r>
          </a:p>
          <a:p>
            <a:r>
              <a:rPr lang="en-US" sz="4680" dirty="0"/>
              <a:t>Inflation</a:t>
            </a:r>
          </a:p>
          <a:p>
            <a:pPr lvl="1">
              <a:buFont typeface="Arial" panose="020B0604020202020204" pitchFamily="34" charset="0"/>
              <a:buChar char="•"/>
            </a:pPr>
            <a:r>
              <a:rPr lang="en-US" dirty="0"/>
              <a:t>Medical care</a:t>
            </a:r>
          </a:p>
          <a:p>
            <a:pPr lvl="1">
              <a:buFont typeface="Arial" panose="020B0604020202020204" pitchFamily="34" charset="0"/>
              <a:buChar char="•"/>
            </a:pPr>
            <a:r>
              <a:rPr lang="en-US" dirty="0"/>
              <a:t>Building materials</a:t>
            </a:r>
          </a:p>
          <a:p>
            <a:r>
              <a:rPr lang="en-US" sz="4680" dirty="0"/>
              <a:t>Weather Patterns</a:t>
            </a:r>
          </a:p>
          <a:p>
            <a:pPr lvl="1">
              <a:buFont typeface="Arial" panose="020B0604020202020204" pitchFamily="34" charset="0"/>
              <a:buChar char="•"/>
            </a:pPr>
            <a:r>
              <a:rPr lang="en-US" dirty="0"/>
              <a:t>Increased damage to infrastructure</a:t>
            </a:r>
          </a:p>
          <a:p>
            <a:r>
              <a:rPr lang="en-US" sz="4680" dirty="0"/>
              <a:t>Third Party Cases</a:t>
            </a:r>
          </a:p>
          <a:p>
            <a:endParaRPr lang="en-US" sz="4680" dirty="0"/>
          </a:p>
          <a:p>
            <a:endParaRPr lang="en-US" sz="4680" dirty="0"/>
          </a:p>
        </p:txBody>
      </p:sp>
      <p:pic>
        <p:nvPicPr>
          <p:cNvPr id="2" name="Picture 7">
            <a:extLst>
              <a:ext uri="{FF2B5EF4-FFF2-40B4-BE49-F238E27FC236}">
                <a16:creationId xmlns:a16="http://schemas.microsoft.com/office/drawing/2014/main" id="{7C9EF679-9F15-8E0A-3814-EA83DFF09BBA}"/>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3711002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5374-547B-DA63-3799-19AC3977ED6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093A773F-3A8A-EE8E-8249-FB04A5379FDA}"/>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5201F431-BFFA-A7F7-24BF-5141412BBDE3}"/>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16AD2BFB-440E-84ED-9FEC-5824ACA643BA}"/>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a:extLst>
              <a:ext uri="{FF2B5EF4-FFF2-40B4-BE49-F238E27FC236}">
                <a16:creationId xmlns:a16="http://schemas.microsoft.com/office/drawing/2014/main" id="{33A7C977-DB44-EE77-098D-9304E4578FCB}"/>
              </a:ext>
            </a:extLst>
          </p:cNvPr>
          <p:cNvSpPr txBox="1"/>
          <p:nvPr/>
        </p:nvSpPr>
        <p:spPr>
          <a:xfrm>
            <a:off x="1188720" y="1130484"/>
            <a:ext cx="19888679" cy="2513509"/>
          </a:xfrm>
          <a:prstGeom prst="rect">
            <a:avLst/>
          </a:prstGeom>
        </p:spPr>
        <p:txBody>
          <a:bodyPr wrap="square" lIns="0" tIns="0" rIns="0" bIns="0" rtlCol="0" anchor="t">
            <a:spAutoFit/>
          </a:bodyPr>
          <a:lstStyle/>
          <a:p>
            <a:pPr>
              <a:lnSpc>
                <a:spcPts val="9750"/>
              </a:lnSpc>
            </a:pPr>
            <a:r>
              <a:rPr lang="en-US" sz="8580" b="1">
                <a:solidFill>
                  <a:srgbClr val="2B4A9D"/>
                </a:solidFill>
                <a:latin typeface="TT Commons Pro" panose="020B0604020202020204" charset="0"/>
              </a:rPr>
              <a:t>Georgia First Responder PTSD Program</a:t>
            </a:r>
            <a:endParaRPr lang="en-US" sz="8580" dirty="0">
              <a:solidFill>
                <a:srgbClr val="2B4A9D"/>
              </a:solidFill>
              <a:latin typeface="TT Commons Pro" panose="020B0604020202020204" charset="0"/>
            </a:endParaRPr>
          </a:p>
        </p:txBody>
      </p:sp>
      <p:sp>
        <p:nvSpPr>
          <p:cNvPr id="8" name="TextBox 8">
            <a:extLst>
              <a:ext uri="{FF2B5EF4-FFF2-40B4-BE49-F238E27FC236}">
                <a16:creationId xmlns:a16="http://schemas.microsoft.com/office/drawing/2014/main" id="{3DEF509F-36D5-BDA0-097A-82262457DC60}"/>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10" name="Content Placeholder 9">
            <a:extLst>
              <a:ext uri="{FF2B5EF4-FFF2-40B4-BE49-F238E27FC236}">
                <a16:creationId xmlns:a16="http://schemas.microsoft.com/office/drawing/2014/main" id="{984177EF-E212-28F8-237A-B6D66A4B4B06}"/>
              </a:ext>
            </a:extLst>
          </p:cNvPr>
          <p:cNvSpPr>
            <a:spLocks noGrp="1"/>
          </p:cNvSpPr>
          <p:nvPr>
            <p:ph idx="1"/>
          </p:nvPr>
        </p:nvSpPr>
        <p:spPr>
          <a:xfrm>
            <a:off x="1337311" y="4324426"/>
            <a:ext cx="20706032" cy="8033658"/>
          </a:xfrm>
        </p:spPr>
        <p:txBody>
          <a:bodyPr>
            <a:normAutofit/>
          </a:bodyPr>
          <a:lstStyle/>
          <a:p>
            <a:pPr marL="0" indent="0">
              <a:buNone/>
            </a:pPr>
            <a:r>
              <a:rPr lang="en-US" sz="3900" b="1" dirty="0">
                <a:latin typeface="DM Sans" pitchFamily="2" charset="0"/>
              </a:rPr>
              <a:t>Ashley Wilson Act (GA Law)</a:t>
            </a:r>
          </a:p>
          <a:p>
            <a:pPr fontAlgn="base"/>
            <a:r>
              <a:rPr lang="en-US" sz="3900" dirty="0">
                <a:latin typeface="DM Sans" pitchFamily="2" charset="0"/>
              </a:rPr>
              <a:t>Provides supplemental benefits for first responders diagnosed with duty-related PTSD</a:t>
            </a:r>
          </a:p>
          <a:p>
            <a:pPr fontAlgn="base"/>
            <a:r>
              <a:rPr lang="en-US" sz="3900" dirty="0">
                <a:latin typeface="DM Sans" pitchFamily="2" charset="0"/>
              </a:rPr>
              <a:t>Address danger of untreated PTSD</a:t>
            </a:r>
          </a:p>
          <a:p>
            <a:pPr fontAlgn="base"/>
            <a:r>
              <a:rPr lang="en-US" sz="3900" dirty="0">
                <a:latin typeface="DM Sans" pitchFamily="2" charset="0"/>
              </a:rPr>
              <a:t>Support early treatment and continued service as a 1st responder​</a:t>
            </a:r>
          </a:p>
          <a:p>
            <a:pPr fontAlgn="base"/>
            <a:r>
              <a:rPr lang="en-US" sz="3900" dirty="0">
                <a:latin typeface="DM Sans" pitchFamily="2" charset="0"/>
              </a:rPr>
              <a:t>Expand on Office of Public Safety Support law (free peer counseling)​</a:t>
            </a:r>
          </a:p>
          <a:p>
            <a:pPr lvl="1" fontAlgn="base">
              <a:buFont typeface="Arial" panose="020B0604020202020204" pitchFamily="34" charset="0"/>
              <a:buChar char="•"/>
            </a:pPr>
            <a:r>
              <a:rPr lang="en-US" sz="3900" dirty="0">
                <a:latin typeface="DM Sans" pitchFamily="2" charset="0"/>
              </a:rPr>
              <a:t>Same definitions of first responders as Office of Public Safety Support law​</a:t>
            </a:r>
          </a:p>
          <a:p>
            <a:pPr lvl="1" fontAlgn="base">
              <a:buFont typeface="Arial" panose="020B0604020202020204" pitchFamily="34" charset="0"/>
              <a:buChar char="•"/>
            </a:pPr>
            <a:r>
              <a:rPr lang="en-US" sz="3900" dirty="0">
                <a:latin typeface="DM Sans" pitchFamily="2" charset="0"/>
              </a:rPr>
              <a:t>Same focus on privacy as Office of Public Safety Support law</a:t>
            </a:r>
          </a:p>
          <a:p>
            <a:pPr fontAlgn="base"/>
            <a:r>
              <a:rPr lang="en-US" sz="3900" dirty="0">
                <a:latin typeface="DM Sans" pitchFamily="2" charset="0"/>
              </a:rPr>
              <a:t>Provide financial benefits to promote early diagnosis and treatment of occupational PTSD​</a:t>
            </a:r>
          </a:p>
          <a:p>
            <a:pPr fontAlgn="base"/>
            <a:r>
              <a:rPr lang="en-US" sz="3900" dirty="0">
                <a:latin typeface="DM Sans" pitchFamily="2" charset="0"/>
              </a:rPr>
              <a:t>No disruption of medical health insurance, which is required to pay for treatment of mental health care on parity with other medical care​</a:t>
            </a:r>
          </a:p>
        </p:txBody>
      </p:sp>
      <p:pic>
        <p:nvPicPr>
          <p:cNvPr id="2" name="Picture 7">
            <a:extLst>
              <a:ext uri="{FF2B5EF4-FFF2-40B4-BE49-F238E27FC236}">
                <a16:creationId xmlns:a16="http://schemas.microsoft.com/office/drawing/2014/main" id="{BCE3E339-EE38-F2EF-2581-79C3039F5680}"/>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extLst>
      <p:ext uri="{BB962C8B-B14F-4D97-AF65-F5344CB8AC3E}">
        <p14:creationId xmlns:p14="http://schemas.microsoft.com/office/powerpoint/2010/main" val="2502532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67DEE-F818-DA6C-2E28-FB63F1E5FAC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30F85A40-FC0E-5BA3-1D3B-0F333EE70284}"/>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142221CA-2E22-8F93-C530-161BAD57DDE2}"/>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069A9E87-0C1E-1C29-C4CB-13B8A23B24A9}"/>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4D154DAC-1FE2-BF66-AC60-6E6452E48191}"/>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2" name="Subtitle 2">
            <a:extLst>
              <a:ext uri="{FF2B5EF4-FFF2-40B4-BE49-F238E27FC236}">
                <a16:creationId xmlns:a16="http://schemas.microsoft.com/office/drawing/2014/main" id="{93B14A70-48F7-1B18-B165-D8655F73D0DF}"/>
              </a:ext>
            </a:extLst>
          </p:cNvPr>
          <p:cNvSpPr>
            <a:spLocks noGrp="1"/>
          </p:cNvSpPr>
          <p:nvPr/>
        </p:nvSpPr>
        <p:spPr>
          <a:xfrm>
            <a:off x="13107205" y="4553811"/>
            <a:ext cx="8091636" cy="7060997"/>
          </a:xfrm>
          <a:prstGeom prst="rect">
            <a:avLst/>
          </a:prstGeom>
        </p:spPr>
        <p:txBody>
          <a:bodyPr vert="horz" lIns="118872" tIns="59436" rIns="118872" bIns="59436"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68655" indent="-445770" algn="l">
              <a:lnSpc>
                <a:spcPct val="100000"/>
              </a:lnSpc>
              <a:buFont typeface="Wingdings" panose="05000000000000000000" pitchFamily="2" charset="2"/>
              <a:buChar char="ü"/>
            </a:pPr>
            <a:r>
              <a:rPr lang="en-US" sz="3900" dirty="0">
                <a:latin typeface="DM Sans" pitchFamily="2" charset="0"/>
              </a:rPr>
              <a:t>Correctional Officer</a:t>
            </a:r>
          </a:p>
          <a:p>
            <a:pPr marL="668655" indent="-445770" algn="l">
              <a:lnSpc>
                <a:spcPct val="100000"/>
              </a:lnSpc>
              <a:buFont typeface="Wingdings" panose="05000000000000000000" pitchFamily="2" charset="2"/>
              <a:buChar char="ü"/>
            </a:pPr>
            <a:r>
              <a:rPr lang="en-US" sz="3900" dirty="0">
                <a:latin typeface="DM Sans" pitchFamily="2" charset="0"/>
              </a:rPr>
              <a:t>Emergency Medical Technician</a:t>
            </a:r>
          </a:p>
          <a:p>
            <a:pPr marL="668655" indent="-445770" algn="l">
              <a:lnSpc>
                <a:spcPct val="100000"/>
              </a:lnSpc>
              <a:buFont typeface="Wingdings" panose="05000000000000000000" pitchFamily="2" charset="2"/>
              <a:buChar char="ü"/>
            </a:pPr>
            <a:r>
              <a:rPr lang="en-US" sz="3900" dirty="0">
                <a:latin typeface="DM Sans" pitchFamily="2" charset="0"/>
              </a:rPr>
              <a:t>Juvenile Correctional Officer</a:t>
            </a:r>
          </a:p>
          <a:p>
            <a:pPr marL="668655" indent="-445770" algn="l">
              <a:lnSpc>
                <a:spcPct val="100000"/>
              </a:lnSpc>
              <a:buFont typeface="Wingdings" panose="05000000000000000000" pitchFamily="2" charset="2"/>
              <a:buChar char="ü"/>
            </a:pPr>
            <a:r>
              <a:rPr lang="en-US" sz="3900" dirty="0">
                <a:latin typeface="DM Sans" pitchFamily="2" charset="0"/>
              </a:rPr>
              <a:t>Probation Officer</a:t>
            </a:r>
          </a:p>
          <a:p>
            <a:pPr marL="668655" indent="-445770" algn="l">
              <a:lnSpc>
                <a:spcPct val="100000"/>
              </a:lnSpc>
              <a:buFont typeface="Wingdings" panose="05000000000000000000" pitchFamily="2" charset="2"/>
              <a:buChar char="ü"/>
            </a:pPr>
            <a:r>
              <a:rPr lang="en-US" sz="3900" dirty="0">
                <a:latin typeface="DM Sans" pitchFamily="2" charset="0"/>
              </a:rPr>
              <a:t>Peace Officer (including law enforcement officers with the DNR)</a:t>
            </a:r>
          </a:p>
        </p:txBody>
      </p:sp>
      <p:sp>
        <p:nvSpPr>
          <p:cNvPr id="3" name="Title 1">
            <a:extLst>
              <a:ext uri="{FF2B5EF4-FFF2-40B4-BE49-F238E27FC236}">
                <a16:creationId xmlns:a16="http://schemas.microsoft.com/office/drawing/2014/main" id="{F175C51D-02B6-A3EB-D957-8B22D70DBBF4}"/>
              </a:ext>
            </a:extLst>
          </p:cNvPr>
          <p:cNvSpPr>
            <a:spLocks noGrp="1"/>
          </p:cNvSpPr>
          <p:nvPr/>
        </p:nvSpPr>
        <p:spPr>
          <a:xfrm>
            <a:off x="7735317" y="3412472"/>
            <a:ext cx="7907526" cy="2282678"/>
          </a:xfrm>
          <a:prstGeom prst="rect">
            <a:avLst/>
          </a:prstGeom>
        </p:spPr>
        <p:txBody>
          <a:bodyPr vert="horz" lIns="118872" tIns="59436" rIns="118872" bIns="59436"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020" b="1">
                <a:latin typeface="DM Sans" pitchFamily="2" charset="0"/>
              </a:rPr>
              <a:t>Who Is Eligible?</a:t>
            </a:r>
          </a:p>
        </p:txBody>
      </p:sp>
      <p:sp>
        <p:nvSpPr>
          <p:cNvPr id="11" name="AutoShape 4" descr="Shield Tick outline">
            <a:extLst>
              <a:ext uri="{FF2B5EF4-FFF2-40B4-BE49-F238E27FC236}">
                <a16:creationId xmlns:a16="http://schemas.microsoft.com/office/drawing/2014/main" id="{8FE030B6-DDAD-CEEF-2BCC-4604C57AA5A9}"/>
              </a:ext>
            </a:extLst>
          </p:cNvPr>
          <p:cNvSpPr>
            <a:spLocks noChangeAspect="1" noChangeArrowheads="1"/>
          </p:cNvSpPr>
          <p:nvPr/>
        </p:nvSpPr>
        <p:spPr bwMode="auto">
          <a:xfrm>
            <a:off x="11689080" y="6659880"/>
            <a:ext cx="396240" cy="396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endParaRPr lang="en-US" sz="2340"/>
          </a:p>
        </p:txBody>
      </p:sp>
      <p:sp>
        <p:nvSpPr>
          <p:cNvPr id="12" name="Subtitle 2">
            <a:extLst>
              <a:ext uri="{FF2B5EF4-FFF2-40B4-BE49-F238E27FC236}">
                <a16:creationId xmlns:a16="http://schemas.microsoft.com/office/drawing/2014/main" id="{B608CF3F-6B27-5AED-8F33-233875018E2F}"/>
              </a:ext>
            </a:extLst>
          </p:cNvPr>
          <p:cNvSpPr>
            <a:spLocks noGrp="1"/>
          </p:cNvSpPr>
          <p:nvPr/>
        </p:nvSpPr>
        <p:spPr>
          <a:xfrm>
            <a:off x="2598868" y="4539243"/>
            <a:ext cx="8091636" cy="7060997"/>
          </a:xfrm>
          <a:prstGeom prst="rect">
            <a:avLst/>
          </a:prstGeom>
        </p:spPr>
        <p:txBody>
          <a:bodyPr vert="horz" lIns="118872" tIns="59436" rIns="118872" bIns="59436"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68655" indent="-445770" algn="l">
              <a:lnSpc>
                <a:spcPct val="100000"/>
              </a:lnSpc>
              <a:buFont typeface="Wingdings" panose="05000000000000000000" pitchFamily="2" charset="2"/>
              <a:buChar char="ü"/>
            </a:pPr>
            <a:r>
              <a:rPr lang="en-US" sz="3900" dirty="0">
                <a:latin typeface="DM Sans" pitchFamily="2" charset="0"/>
              </a:rPr>
              <a:t>Communication Officer</a:t>
            </a:r>
          </a:p>
          <a:p>
            <a:pPr marL="668655" indent="-445770" algn="l">
              <a:lnSpc>
                <a:spcPct val="100000"/>
              </a:lnSpc>
              <a:buFont typeface="Wingdings" panose="05000000000000000000" pitchFamily="2" charset="2"/>
              <a:buChar char="ü"/>
            </a:pPr>
            <a:r>
              <a:rPr lang="en-US" sz="3900" dirty="0">
                <a:latin typeface="DM Sans" pitchFamily="2" charset="0"/>
              </a:rPr>
              <a:t>Emergency Medical Professional</a:t>
            </a:r>
          </a:p>
          <a:p>
            <a:pPr marL="668655" indent="-445770" algn="l">
              <a:lnSpc>
                <a:spcPct val="100000"/>
              </a:lnSpc>
              <a:buFont typeface="Wingdings" panose="05000000000000000000" pitchFamily="2" charset="2"/>
              <a:buChar char="ü"/>
            </a:pPr>
            <a:r>
              <a:rPr lang="en-US" sz="3900" dirty="0">
                <a:latin typeface="DM Sans" pitchFamily="2" charset="0"/>
              </a:rPr>
              <a:t>Highway Emergency Response Operator</a:t>
            </a:r>
          </a:p>
          <a:p>
            <a:pPr marL="668655" indent="-445770" algn="l">
              <a:lnSpc>
                <a:spcPct val="100000"/>
              </a:lnSpc>
              <a:buFont typeface="Wingdings" panose="05000000000000000000" pitchFamily="2" charset="2"/>
              <a:buChar char="ü"/>
            </a:pPr>
            <a:r>
              <a:rPr lang="en-US" sz="3900" dirty="0">
                <a:latin typeface="DM Sans" pitchFamily="2" charset="0"/>
              </a:rPr>
              <a:t>Firefighter</a:t>
            </a:r>
          </a:p>
          <a:p>
            <a:pPr marL="668655" indent="-445770" algn="l">
              <a:lnSpc>
                <a:spcPct val="100000"/>
              </a:lnSpc>
              <a:buFont typeface="Wingdings" panose="05000000000000000000" pitchFamily="2" charset="2"/>
              <a:buChar char="ü"/>
            </a:pPr>
            <a:r>
              <a:rPr lang="en-US" sz="3900" dirty="0">
                <a:latin typeface="DM Sans" pitchFamily="2" charset="0"/>
              </a:rPr>
              <a:t>Jail Officer</a:t>
            </a:r>
          </a:p>
        </p:txBody>
      </p:sp>
      <p:pic>
        <p:nvPicPr>
          <p:cNvPr id="9" name="Picture 7">
            <a:extLst>
              <a:ext uri="{FF2B5EF4-FFF2-40B4-BE49-F238E27FC236}">
                <a16:creationId xmlns:a16="http://schemas.microsoft.com/office/drawing/2014/main" id="{2B704A15-4C39-5946-A34B-3D013AE885E9}"/>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
        <p:nvSpPr>
          <p:cNvPr id="13" name="TextBox 7">
            <a:extLst>
              <a:ext uri="{FF2B5EF4-FFF2-40B4-BE49-F238E27FC236}">
                <a16:creationId xmlns:a16="http://schemas.microsoft.com/office/drawing/2014/main" id="{2B732BC6-45CE-F261-D7BA-6FE2408B48F8}"/>
              </a:ext>
            </a:extLst>
          </p:cNvPr>
          <p:cNvSpPr txBox="1"/>
          <p:nvPr/>
        </p:nvSpPr>
        <p:spPr>
          <a:xfrm>
            <a:off x="1188720" y="1130484"/>
            <a:ext cx="19888679" cy="2513509"/>
          </a:xfrm>
          <a:prstGeom prst="rect">
            <a:avLst/>
          </a:prstGeom>
        </p:spPr>
        <p:txBody>
          <a:bodyPr wrap="square" lIns="0" tIns="0" rIns="0" bIns="0" rtlCol="0" anchor="t">
            <a:spAutoFit/>
          </a:bodyPr>
          <a:lstStyle/>
          <a:p>
            <a:pPr>
              <a:lnSpc>
                <a:spcPts val="9750"/>
              </a:lnSpc>
            </a:pPr>
            <a:r>
              <a:rPr lang="en-US" sz="8580" b="1">
                <a:solidFill>
                  <a:srgbClr val="2B4A9D"/>
                </a:solidFill>
                <a:latin typeface="TT Commons Pro" panose="020B0604020202020204" charset="0"/>
              </a:rPr>
              <a:t>Georgia First Responder PTSD Program</a:t>
            </a:r>
            <a:endParaRPr lang="en-US" sz="8580" dirty="0">
              <a:solidFill>
                <a:srgbClr val="2B4A9D"/>
              </a:solidFill>
              <a:latin typeface="TT Commons Pro" panose="020B0604020202020204" charset="0"/>
            </a:endParaRPr>
          </a:p>
        </p:txBody>
      </p:sp>
    </p:spTree>
    <p:extLst>
      <p:ext uri="{BB962C8B-B14F-4D97-AF65-F5344CB8AC3E}">
        <p14:creationId xmlns:p14="http://schemas.microsoft.com/office/powerpoint/2010/main" val="47336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C327F-5F12-4B6A-1397-5F203D2A85F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4D70BA9-9AD5-C4E4-FBE9-B253E453D7D5}"/>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FB0F1CBD-568B-84D6-0294-322C964B3093}"/>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0EF811DA-BB9B-8E2E-C559-8D7ECD285937}"/>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41521FEC-B3DC-C407-C150-CDA8760D4258}"/>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10" name="Content Placeholder 9">
            <a:extLst>
              <a:ext uri="{FF2B5EF4-FFF2-40B4-BE49-F238E27FC236}">
                <a16:creationId xmlns:a16="http://schemas.microsoft.com/office/drawing/2014/main" id="{0FA68AD1-2187-F196-E7D2-82703FFD6089}"/>
              </a:ext>
            </a:extLst>
          </p:cNvPr>
          <p:cNvSpPr>
            <a:spLocks noGrp="1"/>
          </p:cNvSpPr>
          <p:nvPr>
            <p:ph idx="1"/>
          </p:nvPr>
        </p:nvSpPr>
        <p:spPr>
          <a:xfrm>
            <a:off x="742950" y="3192781"/>
            <a:ext cx="21694140" cy="8033658"/>
          </a:xfrm>
        </p:spPr>
        <p:txBody>
          <a:bodyPr/>
          <a:lstStyle/>
          <a:p>
            <a:pPr marL="0" indent="0">
              <a:buNone/>
            </a:pPr>
            <a:r>
              <a:rPr lang="en-US" b="1">
                <a:latin typeface="DM Sans" pitchFamily="2" charset="0"/>
              </a:rPr>
              <a:t>Key Definitions</a:t>
            </a:r>
          </a:p>
          <a:p>
            <a:endParaRPr lang="en-US">
              <a:latin typeface="DM Sans" pitchFamily="2" charset="0"/>
            </a:endParaRPr>
          </a:p>
        </p:txBody>
      </p:sp>
      <p:graphicFrame>
        <p:nvGraphicFramePr>
          <p:cNvPr id="2" name="Diagram 1">
            <a:extLst>
              <a:ext uri="{FF2B5EF4-FFF2-40B4-BE49-F238E27FC236}">
                <a16:creationId xmlns:a16="http://schemas.microsoft.com/office/drawing/2014/main" id="{5029DD60-198D-3C5F-F192-F366DEE058AB}"/>
              </a:ext>
            </a:extLst>
          </p:cNvPr>
          <p:cNvGraphicFramePr/>
          <p:nvPr/>
        </p:nvGraphicFramePr>
        <p:xfrm>
          <a:off x="2377440" y="4204991"/>
          <a:ext cx="19019520" cy="770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7">
            <a:extLst>
              <a:ext uri="{FF2B5EF4-FFF2-40B4-BE49-F238E27FC236}">
                <a16:creationId xmlns:a16="http://schemas.microsoft.com/office/drawing/2014/main" id="{F86556D2-90A2-1EEE-F351-B11CBD0DAB6B}"/>
              </a:ext>
            </a:extLst>
          </p:cNvPr>
          <p:cNvPicPr>
            <a:picLocks noChangeAspect="1"/>
          </p:cNvPicPr>
          <p:nvPr/>
        </p:nvPicPr>
        <p:blipFill>
          <a:blip r:embed="rId8">
            <a:alphaModFix amt="50000"/>
          </a:blip>
          <a:srcRect/>
          <a:stretch>
            <a:fillRect/>
          </a:stretch>
        </p:blipFill>
        <p:spPr>
          <a:xfrm>
            <a:off x="21077399" y="171450"/>
            <a:ext cx="2697001" cy="2697001"/>
          </a:xfrm>
          <a:prstGeom prst="rect">
            <a:avLst/>
          </a:prstGeom>
        </p:spPr>
      </p:pic>
      <p:sp>
        <p:nvSpPr>
          <p:cNvPr id="9" name="TextBox 7">
            <a:extLst>
              <a:ext uri="{FF2B5EF4-FFF2-40B4-BE49-F238E27FC236}">
                <a16:creationId xmlns:a16="http://schemas.microsoft.com/office/drawing/2014/main" id="{19819B4A-4CBE-ACCA-3FB6-A512E6D7947E}"/>
              </a:ext>
            </a:extLst>
          </p:cNvPr>
          <p:cNvSpPr txBox="1"/>
          <p:nvPr/>
        </p:nvSpPr>
        <p:spPr>
          <a:xfrm>
            <a:off x="1188720" y="1130484"/>
            <a:ext cx="19888679" cy="2513509"/>
          </a:xfrm>
          <a:prstGeom prst="rect">
            <a:avLst/>
          </a:prstGeom>
        </p:spPr>
        <p:txBody>
          <a:bodyPr wrap="square" lIns="0" tIns="0" rIns="0" bIns="0" rtlCol="0" anchor="t">
            <a:spAutoFit/>
          </a:bodyPr>
          <a:lstStyle/>
          <a:p>
            <a:pPr>
              <a:lnSpc>
                <a:spcPts val="9750"/>
              </a:lnSpc>
            </a:pPr>
            <a:r>
              <a:rPr lang="en-US" sz="8580" b="1">
                <a:solidFill>
                  <a:srgbClr val="2B4A9D"/>
                </a:solidFill>
                <a:latin typeface="TT Commons Pro" panose="020B0604020202020204" charset="0"/>
              </a:rPr>
              <a:t>Georgia First Responder PTSD Program</a:t>
            </a:r>
            <a:endParaRPr lang="en-US" sz="8580" dirty="0">
              <a:solidFill>
                <a:srgbClr val="2B4A9D"/>
              </a:solidFill>
              <a:latin typeface="TT Commons Pro" panose="020B0604020202020204" charset="0"/>
            </a:endParaRPr>
          </a:p>
        </p:txBody>
      </p:sp>
    </p:spTree>
    <p:extLst>
      <p:ext uri="{BB962C8B-B14F-4D97-AF65-F5344CB8AC3E}">
        <p14:creationId xmlns:p14="http://schemas.microsoft.com/office/powerpoint/2010/main" val="336992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B72B-452A-3822-9FC2-49D058F9F784}"/>
              </a:ext>
            </a:extLst>
          </p:cNvPr>
          <p:cNvSpPr>
            <a:spLocks noGrp="1"/>
          </p:cNvSpPr>
          <p:nvPr>
            <p:ph type="title"/>
          </p:nvPr>
        </p:nvSpPr>
        <p:spPr/>
        <p:txBody>
          <a:bodyPr/>
          <a:lstStyle/>
          <a:p>
            <a:r>
              <a:rPr lang="en-US" b="1"/>
              <a:t>Legal Update</a:t>
            </a:r>
          </a:p>
        </p:txBody>
      </p:sp>
    </p:spTree>
    <p:extLst>
      <p:ext uri="{BB962C8B-B14F-4D97-AF65-F5344CB8AC3E}">
        <p14:creationId xmlns:p14="http://schemas.microsoft.com/office/powerpoint/2010/main" val="1790026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4AA2D-60A3-1333-90C6-DF13D225BF01}"/>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FA4C1D9-898E-45C6-CBF8-74074B9F830C}"/>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42C9DBE5-E6B9-E0B6-A5B7-263ACF243D54}"/>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F8BC8881-2F40-2694-15B4-1E333252173B}"/>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AE6CF21B-DE42-B0F5-8F3C-95368A1D26A9}"/>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10" name="Content Placeholder 9">
            <a:extLst>
              <a:ext uri="{FF2B5EF4-FFF2-40B4-BE49-F238E27FC236}">
                <a16:creationId xmlns:a16="http://schemas.microsoft.com/office/drawing/2014/main" id="{F1918CEA-D6D8-1A68-5460-7E1677C1CA40}"/>
              </a:ext>
            </a:extLst>
          </p:cNvPr>
          <p:cNvSpPr>
            <a:spLocks noGrp="1"/>
          </p:cNvSpPr>
          <p:nvPr>
            <p:ph idx="1"/>
          </p:nvPr>
        </p:nvSpPr>
        <p:spPr>
          <a:xfrm>
            <a:off x="1263015" y="4112858"/>
            <a:ext cx="21248370" cy="8033658"/>
          </a:xfrm>
        </p:spPr>
        <p:txBody>
          <a:bodyPr>
            <a:normAutofit fontScale="70000" lnSpcReduction="20000"/>
          </a:bodyPr>
          <a:lstStyle/>
          <a:p>
            <a:pPr marL="0" indent="0">
              <a:buNone/>
            </a:pPr>
            <a:r>
              <a:rPr lang="en-US" b="1" dirty="0">
                <a:latin typeface="DM Sans" pitchFamily="2" charset="0"/>
              </a:rPr>
              <a:t>Required Benefits (once per lifetime):</a:t>
            </a:r>
          </a:p>
          <a:p>
            <a:pPr marL="0" indent="0" fontAlgn="base">
              <a:buNone/>
            </a:pPr>
            <a:r>
              <a:rPr lang="en-US" dirty="0">
                <a:latin typeface="DM Sans" pitchFamily="2" charset="0"/>
              </a:rPr>
              <a:t>​</a:t>
            </a:r>
          </a:p>
          <a:p>
            <a:pPr fontAlgn="base"/>
            <a:r>
              <a:rPr lang="en-US" b="1" i="1" dirty="0">
                <a:latin typeface="DM Sans" pitchFamily="2" charset="0"/>
              </a:rPr>
              <a:t>Lump-Sum Benefit </a:t>
            </a:r>
            <a:r>
              <a:rPr lang="en-US" dirty="0">
                <a:latin typeface="DM Sans" pitchFamily="2" charset="0"/>
              </a:rPr>
              <a:t>- The first is a $3,000 lump-sum benefit paid following diagnosis of occupational PTSD by a qualified diagnostician. ​</a:t>
            </a:r>
          </a:p>
          <a:p>
            <a:pPr fontAlgn="base"/>
            <a:r>
              <a:rPr lang="en-US" b="1" i="1" dirty="0">
                <a:latin typeface="DM Sans" pitchFamily="2" charset="0"/>
              </a:rPr>
              <a:t>Disability Benefit</a:t>
            </a:r>
            <a:r>
              <a:rPr lang="en-US" dirty="0">
                <a:latin typeface="DM Sans" pitchFamily="2" charset="0"/>
              </a:rPr>
              <a:t> - The second is a long-term disability benefit if a qualified diagnostician determines that the eligible first responder is no longer able to perform their duties as a first responder due to their PTSD diagnosis:​</a:t>
            </a:r>
          </a:p>
          <a:p>
            <a:pPr fontAlgn="base"/>
            <a:r>
              <a:rPr lang="en-US" dirty="0">
                <a:latin typeface="DM Sans" pitchFamily="2" charset="0"/>
              </a:rPr>
              <a:t>The </a:t>
            </a:r>
            <a:r>
              <a:rPr lang="en-US" b="1" dirty="0">
                <a:latin typeface="DM Sans" pitchFamily="2" charset="0"/>
              </a:rPr>
              <a:t>disability benefit begins 90 days</a:t>
            </a:r>
            <a:r>
              <a:rPr lang="en-US" dirty="0">
                <a:latin typeface="DM Sans" pitchFamily="2" charset="0"/>
              </a:rPr>
              <a:t> following a first responder’s inability to continue regular occupational or volunteer duties as a first responder due to the covered condition, despite receipt of appropriate treatment. ​</a:t>
            </a:r>
          </a:p>
          <a:p>
            <a:pPr fontAlgn="base"/>
            <a:r>
              <a:rPr lang="en-US" dirty="0">
                <a:latin typeface="DM Sans" pitchFamily="2" charset="0"/>
              </a:rPr>
              <a:t>The disability benefit is paid </a:t>
            </a:r>
            <a:r>
              <a:rPr lang="en-US" b="1" dirty="0">
                <a:latin typeface="DM Sans" pitchFamily="2" charset="0"/>
              </a:rPr>
              <a:t>monthly for up to 36 months</a:t>
            </a:r>
            <a:r>
              <a:rPr lang="en-US" dirty="0">
                <a:latin typeface="DM Sans" pitchFamily="2" charset="0"/>
              </a:rPr>
              <a:t>.​</a:t>
            </a:r>
          </a:p>
          <a:p>
            <a:pPr fontAlgn="base"/>
            <a:r>
              <a:rPr lang="en-US" dirty="0">
                <a:latin typeface="DM Sans" pitchFamily="2" charset="0"/>
              </a:rPr>
              <a:t>Paid first responders receive </a:t>
            </a:r>
            <a:r>
              <a:rPr lang="en-US" b="1" dirty="0">
                <a:latin typeface="DM Sans" pitchFamily="2" charset="0"/>
              </a:rPr>
              <a:t>60% of their monthly pay </a:t>
            </a:r>
            <a:r>
              <a:rPr lang="en-US" dirty="0">
                <a:latin typeface="DM Sans" pitchFamily="2" charset="0"/>
              </a:rPr>
              <a:t>to a maximum of $5,000 per month.​</a:t>
            </a:r>
          </a:p>
          <a:p>
            <a:pPr fontAlgn="base"/>
            <a:r>
              <a:rPr lang="en-US" dirty="0">
                <a:latin typeface="DM Sans" pitchFamily="2" charset="0"/>
              </a:rPr>
              <a:t>Volunteer first responders receive </a:t>
            </a:r>
            <a:r>
              <a:rPr lang="en-US" b="1" dirty="0">
                <a:latin typeface="DM Sans" pitchFamily="2" charset="0"/>
              </a:rPr>
              <a:t>$1,500 </a:t>
            </a:r>
            <a:r>
              <a:rPr lang="en-US" dirty="0">
                <a:latin typeface="DM Sans" pitchFamily="2" charset="0"/>
              </a:rPr>
              <a:t>per month.​</a:t>
            </a:r>
          </a:p>
          <a:p>
            <a:endParaRPr lang="en-US" dirty="0">
              <a:latin typeface="DM Sans" pitchFamily="2" charset="0"/>
            </a:endParaRPr>
          </a:p>
        </p:txBody>
      </p:sp>
      <p:pic>
        <p:nvPicPr>
          <p:cNvPr id="3" name="Picture 7">
            <a:extLst>
              <a:ext uri="{FF2B5EF4-FFF2-40B4-BE49-F238E27FC236}">
                <a16:creationId xmlns:a16="http://schemas.microsoft.com/office/drawing/2014/main" id="{DBE7CC61-6D60-C552-5824-103FB7EDC252}"/>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
        <p:nvSpPr>
          <p:cNvPr id="9" name="TextBox 7">
            <a:extLst>
              <a:ext uri="{FF2B5EF4-FFF2-40B4-BE49-F238E27FC236}">
                <a16:creationId xmlns:a16="http://schemas.microsoft.com/office/drawing/2014/main" id="{05D08215-9DB9-E2FC-2CAB-D739E09F0122}"/>
              </a:ext>
            </a:extLst>
          </p:cNvPr>
          <p:cNvSpPr txBox="1"/>
          <p:nvPr/>
        </p:nvSpPr>
        <p:spPr>
          <a:xfrm>
            <a:off x="1188720" y="946355"/>
            <a:ext cx="19888679" cy="2513509"/>
          </a:xfrm>
          <a:prstGeom prst="rect">
            <a:avLst/>
          </a:prstGeom>
        </p:spPr>
        <p:txBody>
          <a:bodyPr wrap="square" lIns="0" tIns="0" rIns="0" bIns="0" rtlCol="0" anchor="t">
            <a:spAutoFit/>
          </a:bodyPr>
          <a:lstStyle/>
          <a:p>
            <a:pPr>
              <a:lnSpc>
                <a:spcPts val="9750"/>
              </a:lnSpc>
            </a:pPr>
            <a:r>
              <a:rPr lang="en-US" sz="8580" b="1">
                <a:solidFill>
                  <a:srgbClr val="2B4A9D"/>
                </a:solidFill>
                <a:latin typeface="TT Commons Pro" panose="020B0604020202020204" charset="0"/>
              </a:rPr>
              <a:t>Georgia First Responder PTSD Program</a:t>
            </a:r>
            <a:endParaRPr lang="en-US" sz="8580" dirty="0">
              <a:solidFill>
                <a:srgbClr val="2B4A9D"/>
              </a:solidFill>
              <a:latin typeface="TT Commons Pro" panose="020B0604020202020204" charset="0"/>
            </a:endParaRPr>
          </a:p>
        </p:txBody>
      </p:sp>
    </p:spTree>
    <p:extLst>
      <p:ext uri="{BB962C8B-B14F-4D97-AF65-F5344CB8AC3E}">
        <p14:creationId xmlns:p14="http://schemas.microsoft.com/office/powerpoint/2010/main" val="1943856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4BBC8-7495-E785-E757-681A187AD2AD}"/>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3084942-91C4-2C6F-5D4A-184B64B91AFB}"/>
              </a:ext>
            </a:extLst>
          </p:cNvPr>
          <p:cNvGrpSpPr/>
          <p:nvPr/>
        </p:nvGrpSpPr>
        <p:grpSpPr>
          <a:xfrm>
            <a:off x="1731059" y="12358083"/>
            <a:ext cx="20312283" cy="354091"/>
            <a:chOff x="0" y="0"/>
            <a:chExt cx="4115182" cy="71737"/>
          </a:xfrm>
        </p:grpSpPr>
        <p:sp>
          <p:nvSpPr>
            <p:cNvPr id="5" name="Freeform 5">
              <a:extLst>
                <a:ext uri="{FF2B5EF4-FFF2-40B4-BE49-F238E27FC236}">
                  <a16:creationId xmlns:a16="http://schemas.microsoft.com/office/drawing/2014/main" id="{EDC465C1-195C-315A-6674-6AF7E66C4A0C}"/>
                </a:ext>
              </a:extLst>
            </p:cNvPr>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a:extLst>
                <a:ext uri="{FF2B5EF4-FFF2-40B4-BE49-F238E27FC236}">
                  <a16:creationId xmlns:a16="http://schemas.microsoft.com/office/drawing/2014/main" id="{78796C1E-3FA8-2766-B20B-23711A6912D1}"/>
                </a:ext>
              </a:extLst>
            </p:cNvPr>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8" name="TextBox 8">
            <a:extLst>
              <a:ext uri="{FF2B5EF4-FFF2-40B4-BE49-F238E27FC236}">
                <a16:creationId xmlns:a16="http://schemas.microsoft.com/office/drawing/2014/main" id="{DCA82986-42E9-6D17-72D7-4236602CC60E}"/>
              </a:ext>
            </a:extLst>
          </p:cNvPr>
          <p:cNvSpPr txBox="1"/>
          <p:nvPr/>
        </p:nvSpPr>
        <p:spPr>
          <a:xfrm>
            <a:off x="1337310" y="3985261"/>
            <a:ext cx="19267170" cy="1257717"/>
          </a:xfrm>
          <a:prstGeom prst="rect">
            <a:avLst/>
          </a:prstGeom>
        </p:spPr>
        <p:txBody>
          <a:bodyPr wrap="square" lIns="0" tIns="0" rIns="0" bIns="0" rtlCol="0" anchor="t">
            <a:spAutoFit/>
          </a:bodyPr>
          <a:lstStyle/>
          <a:p>
            <a:endParaRPr lang="en-US" sz="4680" dirty="0"/>
          </a:p>
          <a:p>
            <a:pPr>
              <a:lnSpc>
                <a:spcPts val="4367"/>
              </a:lnSpc>
            </a:pPr>
            <a:endParaRPr lang="en-US" sz="3120" dirty="0">
              <a:solidFill>
                <a:srgbClr val="191919"/>
              </a:solidFill>
              <a:latin typeface="DM Sans"/>
            </a:endParaRPr>
          </a:p>
        </p:txBody>
      </p:sp>
      <p:sp>
        <p:nvSpPr>
          <p:cNvPr id="10" name="Content Placeholder 9">
            <a:extLst>
              <a:ext uri="{FF2B5EF4-FFF2-40B4-BE49-F238E27FC236}">
                <a16:creationId xmlns:a16="http://schemas.microsoft.com/office/drawing/2014/main" id="{DA8D3934-9014-8AC5-95E5-EF59E104139B}"/>
              </a:ext>
            </a:extLst>
          </p:cNvPr>
          <p:cNvSpPr>
            <a:spLocks noGrp="1"/>
          </p:cNvSpPr>
          <p:nvPr>
            <p:ph idx="1"/>
          </p:nvPr>
        </p:nvSpPr>
        <p:spPr>
          <a:xfrm>
            <a:off x="891540" y="4112858"/>
            <a:ext cx="21694140" cy="8033658"/>
          </a:xfrm>
        </p:spPr>
        <p:txBody>
          <a:bodyPr>
            <a:normAutofit/>
          </a:bodyPr>
          <a:lstStyle/>
          <a:p>
            <a:pPr marL="0" indent="0">
              <a:buNone/>
            </a:pPr>
            <a:r>
              <a:rPr lang="en-US" sz="3900" b="1" dirty="0">
                <a:latin typeface="DM Sans" pitchFamily="2" charset="0"/>
              </a:rPr>
              <a:t>Local government response:</a:t>
            </a:r>
          </a:p>
          <a:p>
            <a:r>
              <a:rPr lang="en-US" sz="3900" dirty="0">
                <a:latin typeface="DM Sans" pitchFamily="2" charset="0"/>
              </a:rPr>
              <a:t>GMA and ACCG insurance programs offer coverage for Georgia cities and counties </a:t>
            </a:r>
          </a:p>
          <a:p>
            <a:pPr lvl="1">
              <a:buFont typeface="Arial" panose="020B0604020202020204" pitchFamily="34" charset="0"/>
              <a:buChar char="•"/>
            </a:pPr>
            <a:r>
              <a:rPr lang="en-US" sz="3900" dirty="0">
                <a:latin typeface="DM Sans" pitchFamily="2" charset="0"/>
              </a:rPr>
              <a:t>Through interlocal risk management agencies (GIRMA and IRMA)</a:t>
            </a:r>
          </a:p>
          <a:p>
            <a:pPr lvl="1">
              <a:buFont typeface="Arial" panose="020B0604020202020204" pitchFamily="34" charset="0"/>
              <a:buChar char="•"/>
            </a:pPr>
            <a:r>
              <a:rPr lang="en-US" sz="3900" dirty="0">
                <a:latin typeface="DM Sans" pitchFamily="2" charset="0"/>
              </a:rPr>
              <a:t>Insured by MetLife</a:t>
            </a:r>
          </a:p>
          <a:p>
            <a:pPr lvl="1">
              <a:buFont typeface="Arial" panose="020B0604020202020204" pitchFamily="34" charset="0"/>
              <a:buChar char="•"/>
            </a:pPr>
            <a:r>
              <a:rPr lang="en-US" sz="3900" dirty="0">
                <a:latin typeface="DM Sans" pitchFamily="2" charset="0"/>
              </a:rPr>
              <a:t>First Responders submit their claims for benefits directly to MetLife and do not need to inform the employer​</a:t>
            </a:r>
          </a:p>
          <a:p>
            <a:r>
              <a:rPr lang="en-US" sz="3900" dirty="0">
                <a:latin typeface="DM Sans" pitchFamily="2" charset="0"/>
              </a:rPr>
              <a:t>GIRMA First Responder PTSD Program – 339 members</a:t>
            </a:r>
          </a:p>
          <a:p>
            <a:r>
              <a:rPr lang="en-US" sz="3900" dirty="0">
                <a:latin typeface="DM Sans" pitchFamily="2" charset="0"/>
              </a:rPr>
              <a:t>2025 Claims </a:t>
            </a:r>
          </a:p>
          <a:p>
            <a:pPr lvl="1"/>
            <a:r>
              <a:rPr lang="en-US" sz="3900" dirty="0">
                <a:latin typeface="DM Sans" pitchFamily="2" charset="0"/>
              </a:rPr>
              <a:t>Lump Sum Benefit: 109 received; 99 approved (GIRMA and IRMA combined)</a:t>
            </a:r>
          </a:p>
          <a:p>
            <a:pPr lvl="1"/>
            <a:r>
              <a:rPr lang="en-US" sz="3900" dirty="0">
                <a:latin typeface="DM Sans" pitchFamily="2" charset="0"/>
              </a:rPr>
              <a:t>Long Term Disability Benefit: 2 </a:t>
            </a:r>
          </a:p>
          <a:p>
            <a:pPr lvl="1">
              <a:buFont typeface="Arial" panose="020B0604020202020204" pitchFamily="34" charset="0"/>
              <a:buChar char="•"/>
            </a:pPr>
            <a:endParaRPr lang="en-US" dirty="0">
              <a:latin typeface="DM Sans" pitchFamily="2" charset="0"/>
            </a:endParaRPr>
          </a:p>
        </p:txBody>
      </p:sp>
      <p:pic>
        <p:nvPicPr>
          <p:cNvPr id="2" name="Picture 7">
            <a:extLst>
              <a:ext uri="{FF2B5EF4-FFF2-40B4-BE49-F238E27FC236}">
                <a16:creationId xmlns:a16="http://schemas.microsoft.com/office/drawing/2014/main" id="{178F8992-3D73-ED37-7DFD-6B3D0F5BDF8C}"/>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
        <p:nvSpPr>
          <p:cNvPr id="3" name="TextBox 7">
            <a:extLst>
              <a:ext uri="{FF2B5EF4-FFF2-40B4-BE49-F238E27FC236}">
                <a16:creationId xmlns:a16="http://schemas.microsoft.com/office/drawing/2014/main" id="{4691F030-02B6-B5FC-22D7-70DF5F927EB6}"/>
              </a:ext>
            </a:extLst>
          </p:cNvPr>
          <p:cNvSpPr txBox="1"/>
          <p:nvPr/>
        </p:nvSpPr>
        <p:spPr>
          <a:xfrm>
            <a:off x="1188720" y="946355"/>
            <a:ext cx="19888679" cy="2513509"/>
          </a:xfrm>
          <a:prstGeom prst="rect">
            <a:avLst/>
          </a:prstGeom>
        </p:spPr>
        <p:txBody>
          <a:bodyPr wrap="square" lIns="0" tIns="0" rIns="0" bIns="0" rtlCol="0" anchor="t">
            <a:spAutoFit/>
          </a:bodyPr>
          <a:lstStyle/>
          <a:p>
            <a:pPr>
              <a:lnSpc>
                <a:spcPts val="9750"/>
              </a:lnSpc>
            </a:pPr>
            <a:r>
              <a:rPr lang="en-US" sz="8580" b="1">
                <a:solidFill>
                  <a:srgbClr val="2B4A9D"/>
                </a:solidFill>
                <a:latin typeface="TT Commons Pro" panose="020B0604020202020204" charset="0"/>
              </a:rPr>
              <a:t>Georgia First Responder PTSD Program</a:t>
            </a:r>
            <a:endParaRPr lang="en-US" sz="8580" dirty="0">
              <a:solidFill>
                <a:srgbClr val="2B4A9D"/>
              </a:solidFill>
              <a:latin typeface="TT Commons Pro" panose="020B0604020202020204" charset="0"/>
            </a:endParaRPr>
          </a:p>
        </p:txBody>
      </p:sp>
    </p:spTree>
    <p:extLst>
      <p:ext uri="{BB962C8B-B14F-4D97-AF65-F5344CB8AC3E}">
        <p14:creationId xmlns:p14="http://schemas.microsoft.com/office/powerpoint/2010/main" val="2619924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26460" y="5822051"/>
            <a:ext cx="28817094" cy="8171726"/>
            <a:chOff x="0" y="0"/>
            <a:chExt cx="8086580" cy="2293129"/>
          </a:xfrm>
        </p:grpSpPr>
        <p:sp>
          <p:nvSpPr>
            <p:cNvPr id="3" name="Freeform 3"/>
            <p:cNvSpPr/>
            <p:nvPr/>
          </p:nvSpPr>
          <p:spPr>
            <a:xfrm>
              <a:off x="0" y="0"/>
              <a:ext cx="8086580" cy="2293129"/>
            </a:xfrm>
            <a:custGeom>
              <a:avLst/>
              <a:gdLst/>
              <a:ahLst/>
              <a:cxnLst/>
              <a:rect l="l" t="t" r="r" b="b"/>
              <a:pathLst>
                <a:path w="8086580" h="2293129">
                  <a:moveTo>
                    <a:pt x="0" y="0"/>
                  </a:moveTo>
                  <a:lnTo>
                    <a:pt x="8086580" y="0"/>
                  </a:lnTo>
                  <a:lnTo>
                    <a:pt x="8086580" y="2293129"/>
                  </a:lnTo>
                  <a:lnTo>
                    <a:pt x="0" y="2293129"/>
                  </a:lnTo>
                  <a:close/>
                </a:path>
              </a:pathLst>
            </a:custGeom>
            <a:solidFill>
              <a:srgbClr val="FFFFFF"/>
            </a:solidFill>
          </p:spPr>
          <p:txBody>
            <a:bodyPr/>
            <a:lstStyle/>
            <a:p>
              <a:endParaRPr lang="en-US" sz="2340"/>
            </a:p>
          </p:txBody>
        </p:sp>
      </p:grpSp>
      <p:pic>
        <p:nvPicPr>
          <p:cNvPr id="4" name="Picture 4"/>
          <p:cNvPicPr>
            <a:picLocks noChangeAspect="1"/>
          </p:cNvPicPr>
          <p:nvPr/>
        </p:nvPicPr>
        <p:blipFill>
          <a:blip r:embed="rId3"/>
          <a:srcRect l="892" r="54262"/>
          <a:stretch>
            <a:fillRect/>
          </a:stretch>
        </p:blipFill>
        <p:spPr>
          <a:xfrm>
            <a:off x="11304977" y="-510601"/>
            <a:ext cx="11578791" cy="14504378"/>
          </a:xfrm>
          <a:prstGeom prst="rect">
            <a:avLst/>
          </a:prstGeom>
        </p:spPr>
      </p:pic>
      <p:grpSp>
        <p:nvGrpSpPr>
          <p:cNvPr id="5" name="Group 5"/>
          <p:cNvGrpSpPr/>
          <p:nvPr/>
        </p:nvGrpSpPr>
        <p:grpSpPr>
          <a:xfrm>
            <a:off x="-522128" y="3661597"/>
            <a:ext cx="13871787" cy="7691371"/>
            <a:chOff x="0" y="0"/>
            <a:chExt cx="3892666" cy="2158333"/>
          </a:xfrm>
        </p:grpSpPr>
        <p:sp>
          <p:nvSpPr>
            <p:cNvPr id="6" name="Freeform 6"/>
            <p:cNvSpPr/>
            <p:nvPr/>
          </p:nvSpPr>
          <p:spPr>
            <a:xfrm>
              <a:off x="0" y="0"/>
              <a:ext cx="3892665" cy="2158333"/>
            </a:xfrm>
            <a:custGeom>
              <a:avLst/>
              <a:gdLst/>
              <a:ahLst/>
              <a:cxnLst/>
              <a:rect l="l" t="t" r="r" b="b"/>
              <a:pathLst>
                <a:path w="3892665" h="2158333">
                  <a:moveTo>
                    <a:pt x="0" y="0"/>
                  </a:moveTo>
                  <a:lnTo>
                    <a:pt x="3892665" y="0"/>
                  </a:lnTo>
                  <a:lnTo>
                    <a:pt x="3892665" y="2158333"/>
                  </a:lnTo>
                  <a:lnTo>
                    <a:pt x="0" y="2158333"/>
                  </a:lnTo>
                  <a:close/>
                </a:path>
              </a:pathLst>
            </a:custGeom>
            <a:solidFill>
              <a:srgbClr val="0F53B0"/>
            </a:solidFill>
          </p:spPr>
          <p:txBody>
            <a:bodyPr/>
            <a:lstStyle/>
            <a:p>
              <a:endParaRPr lang="en-US" sz="2340"/>
            </a:p>
          </p:txBody>
        </p:sp>
      </p:grpSp>
      <p:sp>
        <p:nvSpPr>
          <p:cNvPr id="9" name="TextBox 9"/>
          <p:cNvSpPr txBox="1"/>
          <p:nvPr/>
        </p:nvSpPr>
        <p:spPr>
          <a:xfrm>
            <a:off x="3825438" y="3759298"/>
            <a:ext cx="11207863" cy="1124539"/>
          </a:xfrm>
          <a:prstGeom prst="rect">
            <a:avLst/>
          </a:prstGeom>
        </p:spPr>
        <p:txBody>
          <a:bodyPr lIns="0" tIns="0" rIns="0" bIns="0" rtlCol="0" anchor="t">
            <a:spAutoFit/>
          </a:bodyPr>
          <a:lstStyle/>
          <a:p>
            <a:pPr algn="just">
              <a:lnSpc>
                <a:spcPts val="9646"/>
              </a:lnSpc>
            </a:pPr>
            <a:r>
              <a:rPr lang="en-US" sz="6890">
                <a:solidFill>
                  <a:srgbClr val="FFFFFF"/>
                </a:solidFill>
                <a:latin typeface="TT Commons Pro"/>
              </a:rPr>
              <a:t>CONTACT US</a:t>
            </a:r>
          </a:p>
        </p:txBody>
      </p:sp>
      <p:sp>
        <p:nvSpPr>
          <p:cNvPr id="12" name="TextBox 12"/>
          <p:cNvSpPr txBox="1"/>
          <p:nvPr/>
        </p:nvSpPr>
        <p:spPr>
          <a:xfrm>
            <a:off x="1326774" y="8175841"/>
            <a:ext cx="8092058" cy="609398"/>
          </a:xfrm>
          <a:prstGeom prst="rect">
            <a:avLst/>
          </a:prstGeom>
        </p:spPr>
        <p:txBody>
          <a:bodyPr lIns="0" tIns="0" rIns="0" bIns="0" rtlCol="0" anchor="t">
            <a:spAutoFit/>
          </a:bodyPr>
          <a:lstStyle/>
          <a:p>
            <a:pPr>
              <a:lnSpc>
                <a:spcPts val="5238"/>
              </a:lnSpc>
            </a:pPr>
            <a:r>
              <a:rPr lang="en-US" sz="3740" spc="74">
                <a:solidFill>
                  <a:srgbClr val="FFFFFF"/>
                </a:solidFill>
                <a:latin typeface="TT Commons Pro"/>
              </a:rPr>
              <a:t>WWW.GACITIES.COM</a:t>
            </a:r>
          </a:p>
        </p:txBody>
      </p:sp>
      <p:sp>
        <p:nvSpPr>
          <p:cNvPr id="13" name="TextBox 13"/>
          <p:cNvSpPr txBox="1"/>
          <p:nvPr/>
        </p:nvSpPr>
        <p:spPr>
          <a:xfrm>
            <a:off x="1337310" y="7432988"/>
            <a:ext cx="7461451" cy="609398"/>
          </a:xfrm>
          <a:prstGeom prst="rect">
            <a:avLst/>
          </a:prstGeom>
        </p:spPr>
        <p:txBody>
          <a:bodyPr lIns="0" tIns="0" rIns="0" bIns="0" rtlCol="0" anchor="t">
            <a:spAutoFit/>
          </a:bodyPr>
          <a:lstStyle/>
          <a:p>
            <a:pPr>
              <a:lnSpc>
                <a:spcPts val="5238"/>
              </a:lnSpc>
            </a:pPr>
            <a:r>
              <a:rPr lang="en-US" sz="3740" spc="74">
                <a:solidFill>
                  <a:srgbClr val="FFFFFF"/>
                </a:solidFill>
                <a:latin typeface="TT Commons Pro Bold"/>
              </a:rPr>
              <a:t>WEBSITE</a:t>
            </a:r>
          </a:p>
        </p:txBody>
      </p:sp>
      <p:sp>
        <p:nvSpPr>
          <p:cNvPr id="16" name="TextBox 14">
            <a:extLst>
              <a:ext uri="{FF2B5EF4-FFF2-40B4-BE49-F238E27FC236}">
                <a16:creationId xmlns:a16="http://schemas.microsoft.com/office/drawing/2014/main" id="{9870B0FB-6BB5-727D-446A-9F28CE7F9705}"/>
              </a:ext>
            </a:extLst>
          </p:cNvPr>
          <p:cNvSpPr txBox="1"/>
          <p:nvPr/>
        </p:nvSpPr>
        <p:spPr>
          <a:xfrm>
            <a:off x="1326774" y="5316485"/>
            <a:ext cx="7461451" cy="609398"/>
          </a:xfrm>
          <a:prstGeom prst="rect">
            <a:avLst/>
          </a:prstGeom>
        </p:spPr>
        <p:txBody>
          <a:bodyPr lIns="0" tIns="0" rIns="0" bIns="0" rtlCol="0" anchor="t">
            <a:spAutoFit/>
          </a:bodyPr>
          <a:lstStyle/>
          <a:p>
            <a:pPr>
              <a:lnSpc>
                <a:spcPts val="5238"/>
              </a:lnSpc>
            </a:pPr>
            <a:r>
              <a:rPr lang="en-US" sz="3740" spc="74">
                <a:solidFill>
                  <a:srgbClr val="FFFFFF"/>
                </a:solidFill>
                <a:latin typeface="TT Commons Pro Bold"/>
              </a:rPr>
              <a:t>EMAIL</a:t>
            </a:r>
          </a:p>
        </p:txBody>
      </p:sp>
      <p:sp>
        <p:nvSpPr>
          <p:cNvPr id="17" name="TextBox 15">
            <a:extLst>
              <a:ext uri="{FF2B5EF4-FFF2-40B4-BE49-F238E27FC236}">
                <a16:creationId xmlns:a16="http://schemas.microsoft.com/office/drawing/2014/main" id="{583265EA-D941-BCE1-C092-93C908E2FAB0}"/>
              </a:ext>
            </a:extLst>
          </p:cNvPr>
          <p:cNvSpPr txBox="1"/>
          <p:nvPr/>
        </p:nvSpPr>
        <p:spPr>
          <a:xfrm>
            <a:off x="1326774" y="6059340"/>
            <a:ext cx="8092058" cy="609398"/>
          </a:xfrm>
          <a:prstGeom prst="rect">
            <a:avLst/>
          </a:prstGeom>
        </p:spPr>
        <p:txBody>
          <a:bodyPr lIns="0" tIns="0" rIns="0" bIns="0" rtlCol="0" anchor="t">
            <a:spAutoFit/>
          </a:bodyPr>
          <a:lstStyle/>
          <a:p>
            <a:pPr>
              <a:lnSpc>
                <a:spcPts val="5238"/>
              </a:lnSpc>
            </a:pPr>
            <a:r>
              <a:rPr lang="en-US" sz="3740" spc="74">
                <a:solidFill>
                  <a:srgbClr val="FFFFFF"/>
                </a:solidFill>
                <a:latin typeface="TT Commons Pro"/>
              </a:rPr>
              <a:t>ghall@gacities.com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F5C3-480A-8FE5-4488-3ECCD6A97D40}"/>
              </a:ext>
            </a:extLst>
          </p:cNvPr>
          <p:cNvSpPr>
            <a:spLocks noGrp="1"/>
          </p:cNvSpPr>
          <p:nvPr>
            <p:ph type="title"/>
          </p:nvPr>
        </p:nvSpPr>
        <p:spPr/>
        <p:txBody>
          <a:bodyPr/>
          <a:lstStyle/>
          <a:p>
            <a:r>
              <a:rPr lang="en-US" b="1"/>
              <a:t>Legislative Update</a:t>
            </a:r>
          </a:p>
        </p:txBody>
      </p:sp>
    </p:spTree>
    <p:extLst>
      <p:ext uri="{BB962C8B-B14F-4D97-AF65-F5344CB8AC3E}">
        <p14:creationId xmlns:p14="http://schemas.microsoft.com/office/powerpoint/2010/main" val="887840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8721-BD10-8865-B879-CF7DBABAE9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F18D12-7AC0-1331-93EA-E8678D8FC5B4}"/>
              </a:ext>
            </a:extLst>
          </p:cNvPr>
          <p:cNvSpPr>
            <a:spLocks noGrp="1"/>
          </p:cNvSpPr>
          <p:nvPr>
            <p:ph type="body" sz="quarter" idx="4294967295"/>
          </p:nvPr>
        </p:nvSpPr>
        <p:spPr>
          <a:xfrm>
            <a:off x="12794291" y="1996799"/>
            <a:ext cx="10013950" cy="9082088"/>
          </a:xfrm>
          <a:prstGeom prst="rect">
            <a:avLst/>
          </a:prstGeom>
        </p:spPr>
        <p:txBody>
          <a:bodyPr lIns="91440" tIns="45720" rIns="91440" bIns="45720" anchor="ctr"/>
          <a:lstStyle/>
          <a:p>
            <a:pPr marL="0" indent="0">
              <a:buNone/>
            </a:pPr>
            <a:endParaRPr lang="en-US"/>
          </a:p>
          <a:p>
            <a:pPr marL="0" indent="0">
              <a:buNone/>
            </a:pPr>
            <a:r>
              <a:rPr lang="en-US" sz="5450">
                <a:cs typeface="Arial"/>
              </a:rPr>
              <a:t>Midterm Elections &amp; Congressional Calendar</a:t>
            </a:r>
            <a:endParaRPr lang="en-US" sz="5450"/>
          </a:p>
          <a:p>
            <a:pPr marL="0" indent="0">
              <a:buNone/>
            </a:pPr>
            <a:endParaRPr lang="en-US" sz="5450"/>
          </a:p>
          <a:p>
            <a:pPr marL="0" indent="0">
              <a:buNone/>
            </a:pPr>
            <a:r>
              <a:rPr lang="en-US" sz="5450"/>
              <a:t>Federal Budget &amp; Executive Actions</a:t>
            </a:r>
            <a:endParaRPr lang="en-US" sz="5450">
              <a:cs typeface="Arial"/>
            </a:endParaRPr>
          </a:p>
          <a:p>
            <a:pPr marL="0" indent="0">
              <a:buNone/>
            </a:pPr>
            <a:endParaRPr lang="en-US" sz="5450">
              <a:cs typeface="Arial"/>
            </a:endParaRPr>
          </a:p>
          <a:p>
            <a:pPr marL="0" indent="0">
              <a:buNone/>
            </a:pPr>
            <a:r>
              <a:rPr lang="en-US" sz="5450">
                <a:cs typeface="Arial"/>
              </a:rPr>
              <a:t>Priority Legislation in Congress</a:t>
            </a:r>
          </a:p>
          <a:p>
            <a:pPr marL="0" indent="0">
              <a:buNone/>
            </a:pPr>
            <a:endParaRPr lang="en-US" sz="5450">
              <a:cs typeface="Arial"/>
            </a:endParaRPr>
          </a:p>
        </p:txBody>
      </p:sp>
      <p:sp>
        <p:nvSpPr>
          <p:cNvPr id="6" name="Title 2">
            <a:extLst>
              <a:ext uri="{FF2B5EF4-FFF2-40B4-BE49-F238E27FC236}">
                <a16:creationId xmlns:a16="http://schemas.microsoft.com/office/drawing/2014/main" id="{553D1939-508C-57B0-850A-07E0DEE3E38C}"/>
              </a:ext>
            </a:extLst>
          </p:cNvPr>
          <p:cNvSpPr txBox="1">
            <a:spLocks/>
          </p:cNvSpPr>
          <p:nvPr/>
        </p:nvSpPr>
        <p:spPr>
          <a:xfrm>
            <a:off x="1641628" y="643433"/>
            <a:ext cx="20504150" cy="1572873"/>
          </a:xfrm>
          <a:prstGeom prst="rect">
            <a:avLst/>
          </a:prstGeom>
        </p:spPr>
        <p:txBody>
          <a:bodyPr lIns="91440" tIns="45720" rIns="91440" bIns="45720" anchor="t">
            <a:normAutofit/>
          </a:bodyPr>
          <a:lstStyle>
            <a:lvl1pPr algn="l" defTabSz="1783008" rtl="0" eaLnBrk="1" latinLnBrk="0" hangingPunct="1">
              <a:lnSpc>
                <a:spcPct val="90000"/>
              </a:lnSpc>
              <a:spcBef>
                <a:spcPct val="0"/>
              </a:spcBef>
              <a:buNone/>
              <a:defRPr sz="6600" kern="1200">
                <a:solidFill>
                  <a:schemeClr val="bg1"/>
                </a:solidFill>
                <a:latin typeface="+mj-lt"/>
                <a:ea typeface="+mj-ea"/>
                <a:cs typeface="+mj-cs"/>
              </a:defRPr>
            </a:lvl1pPr>
          </a:lstStyle>
          <a:p>
            <a:r>
              <a:rPr lang="en-US" sz="8000" b="1">
                <a:cs typeface="Arial"/>
              </a:rPr>
              <a:t>State of Play</a:t>
            </a:r>
          </a:p>
        </p:txBody>
      </p:sp>
      <p:pic>
        <p:nvPicPr>
          <p:cNvPr id="3" name="Graphic 2" descr="Warning with solid fill">
            <a:extLst>
              <a:ext uri="{FF2B5EF4-FFF2-40B4-BE49-F238E27FC236}">
                <a16:creationId xmlns:a16="http://schemas.microsoft.com/office/drawing/2014/main" id="{01F66317-4FC4-9ABB-0C18-1A946865AB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22453" y="5966343"/>
            <a:ext cx="914111" cy="914400"/>
          </a:xfrm>
          <a:prstGeom prst="rect">
            <a:avLst/>
          </a:prstGeom>
        </p:spPr>
      </p:pic>
      <p:pic>
        <p:nvPicPr>
          <p:cNvPr id="4" name="Graphic 3" descr="Badge New with solid fill">
            <a:extLst>
              <a:ext uri="{FF2B5EF4-FFF2-40B4-BE49-F238E27FC236}">
                <a16:creationId xmlns:a16="http://schemas.microsoft.com/office/drawing/2014/main" id="{EDE5FBBC-5A8A-A58A-F60B-BE8A731777F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21479" y="3331811"/>
            <a:ext cx="915085" cy="914400"/>
          </a:xfrm>
          <a:prstGeom prst="rect">
            <a:avLst/>
          </a:prstGeom>
        </p:spPr>
      </p:pic>
      <p:pic>
        <p:nvPicPr>
          <p:cNvPr id="8" name="Graphic 7" descr="Badge Tick1 with solid fill">
            <a:extLst>
              <a:ext uri="{FF2B5EF4-FFF2-40B4-BE49-F238E27FC236}">
                <a16:creationId xmlns:a16="http://schemas.microsoft.com/office/drawing/2014/main" id="{DA195DE1-3EC4-5B5B-6661-C2D2FA3334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346650" y="8831671"/>
            <a:ext cx="915085" cy="914400"/>
          </a:xfrm>
          <a:prstGeom prst="rect">
            <a:avLst/>
          </a:prstGeom>
        </p:spPr>
      </p:pic>
      <p:pic>
        <p:nvPicPr>
          <p:cNvPr id="9" name="Picture 8">
            <a:extLst>
              <a:ext uri="{FF2B5EF4-FFF2-40B4-BE49-F238E27FC236}">
                <a16:creationId xmlns:a16="http://schemas.microsoft.com/office/drawing/2014/main" id="{EA1D558B-D798-6BDB-4FA3-E49DDBDE687B}"/>
              </a:ext>
            </a:extLst>
          </p:cNvPr>
          <p:cNvPicPr>
            <a:picLocks noChangeAspect="1"/>
          </p:cNvPicPr>
          <p:nvPr/>
        </p:nvPicPr>
        <p:blipFill>
          <a:blip r:embed="rId6"/>
          <a:stretch>
            <a:fillRect/>
          </a:stretch>
        </p:blipFill>
        <p:spPr>
          <a:xfrm>
            <a:off x="573694" y="2051691"/>
            <a:ext cx="7488266" cy="561619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49C3AB0-8CFC-7051-3B18-66AA66F47ED0}"/>
              </a:ext>
            </a:extLst>
          </p:cNvPr>
          <p:cNvPicPr>
            <a:picLocks noChangeAspect="1"/>
          </p:cNvPicPr>
          <p:nvPr/>
        </p:nvPicPr>
        <p:blipFill>
          <a:blip r:embed="rId7"/>
          <a:stretch>
            <a:fillRect/>
          </a:stretch>
        </p:blipFill>
        <p:spPr>
          <a:xfrm>
            <a:off x="3164494" y="7915540"/>
            <a:ext cx="7488266" cy="56162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9641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477E5-0F5E-863D-8826-FB3F6E8AA5F9}"/>
              </a:ext>
            </a:extLst>
          </p:cNvPr>
          <p:cNvSpPr>
            <a:spLocks noGrp="1"/>
          </p:cNvSpPr>
          <p:nvPr>
            <p:ph type="title"/>
          </p:nvPr>
        </p:nvSpPr>
        <p:spPr/>
        <p:txBody>
          <a:bodyPr/>
          <a:lstStyle/>
          <a:p>
            <a:r>
              <a:rPr lang="en-US"/>
              <a:t>House Midterm Elections</a:t>
            </a:r>
          </a:p>
        </p:txBody>
      </p:sp>
      <p:pic>
        <p:nvPicPr>
          <p:cNvPr id="4" name="Picture 3">
            <a:extLst>
              <a:ext uri="{FF2B5EF4-FFF2-40B4-BE49-F238E27FC236}">
                <a16:creationId xmlns:a16="http://schemas.microsoft.com/office/drawing/2014/main" id="{C2849806-C983-D2DB-C09D-CEE60BF220DC}"/>
              </a:ext>
            </a:extLst>
          </p:cNvPr>
          <p:cNvPicPr>
            <a:picLocks noChangeAspect="1"/>
          </p:cNvPicPr>
          <p:nvPr/>
        </p:nvPicPr>
        <p:blipFill>
          <a:blip r:embed="rId3"/>
          <a:stretch>
            <a:fillRect/>
          </a:stretch>
        </p:blipFill>
        <p:spPr>
          <a:xfrm>
            <a:off x="274637" y="4905374"/>
            <a:ext cx="11612563" cy="5000625"/>
          </a:xfrm>
          <a:prstGeom prst="rect">
            <a:avLst/>
          </a:prstGeom>
        </p:spPr>
      </p:pic>
      <p:pic>
        <p:nvPicPr>
          <p:cNvPr id="7" name="Picture 6">
            <a:extLst>
              <a:ext uri="{FF2B5EF4-FFF2-40B4-BE49-F238E27FC236}">
                <a16:creationId xmlns:a16="http://schemas.microsoft.com/office/drawing/2014/main" id="{6789BE4F-9301-AF1A-1EBE-4260BE2BFA3A}"/>
              </a:ext>
            </a:extLst>
          </p:cNvPr>
          <p:cNvPicPr>
            <a:picLocks noChangeAspect="1"/>
          </p:cNvPicPr>
          <p:nvPr/>
        </p:nvPicPr>
        <p:blipFill>
          <a:blip r:embed="rId4"/>
          <a:stretch>
            <a:fillRect/>
          </a:stretch>
        </p:blipFill>
        <p:spPr>
          <a:xfrm>
            <a:off x="11582399" y="2333624"/>
            <a:ext cx="11917363" cy="9809339"/>
          </a:xfrm>
          <a:prstGeom prst="rect">
            <a:avLst/>
          </a:prstGeom>
        </p:spPr>
      </p:pic>
    </p:spTree>
    <p:extLst>
      <p:ext uri="{BB962C8B-B14F-4D97-AF65-F5344CB8AC3E}">
        <p14:creationId xmlns:p14="http://schemas.microsoft.com/office/powerpoint/2010/main" val="1096195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E7A1-758D-B825-A7DA-F9054F72DB61}"/>
              </a:ext>
            </a:extLst>
          </p:cNvPr>
          <p:cNvSpPr>
            <a:spLocks noGrp="1"/>
          </p:cNvSpPr>
          <p:nvPr>
            <p:ph type="title"/>
          </p:nvPr>
        </p:nvSpPr>
        <p:spPr/>
        <p:txBody>
          <a:bodyPr/>
          <a:lstStyle/>
          <a:p>
            <a:r>
              <a:rPr lang="en-US"/>
              <a:t>Senate Midterm Elections</a:t>
            </a:r>
          </a:p>
        </p:txBody>
      </p:sp>
      <p:pic>
        <p:nvPicPr>
          <p:cNvPr id="6" name="Picture 5">
            <a:extLst>
              <a:ext uri="{FF2B5EF4-FFF2-40B4-BE49-F238E27FC236}">
                <a16:creationId xmlns:a16="http://schemas.microsoft.com/office/drawing/2014/main" id="{4C48654C-44B6-DE8F-3C36-28541637E0DB}"/>
              </a:ext>
            </a:extLst>
          </p:cNvPr>
          <p:cNvPicPr>
            <a:picLocks noChangeAspect="1"/>
          </p:cNvPicPr>
          <p:nvPr/>
        </p:nvPicPr>
        <p:blipFill>
          <a:blip r:embed="rId3"/>
          <a:srcRect t="1088"/>
          <a:stretch>
            <a:fillRect/>
          </a:stretch>
        </p:blipFill>
        <p:spPr>
          <a:xfrm>
            <a:off x="4743145" y="2124418"/>
            <a:ext cx="13640104" cy="10209120"/>
          </a:xfrm>
          <a:prstGeom prst="rect">
            <a:avLst/>
          </a:prstGeom>
        </p:spPr>
      </p:pic>
    </p:spTree>
    <p:extLst>
      <p:ext uri="{BB962C8B-B14F-4D97-AF65-F5344CB8AC3E}">
        <p14:creationId xmlns:p14="http://schemas.microsoft.com/office/powerpoint/2010/main" val="2303766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9D2B-AD07-599F-C8F5-2044C96F89C7}"/>
              </a:ext>
            </a:extLst>
          </p:cNvPr>
          <p:cNvSpPr>
            <a:spLocks noGrp="1"/>
          </p:cNvSpPr>
          <p:nvPr>
            <p:ph type="title"/>
          </p:nvPr>
        </p:nvSpPr>
        <p:spPr/>
        <p:txBody>
          <a:bodyPr/>
          <a:lstStyle/>
          <a:p>
            <a:r>
              <a:rPr lang="en-US"/>
              <a:t>Congressional Calendar</a:t>
            </a:r>
          </a:p>
        </p:txBody>
      </p:sp>
      <p:sp>
        <p:nvSpPr>
          <p:cNvPr id="7" name="TextBox 6">
            <a:extLst>
              <a:ext uri="{FF2B5EF4-FFF2-40B4-BE49-F238E27FC236}">
                <a16:creationId xmlns:a16="http://schemas.microsoft.com/office/drawing/2014/main" id="{6179FA40-5D83-B8D7-B077-D067EEBDD65E}"/>
              </a:ext>
            </a:extLst>
          </p:cNvPr>
          <p:cNvSpPr txBox="1"/>
          <p:nvPr/>
        </p:nvSpPr>
        <p:spPr>
          <a:xfrm>
            <a:off x="2252664" y="8397776"/>
            <a:ext cx="7972425" cy="2308324"/>
          </a:xfrm>
          <a:prstGeom prst="rect">
            <a:avLst/>
          </a:prstGeom>
          <a:noFill/>
        </p:spPr>
        <p:txBody>
          <a:bodyPr wrap="square" rtlCol="0">
            <a:spAutoFit/>
          </a:bodyPr>
          <a:lstStyle/>
          <a:p>
            <a:r>
              <a:rPr lang="en-US" sz="3600" b="1"/>
              <a:t>59 legislative days </a:t>
            </a:r>
            <a:r>
              <a:rPr lang="en-US" sz="3600"/>
              <a:t>before midterms</a:t>
            </a:r>
          </a:p>
          <a:p>
            <a:pPr lvl="0"/>
            <a:endParaRPr lang="en-US" sz="3600"/>
          </a:p>
          <a:p>
            <a:pPr lvl="0"/>
            <a:r>
              <a:rPr lang="en-US" sz="3600" b="1"/>
              <a:t>81 legislative days </a:t>
            </a:r>
            <a:r>
              <a:rPr lang="en-US" sz="3600"/>
              <a:t>before start of 120</a:t>
            </a:r>
            <a:r>
              <a:rPr lang="en-US" sz="3600" baseline="30000"/>
              <a:t>th</a:t>
            </a:r>
            <a:r>
              <a:rPr lang="en-US" sz="3600"/>
              <a:t> Congress</a:t>
            </a:r>
          </a:p>
        </p:txBody>
      </p:sp>
      <p:sp>
        <p:nvSpPr>
          <p:cNvPr id="9" name="TextBox 8">
            <a:extLst>
              <a:ext uri="{FF2B5EF4-FFF2-40B4-BE49-F238E27FC236}">
                <a16:creationId xmlns:a16="http://schemas.microsoft.com/office/drawing/2014/main" id="{0DCCEA74-D9D8-E49B-1D92-7417F6D5AE71}"/>
              </a:ext>
            </a:extLst>
          </p:cNvPr>
          <p:cNvSpPr txBox="1"/>
          <p:nvPr/>
        </p:nvSpPr>
        <p:spPr>
          <a:xfrm>
            <a:off x="12649200" y="8397776"/>
            <a:ext cx="7972425" cy="2308324"/>
          </a:xfrm>
          <a:prstGeom prst="rect">
            <a:avLst/>
          </a:prstGeom>
          <a:noFill/>
        </p:spPr>
        <p:txBody>
          <a:bodyPr wrap="square">
            <a:spAutoFit/>
          </a:bodyPr>
          <a:lstStyle/>
          <a:p>
            <a:r>
              <a:rPr lang="en-US" sz="3600" b="1"/>
              <a:t>45 legislative days</a:t>
            </a:r>
            <a:r>
              <a:rPr lang="en-US" sz="3600"/>
              <a:t> before midterms</a:t>
            </a:r>
          </a:p>
          <a:p>
            <a:endParaRPr lang="en-US" sz="3600"/>
          </a:p>
          <a:p>
            <a:pPr lvl="0"/>
            <a:r>
              <a:rPr lang="en-US" sz="3600" b="1"/>
              <a:t>65 legislative days </a:t>
            </a:r>
            <a:r>
              <a:rPr lang="en-US" sz="3600"/>
              <a:t>before start of 120</a:t>
            </a:r>
            <a:r>
              <a:rPr lang="en-US" sz="3600" baseline="30000"/>
              <a:t>th</a:t>
            </a:r>
            <a:r>
              <a:rPr lang="en-US" sz="3600"/>
              <a:t> Congress</a:t>
            </a:r>
          </a:p>
        </p:txBody>
      </p:sp>
      <p:pic>
        <p:nvPicPr>
          <p:cNvPr id="1026" name="Picture 2" descr="Seal of the United States House of Representatives">
            <a:extLst>
              <a:ext uri="{FF2B5EF4-FFF2-40B4-BE49-F238E27FC236}">
                <a16:creationId xmlns:a16="http://schemas.microsoft.com/office/drawing/2014/main" id="{203A3ACE-68FE-B02A-A09A-1DF283087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3150" y="3932358"/>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States Senate | LinkedIn">
            <a:extLst>
              <a:ext uri="{FF2B5EF4-FFF2-40B4-BE49-F238E27FC236}">
                <a16:creationId xmlns:a16="http://schemas.microsoft.com/office/drawing/2014/main" id="{9DCBEC41-048F-DE3D-336E-B4A801180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353" y="3844786"/>
            <a:ext cx="3878522" cy="3878522"/>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Star with solid fill">
            <a:extLst>
              <a:ext uri="{FF2B5EF4-FFF2-40B4-BE49-F238E27FC236}">
                <a16:creationId xmlns:a16="http://schemas.microsoft.com/office/drawing/2014/main" id="{3F1FD5AE-4023-13DB-933E-D050A1A541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82400" y="9549653"/>
            <a:ext cx="914400" cy="914400"/>
          </a:xfrm>
          <a:prstGeom prst="rect">
            <a:avLst/>
          </a:prstGeom>
        </p:spPr>
      </p:pic>
      <p:pic>
        <p:nvPicPr>
          <p:cNvPr id="13" name="Graphic 12" descr="Star with solid fill">
            <a:extLst>
              <a:ext uri="{FF2B5EF4-FFF2-40B4-BE49-F238E27FC236}">
                <a16:creationId xmlns:a16="http://schemas.microsoft.com/office/drawing/2014/main" id="{DBBFB59F-BC7D-77F0-C611-770AB80DD42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82400" y="8188002"/>
            <a:ext cx="914400" cy="914400"/>
          </a:xfrm>
          <a:prstGeom prst="rect">
            <a:avLst/>
          </a:prstGeom>
        </p:spPr>
      </p:pic>
      <p:pic>
        <p:nvPicPr>
          <p:cNvPr id="14" name="Graphic 13" descr="Star with solid fill">
            <a:extLst>
              <a:ext uri="{FF2B5EF4-FFF2-40B4-BE49-F238E27FC236}">
                <a16:creationId xmlns:a16="http://schemas.microsoft.com/office/drawing/2014/main" id="{736A9482-B00F-2E7E-FB4F-9FE85C4641D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5044" y="9549653"/>
            <a:ext cx="914400" cy="914400"/>
          </a:xfrm>
          <a:prstGeom prst="rect">
            <a:avLst/>
          </a:prstGeom>
        </p:spPr>
      </p:pic>
      <p:pic>
        <p:nvPicPr>
          <p:cNvPr id="15" name="Graphic 14" descr="Star with solid fill">
            <a:extLst>
              <a:ext uri="{FF2B5EF4-FFF2-40B4-BE49-F238E27FC236}">
                <a16:creationId xmlns:a16="http://schemas.microsoft.com/office/drawing/2014/main" id="{725B8B32-8B0B-1FAE-3ACE-8918A60D53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5364" y="8180891"/>
            <a:ext cx="914400" cy="914400"/>
          </a:xfrm>
          <a:prstGeom prst="rect">
            <a:avLst/>
          </a:prstGeom>
        </p:spPr>
      </p:pic>
    </p:spTree>
    <p:extLst>
      <p:ext uri="{BB962C8B-B14F-4D97-AF65-F5344CB8AC3E}">
        <p14:creationId xmlns:p14="http://schemas.microsoft.com/office/powerpoint/2010/main" val="152565009"/>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A321-E4CF-1117-722C-92EAF38C020C}"/>
              </a:ext>
            </a:extLst>
          </p:cNvPr>
          <p:cNvSpPr>
            <a:spLocks noGrp="1"/>
          </p:cNvSpPr>
          <p:nvPr>
            <p:ph type="title"/>
          </p:nvPr>
        </p:nvSpPr>
        <p:spPr/>
        <p:txBody>
          <a:bodyPr/>
          <a:lstStyle/>
          <a:p>
            <a:r>
              <a:rPr lang="en-US"/>
              <a:t>Fiscal Year 2027 Appropriations</a:t>
            </a:r>
          </a:p>
        </p:txBody>
      </p:sp>
      <p:graphicFrame>
        <p:nvGraphicFramePr>
          <p:cNvPr id="3" name="Table 2">
            <a:extLst>
              <a:ext uri="{FF2B5EF4-FFF2-40B4-BE49-F238E27FC236}">
                <a16:creationId xmlns:a16="http://schemas.microsoft.com/office/drawing/2014/main" id="{95A89489-99C8-7EA8-6EB8-8D01E635BA07}"/>
              </a:ext>
            </a:extLst>
          </p:cNvPr>
          <p:cNvGraphicFramePr>
            <a:graphicFrameLocks noGrp="1"/>
          </p:cNvGraphicFramePr>
          <p:nvPr>
            <p:extLst>
              <p:ext uri="{D42A27DB-BD31-4B8C-83A1-F6EECF244321}">
                <p14:modId xmlns:p14="http://schemas.microsoft.com/office/powerpoint/2010/main" val="2518723133"/>
              </p:ext>
            </p:extLst>
          </p:nvPr>
        </p:nvGraphicFramePr>
        <p:xfrm>
          <a:off x="307731" y="2967646"/>
          <a:ext cx="23158938" cy="9777049"/>
        </p:xfrm>
        <a:graphic>
          <a:graphicData uri="http://schemas.openxmlformats.org/drawingml/2006/table">
            <a:tbl>
              <a:tblPr>
                <a:tableStyleId>{5940675A-B579-460E-94D1-54222C63F5DA}</a:tableStyleId>
              </a:tblPr>
              <a:tblGrid>
                <a:gridCol w="7687724">
                  <a:extLst>
                    <a:ext uri="{9D8B030D-6E8A-4147-A177-3AD203B41FA5}">
                      <a16:colId xmlns:a16="http://schemas.microsoft.com/office/drawing/2014/main" val="1369818259"/>
                    </a:ext>
                  </a:extLst>
                </a:gridCol>
                <a:gridCol w="7735607">
                  <a:extLst>
                    <a:ext uri="{9D8B030D-6E8A-4147-A177-3AD203B41FA5}">
                      <a16:colId xmlns:a16="http://schemas.microsoft.com/office/drawing/2014/main" val="3940033293"/>
                    </a:ext>
                  </a:extLst>
                </a:gridCol>
                <a:gridCol w="7735607">
                  <a:extLst>
                    <a:ext uri="{9D8B030D-6E8A-4147-A177-3AD203B41FA5}">
                      <a16:colId xmlns:a16="http://schemas.microsoft.com/office/drawing/2014/main" val="3067160626"/>
                    </a:ext>
                  </a:extLst>
                </a:gridCol>
              </a:tblGrid>
              <a:tr h="699316">
                <a:tc>
                  <a:txBody>
                    <a:bodyPr/>
                    <a:lstStyle/>
                    <a:p>
                      <a:pPr algn="ctr">
                        <a:buNone/>
                      </a:pPr>
                      <a:r>
                        <a:rPr lang="en-US" sz="3500" b="1"/>
                        <a:t>Stage</a:t>
                      </a:r>
                    </a:p>
                  </a:txBody>
                  <a:tcPr marL="90890" marR="90890" marT="45445" marB="45445" anchor="ctr"/>
                </a:tc>
                <a:tc>
                  <a:txBody>
                    <a:bodyPr/>
                    <a:lstStyle/>
                    <a:p>
                      <a:pPr algn="ctr">
                        <a:buNone/>
                      </a:pPr>
                      <a:r>
                        <a:rPr lang="en-US" sz="3500" b="1"/>
                        <a:t>Status</a:t>
                      </a:r>
                    </a:p>
                  </a:txBody>
                  <a:tcPr marL="90890" marR="90890" marT="45445" marB="45445" anchor="ctr"/>
                </a:tc>
                <a:tc>
                  <a:txBody>
                    <a:bodyPr/>
                    <a:lstStyle/>
                    <a:p>
                      <a:pPr algn="ctr">
                        <a:buNone/>
                      </a:pPr>
                      <a:r>
                        <a:rPr lang="en-US" sz="3500" b="1"/>
                        <a:t>Notes</a:t>
                      </a:r>
                    </a:p>
                  </a:txBody>
                  <a:tcPr marL="90890" marR="90890" marT="45445" marB="45445" anchor="ctr"/>
                </a:tc>
                <a:extLst>
                  <a:ext uri="{0D108BD9-81ED-4DB2-BD59-A6C34878D82A}">
                    <a16:rowId xmlns:a16="http://schemas.microsoft.com/office/drawing/2014/main" val="3569949206"/>
                  </a:ext>
                </a:extLst>
              </a:tr>
              <a:tr h="699316">
                <a:tc>
                  <a:txBody>
                    <a:bodyPr/>
                    <a:lstStyle/>
                    <a:p>
                      <a:pPr>
                        <a:buNone/>
                      </a:pPr>
                      <a:r>
                        <a:rPr lang="en-US" sz="3500" b="1"/>
                        <a:t>President’s Budget Released</a:t>
                      </a:r>
                      <a:endParaRPr lang="en-US" sz="3500"/>
                    </a:p>
                  </a:txBody>
                  <a:tcPr marL="90890" marR="90890" marT="45445" marB="45445" anchor="ctr"/>
                </a:tc>
                <a:tc>
                  <a:txBody>
                    <a:bodyPr/>
                    <a:lstStyle/>
                    <a:p>
                      <a:pPr>
                        <a:buNone/>
                      </a:pPr>
                      <a:r>
                        <a:rPr lang="en-US" sz="3500"/>
                        <a:t>✔ Complete</a:t>
                      </a:r>
                    </a:p>
                  </a:txBody>
                  <a:tcPr marL="90890" marR="90890" marT="45445" marB="45445" anchor="ctr"/>
                </a:tc>
                <a:tc>
                  <a:txBody>
                    <a:bodyPr/>
                    <a:lstStyle/>
                    <a:p>
                      <a:pPr>
                        <a:buNone/>
                      </a:pPr>
                      <a:r>
                        <a:rPr lang="en-US" sz="3500"/>
                        <a:t>FY27 budget published by OMB. </a:t>
                      </a:r>
                    </a:p>
                  </a:txBody>
                  <a:tcPr marL="90890" marR="90890" marT="45445" marB="45445" anchor="ctr"/>
                </a:tc>
                <a:extLst>
                  <a:ext uri="{0D108BD9-81ED-4DB2-BD59-A6C34878D82A}">
                    <a16:rowId xmlns:a16="http://schemas.microsoft.com/office/drawing/2014/main" val="1469189841"/>
                  </a:ext>
                </a:extLst>
              </a:tr>
              <a:tr h="1296819">
                <a:tc>
                  <a:txBody>
                    <a:bodyPr/>
                    <a:lstStyle/>
                    <a:p>
                      <a:pPr>
                        <a:buNone/>
                      </a:pPr>
                      <a:r>
                        <a:rPr lang="en-US" sz="3500" b="1"/>
                        <a:t>House Subcommittee Markups</a:t>
                      </a:r>
                      <a:endParaRPr lang="en-US" sz="3500"/>
                    </a:p>
                  </a:txBody>
                  <a:tcPr marL="90890" marR="90890" marT="45445" marB="45445" anchor="ctr"/>
                </a:tc>
                <a:tc>
                  <a:txBody>
                    <a:bodyPr/>
                    <a:lstStyle/>
                    <a:p>
                      <a:pPr>
                        <a:buNone/>
                      </a:pPr>
                      <a:r>
                        <a:rPr lang="en-US" sz="3500"/>
                        <a:t>✔ In progress</a:t>
                      </a:r>
                    </a:p>
                  </a:txBody>
                  <a:tcPr marL="90890" marR="90890" marT="45445" marB="45445" anchor="ctr"/>
                </a:tc>
                <a:tc>
                  <a:txBody>
                    <a:bodyPr/>
                    <a:lstStyle/>
                    <a:p>
                      <a:pPr>
                        <a:buNone/>
                      </a:pPr>
                      <a:r>
                        <a:rPr lang="en-US" sz="3500"/>
                        <a:t>Active schedules and amendment trackers posted. </a:t>
                      </a:r>
                    </a:p>
                  </a:txBody>
                  <a:tcPr marL="90890" marR="90890" marT="45445" marB="45445" anchor="ctr"/>
                </a:tc>
                <a:extLst>
                  <a:ext uri="{0D108BD9-81ED-4DB2-BD59-A6C34878D82A}">
                    <a16:rowId xmlns:a16="http://schemas.microsoft.com/office/drawing/2014/main" val="1464133947"/>
                  </a:ext>
                </a:extLst>
              </a:tr>
              <a:tr h="1296819">
                <a:tc>
                  <a:txBody>
                    <a:bodyPr/>
                    <a:lstStyle/>
                    <a:p>
                      <a:pPr>
                        <a:buNone/>
                      </a:pPr>
                      <a:r>
                        <a:rPr lang="en-US" sz="3500" b="1"/>
                        <a:t>House Full Committee Markups</a:t>
                      </a:r>
                      <a:endParaRPr lang="en-US" sz="3500"/>
                    </a:p>
                  </a:txBody>
                  <a:tcPr marL="90890" marR="90890" marT="45445" marB="45445" anchor="ctr"/>
                </a:tc>
                <a:tc>
                  <a:txBody>
                    <a:bodyPr/>
                    <a:lstStyle/>
                    <a:p>
                      <a:pPr>
                        <a:buNone/>
                      </a:pPr>
                      <a:r>
                        <a:rPr lang="en-US" sz="3500"/>
                        <a:t>⏳ Ongoing</a:t>
                      </a:r>
                    </a:p>
                  </a:txBody>
                  <a:tcPr marL="90890" marR="90890" marT="45445" marB="45445" anchor="ctr"/>
                </a:tc>
                <a:tc>
                  <a:txBody>
                    <a:bodyPr/>
                    <a:lstStyle/>
                    <a:p>
                      <a:pPr>
                        <a:buNone/>
                      </a:pPr>
                      <a:r>
                        <a:rPr lang="en-US" sz="3500"/>
                        <a:t>Some bills may advance soon; none completed for FY27 yet.</a:t>
                      </a:r>
                    </a:p>
                  </a:txBody>
                  <a:tcPr marL="90890" marR="90890" marT="45445" marB="45445" anchor="ctr"/>
                </a:tc>
                <a:extLst>
                  <a:ext uri="{0D108BD9-81ED-4DB2-BD59-A6C34878D82A}">
                    <a16:rowId xmlns:a16="http://schemas.microsoft.com/office/drawing/2014/main" val="735544710"/>
                  </a:ext>
                </a:extLst>
              </a:tr>
              <a:tr h="1894322">
                <a:tc>
                  <a:txBody>
                    <a:bodyPr/>
                    <a:lstStyle/>
                    <a:p>
                      <a:pPr>
                        <a:buNone/>
                      </a:pPr>
                      <a:r>
                        <a:rPr lang="en-US" sz="3500" b="1"/>
                        <a:t>House Floor Votes</a:t>
                      </a:r>
                      <a:endParaRPr lang="en-US" sz="3500"/>
                    </a:p>
                  </a:txBody>
                  <a:tcPr marL="90890" marR="90890" marT="45445" marB="45445" anchor="ctr"/>
                </a:tc>
                <a:tc>
                  <a:txBody>
                    <a:bodyPr/>
                    <a:lstStyle/>
                    <a:p>
                      <a:pPr>
                        <a:buNone/>
                      </a:pPr>
                      <a:r>
                        <a:rPr lang="en-US" sz="3500"/>
                        <a:t>❌ Not yet scheduled</a:t>
                      </a:r>
                    </a:p>
                  </a:txBody>
                  <a:tcPr marL="90890" marR="90890" marT="45445" marB="45445" anchor="ctr"/>
                </a:tc>
                <a:tc>
                  <a:txBody>
                    <a:bodyPr/>
                    <a:lstStyle/>
                    <a:p>
                      <a:pPr>
                        <a:buNone/>
                      </a:pPr>
                      <a:r>
                        <a:rPr lang="en-US" sz="3500"/>
                        <a:t>No FY27 appropriations bills listed on the House floor calendar.</a:t>
                      </a:r>
                    </a:p>
                  </a:txBody>
                  <a:tcPr marL="90890" marR="90890" marT="45445" marB="45445" anchor="ctr"/>
                </a:tc>
                <a:extLst>
                  <a:ext uri="{0D108BD9-81ED-4DB2-BD59-A6C34878D82A}">
                    <a16:rowId xmlns:a16="http://schemas.microsoft.com/office/drawing/2014/main" val="3160155645"/>
                  </a:ext>
                </a:extLst>
              </a:tr>
              <a:tr h="1296819">
                <a:tc>
                  <a:txBody>
                    <a:bodyPr/>
                    <a:lstStyle/>
                    <a:p>
                      <a:pPr>
                        <a:buNone/>
                      </a:pPr>
                      <a:r>
                        <a:rPr lang="en-US" sz="3500" b="1"/>
                        <a:t>Senate Markups</a:t>
                      </a:r>
                      <a:endParaRPr lang="en-US" sz="3500"/>
                    </a:p>
                  </a:txBody>
                  <a:tcPr marL="90890" marR="90890" marT="45445" marB="45445" anchor="ctr"/>
                </a:tc>
                <a:tc>
                  <a:txBody>
                    <a:bodyPr/>
                    <a:lstStyle/>
                    <a:p>
                      <a:pPr>
                        <a:buNone/>
                      </a:pPr>
                      <a:r>
                        <a:rPr lang="en-US" sz="3500"/>
                        <a:t>❌ Not yet underway</a:t>
                      </a:r>
                    </a:p>
                  </a:txBody>
                  <a:tcPr marL="90890" marR="90890" marT="45445" marB="45445" anchor="ctr"/>
                </a:tc>
                <a:tc>
                  <a:txBody>
                    <a:bodyPr/>
                    <a:lstStyle/>
                    <a:p>
                      <a:pPr>
                        <a:buNone/>
                      </a:pPr>
                      <a:r>
                        <a:rPr lang="en-US" sz="3500"/>
                        <a:t>No FY27 Senate appropriations activity published. </a:t>
                      </a:r>
                    </a:p>
                  </a:txBody>
                  <a:tcPr marL="90890" marR="90890" marT="45445" marB="45445" anchor="ctr"/>
                </a:tc>
                <a:extLst>
                  <a:ext uri="{0D108BD9-81ED-4DB2-BD59-A6C34878D82A}">
                    <a16:rowId xmlns:a16="http://schemas.microsoft.com/office/drawing/2014/main" val="2188502628"/>
                  </a:ext>
                </a:extLst>
              </a:tr>
              <a:tr h="1296819">
                <a:tc>
                  <a:txBody>
                    <a:bodyPr/>
                    <a:lstStyle/>
                    <a:p>
                      <a:pPr>
                        <a:buNone/>
                      </a:pPr>
                      <a:r>
                        <a:rPr lang="en-US" sz="3500" b="1"/>
                        <a:t>Conference Negotiations</a:t>
                      </a:r>
                      <a:endParaRPr lang="en-US" sz="3500"/>
                    </a:p>
                  </a:txBody>
                  <a:tcPr marL="90890" marR="90890" marT="45445" marB="45445" anchor="ctr"/>
                </a:tc>
                <a:tc>
                  <a:txBody>
                    <a:bodyPr/>
                    <a:lstStyle/>
                    <a:p>
                      <a:pPr>
                        <a:buNone/>
                      </a:pPr>
                      <a:r>
                        <a:rPr lang="en-US" sz="3500"/>
                        <a:t>❌ Not started</a:t>
                      </a:r>
                    </a:p>
                  </a:txBody>
                  <a:tcPr marL="90890" marR="90890" marT="45445" marB="45445" anchor="ctr"/>
                </a:tc>
                <a:tc>
                  <a:txBody>
                    <a:bodyPr/>
                    <a:lstStyle/>
                    <a:p>
                      <a:pPr>
                        <a:buNone/>
                      </a:pPr>
                      <a:r>
                        <a:rPr lang="en-US" sz="3500"/>
                        <a:t>Requires passage of bills in both chambers.</a:t>
                      </a:r>
                    </a:p>
                  </a:txBody>
                  <a:tcPr marL="90890" marR="90890" marT="45445" marB="45445" anchor="ctr"/>
                </a:tc>
                <a:extLst>
                  <a:ext uri="{0D108BD9-81ED-4DB2-BD59-A6C34878D82A}">
                    <a16:rowId xmlns:a16="http://schemas.microsoft.com/office/drawing/2014/main" val="1081905109"/>
                  </a:ext>
                </a:extLst>
              </a:tr>
              <a:tr h="1296819">
                <a:tc>
                  <a:txBody>
                    <a:bodyPr/>
                    <a:lstStyle/>
                    <a:p>
                      <a:pPr>
                        <a:buNone/>
                      </a:pPr>
                      <a:r>
                        <a:rPr lang="en-US" sz="3500" b="1"/>
                        <a:t>Final Votes &amp; Enactment</a:t>
                      </a:r>
                      <a:endParaRPr lang="en-US" sz="3500"/>
                    </a:p>
                  </a:txBody>
                  <a:tcPr marL="90890" marR="90890" marT="45445" marB="45445" anchor="ctr"/>
                </a:tc>
                <a:tc>
                  <a:txBody>
                    <a:bodyPr/>
                    <a:lstStyle/>
                    <a:p>
                      <a:pPr>
                        <a:buNone/>
                      </a:pPr>
                      <a:r>
                        <a:rPr lang="en-US" sz="3500"/>
                        <a:t>❌ Months away</a:t>
                      </a:r>
                    </a:p>
                  </a:txBody>
                  <a:tcPr marL="90890" marR="90890" marT="45445" marB="45445" anchor="ctr"/>
                </a:tc>
                <a:tc>
                  <a:txBody>
                    <a:bodyPr/>
                    <a:lstStyle/>
                    <a:p>
                      <a:pPr>
                        <a:buNone/>
                      </a:pPr>
                      <a:r>
                        <a:rPr lang="en-US" sz="3500"/>
                        <a:t>No FY27 bills have reached voting stage.</a:t>
                      </a:r>
                    </a:p>
                  </a:txBody>
                  <a:tcPr marL="90890" marR="90890" marT="45445" marB="45445" anchor="ctr"/>
                </a:tc>
                <a:extLst>
                  <a:ext uri="{0D108BD9-81ED-4DB2-BD59-A6C34878D82A}">
                    <a16:rowId xmlns:a16="http://schemas.microsoft.com/office/drawing/2014/main" val="186217178"/>
                  </a:ext>
                </a:extLst>
              </a:tr>
            </a:tbl>
          </a:graphicData>
        </a:graphic>
      </p:graphicFrame>
    </p:spTree>
    <p:extLst>
      <p:ext uri="{BB962C8B-B14F-4D97-AF65-F5344CB8AC3E}">
        <p14:creationId xmlns:p14="http://schemas.microsoft.com/office/powerpoint/2010/main" val="1541410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2A920-D939-5EED-CD70-3EB0F0D301E2}"/>
              </a:ext>
            </a:extLst>
          </p:cNvPr>
          <p:cNvSpPr>
            <a:spLocks noGrp="1"/>
          </p:cNvSpPr>
          <p:nvPr>
            <p:ph type="body" sz="quarter" idx="4294967295"/>
          </p:nvPr>
        </p:nvSpPr>
        <p:spPr>
          <a:xfrm>
            <a:off x="4660900" y="10971192"/>
            <a:ext cx="17741900" cy="776511"/>
          </a:xfrm>
          <a:prstGeom prst="rect">
            <a:avLst/>
          </a:prstGeom>
        </p:spPr>
        <p:txBody>
          <a:bodyPr lIns="178308" tIns="89154" rIns="178308" bIns="89154" anchor="t"/>
          <a:lstStyle>
            <a:defPPr>
              <a:defRPr lang="en-US"/>
            </a:defPPr>
            <a:lvl1pPr marL="0" algn="l" defTabSz="914129" rtl="0" eaLnBrk="1" latinLnBrk="0" hangingPunct="1">
              <a:defRPr sz="1799" kern="1200">
                <a:solidFill>
                  <a:schemeClr val="tx1"/>
                </a:solidFill>
                <a:latin typeface="+mn-lt"/>
                <a:ea typeface="+mn-ea"/>
                <a:cs typeface="+mn-cs"/>
              </a:defRPr>
            </a:lvl1pPr>
            <a:lvl2pPr marL="457065" algn="l" defTabSz="914129" rtl="0" eaLnBrk="1" latinLnBrk="0" hangingPunct="1">
              <a:defRPr sz="1799" kern="1200">
                <a:solidFill>
                  <a:schemeClr val="tx1"/>
                </a:solidFill>
                <a:latin typeface="+mn-lt"/>
                <a:ea typeface="+mn-ea"/>
                <a:cs typeface="+mn-cs"/>
              </a:defRPr>
            </a:lvl2pPr>
            <a:lvl3pPr marL="914129" algn="l" defTabSz="914129" rtl="0" eaLnBrk="1" latinLnBrk="0" hangingPunct="1">
              <a:defRPr sz="1799" kern="1200">
                <a:solidFill>
                  <a:schemeClr val="tx1"/>
                </a:solidFill>
                <a:latin typeface="+mn-lt"/>
                <a:ea typeface="+mn-ea"/>
                <a:cs typeface="+mn-cs"/>
              </a:defRPr>
            </a:lvl3pPr>
            <a:lvl4pPr marL="1371194" algn="l" defTabSz="914129" rtl="0" eaLnBrk="1" latinLnBrk="0" hangingPunct="1">
              <a:defRPr sz="1799" kern="1200">
                <a:solidFill>
                  <a:schemeClr val="tx1"/>
                </a:solidFill>
                <a:latin typeface="+mn-lt"/>
                <a:ea typeface="+mn-ea"/>
                <a:cs typeface="+mn-cs"/>
              </a:defRPr>
            </a:lvl4pPr>
            <a:lvl5pPr marL="1828259" algn="l" defTabSz="914129" rtl="0" eaLnBrk="1" latinLnBrk="0" hangingPunct="1">
              <a:defRPr sz="1799" kern="1200">
                <a:solidFill>
                  <a:schemeClr val="tx1"/>
                </a:solidFill>
                <a:latin typeface="+mn-lt"/>
                <a:ea typeface="+mn-ea"/>
                <a:cs typeface="+mn-cs"/>
              </a:defRPr>
            </a:lvl5pPr>
            <a:lvl6pPr marL="2285324" algn="l" defTabSz="914129" rtl="0" eaLnBrk="1" latinLnBrk="0" hangingPunct="1">
              <a:defRPr sz="1799" kern="1200">
                <a:solidFill>
                  <a:schemeClr val="tx1"/>
                </a:solidFill>
                <a:latin typeface="+mn-lt"/>
                <a:ea typeface="+mn-ea"/>
                <a:cs typeface="+mn-cs"/>
              </a:defRPr>
            </a:lvl6pPr>
            <a:lvl7pPr marL="2742388" algn="l" defTabSz="914129" rtl="0" eaLnBrk="1" latinLnBrk="0" hangingPunct="1">
              <a:defRPr sz="1799" kern="1200">
                <a:solidFill>
                  <a:schemeClr val="tx1"/>
                </a:solidFill>
                <a:latin typeface="+mn-lt"/>
                <a:ea typeface="+mn-ea"/>
                <a:cs typeface="+mn-cs"/>
              </a:defRPr>
            </a:lvl7pPr>
            <a:lvl8pPr marL="3199452" algn="l" defTabSz="914129" rtl="0" eaLnBrk="1" latinLnBrk="0" hangingPunct="1">
              <a:defRPr sz="1799" kern="1200">
                <a:solidFill>
                  <a:schemeClr val="tx1"/>
                </a:solidFill>
                <a:latin typeface="+mn-lt"/>
                <a:ea typeface="+mn-ea"/>
                <a:cs typeface="+mn-cs"/>
              </a:defRPr>
            </a:lvl8pPr>
            <a:lvl9pPr marL="3656518" algn="l" defTabSz="914129" rtl="0" eaLnBrk="1" latinLnBrk="0" hangingPunct="1">
              <a:defRPr sz="1799" kern="1200">
                <a:solidFill>
                  <a:schemeClr val="tx1"/>
                </a:solidFill>
                <a:latin typeface="+mn-lt"/>
                <a:ea typeface="+mn-ea"/>
                <a:cs typeface="+mn-cs"/>
              </a:defRPr>
            </a:lvl9pPr>
          </a:lstStyle>
          <a:p>
            <a:pPr indent="0">
              <a:buNone/>
            </a:pPr>
            <a:r>
              <a:rPr lang="en-US" sz="3413" b="1">
                <a:cs typeface="Arial"/>
              </a:rPr>
              <a:t> </a:t>
            </a:r>
            <a:r>
              <a:rPr lang="en-US" sz="3413">
                <a:cs typeface="Arial"/>
              </a:rPr>
              <a:t>  </a:t>
            </a:r>
            <a:r>
              <a:rPr lang="en-US" sz="3413" b="1">
                <a:cs typeface="Arial"/>
              </a:rPr>
              <a:t>      Executive Actions Tracker </a:t>
            </a:r>
            <a:r>
              <a:rPr lang="en-US" sz="3413">
                <a:cs typeface="Arial"/>
              </a:rPr>
              <a:t>          </a:t>
            </a:r>
            <a:r>
              <a:rPr lang="en-US" sz="3413" b="1">
                <a:cs typeface="Arial"/>
              </a:rPr>
              <a:t>Federal Budget Tracker    </a:t>
            </a:r>
          </a:p>
        </p:txBody>
      </p:sp>
      <p:sp>
        <p:nvSpPr>
          <p:cNvPr id="4" name="Title 5">
            <a:extLst>
              <a:ext uri="{FF2B5EF4-FFF2-40B4-BE49-F238E27FC236}">
                <a16:creationId xmlns:a16="http://schemas.microsoft.com/office/drawing/2014/main" id="{3BEC9469-731C-4B9B-3127-7C5000C8B890}"/>
              </a:ext>
            </a:extLst>
          </p:cNvPr>
          <p:cNvSpPr txBox="1">
            <a:spLocks/>
          </p:cNvSpPr>
          <p:nvPr/>
        </p:nvSpPr>
        <p:spPr>
          <a:xfrm>
            <a:off x="1721998" y="1110307"/>
            <a:ext cx="20896009" cy="1215183"/>
          </a:xfrm>
          <a:prstGeom prst="rect">
            <a:avLst/>
          </a:prstGeom>
        </p:spPr>
        <p:txBody>
          <a:bodyPr vert="horz" lIns="178308" tIns="89154" rIns="178308" bIns="89154" rtlCol="0" anchor="t">
            <a:noAutofit/>
          </a:bodyPr>
          <a:lstStyle>
            <a:defPPr>
              <a:defRPr lang="en-US"/>
            </a:defPPr>
            <a:lvl1pPr marL="0" algn="l" defTabSz="232303" rtl="0" eaLnBrk="1" latinLnBrk="0" hangingPunct="1">
              <a:lnSpc>
                <a:spcPct val="90000"/>
              </a:lnSpc>
              <a:spcBef>
                <a:spcPct val="0"/>
              </a:spcBef>
              <a:buNone/>
              <a:defRPr sz="915" b="0" kern="1200">
                <a:solidFill>
                  <a:schemeClr val="tx1"/>
                </a:solidFill>
                <a:latin typeface="+mn-lt"/>
                <a:ea typeface="+mn-ea"/>
                <a:cs typeface="+mn-cs"/>
              </a:defRPr>
            </a:lvl1pPr>
            <a:lvl2pPr marL="232303" algn="l" defTabSz="232303" rtl="0" eaLnBrk="1" latinLnBrk="0" hangingPunct="1">
              <a:defRPr sz="915" kern="1200">
                <a:solidFill>
                  <a:schemeClr val="tx1"/>
                </a:solidFill>
                <a:latin typeface="+mn-lt"/>
                <a:ea typeface="+mn-ea"/>
                <a:cs typeface="+mn-cs"/>
              </a:defRPr>
            </a:lvl2pPr>
            <a:lvl3pPr marL="464607" algn="l" defTabSz="232303" rtl="0" eaLnBrk="1" latinLnBrk="0" hangingPunct="1">
              <a:defRPr sz="915" kern="1200">
                <a:solidFill>
                  <a:schemeClr val="tx1"/>
                </a:solidFill>
                <a:latin typeface="+mn-lt"/>
                <a:ea typeface="+mn-ea"/>
                <a:cs typeface="+mn-cs"/>
              </a:defRPr>
            </a:lvl3pPr>
            <a:lvl4pPr marL="696910" algn="l" defTabSz="232303" rtl="0" eaLnBrk="1" latinLnBrk="0" hangingPunct="1">
              <a:defRPr sz="915" kern="1200">
                <a:solidFill>
                  <a:schemeClr val="tx1"/>
                </a:solidFill>
                <a:latin typeface="+mn-lt"/>
                <a:ea typeface="+mn-ea"/>
                <a:cs typeface="+mn-cs"/>
              </a:defRPr>
            </a:lvl4pPr>
            <a:lvl5pPr marL="929213" algn="l" defTabSz="232303" rtl="0" eaLnBrk="1" latinLnBrk="0" hangingPunct="1">
              <a:defRPr sz="915" kern="1200">
                <a:solidFill>
                  <a:schemeClr val="tx1"/>
                </a:solidFill>
                <a:latin typeface="+mn-lt"/>
                <a:ea typeface="+mn-ea"/>
                <a:cs typeface="+mn-cs"/>
              </a:defRPr>
            </a:lvl5pPr>
            <a:lvl6pPr marL="1161517" algn="l" defTabSz="232303" rtl="0" eaLnBrk="1" latinLnBrk="0" hangingPunct="1">
              <a:defRPr sz="915" kern="1200">
                <a:solidFill>
                  <a:schemeClr val="tx1"/>
                </a:solidFill>
                <a:latin typeface="+mn-lt"/>
                <a:ea typeface="+mn-ea"/>
                <a:cs typeface="+mn-cs"/>
              </a:defRPr>
            </a:lvl6pPr>
            <a:lvl7pPr marL="1393820" algn="l" defTabSz="232303" rtl="0" eaLnBrk="1" latinLnBrk="0" hangingPunct="1">
              <a:defRPr sz="915" kern="1200">
                <a:solidFill>
                  <a:schemeClr val="tx1"/>
                </a:solidFill>
                <a:latin typeface="+mn-lt"/>
                <a:ea typeface="+mn-ea"/>
                <a:cs typeface="+mn-cs"/>
              </a:defRPr>
            </a:lvl7pPr>
            <a:lvl8pPr marL="1626123" algn="l" defTabSz="232303" rtl="0" eaLnBrk="1" latinLnBrk="0" hangingPunct="1">
              <a:defRPr sz="915" kern="1200">
                <a:solidFill>
                  <a:schemeClr val="tx1"/>
                </a:solidFill>
                <a:latin typeface="+mn-lt"/>
                <a:ea typeface="+mn-ea"/>
                <a:cs typeface="+mn-cs"/>
              </a:defRPr>
            </a:lvl8pPr>
            <a:lvl9pPr marL="1858427" algn="l" defTabSz="232303" rtl="0" eaLnBrk="1" latinLnBrk="0" hangingPunct="1">
              <a:defRPr sz="915" kern="1200">
                <a:solidFill>
                  <a:schemeClr val="tx1"/>
                </a:solidFill>
                <a:latin typeface="+mn-lt"/>
                <a:ea typeface="+mn-ea"/>
                <a:cs typeface="+mn-cs"/>
              </a:defRPr>
            </a:lvl9pPr>
          </a:lstStyle>
          <a:p>
            <a:pPr algn="ctr"/>
            <a:r>
              <a:rPr lang="en-US" sz="8000" b="1">
                <a:solidFill>
                  <a:schemeClr val="bg1"/>
                </a:solidFill>
              </a:rPr>
              <a:t>Federal Budget &amp; Executive Actions</a:t>
            </a:r>
            <a:endParaRPr lang="en-US" sz="8000" b="1">
              <a:solidFill>
                <a:schemeClr val="bg1"/>
              </a:solidFill>
              <a:cs typeface="Arial"/>
            </a:endParaRPr>
          </a:p>
        </p:txBody>
      </p:sp>
      <p:pic>
        <p:nvPicPr>
          <p:cNvPr id="5" name="Picture 4" descr="A qr code with a logo&#10;&#10;AI-generated content may be incorrect.">
            <a:extLst>
              <a:ext uri="{FF2B5EF4-FFF2-40B4-BE49-F238E27FC236}">
                <a16:creationId xmlns:a16="http://schemas.microsoft.com/office/drawing/2014/main" id="{00A07079-0C2A-7678-7A02-DFA7B103AFA0}"/>
              </a:ext>
            </a:extLst>
          </p:cNvPr>
          <p:cNvPicPr>
            <a:picLocks noChangeAspect="1"/>
          </p:cNvPicPr>
          <p:nvPr/>
        </p:nvPicPr>
        <p:blipFill>
          <a:blip r:embed="rId3"/>
          <a:stretch>
            <a:fillRect/>
          </a:stretch>
        </p:blipFill>
        <p:spPr>
          <a:xfrm>
            <a:off x="12170003" y="4613499"/>
            <a:ext cx="5817437" cy="5817437"/>
          </a:xfrm>
          <a:prstGeom prst="rect">
            <a:avLst/>
          </a:prstGeom>
        </p:spPr>
      </p:pic>
      <p:pic>
        <p:nvPicPr>
          <p:cNvPr id="3" name="Picture 2" descr="A qr code with a logo&#10;&#10;AI-generated content may be incorrect.">
            <a:extLst>
              <a:ext uri="{FF2B5EF4-FFF2-40B4-BE49-F238E27FC236}">
                <a16:creationId xmlns:a16="http://schemas.microsoft.com/office/drawing/2014/main" id="{0E8C05FC-9FD7-2F94-06D9-40CE5F3F4A0E}"/>
              </a:ext>
            </a:extLst>
          </p:cNvPr>
          <p:cNvPicPr>
            <a:picLocks noChangeAspect="1"/>
          </p:cNvPicPr>
          <p:nvPr/>
        </p:nvPicPr>
        <p:blipFill>
          <a:blip r:embed="rId4"/>
          <a:stretch>
            <a:fillRect/>
          </a:stretch>
        </p:blipFill>
        <p:spPr>
          <a:xfrm>
            <a:off x="5526709" y="4495382"/>
            <a:ext cx="6026153" cy="6053670"/>
          </a:xfrm>
          <a:prstGeom prst="rect">
            <a:avLst/>
          </a:prstGeom>
        </p:spPr>
      </p:pic>
    </p:spTree>
    <p:extLst>
      <p:ext uri="{BB962C8B-B14F-4D97-AF65-F5344CB8AC3E}">
        <p14:creationId xmlns:p14="http://schemas.microsoft.com/office/powerpoint/2010/main" val="336936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t="8599" b="8599"/>
          <a:stretch/>
        </p:blipFill>
        <p:spPr>
          <a:xfrm>
            <a:off x="0" y="171450"/>
            <a:ext cx="23774400" cy="13373100"/>
          </a:xfrm>
          <a:prstGeom prst="rect">
            <a:avLst/>
          </a:prstGeom>
        </p:spPr>
      </p:pic>
      <p:grpSp>
        <p:nvGrpSpPr>
          <p:cNvPr id="3" name="Group 3"/>
          <p:cNvGrpSpPr/>
          <p:nvPr/>
        </p:nvGrpSpPr>
        <p:grpSpPr>
          <a:xfrm>
            <a:off x="1718772" y="1694498"/>
            <a:ext cx="20361621" cy="10698480"/>
            <a:chOff x="0" y="0"/>
            <a:chExt cx="4125178" cy="2167467"/>
          </a:xfrm>
        </p:grpSpPr>
        <p:sp>
          <p:nvSpPr>
            <p:cNvPr id="4" name="Freeform 4"/>
            <p:cNvSpPr/>
            <p:nvPr/>
          </p:nvSpPr>
          <p:spPr>
            <a:xfrm>
              <a:off x="0" y="0"/>
              <a:ext cx="4125178" cy="2167467"/>
            </a:xfrm>
            <a:custGeom>
              <a:avLst/>
              <a:gdLst/>
              <a:ahLst/>
              <a:cxnLst/>
              <a:rect l="l" t="t" r="r" b="b"/>
              <a:pathLst>
                <a:path w="4125178" h="2167467">
                  <a:moveTo>
                    <a:pt x="0" y="0"/>
                  </a:moveTo>
                  <a:lnTo>
                    <a:pt x="4125178" y="0"/>
                  </a:lnTo>
                  <a:lnTo>
                    <a:pt x="4125178" y="2167467"/>
                  </a:lnTo>
                  <a:lnTo>
                    <a:pt x="0" y="2167467"/>
                  </a:lnTo>
                  <a:close/>
                </a:path>
              </a:pathLst>
            </a:custGeom>
            <a:solidFill>
              <a:srgbClr val="FFFFFF">
                <a:alpha val="82745"/>
              </a:srgbClr>
            </a:solidFill>
            <a:ln>
              <a:noFill/>
            </a:ln>
          </p:spPr>
          <p:txBody>
            <a:bodyPr/>
            <a:lstStyle/>
            <a:p>
              <a:endParaRPr lang="en-US" sz="2340"/>
            </a:p>
          </p:txBody>
        </p:sp>
        <p:sp>
          <p:nvSpPr>
            <p:cNvPr id="5" name="TextBox 5"/>
            <p:cNvSpPr txBox="1"/>
            <p:nvPr/>
          </p:nvSpPr>
          <p:spPr>
            <a:xfrm>
              <a:off x="0" y="-28575"/>
              <a:ext cx="812800" cy="841375"/>
            </a:xfrm>
            <a:prstGeom prst="rect">
              <a:avLst/>
            </a:prstGeom>
          </p:spPr>
          <p:txBody>
            <a:bodyPr lIns="66040" tIns="66040" rIns="66040" bIns="66040" rtlCol="0" anchor="ctr"/>
            <a:lstStyle/>
            <a:p>
              <a:pPr algn="ctr">
                <a:lnSpc>
                  <a:spcPts val="2730"/>
                </a:lnSpc>
              </a:pPr>
              <a:endParaRPr sz="2340"/>
            </a:p>
          </p:txBody>
        </p:sp>
      </p:grpSp>
      <p:sp>
        <p:nvSpPr>
          <p:cNvPr id="6" name="AutoShape 6"/>
          <p:cNvSpPr/>
          <p:nvPr/>
        </p:nvSpPr>
        <p:spPr>
          <a:xfrm>
            <a:off x="1706390" y="1508760"/>
            <a:ext cx="20361621" cy="0"/>
          </a:xfrm>
          <a:prstGeom prst="line">
            <a:avLst/>
          </a:prstGeom>
          <a:ln w="142875" cap="flat">
            <a:solidFill>
              <a:srgbClr val="191919"/>
            </a:solidFill>
            <a:prstDash val="solid"/>
            <a:headEnd type="none" w="sm" len="sm"/>
            <a:tailEnd type="none" w="sm" len="sm"/>
          </a:ln>
        </p:spPr>
        <p:txBody>
          <a:bodyPr/>
          <a:lstStyle/>
          <a:p>
            <a:endParaRPr lang="en-US" sz="2340"/>
          </a:p>
        </p:txBody>
      </p:sp>
      <p:pic>
        <p:nvPicPr>
          <p:cNvPr id="7" name="Picture 7"/>
          <p:cNvPicPr>
            <a:picLocks noChangeAspect="1"/>
          </p:cNvPicPr>
          <p:nvPr/>
        </p:nvPicPr>
        <p:blipFill>
          <a:blip r:embed="rId3"/>
          <a:srcRect/>
          <a:stretch>
            <a:fillRect/>
          </a:stretch>
        </p:blipFill>
        <p:spPr>
          <a:xfrm>
            <a:off x="9675460" y="1508760"/>
            <a:ext cx="4423481" cy="4423481"/>
          </a:xfrm>
          <a:prstGeom prst="rect">
            <a:avLst/>
          </a:prstGeom>
        </p:spPr>
      </p:pic>
      <p:grpSp>
        <p:nvGrpSpPr>
          <p:cNvPr id="8" name="Group 8"/>
          <p:cNvGrpSpPr/>
          <p:nvPr/>
        </p:nvGrpSpPr>
        <p:grpSpPr>
          <a:xfrm>
            <a:off x="2996773" y="5191193"/>
            <a:ext cx="18630977" cy="2547899"/>
            <a:chOff x="0" y="0"/>
            <a:chExt cx="19108695" cy="2613228"/>
          </a:xfrm>
        </p:grpSpPr>
        <p:sp>
          <p:nvSpPr>
            <p:cNvPr id="9" name="TextBox 9"/>
            <p:cNvSpPr txBox="1"/>
            <p:nvPr/>
          </p:nvSpPr>
          <p:spPr>
            <a:xfrm>
              <a:off x="0" y="0"/>
              <a:ext cx="19108695" cy="1643052"/>
            </a:xfrm>
            <a:prstGeom prst="rect">
              <a:avLst/>
            </a:prstGeom>
          </p:spPr>
          <p:txBody>
            <a:bodyPr lIns="0" tIns="0" rIns="0" bIns="0" rtlCol="0" anchor="t">
              <a:spAutoFit/>
            </a:bodyPr>
            <a:lstStyle/>
            <a:p>
              <a:pPr>
                <a:lnSpc>
                  <a:spcPts val="13261"/>
                </a:lnSpc>
              </a:pPr>
              <a:r>
                <a:rPr lang="en-US" sz="11051" dirty="0">
                  <a:solidFill>
                    <a:srgbClr val="191919"/>
                  </a:solidFill>
                  <a:latin typeface="TT Commons Pro"/>
                </a:rPr>
                <a:t>NLC-RISC Legal Update</a:t>
              </a:r>
            </a:p>
          </p:txBody>
        </p:sp>
        <p:sp>
          <p:nvSpPr>
            <p:cNvPr id="10" name="TextBox 10"/>
            <p:cNvSpPr txBox="1"/>
            <p:nvPr/>
          </p:nvSpPr>
          <p:spPr>
            <a:xfrm>
              <a:off x="0" y="1983602"/>
              <a:ext cx="19108695" cy="629626"/>
            </a:xfrm>
            <a:prstGeom prst="rect">
              <a:avLst/>
            </a:prstGeom>
          </p:spPr>
          <p:txBody>
            <a:bodyPr lIns="0" tIns="0" rIns="0" bIns="0" rtlCol="0" anchor="t">
              <a:spAutoFit/>
            </a:bodyPr>
            <a:lstStyle/>
            <a:p>
              <a:pPr>
                <a:lnSpc>
                  <a:spcPts val="5095"/>
                </a:lnSpc>
              </a:pPr>
              <a:r>
                <a:rPr lang="en-US" sz="3639" dirty="0">
                  <a:solidFill>
                    <a:srgbClr val="0F53B0"/>
                  </a:solidFill>
                  <a:latin typeface="DM Sans"/>
                </a:rPr>
                <a:t>May 14, 2026</a:t>
              </a:r>
            </a:p>
          </p:txBody>
        </p:sp>
      </p:grpSp>
      <p:grpSp>
        <p:nvGrpSpPr>
          <p:cNvPr id="11" name="Group 11"/>
          <p:cNvGrpSpPr/>
          <p:nvPr/>
        </p:nvGrpSpPr>
        <p:grpSpPr>
          <a:xfrm>
            <a:off x="15354300" y="10027920"/>
            <a:ext cx="6273449" cy="2068028"/>
            <a:chOff x="0" y="-19050"/>
            <a:chExt cx="4322053" cy="1331540"/>
          </a:xfrm>
        </p:grpSpPr>
        <p:sp>
          <p:nvSpPr>
            <p:cNvPr id="12" name="TextBox 12"/>
            <p:cNvSpPr txBox="1"/>
            <p:nvPr/>
          </p:nvSpPr>
          <p:spPr>
            <a:xfrm>
              <a:off x="0" y="-19050"/>
              <a:ext cx="4322053" cy="252086"/>
            </a:xfrm>
            <a:prstGeom prst="rect">
              <a:avLst/>
            </a:prstGeom>
          </p:spPr>
          <p:txBody>
            <a:bodyPr lIns="0" tIns="0" rIns="0" bIns="0" rtlCol="0" anchor="t">
              <a:spAutoFit/>
            </a:bodyPr>
            <a:lstStyle/>
            <a:p>
              <a:pPr algn="r">
                <a:lnSpc>
                  <a:spcPts val="3211"/>
                </a:lnSpc>
                <a:spcBef>
                  <a:spcPct val="0"/>
                </a:spcBef>
              </a:pPr>
              <a:r>
                <a:rPr lang="en-US" sz="2470">
                  <a:solidFill>
                    <a:srgbClr val="191919"/>
                  </a:solidFill>
                  <a:latin typeface="DM Sans"/>
                </a:rPr>
                <a:t>PRESENTED BY</a:t>
              </a:r>
            </a:p>
          </p:txBody>
        </p:sp>
        <p:sp>
          <p:nvSpPr>
            <p:cNvPr id="13" name="TextBox 13"/>
            <p:cNvSpPr txBox="1"/>
            <p:nvPr/>
          </p:nvSpPr>
          <p:spPr>
            <a:xfrm>
              <a:off x="0" y="483694"/>
              <a:ext cx="4322053" cy="828796"/>
            </a:xfrm>
            <a:prstGeom prst="rect">
              <a:avLst/>
            </a:prstGeom>
          </p:spPr>
          <p:txBody>
            <a:bodyPr lIns="0" tIns="0" rIns="0" bIns="0" rtlCol="0" anchor="t">
              <a:spAutoFit/>
            </a:bodyPr>
            <a:lstStyle/>
            <a:p>
              <a:pPr algn="r">
                <a:lnSpc>
                  <a:spcPts val="3380"/>
                </a:lnSpc>
                <a:spcBef>
                  <a:spcPct val="0"/>
                </a:spcBef>
              </a:pPr>
              <a:r>
                <a:rPr lang="en-US" sz="2600" dirty="0">
                  <a:solidFill>
                    <a:srgbClr val="191919"/>
                  </a:solidFill>
                  <a:latin typeface="DM Sans"/>
                </a:rPr>
                <a:t>Gwin Hall</a:t>
              </a:r>
            </a:p>
            <a:p>
              <a:pPr algn="r">
                <a:lnSpc>
                  <a:spcPts val="3380"/>
                </a:lnSpc>
                <a:spcBef>
                  <a:spcPct val="0"/>
                </a:spcBef>
              </a:pPr>
              <a:r>
                <a:rPr lang="en-US" sz="2600" dirty="0">
                  <a:solidFill>
                    <a:srgbClr val="191919"/>
                  </a:solidFill>
                  <a:latin typeface="DM Sans"/>
                </a:rPr>
                <a:t>Senior Associate General Counsel</a:t>
              </a:r>
            </a:p>
            <a:p>
              <a:pPr algn="r">
                <a:lnSpc>
                  <a:spcPts val="3380"/>
                </a:lnSpc>
                <a:spcBef>
                  <a:spcPct val="0"/>
                </a:spcBef>
              </a:pPr>
              <a:r>
                <a:rPr lang="en-US" sz="2600" dirty="0">
                  <a:solidFill>
                    <a:srgbClr val="191919"/>
                  </a:solidFill>
                  <a:latin typeface="DM Sans"/>
                </a:rPr>
                <a:t>Georgia Municipal Association</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D07D-2E62-997D-1469-EF80680C9F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370BD-CBA7-80B8-4F11-4DCC9DDA264F}"/>
              </a:ext>
            </a:extLst>
          </p:cNvPr>
          <p:cNvSpPr>
            <a:spLocks noGrp="1"/>
          </p:cNvSpPr>
          <p:nvPr>
            <p:ph type="title"/>
          </p:nvPr>
        </p:nvSpPr>
        <p:spPr/>
        <p:txBody>
          <a:bodyPr/>
          <a:lstStyle/>
          <a:p>
            <a:r>
              <a:rPr lang="en-US">
                <a:cs typeface="Arial"/>
              </a:rPr>
              <a:t>Disaster Relief and FEMA Reform</a:t>
            </a:r>
            <a:endParaRPr lang="en-US"/>
          </a:p>
        </p:txBody>
      </p:sp>
      <p:sp>
        <p:nvSpPr>
          <p:cNvPr id="3" name="Text Placeholder 2">
            <a:extLst>
              <a:ext uri="{FF2B5EF4-FFF2-40B4-BE49-F238E27FC236}">
                <a16:creationId xmlns:a16="http://schemas.microsoft.com/office/drawing/2014/main" id="{3EE6D7C7-2CAF-DA37-CA8B-092DC2EAD7AD}"/>
              </a:ext>
            </a:extLst>
          </p:cNvPr>
          <p:cNvSpPr>
            <a:spLocks noGrp="1"/>
          </p:cNvSpPr>
          <p:nvPr>
            <p:ph type="body" sz="quarter" idx="4294967295"/>
          </p:nvPr>
        </p:nvSpPr>
        <p:spPr>
          <a:xfrm>
            <a:off x="2280444" y="3818518"/>
            <a:ext cx="16960056" cy="10056813"/>
          </a:xfrm>
          <a:prstGeom prst="rect">
            <a:avLst/>
          </a:prstGeom>
        </p:spPr>
        <p:txBody>
          <a:bodyPr lIns="91440" tIns="45720" rIns="91440" bIns="45720" anchor="t"/>
          <a:lstStyle/>
          <a:p>
            <a:pPr marL="0" indent="0">
              <a:buNone/>
            </a:pPr>
            <a:r>
              <a:rPr lang="en-US" sz="4500">
                <a:solidFill>
                  <a:srgbClr val="003571"/>
                </a:solidFill>
                <a:cs typeface="Arial"/>
              </a:rPr>
              <a:t>FEMA Review Council draft report, initially expected for public review in December 2025, was extended to March 25 and then again to </a:t>
            </a:r>
            <a:r>
              <a:rPr lang="en-US" sz="4500" b="1">
                <a:solidFill>
                  <a:schemeClr val="accent1"/>
                </a:solidFill>
                <a:cs typeface="Arial"/>
              </a:rPr>
              <a:t>May 29, 2026</a:t>
            </a:r>
          </a:p>
          <a:p>
            <a:pPr marL="0" indent="0">
              <a:buNone/>
            </a:pPr>
            <a:endParaRPr lang="en-US" sz="600" b="1">
              <a:solidFill>
                <a:schemeClr val="accent1"/>
              </a:solidFill>
              <a:cs typeface="Arial"/>
            </a:endParaRPr>
          </a:p>
          <a:p>
            <a:pPr marL="0" indent="0">
              <a:buNone/>
            </a:pPr>
            <a:r>
              <a:rPr lang="en-US" sz="4500" b="1">
                <a:solidFill>
                  <a:schemeClr val="accent3"/>
                </a:solidFill>
                <a:cs typeface="Arial"/>
              </a:rPr>
              <a:t>FEMA Act of 2025 (H.R. 4669)</a:t>
            </a:r>
            <a:endParaRPr lang="en-US" sz="5450" b="1">
              <a:solidFill>
                <a:schemeClr val="accent3"/>
              </a:solidFill>
              <a:cs typeface="Arial"/>
            </a:endParaRPr>
          </a:p>
          <a:p>
            <a:pPr>
              <a:buClr>
                <a:srgbClr val="0066AB"/>
              </a:buClr>
            </a:pPr>
            <a:r>
              <a:rPr lang="en-US" sz="4100" b="0">
                <a:cs typeface="Arial"/>
              </a:rPr>
              <a:t>Streamlines delivery of public assistance and reduces burdensome requirements</a:t>
            </a:r>
          </a:p>
          <a:p>
            <a:r>
              <a:rPr lang="en-US" sz="4100">
                <a:cs typeface="Arial"/>
              </a:rPr>
              <a:t>Improves flexibility in federal cost-share adjustments</a:t>
            </a:r>
          </a:p>
          <a:p>
            <a:r>
              <a:rPr lang="en-US" sz="4100">
                <a:cs typeface="Arial"/>
              </a:rPr>
              <a:t>Enhances mitigation support</a:t>
            </a:r>
          </a:p>
          <a:p>
            <a:r>
              <a:rPr lang="en-US" sz="4100">
                <a:cs typeface="Arial"/>
              </a:rPr>
              <a:t>Clearer appeal and communication processes for local applicants</a:t>
            </a:r>
          </a:p>
          <a:p>
            <a:r>
              <a:rPr lang="en-US" sz="4100">
                <a:cs typeface="Arial"/>
              </a:rPr>
              <a:t>Better staffing and surge capacity within FEMA</a:t>
            </a:r>
          </a:p>
        </p:txBody>
      </p:sp>
      <p:pic>
        <p:nvPicPr>
          <p:cNvPr id="5" name="Graphic 4" descr="Siren with solid fill">
            <a:extLst>
              <a:ext uri="{FF2B5EF4-FFF2-40B4-BE49-F238E27FC236}">
                <a16:creationId xmlns:a16="http://schemas.microsoft.com/office/drawing/2014/main" id="{EDABE038-D73E-7344-3C00-A7BCD1E20C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8102" y="6091789"/>
            <a:ext cx="914179" cy="914400"/>
          </a:xfrm>
          <a:prstGeom prst="rect">
            <a:avLst/>
          </a:prstGeom>
        </p:spPr>
      </p:pic>
      <p:pic>
        <p:nvPicPr>
          <p:cNvPr id="9" name="Graphic 8" descr="List with solid fill">
            <a:extLst>
              <a:ext uri="{FF2B5EF4-FFF2-40B4-BE49-F238E27FC236}">
                <a16:creationId xmlns:a16="http://schemas.microsoft.com/office/drawing/2014/main" id="{2BF98276-ABF0-8BED-52CF-52E77998C56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2700" y="3869390"/>
            <a:ext cx="914111" cy="914400"/>
          </a:xfrm>
          <a:prstGeom prst="rect">
            <a:avLst/>
          </a:prstGeom>
        </p:spPr>
      </p:pic>
    </p:spTree>
    <p:extLst>
      <p:ext uri="{BB962C8B-B14F-4D97-AF65-F5344CB8AC3E}">
        <p14:creationId xmlns:p14="http://schemas.microsoft.com/office/powerpoint/2010/main" val="1232687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503A-BE53-B6EE-360E-A8E43E546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E1B50-660E-776B-857A-9FA4D37E2C55}"/>
              </a:ext>
            </a:extLst>
          </p:cNvPr>
          <p:cNvSpPr>
            <a:spLocks noGrp="1"/>
          </p:cNvSpPr>
          <p:nvPr>
            <p:ph type="title"/>
          </p:nvPr>
        </p:nvSpPr>
        <p:spPr/>
        <p:txBody>
          <a:bodyPr/>
          <a:lstStyle/>
          <a:p>
            <a:r>
              <a:rPr lang="en-US">
                <a:cs typeface="Arial"/>
              </a:rPr>
              <a:t>National Flood Insurance Program</a:t>
            </a:r>
            <a:endParaRPr lang="en-US"/>
          </a:p>
        </p:txBody>
      </p:sp>
      <p:sp>
        <p:nvSpPr>
          <p:cNvPr id="3" name="Text Placeholder 2">
            <a:extLst>
              <a:ext uri="{FF2B5EF4-FFF2-40B4-BE49-F238E27FC236}">
                <a16:creationId xmlns:a16="http://schemas.microsoft.com/office/drawing/2014/main" id="{ADA44F29-702B-4E97-658E-2CAEE0D99F39}"/>
              </a:ext>
            </a:extLst>
          </p:cNvPr>
          <p:cNvSpPr>
            <a:spLocks noGrp="1"/>
          </p:cNvSpPr>
          <p:nvPr>
            <p:ph type="body" sz="quarter" idx="4294967295"/>
          </p:nvPr>
        </p:nvSpPr>
        <p:spPr>
          <a:xfrm>
            <a:off x="2440075" y="3627051"/>
            <a:ext cx="21128938" cy="9908799"/>
          </a:xfrm>
          <a:prstGeom prst="rect">
            <a:avLst/>
          </a:prstGeom>
        </p:spPr>
        <p:txBody>
          <a:bodyPr lIns="91440" tIns="45720" rIns="91440" bIns="45720" anchor="t"/>
          <a:lstStyle/>
          <a:p>
            <a:pPr marL="0" indent="0">
              <a:buNone/>
            </a:pPr>
            <a:r>
              <a:rPr lang="en-US" sz="4500">
                <a:solidFill>
                  <a:schemeClr val="tx2">
                    <a:lumMod val="76000"/>
                  </a:schemeClr>
                </a:solidFill>
                <a:cs typeface="Arial"/>
              </a:rPr>
              <a:t>On February 3rd, the President signed legislation extending the National Flood Insurance Program (NFIP authorization until </a:t>
            </a:r>
            <a:r>
              <a:rPr lang="en-US" sz="4500" b="1">
                <a:solidFill>
                  <a:schemeClr val="accent1"/>
                </a:solidFill>
                <a:cs typeface="Arial"/>
              </a:rPr>
              <a:t>September 30, 2026</a:t>
            </a:r>
          </a:p>
          <a:p>
            <a:pPr marL="0" indent="0">
              <a:buNone/>
            </a:pPr>
            <a:endParaRPr lang="en-US" sz="800" b="1">
              <a:solidFill>
                <a:schemeClr val="accent1"/>
              </a:solidFill>
              <a:cs typeface="Arial"/>
            </a:endParaRPr>
          </a:p>
          <a:p>
            <a:pPr marL="0" indent="0">
              <a:buNone/>
            </a:pPr>
            <a:r>
              <a:rPr lang="en-US" sz="4500" b="1">
                <a:solidFill>
                  <a:schemeClr val="accent3"/>
                </a:solidFill>
                <a:cs typeface="Arial"/>
              </a:rPr>
              <a:t>NFIP Retroactive Renewal and Reauthorization Act of 2025 (H.R. 5848)</a:t>
            </a:r>
          </a:p>
          <a:p>
            <a:pPr marL="571500" indent="-571500"/>
            <a:r>
              <a:rPr lang="en-US" sz="4100">
                <a:ea typeface="+mn-lt"/>
                <a:cs typeface="+mn-lt"/>
              </a:rPr>
              <a:t>Extends the National Flood Insurance Program through at least December 31, 2026, or for five years, aiming to prevent lapses during government shutdowns. </a:t>
            </a:r>
          </a:p>
          <a:p>
            <a:pPr marL="571500" indent="-571500"/>
            <a:r>
              <a:rPr lang="en-US" sz="4100">
                <a:ea typeface="+mn-lt"/>
                <a:cs typeface="+mn-lt"/>
              </a:rPr>
              <a:t>Key goals include limiting annual premium increases to 9%, implementing affordability vouchers, expanding mitigation, and reforming the Risk Rating 2.0 system.</a:t>
            </a:r>
          </a:p>
          <a:p>
            <a:pPr marL="571500" indent="-571500"/>
            <a:endParaRPr lang="en-US" sz="600" b="1">
              <a:solidFill>
                <a:schemeClr val="accent3"/>
              </a:solidFill>
              <a:cs typeface="Arial"/>
            </a:endParaRPr>
          </a:p>
          <a:p>
            <a:pPr>
              <a:buNone/>
            </a:pPr>
            <a:r>
              <a:rPr lang="en-US" sz="4500" b="1">
                <a:solidFill>
                  <a:schemeClr val="accent3"/>
                </a:solidFill>
                <a:cs typeface="Arial"/>
              </a:rPr>
              <a:t>National Flood Insurance Program Reauthorization and Reform Act of</a:t>
            </a:r>
            <a:endParaRPr lang="en-US" sz="5450">
              <a:solidFill>
                <a:schemeClr val="accent3"/>
              </a:solidFill>
              <a:cs typeface="Arial"/>
            </a:endParaRPr>
          </a:p>
          <a:p>
            <a:pPr>
              <a:buNone/>
            </a:pPr>
            <a:r>
              <a:rPr lang="en-US" sz="4500" b="1">
                <a:solidFill>
                  <a:schemeClr val="accent3"/>
                </a:solidFill>
                <a:cs typeface="Arial"/>
              </a:rPr>
              <a:t>2025 (NFIP-RE Act - H.R. 5484)</a:t>
            </a:r>
          </a:p>
          <a:p>
            <a:r>
              <a:rPr lang="en-US" sz="4100">
                <a:ea typeface="+mn-lt"/>
                <a:cs typeface="+mn-lt"/>
              </a:rPr>
              <a:t>Provides a long-term, five-year authorization for the NFIP, aiming to stabilize the program through 2026. </a:t>
            </a:r>
          </a:p>
          <a:p>
            <a:r>
              <a:rPr lang="en-US" sz="4100">
                <a:ea typeface="+mn-lt"/>
                <a:cs typeface="+mn-lt"/>
              </a:rPr>
              <a:t>It proposes to cap annual premium increases (around 9%), establish affordability vouchers, increase mitigation investments, and enhance risk rating transparency. </a:t>
            </a:r>
            <a:endParaRPr lang="en-US"/>
          </a:p>
        </p:txBody>
      </p:sp>
      <p:pic>
        <p:nvPicPr>
          <p:cNvPr id="5" name="Graphic 4" descr="Siren with solid fill">
            <a:extLst>
              <a:ext uri="{FF2B5EF4-FFF2-40B4-BE49-F238E27FC236}">
                <a16:creationId xmlns:a16="http://schemas.microsoft.com/office/drawing/2014/main" id="{0239E4DD-3287-1D81-9FD4-6F70380C27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0685" y="5305311"/>
            <a:ext cx="914179" cy="914400"/>
          </a:xfrm>
          <a:prstGeom prst="rect">
            <a:avLst/>
          </a:prstGeom>
        </p:spPr>
      </p:pic>
      <p:pic>
        <p:nvPicPr>
          <p:cNvPr id="6" name="Graphic 5" descr="Life ring with solid fill">
            <a:extLst>
              <a:ext uri="{FF2B5EF4-FFF2-40B4-BE49-F238E27FC236}">
                <a16:creationId xmlns:a16="http://schemas.microsoft.com/office/drawing/2014/main" id="{2A43C9BF-586E-F8D5-861A-BA16F53F44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7750" y="3619500"/>
            <a:ext cx="1181100" cy="1181100"/>
          </a:xfrm>
          <a:prstGeom prst="rect">
            <a:avLst/>
          </a:prstGeom>
        </p:spPr>
      </p:pic>
      <p:pic>
        <p:nvPicPr>
          <p:cNvPr id="4" name="Graphic 3" descr="Siren with solid fill">
            <a:extLst>
              <a:ext uri="{FF2B5EF4-FFF2-40B4-BE49-F238E27FC236}">
                <a16:creationId xmlns:a16="http://schemas.microsoft.com/office/drawing/2014/main" id="{7775F1CE-775F-C832-34E6-D7BB05A694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918" y="9239087"/>
            <a:ext cx="914179" cy="914400"/>
          </a:xfrm>
          <a:prstGeom prst="rect">
            <a:avLst/>
          </a:prstGeom>
        </p:spPr>
      </p:pic>
    </p:spTree>
    <p:extLst>
      <p:ext uri="{BB962C8B-B14F-4D97-AF65-F5344CB8AC3E}">
        <p14:creationId xmlns:p14="http://schemas.microsoft.com/office/powerpoint/2010/main" val="2437198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0D90-6A16-3765-472D-F3AB89BA6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FEC84-0D1E-BA67-72AA-227162CAE311}"/>
              </a:ext>
            </a:extLst>
          </p:cNvPr>
          <p:cNvSpPr>
            <a:spLocks noGrp="1"/>
          </p:cNvSpPr>
          <p:nvPr>
            <p:ph type="title"/>
          </p:nvPr>
        </p:nvSpPr>
        <p:spPr/>
        <p:txBody>
          <a:bodyPr/>
          <a:lstStyle/>
          <a:p>
            <a:r>
              <a:rPr lang="en-US">
                <a:cs typeface="Arial"/>
              </a:rPr>
              <a:t>Cybersecurity</a:t>
            </a:r>
            <a:endParaRPr lang="en-US"/>
          </a:p>
        </p:txBody>
      </p:sp>
      <p:sp>
        <p:nvSpPr>
          <p:cNvPr id="3" name="Text Placeholder 2">
            <a:extLst>
              <a:ext uri="{FF2B5EF4-FFF2-40B4-BE49-F238E27FC236}">
                <a16:creationId xmlns:a16="http://schemas.microsoft.com/office/drawing/2014/main" id="{B5890E1F-D001-172F-0928-2B5C67F28C03}"/>
              </a:ext>
            </a:extLst>
          </p:cNvPr>
          <p:cNvSpPr>
            <a:spLocks noGrp="1"/>
          </p:cNvSpPr>
          <p:nvPr>
            <p:ph type="body" sz="quarter" idx="4294967295"/>
          </p:nvPr>
        </p:nvSpPr>
        <p:spPr>
          <a:xfrm>
            <a:off x="2280443" y="3950403"/>
            <a:ext cx="18489499" cy="10056813"/>
          </a:xfrm>
          <a:prstGeom prst="rect">
            <a:avLst/>
          </a:prstGeom>
        </p:spPr>
        <p:txBody>
          <a:bodyPr lIns="91440" tIns="45720" rIns="91440" bIns="45720" anchor="t"/>
          <a:lstStyle/>
          <a:p>
            <a:pPr marL="0" indent="0">
              <a:buNone/>
            </a:pPr>
            <a:r>
              <a:rPr lang="en-US" sz="4500" b="1">
                <a:solidFill>
                  <a:schemeClr val="accent3"/>
                </a:solidFill>
                <a:cs typeface="Arial"/>
              </a:rPr>
              <a:t>Cyber Incident Reporting for Critical Infrastructure Act of 2022 (CIRCIA)</a:t>
            </a:r>
          </a:p>
          <a:p>
            <a:r>
              <a:rPr lang="en-US" sz="4100">
                <a:cs typeface="Arial"/>
              </a:rPr>
              <a:t>Requires Cybersecurity &amp; Infrastructure Security Agency (CISA) within DHS to issue regulations requiring “covered entities” (including local governments) to report certain cyber incidents.</a:t>
            </a:r>
          </a:p>
          <a:p>
            <a:r>
              <a:rPr lang="en-US" sz="4100">
                <a:cs typeface="Arial"/>
              </a:rPr>
              <a:t>NLC filed comments in 2024 on proposed rules.</a:t>
            </a:r>
          </a:p>
          <a:p>
            <a:r>
              <a:rPr lang="en-US" sz="4100">
                <a:cs typeface="Arial"/>
              </a:rPr>
              <a:t>CISA announced it was postponing finalization to gather stakeholder feedback through listening sessions.</a:t>
            </a:r>
          </a:p>
          <a:p>
            <a:r>
              <a:rPr lang="en-US" sz="4100">
                <a:cs typeface="Arial"/>
              </a:rPr>
              <a:t>Listening sessions were cancelled due to lapse in DHS funding; new dates have not yet been announced.</a:t>
            </a:r>
          </a:p>
        </p:txBody>
      </p:sp>
      <p:pic>
        <p:nvPicPr>
          <p:cNvPr id="6" name="Graphic 5" descr="Siren with solid fill">
            <a:extLst>
              <a:ext uri="{FF2B5EF4-FFF2-40B4-BE49-F238E27FC236}">
                <a16:creationId xmlns:a16="http://schemas.microsoft.com/office/drawing/2014/main" id="{3DD2BB90-936D-6132-CDFE-AB79A6F04B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8102" y="3862608"/>
            <a:ext cx="914179" cy="914400"/>
          </a:xfrm>
          <a:prstGeom prst="rect">
            <a:avLst/>
          </a:prstGeom>
        </p:spPr>
      </p:pic>
    </p:spTree>
    <p:extLst>
      <p:ext uri="{BB962C8B-B14F-4D97-AF65-F5344CB8AC3E}">
        <p14:creationId xmlns:p14="http://schemas.microsoft.com/office/powerpoint/2010/main" val="1216948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4AF3-80AE-4498-BB39-C7F4C933B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2FC5C-A8B2-47AD-44A9-EE0E8BA36DF7}"/>
              </a:ext>
            </a:extLst>
          </p:cNvPr>
          <p:cNvSpPr>
            <a:spLocks noGrp="1"/>
          </p:cNvSpPr>
          <p:nvPr>
            <p:ph type="title"/>
          </p:nvPr>
        </p:nvSpPr>
        <p:spPr/>
        <p:txBody>
          <a:bodyPr/>
          <a:lstStyle/>
          <a:p>
            <a:r>
              <a:rPr lang="en-US">
                <a:cs typeface="Arial"/>
              </a:rPr>
              <a:t>Transportation </a:t>
            </a:r>
            <a:endParaRPr lang="en-US"/>
          </a:p>
        </p:txBody>
      </p:sp>
      <p:sp>
        <p:nvSpPr>
          <p:cNvPr id="3" name="Text Placeholder 2">
            <a:extLst>
              <a:ext uri="{FF2B5EF4-FFF2-40B4-BE49-F238E27FC236}">
                <a16:creationId xmlns:a16="http://schemas.microsoft.com/office/drawing/2014/main" id="{49D70DF1-2DA3-207F-2F77-4B2DB7C6807F}"/>
              </a:ext>
            </a:extLst>
          </p:cNvPr>
          <p:cNvSpPr>
            <a:spLocks noGrp="1"/>
          </p:cNvSpPr>
          <p:nvPr>
            <p:ph type="body" sz="quarter" idx="4294967295"/>
          </p:nvPr>
        </p:nvSpPr>
        <p:spPr>
          <a:xfrm>
            <a:off x="2280444" y="3818518"/>
            <a:ext cx="16960056" cy="10056813"/>
          </a:xfrm>
          <a:prstGeom prst="rect">
            <a:avLst/>
          </a:prstGeom>
        </p:spPr>
        <p:txBody>
          <a:bodyPr lIns="91440" tIns="45720" rIns="91440" bIns="45720" anchor="t"/>
          <a:lstStyle/>
          <a:p>
            <a:pPr marL="0" indent="0">
              <a:buNone/>
            </a:pPr>
            <a:r>
              <a:rPr lang="en-US" sz="4000">
                <a:cs typeface="Arial"/>
              </a:rPr>
              <a:t>The</a:t>
            </a:r>
            <a:r>
              <a:rPr lang="en-US" sz="4100">
                <a:cs typeface="Arial"/>
              </a:rPr>
              <a:t> Federal Aviation Administration (FAA) is ramping up the approvals for </a:t>
            </a:r>
            <a:r>
              <a:rPr lang="en-US" sz="4000" u="sng">
                <a:hlinkClick r:id="rId4"/>
              </a:rPr>
              <a:t>Beyond Visual Line of Sight (BVLOS)</a:t>
            </a:r>
            <a:r>
              <a:rPr lang="en-US" sz="4000" u="sng"/>
              <a:t> </a:t>
            </a:r>
            <a:r>
              <a:rPr lang="en-US" sz="4000">
                <a:cs typeface="Arial"/>
              </a:rPr>
              <a:t>drone operations which is now expanding commercial uses at scale in the United States. </a:t>
            </a:r>
            <a:endParaRPr lang="en-US"/>
          </a:p>
          <a:p>
            <a:pPr lvl="1">
              <a:buFont typeface="Courier New" panose="020B0604020202020204" pitchFamily="34" charset="0"/>
              <a:buChar char="o"/>
            </a:pPr>
            <a:r>
              <a:rPr lang="en-US" sz="3200">
                <a:cs typeface="Arial"/>
              </a:rPr>
              <a:t>Many local first responders use drones and have expanded BVLOS approvals </a:t>
            </a:r>
          </a:p>
          <a:p>
            <a:pPr lvl="1">
              <a:buFont typeface="Courier New" panose="020B0604020202020204" pitchFamily="34" charset="0"/>
              <a:buChar char="o"/>
            </a:pPr>
            <a:r>
              <a:rPr lang="en-US" sz="3200">
                <a:cs typeface="Arial"/>
              </a:rPr>
              <a:t>These communities may now find a busier airspace in the lower altitude, which may increase risk of local operations both in the sky and for the public on the ground. </a:t>
            </a:r>
            <a:endParaRPr lang="en-US"/>
          </a:p>
          <a:p>
            <a:pPr marL="891540" lvl="1" indent="0">
              <a:buNone/>
            </a:pPr>
            <a:endParaRPr lang="en-US" sz="800">
              <a:cs typeface="Arial"/>
            </a:endParaRPr>
          </a:p>
          <a:p>
            <a:pPr marL="0" indent="0">
              <a:buNone/>
            </a:pPr>
            <a:r>
              <a:rPr lang="en-US" sz="4000">
                <a:cs typeface="Arial"/>
              </a:rPr>
              <a:t>To counteract bad actors, the FAA has stood up a </a:t>
            </a:r>
            <a:r>
              <a:rPr lang="en-US" sz="4000">
                <a:cs typeface="Arial"/>
                <a:hlinkClick r:id="rId5"/>
              </a:rPr>
              <a:t>Drone Expedited and Targeted Enforcement Response (DETER) program </a:t>
            </a:r>
            <a:r>
              <a:rPr lang="en-US" sz="4000">
                <a:cs typeface="Arial"/>
              </a:rPr>
              <a:t>to protect the safety and security of the U.S. airspace against unsafe operations. </a:t>
            </a:r>
          </a:p>
          <a:p>
            <a:pPr lvl="1">
              <a:buFont typeface="Courier New" panose="020B0604020202020204" pitchFamily="34" charset="0"/>
              <a:buChar char="o"/>
            </a:pPr>
            <a:r>
              <a:rPr lang="en-US" sz="3200">
                <a:cs typeface="Arial"/>
              </a:rPr>
              <a:t>The program provides a path for law enforcement partners to notify the FAA of drone violations in real time, but local law enforcement should be aware of their limitations in enforcing.</a:t>
            </a:r>
            <a:endParaRPr lang="en-US" sz="4650">
              <a:cs typeface="Arial"/>
            </a:endParaRPr>
          </a:p>
        </p:txBody>
      </p:sp>
      <p:pic>
        <p:nvPicPr>
          <p:cNvPr id="5" name="Graphic 4" descr="Siren with solid fill">
            <a:extLst>
              <a:ext uri="{FF2B5EF4-FFF2-40B4-BE49-F238E27FC236}">
                <a16:creationId xmlns:a16="http://schemas.microsoft.com/office/drawing/2014/main" id="{2DDE2268-90DB-3D2C-28B3-83231CFE418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01562" y="7457374"/>
            <a:ext cx="914179" cy="914400"/>
          </a:xfrm>
          <a:prstGeom prst="rect">
            <a:avLst/>
          </a:prstGeom>
        </p:spPr>
      </p:pic>
      <p:pic>
        <p:nvPicPr>
          <p:cNvPr id="6" name="Graphic 5" descr="Quadcopter with solid fill">
            <a:extLst>
              <a:ext uri="{FF2B5EF4-FFF2-40B4-BE49-F238E27FC236}">
                <a16:creationId xmlns:a16="http://schemas.microsoft.com/office/drawing/2014/main" id="{298B24E2-E82F-C24B-CA59-54AD505D89E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34641" y="3553914"/>
            <a:ext cx="1181100" cy="1181100"/>
          </a:xfrm>
          <a:prstGeom prst="rect">
            <a:avLst/>
          </a:prstGeom>
        </p:spPr>
      </p:pic>
    </p:spTree>
    <p:extLst>
      <p:ext uri="{BB962C8B-B14F-4D97-AF65-F5344CB8AC3E}">
        <p14:creationId xmlns:p14="http://schemas.microsoft.com/office/powerpoint/2010/main" val="3952158530"/>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9153C-87EB-D3D2-14DE-D5D6B0FB6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E31D6-10A6-D5E0-C06B-0847AE186B00}"/>
              </a:ext>
            </a:extLst>
          </p:cNvPr>
          <p:cNvSpPr>
            <a:spLocks noGrp="1"/>
          </p:cNvSpPr>
          <p:nvPr>
            <p:ph type="title"/>
          </p:nvPr>
        </p:nvSpPr>
        <p:spPr/>
        <p:txBody>
          <a:bodyPr/>
          <a:lstStyle/>
          <a:p>
            <a:r>
              <a:rPr lang="en-US">
                <a:cs typeface="Arial"/>
              </a:rPr>
              <a:t>Autonomous Vehicles </a:t>
            </a:r>
            <a:endParaRPr lang="en-US"/>
          </a:p>
        </p:txBody>
      </p:sp>
      <p:sp>
        <p:nvSpPr>
          <p:cNvPr id="3" name="Text Placeholder 2">
            <a:extLst>
              <a:ext uri="{FF2B5EF4-FFF2-40B4-BE49-F238E27FC236}">
                <a16:creationId xmlns:a16="http://schemas.microsoft.com/office/drawing/2014/main" id="{C71012D6-86F0-45F0-B3A4-745BC4E430C1}"/>
              </a:ext>
            </a:extLst>
          </p:cNvPr>
          <p:cNvSpPr>
            <a:spLocks noGrp="1"/>
          </p:cNvSpPr>
          <p:nvPr>
            <p:ph type="body" sz="quarter" idx="4294967295"/>
          </p:nvPr>
        </p:nvSpPr>
        <p:spPr>
          <a:xfrm>
            <a:off x="2350112" y="3557427"/>
            <a:ext cx="20710186" cy="10056813"/>
          </a:xfrm>
          <a:prstGeom prst="rect">
            <a:avLst/>
          </a:prstGeom>
        </p:spPr>
        <p:txBody>
          <a:bodyPr lIns="91440" tIns="45720" rIns="91440" bIns="45720" anchor="t"/>
          <a:lstStyle/>
          <a:p>
            <a:pPr marL="0" indent="0">
              <a:buNone/>
            </a:pPr>
            <a:r>
              <a:rPr lang="en-US" sz="4000">
                <a:cs typeface="Arial"/>
              </a:rPr>
              <a:t>Since 2017, Congress has been debating federal autonomous vehicle (AV) policy that would allow for greater adoption of vehicles that do not conform with current Federal Motor Vehicle Safety Standards (FMVSS), such as not having a steering wheel. </a:t>
            </a:r>
            <a:endParaRPr lang="en-US"/>
          </a:p>
          <a:p>
            <a:pPr lvl="1">
              <a:buFont typeface="Courier New" panose="020B0604020202020204" pitchFamily="34" charset="0"/>
              <a:buChar char="o"/>
            </a:pPr>
            <a:r>
              <a:rPr lang="en-US" sz="3200">
                <a:cs typeface="Arial"/>
              </a:rPr>
              <a:t>NLC has worked with state and local government partners as well as other allies to block AV legislation that would:</a:t>
            </a:r>
          </a:p>
          <a:p>
            <a:pPr marL="1783080" lvl="2" indent="0">
              <a:buNone/>
            </a:pPr>
            <a:r>
              <a:rPr lang="en-US" sz="3200">
                <a:cs typeface="Arial"/>
              </a:rPr>
              <a:t>1) increase liability for local governments due to AVs operating on their roads</a:t>
            </a:r>
          </a:p>
          <a:p>
            <a:pPr marL="1783080" lvl="2" indent="0">
              <a:buNone/>
            </a:pPr>
            <a:r>
              <a:rPr lang="en-US" sz="3200">
                <a:cs typeface="Arial"/>
              </a:rPr>
              <a:t>2) ensure safe operations on streets in their current condition</a:t>
            </a:r>
          </a:p>
          <a:p>
            <a:pPr marL="1783080" lvl="2" indent="0">
              <a:buNone/>
            </a:pPr>
            <a:r>
              <a:rPr lang="en-US" sz="3200">
                <a:cs typeface="Arial"/>
              </a:rPr>
              <a:t>3) protect the public </a:t>
            </a:r>
          </a:p>
          <a:p>
            <a:pPr marL="1783080" lvl="2" indent="0">
              <a:buNone/>
            </a:pPr>
            <a:endParaRPr lang="en-US" sz="800">
              <a:solidFill>
                <a:srgbClr val="667989"/>
              </a:solidFill>
              <a:cs typeface="Arial"/>
            </a:endParaRPr>
          </a:p>
          <a:p>
            <a:pPr marL="0" indent="0">
              <a:buNone/>
            </a:pPr>
            <a:r>
              <a:rPr lang="en-US" sz="4000" b="1">
                <a:solidFill>
                  <a:schemeClr val="accent3"/>
                </a:solidFill>
                <a:cs typeface="Arial"/>
              </a:rPr>
              <a:t>Safely Ensuring Lives Future Deployment and Research In Vehicle Evolution (SELF DRIVE) Act of 2026 (</a:t>
            </a:r>
            <a:r>
              <a:rPr lang="en-US" sz="4000" b="1">
                <a:solidFill>
                  <a:schemeClr val="accent3"/>
                </a:solidFill>
                <a:cs typeface="Arial"/>
                <a:hlinkClick r:id="rId3">
                  <a:extLst>
                    <a:ext uri="{A12FA001-AC4F-418D-AE19-62706E023703}">
                      <ahyp:hlinkClr xmlns:ahyp="http://schemas.microsoft.com/office/drawing/2018/hyperlinkcolor" val="tx"/>
                    </a:ext>
                  </a:extLst>
                </a:hlinkClick>
              </a:rPr>
              <a:t>H.R. 7390</a:t>
            </a:r>
            <a:r>
              <a:rPr lang="en-US" sz="4000" b="1">
                <a:solidFill>
                  <a:schemeClr val="accent3"/>
                </a:solidFill>
                <a:cs typeface="Arial"/>
              </a:rPr>
              <a:t>)</a:t>
            </a:r>
            <a:endParaRPr lang="en-US" b="1">
              <a:solidFill>
                <a:schemeClr val="accent3"/>
              </a:solidFill>
              <a:cs typeface="Arial"/>
            </a:endParaRPr>
          </a:p>
          <a:p>
            <a:pPr marL="571500" indent="-571500"/>
            <a:r>
              <a:rPr lang="en-US" sz="4000">
                <a:cs typeface="Arial"/>
              </a:rPr>
              <a:t>Congress is once again considering a preemptive bill in the House Energy and Commerce Committee, which was forwarded to the Full Committee by a roll call vote of 12 yeas – 11 nays. </a:t>
            </a:r>
            <a:endParaRPr lang="en-US" sz="5450">
              <a:cs typeface="Arial"/>
            </a:endParaRPr>
          </a:p>
          <a:p>
            <a:r>
              <a:rPr lang="en-US" sz="4000">
                <a:cs typeface="Arial"/>
              </a:rPr>
              <a:t>With expanded exemptions federally, as well as state-enabling legislation, AVs are creating operational issues and requiring city intervention by first responders and transportation staff. </a:t>
            </a:r>
          </a:p>
          <a:p>
            <a:endParaRPr lang="en-US" sz="4000">
              <a:cs typeface="Arial"/>
            </a:endParaRPr>
          </a:p>
          <a:p>
            <a:endParaRPr lang="en-US" sz="4000">
              <a:cs typeface="Arial"/>
            </a:endParaRPr>
          </a:p>
        </p:txBody>
      </p:sp>
      <p:pic>
        <p:nvPicPr>
          <p:cNvPr id="6" name="Graphic 5" descr="Taxi with solid fill">
            <a:extLst>
              <a:ext uri="{FF2B5EF4-FFF2-40B4-BE49-F238E27FC236}">
                <a16:creationId xmlns:a16="http://schemas.microsoft.com/office/drawing/2014/main" id="{EC44DD91-7D53-8E25-74A8-12C646D75BE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34641" y="3397259"/>
            <a:ext cx="1181100" cy="1181100"/>
          </a:xfrm>
          <a:prstGeom prst="rect">
            <a:avLst/>
          </a:prstGeom>
        </p:spPr>
      </p:pic>
      <p:pic>
        <p:nvPicPr>
          <p:cNvPr id="5" name="Graphic 4" descr="Siren with solid fill">
            <a:extLst>
              <a:ext uri="{FF2B5EF4-FFF2-40B4-BE49-F238E27FC236}">
                <a16:creationId xmlns:a16="http://schemas.microsoft.com/office/drawing/2014/main" id="{7D9F5B96-5B45-AB6C-DBE7-D4FE7FEB49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8765" y="8388192"/>
            <a:ext cx="914179" cy="914400"/>
          </a:xfrm>
          <a:prstGeom prst="rect">
            <a:avLst/>
          </a:prstGeom>
        </p:spPr>
      </p:pic>
    </p:spTree>
    <p:extLst>
      <p:ext uri="{BB962C8B-B14F-4D97-AF65-F5344CB8AC3E}">
        <p14:creationId xmlns:p14="http://schemas.microsoft.com/office/powerpoint/2010/main" val="2847836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DBD62-C79B-C2C3-7F86-75A5D5935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D900D-599F-347C-C407-0B4AEEB2CBA1}"/>
              </a:ext>
            </a:extLst>
          </p:cNvPr>
          <p:cNvSpPr>
            <a:spLocks noGrp="1"/>
          </p:cNvSpPr>
          <p:nvPr>
            <p:ph type="title"/>
          </p:nvPr>
        </p:nvSpPr>
        <p:spPr/>
        <p:txBody>
          <a:bodyPr/>
          <a:lstStyle/>
          <a:p>
            <a:r>
              <a:rPr lang="en-US">
                <a:cs typeface="Arial"/>
              </a:rPr>
              <a:t>PFAS</a:t>
            </a:r>
            <a:endParaRPr lang="en-US"/>
          </a:p>
        </p:txBody>
      </p:sp>
      <p:sp>
        <p:nvSpPr>
          <p:cNvPr id="3" name="Text Placeholder 2">
            <a:extLst>
              <a:ext uri="{FF2B5EF4-FFF2-40B4-BE49-F238E27FC236}">
                <a16:creationId xmlns:a16="http://schemas.microsoft.com/office/drawing/2014/main" id="{52DD77D6-3719-E62C-F927-750BD2323151}"/>
              </a:ext>
            </a:extLst>
          </p:cNvPr>
          <p:cNvSpPr>
            <a:spLocks noGrp="1"/>
          </p:cNvSpPr>
          <p:nvPr>
            <p:ph type="body" sz="quarter" idx="4294967295"/>
          </p:nvPr>
        </p:nvSpPr>
        <p:spPr>
          <a:xfrm>
            <a:off x="2280443" y="3818519"/>
            <a:ext cx="19911899" cy="8576682"/>
          </a:xfrm>
          <a:prstGeom prst="rect">
            <a:avLst/>
          </a:prstGeom>
        </p:spPr>
        <p:txBody>
          <a:bodyPr lIns="91440" tIns="45720" rIns="91440" bIns="45720" anchor="t"/>
          <a:lstStyle/>
          <a:p>
            <a:pPr marL="0" indent="0">
              <a:buNone/>
            </a:pPr>
            <a:r>
              <a:rPr lang="en-US" sz="4800">
                <a:solidFill>
                  <a:schemeClr val="tx2">
                    <a:lumMod val="76000"/>
                  </a:schemeClr>
                </a:solidFill>
                <a:cs typeface="Arial"/>
              </a:rPr>
              <a:t>In 2024, EPA finalized a rule designating some PFAS chemicals as hazardous substances under CERCLA. In Sept. 2025, EPA called on Congress to provide statutory liability protection for municipal “passive receivers.”</a:t>
            </a:r>
          </a:p>
          <a:p>
            <a:pPr marL="0" indent="0">
              <a:buNone/>
            </a:pPr>
            <a:endParaRPr lang="en-US" sz="4800">
              <a:cs typeface="Arial"/>
            </a:endParaRPr>
          </a:p>
          <a:p>
            <a:pPr marL="0" indent="0">
              <a:buNone/>
            </a:pPr>
            <a:r>
              <a:rPr lang="en-US" sz="4800" b="1">
                <a:solidFill>
                  <a:schemeClr val="accent3"/>
                </a:solidFill>
              </a:rPr>
              <a:t>PFAS Municipal Liability Protection (H.R. 1267)</a:t>
            </a:r>
            <a:endParaRPr lang="en-US" sz="4800" b="1">
              <a:solidFill>
                <a:schemeClr val="accent3"/>
              </a:solidFill>
              <a:cs typeface="Arial"/>
            </a:endParaRPr>
          </a:p>
          <a:p>
            <a:pPr marL="0" indent="0">
              <a:buNone/>
            </a:pPr>
            <a:r>
              <a:rPr lang="en-US" sz="4800"/>
              <a:t>NLC seeking a narrow exception from Congress so that municipal drinking water, wastewater and stormwater utilities and landfills are not held liable for contamination that they neither caused nor contributed to.</a:t>
            </a:r>
            <a:endParaRPr lang="en-US" sz="4800">
              <a:cs typeface="Arial"/>
            </a:endParaRPr>
          </a:p>
        </p:txBody>
      </p:sp>
      <p:pic>
        <p:nvPicPr>
          <p:cNvPr id="5" name="Graphic 4" descr="Siren with solid fill">
            <a:extLst>
              <a:ext uri="{FF2B5EF4-FFF2-40B4-BE49-F238E27FC236}">
                <a16:creationId xmlns:a16="http://schemas.microsoft.com/office/drawing/2014/main" id="{7B31078B-A4F6-A72A-58D6-2C80D5FAB0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5850" y="7467600"/>
            <a:ext cx="914179" cy="914400"/>
          </a:xfrm>
          <a:prstGeom prst="rect">
            <a:avLst/>
          </a:prstGeom>
        </p:spPr>
      </p:pic>
      <p:pic>
        <p:nvPicPr>
          <p:cNvPr id="9" name="Graphic 8" descr="Water with solid fill">
            <a:extLst>
              <a:ext uri="{FF2B5EF4-FFF2-40B4-BE49-F238E27FC236}">
                <a16:creationId xmlns:a16="http://schemas.microsoft.com/office/drawing/2014/main" id="{FAC5C2AF-C336-6D04-32B6-CCF4104A32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5850" y="3698637"/>
            <a:ext cx="914400" cy="914400"/>
          </a:xfrm>
          <a:prstGeom prst="rect">
            <a:avLst/>
          </a:prstGeom>
        </p:spPr>
      </p:pic>
    </p:spTree>
    <p:extLst>
      <p:ext uri="{BB962C8B-B14F-4D97-AF65-F5344CB8AC3E}">
        <p14:creationId xmlns:p14="http://schemas.microsoft.com/office/powerpoint/2010/main" val="1697547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06E1-A135-C307-55B9-E54260EDDE6B}"/>
              </a:ext>
            </a:extLst>
          </p:cNvPr>
          <p:cNvSpPr>
            <a:spLocks noGrp="1"/>
          </p:cNvSpPr>
          <p:nvPr>
            <p:ph type="title"/>
          </p:nvPr>
        </p:nvSpPr>
        <p:spPr/>
        <p:txBody>
          <a:bodyPr/>
          <a:lstStyle/>
          <a:p>
            <a:r>
              <a:rPr lang="en-US" b="1"/>
              <a:t>Q&amp;A</a:t>
            </a:r>
          </a:p>
        </p:txBody>
      </p:sp>
    </p:spTree>
    <p:extLst>
      <p:ext uri="{BB962C8B-B14F-4D97-AF65-F5344CB8AC3E}">
        <p14:creationId xmlns:p14="http://schemas.microsoft.com/office/powerpoint/2010/main" val="65949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31059" y="12358083"/>
            <a:ext cx="20312283" cy="354091"/>
            <a:chOff x="0" y="0"/>
            <a:chExt cx="4115182" cy="71737"/>
          </a:xfrm>
        </p:grpSpPr>
        <p:sp>
          <p:nvSpPr>
            <p:cNvPr id="5" name="Freeform 5"/>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p:cNvSpPr txBox="1"/>
          <p:nvPr/>
        </p:nvSpPr>
        <p:spPr>
          <a:xfrm>
            <a:off x="1337311" y="2319773"/>
            <a:ext cx="10156142" cy="1256754"/>
          </a:xfrm>
          <a:prstGeom prst="rect">
            <a:avLst/>
          </a:prstGeom>
        </p:spPr>
        <p:txBody>
          <a:bodyPr lIns="0" tIns="0" rIns="0" bIns="0" rtlCol="0" anchor="t">
            <a:spAutoFit/>
          </a:bodyPr>
          <a:lstStyle/>
          <a:p>
            <a:pPr>
              <a:lnSpc>
                <a:spcPts val="9750"/>
              </a:lnSpc>
            </a:pPr>
            <a:r>
              <a:rPr lang="en-US" sz="9750" dirty="0">
                <a:solidFill>
                  <a:srgbClr val="2B4A9D"/>
                </a:solidFill>
                <a:latin typeface="TT Commons Pro"/>
              </a:rPr>
              <a:t>Agenda</a:t>
            </a:r>
          </a:p>
        </p:txBody>
      </p:sp>
      <p:sp>
        <p:nvSpPr>
          <p:cNvPr id="8" name="TextBox 8"/>
          <p:cNvSpPr txBox="1"/>
          <p:nvPr/>
        </p:nvSpPr>
        <p:spPr>
          <a:xfrm>
            <a:off x="1337310" y="4362894"/>
            <a:ext cx="11243310" cy="4478790"/>
          </a:xfrm>
          <a:prstGeom prst="rect">
            <a:avLst/>
          </a:prstGeom>
        </p:spPr>
        <p:txBody>
          <a:bodyPr wrap="square" lIns="0" tIns="0" rIns="0" bIns="0" rtlCol="0" anchor="t">
            <a:spAutoFit/>
          </a:bodyPr>
          <a:lstStyle/>
          <a:p>
            <a:pPr marL="742950" indent="-742950">
              <a:lnSpc>
                <a:spcPts val="4367"/>
              </a:lnSpc>
              <a:buFont typeface="Arial" panose="020B0604020202020204" pitchFamily="34" charset="0"/>
              <a:buChar char="•"/>
            </a:pPr>
            <a:r>
              <a:rPr lang="en-US" sz="4680" dirty="0">
                <a:solidFill>
                  <a:srgbClr val="191919"/>
                </a:solidFill>
                <a:latin typeface="DM Sans"/>
              </a:rPr>
              <a:t>United States Supreme Court Cases</a:t>
            </a:r>
          </a:p>
          <a:p>
            <a:pPr marL="742950" indent="-742950">
              <a:lnSpc>
                <a:spcPts val="4367"/>
              </a:lnSpc>
              <a:buFont typeface="Arial" panose="020B0604020202020204" pitchFamily="34" charset="0"/>
              <a:buChar char="•"/>
            </a:pPr>
            <a:endParaRPr lang="en-US" sz="4680" dirty="0">
              <a:solidFill>
                <a:srgbClr val="191919"/>
              </a:solidFill>
              <a:latin typeface="DM Sans"/>
            </a:endParaRPr>
          </a:p>
          <a:p>
            <a:pPr marL="742950" indent="-742950">
              <a:lnSpc>
                <a:spcPts val="4367"/>
              </a:lnSpc>
              <a:buFont typeface="Arial" panose="020B0604020202020204" pitchFamily="34" charset="0"/>
              <a:buChar char="•"/>
            </a:pPr>
            <a:r>
              <a:rPr lang="en-US" sz="4680" dirty="0">
                <a:solidFill>
                  <a:srgbClr val="191919"/>
                </a:solidFill>
                <a:latin typeface="DM Sans"/>
              </a:rPr>
              <a:t>Emerging Areas of Concern</a:t>
            </a:r>
          </a:p>
          <a:p>
            <a:pPr marL="742950" indent="-742950">
              <a:lnSpc>
                <a:spcPts val="4367"/>
              </a:lnSpc>
              <a:buFont typeface="Arial" panose="020B0604020202020204" pitchFamily="34" charset="0"/>
              <a:buChar char="•"/>
            </a:pPr>
            <a:endParaRPr lang="en-US" sz="4680" dirty="0">
              <a:solidFill>
                <a:srgbClr val="191919"/>
              </a:solidFill>
              <a:latin typeface="DM Sans"/>
            </a:endParaRPr>
          </a:p>
          <a:p>
            <a:pPr marL="742950" indent="-742950">
              <a:lnSpc>
                <a:spcPts val="4367"/>
              </a:lnSpc>
              <a:buFont typeface="Arial" panose="020B0604020202020204" pitchFamily="34" charset="0"/>
              <a:buChar char="•"/>
            </a:pPr>
            <a:r>
              <a:rPr lang="en-US" sz="4680" dirty="0">
                <a:solidFill>
                  <a:srgbClr val="191919"/>
                </a:solidFill>
                <a:latin typeface="DM Sans"/>
              </a:rPr>
              <a:t>Existential Threats</a:t>
            </a:r>
          </a:p>
          <a:p>
            <a:pPr marL="742950" indent="-742950">
              <a:lnSpc>
                <a:spcPts val="4367"/>
              </a:lnSpc>
              <a:buFont typeface="Arial" panose="020B0604020202020204" pitchFamily="34" charset="0"/>
              <a:buChar char="•"/>
            </a:pPr>
            <a:endParaRPr lang="en-US" sz="4680" dirty="0">
              <a:solidFill>
                <a:srgbClr val="191919"/>
              </a:solidFill>
              <a:latin typeface="DM Sans"/>
            </a:endParaRPr>
          </a:p>
          <a:p>
            <a:pPr marL="742950" indent="-742950">
              <a:lnSpc>
                <a:spcPts val="4367"/>
              </a:lnSpc>
              <a:buFont typeface="Arial" panose="020B0604020202020204" pitchFamily="34" charset="0"/>
              <a:buChar char="•"/>
            </a:pPr>
            <a:r>
              <a:rPr lang="en-US" sz="4680" dirty="0">
                <a:solidFill>
                  <a:srgbClr val="191919"/>
                </a:solidFill>
                <a:latin typeface="DM Sans"/>
              </a:rPr>
              <a:t>GIRMA PTSD Fund</a:t>
            </a:r>
          </a:p>
          <a:p>
            <a:pPr>
              <a:lnSpc>
                <a:spcPts val="4367"/>
              </a:lnSpc>
            </a:pPr>
            <a:endParaRPr lang="en-US" sz="3120" dirty="0">
              <a:solidFill>
                <a:srgbClr val="191919"/>
              </a:solidFill>
              <a:latin typeface="DM Sans"/>
            </a:endParaRPr>
          </a:p>
        </p:txBody>
      </p:sp>
      <p:pic>
        <p:nvPicPr>
          <p:cNvPr id="13" name="Picture 12">
            <a:extLst>
              <a:ext uri="{FF2B5EF4-FFF2-40B4-BE49-F238E27FC236}">
                <a16:creationId xmlns:a16="http://schemas.microsoft.com/office/drawing/2014/main" id="{82DCD160-3003-7125-5097-573BD9806B9F}"/>
              </a:ext>
            </a:extLst>
          </p:cNvPr>
          <p:cNvPicPr>
            <a:picLocks noChangeAspect="1"/>
          </p:cNvPicPr>
          <p:nvPr/>
        </p:nvPicPr>
        <p:blipFill>
          <a:blip r:embed="rId2">
            <a:extLst>
              <a:ext uri="{28A0092B-C50C-407E-A947-70E740481C1C}">
                <a14:useLocalDpi xmlns:a14="http://schemas.microsoft.com/office/drawing/2010/main" val="0"/>
              </a:ext>
            </a:extLst>
          </a:blip>
          <a:srcRect r="12293"/>
          <a:stretch>
            <a:fillRect/>
          </a:stretch>
        </p:blipFill>
        <p:spPr>
          <a:xfrm>
            <a:off x="13064730" y="3570116"/>
            <a:ext cx="9361170" cy="5994606"/>
          </a:xfrm>
          <a:prstGeom prst="rect">
            <a:avLst/>
          </a:prstGeom>
        </p:spPr>
      </p:pic>
      <p:pic>
        <p:nvPicPr>
          <p:cNvPr id="2" name="Picture 7">
            <a:extLst>
              <a:ext uri="{FF2B5EF4-FFF2-40B4-BE49-F238E27FC236}">
                <a16:creationId xmlns:a16="http://schemas.microsoft.com/office/drawing/2014/main" id="{7EE89C76-8018-7A9F-DC82-C26B809E8E04}"/>
              </a:ext>
            </a:extLst>
          </p:cNvPr>
          <p:cNvPicPr>
            <a:picLocks noChangeAspect="1"/>
          </p:cNvPicPr>
          <p:nvPr/>
        </p:nvPicPr>
        <p:blipFill>
          <a:blip r:embed="rId3">
            <a:alphaModFix amt="50000"/>
          </a:blip>
          <a:srcRect/>
          <a:stretch>
            <a:fillRect/>
          </a:stretch>
        </p:blipFill>
        <p:spPr>
          <a:xfrm>
            <a:off x="21077399" y="171450"/>
            <a:ext cx="2697001" cy="26970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31059" y="12358083"/>
            <a:ext cx="20312283" cy="354091"/>
            <a:chOff x="0" y="0"/>
            <a:chExt cx="4115182" cy="71737"/>
          </a:xfrm>
        </p:grpSpPr>
        <p:sp>
          <p:nvSpPr>
            <p:cNvPr id="5" name="Freeform 5"/>
            <p:cNvSpPr/>
            <p:nvPr/>
          </p:nvSpPr>
          <p:spPr>
            <a:xfrm>
              <a:off x="0" y="0"/>
              <a:ext cx="4115183" cy="71737"/>
            </a:xfrm>
            <a:custGeom>
              <a:avLst/>
              <a:gdLst/>
              <a:ahLst/>
              <a:cxnLst/>
              <a:rect l="l" t="t" r="r" b="b"/>
              <a:pathLst>
                <a:path w="4115183" h="71737">
                  <a:moveTo>
                    <a:pt x="0" y="0"/>
                  </a:moveTo>
                  <a:lnTo>
                    <a:pt x="4115183" y="0"/>
                  </a:lnTo>
                  <a:lnTo>
                    <a:pt x="4115183" y="71737"/>
                  </a:lnTo>
                  <a:lnTo>
                    <a:pt x="0" y="71737"/>
                  </a:lnTo>
                  <a:close/>
                </a:path>
              </a:pathLst>
            </a:custGeom>
            <a:solidFill>
              <a:srgbClr val="0F53B0"/>
            </a:solidFill>
          </p:spPr>
          <p:txBody>
            <a:bodyPr/>
            <a:lstStyle/>
            <a:p>
              <a:endParaRPr lang="en-US" sz="2340"/>
            </a:p>
          </p:txBody>
        </p:sp>
        <p:sp>
          <p:nvSpPr>
            <p:cNvPr id="6" name="TextBox 6"/>
            <p:cNvSpPr txBox="1"/>
            <p:nvPr/>
          </p:nvSpPr>
          <p:spPr>
            <a:xfrm>
              <a:off x="0" y="-28575"/>
              <a:ext cx="812800" cy="841375"/>
            </a:xfrm>
            <a:prstGeom prst="rect">
              <a:avLst/>
            </a:prstGeom>
          </p:spPr>
          <p:txBody>
            <a:bodyPr lIns="0" tIns="0" rIns="0" bIns="0" rtlCol="0" anchor="ctr"/>
            <a:lstStyle/>
            <a:p>
              <a:pPr>
                <a:lnSpc>
                  <a:spcPts val="2548"/>
                </a:lnSpc>
              </a:pPr>
              <a:endParaRPr sz="2340"/>
            </a:p>
          </p:txBody>
        </p:sp>
      </p:grpSp>
      <p:sp>
        <p:nvSpPr>
          <p:cNvPr id="7" name="TextBox 7"/>
          <p:cNvSpPr txBox="1"/>
          <p:nvPr/>
        </p:nvSpPr>
        <p:spPr>
          <a:xfrm>
            <a:off x="1337310" y="2319773"/>
            <a:ext cx="15007590" cy="2513509"/>
          </a:xfrm>
          <a:prstGeom prst="rect">
            <a:avLst/>
          </a:prstGeom>
        </p:spPr>
        <p:txBody>
          <a:bodyPr wrap="square" lIns="0" tIns="0" rIns="0" bIns="0" rtlCol="0" anchor="t">
            <a:spAutoFit/>
          </a:bodyPr>
          <a:lstStyle/>
          <a:p>
            <a:pPr>
              <a:lnSpc>
                <a:spcPts val="9750"/>
              </a:lnSpc>
            </a:pPr>
            <a:r>
              <a:rPr lang="en-US" sz="9750" dirty="0">
                <a:solidFill>
                  <a:srgbClr val="2B4A9D"/>
                </a:solidFill>
                <a:latin typeface="TT Commons Pro"/>
              </a:rPr>
              <a:t>U.S. Supreme Court Update</a:t>
            </a:r>
          </a:p>
        </p:txBody>
      </p:sp>
      <p:sp>
        <p:nvSpPr>
          <p:cNvPr id="8" name="TextBox 8"/>
          <p:cNvSpPr txBox="1"/>
          <p:nvPr/>
        </p:nvSpPr>
        <p:spPr>
          <a:xfrm>
            <a:off x="1337310" y="4073561"/>
            <a:ext cx="12630150" cy="6272936"/>
          </a:xfrm>
          <a:prstGeom prst="rect">
            <a:avLst/>
          </a:prstGeom>
        </p:spPr>
        <p:txBody>
          <a:bodyPr wrap="square" lIns="0" tIns="0" rIns="0" bIns="0" rtlCol="0" anchor="t">
            <a:spAutoFit/>
          </a:bodyPr>
          <a:lstStyle/>
          <a:p>
            <a:pPr marL="594360" indent="-594360">
              <a:buFont typeface="Arial" panose="020B0604020202020204" pitchFamily="34" charset="0"/>
              <a:buChar char="•"/>
            </a:pPr>
            <a:r>
              <a:rPr lang="en-US" sz="4160" dirty="0">
                <a:latin typeface="DM Sans" pitchFamily="2" charset="0"/>
              </a:rPr>
              <a:t>Supreme Court 2024-25 Term Case Highlights</a:t>
            </a:r>
          </a:p>
          <a:p>
            <a:pPr marL="1337310" lvl="1" indent="-742950">
              <a:buFont typeface="Wingdings" panose="05000000000000000000" pitchFamily="2" charset="2"/>
              <a:buChar char="Ø"/>
            </a:pPr>
            <a:r>
              <a:rPr lang="en-US" sz="4160" dirty="0">
                <a:latin typeface="DM Sans" pitchFamily="2" charset="0"/>
              </a:rPr>
              <a:t>Trump v. Casa (universal injunction)</a:t>
            </a:r>
          </a:p>
          <a:p>
            <a:pPr marL="1337310" lvl="1" indent="-742950">
              <a:buFont typeface="Wingdings" panose="05000000000000000000" pitchFamily="2" charset="2"/>
              <a:buChar char="Ø"/>
            </a:pPr>
            <a:r>
              <a:rPr lang="en-US" sz="4160" dirty="0">
                <a:latin typeface="DM Sans" pitchFamily="2" charset="0"/>
              </a:rPr>
              <a:t>Barnes v. Felix (law enforcement / Fourth Amendment)</a:t>
            </a:r>
          </a:p>
          <a:p>
            <a:pPr marL="1337310" lvl="1" indent="-742950">
              <a:buFont typeface="Wingdings" panose="05000000000000000000" pitchFamily="2" charset="2"/>
              <a:buChar char="Ø"/>
            </a:pPr>
            <a:r>
              <a:rPr lang="en-US" sz="4160" dirty="0">
                <a:latin typeface="DM Sans" pitchFamily="2" charset="0"/>
              </a:rPr>
              <a:t>Bauer v. Marks (qualified immunity)</a:t>
            </a:r>
          </a:p>
          <a:p>
            <a:pPr marL="594360" indent="-594360">
              <a:buFont typeface="Arial" panose="020B0604020202020204" pitchFamily="34" charset="0"/>
              <a:buChar char="•"/>
            </a:pPr>
            <a:endParaRPr lang="en-US" sz="4160" dirty="0">
              <a:latin typeface="DM Sans" pitchFamily="2" charset="0"/>
            </a:endParaRPr>
          </a:p>
          <a:p>
            <a:pPr marL="594360" indent="-594360">
              <a:buFont typeface="Arial" panose="020B0604020202020204" pitchFamily="34" charset="0"/>
              <a:buChar char="•"/>
            </a:pPr>
            <a:r>
              <a:rPr lang="en-US" sz="4160" dirty="0">
                <a:latin typeface="DM Sans" pitchFamily="2" charset="0"/>
              </a:rPr>
              <a:t>Supreme Court 2025-26 Term Highlights</a:t>
            </a:r>
          </a:p>
          <a:p>
            <a:pPr marL="1337310" lvl="1" indent="-742950">
              <a:buFont typeface="Wingdings" panose="05000000000000000000" pitchFamily="2" charset="2"/>
              <a:buChar char="Ø"/>
            </a:pPr>
            <a:r>
              <a:rPr lang="en-US" sz="4160" dirty="0">
                <a:latin typeface="DM Sans" pitchFamily="2" charset="0"/>
              </a:rPr>
              <a:t>Law Enforcement Cases </a:t>
            </a:r>
          </a:p>
          <a:p>
            <a:pPr marL="1337310" lvl="1" indent="-742950">
              <a:buFont typeface="Wingdings" panose="05000000000000000000" pitchFamily="2" charset="2"/>
              <a:buChar char="Ø"/>
            </a:pPr>
            <a:r>
              <a:rPr lang="en-US" sz="4160" dirty="0">
                <a:latin typeface="DM Sans" pitchFamily="2" charset="0"/>
              </a:rPr>
              <a:t>Pung v. Isabella County (property tax foreclosure)</a:t>
            </a:r>
          </a:p>
          <a:p>
            <a:pPr>
              <a:lnSpc>
                <a:spcPts val="4367"/>
              </a:lnSpc>
            </a:pPr>
            <a:endParaRPr lang="en-US" sz="2600" dirty="0">
              <a:solidFill>
                <a:srgbClr val="191919"/>
              </a:solidFill>
              <a:latin typeface="DM Sans" pitchFamily="2" charset="0"/>
            </a:endParaRPr>
          </a:p>
        </p:txBody>
      </p:sp>
      <p:pic>
        <p:nvPicPr>
          <p:cNvPr id="11" name="Picture 10">
            <a:extLst>
              <a:ext uri="{FF2B5EF4-FFF2-40B4-BE49-F238E27FC236}">
                <a16:creationId xmlns:a16="http://schemas.microsoft.com/office/drawing/2014/main" id="{9F31AFAC-6A87-688F-9252-56FD86C95AE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rcRect/>
          <a:stretch/>
        </p:blipFill>
        <p:spPr>
          <a:xfrm>
            <a:off x="13555693" y="4316431"/>
            <a:ext cx="9683115" cy="6455410"/>
          </a:xfrm>
          <a:prstGeom prst="rect">
            <a:avLst/>
          </a:prstGeom>
        </p:spPr>
      </p:pic>
      <p:pic>
        <p:nvPicPr>
          <p:cNvPr id="2" name="Picture 7">
            <a:extLst>
              <a:ext uri="{FF2B5EF4-FFF2-40B4-BE49-F238E27FC236}">
                <a16:creationId xmlns:a16="http://schemas.microsoft.com/office/drawing/2014/main" id="{E860D1A4-42A8-B06F-3CBD-E4EC8E6679A3}"/>
              </a:ext>
            </a:extLst>
          </p:cNvPr>
          <p:cNvPicPr>
            <a:picLocks noChangeAspect="1"/>
          </p:cNvPicPr>
          <p:nvPr/>
        </p:nvPicPr>
        <p:blipFill>
          <a:blip r:embed="rId4">
            <a:alphaModFix amt="50000"/>
          </a:blip>
          <a:srcRect/>
          <a:stretch>
            <a:fillRect/>
          </a:stretch>
        </p:blipFill>
        <p:spPr>
          <a:xfrm>
            <a:off x="21077399" y="171450"/>
            <a:ext cx="2697001" cy="26970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brown wooden table">
            <a:extLst>
              <a:ext uri="{FF2B5EF4-FFF2-40B4-BE49-F238E27FC236}">
                <a16:creationId xmlns:a16="http://schemas.microsoft.com/office/drawing/2014/main" id="{25946178-12AC-C4A9-DBAA-AA50CB5C3BC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5730"/>
          <a:stretch>
            <a:fillRect/>
          </a:stretch>
        </p:blipFill>
        <p:spPr bwMode="auto">
          <a:xfrm>
            <a:off x="26" y="171452"/>
            <a:ext cx="23774374" cy="1337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4484AD-F27E-2642-8570-68FFF7BF3112}"/>
              </a:ext>
            </a:extLst>
          </p:cNvPr>
          <p:cNvSpPr>
            <a:spLocks noGrp="1"/>
          </p:cNvSpPr>
          <p:nvPr>
            <p:ph type="title"/>
          </p:nvPr>
        </p:nvSpPr>
        <p:spPr>
          <a:xfrm>
            <a:off x="2971800" y="2360057"/>
            <a:ext cx="17830800" cy="5656010"/>
          </a:xfrm>
        </p:spPr>
        <p:txBody>
          <a:bodyPr vert="horz" lIns="118872" tIns="59436" rIns="118872" bIns="59436" rtlCol="0" anchor="b">
            <a:normAutofit/>
          </a:bodyPr>
          <a:lstStyle/>
          <a:p>
            <a:pPr>
              <a:lnSpc>
                <a:spcPct val="90000"/>
              </a:lnSpc>
            </a:pPr>
            <a:r>
              <a:rPr lang="en-US" sz="7800" b="1" i="1" dirty="0">
                <a:solidFill>
                  <a:srgbClr val="FFFFFF"/>
                </a:solidFill>
                <a:latin typeface="TT Commons Pro" panose="020B0604020202020204" charset="0"/>
              </a:rPr>
              <a:t>Trump v. Casa, </a:t>
            </a:r>
            <a:r>
              <a:rPr lang="en-US" sz="7800" dirty="0">
                <a:solidFill>
                  <a:srgbClr val="FFFFFF"/>
                </a:solidFill>
                <a:latin typeface="TT Commons Pro" panose="020B0604020202020204" charset="0"/>
              </a:rPr>
              <a:t>145 S. Ct. 2540</a:t>
            </a:r>
            <a:br>
              <a:rPr lang="en-US" sz="7800" dirty="0">
                <a:solidFill>
                  <a:srgbClr val="FFFFFF"/>
                </a:solidFill>
                <a:latin typeface="TT Commons Pro" panose="020B0604020202020204" charset="0"/>
              </a:rPr>
            </a:br>
            <a:endParaRPr lang="en-US" sz="7800" dirty="0">
              <a:solidFill>
                <a:srgbClr val="FFFFFF"/>
              </a:solidFill>
              <a:latin typeface="TT Commons Pro" panose="020B0604020202020204" charset="0"/>
            </a:endParaRPr>
          </a:p>
        </p:txBody>
      </p:sp>
    </p:spTree>
    <p:extLst>
      <p:ext uri="{BB962C8B-B14F-4D97-AF65-F5344CB8AC3E}">
        <p14:creationId xmlns:p14="http://schemas.microsoft.com/office/powerpoint/2010/main" val="4049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OVER OPTIONS">
  <a:themeElements>
    <a:clrScheme name="NLC Palette for Publications">
      <a:dk1>
        <a:srgbClr val="667989"/>
      </a:dk1>
      <a:lt1>
        <a:srgbClr val="FFFFFF"/>
      </a:lt1>
      <a:dk2>
        <a:srgbClr val="0066AA"/>
      </a:dk2>
      <a:lt2>
        <a:srgbClr val="E9EDF0"/>
      </a:lt2>
      <a:accent1>
        <a:srgbClr val="17BEBB"/>
      </a:accent1>
      <a:accent2>
        <a:srgbClr val="B34197"/>
      </a:accent2>
      <a:accent3>
        <a:srgbClr val="F1BB2B"/>
      </a:accent3>
      <a:accent4>
        <a:srgbClr val="18A8E8"/>
      </a:accent4>
      <a:accent5>
        <a:srgbClr val="A12482"/>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LC PPT Template 2026" id="{8A823510-A4FD-CE40-8890-4D7C7CAFE45B}" vid="{56BD5AAC-4FA1-4940-B366-729B6EF40B8B}"/>
    </a:ext>
  </a:extLst>
</a:theme>
</file>

<file path=ppt/theme/theme2.xml><?xml version="1.0" encoding="utf-8"?>
<a:theme xmlns:a="http://schemas.openxmlformats.org/drawingml/2006/main" name="1_Interior Page Layouts">
  <a:themeElements>
    <a:clrScheme name="NLC Palette for Publications">
      <a:dk1>
        <a:srgbClr val="667989"/>
      </a:dk1>
      <a:lt1>
        <a:srgbClr val="FFFFFF"/>
      </a:lt1>
      <a:dk2>
        <a:srgbClr val="0066AA"/>
      </a:dk2>
      <a:lt2>
        <a:srgbClr val="E9EDF0"/>
      </a:lt2>
      <a:accent1>
        <a:srgbClr val="17BEBB"/>
      </a:accent1>
      <a:accent2>
        <a:srgbClr val="B34197"/>
      </a:accent2>
      <a:accent3>
        <a:srgbClr val="F1BB2B"/>
      </a:accent3>
      <a:accent4>
        <a:srgbClr val="18A8E8"/>
      </a:accent4>
      <a:accent5>
        <a:srgbClr val="A12482"/>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LC PPT Template 2026" id="{8A823510-A4FD-CE40-8890-4D7C7CAFE45B}" vid="{0F37F927-A5F2-5C4B-9E53-376E18293FFC}"/>
    </a:ext>
  </a:extLst>
</a:theme>
</file>

<file path=ppt/theme/theme3.xml><?xml version="1.0" encoding="utf-8"?>
<a:theme xmlns:a="http://schemas.openxmlformats.org/drawingml/2006/main" name="SPEAKER LAYOUTS">
  <a:themeElements>
    <a:clrScheme name="NLC Palette for Publications">
      <a:dk1>
        <a:srgbClr val="667989"/>
      </a:dk1>
      <a:lt1>
        <a:srgbClr val="FFFFFF"/>
      </a:lt1>
      <a:dk2>
        <a:srgbClr val="0066AA"/>
      </a:dk2>
      <a:lt2>
        <a:srgbClr val="E9EDF0"/>
      </a:lt2>
      <a:accent1>
        <a:srgbClr val="17BEBB"/>
      </a:accent1>
      <a:accent2>
        <a:srgbClr val="B34197"/>
      </a:accent2>
      <a:accent3>
        <a:srgbClr val="F1BB2B"/>
      </a:accent3>
      <a:accent4>
        <a:srgbClr val="18A8E8"/>
      </a:accent4>
      <a:accent5>
        <a:srgbClr val="A12482"/>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LC PPT Template 2026" id="{8A823510-A4FD-CE40-8890-4D7C7CAFE45B}" vid="{8C66BB7E-8CBE-B647-9D30-91A5D386910B}"/>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f32a0eaf7fc2e76b6b8e981f079b6e64">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386c881864e3ff887009f62c50d3dd5e"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871B3C-8385-4AF6-8350-29BF41C264B1}">
  <ds:schemaRefs>
    <ds:schemaRef ds:uri="http://schemas.microsoft.com/office/2006/metadata/properties"/>
    <ds:schemaRef ds:uri="http://schemas.microsoft.com/office/infopath/2007/PartnerControls"/>
    <ds:schemaRef ds:uri="3311db4f-c83e-4f19-9b1a-85740e60a0ff"/>
    <ds:schemaRef ds:uri="d3176b68-ad26-48d2-8a37-5330accca0f9"/>
    <ds:schemaRef ds:uri="http://schemas.microsoft.com/sharepoint/v3"/>
  </ds:schemaRefs>
</ds:datastoreItem>
</file>

<file path=customXml/itemProps2.xml><?xml version="1.0" encoding="utf-8"?>
<ds:datastoreItem xmlns:ds="http://schemas.openxmlformats.org/officeDocument/2006/customXml" ds:itemID="{8A92EB15-A787-4D65-97A1-CD20623B9104}">
  <ds:schemaRefs>
    <ds:schemaRef ds:uri="http://schemas.microsoft.com/sharepoint/v3/contenttype/forms"/>
  </ds:schemaRefs>
</ds:datastoreItem>
</file>

<file path=customXml/itemProps3.xml><?xml version="1.0" encoding="utf-8"?>
<ds:datastoreItem xmlns:ds="http://schemas.openxmlformats.org/officeDocument/2006/customXml" ds:itemID="{E76FEED9-ED68-433E-8B34-6E2526F59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2026 PPT Template</Template>
  <TotalTime>0</TotalTime>
  <Words>7491</Words>
  <Application>Microsoft Office PowerPoint</Application>
  <PresentationFormat>Custom</PresentationFormat>
  <Paragraphs>608</Paragraphs>
  <Slides>66</Slides>
  <Notes>48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66</vt:i4>
      </vt:variant>
    </vt:vector>
  </HeadingPairs>
  <TitlesOfParts>
    <vt:vector size="86" baseType="lpstr">
      <vt:lpstr>.PingFang SC Regular</vt:lpstr>
      <vt:lpstr>Aptos</vt:lpstr>
      <vt:lpstr>Arial</vt:lpstr>
      <vt:lpstr>Calibri</vt:lpstr>
      <vt:lpstr>Courier New</vt:lpstr>
      <vt:lpstr>DM Sans</vt:lpstr>
      <vt:lpstr>Gill Sans</vt:lpstr>
      <vt:lpstr>Gotham</vt:lpstr>
      <vt:lpstr>Klinic Slab 2</vt:lpstr>
      <vt:lpstr>Segoe UI</vt:lpstr>
      <vt:lpstr>Segoe UI Light</vt:lpstr>
      <vt:lpstr>System Font Regular</vt:lpstr>
      <vt:lpstr>TT Commons Pro</vt:lpstr>
      <vt:lpstr>TT Commons Pro Bold</vt:lpstr>
      <vt:lpstr>Verdana</vt:lpstr>
      <vt:lpstr>Wingdings</vt:lpstr>
      <vt:lpstr>COVER OPTIONS</vt:lpstr>
      <vt:lpstr>1_Interior Page Layouts</vt:lpstr>
      <vt:lpstr>SPEAKER LAYOUTS</vt:lpstr>
      <vt:lpstr>3_Office Theme</vt:lpstr>
      <vt:lpstr>PowerPoint Presentation</vt:lpstr>
      <vt:lpstr>Federal Legislative and Legal Update</vt:lpstr>
      <vt:lpstr>PowerPoint Presentation</vt:lpstr>
      <vt:lpstr>Agenda</vt:lpstr>
      <vt:lpstr>Legal Update</vt:lpstr>
      <vt:lpstr>PowerPoint Presentation</vt:lpstr>
      <vt:lpstr>PowerPoint Presentation</vt:lpstr>
      <vt:lpstr>PowerPoint Presentation</vt:lpstr>
      <vt:lpstr>Trump v. Casa, 145 S. Ct. 2540 </vt:lpstr>
      <vt:lpstr>PowerPoint Presentation</vt:lpstr>
      <vt:lpstr>PowerPoint Presentation</vt:lpstr>
      <vt:lpstr>PowerPoint Presentation</vt:lpstr>
      <vt:lpstr>Barnes v. Felix, 145 S. Ct. 1353  Excessive Force and Qualified Immunity </vt:lpstr>
      <vt:lpstr>PowerPoint Presentation</vt:lpstr>
      <vt:lpstr>PowerPoint Presentation</vt:lpstr>
      <vt:lpstr>PowerPoint Presentation</vt:lpstr>
      <vt:lpstr>PowerPoint Presentation</vt:lpstr>
      <vt:lpstr>PowerPoint Presentation</vt:lpstr>
      <vt:lpstr>Bauer v. Marks – Remanded Excessive Force and Qualified Immunity </vt:lpstr>
      <vt:lpstr>PowerPoint Presentation</vt:lpstr>
      <vt:lpstr>PowerPoint Presentation</vt:lpstr>
      <vt:lpstr>Case v. Montana, 146 S.Ct. 500 (2026) Probable Cause/ Emergency Aid</vt:lpstr>
      <vt:lpstr>PowerPoint Presentation</vt:lpstr>
      <vt:lpstr>PowerPoint Presentation</vt:lpstr>
      <vt:lpstr>Zorn v. Linton, 146 S.Ct. 926 (2026) Excessive Force/ Qualified Immunity</vt:lpstr>
      <vt:lpstr>PowerPoint Presentation</vt:lpstr>
      <vt:lpstr>PowerPoint Presentation</vt:lpstr>
      <vt:lpstr>PowerPoint Presentation</vt:lpstr>
      <vt:lpstr>Smith v. Scott, Remanded Excessive Force/ Qualified Immunity</vt:lpstr>
      <vt:lpstr>PowerPoint Presentation</vt:lpstr>
      <vt:lpstr>PowerPoint Presentation</vt:lpstr>
      <vt:lpstr>PowerPoint Presentation</vt:lpstr>
      <vt:lpstr>Chatrie v. United States – Pending Geofence Warrant</vt:lpstr>
      <vt:lpstr>PowerPoint Presentation</vt:lpstr>
      <vt:lpstr>PowerPoint Presentation</vt:lpstr>
      <vt:lpstr>PowerPoint Presentation</vt:lpstr>
      <vt:lpstr>PowerPoint Presentation</vt:lpstr>
      <vt:lpstr>Pung v. Isabella County, Pending Tax Sales</vt:lpstr>
      <vt:lpstr>PowerPoint Presentation</vt:lpstr>
      <vt:lpstr>PowerPoint Presentation</vt:lpstr>
      <vt:lpstr>PowerPoint Presentation</vt:lpstr>
      <vt:lpstr>Implications for Local Governments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Legislative Update</vt:lpstr>
      <vt:lpstr>PowerPoint Presentation</vt:lpstr>
      <vt:lpstr>House Midterm Elections</vt:lpstr>
      <vt:lpstr>Senate Midterm Elections</vt:lpstr>
      <vt:lpstr>Congressional Calendar</vt:lpstr>
      <vt:lpstr>Fiscal Year 2027 Appropriations</vt:lpstr>
      <vt:lpstr>PowerPoint Presentation</vt:lpstr>
      <vt:lpstr>Disaster Relief and FEMA Reform</vt:lpstr>
      <vt:lpstr>National Flood Insurance Program</vt:lpstr>
      <vt:lpstr>Cybersecurity</vt:lpstr>
      <vt:lpstr>Transportation </vt:lpstr>
      <vt:lpstr>Autonomous Vehicles </vt:lpstr>
      <vt:lpstr>PFAS</vt:lpstr>
      <vt:lpstr>Q&amp;A</vt:lpstr>
    </vt:vector>
  </TitlesOfParts>
  <Company>NLC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Martinez-Ruckman</dc:creator>
  <cp:lastModifiedBy>Erin Peterson</cp:lastModifiedBy>
  <cp:revision>1</cp:revision>
  <dcterms:created xsi:type="dcterms:W3CDTF">2026-05-04T20:37:26Z</dcterms:created>
  <dcterms:modified xsi:type="dcterms:W3CDTF">2026-05-08T21:31:50Z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