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wmf" ContentType="image/x-wmf"/>
  <Default Extension="xlsm" ContentType="application/vnd.ms-excel.sheet.macroEnabled.12"/>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3.xml" ContentType="application/vnd.openxmlformats-officedocument.drawingml.chartshapes+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4.xml" ContentType="application/vnd.openxmlformats-officedocument.drawingml.chartshapes+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5.xml" ContentType="application/vnd.openxmlformats-officedocument.drawingml.chartshape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drawings/drawing6.xml" ContentType="application/vnd.openxmlformats-officedocument.drawingml.chartshape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rts/chart7.xml" ContentType="application/vnd.openxmlformats-officedocument.drawingml.chart+xml"/>
  <Override PartName="/ppt/notesSlides/notesSlide34.xml" ContentType="application/vnd.openxmlformats-officedocument.presentationml.notesSlide+xml"/>
  <Override PartName="/ppt/charts/chart8.xml" ContentType="application/vnd.openxmlformats-officedocument.drawingml.chart+xml"/>
  <Override PartName="/ppt/notesSlides/notesSlide35.xml" ContentType="application/vnd.openxmlformats-officedocument.presentationml.notesSlide+xml"/>
  <Override PartName="/ppt/charts/chart9.xml" ContentType="application/vnd.openxmlformats-officedocument.drawingml.chart+xml"/>
  <Override PartName="/ppt/notesSlides/notesSlide36.xml" ContentType="application/vnd.openxmlformats-officedocument.presentationml.notesSlide+xml"/>
  <Override PartName="/ppt/charts/chart10.xml" ContentType="application/vnd.openxmlformats-officedocument.drawingml.chart+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9.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40.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43.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harts/chart11.xml" ContentType="application/vnd.openxmlformats-officedocument.drawingml.chart+xml"/>
  <Override PartName="/ppt/charts/style7.xml" ContentType="application/vnd.ms-office.chartstyle+xml"/>
  <Override PartName="/ppt/charts/colors7.xml" ContentType="application/vnd.ms-office.chartcolorstyle+xml"/>
  <Override PartName="/ppt/drawings/drawing7.xml" ContentType="application/vnd.openxmlformats-officedocument.drawingml.chartshapes+xml"/>
  <Override PartName="/ppt/notesSlides/notesSlide47.xml" ContentType="application/vnd.openxmlformats-officedocument.presentationml.notesSlide+xml"/>
  <Override PartName="/ppt/charts/chart12.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48.xml" ContentType="application/vnd.openxmlformats-officedocument.presentationml.notesSlide+xml"/>
  <Override PartName="/ppt/charts/chart13.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989" r:id="rId5"/>
  </p:sldMasterIdLst>
  <p:notesMasterIdLst>
    <p:notesMasterId r:id="rId78"/>
  </p:notesMasterIdLst>
  <p:handoutMasterIdLst>
    <p:handoutMasterId r:id="rId79"/>
  </p:handoutMasterIdLst>
  <p:sldIdLst>
    <p:sldId id="258" r:id="rId6"/>
    <p:sldId id="370" r:id="rId7"/>
    <p:sldId id="685" r:id="rId8"/>
    <p:sldId id="742" r:id="rId9"/>
    <p:sldId id="716" r:id="rId10"/>
    <p:sldId id="371" r:id="rId11"/>
    <p:sldId id="739" r:id="rId12"/>
    <p:sldId id="259" r:id="rId13"/>
    <p:sldId id="264" r:id="rId14"/>
    <p:sldId id="262" r:id="rId15"/>
    <p:sldId id="265" r:id="rId16"/>
    <p:sldId id="269" r:id="rId17"/>
    <p:sldId id="450" r:id="rId18"/>
    <p:sldId id="266" r:id="rId19"/>
    <p:sldId id="261" r:id="rId20"/>
    <p:sldId id="268" r:id="rId21"/>
    <p:sldId id="480" r:id="rId22"/>
    <p:sldId id="483" r:id="rId23"/>
    <p:sldId id="448" r:id="rId24"/>
    <p:sldId id="449" r:id="rId25"/>
    <p:sldId id="451" r:id="rId26"/>
    <p:sldId id="484" r:id="rId27"/>
    <p:sldId id="453" r:id="rId28"/>
    <p:sldId id="486" r:id="rId29"/>
    <p:sldId id="662" r:id="rId30"/>
    <p:sldId id="485" r:id="rId31"/>
    <p:sldId id="454" r:id="rId32"/>
    <p:sldId id="500" r:id="rId33"/>
    <p:sldId id="462" r:id="rId34"/>
    <p:sldId id="463" r:id="rId35"/>
    <p:sldId id="464" r:id="rId36"/>
    <p:sldId id="663" r:id="rId37"/>
    <p:sldId id="665" r:id="rId38"/>
    <p:sldId id="666" r:id="rId39"/>
    <p:sldId id="667" r:id="rId40"/>
    <p:sldId id="664" r:id="rId41"/>
    <p:sldId id="669" r:id="rId42"/>
    <p:sldId id="671" r:id="rId43"/>
    <p:sldId id="478" r:id="rId44"/>
    <p:sldId id="741" r:id="rId45"/>
    <p:sldId id="747" r:id="rId46"/>
    <p:sldId id="740" r:id="rId47"/>
    <p:sldId id="465" r:id="rId48"/>
    <p:sldId id="466" r:id="rId49"/>
    <p:sldId id="681" r:id="rId50"/>
    <p:sldId id="682" r:id="rId51"/>
    <p:sldId id="709" r:id="rId52"/>
    <p:sldId id="539" r:id="rId53"/>
    <p:sldId id="684" r:id="rId54"/>
    <p:sldId id="686" r:id="rId55"/>
    <p:sldId id="687" r:id="rId56"/>
    <p:sldId id="688" r:id="rId57"/>
    <p:sldId id="710" r:id="rId58"/>
    <p:sldId id="693" r:id="rId59"/>
    <p:sldId id="689" r:id="rId60"/>
    <p:sldId id="690" r:id="rId61"/>
    <p:sldId id="692" r:id="rId62"/>
    <p:sldId id="695" r:id="rId63"/>
    <p:sldId id="704" r:id="rId64"/>
    <p:sldId id="705" r:id="rId65"/>
    <p:sldId id="706" r:id="rId66"/>
    <p:sldId id="711" r:id="rId67"/>
    <p:sldId id="503" r:id="rId68"/>
    <p:sldId id="743" r:id="rId69"/>
    <p:sldId id="287" r:id="rId70"/>
    <p:sldId id="713" r:id="rId71"/>
    <p:sldId id="291" r:id="rId72"/>
    <p:sldId id="293" r:id="rId73"/>
    <p:sldId id="744" r:id="rId74"/>
    <p:sldId id="746" r:id="rId75"/>
    <p:sldId id="707" r:id="rId76"/>
    <p:sldId id="446" r:id="rId77"/>
  </p:sldIdLst>
  <p:sldSz cx="12192000" cy="6858000"/>
  <p:notesSz cx="6950075" cy="9236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2024"/>
    <a:srgbClr val="02071F"/>
    <a:srgbClr val="ADDFFD"/>
    <a:srgbClr val="B3DEF3"/>
    <a:srgbClr val="FFF7E9"/>
    <a:srgbClr val="FFF7E8"/>
    <a:srgbClr val="64A7F7"/>
    <a:srgbClr val="FFFF99"/>
    <a:srgbClr val="00CCFF"/>
    <a:srgbClr val="B15D0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5459" autoAdjust="0"/>
    <p:restoredTop sz="79084" autoAdjust="0"/>
  </p:normalViewPr>
  <p:slideViewPr>
    <p:cSldViewPr snapToGrid="0">
      <p:cViewPr>
        <p:scale>
          <a:sx n="80" d="100"/>
          <a:sy n="80" d="100"/>
        </p:scale>
        <p:origin x="1116" y="5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handoutMaster" Target="handoutMasters/handoutMaster1.xml"/><Relationship Id="rId5" Type="http://schemas.openxmlformats.org/officeDocument/2006/relationships/slideMaster" Target="slideMasters/slideMaster1.xml"/><Relationship Id="rId61" Type="http://schemas.openxmlformats.org/officeDocument/2006/relationships/slide" Target="slides/slide56.xml"/><Relationship Id="rId82" Type="http://schemas.openxmlformats.org/officeDocument/2006/relationships/theme" Target="theme/theme1.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notesMaster" Target="notesMasters/notesMaster1.xml"/><Relationship Id="rId81" Type="http://schemas.openxmlformats.org/officeDocument/2006/relationships/viewProps" Target="viewProps.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Macro-Enabled_Worksheet.xlsm"/></Relationships>
</file>

<file path=ppt/charts/_rels/chart11.xml.rels><?xml version="1.0" encoding="UTF-8" standalone="yes"?>
<Relationships xmlns="http://schemas.openxmlformats.org/package/2006/relationships"><Relationship Id="rId3" Type="http://schemas.openxmlformats.org/officeDocument/2006/relationships/oleObject" Target="file:///\\Users\stephenjames\Desktop\NPI%20DSP%20All%20Final%202025-12-17.xlsx" TargetMode="Externa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chartUserShapes" Target="../drawings/drawing7.xml"/></Relationships>
</file>

<file path=ppt/charts/_rels/chart12.xml.rels><?xml version="1.0" encoding="UTF-8" standalone="yes"?>
<Relationships xmlns="http://schemas.openxmlformats.org/package/2006/relationships"><Relationship Id="rId3" Type="http://schemas.openxmlformats.org/officeDocument/2006/relationships/oleObject" Target="Book2" TargetMode="External"/><Relationship Id="rId2" Type="http://schemas.microsoft.com/office/2011/relationships/chartColorStyle" Target="colors8.xml"/><Relationship Id="rId1" Type="http://schemas.microsoft.com/office/2011/relationships/chartStyle" Target="style8.xml"/></Relationships>
</file>

<file path=ppt/charts/_rels/chart13.xml.rels><?xml version="1.0" encoding="UTF-8" standalone="yes"?>
<Relationships xmlns="http://schemas.openxmlformats.org/package/2006/relationships"><Relationship Id="rId3" Type="http://schemas.openxmlformats.org/officeDocument/2006/relationships/oleObject" Target="Book4" TargetMode="External"/><Relationship Id="rId2" Type="http://schemas.microsoft.com/office/2011/relationships/chartColorStyle" Target="colors9.xml"/><Relationship Id="rId1" Type="http://schemas.microsoft.com/office/2011/relationships/chartStyle" Target="style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5.xml"/></Relationships>
</file>

<file path=ppt/charts/_rels/chart6.xml.rels><?xml version="1.0" encoding="UTF-8" standalone="yes"?>
<Relationships xmlns="http://schemas.openxmlformats.org/package/2006/relationships"><Relationship Id="rId3" Type="http://schemas.openxmlformats.org/officeDocument/2006/relationships/oleObject" Target="file:///\\Users\stevejames\Library\Mobile%20Documents\com~apple~CloudDocs\Desktop\AHRQ%20Act%20Data\AHRQ%20Act%20Data%202020-03-17.xlsx" TargetMode="Externa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chartUserShapes" Target="../drawings/drawing6.xml"/></Relationships>
</file>

<file path=ppt/charts/_rels/chart7.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C:\Users\SteveJames\Desktop\NWLS%201.xls"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Chart%20in%20Microsoft%20PowerPoint"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c:spPr>
          <c:dPt>
            <c:idx val="0"/>
            <c:bubble3D val="0"/>
            <c:spPr>
              <a:solidFill>
                <a:srgbClr val="B3DEF3"/>
              </a:solidFill>
              <a:ln w="19050">
                <a:noFill/>
              </a:ln>
              <a:effectLst/>
            </c:spPr>
            <c:extLst>
              <c:ext xmlns:c16="http://schemas.microsoft.com/office/drawing/2014/chart" uri="{C3380CC4-5D6E-409C-BE32-E72D297353CC}">
                <c16:uniqueId val="{00000001-89BC-574A-975B-AD9167FC7376}"/>
              </c:ext>
            </c:extLst>
          </c:dPt>
          <c:dPt>
            <c:idx val="1"/>
            <c:bubble3D val="0"/>
            <c:spPr>
              <a:solidFill>
                <a:schemeClr val="bg1">
                  <a:lumMod val="50000"/>
                  <a:alpha val="10000"/>
                </a:schemeClr>
              </a:solidFill>
              <a:ln w="19050">
                <a:noFill/>
              </a:ln>
              <a:effectLst/>
            </c:spPr>
            <c:extLst>
              <c:ext xmlns:c16="http://schemas.microsoft.com/office/drawing/2014/chart" uri="{C3380CC4-5D6E-409C-BE32-E72D297353CC}">
                <c16:uniqueId val="{00000003-89BC-574A-975B-AD9167FC7376}"/>
              </c:ext>
            </c:extLst>
          </c:dPt>
          <c:dPt>
            <c:idx val="2"/>
            <c:bubble3D val="0"/>
            <c:spPr>
              <a:solidFill>
                <a:schemeClr val="accent3"/>
              </a:solidFill>
              <a:ln w="19050">
                <a:noFill/>
              </a:ln>
              <a:effectLst/>
            </c:spPr>
            <c:extLst>
              <c:ext xmlns:c16="http://schemas.microsoft.com/office/drawing/2014/chart" uri="{C3380CC4-5D6E-409C-BE32-E72D297353CC}">
                <c16:uniqueId val="{00000005-89BC-574A-975B-AD9167FC7376}"/>
              </c:ext>
            </c:extLst>
          </c:dPt>
          <c:dLbls>
            <c:delete val="1"/>
          </c:dLbls>
          <c:cat>
            <c:strRef>
              <c:f>Sheet1!$A$2:$A$3</c:f>
              <c:strCache>
                <c:ptCount val="2"/>
                <c:pt idx="0">
                  <c:v>1st Qtr</c:v>
                </c:pt>
                <c:pt idx="1">
                  <c:v>2nd Qtr</c:v>
                </c:pt>
              </c:strCache>
            </c:strRef>
          </c:cat>
          <c:val>
            <c:numRef>
              <c:f>Sheet1!$B$2:$B$3</c:f>
              <c:numCache>
                <c:formatCode>General</c:formatCode>
                <c:ptCount val="2"/>
                <c:pt idx="0">
                  <c:v>41</c:v>
                </c:pt>
                <c:pt idx="1">
                  <c:v>59</c:v>
                </c:pt>
              </c:numCache>
            </c:numRef>
          </c:val>
          <c:extLst>
            <c:ext xmlns:c16="http://schemas.microsoft.com/office/drawing/2014/chart" uri="{C3380CC4-5D6E-409C-BE32-E72D297353CC}">
              <c16:uniqueId val="{00000006-89BC-574A-975B-AD9167FC7376}"/>
            </c:ext>
          </c:extLst>
        </c:ser>
        <c:dLbls>
          <c:showLegendKey val="0"/>
          <c:showVal val="0"/>
          <c:showCatName val="0"/>
          <c:showSerName val="0"/>
          <c:showPercent val="1"/>
          <c:showBubbleSize val="0"/>
          <c:showLeaderLines val="1"/>
        </c:dLbls>
        <c:firstSliceAng val="0"/>
        <c:holeSize val="8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367673179396093"/>
          <c:y val="3.9711191335740074E-2"/>
          <c:w val="0.87566607460035528"/>
          <c:h val="0.74007220216606495"/>
        </c:manualLayout>
      </c:layout>
      <c:barChart>
        <c:barDir val="col"/>
        <c:grouping val="clustered"/>
        <c:varyColors val="0"/>
        <c:ser>
          <c:idx val="0"/>
          <c:order val="0"/>
          <c:tx>
            <c:strRef>
              <c:f>Sheet1!$A$2</c:f>
              <c:strCache>
                <c:ptCount val="1"/>
              </c:strCache>
            </c:strRef>
          </c:tx>
          <c:spPr>
            <a:solidFill>
              <a:srgbClr val="B3DEF3"/>
            </a:solidFill>
            <a:ln w="14199">
              <a:solidFill>
                <a:srgbClr val="000000"/>
              </a:solidFill>
              <a:prstDash val="solid"/>
            </a:ln>
          </c:spPr>
          <c:invertIfNegative val="0"/>
          <c:cat>
            <c:numRef>
              <c:f>Sheet1!$B$1:$M$1</c:f>
              <c:numCache>
                <c:formatCode>h:mm</c:formatCode>
                <c:ptCount val="12"/>
                <c:pt idx="0">
                  <c:v>4.1666666666666664E-2</c:v>
                </c:pt>
                <c:pt idx="1">
                  <c:v>0.125</c:v>
                </c:pt>
                <c:pt idx="2">
                  <c:v>0.20833333333333334</c:v>
                </c:pt>
                <c:pt idx="3">
                  <c:v>0.29166666666666669</c:v>
                </c:pt>
                <c:pt idx="4">
                  <c:v>0.375</c:v>
                </c:pt>
                <c:pt idx="5">
                  <c:v>0.45833333333333331</c:v>
                </c:pt>
                <c:pt idx="6">
                  <c:v>0.54166666666666663</c:v>
                </c:pt>
                <c:pt idx="7">
                  <c:v>0.625</c:v>
                </c:pt>
                <c:pt idx="8">
                  <c:v>0.70833333333333337</c:v>
                </c:pt>
                <c:pt idx="9">
                  <c:v>0.79166666666666663</c:v>
                </c:pt>
                <c:pt idx="10">
                  <c:v>0.875</c:v>
                </c:pt>
                <c:pt idx="11">
                  <c:v>0.95833333333333337</c:v>
                </c:pt>
              </c:numCache>
            </c:numRef>
          </c:cat>
          <c:val>
            <c:numRef>
              <c:f>Sheet1!$B$2:$M$2</c:f>
              <c:numCache>
                <c:formatCode>General</c:formatCode>
                <c:ptCount val="12"/>
                <c:pt idx="0">
                  <c:v>8</c:v>
                </c:pt>
                <c:pt idx="1">
                  <c:v>7.1</c:v>
                </c:pt>
                <c:pt idx="2">
                  <c:v>5.8</c:v>
                </c:pt>
                <c:pt idx="3">
                  <c:v>4.4000000000000004</c:v>
                </c:pt>
                <c:pt idx="4">
                  <c:v>3.8</c:v>
                </c:pt>
                <c:pt idx="5">
                  <c:v>4</c:v>
                </c:pt>
                <c:pt idx="6">
                  <c:v>2.9</c:v>
                </c:pt>
                <c:pt idx="7">
                  <c:v>2.4500000000000002</c:v>
                </c:pt>
                <c:pt idx="8">
                  <c:v>1.85</c:v>
                </c:pt>
                <c:pt idx="9">
                  <c:v>4.75</c:v>
                </c:pt>
                <c:pt idx="10">
                  <c:v>8.25</c:v>
                </c:pt>
                <c:pt idx="11">
                  <c:v>8.1</c:v>
                </c:pt>
              </c:numCache>
            </c:numRef>
          </c:val>
          <c:extLst>
            <c:ext xmlns:c16="http://schemas.microsoft.com/office/drawing/2014/chart" uri="{C3380CC4-5D6E-409C-BE32-E72D297353CC}">
              <c16:uniqueId val="{00000000-DCA0-7042-A753-7646A9253700}"/>
            </c:ext>
          </c:extLst>
        </c:ser>
        <c:dLbls>
          <c:showLegendKey val="0"/>
          <c:showVal val="0"/>
          <c:showCatName val="0"/>
          <c:showSerName val="0"/>
          <c:showPercent val="0"/>
          <c:showBubbleSize val="0"/>
        </c:dLbls>
        <c:gapWidth val="150"/>
        <c:axId val="1235810704"/>
        <c:axId val="1"/>
      </c:barChart>
      <c:catAx>
        <c:axId val="1235810704"/>
        <c:scaling>
          <c:orientation val="minMax"/>
        </c:scaling>
        <c:delete val="0"/>
        <c:axPos val="b"/>
        <c:title>
          <c:tx>
            <c:rich>
              <a:bodyPr/>
              <a:lstStyle/>
              <a:p>
                <a:pPr>
                  <a:defRPr sz="2236" b="0" i="0" u="none" strike="noStrike" baseline="0">
                    <a:solidFill>
                      <a:schemeClr val="tx1"/>
                    </a:solidFill>
                    <a:latin typeface="Arial"/>
                    <a:ea typeface="Arial"/>
                    <a:cs typeface="Arial"/>
                  </a:defRPr>
                </a:pPr>
                <a:r>
                  <a:rPr lang="en-US">
                    <a:solidFill>
                      <a:schemeClr val="tx1"/>
                    </a:solidFill>
                  </a:rPr>
                  <a:t>Time of Sleep Onset</a:t>
                </a:r>
              </a:p>
            </c:rich>
          </c:tx>
          <c:layout>
            <c:manualLayout>
              <c:xMode val="edge"/>
              <c:yMode val="edge"/>
              <c:x val="0.35701598579040855"/>
              <c:y val="0.85559566787003605"/>
            </c:manualLayout>
          </c:layout>
          <c:overlay val="0"/>
          <c:spPr>
            <a:noFill/>
            <a:ln w="28397">
              <a:noFill/>
            </a:ln>
          </c:spPr>
        </c:title>
        <c:numFmt formatCode="h:mm" sourceLinked="1"/>
        <c:majorTickMark val="out"/>
        <c:minorTickMark val="none"/>
        <c:tickLblPos val="nextTo"/>
        <c:spPr>
          <a:ln w="14199">
            <a:solidFill>
              <a:srgbClr val="FFFFFF"/>
            </a:solidFill>
            <a:prstDash val="solid"/>
          </a:ln>
        </c:spPr>
        <c:txPr>
          <a:bodyPr rot="0" vert="horz"/>
          <a:lstStyle/>
          <a:p>
            <a:pPr>
              <a:defRPr sz="1174" b="1" i="0" u="none" strike="noStrike" baseline="0">
                <a:solidFill>
                  <a:schemeClr val="tx1"/>
                </a:solidFill>
                <a:latin typeface="Arial"/>
                <a:ea typeface="Arial"/>
                <a:cs typeface="Arial"/>
              </a:defRPr>
            </a:pPr>
            <a:endParaRPr lang="en-US"/>
          </a:p>
        </c:txPr>
        <c:crossAx val="1"/>
        <c:crosses val="autoZero"/>
        <c:auto val="1"/>
        <c:lblAlgn val="ctr"/>
        <c:lblOffset val="100"/>
        <c:tickLblSkip val="1"/>
        <c:tickMarkSkip val="1"/>
        <c:noMultiLvlLbl val="0"/>
      </c:catAx>
      <c:valAx>
        <c:axId val="1"/>
        <c:scaling>
          <c:orientation val="minMax"/>
          <c:max val="10"/>
        </c:scaling>
        <c:delete val="0"/>
        <c:axPos val="l"/>
        <c:numFmt formatCode="General" sourceLinked="1"/>
        <c:majorTickMark val="out"/>
        <c:minorTickMark val="none"/>
        <c:tickLblPos val="nextTo"/>
        <c:spPr>
          <a:ln w="14199">
            <a:solidFill>
              <a:srgbClr val="FFFFFF"/>
            </a:solidFill>
            <a:prstDash val="solid"/>
          </a:ln>
        </c:spPr>
        <c:txPr>
          <a:bodyPr rot="0" vert="horz"/>
          <a:lstStyle/>
          <a:p>
            <a:pPr>
              <a:defRPr sz="1174" b="1" i="0" u="none" strike="noStrike" baseline="0">
                <a:solidFill>
                  <a:schemeClr val="tx1"/>
                </a:solidFill>
                <a:latin typeface="Arial"/>
                <a:ea typeface="Arial"/>
                <a:cs typeface="Arial"/>
              </a:defRPr>
            </a:pPr>
            <a:endParaRPr lang="en-US"/>
          </a:p>
        </c:txPr>
        <c:crossAx val="1235810704"/>
        <c:crosses val="autoZero"/>
        <c:crossBetween val="between"/>
        <c:majorUnit val="2.5"/>
      </c:valAx>
      <c:spPr>
        <a:noFill/>
        <a:ln w="28397">
          <a:noFill/>
        </a:ln>
      </c:spPr>
    </c:plotArea>
    <c:plotVisOnly val="1"/>
    <c:dispBlanksAs val="gap"/>
    <c:showDLblsOverMax val="0"/>
  </c:chart>
  <c:spPr>
    <a:noFill/>
    <a:ln>
      <a:noFill/>
    </a:ln>
  </c:spPr>
  <c:txPr>
    <a:bodyPr/>
    <a:lstStyle/>
    <a:p>
      <a:pPr>
        <a:defRPr sz="1789" b="1" i="0" u="none" strike="noStrike" baseline="0">
          <a:solidFill>
            <a:srgbClr val="000000"/>
          </a:solidFill>
          <a:latin typeface="Tahoma"/>
          <a:ea typeface="Tahoma"/>
          <a:cs typeface="Tahoma"/>
        </a:defRPr>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[NPI DSP All Final 2025-12-17.xlsx]Overtime Chart Pivot!PivotTable1</c:name>
    <c:fmtId val="-1"/>
  </c:pivotSource>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sz="2400" b="1" dirty="0">
                <a:solidFill>
                  <a:srgbClr val="00416B"/>
                </a:solidFill>
                <a:latin typeface="+mj-lt"/>
              </a:rPr>
              <a:t>Overtime Distribution by Officer</a:t>
            </a:r>
          </a:p>
        </c:rich>
      </c:tx>
      <c:layout>
        <c:manualLayout>
          <c:xMode val="edge"/>
          <c:yMode val="edge"/>
          <c:x val="0.38625516732283466"/>
          <c:y val="2.2222225462558393E-2"/>
        </c:manualLayout>
      </c:layout>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ivotFmts>
      <c:pivotFmt>
        <c:idx val="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s>
    <c:plotArea>
      <c:layout/>
      <c:barChart>
        <c:barDir val="col"/>
        <c:grouping val="clustered"/>
        <c:varyColors val="0"/>
        <c:ser>
          <c:idx val="0"/>
          <c:order val="0"/>
          <c:tx>
            <c:strRef>
              <c:f>'Overtime Chart Pivot'!$B$3</c:f>
              <c:strCache>
                <c:ptCount val="1"/>
                <c:pt idx="0">
                  <c:v>Total</c:v>
                </c:pt>
              </c:strCache>
            </c:strRef>
          </c:tx>
          <c:spPr>
            <a:solidFill>
              <a:schemeClr val="accent1"/>
            </a:solidFill>
            <a:ln>
              <a:noFill/>
            </a:ln>
            <a:effectLst/>
          </c:spPr>
          <c:invertIfNegative val="0"/>
          <c:cat>
            <c:strRef>
              <c:f>'Overtime Chart Pivot'!$A$4:$A$489</c:f>
              <c:strCache>
                <c:ptCount val="485"/>
                <c:pt idx="0">
                  <c:v>388</c:v>
                </c:pt>
                <c:pt idx="1">
                  <c:v>287</c:v>
                </c:pt>
                <c:pt idx="2">
                  <c:v>496</c:v>
                </c:pt>
                <c:pt idx="3">
                  <c:v>442</c:v>
                </c:pt>
                <c:pt idx="4">
                  <c:v>206</c:v>
                </c:pt>
                <c:pt idx="5">
                  <c:v>1887</c:v>
                </c:pt>
                <c:pt idx="6">
                  <c:v>971</c:v>
                </c:pt>
                <c:pt idx="7">
                  <c:v>142</c:v>
                </c:pt>
                <c:pt idx="8">
                  <c:v>1791</c:v>
                </c:pt>
                <c:pt idx="9">
                  <c:v>1686</c:v>
                </c:pt>
                <c:pt idx="10">
                  <c:v>1523</c:v>
                </c:pt>
                <c:pt idx="11">
                  <c:v>1877</c:v>
                </c:pt>
                <c:pt idx="12">
                  <c:v>1810</c:v>
                </c:pt>
                <c:pt idx="13">
                  <c:v>1974</c:v>
                </c:pt>
                <c:pt idx="14">
                  <c:v>1109</c:v>
                </c:pt>
                <c:pt idx="15">
                  <c:v>1343</c:v>
                </c:pt>
                <c:pt idx="16">
                  <c:v>429</c:v>
                </c:pt>
                <c:pt idx="17">
                  <c:v>1709</c:v>
                </c:pt>
                <c:pt idx="18">
                  <c:v>174</c:v>
                </c:pt>
                <c:pt idx="19">
                  <c:v>1306</c:v>
                </c:pt>
                <c:pt idx="20">
                  <c:v>894</c:v>
                </c:pt>
                <c:pt idx="21">
                  <c:v>867</c:v>
                </c:pt>
                <c:pt idx="22">
                  <c:v>1367</c:v>
                </c:pt>
                <c:pt idx="23">
                  <c:v>237</c:v>
                </c:pt>
                <c:pt idx="24">
                  <c:v>168</c:v>
                </c:pt>
                <c:pt idx="25">
                  <c:v>337</c:v>
                </c:pt>
                <c:pt idx="26">
                  <c:v>1202</c:v>
                </c:pt>
                <c:pt idx="27">
                  <c:v>443</c:v>
                </c:pt>
                <c:pt idx="28">
                  <c:v>1486</c:v>
                </c:pt>
                <c:pt idx="29">
                  <c:v>1100</c:v>
                </c:pt>
                <c:pt idx="30">
                  <c:v>1483</c:v>
                </c:pt>
                <c:pt idx="31">
                  <c:v>2022</c:v>
                </c:pt>
                <c:pt idx="32">
                  <c:v>1524</c:v>
                </c:pt>
                <c:pt idx="33">
                  <c:v>1529</c:v>
                </c:pt>
                <c:pt idx="34">
                  <c:v>1379</c:v>
                </c:pt>
                <c:pt idx="35">
                  <c:v>608</c:v>
                </c:pt>
                <c:pt idx="36">
                  <c:v>432</c:v>
                </c:pt>
                <c:pt idx="37">
                  <c:v>319</c:v>
                </c:pt>
                <c:pt idx="38">
                  <c:v>1480</c:v>
                </c:pt>
                <c:pt idx="39">
                  <c:v>1115</c:v>
                </c:pt>
                <c:pt idx="40">
                  <c:v>205</c:v>
                </c:pt>
                <c:pt idx="41">
                  <c:v>1904</c:v>
                </c:pt>
                <c:pt idx="42">
                  <c:v>2090</c:v>
                </c:pt>
                <c:pt idx="43">
                  <c:v>1187</c:v>
                </c:pt>
                <c:pt idx="44">
                  <c:v>1778</c:v>
                </c:pt>
                <c:pt idx="45">
                  <c:v>1706</c:v>
                </c:pt>
                <c:pt idx="46">
                  <c:v>1939</c:v>
                </c:pt>
                <c:pt idx="47">
                  <c:v>366</c:v>
                </c:pt>
                <c:pt idx="48">
                  <c:v>1491</c:v>
                </c:pt>
                <c:pt idx="49">
                  <c:v>436</c:v>
                </c:pt>
                <c:pt idx="50">
                  <c:v>2017</c:v>
                </c:pt>
                <c:pt idx="51">
                  <c:v>1537</c:v>
                </c:pt>
                <c:pt idx="52">
                  <c:v>402</c:v>
                </c:pt>
                <c:pt idx="53">
                  <c:v>1671</c:v>
                </c:pt>
                <c:pt idx="54">
                  <c:v>1267</c:v>
                </c:pt>
                <c:pt idx="55">
                  <c:v>1674</c:v>
                </c:pt>
                <c:pt idx="56">
                  <c:v>1446</c:v>
                </c:pt>
                <c:pt idx="57">
                  <c:v>943</c:v>
                </c:pt>
                <c:pt idx="58">
                  <c:v>274</c:v>
                </c:pt>
                <c:pt idx="59">
                  <c:v>1320</c:v>
                </c:pt>
                <c:pt idx="60">
                  <c:v>1488</c:v>
                </c:pt>
                <c:pt idx="61">
                  <c:v>1354</c:v>
                </c:pt>
                <c:pt idx="62">
                  <c:v>1468</c:v>
                </c:pt>
                <c:pt idx="63">
                  <c:v>1972</c:v>
                </c:pt>
                <c:pt idx="64">
                  <c:v>374</c:v>
                </c:pt>
                <c:pt idx="65">
                  <c:v>1451</c:v>
                </c:pt>
                <c:pt idx="66">
                  <c:v>428</c:v>
                </c:pt>
                <c:pt idx="67">
                  <c:v>1878</c:v>
                </c:pt>
                <c:pt idx="68">
                  <c:v>876</c:v>
                </c:pt>
                <c:pt idx="69">
                  <c:v>1104</c:v>
                </c:pt>
                <c:pt idx="70">
                  <c:v>1474</c:v>
                </c:pt>
                <c:pt idx="71">
                  <c:v>466</c:v>
                </c:pt>
                <c:pt idx="72">
                  <c:v>1578</c:v>
                </c:pt>
                <c:pt idx="73">
                  <c:v>1536</c:v>
                </c:pt>
                <c:pt idx="74">
                  <c:v>1562</c:v>
                </c:pt>
                <c:pt idx="75">
                  <c:v>1646</c:v>
                </c:pt>
                <c:pt idx="76">
                  <c:v>1129</c:v>
                </c:pt>
                <c:pt idx="77">
                  <c:v>1310</c:v>
                </c:pt>
                <c:pt idx="78">
                  <c:v>1256</c:v>
                </c:pt>
                <c:pt idx="79">
                  <c:v>2014</c:v>
                </c:pt>
                <c:pt idx="80">
                  <c:v>1710</c:v>
                </c:pt>
                <c:pt idx="81">
                  <c:v>1617</c:v>
                </c:pt>
                <c:pt idx="82">
                  <c:v>389</c:v>
                </c:pt>
                <c:pt idx="83">
                  <c:v>1897</c:v>
                </c:pt>
                <c:pt idx="84">
                  <c:v>1545</c:v>
                </c:pt>
                <c:pt idx="85">
                  <c:v>1992</c:v>
                </c:pt>
                <c:pt idx="86">
                  <c:v>1925</c:v>
                </c:pt>
                <c:pt idx="87">
                  <c:v>329</c:v>
                </c:pt>
                <c:pt idx="88">
                  <c:v>1535</c:v>
                </c:pt>
                <c:pt idx="89">
                  <c:v>1650</c:v>
                </c:pt>
                <c:pt idx="90">
                  <c:v>1261</c:v>
                </c:pt>
                <c:pt idx="91">
                  <c:v>964</c:v>
                </c:pt>
                <c:pt idx="92">
                  <c:v>261</c:v>
                </c:pt>
                <c:pt idx="93">
                  <c:v>547</c:v>
                </c:pt>
                <c:pt idx="94">
                  <c:v>1518</c:v>
                </c:pt>
                <c:pt idx="95">
                  <c:v>962</c:v>
                </c:pt>
                <c:pt idx="96">
                  <c:v>1892</c:v>
                </c:pt>
                <c:pt idx="97">
                  <c:v>1958</c:v>
                </c:pt>
                <c:pt idx="98">
                  <c:v>565</c:v>
                </c:pt>
                <c:pt idx="99">
                  <c:v>382</c:v>
                </c:pt>
                <c:pt idx="100">
                  <c:v>1630</c:v>
                </c:pt>
                <c:pt idx="101">
                  <c:v>453</c:v>
                </c:pt>
                <c:pt idx="102">
                  <c:v>1385</c:v>
                </c:pt>
                <c:pt idx="103">
                  <c:v>221</c:v>
                </c:pt>
                <c:pt idx="104">
                  <c:v>1957</c:v>
                </c:pt>
                <c:pt idx="105">
                  <c:v>1268</c:v>
                </c:pt>
                <c:pt idx="106">
                  <c:v>316</c:v>
                </c:pt>
                <c:pt idx="107">
                  <c:v>396</c:v>
                </c:pt>
                <c:pt idx="108">
                  <c:v>602</c:v>
                </c:pt>
                <c:pt idx="109">
                  <c:v>1519</c:v>
                </c:pt>
                <c:pt idx="110">
                  <c:v>478</c:v>
                </c:pt>
                <c:pt idx="111">
                  <c:v>1681</c:v>
                </c:pt>
                <c:pt idx="112">
                  <c:v>1822</c:v>
                </c:pt>
                <c:pt idx="113">
                  <c:v>1879</c:v>
                </c:pt>
                <c:pt idx="114">
                  <c:v>439</c:v>
                </c:pt>
                <c:pt idx="115">
                  <c:v>1528</c:v>
                </c:pt>
                <c:pt idx="116">
                  <c:v>1903</c:v>
                </c:pt>
                <c:pt idx="117">
                  <c:v>1984</c:v>
                </c:pt>
                <c:pt idx="118">
                  <c:v>865</c:v>
                </c:pt>
                <c:pt idx="119">
                  <c:v>1272</c:v>
                </c:pt>
                <c:pt idx="120">
                  <c:v>300</c:v>
                </c:pt>
                <c:pt idx="121">
                  <c:v>135</c:v>
                </c:pt>
                <c:pt idx="122">
                  <c:v>1799</c:v>
                </c:pt>
                <c:pt idx="123">
                  <c:v>1831</c:v>
                </c:pt>
                <c:pt idx="124">
                  <c:v>1191</c:v>
                </c:pt>
                <c:pt idx="125">
                  <c:v>1806</c:v>
                </c:pt>
                <c:pt idx="126">
                  <c:v>1193</c:v>
                </c:pt>
                <c:pt idx="127">
                  <c:v>1762</c:v>
                </c:pt>
                <c:pt idx="128">
                  <c:v>345</c:v>
                </c:pt>
                <c:pt idx="129">
                  <c:v>304</c:v>
                </c:pt>
                <c:pt idx="130">
                  <c:v>1884</c:v>
                </c:pt>
                <c:pt idx="131">
                  <c:v>383</c:v>
                </c:pt>
                <c:pt idx="132">
                  <c:v>1527</c:v>
                </c:pt>
                <c:pt idx="133">
                  <c:v>1780</c:v>
                </c:pt>
                <c:pt idx="134">
                  <c:v>1703</c:v>
                </c:pt>
                <c:pt idx="135">
                  <c:v>1196</c:v>
                </c:pt>
                <c:pt idx="136">
                  <c:v>1316</c:v>
                </c:pt>
                <c:pt idx="137">
                  <c:v>1340</c:v>
                </c:pt>
                <c:pt idx="138">
                  <c:v>433</c:v>
                </c:pt>
                <c:pt idx="139">
                  <c:v>1886</c:v>
                </c:pt>
                <c:pt idx="140">
                  <c:v>1823</c:v>
                </c:pt>
                <c:pt idx="141">
                  <c:v>1755</c:v>
                </c:pt>
                <c:pt idx="142">
                  <c:v>1772</c:v>
                </c:pt>
                <c:pt idx="143">
                  <c:v>1827</c:v>
                </c:pt>
                <c:pt idx="144">
                  <c:v>1927</c:v>
                </c:pt>
                <c:pt idx="145">
                  <c:v>1577</c:v>
                </c:pt>
                <c:pt idx="146">
                  <c:v>1588</c:v>
                </c:pt>
                <c:pt idx="147">
                  <c:v>2051</c:v>
                </c:pt>
                <c:pt idx="148">
                  <c:v>1375</c:v>
                </c:pt>
                <c:pt idx="149">
                  <c:v>226</c:v>
                </c:pt>
                <c:pt idx="150">
                  <c:v>310</c:v>
                </c:pt>
                <c:pt idx="151">
                  <c:v>2009</c:v>
                </c:pt>
                <c:pt idx="152">
                  <c:v>1481</c:v>
                </c:pt>
                <c:pt idx="153">
                  <c:v>1415</c:v>
                </c:pt>
                <c:pt idx="154">
                  <c:v>1644</c:v>
                </c:pt>
                <c:pt idx="155">
                  <c:v>156</c:v>
                </c:pt>
                <c:pt idx="156">
                  <c:v>2086</c:v>
                </c:pt>
                <c:pt idx="157">
                  <c:v>1970</c:v>
                </c:pt>
                <c:pt idx="158">
                  <c:v>386</c:v>
                </c:pt>
                <c:pt idx="159">
                  <c:v>403</c:v>
                </c:pt>
                <c:pt idx="160">
                  <c:v>1348</c:v>
                </c:pt>
                <c:pt idx="161">
                  <c:v>1108</c:v>
                </c:pt>
                <c:pt idx="162">
                  <c:v>2078</c:v>
                </c:pt>
                <c:pt idx="163">
                  <c:v>1826</c:v>
                </c:pt>
                <c:pt idx="164">
                  <c:v>1119</c:v>
                </c:pt>
                <c:pt idx="165">
                  <c:v>1638</c:v>
                </c:pt>
                <c:pt idx="166">
                  <c:v>418</c:v>
                </c:pt>
                <c:pt idx="167">
                  <c:v>1704</c:v>
                </c:pt>
                <c:pt idx="168">
                  <c:v>1599</c:v>
                </c:pt>
                <c:pt idx="169">
                  <c:v>2049</c:v>
                </c:pt>
                <c:pt idx="170">
                  <c:v>1416</c:v>
                </c:pt>
                <c:pt idx="171">
                  <c:v>2073</c:v>
                </c:pt>
                <c:pt idx="172">
                  <c:v>1308</c:v>
                </c:pt>
                <c:pt idx="173">
                  <c:v>1532</c:v>
                </c:pt>
                <c:pt idx="174">
                  <c:v>1347</c:v>
                </c:pt>
                <c:pt idx="175">
                  <c:v>929</c:v>
                </c:pt>
                <c:pt idx="176">
                  <c:v>1829</c:v>
                </c:pt>
                <c:pt idx="177">
                  <c:v>416</c:v>
                </c:pt>
                <c:pt idx="178">
                  <c:v>2079</c:v>
                </c:pt>
                <c:pt idx="179">
                  <c:v>1349</c:v>
                </c:pt>
                <c:pt idx="180">
                  <c:v>231</c:v>
                </c:pt>
                <c:pt idx="181">
                  <c:v>2119</c:v>
                </c:pt>
                <c:pt idx="182">
                  <c:v>1812</c:v>
                </c:pt>
                <c:pt idx="183">
                  <c:v>147</c:v>
                </c:pt>
                <c:pt idx="184">
                  <c:v>1777</c:v>
                </c:pt>
                <c:pt idx="185">
                  <c:v>199</c:v>
                </c:pt>
                <c:pt idx="186">
                  <c:v>1277</c:v>
                </c:pt>
                <c:pt idx="187">
                  <c:v>1985</c:v>
                </c:pt>
                <c:pt idx="188">
                  <c:v>1761</c:v>
                </c:pt>
                <c:pt idx="189">
                  <c:v>1449</c:v>
                </c:pt>
                <c:pt idx="190">
                  <c:v>1185</c:v>
                </c:pt>
                <c:pt idx="191">
                  <c:v>1195</c:v>
                </c:pt>
                <c:pt idx="192">
                  <c:v>1589</c:v>
                </c:pt>
                <c:pt idx="193">
                  <c:v>253</c:v>
                </c:pt>
                <c:pt idx="194">
                  <c:v>241</c:v>
                </c:pt>
                <c:pt idx="195">
                  <c:v>1275</c:v>
                </c:pt>
                <c:pt idx="196">
                  <c:v>1621</c:v>
                </c:pt>
                <c:pt idx="197">
                  <c:v>309</c:v>
                </c:pt>
                <c:pt idx="198">
                  <c:v>1809</c:v>
                </c:pt>
                <c:pt idx="199">
                  <c:v>271</c:v>
                </c:pt>
                <c:pt idx="200">
                  <c:v>1280</c:v>
                </c:pt>
                <c:pt idx="201">
                  <c:v>1264</c:v>
                </c:pt>
                <c:pt idx="202">
                  <c:v>1587</c:v>
                </c:pt>
                <c:pt idx="203">
                  <c:v>917</c:v>
                </c:pt>
                <c:pt idx="204">
                  <c:v>302</c:v>
                </c:pt>
                <c:pt idx="205">
                  <c:v>1374</c:v>
                </c:pt>
                <c:pt idx="206">
                  <c:v>1581</c:v>
                </c:pt>
                <c:pt idx="207">
                  <c:v>282</c:v>
                </c:pt>
                <c:pt idx="208">
                  <c:v>1758</c:v>
                </c:pt>
                <c:pt idx="209">
                  <c:v>1549</c:v>
                </c:pt>
                <c:pt idx="210">
                  <c:v>1407</c:v>
                </c:pt>
                <c:pt idx="211">
                  <c:v>461</c:v>
                </c:pt>
                <c:pt idx="212">
                  <c:v>1408</c:v>
                </c:pt>
                <c:pt idx="213">
                  <c:v>272</c:v>
                </c:pt>
                <c:pt idx="214">
                  <c:v>2087</c:v>
                </c:pt>
                <c:pt idx="215">
                  <c:v>249</c:v>
                </c:pt>
                <c:pt idx="216">
                  <c:v>1645</c:v>
                </c:pt>
                <c:pt idx="217">
                  <c:v>634</c:v>
                </c:pt>
                <c:pt idx="218">
                  <c:v>2048</c:v>
                </c:pt>
                <c:pt idx="219">
                  <c:v>1534</c:v>
                </c:pt>
                <c:pt idx="220">
                  <c:v>1198</c:v>
                </c:pt>
                <c:pt idx="221">
                  <c:v>1702</c:v>
                </c:pt>
                <c:pt idx="222">
                  <c:v>1890</c:v>
                </c:pt>
                <c:pt idx="223">
                  <c:v>2077</c:v>
                </c:pt>
                <c:pt idx="224">
                  <c:v>1639</c:v>
                </c:pt>
                <c:pt idx="225">
                  <c:v>1967</c:v>
                </c:pt>
                <c:pt idx="226">
                  <c:v>981</c:v>
                </c:pt>
                <c:pt idx="227">
                  <c:v>1206</c:v>
                </c:pt>
                <c:pt idx="228">
                  <c:v>295</c:v>
                </c:pt>
                <c:pt idx="229">
                  <c:v>955</c:v>
                </c:pt>
                <c:pt idx="230">
                  <c:v>1756</c:v>
                </c:pt>
                <c:pt idx="231">
                  <c:v>1544</c:v>
                </c:pt>
                <c:pt idx="232">
                  <c:v>1963</c:v>
                </c:pt>
                <c:pt idx="233">
                  <c:v>879</c:v>
                </c:pt>
                <c:pt idx="234">
                  <c:v>1902</c:v>
                </c:pt>
                <c:pt idx="235">
                  <c:v>1376</c:v>
                </c:pt>
                <c:pt idx="236">
                  <c:v>1350</c:v>
                </c:pt>
                <c:pt idx="237">
                  <c:v>1192</c:v>
                </c:pt>
                <c:pt idx="238">
                  <c:v>1989</c:v>
                </c:pt>
                <c:pt idx="239">
                  <c:v>1700</c:v>
                </c:pt>
                <c:pt idx="240">
                  <c:v>1579</c:v>
                </c:pt>
                <c:pt idx="241">
                  <c:v>1779</c:v>
                </c:pt>
                <c:pt idx="242">
                  <c:v>2109</c:v>
                </c:pt>
                <c:pt idx="243">
                  <c:v>1266</c:v>
                </c:pt>
                <c:pt idx="244">
                  <c:v>489</c:v>
                </c:pt>
                <c:pt idx="245">
                  <c:v>1814</c:v>
                </c:pt>
                <c:pt idx="246">
                  <c:v>1679</c:v>
                </c:pt>
                <c:pt idx="247">
                  <c:v>1811</c:v>
                </c:pt>
                <c:pt idx="248">
                  <c:v>1323</c:v>
                </c:pt>
                <c:pt idx="249">
                  <c:v>1899</c:v>
                </c:pt>
                <c:pt idx="250">
                  <c:v>1447</c:v>
                </c:pt>
                <c:pt idx="251">
                  <c:v>2118</c:v>
                </c:pt>
                <c:pt idx="252">
                  <c:v>474</c:v>
                </c:pt>
                <c:pt idx="253">
                  <c:v>1378</c:v>
                </c:pt>
                <c:pt idx="254">
                  <c:v>415</c:v>
                </c:pt>
                <c:pt idx="255">
                  <c:v>1895</c:v>
                </c:pt>
                <c:pt idx="256">
                  <c:v>2110</c:v>
                </c:pt>
                <c:pt idx="257">
                  <c:v>2075</c:v>
                </c:pt>
                <c:pt idx="258">
                  <c:v>1493</c:v>
                </c:pt>
                <c:pt idx="259">
                  <c:v>1964</c:v>
                </c:pt>
                <c:pt idx="260">
                  <c:v>1188</c:v>
                </c:pt>
                <c:pt idx="261">
                  <c:v>1807</c:v>
                </c:pt>
                <c:pt idx="262">
                  <c:v>1586</c:v>
                </c:pt>
                <c:pt idx="263">
                  <c:v>2060</c:v>
                </c:pt>
                <c:pt idx="264">
                  <c:v>926</c:v>
                </c:pt>
                <c:pt idx="265">
                  <c:v>1628</c:v>
                </c:pt>
                <c:pt idx="266">
                  <c:v>1952</c:v>
                </c:pt>
                <c:pt idx="267">
                  <c:v>914</c:v>
                </c:pt>
                <c:pt idx="268">
                  <c:v>1345</c:v>
                </c:pt>
                <c:pt idx="269">
                  <c:v>1314</c:v>
                </c:pt>
                <c:pt idx="270">
                  <c:v>2054</c:v>
                </c:pt>
                <c:pt idx="271">
                  <c:v>1467</c:v>
                </c:pt>
                <c:pt idx="272">
                  <c:v>1682</c:v>
                </c:pt>
                <c:pt idx="273">
                  <c:v>1637</c:v>
                </c:pt>
                <c:pt idx="274">
                  <c:v>1678</c:v>
                </c:pt>
                <c:pt idx="275">
                  <c:v>228</c:v>
                </c:pt>
                <c:pt idx="276">
                  <c:v>2128</c:v>
                </c:pt>
                <c:pt idx="277">
                  <c:v>1199</c:v>
                </c:pt>
                <c:pt idx="278">
                  <c:v>1107</c:v>
                </c:pt>
                <c:pt idx="279">
                  <c:v>447</c:v>
                </c:pt>
                <c:pt idx="280">
                  <c:v>1121</c:v>
                </c:pt>
                <c:pt idx="281">
                  <c:v>1956</c:v>
                </c:pt>
                <c:pt idx="282">
                  <c:v>2044</c:v>
                </c:pt>
                <c:pt idx="283">
                  <c:v>458</c:v>
                </c:pt>
                <c:pt idx="284">
                  <c:v>179</c:v>
                </c:pt>
                <c:pt idx="285">
                  <c:v>1409</c:v>
                </c:pt>
                <c:pt idx="286">
                  <c:v>949</c:v>
                </c:pt>
                <c:pt idx="287">
                  <c:v>972</c:v>
                </c:pt>
                <c:pt idx="288">
                  <c:v>1333</c:v>
                </c:pt>
                <c:pt idx="289">
                  <c:v>183</c:v>
                </c:pt>
                <c:pt idx="290">
                  <c:v>1596</c:v>
                </c:pt>
                <c:pt idx="291">
                  <c:v>1344</c:v>
                </c:pt>
                <c:pt idx="292">
                  <c:v>1767</c:v>
                </c:pt>
                <c:pt idx="293">
                  <c:v>265</c:v>
                </c:pt>
                <c:pt idx="294">
                  <c:v>2159</c:v>
                </c:pt>
                <c:pt idx="295">
                  <c:v>1640</c:v>
                </c:pt>
                <c:pt idx="296">
                  <c:v>2108</c:v>
                </c:pt>
                <c:pt idx="297">
                  <c:v>1338</c:v>
                </c:pt>
                <c:pt idx="298">
                  <c:v>1131</c:v>
                </c:pt>
                <c:pt idx="299">
                  <c:v>387</c:v>
                </c:pt>
                <c:pt idx="300">
                  <c:v>1313</c:v>
                </c:pt>
                <c:pt idx="301">
                  <c:v>1127</c:v>
                </c:pt>
                <c:pt idx="302">
                  <c:v>979</c:v>
                </c:pt>
                <c:pt idx="303">
                  <c:v>2115</c:v>
                </c:pt>
                <c:pt idx="304">
                  <c:v>1337</c:v>
                </c:pt>
                <c:pt idx="305">
                  <c:v>434</c:v>
                </c:pt>
                <c:pt idx="306">
                  <c:v>2007</c:v>
                </c:pt>
                <c:pt idx="307">
                  <c:v>1768</c:v>
                </c:pt>
                <c:pt idx="308">
                  <c:v>1647</c:v>
                </c:pt>
                <c:pt idx="309">
                  <c:v>1546</c:v>
                </c:pt>
                <c:pt idx="310">
                  <c:v>1262</c:v>
                </c:pt>
                <c:pt idx="311">
                  <c:v>441</c:v>
                </c:pt>
                <c:pt idx="312">
                  <c:v>262</c:v>
                </c:pt>
                <c:pt idx="313">
                  <c:v>1808</c:v>
                </c:pt>
                <c:pt idx="314">
                  <c:v>296</c:v>
                </c:pt>
                <c:pt idx="315">
                  <c:v>1339</c:v>
                </c:pt>
                <c:pt idx="316">
                  <c:v>332</c:v>
                </c:pt>
                <c:pt idx="317">
                  <c:v>2163</c:v>
                </c:pt>
                <c:pt idx="318">
                  <c:v>1389</c:v>
                </c:pt>
                <c:pt idx="319">
                  <c:v>1695</c:v>
                </c:pt>
                <c:pt idx="320">
                  <c:v>1490</c:v>
                </c:pt>
                <c:pt idx="321">
                  <c:v>2166</c:v>
                </c:pt>
                <c:pt idx="322">
                  <c:v>1410</c:v>
                </c:pt>
                <c:pt idx="323">
                  <c:v>2083</c:v>
                </c:pt>
                <c:pt idx="324">
                  <c:v>1205</c:v>
                </c:pt>
                <c:pt idx="325">
                  <c:v>40</c:v>
                </c:pt>
                <c:pt idx="326">
                  <c:v>1832</c:v>
                </c:pt>
                <c:pt idx="327">
                  <c:v>392</c:v>
                </c:pt>
                <c:pt idx="328">
                  <c:v>1815</c:v>
                </c:pt>
                <c:pt idx="329">
                  <c:v>437</c:v>
                </c:pt>
                <c:pt idx="330">
                  <c:v>2114</c:v>
                </c:pt>
                <c:pt idx="331">
                  <c:v>1201</c:v>
                </c:pt>
                <c:pt idx="332">
                  <c:v>2016</c:v>
                </c:pt>
                <c:pt idx="333">
                  <c:v>1643</c:v>
                </c:pt>
                <c:pt idx="334">
                  <c:v>1307</c:v>
                </c:pt>
                <c:pt idx="335">
                  <c:v>1583</c:v>
                </c:pt>
                <c:pt idx="336">
                  <c:v>1258</c:v>
                </c:pt>
                <c:pt idx="337">
                  <c:v>1765</c:v>
                </c:pt>
                <c:pt idx="338">
                  <c:v>1632</c:v>
                </c:pt>
                <c:pt idx="339">
                  <c:v>1667</c:v>
                </c:pt>
                <c:pt idx="340">
                  <c:v>1504</c:v>
                </c:pt>
                <c:pt idx="341">
                  <c:v>1197</c:v>
                </c:pt>
                <c:pt idx="342">
                  <c:v>2076</c:v>
                </c:pt>
                <c:pt idx="343">
                  <c:v>1317</c:v>
                </c:pt>
                <c:pt idx="344">
                  <c:v>881</c:v>
                </c:pt>
                <c:pt idx="345">
                  <c:v>315</c:v>
                </c:pt>
                <c:pt idx="346">
                  <c:v>1271</c:v>
                </c:pt>
                <c:pt idx="347">
                  <c:v>2046</c:v>
                </c:pt>
                <c:pt idx="348">
                  <c:v>1961</c:v>
                </c:pt>
                <c:pt idx="349">
                  <c:v>404</c:v>
                </c:pt>
                <c:pt idx="350">
                  <c:v>1664</c:v>
                </c:pt>
                <c:pt idx="351">
                  <c:v>1597</c:v>
                </c:pt>
                <c:pt idx="352">
                  <c:v>1411</c:v>
                </c:pt>
                <c:pt idx="353">
                  <c:v>2127</c:v>
                </c:pt>
                <c:pt idx="354">
                  <c:v>1377</c:v>
                </c:pt>
                <c:pt idx="355">
                  <c:v>457</c:v>
                </c:pt>
                <c:pt idx="356">
                  <c:v>1676</c:v>
                </c:pt>
                <c:pt idx="357">
                  <c:v>1701</c:v>
                </c:pt>
                <c:pt idx="358">
                  <c:v>1383</c:v>
                </c:pt>
                <c:pt idx="359">
                  <c:v>1883</c:v>
                </c:pt>
                <c:pt idx="360">
                  <c:v>1775</c:v>
                </c:pt>
                <c:pt idx="361">
                  <c:v>405</c:v>
                </c:pt>
                <c:pt idx="362">
                  <c:v>892</c:v>
                </c:pt>
                <c:pt idx="363">
                  <c:v>212</c:v>
                </c:pt>
                <c:pt idx="364">
                  <c:v>1420</c:v>
                </c:pt>
                <c:pt idx="365">
                  <c:v>1497</c:v>
                </c:pt>
                <c:pt idx="366">
                  <c:v>1450</c:v>
                </c:pt>
                <c:pt idx="367">
                  <c:v>384</c:v>
                </c:pt>
                <c:pt idx="368">
                  <c:v>1986</c:v>
                </c:pt>
                <c:pt idx="369">
                  <c:v>2112</c:v>
                </c:pt>
                <c:pt idx="370">
                  <c:v>1530</c:v>
                </c:pt>
                <c:pt idx="371">
                  <c:v>444</c:v>
                </c:pt>
                <c:pt idx="372">
                  <c:v>1641</c:v>
                </c:pt>
                <c:pt idx="373">
                  <c:v>2092</c:v>
                </c:pt>
                <c:pt idx="374">
                  <c:v>1786</c:v>
                </c:pt>
                <c:pt idx="375">
                  <c:v>2088</c:v>
                </c:pt>
                <c:pt idx="376">
                  <c:v>1492</c:v>
                </c:pt>
                <c:pt idx="377">
                  <c:v>1113</c:v>
                </c:pt>
                <c:pt idx="378">
                  <c:v>2122</c:v>
                </c:pt>
                <c:pt idx="379">
                  <c:v>1448</c:v>
                </c:pt>
                <c:pt idx="380">
                  <c:v>1479</c:v>
                </c:pt>
                <c:pt idx="381">
                  <c:v>1487</c:v>
                </c:pt>
                <c:pt idx="382">
                  <c:v>1134</c:v>
                </c:pt>
                <c:pt idx="383">
                  <c:v>1482</c:v>
                </c:pt>
                <c:pt idx="384">
                  <c:v>1885</c:v>
                </c:pt>
                <c:pt idx="385">
                  <c:v>2050</c:v>
                </c:pt>
                <c:pt idx="386">
                  <c:v>371</c:v>
                </c:pt>
                <c:pt idx="387">
                  <c:v>155</c:v>
                </c:pt>
                <c:pt idx="388">
                  <c:v>1629</c:v>
                </c:pt>
                <c:pt idx="389">
                  <c:v>2085</c:v>
                </c:pt>
                <c:pt idx="390">
                  <c:v>285</c:v>
                </c:pt>
                <c:pt idx="391">
                  <c:v>2056</c:v>
                </c:pt>
                <c:pt idx="392">
                  <c:v>2080</c:v>
                </c:pt>
                <c:pt idx="393">
                  <c:v>1633</c:v>
                </c:pt>
                <c:pt idx="394">
                  <c:v>2168</c:v>
                </c:pt>
                <c:pt idx="395">
                  <c:v>1606</c:v>
                </c:pt>
                <c:pt idx="396">
                  <c:v>1117</c:v>
                </c:pt>
                <c:pt idx="397">
                  <c:v>1669</c:v>
                </c:pt>
                <c:pt idx="398">
                  <c:v>1395</c:v>
                </c:pt>
                <c:pt idx="399">
                  <c:v>1517</c:v>
                </c:pt>
                <c:pt idx="400">
                  <c:v>1759</c:v>
                </c:pt>
                <c:pt idx="401">
                  <c:v>1575</c:v>
                </c:pt>
                <c:pt idx="402">
                  <c:v>611</c:v>
                </c:pt>
                <c:pt idx="403">
                  <c:v>1771</c:v>
                </c:pt>
                <c:pt idx="404">
                  <c:v>2157</c:v>
                </c:pt>
                <c:pt idx="405">
                  <c:v>1392</c:v>
                </c:pt>
                <c:pt idx="406">
                  <c:v>413</c:v>
                </c:pt>
                <c:pt idx="407">
                  <c:v>938</c:v>
                </c:pt>
                <c:pt idx="408">
                  <c:v>1817</c:v>
                </c:pt>
                <c:pt idx="409">
                  <c:v>487</c:v>
                </c:pt>
                <c:pt idx="410">
                  <c:v>1489</c:v>
                </c:pt>
                <c:pt idx="411">
                  <c:v>1440</c:v>
                </c:pt>
                <c:pt idx="412">
                  <c:v>2111</c:v>
                </c:pt>
                <c:pt idx="413">
                  <c:v>886</c:v>
                </c:pt>
                <c:pt idx="414">
                  <c:v>1476b</c:v>
                </c:pt>
                <c:pt idx="415">
                  <c:v>1200</c:v>
                </c:pt>
                <c:pt idx="416">
                  <c:v>1813</c:v>
                </c:pt>
                <c:pt idx="417">
                  <c:v>2212</c:v>
                </c:pt>
                <c:pt idx="418">
                  <c:v>1531</c:v>
                </c:pt>
                <c:pt idx="419">
                  <c:v>1542</c:v>
                </c:pt>
                <c:pt idx="420">
                  <c:v>923</c:v>
                </c:pt>
                <c:pt idx="421">
                  <c:v>1394</c:v>
                </c:pt>
                <c:pt idx="422">
                  <c:v>1106</c:v>
                </c:pt>
                <c:pt idx="423">
                  <c:v>1124</c:v>
                </c:pt>
                <c:pt idx="424">
                  <c:v>988</c:v>
                </c:pt>
                <c:pt idx="425">
                  <c:v>1766</c:v>
                </c:pt>
                <c:pt idx="426">
                  <c:v>401</c:v>
                </c:pt>
                <c:pt idx="427">
                  <c:v>1452</c:v>
                </c:pt>
                <c:pt idx="428">
                  <c:v>498</c:v>
                </c:pt>
                <c:pt idx="429">
                  <c:v>1995</c:v>
                </c:pt>
                <c:pt idx="430">
                  <c:v>2125</c:v>
                </c:pt>
                <c:pt idx="431">
                  <c:v>1263</c:v>
                </c:pt>
                <c:pt idx="432">
                  <c:v>1128</c:v>
                </c:pt>
                <c:pt idx="433">
                  <c:v>1906</c:v>
                </c:pt>
                <c:pt idx="434">
                  <c:v>468</c:v>
                </c:pt>
                <c:pt idx="435">
                  <c:v>1634</c:v>
                </c:pt>
                <c:pt idx="436">
                  <c:v>1824</c:v>
                </c:pt>
                <c:pt idx="437">
                  <c:v>1642</c:v>
                </c:pt>
                <c:pt idx="438">
                  <c:v>992</c:v>
                </c:pt>
                <c:pt idx="439">
                  <c:v>2167</c:v>
                </c:pt>
                <c:pt idx="440">
                  <c:v>1705</c:v>
                </c:pt>
                <c:pt idx="441">
                  <c:v>2126</c:v>
                </c:pt>
                <c:pt idx="442">
                  <c:v>2015</c:v>
                </c:pt>
                <c:pt idx="443">
                  <c:v>1576</c:v>
                </c:pt>
                <c:pt idx="444">
                  <c:v>1270</c:v>
                </c:pt>
                <c:pt idx="445">
                  <c:v>1133</c:v>
                </c:pt>
                <c:pt idx="446">
                  <c:v>1476</c:v>
                </c:pt>
                <c:pt idx="447">
                  <c:v>412</c:v>
                </c:pt>
                <c:pt idx="448">
                  <c:v>1672</c:v>
                </c:pt>
                <c:pt idx="449">
                  <c:v>1381</c:v>
                </c:pt>
                <c:pt idx="450">
                  <c:v>1521</c:v>
                </c:pt>
                <c:pt idx="451">
                  <c:v>1960</c:v>
                </c:pt>
                <c:pt idx="452">
                  <c:v>279</c:v>
                </c:pt>
                <c:pt idx="453">
                  <c:v>1723</c:v>
                </c:pt>
                <c:pt idx="454">
                  <c:v>2162</c:v>
                </c:pt>
                <c:pt idx="455">
                  <c:v>355</c:v>
                </c:pt>
                <c:pt idx="456">
                  <c:v>1648</c:v>
                </c:pt>
                <c:pt idx="457">
                  <c:v>1126</c:v>
                </c:pt>
                <c:pt idx="458">
                  <c:v>1346</c:v>
                </c:pt>
                <c:pt idx="459">
                  <c:v>1598</c:v>
                </c:pt>
                <c:pt idx="460">
                  <c:v>2170</c:v>
                </c:pt>
                <c:pt idx="461">
                  <c:v>934</c:v>
                </c:pt>
                <c:pt idx="462">
                  <c:v>463</c:v>
                </c:pt>
                <c:pt idx="463">
                  <c:v>1968</c:v>
                </c:pt>
                <c:pt idx="464">
                  <c:v>1390</c:v>
                </c:pt>
                <c:pt idx="465">
                  <c:v>136</c:v>
                </c:pt>
                <c:pt idx="466">
                  <c:v>360</c:v>
                </c:pt>
                <c:pt idx="467">
                  <c:v>2155</c:v>
                </c:pt>
                <c:pt idx="468">
                  <c:v>1663</c:v>
                </c:pt>
                <c:pt idx="469">
                  <c:v>2161</c:v>
                </c:pt>
                <c:pt idx="470">
                  <c:v>1805</c:v>
                </c:pt>
                <c:pt idx="471">
                  <c:v>2158</c:v>
                </c:pt>
                <c:pt idx="472">
                  <c:v>1414</c:v>
                </c:pt>
                <c:pt idx="473">
                  <c:v>1342</c:v>
                </c:pt>
                <c:pt idx="474">
                  <c:v>1384</c:v>
                </c:pt>
                <c:pt idx="475">
                  <c:v>1189</c:v>
                </c:pt>
                <c:pt idx="476">
                  <c:v>1526</c:v>
                </c:pt>
                <c:pt idx="477">
                  <c:v>2202</c:v>
                </c:pt>
                <c:pt idx="478">
                  <c:v>1388</c:v>
                </c:pt>
                <c:pt idx="479">
                  <c:v>1830</c:v>
                </c:pt>
                <c:pt idx="480">
                  <c:v>1123</c:v>
                </c:pt>
                <c:pt idx="481">
                  <c:v>1471</c:v>
                </c:pt>
                <c:pt idx="482">
                  <c:v>1776</c:v>
                </c:pt>
                <c:pt idx="483">
                  <c:v>1103</c:v>
                </c:pt>
                <c:pt idx="484">
                  <c:v>1882</c:v>
                </c:pt>
              </c:strCache>
            </c:strRef>
          </c:cat>
          <c:val>
            <c:numRef>
              <c:f>'Overtime Chart Pivot'!$B$4:$B$489</c:f>
              <c:numCache>
                <c:formatCode>General</c:formatCode>
                <c:ptCount val="485"/>
                <c:pt idx="0">
                  <c:v>3098</c:v>
                </c:pt>
                <c:pt idx="1">
                  <c:v>2711</c:v>
                </c:pt>
                <c:pt idx="2">
                  <c:v>2276</c:v>
                </c:pt>
                <c:pt idx="3">
                  <c:v>1906.5</c:v>
                </c:pt>
                <c:pt idx="4">
                  <c:v>1838.5</c:v>
                </c:pt>
                <c:pt idx="5">
                  <c:v>1794.5</c:v>
                </c:pt>
                <c:pt idx="6">
                  <c:v>1791.5</c:v>
                </c:pt>
                <c:pt idx="7">
                  <c:v>1772.5</c:v>
                </c:pt>
                <c:pt idx="8">
                  <c:v>1632.5</c:v>
                </c:pt>
                <c:pt idx="9">
                  <c:v>1577.5</c:v>
                </c:pt>
                <c:pt idx="10">
                  <c:v>1563.5</c:v>
                </c:pt>
                <c:pt idx="11">
                  <c:v>1543</c:v>
                </c:pt>
                <c:pt idx="12">
                  <c:v>1528.5</c:v>
                </c:pt>
                <c:pt idx="13">
                  <c:v>1499</c:v>
                </c:pt>
                <c:pt idx="14">
                  <c:v>1483.5</c:v>
                </c:pt>
                <c:pt idx="15">
                  <c:v>1476</c:v>
                </c:pt>
                <c:pt idx="16">
                  <c:v>1474</c:v>
                </c:pt>
                <c:pt idx="17">
                  <c:v>1414.5</c:v>
                </c:pt>
                <c:pt idx="18">
                  <c:v>1410.5</c:v>
                </c:pt>
                <c:pt idx="19">
                  <c:v>1390.5</c:v>
                </c:pt>
                <c:pt idx="20">
                  <c:v>1368.5</c:v>
                </c:pt>
                <c:pt idx="21">
                  <c:v>1365.5</c:v>
                </c:pt>
                <c:pt idx="22">
                  <c:v>1268</c:v>
                </c:pt>
                <c:pt idx="23">
                  <c:v>1255.5</c:v>
                </c:pt>
                <c:pt idx="24">
                  <c:v>1249.5</c:v>
                </c:pt>
                <c:pt idx="25">
                  <c:v>1239.5</c:v>
                </c:pt>
                <c:pt idx="26">
                  <c:v>1211.5</c:v>
                </c:pt>
                <c:pt idx="27">
                  <c:v>1209</c:v>
                </c:pt>
                <c:pt idx="28">
                  <c:v>1190</c:v>
                </c:pt>
                <c:pt idx="29">
                  <c:v>1179</c:v>
                </c:pt>
                <c:pt idx="30">
                  <c:v>1177</c:v>
                </c:pt>
                <c:pt idx="31">
                  <c:v>1174.5</c:v>
                </c:pt>
                <c:pt idx="32">
                  <c:v>1172.5</c:v>
                </c:pt>
                <c:pt idx="33">
                  <c:v>1164</c:v>
                </c:pt>
                <c:pt idx="34">
                  <c:v>1159.5</c:v>
                </c:pt>
                <c:pt idx="35">
                  <c:v>1142.5</c:v>
                </c:pt>
                <c:pt idx="36">
                  <c:v>1121</c:v>
                </c:pt>
                <c:pt idx="37">
                  <c:v>1114</c:v>
                </c:pt>
                <c:pt idx="38">
                  <c:v>1108</c:v>
                </c:pt>
                <c:pt idx="39">
                  <c:v>1104.5</c:v>
                </c:pt>
                <c:pt idx="40">
                  <c:v>1103</c:v>
                </c:pt>
                <c:pt idx="41">
                  <c:v>1096.5</c:v>
                </c:pt>
                <c:pt idx="42">
                  <c:v>1094.5</c:v>
                </c:pt>
                <c:pt idx="43">
                  <c:v>1086.5</c:v>
                </c:pt>
                <c:pt idx="44">
                  <c:v>1065.5</c:v>
                </c:pt>
                <c:pt idx="45">
                  <c:v>1056.5</c:v>
                </c:pt>
                <c:pt idx="46">
                  <c:v>1047.5</c:v>
                </c:pt>
                <c:pt idx="47">
                  <c:v>1047</c:v>
                </c:pt>
                <c:pt idx="48">
                  <c:v>1042</c:v>
                </c:pt>
                <c:pt idx="49">
                  <c:v>1037.5</c:v>
                </c:pt>
                <c:pt idx="50">
                  <c:v>1035.5</c:v>
                </c:pt>
                <c:pt idx="51">
                  <c:v>1030.5</c:v>
                </c:pt>
                <c:pt idx="52">
                  <c:v>1021</c:v>
                </c:pt>
                <c:pt idx="53">
                  <c:v>1018.5</c:v>
                </c:pt>
                <c:pt idx="54">
                  <c:v>1014</c:v>
                </c:pt>
                <c:pt idx="55">
                  <c:v>1011</c:v>
                </c:pt>
                <c:pt idx="56">
                  <c:v>1007</c:v>
                </c:pt>
                <c:pt idx="57">
                  <c:v>1003.5</c:v>
                </c:pt>
                <c:pt idx="58">
                  <c:v>992.5</c:v>
                </c:pt>
                <c:pt idx="59">
                  <c:v>985.5</c:v>
                </c:pt>
                <c:pt idx="60">
                  <c:v>984</c:v>
                </c:pt>
                <c:pt idx="61">
                  <c:v>943.5</c:v>
                </c:pt>
                <c:pt idx="62">
                  <c:v>940</c:v>
                </c:pt>
                <c:pt idx="63">
                  <c:v>939.5</c:v>
                </c:pt>
                <c:pt idx="64">
                  <c:v>937</c:v>
                </c:pt>
                <c:pt idx="65">
                  <c:v>936.5</c:v>
                </c:pt>
                <c:pt idx="66">
                  <c:v>924</c:v>
                </c:pt>
                <c:pt idx="67">
                  <c:v>915.5</c:v>
                </c:pt>
                <c:pt idx="68">
                  <c:v>911.5</c:v>
                </c:pt>
                <c:pt idx="69">
                  <c:v>900.5</c:v>
                </c:pt>
                <c:pt idx="70">
                  <c:v>896.5</c:v>
                </c:pt>
                <c:pt idx="71">
                  <c:v>874</c:v>
                </c:pt>
                <c:pt idx="72">
                  <c:v>872.5</c:v>
                </c:pt>
                <c:pt idx="73">
                  <c:v>869</c:v>
                </c:pt>
                <c:pt idx="74">
                  <c:v>857</c:v>
                </c:pt>
                <c:pt idx="75">
                  <c:v>851.5</c:v>
                </c:pt>
                <c:pt idx="76">
                  <c:v>842</c:v>
                </c:pt>
                <c:pt idx="77">
                  <c:v>826.5</c:v>
                </c:pt>
                <c:pt idx="78">
                  <c:v>824.5</c:v>
                </c:pt>
                <c:pt idx="79">
                  <c:v>819.5</c:v>
                </c:pt>
                <c:pt idx="80">
                  <c:v>804.5</c:v>
                </c:pt>
                <c:pt idx="81">
                  <c:v>801.5</c:v>
                </c:pt>
                <c:pt idx="82">
                  <c:v>798.5</c:v>
                </c:pt>
                <c:pt idx="83">
                  <c:v>796</c:v>
                </c:pt>
                <c:pt idx="84">
                  <c:v>795.5</c:v>
                </c:pt>
                <c:pt idx="85">
                  <c:v>794.5</c:v>
                </c:pt>
                <c:pt idx="86">
                  <c:v>794.5</c:v>
                </c:pt>
                <c:pt idx="87">
                  <c:v>794</c:v>
                </c:pt>
                <c:pt idx="88">
                  <c:v>777.5</c:v>
                </c:pt>
                <c:pt idx="89">
                  <c:v>769</c:v>
                </c:pt>
                <c:pt idx="90">
                  <c:v>763</c:v>
                </c:pt>
                <c:pt idx="91">
                  <c:v>744.5</c:v>
                </c:pt>
                <c:pt idx="92">
                  <c:v>743.5</c:v>
                </c:pt>
                <c:pt idx="93">
                  <c:v>742</c:v>
                </c:pt>
                <c:pt idx="94">
                  <c:v>738</c:v>
                </c:pt>
                <c:pt idx="95">
                  <c:v>738</c:v>
                </c:pt>
                <c:pt idx="96">
                  <c:v>730</c:v>
                </c:pt>
                <c:pt idx="97">
                  <c:v>724</c:v>
                </c:pt>
                <c:pt idx="98">
                  <c:v>717</c:v>
                </c:pt>
                <c:pt idx="99">
                  <c:v>716.5</c:v>
                </c:pt>
                <c:pt idx="100">
                  <c:v>715</c:v>
                </c:pt>
                <c:pt idx="101">
                  <c:v>710</c:v>
                </c:pt>
                <c:pt idx="102">
                  <c:v>709.5</c:v>
                </c:pt>
                <c:pt idx="103">
                  <c:v>709</c:v>
                </c:pt>
                <c:pt idx="104">
                  <c:v>708.5</c:v>
                </c:pt>
                <c:pt idx="105">
                  <c:v>708</c:v>
                </c:pt>
                <c:pt idx="106">
                  <c:v>706.5</c:v>
                </c:pt>
                <c:pt idx="107">
                  <c:v>705</c:v>
                </c:pt>
                <c:pt idx="108">
                  <c:v>698</c:v>
                </c:pt>
                <c:pt idx="109">
                  <c:v>697</c:v>
                </c:pt>
                <c:pt idx="110">
                  <c:v>687</c:v>
                </c:pt>
                <c:pt idx="111">
                  <c:v>686.5</c:v>
                </c:pt>
                <c:pt idx="112">
                  <c:v>684.5</c:v>
                </c:pt>
                <c:pt idx="113">
                  <c:v>681</c:v>
                </c:pt>
                <c:pt idx="114">
                  <c:v>675.5</c:v>
                </c:pt>
                <c:pt idx="115">
                  <c:v>671.5</c:v>
                </c:pt>
                <c:pt idx="116">
                  <c:v>670.5</c:v>
                </c:pt>
                <c:pt idx="117">
                  <c:v>670.5</c:v>
                </c:pt>
                <c:pt idx="118">
                  <c:v>667</c:v>
                </c:pt>
                <c:pt idx="119">
                  <c:v>656.5</c:v>
                </c:pt>
                <c:pt idx="120">
                  <c:v>654</c:v>
                </c:pt>
                <c:pt idx="121">
                  <c:v>653</c:v>
                </c:pt>
                <c:pt idx="122">
                  <c:v>650.5</c:v>
                </c:pt>
                <c:pt idx="123">
                  <c:v>650</c:v>
                </c:pt>
                <c:pt idx="124">
                  <c:v>643.5</c:v>
                </c:pt>
                <c:pt idx="125">
                  <c:v>637.5</c:v>
                </c:pt>
                <c:pt idx="126">
                  <c:v>635.5</c:v>
                </c:pt>
                <c:pt idx="127">
                  <c:v>634.5</c:v>
                </c:pt>
                <c:pt idx="128">
                  <c:v>631</c:v>
                </c:pt>
                <c:pt idx="129">
                  <c:v>629</c:v>
                </c:pt>
                <c:pt idx="130">
                  <c:v>624</c:v>
                </c:pt>
                <c:pt idx="131">
                  <c:v>624</c:v>
                </c:pt>
                <c:pt idx="132">
                  <c:v>623</c:v>
                </c:pt>
                <c:pt idx="133">
                  <c:v>622</c:v>
                </c:pt>
                <c:pt idx="134">
                  <c:v>620.5</c:v>
                </c:pt>
                <c:pt idx="135">
                  <c:v>619</c:v>
                </c:pt>
                <c:pt idx="136">
                  <c:v>617</c:v>
                </c:pt>
                <c:pt idx="137">
                  <c:v>614.5</c:v>
                </c:pt>
                <c:pt idx="138">
                  <c:v>613.5</c:v>
                </c:pt>
                <c:pt idx="139">
                  <c:v>610</c:v>
                </c:pt>
                <c:pt idx="140">
                  <c:v>610</c:v>
                </c:pt>
                <c:pt idx="141">
                  <c:v>607.5</c:v>
                </c:pt>
                <c:pt idx="142">
                  <c:v>600.5</c:v>
                </c:pt>
                <c:pt idx="143">
                  <c:v>599</c:v>
                </c:pt>
                <c:pt idx="144">
                  <c:v>596.5</c:v>
                </c:pt>
                <c:pt idx="145">
                  <c:v>595.5</c:v>
                </c:pt>
                <c:pt idx="146">
                  <c:v>594.5</c:v>
                </c:pt>
                <c:pt idx="147">
                  <c:v>593.5</c:v>
                </c:pt>
                <c:pt idx="148">
                  <c:v>587</c:v>
                </c:pt>
                <c:pt idx="149">
                  <c:v>586</c:v>
                </c:pt>
                <c:pt idx="150">
                  <c:v>582</c:v>
                </c:pt>
                <c:pt idx="151">
                  <c:v>581</c:v>
                </c:pt>
                <c:pt idx="152">
                  <c:v>580.5</c:v>
                </c:pt>
                <c:pt idx="153">
                  <c:v>576.5</c:v>
                </c:pt>
                <c:pt idx="154">
                  <c:v>576</c:v>
                </c:pt>
                <c:pt idx="155">
                  <c:v>576</c:v>
                </c:pt>
                <c:pt idx="156">
                  <c:v>573.5</c:v>
                </c:pt>
                <c:pt idx="157">
                  <c:v>573.5</c:v>
                </c:pt>
                <c:pt idx="158">
                  <c:v>570</c:v>
                </c:pt>
                <c:pt idx="159">
                  <c:v>569.5</c:v>
                </c:pt>
                <c:pt idx="160">
                  <c:v>568.5</c:v>
                </c:pt>
                <c:pt idx="161">
                  <c:v>568</c:v>
                </c:pt>
                <c:pt idx="162">
                  <c:v>565.5</c:v>
                </c:pt>
                <c:pt idx="163">
                  <c:v>563.5</c:v>
                </c:pt>
                <c:pt idx="164">
                  <c:v>563</c:v>
                </c:pt>
                <c:pt idx="165">
                  <c:v>558</c:v>
                </c:pt>
                <c:pt idx="166">
                  <c:v>553</c:v>
                </c:pt>
                <c:pt idx="167">
                  <c:v>551</c:v>
                </c:pt>
                <c:pt idx="168">
                  <c:v>549</c:v>
                </c:pt>
                <c:pt idx="169">
                  <c:v>548.5</c:v>
                </c:pt>
                <c:pt idx="170">
                  <c:v>546</c:v>
                </c:pt>
                <c:pt idx="171">
                  <c:v>539</c:v>
                </c:pt>
                <c:pt idx="172">
                  <c:v>536.5</c:v>
                </c:pt>
                <c:pt idx="173">
                  <c:v>536</c:v>
                </c:pt>
                <c:pt idx="174">
                  <c:v>535</c:v>
                </c:pt>
                <c:pt idx="175">
                  <c:v>534.5</c:v>
                </c:pt>
                <c:pt idx="176">
                  <c:v>531.5</c:v>
                </c:pt>
                <c:pt idx="177">
                  <c:v>529</c:v>
                </c:pt>
                <c:pt idx="178">
                  <c:v>522.5</c:v>
                </c:pt>
                <c:pt idx="179">
                  <c:v>520</c:v>
                </c:pt>
                <c:pt idx="180">
                  <c:v>517.5</c:v>
                </c:pt>
                <c:pt idx="181">
                  <c:v>517</c:v>
                </c:pt>
                <c:pt idx="182">
                  <c:v>515.5</c:v>
                </c:pt>
                <c:pt idx="183">
                  <c:v>512.5</c:v>
                </c:pt>
                <c:pt idx="184">
                  <c:v>511</c:v>
                </c:pt>
                <c:pt idx="185">
                  <c:v>509.5</c:v>
                </c:pt>
                <c:pt idx="186">
                  <c:v>509.5</c:v>
                </c:pt>
                <c:pt idx="187">
                  <c:v>506</c:v>
                </c:pt>
                <c:pt idx="188">
                  <c:v>505</c:v>
                </c:pt>
                <c:pt idx="189">
                  <c:v>500.5</c:v>
                </c:pt>
                <c:pt idx="190">
                  <c:v>498.5</c:v>
                </c:pt>
                <c:pt idx="191">
                  <c:v>496</c:v>
                </c:pt>
                <c:pt idx="192">
                  <c:v>496</c:v>
                </c:pt>
                <c:pt idx="193">
                  <c:v>492.5</c:v>
                </c:pt>
                <c:pt idx="194">
                  <c:v>492.5</c:v>
                </c:pt>
                <c:pt idx="195">
                  <c:v>492</c:v>
                </c:pt>
                <c:pt idx="196">
                  <c:v>491.5</c:v>
                </c:pt>
                <c:pt idx="197">
                  <c:v>491</c:v>
                </c:pt>
                <c:pt idx="198">
                  <c:v>490.5</c:v>
                </c:pt>
                <c:pt idx="199">
                  <c:v>484.5</c:v>
                </c:pt>
                <c:pt idx="200">
                  <c:v>479</c:v>
                </c:pt>
                <c:pt idx="201">
                  <c:v>479</c:v>
                </c:pt>
                <c:pt idx="202">
                  <c:v>478.5</c:v>
                </c:pt>
                <c:pt idx="203">
                  <c:v>474.5</c:v>
                </c:pt>
                <c:pt idx="204">
                  <c:v>471.5</c:v>
                </c:pt>
                <c:pt idx="205">
                  <c:v>466.5</c:v>
                </c:pt>
                <c:pt idx="206">
                  <c:v>465</c:v>
                </c:pt>
                <c:pt idx="207">
                  <c:v>464</c:v>
                </c:pt>
                <c:pt idx="208">
                  <c:v>463.5</c:v>
                </c:pt>
                <c:pt idx="209">
                  <c:v>461</c:v>
                </c:pt>
                <c:pt idx="210">
                  <c:v>459</c:v>
                </c:pt>
                <c:pt idx="211">
                  <c:v>458.5</c:v>
                </c:pt>
                <c:pt idx="212">
                  <c:v>455.5</c:v>
                </c:pt>
                <c:pt idx="213">
                  <c:v>455</c:v>
                </c:pt>
                <c:pt idx="214">
                  <c:v>452</c:v>
                </c:pt>
                <c:pt idx="215">
                  <c:v>451.5</c:v>
                </c:pt>
                <c:pt idx="216">
                  <c:v>450</c:v>
                </c:pt>
                <c:pt idx="217">
                  <c:v>450</c:v>
                </c:pt>
                <c:pt idx="218">
                  <c:v>445.5</c:v>
                </c:pt>
                <c:pt idx="219">
                  <c:v>444.5</c:v>
                </c:pt>
                <c:pt idx="220">
                  <c:v>444</c:v>
                </c:pt>
                <c:pt idx="221">
                  <c:v>442.5</c:v>
                </c:pt>
                <c:pt idx="222">
                  <c:v>442</c:v>
                </c:pt>
                <c:pt idx="223">
                  <c:v>436</c:v>
                </c:pt>
                <c:pt idx="224">
                  <c:v>436</c:v>
                </c:pt>
                <c:pt idx="225">
                  <c:v>434.5</c:v>
                </c:pt>
                <c:pt idx="226">
                  <c:v>433</c:v>
                </c:pt>
                <c:pt idx="227">
                  <c:v>429.5</c:v>
                </c:pt>
                <c:pt idx="228">
                  <c:v>427</c:v>
                </c:pt>
                <c:pt idx="229">
                  <c:v>426</c:v>
                </c:pt>
                <c:pt idx="230">
                  <c:v>425</c:v>
                </c:pt>
                <c:pt idx="231">
                  <c:v>423</c:v>
                </c:pt>
                <c:pt idx="232">
                  <c:v>417</c:v>
                </c:pt>
                <c:pt idx="233">
                  <c:v>416</c:v>
                </c:pt>
                <c:pt idx="234">
                  <c:v>414.5</c:v>
                </c:pt>
                <c:pt idx="235">
                  <c:v>411.5</c:v>
                </c:pt>
                <c:pt idx="236">
                  <c:v>410.5</c:v>
                </c:pt>
                <c:pt idx="237">
                  <c:v>409</c:v>
                </c:pt>
                <c:pt idx="238">
                  <c:v>403.5</c:v>
                </c:pt>
                <c:pt idx="239">
                  <c:v>403</c:v>
                </c:pt>
                <c:pt idx="240">
                  <c:v>401.5</c:v>
                </c:pt>
                <c:pt idx="241">
                  <c:v>400.5</c:v>
                </c:pt>
                <c:pt idx="242">
                  <c:v>400</c:v>
                </c:pt>
                <c:pt idx="243">
                  <c:v>399.5</c:v>
                </c:pt>
                <c:pt idx="244">
                  <c:v>394</c:v>
                </c:pt>
                <c:pt idx="245">
                  <c:v>393</c:v>
                </c:pt>
                <c:pt idx="246">
                  <c:v>393</c:v>
                </c:pt>
                <c:pt idx="247">
                  <c:v>391</c:v>
                </c:pt>
                <c:pt idx="248">
                  <c:v>389.5</c:v>
                </c:pt>
                <c:pt idx="249">
                  <c:v>387.5</c:v>
                </c:pt>
                <c:pt idx="250">
                  <c:v>385</c:v>
                </c:pt>
                <c:pt idx="251">
                  <c:v>385</c:v>
                </c:pt>
                <c:pt idx="252">
                  <c:v>381.5</c:v>
                </c:pt>
                <c:pt idx="253">
                  <c:v>380</c:v>
                </c:pt>
                <c:pt idx="254">
                  <c:v>379.5</c:v>
                </c:pt>
                <c:pt idx="255">
                  <c:v>378</c:v>
                </c:pt>
                <c:pt idx="256">
                  <c:v>373.5</c:v>
                </c:pt>
                <c:pt idx="257">
                  <c:v>372</c:v>
                </c:pt>
                <c:pt idx="258">
                  <c:v>371.5</c:v>
                </c:pt>
                <c:pt idx="259">
                  <c:v>370.5</c:v>
                </c:pt>
                <c:pt idx="260">
                  <c:v>369</c:v>
                </c:pt>
                <c:pt idx="261">
                  <c:v>368.5</c:v>
                </c:pt>
                <c:pt idx="262">
                  <c:v>367</c:v>
                </c:pt>
                <c:pt idx="263">
                  <c:v>364.5</c:v>
                </c:pt>
                <c:pt idx="264">
                  <c:v>361.5</c:v>
                </c:pt>
                <c:pt idx="265">
                  <c:v>361</c:v>
                </c:pt>
                <c:pt idx="266">
                  <c:v>357.5</c:v>
                </c:pt>
                <c:pt idx="267">
                  <c:v>355.5</c:v>
                </c:pt>
                <c:pt idx="268">
                  <c:v>354</c:v>
                </c:pt>
                <c:pt idx="269">
                  <c:v>353</c:v>
                </c:pt>
                <c:pt idx="270">
                  <c:v>352.5</c:v>
                </c:pt>
                <c:pt idx="271">
                  <c:v>349.5</c:v>
                </c:pt>
                <c:pt idx="272">
                  <c:v>347.5</c:v>
                </c:pt>
                <c:pt idx="273">
                  <c:v>346</c:v>
                </c:pt>
                <c:pt idx="274">
                  <c:v>345.5</c:v>
                </c:pt>
                <c:pt idx="275">
                  <c:v>342.5</c:v>
                </c:pt>
                <c:pt idx="276">
                  <c:v>342</c:v>
                </c:pt>
                <c:pt idx="277">
                  <c:v>341.5</c:v>
                </c:pt>
                <c:pt idx="278">
                  <c:v>339</c:v>
                </c:pt>
                <c:pt idx="279">
                  <c:v>338.5</c:v>
                </c:pt>
                <c:pt idx="280">
                  <c:v>337.5</c:v>
                </c:pt>
                <c:pt idx="281">
                  <c:v>336.5</c:v>
                </c:pt>
                <c:pt idx="282">
                  <c:v>335</c:v>
                </c:pt>
                <c:pt idx="283">
                  <c:v>333</c:v>
                </c:pt>
                <c:pt idx="284">
                  <c:v>331</c:v>
                </c:pt>
                <c:pt idx="285">
                  <c:v>330.5</c:v>
                </c:pt>
                <c:pt idx="286">
                  <c:v>325.5</c:v>
                </c:pt>
                <c:pt idx="287">
                  <c:v>324.5</c:v>
                </c:pt>
                <c:pt idx="288">
                  <c:v>324</c:v>
                </c:pt>
                <c:pt idx="289">
                  <c:v>323</c:v>
                </c:pt>
                <c:pt idx="290">
                  <c:v>322.5</c:v>
                </c:pt>
                <c:pt idx="291">
                  <c:v>322.5</c:v>
                </c:pt>
                <c:pt idx="292">
                  <c:v>322</c:v>
                </c:pt>
                <c:pt idx="293">
                  <c:v>320</c:v>
                </c:pt>
                <c:pt idx="294">
                  <c:v>317</c:v>
                </c:pt>
                <c:pt idx="295">
                  <c:v>317</c:v>
                </c:pt>
                <c:pt idx="296">
                  <c:v>316.5</c:v>
                </c:pt>
                <c:pt idx="297">
                  <c:v>316.5</c:v>
                </c:pt>
                <c:pt idx="298">
                  <c:v>314</c:v>
                </c:pt>
                <c:pt idx="299">
                  <c:v>308.5</c:v>
                </c:pt>
                <c:pt idx="300">
                  <c:v>307</c:v>
                </c:pt>
                <c:pt idx="301">
                  <c:v>303</c:v>
                </c:pt>
                <c:pt idx="302">
                  <c:v>301.5</c:v>
                </c:pt>
                <c:pt idx="303">
                  <c:v>300.5</c:v>
                </c:pt>
                <c:pt idx="304">
                  <c:v>298.5</c:v>
                </c:pt>
                <c:pt idx="305">
                  <c:v>298.5</c:v>
                </c:pt>
                <c:pt idx="306">
                  <c:v>298</c:v>
                </c:pt>
                <c:pt idx="307">
                  <c:v>298</c:v>
                </c:pt>
                <c:pt idx="308">
                  <c:v>295.5</c:v>
                </c:pt>
                <c:pt idx="309">
                  <c:v>294</c:v>
                </c:pt>
                <c:pt idx="310">
                  <c:v>294</c:v>
                </c:pt>
                <c:pt idx="311">
                  <c:v>291.5</c:v>
                </c:pt>
                <c:pt idx="312">
                  <c:v>290.5</c:v>
                </c:pt>
                <c:pt idx="313">
                  <c:v>290</c:v>
                </c:pt>
                <c:pt idx="314">
                  <c:v>289</c:v>
                </c:pt>
                <c:pt idx="315">
                  <c:v>289</c:v>
                </c:pt>
                <c:pt idx="316">
                  <c:v>287</c:v>
                </c:pt>
                <c:pt idx="317">
                  <c:v>286.5</c:v>
                </c:pt>
                <c:pt idx="318">
                  <c:v>285.5</c:v>
                </c:pt>
                <c:pt idx="319">
                  <c:v>283.5</c:v>
                </c:pt>
                <c:pt idx="320">
                  <c:v>283.5</c:v>
                </c:pt>
                <c:pt idx="321">
                  <c:v>283</c:v>
                </c:pt>
                <c:pt idx="322">
                  <c:v>282</c:v>
                </c:pt>
                <c:pt idx="323">
                  <c:v>280.5</c:v>
                </c:pt>
                <c:pt idx="324">
                  <c:v>280</c:v>
                </c:pt>
                <c:pt idx="325">
                  <c:v>276.5</c:v>
                </c:pt>
                <c:pt idx="326">
                  <c:v>276</c:v>
                </c:pt>
                <c:pt idx="327">
                  <c:v>276</c:v>
                </c:pt>
                <c:pt idx="328">
                  <c:v>275.5</c:v>
                </c:pt>
                <c:pt idx="329">
                  <c:v>274</c:v>
                </c:pt>
                <c:pt idx="330">
                  <c:v>272</c:v>
                </c:pt>
                <c:pt idx="331">
                  <c:v>271</c:v>
                </c:pt>
                <c:pt idx="332">
                  <c:v>269.5</c:v>
                </c:pt>
                <c:pt idx="333">
                  <c:v>268.5</c:v>
                </c:pt>
                <c:pt idx="334">
                  <c:v>266.5</c:v>
                </c:pt>
                <c:pt idx="335">
                  <c:v>266.5</c:v>
                </c:pt>
                <c:pt idx="336">
                  <c:v>266</c:v>
                </c:pt>
                <c:pt idx="337">
                  <c:v>260</c:v>
                </c:pt>
                <c:pt idx="338">
                  <c:v>259</c:v>
                </c:pt>
                <c:pt idx="339">
                  <c:v>258.5</c:v>
                </c:pt>
                <c:pt idx="340">
                  <c:v>258</c:v>
                </c:pt>
                <c:pt idx="341">
                  <c:v>257.5</c:v>
                </c:pt>
                <c:pt idx="342">
                  <c:v>257.5</c:v>
                </c:pt>
                <c:pt idx="343">
                  <c:v>256.5</c:v>
                </c:pt>
                <c:pt idx="344">
                  <c:v>255</c:v>
                </c:pt>
                <c:pt idx="345">
                  <c:v>253</c:v>
                </c:pt>
                <c:pt idx="346">
                  <c:v>252.5</c:v>
                </c:pt>
                <c:pt idx="347">
                  <c:v>252</c:v>
                </c:pt>
                <c:pt idx="348">
                  <c:v>251</c:v>
                </c:pt>
                <c:pt idx="349">
                  <c:v>250.5</c:v>
                </c:pt>
                <c:pt idx="350">
                  <c:v>250</c:v>
                </c:pt>
                <c:pt idx="351">
                  <c:v>247</c:v>
                </c:pt>
                <c:pt idx="352">
                  <c:v>246.5</c:v>
                </c:pt>
                <c:pt idx="353">
                  <c:v>246.5</c:v>
                </c:pt>
                <c:pt idx="354">
                  <c:v>245.5</c:v>
                </c:pt>
                <c:pt idx="355">
                  <c:v>245</c:v>
                </c:pt>
                <c:pt idx="356">
                  <c:v>241</c:v>
                </c:pt>
                <c:pt idx="357">
                  <c:v>241</c:v>
                </c:pt>
                <c:pt idx="358">
                  <c:v>238.5</c:v>
                </c:pt>
                <c:pt idx="359">
                  <c:v>236</c:v>
                </c:pt>
                <c:pt idx="360">
                  <c:v>235.5</c:v>
                </c:pt>
                <c:pt idx="361">
                  <c:v>230.5</c:v>
                </c:pt>
                <c:pt idx="362">
                  <c:v>226.5</c:v>
                </c:pt>
                <c:pt idx="363">
                  <c:v>226</c:v>
                </c:pt>
                <c:pt idx="364">
                  <c:v>226</c:v>
                </c:pt>
                <c:pt idx="365">
                  <c:v>225.5</c:v>
                </c:pt>
                <c:pt idx="366">
                  <c:v>224.5</c:v>
                </c:pt>
                <c:pt idx="367">
                  <c:v>223</c:v>
                </c:pt>
                <c:pt idx="368">
                  <c:v>219.5</c:v>
                </c:pt>
                <c:pt idx="369">
                  <c:v>218.5</c:v>
                </c:pt>
                <c:pt idx="370">
                  <c:v>217.5</c:v>
                </c:pt>
                <c:pt idx="371">
                  <c:v>216.5</c:v>
                </c:pt>
                <c:pt idx="372">
                  <c:v>214.5</c:v>
                </c:pt>
                <c:pt idx="373">
                  <c:v>213.5</c:v>
                </c:pt>
                <c:pt idx="374">
                  <c:v>210</c:v>
                </c:pt>
                <c:pt idx="375">
                  <c:v>208</c:v>
                </c:pt>
                <c:pt idx="376">
                  <c:v>207.5</c:v>
                </c:pt>
                <c:pt idx="377">
                  <c:v>207.5</c:v>
                </c:pt>
                <c:pt idx="378">
                  <c:v>207</c:v>
                </c:pt>
                <c:pt idx="379">
                  <c:v>205</c:v>
                </c:pt>
                <c:pt idx="380">
                  <c:v>200.5</c:v>
                </c:pt>
                <c:pt idx="381">
                  <c:v>199.5</c:v>
                </c:pt>
                <c:pt idx="382">
                  <c:v>199</c:v>
                </c:pt>
                <c:pt idx="383">
                  <c:v>195.5</c:v>
                </c:pt>
                <c:pt idx="384">
                  <c:v>195.5</c:v>
                </c:pt>
                <c:pt idx="385">
                  <c:v>195</c:v>
                </c:pt>
                <c:pt idx="386">
                  <c:v>194.5</c:v>
                </c:pt>
                <c:pt idx="387">
                  <c:v>194</c:v>
                </c:pt>
                <c:pt idx="388">
                  <c:v>193.5</c:v>
                </c:pt>
                <c:pt idx="389">
                  <c:v>192</c:v>
                </c:pt>
                <c:pt idx="390">
                  <c:v>191.5</c:v>
                </c:pt>
                <c:pt idx="391">
                  <c:v>189</c:v>
                </c:pt>
                <c:pt idx="392">
                  <c:v>189</c:v>
                </c:pt>
                <c:pt idx="393">
                  <c:v>188.5</c:v>
                </c:pt>
                <c:pt idx="394">
                  <c:v>188</c:v>
                </c:pt>
                <c:pt idx="395">
                  <c:v>187.5</c:v>
                </c:pt>
                <c:pt idx="396">
                  <c:v>185</c:v>
                </c:pt>
                <c:pt idx="397">
                  <c:v>184</c:v>
                </c:pt>
                <c:pt idx="398">
                  <c:v>183.5</c:v>
                </c:pt>
                <c:pt idx="399">
                  <c:v>182</c:v>
                </c:pt>
                <c:pt idx="400">
                  <c:v>181.5</c:v>
                </c:pt>
                <c:pt idx="401">
                  <c:v>180.5</c:v>
                </c:pt>
                <c:pt idx="402">
                  <c:v>177.5</c:v>
                </c:pt>
                <c:pt idx="403">
                  <c:v>176</c:v>
                </c:pt>
                <c:pt idx="404">
                  <c:v>175</c:v>
                </c:pt>
                <c:pt idx="405">
                  <c:v>174</c:v>
                </c:pt>
                <c:pt idx="406">
                  <c:v>169</c:v>
                </c:pt>
                <c:pt idx="407">
                  <c:v>165.5</c:v>
                </c:pt>
                <c:pt idx="408">
                  <c:v>164</c:v>
                </c:pt>
                <c:pt idx="409">
                  <c:v>164</c:v>
                </c:pt>
                <c:pt idx="410">
                  <c:v>163.5</c:v>
                </c:pt>
                <c:pt idx="411">
                  <c:v>161.5</c:v>
                </c:pt>
                <c:pt idx="412">
                  <c:v>160.5</c:v>
                </c:pt>
                <c:pt idx="413">
                  <c:v>159</c:v>
                </c:pt>
                <c:pt idx="414">
                  <c:v>157.5</c:v>
                </c:pt>
                <c:pt idx="415">
                  <c:v>157</c:v>
                </c:pt>
                <c:pt idx="416">
                  <c:v>153</c:v>
                </c:pt>
                <c:pt idx="417">
                  <c:v>150.5</c:v>
                </c:pt>
                <c:pt idx="418">
                  <c:v>149.5</c:v>
                </c:pt>
                <c:pt idx="419">
                  <c:v>149</c:v>
                </c:pt>
                <c:pt idx="420">
                  <c:v>148</c:v>
                </c:pt>
                <c:pt idx="421">
                  <c:v>147.5</c:v>
                </c:pt>
                <c:pt idx="422">
                  <c:v>147</c:v>
                </c:pt>
                <c:pt idx="423">
                  <c:v>143</c:v>
                </c:pt>
                <c:pt idx="424">
                  <c:v>142.5</c:v>
                </c:pt>
                <c:pt idx="425">
                  <c:v>142</c:v>
                </c:pt>
                <c:pt idx="426">
                  <c:v>142</c:v>
                </c:pt>
                <c:pt idx="427">
                  <c:v>141.5</c:v>
                </c:pt>
                <c:pt idx="428">
                  <c:v>140</c:v>
                </c:pt>
                <c:pt idx="429">
                  <c:v>138</c:v>
                </c:pt>
                <c:pt idx="430">
                  <c:v>135.5</c:v>
                </c:pt>
                <c:pt idx="431">
                  <c:v>134.5</c:v>
                </c:pt>
                <c:pt idx="432">
                  <c:v>134.5</c:v>
                </c:pt>
                <c:pt idx="433">
                  <c:v>134</c:v>
                </c:pt>
                <c:pt idx="434">
                  <c:v>134</c:v>
                </c:pt>
                <c:pt idx="435">
                  <c:v>133.5</c:v>
                </c:pt>
                <c:pt idx="436">
                  <c:v>131</c:v>
                </c:pt>
                <c:pt idx="437">
                  <c:v>130.5</c:v>
                </c:pt>
                <c:pt idx="438">
                  <c:v>126.5</c:v>
                </c:pt>
                <c:pt idx="439">
                  <c:v>126</c:v>
                </c:pt>
                <c:pt idx="440">
                  <c:v>125.5</c:v>
                </c:pt>
                <c:pt idx="441">
                  <c:v>123.5</c:v>
                </c:pt>
                <c:pt idx="442">
                  <c:v>121.5</c:v>
                </c:pt>
                <c:pt idx="443">
                  <c:v>117.5</c:v>
                </c:pt>
                <c:pt idx="444">
                  <c:v>116.5</c:v>
                </c:pt>
                <c:pt idx="445">
                  <c:v>115.5</c:v>
                </c:pt>
                <c:pt idx="446">
                  <c:v>114</c:v>
                </c:pt>
                <c:pt idx="447">
                  <c:v>108</c:v>
                </c:pt>
                <c:pt idx="448">
                  <c:v>102.5</c:v>
                </c:pt>
                <c:pt idx="449">
                  <c:v>101</c:v>
                </c:pt>
                <c:pt idx="450">
                  <c:v>97.5</c:v>
                </c:pt>
                <c:pt idx="451">
                  <c:v>92</c:v>
                </c:pt>
                <c:pt idx="452">
                  <c:v>92</c:v>
                </c:pt>
                <c:pt idx="453">
                  <c:v>91.5</c:v>
                </c:pt>
                <c:pt idx="454">
                  <c:v>87</c:v>
                </c:pt>
                <c:pt idx="455">
                  <c:v>86.5</c:v>
                </c:pt>
                <c:pt idx="456">
                  <c:v>77.5</c:v>
                </c:pt>
                <c:pt idx="457">
                  <c:v>76</c:v>
                </c:pt>
                <c:pt idx="458">
                  <c:v>73.5</c:v>
                </c:pt>
                <c:pt idx="459">
                  <c:v>67.5</c:v>
                </c:pt>
                <c:pt idx="460">
                  <c:v>65</c:v>
                </c:pt>
                <c:pt idx="461">
                  <c:v>64.5</c:v>
                </c:pt>
                <c:pt idx="462">
                  <c:v>61.5</c:v>
                </c:pt>
                <c:pt idx="463">
                  <c:v>60</c:v>
                </c:pt>
                <c:pt idx="464">
                  <c:v>57.5</c:v>
                </c:pt>
                <c:pt idx="465">
                  <c:v>57</c:v>
                </c:pt>
                <c:pt idx="466">
                  <c:v>50.5</c:v>
                </c:pt>
                <c:pt idx="467">
                  <c:v>45</c:v>
                </c:pt>
                <c:pt idx="468">
                  <c:v>42</c:v>
                </c:pt>
                <c:pt idx="469">
                  <c:v>41.5</c:v>
                </c:pt>
                <c:pt idx="470">
                  <c:v>40</c:v>
                </c:pt>
                <c:pt idx="471">
                  <c:v>39</c:v>
                </c:pt>
                <c:pt idx="472">
                  <c:v>38</c:v>
                </c:pt>
                <c:pt idx="473">
                  <c:v>37</c:v>
                </c:pt>
                <c:pt idx="474">
                  <c:v>35</c:v>
                </c:pt>
                <c:pt idx="475">
                  <c:v>34.5</c:v>
                </c:pt>
                <c:pt idx="476">
                  <c:v>33.5</c:v>
                </c:pt>
                <c:pt idx="477">
                  <c:v>26</c:v>
                </c:pt>
                <c:pt idx="478">
                  <c:v>19.5</c:v>
                </c:pt>
                <c:pt idx="479">
                  <c:v>18</c:v>
                </c:pt>
                <c:pt idx="480">
                  <c:v>13</c:v>
                </c:pt>
                <c:pt idx="481">
                  <c:v>10.5</c:v>
                </c:pt>
                <c:pt idx="482">
                  <c:v>10.5</c:v>
                </c:pt>
                <c:pt idx="483">
                  <c:v>9.5</c:v>
                </c:pt>
                <c:pt idx="484">
                  <c:v>8</c:v>
                </c:pt>
              </c:numCache>
            </c:numRef>
          </c:val>
          <c:extLst>
            <c:ext xmlns:c16="http://schemas.microsoft.com/office/drawing/2014/chart" uri="{C3380CC4-5D6E-409C-BE32-E72D297353CC}">
              <c16:uniqueId val="{00000000-1421-114F-A5EF-082041ED417E}"/>
            </c:ext>
          </c:extLst>
        </c:ser>
        <c:dLbls>
          <c:showLegendKey val="0"/>
          <c:showVal val="0"/>
          <c:showCatName val="0"/>
          <c:showSerName val="0"/>
          <c:showPercent val="0"/>
          <c:showBubbleSize val="0"/>
        </c:dLbls>
        <c:gapWidth val="219"/>
        <c:overlap val="-27"/>
        <c:axId val="1901016191"/>
        <c:axId val="1901014399"/>
      </c:barChart>
      <c:catAx>
        <c:axId val="1901016191"/>
        <c:scaling>
          <c:orientation val="minMax"/>
        </c:scaling>
        <c:delete val="1"/>
        <c:axPos val="b"/>
        <c:title>
          <c:tx>
            <c:rich>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US" dirty="0"/>
                  <a:t>Officer</a:t>
                </a:r>
              </a:p>
            </c:rich>
          </c:tx>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crossAx val="1901014399"/>
        <c:crosses val="autoZero"/>
        <c:auto val="1"/>
        <c:lblAlgn val="ctr"/>
        <c:lblOffset val="100"/>
        <c:noMultiLvlLbl val="0"/>
      </c:catAx>
      <c:valAx>
        <c:axId val="1901014399"/>
        <c:scaling>
          <c:orientation val="minMax"/>
          <c:max val="325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US"/>
                  <a:t>Hours of Overtime</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901016191"/>
        <c:crosses val="autoZero"/>
        <c:crossBetween val="between"/>
        <c:majorUnit val="500"/>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200"/>
      </a:pPr>
      <a:endParaRPr lang="en-US"/>
    </a:p>
  </c:txPr>
  <c:externalData r:id="rId3">
    <c:autoUpdate val="0"/>
  </c:externalData>
  <c:userShapes r:id="rId4"/>
  <c:extLst>
    <c:ext xmlns:c14="http://schemas.microsoft.com/office/drawing/2007/8/2/chart" uri="{781A3756-C4B2-4CAC-9D66-4F8BD8637D16}">
      <c14:pivotOptions>
        <c14:dropZoneFilter val="1"/>
        <c14:dropZoneCategories val="1"/>
        <c14:dropZoneData val="1"/>
        <c14:dropZonesVisible val="1"/>
      </c14:pivotOptions>
    </c:ext>
    <c:ext xmlns:c16="http://schemas.microsoft.com/office/drawing/2014/chart" uri="{E28EC0CA-F0BB-4C9C-879D-F8772B89E7AC}">
      <c16:pivotOptions16>
        <c16:showExpandCollapseFieldButtons val="1"/>
      </c16:pivotOptions16>
    </c:ext>
  </c:extLst>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[Book2]Sheet2!PivotTable2</c:name>
    <c:fmtId val="-1"/>
  </c:pivotSource>
  <c:chart>
    <c:title>
      <c:tx>
        <c:rich>
          <a:bodyPr rot="0" spcFirstLastPara="1" vertOverflow="ellipsis" vert="horz" wrap="square" anchor="ctr" anchorCtr="1"/>
          <a:lstStyle/>
          <a:p>
            <a:pPr>
              <a:defRPr sz="1600" b="1" i="0" u="none" strike="noStrike" kern="1200" spc="0" baseline="0">
                <a:solidFill>
                  <a:schemeClr val="tx1">
                    <a:lumMod val="65000"/>
                    <a:lumOff val="35000"/>
                  </a:schemeClr>
                </a:solidFill>
                <a:latin typeface="+mj-lt"/>
                <a:ea typeface="+mn-ea"/>
                <a:cs typeface="+mn-cs"/>
              </a:defRPr>
            </a:pPr>
            <a:r>
              <a:rPr lang="en-US" sz="1600" b="1" dirty="0">
                <a:solidFill>
                  <a:srgbClr val="00416B"/>
                </a:solidFill>
                <a:latin typeface="+mj-lt"/>
              </a:rPr>
              <a:t>Effect of Day Shift with No OT on Attention</a:t>
            </a:r>
          </a:p>
        </c:rich>
      </c:tx>
      <c:overlay val="0"/>
      <c:spPr>
        <a:noFill/>
        <a:ln>
          <a:noFill/>
        </a:ln>
        <a:effectLst/>
      </c:spPr>
      <c:txPr>
        <a:bodyPr rot="0" spcFirstLastPara="1" vertOverflow="ellipsis" vert="horz" wrap="square" anchor="ctr" anchorCtr="1"/>
        <a:lstStyle/>
        <a:p>
          <a:pPr>
            <a:defRPr sz="1600" b="1" i="0" u="none" strike="noStrike" kern="1200" spc="0" baseline="0">
              <a:solidFill>
                <a:schemeClr val="tx1">
                  <a:lumMod val="65000"/>
                  <a:lumOff val="35000"/>
                </a:schemeClr>
              </a:solidFill>
              <a:latin typeface="+mj-lt"/>
              <a:ea typeface="+mn-ea"/>
              <a:cs typeface="+mn-cs"/>
            </a:defRPr>
          </a:pPr>
          <a:endParaRPr lang="en-US"/>
        </a:p>
      </c:txPr>
    </c:title>
    <c:autoTitleDeleted val="0"/>
    <c:pivotFmts>
      <c:pivotFmt>
        <c:idx val="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4"/>
        <c:spPr>
          <a:solidFill>
            <a:schemeClr val="accent1"/>
          </a:solidFill>
          <a:ln w="28575" cap="rnd">
            <a:solidFill>
              <a:srgbClr val="FFC000"/>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5"/>
        <c:spPr>
          <a:solidFill>
            <a:schemeClr val="accent1"/>
          </a:solidFill>
          <a:ln w="28575" cap="rnd">
            <a:solidFill>
              <a:srgbClr val="00B050"/>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6"/>
        <c:spPr>
          <a:solidFill>
            <a:schemeClr val="accent1"/>
          </a:solidFill>
          <a:ln w="28575" cap="rnd">
            <a:solidFill>
              <a:srgbClr val="FFC000"/>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7"/>
        <c:spPr>
          <a:solidFill>
            <a:schemeClr val="accent1"/>
          </a:solidFill>
          <a:ln w="28575" cap="rnd">
            <a:solidFill>
              <a:srgbClr val="00B050"/>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8"/>
        <c:spPr>
          <a:solidFill>
            <a:schemeClr val="accent1"/>
          </a:solidFill>
          <a:ln w="28575" cap="rnd">
            <a:solidFill>
              <a:srgbClr val="FFC000"/>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9"/>
        <c:spPr>
          <a:solidFill>
            <a:schemeClr val="accent1"/>
          </a:solidFill>
          <a:ln w="28575" cap="rnd">
            <a:solidFill>
              <a:srgbClr val="00B050"/>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s>
    <c:plotArea>
      <c:layout/>
      <c:lineChart>
        <c:grouping val="standard"/>
        <c:varyColors val="0"/>
        <c:ser>
          <c:idx val="0"/>
          <c:order val="0"/>
          <c:tx>
            <c:strRef>
              <c:f>Sheet2!$B$4:$B$5</c:f>
              <c:strCache>
                <c:ptCount val="1"/>
                <c:pt idx="0">
                  <c:v>Regular Duty</c:v>
                </c:pt>
              </c:strCache>
            </c:strRef>
          </c:tx>
          <c:spPr>
            <a:ln w="28575" cap="rnd">
              <a:solidFill>
                <a:srgbClr val="FFC000"/>
              </a:solidFill>
              <a:round/>
            </a:ln>
            <a:effectLst/>
          </c:spPr>
          <c:marker>
            <c:symbol val="none"/>
          </c:marker>
          <c:cat>
            <c:multiLvlStrRef>
              <c:f>Sheet2!$A$6:$A$496</c:f>
              <c:multiLvlStrCache>
                <c:ptCount val="480"/>
                <c:lvl>
                  <c:pt idx="0">
                    <c:v>0:00</c:v>
                  </c:pt>
                  <c:pt idx="1">
                    <c:v>0:30</c:v>
                  </c:pt>
                  <c:pt idx="2">
                    <c:v>1:00</c:v>
                  </c:pt>
                  <c:pt idx="3">
                    <c:v>1:30</c:v>
                  </c:pt>
                  <c:pt idx="4">
                    <c:v>2:00</c:v>
                  </c:pt>
                  <c:pt idx="5">
                    <c:v>2:30</c:v>
                  </c:pt>
                  <c:pt idx="6">
                    <c:v>3:00</c:v>
                  </c:pt>
                  <c:pt idx="7">
                    <c:v>3:30</c:v>
                  </c:pt>
                  <c:pt idx="8">
                    <c:v>4:00</c:v>
                  </c:pt>
                  <c:pt idx="9">
                    <c:v>4:30</c:v>
                  </c:pt>
                  <c:pt idx="10">
                    <c:v>5:00</c:v>
                  </c:pt>
                  <c:pt idx="11">
                    <c:v>5:30</c:v>
                  </c:pt>
                  <c:pt idx="12">
                    <c:v>6:00</c:v>
                  </c:pt>
                  <c:pt idx="13">
                    <c:v>6:30</c:v>
                  </c:pt>
                  <c:pt idx="14">
                    <c:v>7:00</c:v>
                  </c:pt>
                  <c:pt idx="15">
                    <c:v>7:30</c:v>
                  </c:pt>
                  <c:pt idx="16">
                    <c:v>8:00</c:v>
                  </c:pt>
                  <c:pt idx="17">
                    <c:v>8:30</c:v>
                  </c:pt>
                  <c:pt idx="18">
                    <c:v>9:00</c:v>
                  </c:pt>
                  <c:pt idx="19">
                    <c:v>9:30</c:v>
                  </c:pt>
                  <c:pt idx="20">
                    <c:v>10:00</c:v>
                  </c:pt>
                  <c:pt idx="21">
                    <c:v>10:30</c:v>
                  </c:pt>
                  <c:pt idx="22">
                    <c:v>11:00</c:v>
                  </c:pt>
                  <c:pt idx="23">
                    <c:v>11:30</c:v>
                  </c:pt>
                  <c:pt idx="24">
                    <c:v>12:00</c:v>
                  </c:pt>
                  <c:pt idx="25">
                    <c:v>12:30</c:v>
                  </c:pt>
                  <c:pt idx="26">
                    <c:v>13:00</c:v>
                  </c:pt>
                  <c:pt idx="27">
                    <c:v>13:30</c:v>
                  </c:pt>
                  <c:pt idx="28">
                    <c:v>14:00</c:v>
                  </c:pt>
                  <c:pt idx="29">
                    <c:v>14:30</c:v>
                  </c:pt>
                  <c:pt idx="30">
                    <c:v>15:00</c:v>
                  </c:pt>
                  <c:pt idx="31">
                    <c:v>15:30</c:v>
                  </c:pt>
                  <c:pt idx="32">
                    <c:v>16:00</c:v>
                  </c:pt>
                  <c:pt idx="33">
                    <c:v>16:30</c:v>
                  </c:pt>
                  <c:pt idx="34">
                    <c:v>17:00</c:v>
                  </c:pt>
                  <c:pt idx="35">
                    <c:v>17:30</c:v>
                  </c:pt>
                  <c:pt idx="36">
                    <c:v>18:00</c:v>
                  </c:pt>
                  <c:pt idx="37">
                    <c:v>18:30</c:v>
                  </c:pt>
                  <c:pt idx="38">
                    <c:v>19:00</c:v>
                  </c:pt>
                  <c:pt idx="39">
                    <c:v>19:30</c:v>
                  </c:pt>
                  <c:pt idx="40">
                    <c:v>20:00</c:v>
                  </c:pt>
                  <c:pt idx="41">
                    <c:v>20:30</c:v>
                  </c:pt>
                  <c:pt idx="42">
                    <c:v>21:00</c:v>
                  </c:pt>
                  <c:pt idx="43">
                    <c:v>21:30</c:v>
                  </c:pt>
                  <c:pt idx="44">
                    <c:v>22:00</c:v>
                  </c:pt>
                  <c:pt idx="45">
                    <c:v>22:30</c:v>
                  </c:pt>
                  <c:pt idx="46">
                    <c:v>23:00</c:v>
                  </c:pt>
                  <c:pt idx="47">
                    <c:v>23:30</c:v>
                  </c:pt>
                  <c:pt idx="48">
                    <c:v>0:00</c:v>
                  </c:pt>
                  <c:pt idx="49">
                    <c:v>0:30</c:v>
                  </c:pt>
                  <c:pt idx="50">
                    <c:v>1:00</c:v>
                  </c:pt>
                  <c:pt idx="51">
                    <c:v>1:30</c:v>
                  </c:pt>
                  <c:pt idx="52">
                    <c:v>2:00</c:v>
                  </c:pt>
                  <c:pt idx="53">
                    <c:v>2:30</c:v>
                  </c:pt>
                  <c:pt idx="54">
                    <c:v>3:00</c:v>
                  </c:pt>
                  <c:pt idx="55">
                    <c:v>3:30</c:v>
                  </c:pt>
                  <c:pt idx="56">
                    <c:v>4:00</c:v>
                  </c:pt>
                  <c:pt idx="57">
                    <c:v>4:30</c:v>
                  </c:pt>
                  <c:pt idx="58">
                    <c:v>5:00</c:v>
                  </c:pt>
                  <c:pt idx="59">
                    <c:v>5:30</c:v>
                  </c:pt>
                  <c:pt idx="60">
                    <c:v>6:00</c:v>
                  </c:pt>
                  <c:pt idx="61">
                    <c:v>6:30</c:v>
                  </c:pt>
                  <c:pt idx="62">
                    <c:v>7:00</c:v>
                  </c:pt>
                  <c:pt idx="63">
                    <c:v>7:30</c:v>
                  </c:pt>
                  <c:pt idx="64">
                    <c:v>8:00</c:v>
                  </c:pt>
                  <c:pt idx="65">
                    <c:v>8:30</c:v>
                  </c:pt>
                  <c:pt idx="66">
                    <c:v>9:00</c:v>
                  </c:pt>
                  <c:pt idx="67">
                    <c:v>9:30</c:v>
                  </c:pt>
                  <c:pt idx="68">
                    <c:v>10:00</c:v>
                  </c:pt>
                  <c:pt idx="69">
                    <c:v>10:30</c:v>
                  </c:pt>
                  <c:pt idx="70">
                    <c:v>11:00</c:v>
                  </c:pt>
                  <c:pt idx="71">
                    <c:v>11:30</c:v>
                  </c:pt>
                  <c:pt idx="72">
                    <c:v>12:00</c:v>
                  </c:pt>
                  <c:pt idx="73">
                    <c:v>12:30</c:v>
                  </c:pt>
                  <c:pt idx="74">
                    <c:v>13:00</c:v>
                  </c:pt>
                  <c:pt idx="75">
                    <c:v>13:30</c:v>
                  </c:pt>
                  <c:pt idx="76">
                    <c:v>14:00</c:v>
                  </c:pt>
                  <c:pt idx="77">
                    <c:v>14:30</c:v>
                  </c:pt>
                  <c:pt idx="78">
                    <c:v>15:00</c:v>
                  </c:pt>
                  <c:pt idx="79">
                    <c:v>15:30</c:v>
                  </c:pt>
                  <c:pt idx="80">
                    <c:v>16:00</c:v>
                  </c:pt>
                  <c:pt idx="81">
                    <c:v>16:30</c:v>
                  </c:pt>
                  <c:pt idx="82">
                    <c:v>17:00</c:v>
                  </c:pt>
                  <c:pt idx="83">
                    <c:v>17:30</c:v>
                  </c:pt>
                  <c:pt idx="84">
                    <c:v>18:00</c:v>
                  </c:pt>
                  <c:pt idx="85">
                    <c:v>18:30</c:v>
                  </c:pt>
                  <c:pt idx="86">
                    <c:v>19:00</c:v>
                  </c:pt>
                  <c:pt idx="87">
                    <c:v>19:30</c:v>
                  </c:pt>
                  <c:pt idx="88">
                    <c:v>20:00</c:v>
                  </c:pt>
                  <c:pt idx="89">
                    <c:v>20:30</c:v>
                  </c:pt>
                  <c:pt idx="90">
                    <c:v>21:00</c:v>
                  </c:pt>
                  <c:pt idx="91">
                    <c:v>21:30</c:v>
                  </c:pt>
                  <c:pt idx="92">
                    <c:v>22:00</c:v>
                  </c:pt>
                  <c:pt idx="93">
                    <c:v>22:30</c:v>
                  </c:pt>
                  <c:pt idx="94">
                    <c:v>23:00</c:v>
                  </c:pt>
                  <c:pt idx="95">
                    <c:v>23:30</c:v>
                  </c:pt>
                  <c:pt idx="96">
                    <c:v>0:00</c:v>
                  </c:pt>
                  <c:pt idx="97">
                    <c:v>0:30</c:v>
                  </c:pt>
                  <c:pt idx="98">
                    <c:v>1:00</c:v>
                  </c:pt>
                  <c:pt idx="99">
                    <c:v>1:30</c:v>
                  </c:pt>
                  <c:pt idx="100">
                    <c:v>2:00</c:v>
                  </c:pt>
                  <c:pt idx="101">
                    <c:v>2:30</c:v>
                  </c:pt>
                  <c:pt idx="102">
                    <c:v>3:00</c:v>
                  </c:pt>
                  <c:pt idx="103">
                    <c:v>3:30</c:v>
                  </c:pt>
                  <c:pt idx="104">
                    <c:v>4:00</c:v>
                  </c:pt>
                  <c:pt idx="105">
                    <c:v>4:30</c:v>
                  </c:pt>
                  <c:pt idx="106">
                    <c:v>5:00</c:v>
                  </c:pt>
                  <c:pt idx="107">
                    <c:v>5:30</c:v>
                  </c:pt>
                  <c:pt idx="108">
                    <c:v>6:00</c:v>
                  </c:pt>
                  <c:pt idx="109">
                    <c:v>6:30</c:v>
                  </c:pt>
                  <c:pt idx="110">
                    <c:v>7:00</c:v>
                  </c:pt>
                  <c:pt idx="111">
                    <c:v>7:30</c:v>
                  </c:pt>
                  <c:pt idx="112">
                    <c:v>8:00</c:v>
                  </c:pt>
                  <c:pt idx="113">
                    <c:v>8:30</c:v>
                  </c:pt>
                  <c:pt idx="114">
                    <c:v>9:00</c:v>
                  </c:pt>
                  <c:pt idx="115">
                    <c:v>9:30</c:v>
                  </c:pt>
                  <c:pt idx="116">
                    <c:v>10:00</c:v>
                  </c:pt>
                  <c:pt idx="117">
                    <c:v>10:30</c:v>
                  </c:pt>
                  <c:pt idx="118">
                    <c:v>11:00</c:v>
                  </c:pt>
                  <c:pt idx="119">
                    <c:v>11:30</c:v>
                  </c:pt>
                  <c:pt idx="120">
                    <c:v>12:00</c:v>
                  </c:pt>
                  <c:pt idx="121">
                    <c:v>12:30</c:v>
                  </c:pt>
                  <c:pt idx="122">
                    <c:v>13:00</c:v>
                  </c:pt>
                  <c:pt idx="123">
                    <c:v>13:30</c:v>
                  </c:pt>
                  <c:pt idx="124">
                    <c:v>14:00</c:v>
                  </c:pt>
                  <c:pt idx="125">
                    <c:v>14:30</c:v>
                  </c:pt>
                  <c:pt idx="126">
                    <c:v>15:00</c:v>
                  </c:pt>
                  <c:pt idx="127">
                    <c:v>15:30</c:v>
                  </c:pt>
                  <c:pt idx="128">
                    <c:v>16:00</c:v>
                  </c:pt>
                  <c:pt idx="129">
                    <c:v>16:30</c:v>
                  </c:pt>
                  <c:pt idx="130">
                    <c:v>17:00</c:v>
                  </c:pt>
                  <c:pt idx="131">
                    <c:v>17:30</c:v>
                  </c:pt>
                  <c:pt idx="132">
                    <c:v>18:00</c:v>
                  </c:pt>
                  <c:pt idx="133">
                    <c:v>18:30</c:v>
                  </c:pt>
                  <c:pt idx="134">
                    <c:v>19:00</c:v>
                  </c:pt>
                  <c:pt idx="135">
                    <c:v>19:30</c:v>
                  </c:pt>
                  <c:pt idx="136">
                    <c:v>20:00</c:v>
                  </c:pt>
                  <c:pt idx="137">
                    <c:v>20:30</c:v>
                  </c:pt>
                  <c:pt idx="138">
                    <c:v>21:00</c:v>
                  </c:pt>
                  <c:pt idx="139">
                    <c:v>21:30</c:v>
                  </c:pt>
                  <c:pt idx="140">
                    <c:v>22:00</c:v>
                  </c:pt>
                  <c:pt idx="141">
                    <c:v>22:30</c:v>
                  </c:pt>
                  <c:pt idx="142">
                    <c:v>23:00</c:v>
                  </c:pt>
                  <c:pt idx="143">
                    <c:v>23:30</c:v>
                  </c:pt>
                  <c:pt idx="144">
                    <c:v>0:00</c:v>
                  </c:pt>
                  <c:pt idx="145">
                    <c:v>0:30</c:v>
                  </c:pt>
                  <c:pt idx="146">
                    <c:v>1:00</c:v>
                  </c:pt>
                  <c:pt idx="147">
                    <c:v>1:30</c:v>
                  </c:pt>
                  <c:pt idx="148">
                    <c:v>2:00</c:v>
                  </c:pt>
                  <c:pt idx="149">
                    <c:v>2:30</c:v>
                  </c:pt>
                  <c:pt idx="150">
                    <c:v>3:00</c:v>
                  </c:pt>
                  <c:pt idx="151">
                    <c:v>3:30</c:v>
                  </c:pt>
                  <c:pt idx="152">
                    <c:v>4:00</c:v>
                  </c:pt>
                  <c:pt idx="153">
                    <c:v>4:30</c:v>
                  </c:pt>
                  <c:pt idx="154">
                    <c:v>5:00</c:v>
                  </c:pt>
                  <c:pt idx="155">
                    <c:v>5:30</c:v>
                  </c:pt>
                  <c:pt idx="156">
                    <c:v>6:00</c:v>
                  </c:pt>
                  <c:pt idx="157">
                    <c:v>6:30</c:v>
                  </c:pt>
                  <c:pt idx="158">
                    <c:v>7:00</c:v>
                  </c:pt>
                  <c:pt idx="159">
                    <c:v>7:30</c:v>
                  </c:pt>
                  <c:pt idx="160">
                    <c:v>8:00</c:v>
                  </c:pt>
                  <c:pt idx="161">
                    <c:v>8:30</c:v>
                  </c:pt>
                  <c:pt idx="162">
                    <c:v>9:00</c:v>
                  </c:pt>
                  <c:pt idx="163">
                    <c:v>9:30</c:v>
                  </c:pt>
                  <c:pt idx="164">
                    <c:v>10:00</c:v>
                  </c:pt>
                  <c:pt idx="165">
                    <c:v>10:30</c:v>
                  </c:pt>
                  <c:pt idx="166">
                    <c:v>11:00</c:v>
                  </c:pt>
                  <c:pt idx="167">
                    <c:v>11:30</c:v>
                  </c:pt>
                  <c:pt idx="168">
                    <c:v>12:00</c:v>
                  </c:pt>
                  <c:pt idx="169">
                    <c:v>12:30</c:v>
                  </c:pt>
                  <c:pt idx="170">
                    <c:v>13:00</c:v>
                  </c:pt>
                  <c:pt idx="171">
                    <c:v>13:30</c:v>
                  </c:pt>
                  <c:pt idx="172">
                    <c:v>14:00</c:v>
                  </c:pt>
                  <c:pt idx="173">
                    <c:v>14:30</c:v>
                  </c:pt>
                  <c:pt idx="174">
                    <c:v>15:00</c:v>
                  </c:pt>
                  <c:pt idx="175">
                    <c:v>15:30</c:v>
                  </c:pt>
                  <c:pt idx="176">
                    <c:v>16:00</c:v>
                  </c:pt>
                  <c:pt idx="177">
                    <c:v>16:30</c:v>
                  </c:pt>
                  <c:pt idx="178">
                    <c:v>17:00</c:v>
                  </c:pt>
                  <c:pt idx="179">
                    <c:v>17:30</c:v>
                  </c:pt>
                  <c:pt idx="180">
                    <c:v>18:00</c:v>
                  </c:pt>
                  <c:pt idx="181">
                    <c:v>18:30</c:v>
                  </c:pt>
                  <c:pt idx="182">
                    <c:v>19:00</c:v>
                  </c:pt>
                  <c:pt idx="183">
                    <c:v>19:30</c:v>
                  </c:pt>
                  <c:pt idx="184">
                    <c:v>20:00</c:v>
                  </c:pt>
                  <c:pt idx="185">
                    <c:v>20:30</c:v>
                  </c:pt>
                  <c:pt idx="186">
                    <c:v>21:00</c:v>
                  </c:pt>
                  <c:pt idx="187">
                    <c:v>21:30</c:v>
                  </c:pt>
                  <c:pt idx="188">
                    <c:v>22:00</c:v>
                  </c:pt>
                  <c:pt idx="189">
                    <c:v>22:30</c:v>
                  </c:pt>
                  <c:pt idx="190">
                    <c:v>23:00</c:v>
                  </c:pt>
                  <c:pt idx="191">
                    <c:v>23:30</c:v>
                  </c:pt>
                  <c:pt idx="192">
                    <c:v>0:00</c:v>
                  </c:pt>
                  <c:pt idx="193">
                    <c:v>0:30</c:v>
                  </c:pt>
                  <c:pt idx="194">
                    <c:v>1:00</c:v>
                  </c:pt>
                  <c:pt idx="195">
                    <c:v>1:30</c:v>
                  </c:pt>
                  <c:pt idx="196">
                    <c:v>2:00</c:v>
                  </c:pt>
                  <c:pt idx="197">
                    <c:v>2:30</c:v>
                  </c:pt>
                  <c:pt idx="198">
                    <c:v>3:00</c:v>
                  </c:pt>
                  <c:pt idx="199">
                    <c:v>3:30</c:v>
                  </c:pt>
                  <c:pt idx="200">
                    <c:v>4:00</c:v>
                  </c:pt>
                  <c:pt idx="201">
                    <c:v>4:30</c:v>
                  </c:pt>
                  <c:pt idx="202">
                    <c:v>5:00</c:v>
                  </c:pt>
                  <c:pt idx="203">
                    <c:v>5:30</c:v>
                  </c:pt>
                  <c:pt idx="204">
                    <c:v>6:00</c:v>
                  </c:pt>
                  <c:pt idx="205">
                    <c:v>6:30</c:v>
                  </c:pt>
                  <c:pt idx="206">
                    <c:v>7:00</c:v>
                  </c:pt>
                  <c:pt idx="207">
                    <c:v>7:30</c:v>
                  </c:pt>
                  <c:pt idx="208">
                    <c:v>8:00</c:v>
                  </c:pt>
                  <c:pt idx="209">
                    <c:v>8:30</c:v>
                  </c:pt>
                  <c:pt idx="210">
                    <c:v>9:00</c:v>
                  </c:pt>
                  <c:pt idx="211">
                    <c:v>9:30</c:v>
                  </c:pt>
                  <c:pt idx="212">
                    <c:v>10:00</c:v>
                  </c:pt>
                  <c:pt idx="213">
                    <c:v>10:30</c:v>
                  </c:pt>
                  <c:pt idx="214">
                    <c:v>11:00</c:v>
                  </c:pt>
                  <c:pt idx="215">
                    <c:v>11:30</c:v>
                  </c:pt>
                  <c:pt idx="216">
                    <c:v>12:00</c:v>
                  </c:pt>
                  <c:pt idx="217">
                    <c:v>12:30</c:v>
                  </c:pt>
                  <c:pt idx="218">
                    <c:v>13:00</c:v>
                  </c:pt>
                  <c:pt idx="219">
                    <c:v>13:30</c:v>
                  </c:pt>
                  <c:pt idx="220">
                    <c:v>14:00</c:v>
                  </c:pt>
                  <c:pt idx="221">
                    <c:v>14:30</c:v>
                  </c:pt>
                  <c:pt idx="222">
                    <c:v>15:00</c:v>
                  </c:pt>
                  <c:pt idx="223">
                    <c:v>15:30</c:v>
                  </c:pt>
                  <c:pt idx="224">
                    <c:v>16:00</c:v>
                  </c:pt>
                  <c:pt idx="225">
                    <c:v>16:30</c:v>
                  </c:pt>
                  <c:pt idx="226">
                    <c:v>17:00</c:v>
                  </c:pt>
                  <c:pt idx="227">
                    <c:v>17:30</c:v>
                  </c:pt>
                  <c:pt idx="228">
                    <c:v>18:00</c:v>
                  </c:pt>
                  <c:pt idx="229">
                    <c:v>18:30</c:v>
                  </c:pt>
                  <c:pt idx="230">
                    <c:v>19:00</c:v>
                  </c:pt>
                  <c:pt idx="231">
                    <c:v>19:30</c:v>
                  </c:pt>
                  <c:pt idx="232">
                    <c:v>20:00</c:v>
                  </c:pt>
                  <c:pt idx="233">
                    <c:v>20:30</c:v>
                  </c:pt>
                  <c:pt idx="234">
                    <c:v>21:00</c:v>
                  </c:pt>
                  <c:pt idx="235">
                    <c:v>21:30</c:v>
                  </c:pt>
                  <c:pt idx="236">
                    <c:v>22:00</c:v>
                  </c:pt>
                  <c:pt idx="237">
                    <c:v>22:30</c:v>
                  </c:pt>
                  <c:pt idx="238">
                    <c:v>23:00</c:v>
                  </c:pt>
                  <c:pt idx="239">
                    <c:v>23:30</c:v>
                  </c:pt>
                  <c:pt idx="240">
                    <c:v>0:00</c:v>
                  </c:pt>
                  <c:pt idx="241">
                    <c:v>0:30</c:v>
                  </c:pt>
                  <c:pt idx="242">
                    <c:v>1:00</c:v>
                  </c:pt>
                  <c:pt idx="243">
                    <c:v>1:30</c:v>
                  </c:pt>
                  <c:pt idx="244">
                    <c:v>2:00</c:v>
                  </c:pt>
                  <c:pt idx="245">
                    <c:v>2:30</c:v>
                  </c:pt>
                  <c:pt idx="246">
                    <c:v>3:00</c:v>
                  </c:pt>
                  <c:pt idx="247">
                    <c:v>3:30</c:v>
                  </c:pt>
                  <c:pt idx="248">
                    <c:v>4:00</c:v>
                  </c:pt>
                  <c:pt idx="249">
                    <c:v>4:30</c:v>
                  </c:pt>
                  <c:pt idx="250">
                    <c:v>5:00</c:v>
                  </c:pt>
                  <c:pt idx="251">
                    <c:v>5:30</c:v>
                  </c:pt>
                  <c:pt idx="252">
                    <c:v>6:00</c:v>
                  </c:pt>
                  <c:pt idx="253">
                    <c:v>6:30</c:v>
                  </c:pt>
                  <c:pt idx="254">
                    <c:v>7:00</c:v>
                  </c:pt>
                  <c:pt idx="255">
                    <c:v>7:30</c:v>
                  </c:pt>
                  <c:pt idx="256">
                    <c:v>8:00</c:v>
                  </c:pt>
                  <c:pt idx="257">
                    <c:v>8:30</c:v>
                  </c:pt>
                  <c:pt idx="258">
                    <c:v>9:00</c:v>
                  </c:pt>
                  <c:pt idx="259">
                    <c:v>9:30</c:v>
                  </c:pt>
                  <c:pt idx="260">
                    <c:v>10:00</c:v>
                  </c:pt>
                  <c:pt idx="261">
                    <c:v>10:30</c:v>
                  </c:pt>
                  <c:pt idx="262">
                    <c:v>11:00</c:v>
                  </c:pt>
                  <c:pt idx="263">
                    <c:v>11:30</c:v>
                  </c:pt>
                  <c:pt idx="264">
                    <c:v>12:00</c:v>
                  </c:pt>
                  <c:pt idx="265">
                    <c:v>12:30</c:v>
                  </c:pt>
                  <c:pt idx="266">
                    <c:v>13:00</c:v>
                  </c:pt>
                  <c:pt idx="267">
                    <c:v>13:30</c:v>
                  </c:pt>
                  <c:pt idx="268">
                    <c:v>14:00</c:v>
                  </c:pt>
                  <c:pt idx="269">
                    <c:v>14:30</c:v>
                  </c:pt>
                  <c:pt idx="270">
                    <c:v>15:00</c:v>
                  </c:pt>
                  <c:pt idx="271">
                    <c:v>15:30</c:v>
                  </c:pt>
                  <c:pt idx="272">
                    <c:v>16:00</c:v>
                  </c:pt>
                  <c:pt idx="273">
                    <c:v>16:30</c:v>
                  </c:pt>
                  <c:pt idx="274">
                    <c:v>17:00</c:v>
                  </c:pt>
                  <c:pt idx="275">
                    <c:v>17:30</c:v>
                  </c:pt>
                  <c:pt idx="276">
                    <c:v>18:00</c:v>
                  </c:pt>
                  <c:pt idx="277">
                    <c:v>18:30</c:v>
                  </c:pt>
                  <c:pt idx="278">
                    <c:v>19:00</c:v>
                  </c:pt>
                  <c:pt idx="279">
                    <c:v>19:30</c:v>
                  </c:pt>
                  <c:pt idx="280">
                    <c:v>20:00</c:v>
                  </c:pt>
                  <c:pt idx="281">
                    <c:v>20:30</c:v>
                  </c:pt>
                  <c:pt idx="282">
                    <c:v>21:00</c:v>
                  </c:pt>
                  <c:pt idx="283">
                    <c:v>21:30</c:v>
                  </c:pt>
                  <c:pt idx="284">
                    <c:v>22:00</c:v>
                  </c:pt>
                  <c:pt idx="285">
                    <c:v>22:30</c:v>
                  </c:pt>
                  <c:pt idx="286">
                    <c:v>23:00</c:v>
                  </c:pt>
                  <c:pt idx="287">
                    <c:v>23:30</c:v>
                  </c:pt>
                  <c:pt idx="288">
                    <c:v>0:00</c:v>
                  </c:pt>
                  <c:pt idx="289">
                    <c:v>0:30</c:v>
                  </c:pt>
                  <c:pt idx="290">
                    <c:v>1:00</c:v>
                  </c:pt>
                  <c:pt idx="291">
                    <c:v>1:30</c:v>
                  </c:pt>
                  <c:pt idx="292">
                    <c:v>2:00</c:v>
                  </c:pt>
                  <c:pt idx="293">
                    <c:v>2:30</c:v>
                  </c:pt>
                  <c:pt idx="294">
                    <c:v>3:00</c:v>
                  </c:pt>
                  <c:pt idx="295">
                    <c:v>3:30</c:v>
                  </c:pt>
                  <c:pt idx="296">
                    <c:v>4:00</c:v>
                  </c:pt>
                  <c:pt idx="297">
                    <c:v>4:30</c:v>
                  </c:pt>
                  <c:pt idx="298">
                    <c:v>5:00</c:v>
                  </c:pt>
                  <c:pt idx="299">
                    <c:v>5:30</c:v>
                  </c:pt>
                  <c:pt idx="300">
                    <c:v>6:00</c:v>
                  </c:pt>
                  <c:pt idx="301">
                    <c:v>6:30</c:v>
                  </c:pt>
                  <c:pt idx="302">
                    <c:v>7:00</c:v>
                  </c:pt>
                  <c:pt idx="303">
                    <c:v>7:30</c:v>
                  </c:pt>
                  <c:pt idx="304">
                    <c:v>8:00</c:v>
                  </c:pt>
                  <c:pt idx="305">
                    <c:v>8:30</c:v>
                  </c:pt>
                  <c:pt idx="306">
                    <c:v>9:00</c:v>
                  </c:pt>
                  <c:pt idx="307">
                    <c:v>9:30</c:v>
                  </c:pt>
                  <c:pt idx="308">
                    <c:v>10:00</c:v>
                  </c:pt>
                  <c:pt idx="309">
                    <c:v>10:30</c:v>
                  </c:pt>
                  <c:pt idx="310">
                    <c:v>11:00</c:v>
                  </c:pt>
                  <c:pt idx="311">
                    <c:v>11:30</c:v>
                  </c:pt>
                  <c:pt idx="312">
                    <c:v>12:00</c:v>
                  </c:pt>
                  <c:pt idx="313">
                    <c:v>12:30</c:v>
                  </c:pt>
                  <c:pt idx="314">
                    <c:v>13:00</c:v>
                  </c:pt>
                  <c:pt idx="315">
                    <c:v>13:30</c:v>
                  </c:pt>
                  <c:pt idx="316">
                    <c:v>14:00</c:v>
                  </c:pt>
                  <c:pt idx="317">
                    <c:v>14:30</c:v>
                  </c:pt>
                  <c:pt idx="318">
                    <c:v>15:00</c:v>
                  </c:pt>
                  <c:pt idx="319">
                    <c:v>15:30</c:v>
                  </c:pt>
                  <c:pt idx="320">
                    <c:v>16:00</c:v>
                  </c:pt>
                  <c:pt idx="321">
                    <c:v>16:30</c:v>
                  </c:pt>
                  <c:pt idx="322">
                    <c:v>17:00</c:v>
                  </c:pt>
                  <c:pt idx="323">
                    <c:v>17:30</c:v>
                  </c:pt>
                  <c:pt idx="324">
                    <c:v>18:00</c:v>
                  </c:pt>
                  <c:pt idx="325">
                    <c:v>18:30</c:v>
                  </c:pt>
                  <c:pt idx="326">
                    <c:v>19:00</c:v>
                  </c:pt>
                  <c:pt idx="327">
                    <c:v>19:30</c:v>
                  </c:pt>
                  <c:pt idx="328">
                    <c:v>20:00</c:v>
                  </c:pt>
                  <c:pt idx="329">
                    <c:v>20:30</c:v>
                  </c:pt>
                  <c:pt idx="330">
                    <c:v>21:00</c:v>
                  </c:pt>
                  <c:pt idx="331">
                    <c:v>21:30</c:v>
                  </c:pt>
                  <c:pt idx="332">
                    <c:v>22:00</c:v>
                  </c:pt>
                  <c:pt idx="333">
                    <c:v>22:30</c:v>
                  </c:pt>
                  <c:pt idx="334">
                    <c:v>23:00</c:v>
                  </c:pt>
                  <c:pt idx="335">
                    <c:v>23:30</c:v>
                  </c:pt>
                  <c:pt idx="336">
                    <c:v>0:00</c:v>
                  </c:pt>
                  <c:pt idx="337">
                    <c:v>0:30</c:v>
                  </c:pt>
                  <c:pt idx="338">
                    <c:v>1:00</c:v>
                  </c:pt>
                  <c:pt idx="339">
                    <c:v>1:30</c:v>
                  </c:pt>
                  <c:pt idx="340">
                    <c:v>2:00</c:v>
                  </c:pt>
                  <c:pt idx="341">
                    <c:v>2:30</c:v>
                  </c:pt>
                  <c:pt idx="342">
                    <c:v>3:00</c:v>
                  </c:pt>
                  <c:pt idx="343">
                    <c:v>3:30</c:v>
                  </c:pt>
                  <c:pt idx="344">
                    <c:v>4:00</c:v>
                  </c:pt>
                  <c:pt idx="345">
                    <c:v>4:30</c:v>
                  </c:pt>
                  <c:pt idx="346">
                    <c:v>5:00</c:v>
                  </c:pt>
                  <c:pt idx="347">
                    <c:v>5:30</c:v>
                  </c:pt>
                  <c:pt idx="348">
                    <c:v>6:00</c:v>
                  </c:pt>
                  <c:pt idx="349">
                    <c:v>6:30</c:v>
                  </c:pt>
                  <c:pt idx="350">
                    <c:v>7:00</c:v>
                  </c:pt>
                  <c:pt idx="351">
                    <c:v>7:30</c:v>
                  </c:pt>
                  <c:pt idx="352">
                    <c:v>8:00</c:v>
                  </c:pt>
                  <c:pt idx="353">
                    <c:v>8:30</c:v>
                  </c:pt>
                  <c:pt idx="354">
                    <c:v>9:00</c:v>
                  </c:pt>
                  <c:pt idx="355">
                    <c:v>9:30</c:v>
                  </c:pt>
                  <c:pt idx="356">
                    <c:v>10:00</c:v>
                  </c:pt>
                  <c:pt idx="357">
                    <c:v>10:30</c:v>
                  </c:pt>
                  <c:pt idx="358">
                    <c:v>11:00</c:v>
                  </c:pt>
                  <c:pt idx="359">
                    <c:v>11:30</c:v>
                  </c:pt>
                  <c:pt idx="360">
                    <c:v>12:00</c:v>
                  </c:pt>
                  <c:pt idx="361">
                    <c:v>12:30</c:v>
                  </c:pt>
                  <c:pt idx="362">
                    <c:v>13:00</c:v>
                  </c:pt>
                  <c:pt idx="363">
                    <c:v>13:30</c:v>
                  </c:pt>
                  <c:pt idx="364">
                    <c:v>14:00</c:v>
                  </c:pt>
                  <c:pt idx="365">
                    <c:v>14:30</c:v>
                  </c:pt>
                  <c:pt idx="366">
                    <c:v>15:00</c:v>
                  </c:pt>
                  <c:pt idx="367">
                    <c:v>15:30</c:v>
                  </c:pt>
                  <c:pt idx="368">
                    <c:v>16:00</c:v>
                  </c:pt>
                  <c:pt idx="369">
                    <c:v>16:30</c:v>
                  </c:pt>
                  <c:pt idx="370">
                    <c:v>17:00</c:v>
                  </c:pt>
                  <c:pt idx="371">
                    <c:v>17:30</c:v>
                  </c:pt>
                  <c:pt idx="372">
                    <c:v>18:00</c:v>
                  </c:pt>
                  <c:pt idx="373">
                    <c:v>18:30</c:v>
                  </c:pt>
                  <c:pt idx="374">
                    <c:v>19:00</c:v>
                  </c:pt>
                  <c:pt idx="375">
                    <c:v>19:30</c:v>
                  </c:pt>
                  <c:pt idx="376">
                    <c:v>20:00</c:v>
                  </c:pt>
                  <c:pt idx="377">
                    <c:v>20:30</c:v>
                  </c:pt>
                  <c:pt idx="378">
                    <c:v>21:00</c:v>
                  </c:pt>
                  <c:pt idx="379">
                    <c:v>21:30</c:v>
                  </c:pt>
                  <c:pt idx="380">
                    <c:v>22:00</c:v>
                  </c:pt>
                  <c:pt idx="381">
                    <c:v>22:30</c:v>
                  </c:pt>
                  <c:pt idx="382">
                    <c:v>23:00</c:v>
                  </c:pt>
                  <c:pt idx="383">
                    <c:v>23:30</c:v>
                  </c:pt>
                  <c:pt idx="384">
                    <c:v>0:00</c:v>
                  </c:pt>
                  <c:pt idx="385">
                    <c:v>0:30</c:v>
                  </c:pt>
                  <c:pt idx="386">
                    <c:v>1:00</c:v>
                  </c:pt>
                  <c:pt idx="387">
                    <c:v>1:30</c:v>
                  </c:pt>
                  <c:pt idx="388">
                    <c:v>2:00</c:v>
                  </c:pt>
                  <c:pt idx="389">
                    <c:v>2:30</c:v>
                  </c:pt>
                  <c:pt idx="390">
                    <c:v>3:00</c:v>
                  </c:pt>
                  <c:pt idx="391">
                    <c:v>3:30</c:v>
                  </c:pt>
                  <c:pt idx="392">
                    <c:v>4:00</c:v>
                  </c:pt>
                  <c:pt idx="393">
                    <c:v>4:30</c:v>
                  </c:pt>
                  <c:pt idx="394">
                    <c:v>5:00</c:v>
                  </c:pt>
                  <c:pt idx="395">
                    <c:v>5:30</c:v>
                  </c:pt>
                  <c:pt idx="396">
                    <c:v>6:00</c:v>
                  </c:pt>
                  <c:pt idx="397">
                    <c:v>6:30</c:v>
                  </c:pt>
                  <c:pt idx="398">
                    <c:v>7:00</c:v>
                  </c:pt>
                  <c:pt idx="399">
                    <c:v>7:30</c:v>
                  </c:pt>
                  <c:pt idx="400">
                    <c:v>8:00</c:v>
                  </c:pt>
                  <c:pt idx="401">
                    <c:v>8:30</c:v>
                  </c:pt>
                  <c:pt idx="402">
                    <c:v>9:00</c:v>
                  </c:pt>
                  <c:pt idx="403">
                    <c:v>9:30</c:v>
                  </c:pt>
                  <c:pt idx="404">
                    <c:v>10:00</c:v>
                  </c:pt>
                  <c:pt idx="405">
                    <c:v>10:30</c:v>
                  </c:pt>
                  <c:pt idx="406">
                    <c:v>11:00</c:v>
                  </c:pt>
                  <c:pt idx="407">
                    <c:v>11:30</c:v>
                  </c:pt>
                  <c:pt idx="408">
                    <c:v>12:00</c:v>
                  </c:pt>
                  <c:pt idx="409">
                    <c:v>12:30</c:v>
                  </c:pt>
                  <c:pt idx="410">
                    <c:v>13:00</c:v>
                  </c:pt>
                  <c:pt idx="411">
                    <c:v>13:30</c:v>
                  </c:pt>
                  <c:pt idx="412">
                    <c:v>14:00</c:v>
                  </c:pt>
                  <c:pt idx="413">
                    <c:v>14:30</c:v>
                  </c:pt>
                  <c:pt idx="414">
                    <c:v>15:00</c:v>
                  </c:pt>
                  <c:pt idx="415">
                    <c:v>15:30</c:v>
                  </c:pt>
                  <c:pt idx="416">
                    <c:v>16:00</c:v>
                  </c:pt>
                  <c:pt idx="417">
                    <c:v>16:30</c:v>
                  </c:pt>
                  <c:pt idx="418">
                    <c:v>17:00</c:v>
                  </c:pt>
                  <c:pt idx="419">
                    <c:v>17:30</c:v>
                  </c:pt>
                  <c:pt idx="420">
                    <c:v>18:00</c:v>
                  </c:pt>
                  <c:pt idx="421">
                    <c:v>18:30</c:v>
                  </c:pt>
                  <c:pt idx="422">
                    <c:v>19:00</c:v>
                  </c:pt>
                  <c:pt idx="423">
                    <c:v>19:30</c:v>
                  </c:pt>
                  <c:pt idx="424">
                    <c:v>20:00</c:v>
                  </c:pt>
                  <c:pt idx="425">
                    <c:v>20:30</c:v>
                  </c:pt>
                  <c:pt idx="426">
                    <c:v>21:00</c:v>
                  </c:pt>
                  <c:pt idx="427">
                    <c:v>21:30</c:v>
                  </c:pt>
                  <c:pt idx="428">
                    <c:v>22:00</c:v>
                  </c:pt>
                  <c:pt idx="429">
                    <c:v>22:30</c:v>
                  </c:pt>
                  <c:pt idx="430">
                    <c:v>23:00</c:v>
                  </c:pt>
                  <c:pt idx="431">
                    <c:v>23:30</c:v>
                  </c:pt>
                  <c:pt idx="432">
                    <c:v>0:00</c:v>
                  </c:pt>
                  <c:pt idx="433">
                    <c:v>0:30</c:v>
                  </c:pt>
                  <c:pt idx="434">
                    <c:v>1:00</c:v>
                  </c:pt>
                  <c:pt idx="435">
                    <c:v>1:30</c:v>
                  </c:pt>
                  <c:pt idx="436">
                    <c:v>2:00</c:v>
                  </c:pt>
                  <c:pt idx="437">
                    <c:v>2:30</c:v>
                  </c:pt>
                  <c:pt idx="438">
                    <c:v>3:00</c:v>
                  </c:pt>
                  <c:pt idx="439">
                    <c:v>3:30</c:v>
                  </c:pt>
                  <c:pt idx="440">
                    <c:v>4:00</c:v>
                  </c:pt>
                  <c:pt idx="441">
                    <c:v>4:30</c:v>
                  </c:pt>
                  <c:pt idx="442">
                    <c:v>5:00</c:v>
                  </c:pt>
                  <c:pt idx="443">
                    <c:v>5:30</c:v>
                  </c:pt>
                  <c:pt idx="444">
                    <c:v>6:00</c:v>
                  </c:pt>
                  <c:pt idx="445">
                    <c:v>6:30</c:v>
                  </c:pt>
                  <c:pt idx="446">
                    <c:v>7:00</c:v>
                  </c:pt>
                  <c:pt idx="447">
                    <c:v>7:30</c:v>
                  </c:pt>
                  <c:pt idx="448">
                    <c:v>8:00</c:v>
                  </c:pt>
                  <c:pt idx="449">
                    <c:v>8:30</c:v>
                  </c:pt>
                  <c:pt idx="450">
                    <c:v>9:00</c:v>
                  </c:pt>
                  <c:pt idx="451">
                    <c:v>9:30</c:v>
                  </c:pt>
                  <c:pt idx="452">
                    <c:v>10:00</c:v>
                  </c:pt>
                  <c:pt idx="453">
                    <c:v>10:30</c:v>
                  </c:pt>
                  <c:pt idx="454">
                    <c:v>11:00</c:v>
                  </c:pt>
                  <c:pt idx="455">
                    <c:v>11:30</c:v>
                  </c:pt>
                  <c:pt idx="456">
                    <c:v>12:00</c:v>
                  </c:pt>
                  <c:pt idx="457">
                    <c:v>12:30</c:v>
                  </c:pt>
                  <c:pt idx="458">
                    <c:v>13:00</c:v>
                  </c:pt>
                  <c:pt idx="459">
                    <c:v>13:30</c:v>
                  </c:pt>
                  <c:pt idx="460">
                    <c:v>14:00</c:v>
                  </c:pt>
                  <c:pt idx="461">
                    <c:v>14:30</c:v>
                  </c:pt>
                  <c:pt idx="462">
                    <c:v>15:00</c:v>
                  </c:pt>
                  <c:pt idx="463">
                    <c:v>15:30</c:v>
                  </c:pt>
                  <c:pt idx="464">
                    <c:v>16:00</c:v>
                  </c:pt>
                  <c:pt idx="465">
                    <c:v>16:30</c:v>
                  </c:pt>
                  <c:pt idx="466">
                    <c:v>17:00</c:v>
                  </c:pt>
                  <c:pt idx="467">
                    <c:v>17:30</c:v>
                  </c:pt>
                  <c:pt idx="468">
                    <c:v>18:00</c:v>
                  </c:pt>
                  <c:pt idx="469">
                    <c:v>18:30</c:v>
                  </c:pt>
                  <c:pt idx="470">
                    <c:v>19:00</c:v>
                  </c:pt>
                  <c:pt idx="471">
                    <c:v>19:30</c:v>
                  </c:pt>
                  <c:pt idx="472">
                    <c:v>20:00</c:v>
                  </c:pt>
                  <c:pt idx="473">
                    <c:v>20:30</c:v>
                  </c:pt>
                  <c:pt idx="474">
                    <c:v>21:00</c:v>
                  </c:pt>
                  <c:pt idx="475">
                    <c:v>21:30</c:v>
                  </c:pt>
                  <c:pt idx="476">
                    <c:v>22:00</c:v>
                  </c:pt>
                  <c:pt idx="477">
                    <c:v>22:30</c:v>
                  </c:pt>
                  <c:pt idx="478">
                    <c:v>23:00</c:v>
                  </c:pt>
                  <c:pt idx="479">
                    <c:v>23:30</c:v>
                  </c:pt>
                </c:lvl>
                <c:lvl>
                  <c:pt idx="0">
                    <c:v>22</c:v>
                  </c:pt>
                  <c:pt idx="48">
                    <c:v>23</c:v>
                  </c:pt>
                  <c:pt idx="96">
                    <c:v>24</c:v>
                  </c:pt>
                  <c:pt idx="144">
                    <c:v>25</c:v>
                  </c:pt>
                  <c:pt idx="192">
                    <c:v>26</c:v>
                  </c:pt>
                  <c:pt idx="240">
                    <c:v>27</c:v>
                  </c:pt>
                  <c:pt idx="288">
                    <c:v>28</c:v>
                  </c:pt>
                  <c:pt idx="336">
                    <c:v>29</c:v>
                  </c:pt>
                  <c:pt idx="384">
                    <c:v>30</c:v>
                  </c:pt>
                  <c:pt idx="432">
                    <c:v>31</c:v>
                  </c:pt>
                </c:lvl>
              </c:multiLvlStrCache>
            </c:multiLvlStrRef>
          </c:cat>
          <c:val>
            <c:numRef>
              <c:f>Sheet2!$B$6:$B$496</c:f>
              <c:numCache>
                <c:formatCode>General</c:formatCode>
                <c:ptCount val="480"/>
                <c:pt idx="16" formatCode="0.0">
                  <c:v>5.0110980975682597</c:v>
                </c:pt>
                <c:pt idx="17" formatCode="0.0">
                  <c:v>5.1083044954627503</c:v>
                </c:pt>
                <c:pt idx="18" formatCode="0.0">
                  <c:v>5.2044792511465197</c:v>
                </c:pt>
                <c:pt idx="19" formatCode="0.0">
                  <c:v>5.29866612556338</c:v>
                </c:pt>
                <c:pt idx="20" formatCode="0.0">
                  <c:v>5.3895210626179404</c:v>
                </c:pt>
                <c:pt idx="21" formatCode="0.0">
                  <c:v>5.4752453322786803</c:v>
                </c:pt>
                <c:pt idx="22" formatCode="0.0">
                  <c:v>5.5535395914332097</c:v>
                </c:pt>
                <c:pt idx="23" formatCode="0.0">
                  <c:v>5.6215998970173198</c:v>
                </c:pt>
                <c:pt idx="24" formatCode="0.0">
                  <c:v>5.6761820927460098</c:v>
                </c:pt>
                <c:pt idx="25" formatCode="0.0">
                  <c:v>5.7137626783683597</c:v>
                </c:pt>
                <c:pt idx="26" formatCode="0.0">
                  <c:v>5.7308183386470599</c:v>
                </c:pt>
                <c:pt idx="27" formatCode="0.0">
                  <c:v>5.7242289883907196</c:v>
                </c:pt>
                <c:pt idx="28" formatCode="0.0">
                  <c:v>5.6917794428561104</c:v>
                </c:pt>
                <c:pt idx="29" formatCode="0.0">
                  <c:v>5.6326975294728703</c:v>
                </c:pt>
                <c:pt idx="30" formatCode="0.0">
                  <c:v>5.5481338585320499</c:v>
                </c:pt>
                <c:pt idx="31" formatCode="0.0">
                  <c:v>5.4414768982981796</c:v>
                </c:pt>
                <c:pt idx="64" formatCode="0.0">
                  <c:v>5.1654221589320999</c:v>
                </c:pt>
                <c:pt idx="65" formatCode="0.0">
                  <c:v>5.2643652886584897</c:v>
                </c:pt>
                <c:pt idx="66" formatCode="0.0">
                  <c:v>5.3621650023415199</c:v>
                </c:pt>
                <c:pt idx="67" formatCode="0.0">
                  <c:v>5.4576065360232304</c:v>
                </c:pt>
                <c:pt idx="68" formatCode="0.0">
                  <c:v>5.5490023715219099</c:v>
                </c:pt>
                <c:pt idx="69" formatCode="0.0">
                  <c:v>5.6341251936480203</c:v>
                </c:pt>
                <c:pt idx="70" formatCode="0.0">
                  <c:v>5.7101762403150396</c:v>
                </c:pt>
                <c:pt idx="71" formatCode="0.0">
                  <c:v>5.7738163214713101</c:v>
                </c:pt>
                <c:pt idx="72" formatCode="0.0">
                  <c:v>5.8212903806539904</c:v>
                </c:pt>
                <c:pt idx="73" formatCode="0.0">
                  <c:v>5.8486730032487397</c:v>
                </c:pt>
                <c:pt idx="74" formatCode="0.0">
                  <c:v>5.8522474052409201</c:v>
                </c:pt>
                <c:pt idx="75" formatCode="0.0">
                  <c:v>5.8290020838152596</c:v>
                </c:pt>
                <c:pt idx="76" formatCode="0.0">
                  <c:v>5.7771910756379699</c:v>
                </c:pt>
                <c:pt idx="77" formatCode="0.0">
                  <c:v>5.6968670327218103</c:v>
                </c:pt>
                <c:pt idx="78" formatCode="0.0">
                  <c:v>5.5902778236606103</c:v>
                </c:pt>
                <c:pt idx="79" formatCode="0.0">
                  <c:v>5.4620310051976801</c:v>
                </c:pt>
                <c:pt idx="112" formatCode="0.0">
                  <c:v>5.2123175931096402</c:v>
                </c:pt>
                <c:pt idx="113" formatCode="0.0">
                  <c:v>5.3114259864328899</c:v>
                </c:pt>
                <c:pt idx="114" formatCode="0.0">
                  <c:v>5.40939000103059</c:v>
                </c:pt>
                <c:pt idx="115" formatCode="0.0">
                  <c:v>5.5049908805062104</c:v>
                </c:pt>
                <c:pt idx="116" formatCode="0.0">
                  <c:v>5.5965358618141403</c:v>
                </c:pt>
                <c:pt idx="117" formatCode="0.0">
                  <c:v>5.6817911784929098</c:v>
                </c:pt>
                <c:pt idx="118" formatCode="0.0">
                  <c:v>5.7579506956544799</c:v>
                </c:pt>
                <c:pt idx="119" formatCode="0.0">
                  <c:v>5.8216675393733901</c:v>
                </c:pt>
                <c:pt idx="120" formatCode="0.0">
                  <c:v>5.8691796397492002</c:v>
                </c:pt>
                <c:pt idx="121" formatCode="0.0">
                  <c:v>5.8965565424062003</c:v>
                </c:pt>
                <c:pt idx="122" formatCode="0.0">
                  <c:v>5.9000798277275299</c:v>
                </c:pt>
                <c:pt idx="123" formatCode="0.0">
                  <c:v>5.8767409695713404</c:v>
                </c:pt>
                <c:pt idx="124" formatCode="0.0">
                  <c:v>5.8248021463319599</c:v>
                </c:pt>
                <c:pt idx="125" formatCode="0.0">
                  <c:v>5.7443288606099303</c:v>
                </c:pt>
                <c:pt idx="126" formatCode="0.0">
                  <c:v>5.6375849954932598</c:v>
                </c:pt>
                <c:pt idx="127" formatCode="0.0">
                  <c:v>5.5091949547938599</c:v>
                </c:pt>
                <c:pt idx="160" formatCode="0.0">
                  <c:v>5.2631698104173203</c:v>
                </c:pt>
                <c:pt idx="161" formatCode="0.0">
                  <c:v>5.3622194991344001</c:v>
                </c:pt>
                <c:pt idx="162" formatCode="0.0">
                  <c:v>5.4601280076052001</c:v>
                </c:pt>
                <c:pt idx="163" formatCode="0.0">
                  <c:v>5.5556764948857804</c:v>
                </c:pt>
                <c:pt idx="164" formatCode="0.0">
                  <c:v>5.6471720986517298</c:v>
                </c:pt>
                <c:pt idx="165" formatCode="0.0">
                  <c:v>5.7323809389941198</c:v>
                </c:pt>
                <c:pt idx="166" formatCode="0.0">
                  <c:v>5.80849675688708</c:v>
                </c:pt>
                <c:pt idx="167" formatCode="0.0">
                  <c:v>5.8721725510260301</c:v>
                </c:pt>
                <c:pt idx="168" formatCode="0.0">
                  <c:v>5.9196461328602297</c:v>
                </c:pt>
                <c:pt idx="169" formatCode="0.0">
                  <c:v>5.9469869539751796</c:v>
                </c:pt>
                <c:pt idx="170" formatCode="0.0">
                  <c:v>5.9504765427424999</c:v>
                </c:pt>
                <c:pt idx="171" formatCode="0.0">
                  <c:v>5.9271063777182098</c:v>
                </c:pt>
                <c:pt idx="172" formatCode="0.0">
                  <c:v>5.8751387053774904</c:v>
                </c:pt>
                <c:pt idx="173" formatCode="0.0">
                  <c:v>5.7946391541550097</c:v>
                </c:pt>
                <c:pt idx="174" formatCode="0.0">
                  <c:v>5.6878717718449101</c:v>
                </c:pt>
                <c:pt idx="175" formatCode="0.0">
                  <c:v>5.5594611374116401</c:v>
                </c:pt>
                <c:pt idx="304" formatCode="0.0">
                  <c:v>5.22790696438644</c:v>
                </c:pt>
                <c:pt idx="305" formatCode="0.0">
                  <c:v>5.3263284952867496</c:v>
                </c:pt>
                <c:pt idx="306" formatCode="0.0">
                  <c:v>5.4236173499798097</c:v>
                </c:pt>
                <c:pt idx="307" formatCode="0.0">
                  <c:v>5.5185638524859</c:v>
                </c:pt>
                <c:pt idx="308" formatCode="0.0">
                  <c:v>5.6094872082930998</c:v>
                </c:pt>
                <c:pt idx="309" formatCode="0.0">
                  <c:v>5.6941684037595399</c:v>
                </c:pt>
                <c:pt idx="310" formatCode="0.0">
                  <c:v>5.7698181878707304</c:v>
                </c:pt>
                <c:pt idx="311" formatCode="0.0">
                  <c:v>5.8331072988193604</c:v>
                </c:pt>
                <c:pt idx="312" formatCode="0.0">
                  <c:v>5.8802897488780097</c:v>
                </c:pt>
                <c:pt idx="313" formatCode="0.0">
                  <c:v>5.90744663420063</c:v>
                </c:pt>
                <c:pt idx="314" formatCode="0.0">
                  <c:v>5.9108632548523596</c:v>
                </c:pt>
                <c:pt idx="315" formatCode="0.0">
                  <c:v>5.8875241809231902</c:v>
                </c:pt>
                <c:pt idx="316" formatCode="0.0">
                  <c:v>5.8356727758979101</c:v>
                </c:pt>
                <c:pt idx="317" formatCode="0.0">
                  <c:v>5.7553448520874202</c:v>
                </c:pt>
                <c:pt idx="318" formatCode="0.0">
                  <c:v>5.6487672758804699</c:v>
                </c:pt>
                <c:pt idx="319" formatCode="0.0">
                  <c:v>5.5205254787811802</c:v>
                </c:pt>
                <c:pt idx="352" formatCode="0.0">
                  <c:v>5.2430871676395103</c:v>
                </c:pt>
                <c:pt idx="353" formatCode="0.0">
                  <c:v>5.3421085947495097</c:v>
                </c:pt>
                <c:pt idx="354" formatCode="0.0">
                  <c:v>5.4399881426418704</c:v>
                </c:pt>
                <c:pt idx="355" formatCode="0.0">
                  <c:v>5.5355070891377096</c:v>
                </c:pt>
                <c:pt idx="356" formatCode="0.0">
                  <c:v>5.6269727258679296</c:v>
                </c:pt>
                <c:pt idx="357" formatCode="0.0">
                  <c:v>5.7121513607527401</c:v>
                </c:pt>
                <c:pt idx="358" formatCode="0.0">
                  <c:v>5.7882369484119698</c:v>
                </c:pt>
                <c:pt idx="359" formatCode="0.0">
                  <c:v>5.8518827097645403</c:v>
                </c:pt>
                <c:pt idx="360" formatCode="0.0">
                  <c:v>5.8993266593688496</c:v>
                </c:pt>
                <c:pt idx="361" formatCode="0.0">
                  <c:v>5.92663839606612</c:v>
                </c:pt>
                <c:pt idx="362" formatCode="0.0">
                  <c:v>5.93009949934555</c:v>
                </c:pt>
                <c:pt idx="363" formatCode="0.0">
                  <c:v>5.9067013687785597</c:v>
                </c:pt>
                <c:pt idx="364" formatCode="0.0">
                  <c:v>5.8547060263063102</c:v>
                </c:pt>
                <c:pt idx="365" formatCode="0.0">
                  <c:v>5.7741787432811904</c:v>
                </c:pt>
                <c:pt idx="366" formatCode="0.0">
                  <c:v>5.6673831215100101</c:v>
                </c:pt>
                <c:pt idx="367" formatCode="0.0">
                  <c:v>5.5389432707780601</c:v>
                </c:pt>
                <c:pt idx="400" formatCode="0.0">
                  <c:v>5.2867240666695503</c:v>
                </c:pt>
                <c:pt idx="401" formatCode="0.0">
                  <c:v>5.3857330551122402</c:v>
                </c:pt>
                <c:pt idx="402" formatCode="0.0">
                  <c:v>5.4836024924561304</c:v>
                </c:pt>
                <c:pt idx="403" formatCode="0.0">
                  <c:v>5.57911351982992</c:v>
                </c:pt>
                <c:pt idx="404" formatCode="0.0">
                  <c:v>5.6705732575000098</c:v>
                </c:pt>
                <c:pt idx="405" formatCode="0.0">
                  <c:v>5.7557478086534903</c:v>
                </c:pt>
                <c:pt idx="406" formatCode="0.0">
                  <c:v>5.8318308978064701</c:v>
                </c:pt>
                <c:pt idx="407" formatCode="0.0">
                  <c:v>5.8954755075197003</c:v>
                </c:pt>
                <c:pt idx="408" formatCode="0.0">
                  <c:v>5.9429194332364199</c:v>
                </c:pt>
                <c:pt idx="409" formatCode="0.0">
                  <c:v>5.97023211040774</c:v>
                </c:pt>
                <c:pt idx="410" formatCode="0.0">
                  <c:v>5.9736950508610898</c:v>
                </c:pt>
                <c:pt idx="411" formatCode="0.0">
                  <c:v>5.9502997159606998</c:v>
                </c:pt>
                <c:pt idx="412" formatCode="0.0">
                  <c:v>5.8983083342324401</c:v>
                </c:pt>
                <c:pt idx="413" formatCode="0.0">
                  <c:v>5.81778651549046</c:v>
                </c:pt>
                <c:pt idx="414" formatCode="0.0">
                  <c:v>5.7109982885349497</c:v>
                </c:pt>
                <c:pt idx="415" formatCode="0.0">
                  <c:v>5.5825682134131398</c:v>
                </c:pt>
                <c:pt idx="448" formatCode="0.0">
                  <c:v>5.3267219451535599</c:v>
                </c:pt>
                <c:pt idx="449" formatCode="0.0">
                  <c:v>5.4256727357864598</c:v>
                </c:pt>
                <c:pt idx="450" formatCode="0.0">
                  <c:v>5.5234866293701401</c:v>
                </c:pt>
                <c:pt idx="451" formatCode="0.0">
                  <c:v>5.6189447356091602</c:v>
                </c:pt>
                <c:pt idx="452" formatCode="0.0">
                  <c:v>5.7103541433630296</c:v>
                </c:pt>
                <c:pt idx="453" formatCode="0.0">
                  <c:v>5.7954809244391301</c:v>
                </c:pt>
                <c:pt idx="454" formatCode="0.0">
                  <c:v>5.8715187720922604</c:v>
                </c:pt>
                <c:pt idx="455" formatCode="0.0">
                  <c:v>5.9351206379425703</c:v>
                </c:pt>
                <c:pt idx="456" formatCode="0.0">
                  <c:v>5.9825242871418904</c:v>
                </c:pt>
                <c:pt idx="457" formatCode="0.0">
                  <c:v>6.0097991259369099</c:v>
                </c:pt>
                <c:pt idx="458" formatCode="0.0">
                  <c:v>6.0132266385183302</c:v>
                </c:pt>
                <c:pt idx="459" formatCode="0.0">
                  <c:v>5.9897982605857498</c:v>
                </c:pt>
                <c:pt idx="460" formatCode="0.0">
                  <c:v>5.9377761971534397</c:v>
                </c:pt>
                <c:pt idx="461" formatCode="0.0">
                  <c:v>5.85722603651464</c:v>
                </c:pt>
                <c:pt idx="462" formatCode="0.0">
                  <c:v>5.7504117874070202</c:v>
                </c:pt>
                <c:pt idx="463" formatCode="0.0">
                  <c:v>5.6219579904751296</c:v>
                </c:pt>
              </c:numCache>
            </c:numRef>
          </c:val>
          <c:smooth val="0"/>
          <c:extLst>
            <c:ext xmlns:c16="http://schemas.microsoft.com/office/drawing/2014/chart" uri="{C3380CC4-5D6E-409C-BE32-E72D297353CC}">
              <c16:uniqueId val="{00000000-220C-B74F-B384-B96B8AAD9287}"/>
            </c:ext>
          </c:extLst>
        </c:ser>
        <c:ser>
          <c:idx val="1"/>
          <c:order val="1"/>
          <c:tx>
            <c:strRef>
              <c:f>Sheet2!$C$4:$C$5</c:f>
              <c:strCache>
                <c:ptCount val="1"/>
                <c:pt idx="0">
                  <c:v>Off Duty</c:v>
                </c:pt>
              </c:strCache>
            </c:strRef>
          </c:tx>
          <c:spPr>
            <a:ln w="28575" cap="rnd">
              <a:solidFill>
                <a:srgbClr val="00B050"/>
              </a:solidFill>
              <a:round/>
            </a:ln>
            <a:effectLst/>
          </c:spPr>
          <c:marker>
            <c:symbol val="none"/>
          </c:marker>
          <c:cat>
            <c:multiLvlStrRef>
              <c:f>Sheet2!$A$6:$A$496</c:f>
              <c:multiLvlStrCache>
                <c:ptCount val="480"/>
                <c:lvl>
                  <c:pt idx="0">
                    <c:v>0:00</c:v>
                  </c:pt>
                  <c:pt idx="1">
                    <c:v>0:30</c:v>
                  </c:pt>
                  <c:pt idx="2">
                    <c:v>1:00</c:v>
                  </c:pt>
                  <c:pt idx="3">
                    <c:v>1:30</c:v>
                  </c:pt>
                  <c:pt idx="4">
                    <c:v>2:00</c:v>
                  </c:pt>
                  <c:pt idx="5">
                    <c:v>2:30</c:v>
                  </c:pt>
                  <c:pt idx="6">
                    <c:v>3:00</c:v>
                  </c:pt>
                  <c:pt idx="7">
                    <c:v>3:30</c:v>
                  </c:pt>
                  <c:pt idx="8">
                    <c:v>4:00</c:v>
                  </c:pt>
                  <c:pt idx="9">
                    <c:v>4:30</c:v>
                  </c:pt>
                  <c:pt idx="10">
                    <c:v>5:00</c:v>
                  </c:pt>
                  <c:pt idx="11">
                    <c:v>5:30</c:v>
                  </c:pt>
                  <c:pt idx="12">
                    <c:v>6:00</c:v>
                  </c:pt>
                  <c:pt idx="13">
                    <c:v>6:30</c:v>
                  </c:pt>
                  <c:pt idx="14">
                    <c:v>7:00</c:v>
                  </c:pt>
                  <c:pt idx="15">
                    <c:v>7:30</c:v>
                  </c:pt>
                  <c:pt idx="16">
                    <c:v>8:00</c:v>
                  </c:pt>
                  <c:pt idx="17">
                    <c:v>8:30</c:v>
                  </c:pt>
                  <c:pt idx="18">
                    <c:v>9:00</c:v>
                  </c:pt>
                  <c:pt idx="19">
                    <c:v>9:30</c:v>
                  </c:pt>
                  <c:pt idx="20">
                    <c:v>10:00</c:v>
                  </c:pt>
                  <c:pt idx="21">
                    <c:v>10:30</c:v>
                  </c:pt>
                  <c:pt idx="22">
                    <c:v>11:00</c:v>
                  </c:pt>
                  <c:pt idx="23">
                    <c:v>11:30</c:v>
                  </c:pt>
                  <c:pt idx="24">
                    <c:v>12:00</c:v>
                  </c:pt>
                  <c:pt idx="25">
                    <c:v>12:30</c:v>
                  </c:pt>
                  <c:pt idx="26">
                    <c:v>13:00</c:v>
                  </c:pt>
                  <c:pt idx="27">
                    <c:v>13:30</c:v>
                  </c:pt>
                  <c:pt idx="28">
                    <c:v>14:00</c:v>
                  </c:pt>
                  <c:pt idx="29">
                    <c:v>14:30</c:v>
                  </c:pt>
                  <c:pt idx="30">
                    <c:v>15:00</c:v>
                  </c:pt>
                  <c:pt idx="31">
                    <c:v>15:30</c:v>
                  </c:pt>
                  <c:pt idx="32">
                    <c:v>16:00</c:v>
                  </c:pt>
                  <c:pt idx="33">
                    <c:v>16:30</c:v>
                  </c:pt>
                  <c:pt idx="34">
                    <c:v>17:00</c:v>
                  </c:pt>
                  <c:pt idx="35">
                    <c:v>17:30</c:v>
                  </c:pt>
                  <c:pt idx="36">
                    <c:v>18:00</c:v>
                  </c:pt>
                  <c:pt idx="37">
                    <c:v>18:30</c:v>
                  </c:pt>
                  <c:pt idx="38">
                    <c:v>19:00</c:v>
                  </c:pt>
                  <c:pt idx="39">
                    <c:v>19:30</c:v>
                  </c:pt>
                  <c:pt idx="40">
                    <c:v>20:00</c:v>
                  </c:pt>
                  <c:pt idx="41">
                    <c:v>20:30</c:v>
                  </c:pt>
                  <c:pt idx="42">
                    <c:v>21:00</c:v>
                  </c:pt>
                  <c:pt idx="43">
                    <c:v>21:30</c:v>
                  </c:pt>
                  <c:pt idx="44">
                    <c:v>22:00</c:v>
                  </c:pt>
                  <c:pt idx="45">
                    <c:v>22:30</c:v>
                  </c:pt>
                  <c:pt idx="46">
                    <c:v>23:00</c:v>
                  </c:pt>
                  <c:pt idx="47">
                    <c:v>23:30</c:v>
                  </c:pt>
                  <c:pt idx="48">
                    <c:v>0:00</c:v>
                  </c:pt>
                  <c:pt idx="49">
                    <c:v>0:30</c:v>
                  </c:pt>
                  <c:pt idx="50">
                    <c:v>1:00</c:v>
                  </c:pt>
                  <c:pt idx="51">
                    <c:v>1:30</c:v>
                  </c:pt>
                  <c:pt idx="52">
                    <c:v>2:00</c:v>
                  </c:pt>
                  <c:pt idx="53">
                    <c:v>2:30</c:v>
                  </c:pt>
                  <c:pt idx="54">
                    <c:v>3:00</c:v>
                  </c:pt>
                  <c:pt idx="55">
                    <c:v>3:30</c:v>
                  </c:pt>
                  <c:pt idx="56">
                    <c:v>4:00</c:v>
                  </c:pt>
                  <c:pt idx="57">
                    <c:v>4:30</c:v>
                  </c:pt>
                  <c:pt idx="58">
                    <c:v>5:00</c:v>
                  </c:pt>
                  <c:pt idx="59">
                    <c:v>5:30</c:v>
                  </c:pt>
                  <c:pt idx="60">
                    <c:v>6:00</c:v>
                  </c:pt>
                  <c:pt idx="61">
                    <c:v>6:30</c:v>
                  </c:pt>
                  <c:pt idx="62">
                    <c:v>7:00</c:v>
                  </c:pt>
                  <c:pt idx="63">
                    <c:v>7:30</c:v>
                  </c:pt>
                  <c:pt idx="64">
                    <c:v>8:00</c:v>
                  </c:pt>
                  <c:pt idx="65">
                    <c:v>8:30</c:v>
                  </c:pt>
                  <c:pt idx="66">
                    <c:v>9:00</c:v>
                  </c:pt>
                  <c:pt idx="67">
                    <c:v>9:30</c:v>
                  </c:pt>
                  <c:pt idx="68">
                    <c:v>10:00</c:v>
                  </c:pt>
                  <c:pt idx="69">
                    <c:v>10:30</c:v>
                  </c:pt>
                  <c:pt idx="70">
                    <c:v>11:00</c:v>
                  </c:pt>
                  <c:pt idx="71">
                    <c:v>11:30</c:v>
                  </c:pt>
                  <c:pt idx="72">
                    <c:v>12:00</c:v>
                  </c:pt>
                  <c:pt idx="73">
                    <c:v>12:30</c:v>
                  </c:pt>
                  <c:pt idx="74">
                    <c:v>13:00</c:v>
                  </c:pt>
                  <c:pt idx="75">
                    <c:v>13:30</c:v>
                  </c:pt>
                  <c:pt idx="76">
                    <c:v>14:00</c:v>
                  </c:pt>
                  <c:pt idx="77">
                    <c:v>14:30</c:v>
                  </c:pt>
                  <c:pt idx="78">
                    <c:v>15:00</c:v>
                  </c:pt>
                  <c:pt idx="79">
                    <c:v>15:30</c:v>
                  </c:pt>
                  <c:pt idx="80">
                    <c:v>16:00</c:v>
                  </c:pt>
                  <c:pt idx="81">
                    <c:v>16:30</c:v>
                  </c:pt>
                  <c:pt idx="82">
                    <c:v>17:00</c:v>
                  </c:pt>
                  <c:pt idx="83">
                    <c:v>17:30</c:v>
                  </c:pt>
                  <c:pt idx="84">
                    <c:v>18:00</c:v>
                  </c:pt>
                  <c:pt idx="85">
                    <c:v>18:30</c:v>
                  </c:pt>
                  <c:pt idx="86">
                    <c:v>19:00</c:v>
                  </c:pt>
                  <c:pt idx="87">
                    <c:v>19:30</c:v>
                  </c:pt>
                  <c:pt idx="88">
                    <c:v>20:00</c:v>
                  </c:pt>
                  <c:pt idx="89">
                    <c:v>20:30</c:v>
                  </c:pt>
                  <c:pt idx="90">
                    <c:v>21:00</c:v>
                  </c:pt>
                  <c:pt idx="91">
                    <c:v>21:30</c:v>
                  </c:pt>
                  <c:pt idx="92">
                    <c:v>22:00</c:v>
                  </c:pt>
                  <c:pt idx="93">
                    <c:v>22:30</c:v>
                  </c:pt>
                  <c:pt idx="94">
                    <c:v>23:00</c:v>
                  </c:pt>
                  <c:pt idx="95">
                    <c:v>23:30</c:v>
                  </c:pt>
                  <c:pt idx="96">
                    <c:v>0:00</c:v>
                  </c:pt>
                  <c:pt idx="97">
                    <c:v>0:30</c:v>
                  </c:pt>
                  <c:pt idx="98">
                    <c:v>1:00</c:v>
                  </c:pt>
                  <c:pt idx="99">
                    <c:v>1:30</c:v>
                  </c:pt>
                  <c:pt idx="100">
                    <c:v>2:00</c:v>
                  </c:pt>
                  <c:pt idx="101">
                    <c:v>2:30</c:v>
                  </c:pt>
                  <c:pt idx="102">
                    <c:v>3:00</c:v>
                  </c:pt>
                  <c:pt idx="103">
                    <c:v>3:30</c:v>
                  </c:pt>
                  <c:pt idx="104">
                    <c:v>4:00</c:v>
                  </c:pt>
                  <c:pt idx="105">
                    <c:v>4:30</c:v>
                  </c:pt>
                  <c:pt idx="106">
                    <c:v>5:00</c:v>
                  </c:pt>
                  <c:pt idx="107">
                    <c:v>5:30</c:v>
                  </c:pt>
                  <c:pt idx="108">
                    <c:v>6:00</c:v>
                  </c:pt>
                  <c:pt idx="109">
                    <c:v>6:30</c:v>
                  </c:pt>
                  <c:pt idx="110">
                    <c:v>7:00</c:v>
                  </c:pt>
                  <c:pt idx="111">
                    <c:v>7:30</c:v>
                  </c:pt>
                  <c:pt idx="112">
                    <c:v>8:00</c:v>
                  </c:pt>
                  <c:pt idx="113">
                    <c:v>8:30</c:v>
                  </c:pt>
                  <c:pt idx="114">
                    <c:v>9:00</c:v>
                  </c:pt>
                  <c:pt idx="115">
                    <c:v>9:30</c:v>
                  </c:pt>
                  <c:pt idx="116">
                    <c:v>10:00</c:v>
                  </c:pt>
                  <c:pt idx="117">
                    <c:v>10:30</c:v>
                  </c:pt>
                  <c:pt idx="118">
                    <c:v>11:00</c:v>
                  </c:pt>
                  <c:pt idx="119">
                    <c:v>11:30</c:v>
                  </c:pt>
                  <c:pt idx="120">
                    <c:v>12:00</c:v>
                  </c:pt>
                  <c:pt idx="121">
                    <c:v>12:30</c:v>
                  </c:pt>
                  <c:pt idx="122">
                    <c:v>13:00</c:v>
                  </c:pt>
                  <c:pt idx="123">
                    <c:v>13:30</c:v>
                  </c:pt>
                  <c:pt idx="124">
                    <c:v>14:00</c:v>
                  </c:pt>
                  <c:pt idx="125">
                    <c:v>14:30</c:v>
                  </c:pt>
                  <c:pt idx="126">
                    <c:v>15:00</c:v>
                  </c:pt>
                  <c:pt idx="127">
                    <c:v>15:30</c:v>
                  </c:pt>
                  <c:pt idx="128">
                    <c:v>16:00</c:v>
                  </c:pt>
                  <c:pt idx="129">
                    <c:v>16:30</c:v>
                  </c:pt>
                  <c:pt idx="130">
                    <c:v>17:00</c:v>
                  </c:pt>
                  <c:pt idx="131">
                    <c:v>17:30</c:v>
                  </c:pt>
                  <c:pt idx="132">
                    <c:v>18:00</c:v>
                  </c:pt>
                  <c:pt idx="133">
                    <c:v>18:30</c:v>
                  </c:pt>
                  <c:pt idx="134">
                    <c:v>19:00</c:v>
                  </c:pt>
                  <c:pt idx="135">
                    <c:v>19:30</c:v>
                  </c:pt>
                  <c:pt idx="136">
                    <c:v>20:00</c:v>
                  </c:pt>
                  <c:pt idx="137">
                    <c:v>20:30</c:v>
                  </c:pt>
                  <c:pt idx="138">
                    <c:v>21:00</c:v>
                  </c:pt>
                  <c:pt idx="139">
                    <c:v>21:30</c:v>
                  </c:pt>
                  <c:pt idx="140">
                    <c:v>22:00</c:v>
                  </c:pt>
                  <c:pt idx="141">
                    <c:v>22:30</c:v>
                  </c:pt>
                  <c:pt idx="142">
                    <c:v>23:00</c:v>
                  </c:pt>
                  <c:pt idx="143">
                    <c:v>23:30</c:v>
                  </c:pt>
                  <c:pt idx="144">
                    <c:v>0:00</c:v>
                  </c:pt>
                  <c:pt idx="145">
                    <c:v>0:30</c:v>
                  </c:pt>
                  <c:pt idx="146">
                    <c:v>1:00</c:v>
                  </c:pt>
                  <c:pt idx="147">
                    <c:v>1:30</c:v>
                  </c:pt>
                  <c:pt idx="148">
                    <c:v>2:00</c:v>
                  </c:pt>
                  <c:pt idx="149">
                    <c:v>2:30</c:v>
                  </c:pt>
                  <c:pt idx="150">
                    <c:v>3:00</c:v>
                  </c:pt>
                  <c:pt idx="151">
                    <c:v>3:30</c:v>
                  </c:pt>
                  <c:pt idx="152">
                    <c:v>4:00</c:v>
                  </c:pt>
                  <c:pt idx="153">
                    <c:v>4:30</c:v>
                  </c:pt>
                  <c:pt idx="154">
                    <c:v>5:00</c:v>
                  </c:pt>
                  <c:pt idx="155">
                    <c:v>5:30</c:v>
                  </c:pt>
                  <c:pt idx="156">
                    <c:v>6:00</c:v>
                  </c:pt>
                  <c:pt idx="157">
                    <c:v>6:30</c:v>
                  </c:pt>
                  <c:pt idx="158">
                    <c:v>7:00</c:v>
                  </c:pt>
                  <c:pt idx="159">
                    <c:v>7:30</c:v>
                  </c:pt>
                  <c:pt idx="160">
                    <c:v>8:00</c:v>
                  </c:pt>
                  <c:pt idx="161">
                    <c:v>8:30</c:v>
                  </c:pt>
                  <c:pt idx="162">
                    <c:v>9:00</c:v>
                  </c:pt>
                  <c:pt idx="163">
                    <c:v>9:30</c:v>
                  </c:pt>
                  <c:pt idx="164">
                    <c:v>10:00</c:v>
                  </c:pt>
                  <c:pt idx="165">
                    <c:v>10:30</c:v>
                  </c:pt>
                  <c:pt idx="166">
                    <c:v>11:00</c:v>
                  </c:pt>
                  <c:pt idx="167">
                    <c:v>11:30</c:v>
                  </c:pt>
                  <c:pt idx="168">
                    <c:v>12:00</c:v>
                  </c:pt>
                  <c:pt idx="169">
                    <c:v>12:30</c:v>
                  </c:pt>
                  <c:pt idx="170">
                    <c:v>13:00</c:v>
                  </c:pt>
                  <c:pt idx="171">
                    <c:v>13:30</c:v>
                  </c:pt>
                  <c:pt idx="172">
                    <c:v>14:00</c:v>
                  </c:pt>
                  <c:pt idx="173">
                    <c:v>14:30</c:v>
                  </c:pt>
                  <c:pt idx="174">
                    <c:v>15:00</c:v>
                  </c:pt>
                  <c:pt idx="175">
                    <c:v>15:30</c:v>
                  </c:pt>
                  <c:pt idx="176">
                    <c:v>16:00</c:v>
                  </c:pt>
                  <c:pt idx="177">
                    <c:v>16:30</c:v>
                  </c:pt>
                  <c:pt idx="178">
                    <c:v>17:00</c:v>
                  </c:pt>
                  <c:pt idx="179">
                    <c:v>17:30</c:v>
                  </c:pt>
                  <c:pt idx="180">
                    <c:v>18:00</c:v>
                  </c:pt>
                  <c:pt idx="181">
                    <c:v>18:30</c:v>
                  </c:pt>
                  <c:pt idx="182">
                    <c:v>19:00</c:v>
                  </c:pt>
                  <c:pt idx="183">
                    <c:v>19:30</c:v>
                  </c:pt>
                  <c:pt idx="184">
                    <c:v>20:00</c:v>
                  </c:pt>
                  <c:pt idx="185">
                    <c:v>20:30</c:v>
                  </c:pt>
                  <c:pt idx="186">
                    <c:v>21:00</c:v>
                  </c:pt>
                  <c:pt idx="187">
                    <c:v>21:30</c:v>
                  </c:pt>
                  <c:pt idx="188">
                    <c:v>22:00</c:v>
                  </c:pt>
                  <c:pt idx="189">
                    <c:v>22:30</c:v>
                  </c:pt>
                  <c:pt idx="190">
                    <c:v>23:00</c:v>
                  </c:pt>
                  <c:pt idx="191">
                    <c:v>23:30</c:v>
                  </c:pt>
                  <c:pt idx="192">
                    <c:v>0:00</c:v>
                  </c:pt>
                  <c:pt idx="193">
                    <c:v>0:30</c:v>
                  </c:pt>
                  <c:pt idx="194">
                    <c:v>1:00</c:v>
                  </c:pt>
                  <c:pt idx="195">
                    <c:v>1:30</c:v>
                  </c:pt>
                  <c:pt idx="196">
                    <c:v>2:00</c:v>
                  </c:pt>
                  <c:pt idx="197">
                    <c:v>2:30</c:v>
                  </c:pt>
                  <c:pt idx="198">
                    <c:v>3:00</c:v>
                  </c:pt>
                  <c:pt idx="199">
                    <c:v>3:30</c:v>
                  </c:pt>
                  <c:pt idx="200">
                    <c:v>4:00</c:v>
                  </c:pt>
                  <c:pt idx="201">
                    <c:v>4:30</c:v>
                  </c:pt>
                  <c:pt idx="202">
                    <c:v>5:00</c:v>
                  </c:pt>
                  <c:pt idx="203">
                    <c:v>5:30</c:v>
                  </c:pt>
                  <c:pt idx="204">
                    <c:v>6:00</c:v>
                  </c:pt>
                  <c:pt idx="205">
                    <c:v>6:30</c:v>
                  </c:pt>
                  <c:pt idx="206">
                    <c:v>7:00</c:v>
                  </c:pt>
                  <c:pt idx="207">
                    <c:v>7:30</c:v>
                  </c:pt>
                  <c:pt idx="208">
                    <c:v>8:00</c:v>
                  </c:pt>
                  <c:pt idx="209">
                    <c:v>8:30</c:v>
                  </c:pt>
                  <c:pt idx="210">
                    <c:v>9:00</c:v>
                  </c:pt>
                  <c:pt idx="211">
                    <c:v>9:30</c:v>
                  </c:pt>
                  <c:pt idx="212">
                    <c:v>10:00</c:v>
                  </c:pt>
                  <c:pt idx="213">
                    <c:v>10:30</c:v>
                  </c:pt>
                  <c:pt idx="214">
                    <c:v>11:00</c:v>
                  </c:pt>
                  <c:pt idx="215">
                    <c:v>11:30</c:v>
                  </c:pt>
                  <c:pt idx="216">
                    <c:v>12:00</c:v>
                  </c:pt>
                  <c:pt idx="217">
                    <c:v>12:30</c:v>
                  </c:pt>
                  <c:pt idx="218">
                    <c:v>13:00</c:v>
                  </c:pt>
                  <c:pt idx="219">
                    <c:v>13:30</c:v>
                  </c:pt>
                  <c:pt idx="220">
                    <c:v>14:00</c:v>
                  </c:pt>
                  <c:pt idx="221">
                    <c:v>14:30</c:v>
                  </c:pt>
                  <c:pt idx="222">
                    <c:v>15:00</c:v>
                  </c:pt>
                  <c:pt idx="223">
                    <c:v>15:30</c:v>
                  </c:pt>
                  <c:pt idx="224">
                    <c:v>16:00</c:v>
                  </c:pt>
                  <c:pt idx="225">
                    <c:v>16:30</c:v>
                  </c:pt>
                  <c:pt idx="226">
                    <c:v>17:00</c:v>
                  </c:pt>
                  <c:pt idx="227">
                    <c:v>17:30</c:v>
                  </c:pt>
                  <c:pt idx="228">
                    <c:v>18:00</c:v>
                  </c:pt>
                  <c:pt idx="229">
                    <c:v>18:30</c:v>
                  </c:pt>
                  <c:pt idx="230">
                    <c:v>19:00</c:v>
                  </c:pt>
                  <c:pt idx="231">
                    <c:v>19:30</c:v>
                  </c:pt>
                  <c:pt idx="232">
                    <c:v>20:00</c:v>
                  </c:pt>
                  <c:pt idx="233">
                    <c:v>20:30</c:v>
                  </c:pt>
                  <c:pt idx="234">
                    <c:v>21:00</c:v>
                  </c:pt>
                  <c:pt idx="235">
                    <c:v>21:30</c:v>
                  </c:pt>
                  <c:pt idx="236">
                    <c:v>22:00</c:v>
                  </c:pt>
                  <c:pt idx="237">
                    <c:v>22:30</c:v>
                  </c:pt>
                  <c:pt idx="238">
                    <c:v>23:00</c:v>
                  </c:pt>
                  <c:pt idx="239">
                    <c:v>23:30</c:v>
                  </c:pt>
                  <c:pt idx="240">
                    <c:v>0:00</c:v>
                  </c:pt>
                  <c:pt idx="241">
                    <c:v>0:30</c:v>
                  </c:pt>
                  <c:pt idx="242">
                    <c:v>1:00</c:v>
                  </c:pt>
                  <c:pt idx="243">
                    <c:v>1:30</c:v>
                  </c:pt>
                  <c:pt idx="244">
                    <c:v>2:00</c:v>
                  </c:pt>
                  <c:pt idx="245">
                    <c:v>2:30</c:v>
                  </c:pt>
                  <c:pt idx="246">
                    <c:v>3:00</c:v>
                  </c:pt>
                  <c:pt idx="247">
                    <c:v>3:30</c:v>
                  </c:pt>
                  <c:pt idx="248">
                    <c:v>4:00</c:v>
                  </c:pt>
                  <c:pt idx="249">
                    <c:v>4:30</c:v>
                  </c:pt>
                  <c:pt idx="250">
                    <c:v>5:00</c:v>
                  </c:pt>
                  <c:pt idx="251">
                    <c:v>5:30</c:v>
                  </c:pt>
                  <c:pt idx="252">
                    <c:v>6:00</c:v>
                  </c:pt>
                  <c:pt idx="253">
                    <c:v>6:30</c:v>
                  </c:pt>
                  <c:pt idx="254">
                    <c:v>7:00</c:v>
                  </c:pt>
                  <c:pt idx="255">
                    <c:v>7:30</c:v>
                  </c:pt>
                  <c:pt idx="256">
                    <c:v>8:00</c:v>
                  </c:pt>
                  <c:pt idx="257">
                    <c:v>8:30</c:v>
                  </c:pt>
                  <c:pt idx="258">
                    <c:v>9:00</c:v>
                  </c:pt>
                  <c:pt idx="259">
                    <c:v>9:30</c:v>
                  </c:pt>
                  <c:pt idx="260">
                    <c:v>10:00</c:v>
                  </c:pt>
                  <c:pt idx="261">
                    <c:v>10:30</c:v>
                  </c:pt>
                  <c:pt idx="262">
                    <c:v>11:00</c:v>
                  </c:pt>
                  <c:pt idx="263">
                    <c:v>11:30</c:v>
                  </c:pt>
                  <c:pt idx="264">
                    <c:v>12:00</c:v>
                  </c:pt>
                  <c:pt idx="265">
                    <c:v>12:30</c:v>
                  </c:pt>
                  <c:pt idx="266">
                    <c:v>13:00</c:v>
                  </c:pt>
                  <c:pt idx="267">
                    <c:v>13:30</c:v>
                  </c:pt>
                  <c:pt idx="268">
                    <c:v>14:00</c:v>
                  </c:pt>
                  <c:pt idx="269">
                    <c:v>14:30</c:v>
                  </c:pt>
                  <c:pt idx="270">
                    <c:v>15:00</c:v>
                  </c:pt>
                  <c:pt idx="271">
                    <c:v>15:30</c:v>
                  </c:pt>
                  <c:pt idx="272">
                    <c:v>16:00</c:v>
                  </c:pt>
                  <c:pt idx="273">
                    <c:v>16:30</c:v>
                  </c:pt>
                  <c:pt idx="274">
                    <c:v>17:00</c:v>
                  </c:pt>
                  <c:pt idx="275">
                    <c:v>17:30</c:v>
                  </c:pt>
                  <c:pt idx="276">
                    <c:v>18:00</c:v>
                  </c:pt>
                  <c:pt idx="277">
                    <c:v>18:30</c:v>
                  </c:pt>
                  <c:pt idx="278">
                    <c:v>19:00</c:v>
                  </c:pt>
                  <c:pt idx="279">
                    <c:v>19:30</c:v>
                  </c:pt>
                  <c:pt idx="280">
                    <c:v>20:00</c:v>
                  </c:pt>
                  <c:pt idx="281">
                    <c:v>20:30</c:v>
                  </c:pt>
                  <c:pt idx="282">
                    <c:v>21:00</c:v>
                  </c:pt>
                  <c:pt idx="283">
                    <c:v>21:30</c:v>
                  </c:pt>
                  <c:pt idx="284">
                    <c:v>22:00</c:v>
                  </c:pt>
                  <c:pt idx="285">
                    <c:v>22:30</c:v>
                  </c:pt>
                  <c:pt idx="286">
                    <c:v>23:00</c:v>
                  </c:pt>
                  <c:pt idx="287">
                    <c:v>23:30</c:v>
                  </c:pt>
                  <c:pt idx="288">
                    <c:v>0:00</c:v>
                  </c:pt>
                  <c:pt idx="289">
                    <c:v>0:30</c:v>
                  </c:pt>
                  <c:pt idx="290">
                    <c:v>1:00</c:v>
                  </c:pt>
                  <c:pt idx="291">
                    <c:v>1:30</c:v>
                  </c:pt>
                  <c:pt idx="292">
                    <c:v>2:00</c:v>
                  </c:pt>
                  <c:pt idx="293">
                    <c:v>2:30</c:v>
                  </c:pt>
                  <c:pt idx="294">
                    <c:v>3:00</c:v>
                  </c:pt>
                  <c:pt idx="295">
                    <c:v>3:30</c:v>
                  </c:pt>
                  <c:pt idx="296">
                    <c:v>4:00</c:v>
                  </c:pt>
                  <c:pt idx="297">
                    <c:v>4:30</c:v>
                  </c:pt>
                  <c:pt idx="298">
                    <c:v>5:00</c:v>
                  </c:pt>
                  <c:pt idx="299">
                    <c:v>5:30</c:v>
                  </c:pt>
                  <c:pt idx="300">
                    <c:v>6:00</c:v>
                  </c:pt>
                  <c:pt idx="301">
                    <c:v>6:30</c:v>
                  </c:pt>
                  <c:pt idx="302">
                    <c:v>7:00</c:v>
                  </c:pt>
                  <c:pt idx="303">
                    <c:v>7:30</c:v>
                  </c:pt>
                  <c:pt idx="304">
                    <c:v>8:00</c:v>
                  </c:pt>
                  <c:pt idx="305">
                    <c:v>8:30</c:v>
                  </c:pt>
                  <c:pt idx="306">
                    <c:v>9:00</c:v>
                  </c:pt>
                  <c:pt idx="307">
                    <c:v>9:30</c:v>
                  </c:pt>
                  <c:pt idx="308">
                    <c:v>10:00</c:v>
                  </c:pt>
                  <c:pt idx="309">
                    <c:v>10:30</c:v>
                  </c:pt>
                  <c:pt idx="310">
                    <c:v>11:00</c:v>
                  </c:pt>
                  <c:pt idx="311">
                    <c:v>11:30</c:v>
                  </c:pt>
                  <c:pt idx="312">
                    <c:v>12:00</c:v>
                  </c:pt>
                  <c:pt idx="313">
                    <c:v>12:30</c:v>
                  </c:pt>
                  <c:pt idx="314">
                    <c:v>13:00</c:v>
                  </c:pt>
                  <c:pt idx="315">
                    <c:v>13:30</c:v>
                  </c:pt>
                  <c:pt idx="316">
                    <c:v>14:00</c:v>
                  </c:pt>
                  <c:pt idx="317">
                    <c:v>14:30</c:v>
                  </c:pt>
                  <c:pt idx="318">
                    <c:v>15:00</c:v>
                  </c:pt>
                  <c:pt idx="319">
                    <c:v>15:30</c:v>
                  </c:pt>
                  <c:pt idx="320">
                    <c:v>16:00</c:v>
                  </c:pt>
                  <c:pt idx="321">
                    <c:v>16:30</c:v>
                  </c:pt>
                  <c:pt idx="322">
                    <c:v>17:00</c:v>
                  </c:pt>
                  <c:pt idx="323">
                    <c:v>17:30</c:v>
                  </c:pt>
                  <c:pt idx="324">
                    <c:v>18:00</c:v>
                  </c:pt>
                  <c:pt idx="325">
                    <c:v>18:30</c:v>
                  </c:pt>
                  <c:pt idx="326">
                    <c:v>19:00</c:v>
                  </c:pt>
                  <c:pt idx="327">
                    <c:v>19:30</c:v>
                  </c:pt>
                  <c:pt idx="328">
                    <c:v>20:00</c:v>
                  </c:pt>
                  <c:pt idx="329">
                    <c:v>20:30</c:v>
                  </c:pt>
                  <c:pt idx="330">
                    <c:v>21:00</c:v>
                  </c:pt>
                  <c:pt idx="331">
                    <c:v>21:30</c:v>
                  </c:pt>
                  <c:pt idx="332">
                    <c:v>22:00</c:v>
                  </c:pt>
                  <c:pt idx="333">
                    <c:v>22:30</c:v>
                  </c:pt>
                  <c:pt idx="334">
                    <c:v>23:00</c:v>
                  </c:pt>
                  <c:pt idx="335">
                    <c:v>23:30</c:v>
                  </c:pt>
                  <c:pt idx="336">
                    <c:v>0:00</c:v>
                  </c:pt>
                  <c:pt idx="337">
                    <c:v>0:30</c:v>
                  </c:pt>
                  <c:pt idx="338">
                    <c:v>1:00</c:v>
                  </c:pt>
                  <c:pt idx="339">
                    <c:v>1:30</c:v>
                  </c:pt>
                  <c:pt idx="340">
                    <c:v>2:00</c:v>
                  </c:pt>
                  <c:pt idx="341">
                    <c:v>2:30</c:v>
                  </c:pt>
                  <c:pt idx="342">
                    <c:v>3:00</c:v>
                  </c:pt>
                  <c:pt idx="343">
                    <c:v>3:30</c:v>
                  </c:pt>
                  <c:pt idx="344">
                    <c:v>4:00</c:v>
                  </c:pt>
                  <c:pt idx="345">
                    <c:v>4:30</c:v>
                  </c:pt>
                  <c:pt idx="346">
                    <c:v>5:00</c:v>
                  </c:pt>
                  <c:pt idx="347">
                    <c:v>5:30</c:v>
                  </c:pt>
                  <c:pt idx="348">
                    <c:v>6:00</c:v>
                  </c:pt>
                  <c:pt idx="349">
                    <c:v>6:30</c:v>
                  </c:pt>
                  <c:pt idx="350">
                    <c:v>7:00</c:v>
                  </c:pt>
                  <c:pt idx="351">
                    <c:v>7:30</c:v>
                  </c:pt>
                  <c:pt idx="352">
                    <c:v>8:00</c:v>
                  </c:pt>
                  <c:pt idx="353">
                    <c:v>8:30</c:v>
                  </c:pt>
                  <c:pt idx="354">
                    <c:v>9:00</c:v>
                  </c:pt>
                  <c:pt idx="355">
                    <c:v>9:30</c:v>
                  </c:pt>
                  <c:pt idx="356">
                    <c:v>10:00</c:v>
                  </c:pt>
                  <c:pt idx="357">
                    <c:v>10:30</c:v>
                  </c:pt>
                  <c:pt idx="358">
                    <c:v>11:00</c:v>
                  </c:pt>
                  <c:pt idx="359">
                    <c:v>11:30</c:v>
                  </c:pt>
                  <c:pt idx="360">
                    <c:v>12:00</c:v>
                  </c:pt>
                  <c:pt idx="361">
                    <c:v>12:30</c:v>
                  </c:pt>
                  <c:pt idx="362">
                    <c:v>13:00</c:v>
                  </c:pt>
                  <c:pt idx="363">
                    <c:v>13:30</c:v>
                  </c:pt>
                  <c:pt idx="364">
                    <c:v>14:00</c:v>
                  </c:pt>
                  <c:pt idx="365">
                    <c:v>14:30</c:v>
                  </c:pt>
                  <c:pt idx="366">
                    <c:v>15:00</c:v>
                  </c:pt>
                  <c:pt idx="367">
                    <c:v>15:30</c:v>
                  </c:pt>
                  <c:pt idx="368">
                    <c:v>16:00</c:v>
                  </c:pt>
                  <c:pt idx="369">
                    <c:v>16:30</c:v>
                  </c:pt>
                  <c:pt idx="370">
                    <c:v>17:00</c:v>
                  </c:pt>
                  <c:pt idx="371">
                    <c:v>17:30</c:v>
                  </c:pt>
                  <c:pt idx="372">
                    <c:v>18:00</c:v>
                  </c:pt>
                  <c:pt idx="373">
                    <c:v>18:30</c:v>
                  </c:pt>
                  <c:pt idx="374">
                    <c:v>19:00</c:v>
                  </c:pt>
                  <c:pt idx="375">
                    <c:v>19:30</c:v>
                  </c:pt>
                  <c:pt idx="376">
                    <c:v>20:00</c:v>
                  </c:pt>
                  <c:pt idx="377">
                    <c:v>20:30</c:v>
                  </c:pt>
                  <c:pt idx="378">
                    <c:v>21:00</c:v>
                  </c:pt>
                  <c:pt idx="379">
                    <c:v>21:30</c:v>
                  </c:pt>
                  <c:pt idx="380">
                    <c:v>22:00</c:v>
                  </c:pt>
                  <c:pt idx="381">
                    <c:v>22:30</c:v>
                  </c:pt>
                  <c:pt idx="382">
                    <c:v>23:00</c:v>
                  </c:pt>
                  <c:pt idx="383">
                    <c:v>23:30</c:v>
                  </c:pt>
                  <c:pt idx="384">
                    <c:v>0:00</c:v>
                  </c:pt>
                  <c:pt idx="385">
                    <c:v>0:30</c:v>
                  </c:pt>
                  <c:pt idx="386">
                    <c:v>1:00</c:v>
                  </c:pt>
                  <c:pt idx="387">
                    <c:v>1:30</c:v>
                  </c:pt>
                  <c:pt idx="388">
                    <c:v>2:00</c:v>
                  </c:pt>
                  <c:pt idx="389">
                    <c:v>2:30</c:v>
                  </c:pt>
                  <c:pt idx="390">
                    <c:v>3:00</c:v>
                  </c:pt>
                  <c:pt idx="391">
                    <c:v>3:30</c:v>
                  </c:pt>
                  <c:pt idx="392">
                    <c:v>4:00</c:v>
                  </c:pt>
                  <c:pt idx="393">
                    <c:v>4:30</c:v>
                  </c:pt>
                  <c:pt idx="394">
                    <c:v>5:00</c:v>
                  </c:pt>
                  <c:pt idx="395">
                    <c:v>5:30</c:v>
                  </c:pt>
                  <c:pt idx="396">
                    <c:v>6:00</c:v>
                  </c:pt>
                  <c:pt idx="397">
                    <c:v>6:30</c:v>
                  </c:pt>
                  <c:pt idx="398">
                    <c:v>7:00</c:v>
                  </c:pt>
                  <c:pt idx="399">
                    <c:v>7:30</c:v>
                  </c:pt>
                  <c:pt idx="400">
                    <c:v>8:00</c:v>
                  </c:pt>
                  <c:pt idx="401">
                    <c:v>8:30</c:v>
                  </c:pt>
                  <c:pt idx="402">
                    <c:v>9:00</c:v>
                  </c:pt>
                  <c:pt idx="403">
                    <c:v>9:30</c:v>
                  </c:pt>
                  <c:pt idx="404">
                    <c:v>10:00</c:v>
                  </c:pt>
                  <c:pt idx="405">
                    <c:v>10:30</c:v>
                  </c:pt>
                  <c:pt idx="406">
                    <c:v>11:00</c:v>
                  </c:pt>
                  <c:pt idx="407">
                    <c:v>11:30</c:v>
                  </c:pt>
                  <c:pt idx="408">
                    <c:v>12:00</c:v>
                  </c:pt>
                  <c:pt idx="409">
                    <c:v>12:30</c:v>
                  </c:pt>
                  <c:pt idx="410">
                    <c:v>13:00</c:v>
                  </c:pt>
                  <c:pt idx="411">
                    <c:v>13:30</c:v>
                  </c:pt>
                  <c:pt idx="412">
                    <c:v>14:00</c:v>
                  </c:pt>
                  <c:pt idx="413">
                    <c:v>14:30</c:v>
                  </c:pt>
                  <c:pt idx="414">
                    <c:v>15:00</c:v>
                  </c:pt>
                  <c:pt idx="415">
                    <c:v>15:30</c:v>
                  </c:pt>
                  <c:pt idx="416">
                    <c:v>16:00</c:v>
                  </c:pt>
                  <c:pt idx="417">
                    <c:v>16:30</c:v>
                  </c:pt>
                  <c:pt idx="418">
                    <c:v>17:00</c:v>
                  </c:pt>
                  <c:pt idx="419">
                    <c:v>17:30</c:v>
                  </c:pt>
                  <c:pt idx="420">
                    <c:v>18:00</c:v>
                  </c:pt>
                  <c:pt idx="421">
                    <c:v>18:30</c:v>
                  </c:pt>
                  <c:pt idx="422">
                    <c:v>19:00</c:v>
                  </c:pt>
                  <c:pt idx="423">
                    <c:v>19:30</c:v>
                  </c:pt>
                  <c:pt idx="424">
                    <c:v>20:00</c:v>
                  </c:pt>
                  <c:pt idx="425">
                    <c:v>20:30</c:v>
                  </c:pt>
                  <c:pt idx="426">
                    <c:v>21:00</c:v>
                  </c:pt>
                  <c:pt idx="427">
                    <c:v>21:30</c:v>
                  </c:pt>
                  <c:pt idx="428">
                    <c:v>22:00</c:v>
                  </c:pt>
                  <c:pt idx="429">
                    <c:v>22:30</c:v>
                  </c:pt>
                  <c:pt idx="430">
                    <c:v>23:00</c:v>
                  </c:pt>
                  <c:pt idx="431">
                    <c:v>23:30</c:v>
                  </c:pt>
                  <c:pt idx="432">
                    <c:v>0:00</c:v>
                  </c:pt>
                  <c:pt idx="433">
                    <c:v>0:30</c:v>
                  </c:pt>
                  <c:pt idx="434">
                    <c:v>1:00</c:v>
                  </c:pt>
                  <c:pt idx="435">
                    <c:v>1:30</c:v>
                  </c:pt>
                  <c:pt idx="436">
                    <c:v>2:00</c:v>
                  </c:pt>
                  <c:pt idx="437">
                    <c:v>2:30</c:v>
                  </c:pt>
                  <c:pt idx="438">
                    <c:v>3:00</c:v>
                  </c:pt>
                  <c:pt idx="439">
                    <c:v>3:30</c:v>
                  </c:pt>
                  <c:pt idx="440">
                    <c:v>4:00</c:v>
                  </c:pt>
                  <c:pt idx="441">
                    <c:v>4:30</c:v>
                  </c:pt>
                  <c:pt idx="442">
                    <c:v>5:00</c:v>
                  </c:pt>
                  <c:pt idx="443">
                    <c:v>5:30</c:v>
                  </c:pt>
                  <c:pt idx="444">
                    <c:v>6:00</c:v>
                  </c:pt>
                  <c:pt idx="445">
                    <c:v>6:30</c:v>
                  </c:pt>
                  <c:pt idx="446">
                    <c:v>7:00</c:v>
                  </c:pt>
                  <c:pt idx="447">
                    <c:v>7:30</c:v>
                  </c:pt>
                  <c:pt idx="448">
                    <c:v>8:00</c:v>
                  </c:pt>
                  <c:pt idx="449">
                    <c:v>8:30</c:v>
                  </c:pt>
                  <c:pt idx="450">
                    <c:v>9:00</c:v>
                  </c:pt>
                  <c:pt idx="451">
                    <c:v>9:30</c:v>
                  </c:pt>
                  <c:pt idx="452">
                    <c:v>10:00</c:v>
                  </c:pt>
                  <c:pt idx="453">
                    <c:v>10:30</c:v>
                  </c:pt>
                  <c:pt idx="454">
                    <c:v>11:00</c:v>
                  </c:pt>
                  <c:pt idx="455">
                    <c:v>11:30</c:v>
                  </c:pt>
                  <c:pt idx="456">
                    <c:v>12:00</c:v>
                  </c:pt>
                  <c:pt idx="457">
                    <c:v>12:30</c:v>
                  </c:pt>
                  <c:pt idx="458">
                    <c:v>13:00</c:v>
                  </c:pt>
                  <c:pt idx="459">
                    <c:v>13:30</c:v>
                  </c:pt>
                  <c:pt idx="460">
                    <c:v>14:00</c:v>
                  </c:pt>
                  <c:pt idx="461">
                    <c:v>14:30</c:v>
                  </c:pt>
                  <c:pt idx="462">
                    <c:v>15:00</c:v>
                  </c:pt>
                  <c:pt idx="463">
                    <c:v>15:30</c:v>
                  </c:pt>
                  <c:pt idx="464">
                    <c:v>16:00</c:v>
                  </c:pt>
                  <c:pt idx="465">
                    <c:v>16:30</c:v>
                  </c:pt>
                  <c:pt idx="466">
                    <c:v>17:00</c:v>
                  </c:pt>
                  <c:pt idx="467">
                    <c:v>17:30</c:v>
                  </c:pt>
                  <c:pt idx="468">
                    <c:v>18:00</c:v>
                  </c:pt>
                  <c:pt idx="469">
                    <c:v>18:30</c:v>
                  </c:pt>
                  <c:pt idx="470">
                    <c:v>19:00</c:v>
                  </c:pt>
                  <c:pt idx="471">
                    <c:v>19:30</c:v>
                  </c:pt>
                  <c:pt idx="472">
                    <c:v>20:00</c:v>
                  </c:pt>
                  <c:pt idx="473">
                    <c:v>20:30</c:v>
                  </c:pt>
                  <c:pt idx="474">
                    <c:v>21:00</c:v>
                  </c:pt>
                  <c:pt idx="475">
                    <c:v>21:30</c:v>
                  </c:pt>
                  <c:pt idx="476">
                    <c:v>22:00</c:v>
                  </c:pt>
                  <c:pt idx="477">
                    <c:v>22:30</c:v>
                  </c:pt>
                  <c:pt idx="478">
                    <c:v>23:00</c:v>
                  </c:pt>
                  <c:pt idx="479">
                    <c:v>23:30</c:v>
                  </c:pt>
                </c:lvl>
                <c:lvl>
                  <c:pt idx="0">
                    <c:v>22</c:v>
                  </c:pt>
                  <c:pt idx="48">
                    <c:v>23</c:v>
                  </c:pt>
                  <c:pt idx="96">
                    <c:v>24</c:v>
                  </c:pt>
                  <c:pt idx="144">
                    <c:v>25</c:v>
                  </c:pt>
                  <c:pt idx="192">
                    <c:v>26</c:v>
                  </c:pt>
                  <c:pt idx="240">
                    <c:v>27</c:v>
                  </c:pt>
                  <c:pt idx="288">
                    <c:v>28</c:v>
                  </c:pt>
                  <c:pt idx="336">
                    <c:v>29</c:v>
                  </c:pt>
                  <c:pt idx="384">
                    <c:v>30</c:v>
                  </c:pt>
                  <c:pt idx="432">
                    <c:v>31</c:v>
                  </c:pt>
                </c:lvl>
              </c:multiLvlStrCache>
            </c:multiLvlStrRef>
          </c:cat>
          <c:val>
            <c:numRef>
              <c:f>Sheet2!$C$6:$C$496</c:f>
              <c:numCache>
                <c:formatCode>0.0</c:formatCode>
                <c:ptCount val="480"/>
                <c:pt idx="0">
                  <c:v>5.7087216654087696</c:v>
                </c:pt>
                <c:pt idx="1">
                  <c:v>5.4842239490610698</c:v>
                </c:pt>
                <c:pt idx="2">
                  <c:v>5.3409252785239998</c:v>
                </c:pt>
                <c:pt idx="3">
                  <c:v>5.2487919449070102</c:v>
                </c:pt>
                <c:pt idx="4">
                  <c:v>5.1875664387327198</c:v>
                </c:pt>
                <c:pt idx="5">
                  <c:v>5.1438648346758598</c:v>
                </c:pt>
                <c:pt idx="6">
                  <c:v>5.1090677498591903</c:v>
                </c:pt>
                <c:pt idx="7">
                  <c:v>5.0778052489785903</c:v>
                </c:pt>
                <c:pt idx="8">
                  <c:v>5.0468819287405102</c:v>
                </c:pt>
                <c:pt idx="9">
                  <c:v>5.0145248235328896</c:v>
                </c:pt>
                <c:pt idx="10">
                  <c:v>4.9798654086711904</c:v>
                </c:pt>
                <c:pt idx="11">
                  <c:v>4.9425892858859299</c:v>
                </c:pt>
                <c:pt idx="12">
                  <c:v>4.90270435123632</c:v>
                </c:pt>
                <c:pt idx="13">
                  <c:v>4.8603914030270703</c:v>
                </c:pt>
                <c:pt idx="14">
                  <c:v>4.8159111033165898</c:v>
                </c:pt>
                <c:pt idx="15">
                  <c:v>4.9135014712486802</c:v>
                </c:pt>
                <c:pt idx="32">
                  <c:v>5.3184183058269703</c:v>
                </c:pt>
                <c:pt idx="33">
                  <c:v>5.1867357395319997</c:v>
                </c:pt>
                <c:pt idx="34">
                  <c:v>5.0558257545105096</c:v>
                </c:pt>
                <c:pt idx="35">
                  <c:v>4.9360726972297302</c:v>
                </c:pt>
                <c:pt idx="36">
                  <c:v>4.83816239912304</c:v>
                </c:pt>
                <c:pt idx="37">
                  <c:v>4.77243929836761</c:v>
                </c:pt>
                <c:pt idx="38">
                  <c:v>4.7483737094587397</c:v>
                </c:pt>
                <c:pt idx="39">
                  <c:v>4.77416849402137</c:v>
                </c:pt>
                <c:pt idx="40">
                  <c:v>4.85650380864704</c:v>
                </c:pt>
                <c:pt idx="41">
                  <c:v>5.00040015534847</c:v>
                </c:pt>
                <c:pt idx="42">
                  <c:v>5.2091729202320103</c:v>
                </c:pt>
                <c:pt idx="43">
                  <c:v>5.4844523691676299</c:v>
                </c:pt>
                <c:pt idx="44">
                  <c:v>5.8262478022647697</c:v>
                </c:pt>
                <c:pt idx="45">
                  <c:v>6.2330403788642998</c:v>
                </c:pt>
                <c:pt idx="46">
                  <c:v>6.7018943798374497</c:v>
                </c:pt>
                <c:pt idx="47">
                  <c:v>7.2285807124321302</c:v>
                </c:pt>
                <c:pt idx="48">
                  <c:v>6.6627308578825204</c:v>
                </c:pt>
                <c:pt idx="49">
                  <c:v>6.2736178820837196</c:v>
                </c:pt>
                <c:pt idx="50">
                  <c:v>6.0033101486759897</c:v>
                </c:pt>
                <c:pt idx="51">
                  <c:v>5.8116288157130596</c:v>
                </c:pt>
                <c:pt idx="52">
                  <c:v>5.6710810565081102</c:v>
                </c:pt>
                <c:pt idx="53">
                  <c:v>5.5631349097760996</c:v>
                </c:pt>
                <c:pt idx="54">
                  <c:v>5.4755082090474998</c:v>
                </c:pt>
                <c:pt idx="55">
                  <c:v>5.4002169519953904</c:v>
                </c:pt>
                <c:pt idx="56">
                  <c:v>5.3321869210124104</c:v>
                </c:pt>
                <c:pt idx="57">
                  <c:v>5.2682787770931796</c:v>
                </c:pt>
                <c:pt idx="58">
                  <c:v>5.2066133532759702</c:v>
                </c:pt>
                <c:pt idx="59">
                  <c:v>5.1461123173540297</c:v>
                </c:pt>
                <c:pt idx="60">
                  <c:v>5.0861913273866799</c:v>
                </c:pt>
                <c:pt idx="61">
                  <c:v>5.0265595858393901</c:v>
                </c:pt>
                <c:pt idx="62">
                  <c:v>4.9670924004248898</c:v>
                </c:pt>
                <c:pt idx="63">
                  <c:v>5.06615938272913</c:v>
                </c:pt>
                <c:pt idx="80">
                  <c:v>5.3189774034843103</c:v>
                </c:pt>
                <c:pt idx="81">
                  <c:v>5.1698297149016899</c:v>
                </c:pt>
                <c:pt idx="82">
                  <c:v>5.0245896030081898</c:v>
                </c:pt>
                <c:pt idx="83">
                  <c:v>4.8938868762991898</c:v>
                </c:pt>
                <c:pt idx="84">
                  <c:v>4.7883313910238803</c:v>
                </c:pt>
                <c:pt idx="85">
                  <c:v>4.71795133958073</c:v>
                </c:pt>
                <c:pt idx="86">
                  <c:v>4.6917559676950402</c:v>
                </c:pt>
                <c:pt idx="87">
                  <c:v>4.7174295262864101</c:v>
                </c:pt>
                <c:pt idx="88">
                  <c:v>4.8011428010400499</c:v>
                </c:pt>
                <c:pt idx="89">
                  <c:v>4.9474592176457497</c:v>
                </c:pt>
                <c:pt idx="90">
                  <c:v>5.1593113567331796</c:v>
                </c:pt>
                <c:pt idx="91">
                  <c:v>5.4380270974607603</c:v>
                </c:pt>
                <c:pt idx="92">
                  <c:v>5.783389644913</c:v>
                </c:pt>
                <c:pt idx="93">
                  <c:v>6.1937206114625001</c:v>
                </c:pt>
                <c:pt idx="94">
                  <c:v>6.6659792962959097</c:v>
                </c:pt>
                <c:pt idx="95">
                  <c:v>7.1958741352501603</c:v>
                </c:pt>
                <c:pt idx="96">
                  <c:v>6.6416292358392397</c:v>
                </c:pt>
                <c:pt idx="97">
                  <c:v>6.2629291999649901</c:v>
                </c:pt>
                <c:pt idx="98">
                  <c:v>6.00186904513978</c:v>
                </c:pt>
                <c:pt idx="99">
                  <c:v>5.8183289310905</c:v>
                </c:pt>
                <c:pt idx="100">
                  <c:v>5.6848937590547299</c:v>
                </c:pt>
                <c:pt idx="101">
                  <c:v>5.5831184750470904</c:v>
                </c:pt>
                <c:pt idx="102">
                  <c:v>5.5008104834719296</c:v>
                </c:pt>
                <c:pt idx="103">
                  <c:v>5.43007372532277</c:v>
                </c:pt>
                <c:pt idx="104">
                  <c:v>5.3659176156077599</c:v>
                </c:pt>
                <c:pt idx="105">
                  <c:v>5.3052805955478801</c:v>
                </c:pt>
                <c:pt idx="106">
                  <c:v>5.2463546770047804</c:v>
                </c:pt>
                <c:pt idx="107">
                  <c:v>5.1881258913741704</c:v>
                </c:pt>
                <c:pt idx="108">
                  <c:v>5.1300675791110999</c:v>
                </c:pt>
                <c:pt idx="109">
                  <c:v>5.0719402915965697</c:v>
                </c:pt>
                <c:pt idx="110">
                  <c:v>5.0136648192669604</c:v>
                </c:pt>
                <c:pt idx="111">
                  <c:v>5.1128914335019697</c:v>
                </c:pt>
                <c:pt idx="128">
                  <c:v>5.3660247348725498</c:v>
                </c:pt>
                <c:pt idx="129">
                  <c:v>5.2167985068025597</c:v>
                </c:pt>
                <c:pt idx="130">
                  <c:v>5.0715246396995504</c:v>
                </c:pt>
                <c:pt idx="131">
                  <c:v>4.9408348434839899</c:v>
                </c:pt>
                <c:pt idx="132">
                  <c:v>4.8353368496453104</c:v>
                </c:pt>
                <c:pt idx="133">
                  <c:v>4.7650539087065402</c:v>
                </c:pt>
                <c:pt idx="134">
                  <c:v>4.7389887803050303</c:v>
                </c:pt>
                <c:pt idx="135">
                  <c:v>4.7648187706012699</c:v>
                </c:pt>
                <c:pt idx="136">
                  <c:v>4.8487080457530398</c:v>
                </c:pt>
                <c:pt idx="137">
                  <c:v>4.9952142115710201</c:v>
                </c:pt>
                <c:pt idx="138">
                  <c:v>5.20726504577389</c:v>
                </c:pt>
                <c:pt idx="139">
                  <c:v>5.4861846752249299</c:v>
                </c:pt>
                <c:pt idx="140">
                  <c:v>5.8317535233096498</c:v>
                </c:pt>
                <c:pt idx="141">
                  <c:v>6.2422912530949501</c:v>
                </c:pt>
                <c:pt idx="142">
                  <c:v>6.7147558891079697</c:v>
                </c:pt>
                <c:pt idx="143">
                  <c:v>7.2448551137925197</c:v>
                </c:pt>
                <c:pt idx="144">
                  <c:v>6.6921193769551399</c:v>
                </c:pt>
                <c:pt idx="145">
                  <c:v>6.3146024740167697</c:v>
                </c:pt>
                <c:pt idx="146">
                  <c:v>6.0544405569734696</c:v>
                </c:pt>
                <c:pt idx="147">
                  <c:v>5.8715502841017999</c:v>
                </c:pt>
                <c:pt idx="148">
                  <c:v>5.7385488674487304</c:v>
                </c:pt>
                <c:pt idx="149">
                  <c:v>5.6370197990770796</c:v>
                </c:pt>
                <c:pt idx="150">
                  <c:v>5.5547956588466301</c:v>
                </c:pt>
                <c:pt idx="151">
                  <c:v>5.4840025561558399</c:v>
                </c:pt>
                <c:pt idx="152">
                  <c:v>5.4196693998030199</c:v>
                </c:pt>
                <c:pt idx="153">
                  <c:v>5.3587517520075902</c:v>
                </c:pt>
                <c:pt idx="154">
                  <c:v>5.29945664522341</c:v>
                </c:pt>
                <c:pt idx="155">
                  <c:v>5.2407832756073498</c:v>
                </c:pt>
                <c:pt idx="156">
                  <c:v>5.1822165112107896</c:v>
                </c:pt>
                <c:pt idx="157">
                  <c:v>5.1235269886433699</c:v>
                </c:pt>
                <c:pt idx="158">
                  <c:v>5.0646443142103896</c:v>
                </c:pt>
                <c:pt idx="159">
                  <c:v>5.1638056249668098</c:v>
                </c:pt>
                <c:pt idx="176">
                  <c:v>5.4162734022656904</c:v>
                </c:pt>
                <c:pt idx="177">
                  <c:v>5.2670328478917696</c:v>
                </c:pt>
                <c:pt idx="178">
                  <c:v>5.1217478961670704</c:v>
                </c:pt>
                <c:pt idx="179">
                  <c:v>4.9910502517501101</c:v>
                </c:pt>
                <c:pt idx="180">
                  <c:v>4.88554759234614</c:v>
                </c:pt>
                <c:pt idx="181">
                  <c:v>4.8152630808958001</c:v>
                </c:pt>
                <c:pt idx="182">
                  <c:v>4.7891993711375997</c:v>
                </c:pt>
                <c:pt idx="183">
                  <c:v>4.8150336582074296</c:v>
                </c:pt>
                <c:pt idx="184">
                  <c:v>4.8989300016296697</c:v>
                </c:pt>
                <c:pt idx="185">
                  <c:v>5.04544591072532</c:v>
                </c:pt>
                <c:pt idx="186">
                  <c:v>5.2575090794951898</c:v>
                </c:pt>
                <c:pt idx="187">
                  <c:v>5.5364435642535703</c:v>
                </c:pt>
                <c:pt idx="188">
                  <c:v>5.8820297300233797</c:v>
                </c:pt>
                <c:pt idx="189">
                  <c:v>6.2925871920072396</c:v>
                </c:pt>
                <c:pt idx="190">
                  <c:v>6.7650739354419098</c:v>
                </c:pt>
                <c:pt idx="191">
                  <c:v>7.2951976101843696</c:v>
                </c:pt>
                <c:pt idx="192">
                  <c:v>6.7426187678652898</c:v>
                </c:pt>
                <c:pt idx="193">
                  <c:v>6.3651163443059398</c:v>
                </c:pt>
                <c:pt idx="194">
                  <c:v>6.1048462517682296</c:v>
                </c:pt>
                <c:pt idx="195">
                  <c:v>5.9217424578419697</c:v>
                </c:pt>
                <c:pt idx="196">
                  <c:v>5.7884373312105799</c:v>
                </c:pt>
                <c:pt idx="197">
                  <c:v>5.6865276301506702</c:v>
                </c:pt>
                <c:pt idx="198">
                  <c:v>5.6038575408564704</c:v>
                </c:pt>
                <c:pt idx="199">
                  <c:v>5.5325633218149903</c:v>
                </c:pt>
                <c:pt idx="200">
                  <c:v>5.4676827517425597</c:v>
                </c:pt>
                <c:pt idx="201">
                  <c:v>5.4061791400770502</c:v>
                </c:pt>
                <c:pt idx="202">
                  <c:v>5.3462662812608803</c:v>
                </c:pt>
                <c:pt idx="203">
                  <c:v>5.2869492689707398</c:v>
                </c:pt>
                <c:pt idx="204">
                  <c:v>5.2277181103807102</c:v>
                </c:pt>
                <c:pt idx="205">
                  <c:v>5.1683479159856898</c:v>
                </c:pt>
                <c:pt idx="206">
                  <c:v>5.1087721825505703</c:v>
                </c:pt>
                <c:pt idx="207">
                  <c:v>5.0490052312392004</c:v>
                </c:pt>
                <c:pt idx="208">
                  <c:v>5.1437757113636096</c:v>
                </c:pt>
                <c:pt idx="209">
                  <c:v>5.2381204555932097</c:v>
                </c:pt>
                <c:pt idx="210">
                  <c:v>5.3315394323676202</c:v>
                </c:pt>
                <c:pt idx="211">
                  <c:v>5.4232803229326398</c:v>
                </c:pt>
                <c:pt idx="212">
                  <c:v>5.5122754832954604</c:v>
                </c:pt>
                <c:pt idx="213">
                  <c:v>5.5970799443190797</c:v>
                </c:pt>
                <c:pt idx="214">
                  <c:v>5.6758206945910201</c:v>
                </c:pt>
                <c:pt idx="215">
                  <c:v>5.7461727589307099</c:v>
                </c:pt>
                <c:pt idx="216">
                  <c:v>5.8053831143118799</c:v>
                </c:pt>
                <c:pt idx="217">
                  <c:v>5.8503675527972998</c:v>
                </c:pt>
                <c:pt idx="218">
                  <c:v>5.87790532006811</c:v>
                </c:pt>
                <c:pt idx="219">
                  <c:v>5.8849480191771502</c:v>
                </c:pt>
                <c:pt idx="220">
                  <c:v>5.8690397404134096</c:v>
                </c:pt>
                <c:pt idx="221">
                  <c:v>5.8288147132131298</c:v>
                </c:pt>
                <c:pt idx="222">
                  <c:v>5.7645030936657804</c:v>
                </c:pt>
                <c:pt idx="223">
                  <c:v>5.6783477232384199</c:v>
                </c:pt>
                <c:pt idx="224">
                  <c:v>5.5748304531134503</c:v>
                </c:pt>
                <c:pt idx="225">
                  <c:v>5.4606354367565402</c:v>
                </c:pt>
                <c:pt idx="226">
                  <c:v>5.3443336322203097</c:v>
                </c:pt>
                <c:pt idx="227">
                  <c:v>5.2358376057255702</c:v>
                </c:pt>
                <c:pt idx="228">
                  <c:v>5.1457236189619202</c:v>
                </c:pt>
                <c:pt idx="229">
                  <c:v>5.0845329633346203</c:v>
                </c:pt>
                <c:pt idx="230">
                  <c:v>5.0621470967540798</c:v>
                </c:pt>
                <c:pt idx="231">
                  <c:v>5.0872948239791604</c:v>
                </c:pt>
                <c:pt idx="232">
                  <c:v>5.1672111859522696</c:v>
                </c:pt>
                <c:pt idx="233">
                  <c:v>5.30743847617269</c:v>
                </c:pt>
                <c:pt idx="234">
                  <c:v>5.51174381196049</c:v>
                </c:pt>
                <c:pt idx="235">
                  <c:v>5.7821231583093997</c:v>
                </c:pt>
                <c:pt idx="236">
                  <c:v>6.1188644544870403</c:v>
                </c:pt>
                <c:pt idx="237">
                  <c:v>6.5206484944322902</c:v>
                </c:pt>
                <c:pt idx="238">
                  <c:v>6.9846726786432098</c:v>
                </c:pt>
                <c:pt idx="239">
                  <c:v>7.50678823722627</c:v>
                </c:pt>
                <c:pt idx="240">
                  <c:v>6.9214940110889502</c:v>
                </c:pt>
                <c:pt idx="241">
                  <c:v>6.5145556384615304</c:v>
                </c:pt>
                <c:pt idx="242">
                  <c:v>6.2280025861349202</c:v>
                </c:pt>
                <c:pt idx="243">
                  <c:v>6.0215769085677904</c:v>
                </c:pt>
                <c:pt idx="244">
                  <c:v>5.8676835451410101</c:v>
                </c:pt>
                <c:pt idx="245">
                  <c:v>5.7476771288769397</c:v>
                </c:pt>
                <c:pt idx="246">
                  <c:v>5.6491590682506798</c:v>
                </c:pt>
                <c:pt idx="247">
                  <c:v>5.56403127617829</c:v>
                </c:pt>
                <c:pt idx="248">
                  <c:v>5.4871111324740998</c:v>
                </c:pt>
                <c:pt idx="249">
                  <c:v>5.4151584879821302</c:v>
                </c:pt>
                <c:pt idx="250">
                  <c:v>5.3462018748142004</c:v>
                </c:pt>
                <c:pt idx="251">
                  <c:v>5.2790794157938503</c:v>
                </c:pt>
                <c:pt idx="252">
                  <c:v>5.2131317919022502</c:v>
                </c:pt>
                <c:pt idx="253">
                  <c:v>5.1480013419059496</c:v>
                </c:pt>
                <c:pt idx="254">
                  <c:v>5.0835040203618096</c:v>
                </c:pt>
                <c:pt idx="255">
                  <c:v>5.0195504180381798</c:v>
                </c:pt>
                <c:pt idx="256">
                  <c:v>5.1138353776173204</c:v>
                </c:pt>
                <c:pt idx="257">
                  <c:v>5.2076959340746498</c:v>
                </c:pt>
                <c:pt idx="258">
                  <c:v>5.3006359343957898</c:v>
                </c:pt>
                <c:pt idx="259">
                  <c:v>5.3919087175167402</c:v>
                </c:pt>
                <c:pt idx="260">
                  <c:v>5.4804543942611197</c:v>
                </c:pt>
                <c:pt idx="261">
                  <c:v>5.5648380470009702</c:v>
                </c:pt>
                <c:pt idx="262">
                  <c:v>5.64319897121793</c:v>
                </c:pt>
                <c:pt idx="263">
                  <c:v>5.7132263142632</c:v>
                </c:pt>
                <c:pt idx="264">
                  <c:v>5.7721819835963402</c:v>
                </c:pt>
                <c:pt idx="265">
                  <c:v>5.8169958062854699</c:v>
                </c:pt>
                <c:pt idx="266">
                  <c:v>5.8444577706065903</c:v>
                </c:pt>
                <c:pt idx="267">
                  <c:v>5.8515240787865999</c:v>
                </c:pt>
                <c:pt idx="268">
                  <c:v>5.8357345236193101</c:v>
                </c:pt>
                <c:pt idx="269">
                  <c:v>5.7957083107779397</c:v>
                </c:pt>
                <c:pt idx="270">
                  <c:v>5.7316498176743602</c:v>
                </c:pt>
                <c:pt idx="271">
                  <c:v>5.6457676670951704</c:v>
                </c:pt>
                <c:pt idx="272">
                  <c:v>5.5425055387833204</c:v>
                </c:pt>
                <c:pt idx="273">
                  <c:v>5.4285111255538299</c:v>
                </c:pt>
                <c:pt idx="274">
                  <c:v>5.3123259696765599</c:v>
                </c:pt>
                <c:pt idx="275">
                  <c:v>5.2038438738707304</c:v>
                </c:pt>
                <c:pt idx="276">
                  <c:v>5.1136341454267296</c:v>
                </c:pt>
                <c:pt idx="277">
                  <c:v>5.0522417765610799</c:v>
                </c:pt>
                <c:pt idx="278">
                  <c:v>5.0295598912254196</c:v>
                </c:pt>
                <c:pt idx="279">
                  <c:v>5.0543336750322201</c:v>
                </c:pt>
                <c:pt idx="280">
                  <c:v>5.1338162583549902</c:v>
                </c:pt>
                <c:pt idx="281">
                  <c:v>5.2735674324053798</c:v>
                </c:pt>
                <c:pt idx="282">
                  <c:v>5.4773697584333503</c:v>
                </c:pt>
                <c:pt idx="283">
                  <c:v>5.7472318792252102</c:v>
                </c:pt>
                <c:pt idx="284">
                  <c:v>6.0834514936521398</c:v>
                </c:pt>
                <c:pt idx="285">
                  <c:v>6.4847164424027897</c:v>
                </c:pt>
                <c:pt idx="286">
                  <c:v>6.9482288526310798</c:v>
                </c:pt>
                <c:pt idx="287">
                  <c:v>7.4698428193432198</c:v>
                </c:pt>
                <c:pt idx="288">
                  <c:v>6.8809956123397198</c:v>
                </c:pt>
                <c:pt idx="289">
                  <c:v>6.4710786521602399</c:v>
                </c:pt>
                <c:pt idx="290">
                  <c:v>6.1820537239586004</c:v>
                </c:pt>
                <c:pt idx="291">
                  <c:v>5.9736019184308002</c:v>
                </c:pt>
                <c:pt idx="292">
                  <c:v>5.81807354153056</c:v>
                </c:pt>
                <c:pt idx="293">
                  <c:v>5.6967744750217104</c:v>
                </c:pt>
                <c:pt idx="294">
                  <c:v>5.5972627813259601</c:v>
                </c:pt>
                <c:pt idx="295">
                  <c:v>5.51140194978717</c:v>
                </c:pt>
                <c:pt idx="296">
                  <c:v>5.4339753867867797</c:v>
                </c:pt>
                <c:pt idx="297">
                  <c:v>5.3617129687385496</c:v>
                </c:pt>
                <c:pt idx="298">
                  <c:v>5.2926168291789404</c:v>
                </c:pt>
                <c:pt idx="299">
                  <c:v>5.2255018768285604</c:v>
                </c:pt>
                <c:pt idx="300">
                  <c:v>5.1596884050059204</c:v>
                </c:pt>
                <c:pt idx="301">
                  <c:v>5.0948008666064402</c:v>
                </c:pt>
                <c:pt idx="302">
                  <c:v>5.0306395398154997</c:v>
                </c:pt>
                <c:pt idx="303">
                  <c:v>5.1291729391392202</c:v>
                </c:pt>
                <c:pt idx="320">
                  <c:v>5.3774503218458598</c:v>
                </c:pt>
                <c:pt idx="321">
                  <c:v>5.2282393475582003</c:v>
                </c:pt>
                <c:pt idx="322">
                  <c:v>5.08288529654659</c:v>
                </c:pt>
                <c:pt idx="323">
                  <c:v>4.9520153454485998</c:v>
                </c:pt>
                <c:pt idx="324">
                  <c:v>4.8462420013127296</c:v>
                </c:pt>
                <c:pt idx="325">
                  <c:v>4.7755998115026399</c:v>
                </c:pt>
                <c:pt idx="326">
                  <c:v>4.7491064140863202</c:v>
                </c:pt>
                <c:pt idx="327">
                  <c:v>4.77445506544837</c:v>
                </c:pt>
                <c:pt idx="328">
                  <c:v>4.8578251396201102</c:v>
                </c:pt>
                <c:pt idx="329">
                  <c:v>5.0037876088005202</c:v>
                </c:pt>
                <c:pt idx="330">
                  <c:v>5.2152812710675498</c:v>
                </c:pt>
                <c:pt idx="331">
                  <c:v>5.4936388481911003</c:v>
                </c:pt>
                <c:pt idx="332">
                  <c:v>5.8386471168885397</c:v>
                </c:pt>
                <c:pt idx="333">
                  <c:v>6.2486301707980401</c:v>
                </c:pt>
                <c:pt idx="334">
                  <c:v>6.7205489065585802</c:v>
                </c:pt>
                <c:pt idx="335">
                  <c:v>7.2501126746661804</c:v>
                </c:pt>
                <c:pt idx="336">
                  <c:v>6.6932295712286001</c:v>
                </c:pt>
                <c:pt idx="337">
                  <c:v>6.3121291123634</c:v>
                </c:pt>
                <c:pt idx="338">
                  <c:v>6.0488808009959598</c:v>
                </c:pt>
                <c:pt idx="339">
                  <c:v>5.8633417920824202</c:v>
                </c:pt>
                <c:pt idx="340">
                  <c:v>5.7280763414439004</c:v>
                </c:pt>
                <c:pt idx="341">
                  <c:v>5.62462093826454</c:v>
                </c:pt>
                <c:pt idx="342">
                  <c:v>5.5407665388576097</c:v>
                </c:pt>
                <c:pt idx="343">
                  <c:v>5.4686024640391899</c:v>
                </c:pt>
                <c:pt idx="344">
                  <c:v>5.4031251603977903</c:v>
                </c:pt>
                <c:pt idx="345">
                  <c:v>5.3412615847664604</c:v>
                </c:pt>
                <c:pt idx="346">
                  <c:v>5.2811935916821904</c:v>
                </c:pt>
                <c:pt idx="347">
                  <c:v>5.2218982373313496</c:v>
                </c:pt>
                <c:pt idx="348">
                  <c:v>5.16284093663704</c:v>
                </c:pt>
                <c:pt idx="349">
                  <c:v>5.1037752451405796</c:v>
                </c:pt>
                <c:pt idx="350">
                  <c:v>5.0446157791707904</c:v>
                </c:pt>
                <c:pt idx="351">
                  <c:v>5.1437504583616596</c:v>
                </c:pt>
                <c:pt idx="368">
                  <c:v>5.39572492075113</c:v>
                </c:pt>
                <c:pt idx="369">
                  <c:v>5.2464520353250697</c:v>
                </c:pt>
                <c:pt idx="370">
                  <c:v>5.1011328530204798</c:v>
                </c:pt>
                <c:pt idx="371">
                  <c:v>4.9703990302247796</c:v>
                </c:pt>
                <c:pt idx="372">
                  <c:v>4.8648583094768103</c:v>
                </c:pt>
                <c:pt idx="373">
                  <c:v>4.7945339975971004</c:v>
                </c:pt>
                <c:pt idx="374">
                  <c:v>4.7684289354396796</c:v>
                </c:pt>
                <c:pt idx="375">
                  <c:v>4.79422051797797</c:v>
                </c:pt>
                <c:pt idx="376">
                  <c:v>4.87807299527738</c:v>
                </c:pt>
                <c:pt idx="377">
                  <c:v>5.0245440445895504</c:v>
                </c:pt>
                <c:pt idx="378">
                  <c:v>5.2365614991467897</c:v>
                </c:pt>
                <c:pt idx="379">
                  <c:v>5.5154495248659003</c:v>
                </c:pt>
                <c:pt idx="380">
                  <c:v>5.8609885690038697</c:v>
                </c:pt>
                <c:pt idx="381">
                  <c:v>6.2714983055213001</c:v>
                </c:pt>
                <c:pt idx="382">
                  <c:v>6.7439367593756998</c:v>
                </c:pt>
                <c:pt idx="383">
                  <c:v>7.27401160542186</c:v>
                </c:pt>
                <c:pt idx="384">
                  <c:v>6.7210407108252701</c:v>
                </c:pt>
                <c:pt idx="385">
                  <c:v>6.3432521975298899</c:v>
                </c:pt>
                <c:pt idx="386">
                  <c:v>6.0827879596836896</c:v>
                </c:pt>
                <c:pt idx="387">
                  <c:v>5.8995696658016099</c:v>
                </c:pt>
                <c:pt idx="388">
                  <c:v>5.7662188978518998</c:v>
                </c:pt>
                <c:pt idx="389">
                  <c:v>5.6643229574526002</c:v>
                </c:pt>
                <c:pt idx="390">
                  <c:v>5.5817177434846599</c:v>
                </c:pt>
                <c:pt idx="391">
                  <c:v>5.5105322548652298</c:v>
                </c:pt>
                <c:pt idx="392">
                  <c:v>5.4457979137803596</c:v>
                </c:pt>
                <c:pt idx="393">
                  <c:v>5.3844724664041497</c:v>
                </c:pt>
                <c:pt idx="394">
                  <c:v>5.3247648405909498</c:v>
                </c:pt>
                <c:pt idx="395">
                  <c:v>5.2656758751446899</c:v>
                </c:pt>
                <c:pt idx="396">
                  <c:v>5.2066918593757201</c:v>
                </c:pt>
                <c:pt idx="397">
                  <c:v>5.14758465725357</c:v>
                </c:pt>
                <c:pt idx="398">
                  <c:v>5.0882849326426101</c:v>
                </c:pt>
                <c:pt idx="399">
                  <c:v>5.1874022290702699</c:v>
                </c:pt>
                <c:pt idx="416">
                  <c:v>5.4393624231789497</c:v>
                </c:pt>
                <c:pt idx="417">
                  <c:v>5.2901051819093103</c:v>
                </c:pt>
                <c:pt idx="418">
                  <c:v>5.14480489522672</c:v>
                </c:pt>
                <c:pt idx="419">
                  <c:v>5.0140932526909499</c:v>
                </c:pt>
                <c:pt idx="420">
                  <c:v>4.9085779179095796</c:v>
                </c:pt>
                <c:pt idx="421">
                  <c:v>4.8382820404887799</c:v>
                </c:pt>
                <c:pt idx="422">
                  <c:v>4.8122082613457602</c:v>
                </c:pt>
                <c:pt idx="423">
                  <c:v>4.8380337630948196</c:v>
                </c:pt>
                <c:pt idx="424">
                  <c:v>4.9219225928836901</c:v>
                </c:pt>
                <c:pt idx="425">
                  <c:v>5.0684322477070003</c:v>
                </c:pt>
                <c:pt idx="426">
                  <c:v>5.2804904092446003</c:v>
                </c:pt>
                <c:pt idx="427">
                  <c:v>5.5594211214861202</c:v>
                </c:pt>
                <c:pt idx="428">
                  <c:v>5.9050047371389098</c:v>
                </c:pt>
                <c:pt idx="429">
                  <c:v>6.3155608591233401</c:v>
                </c:pt>
                <c:pt idx="430">
                  <c:v>6.7880474604551804</c:v>
                </c:pt>
                <c:pt idx="431">
                  <c:v>7.3181721788587897</c:v>
                </c:pt>
                <c:pt idx="432">
                  <c:v>6.7655793164219196</c:v>
                </c:pt>
                <c:pt idx="433">
                  <c:v>6.3880099689645</c:v>
                </c:pt>
                <c:pt idx="434">
                  <c:v>6.1276275685067398</c:v>
                </c:pt>
                <c:pt idx="435">
                  <c:v>5.94437266464523</c:v>
                </c:pt>
                <c:pt idx="436">
                  <c:v>5.8108833850686601</c:v>
                </c:pt>
                <c:pt idx="437">
                  <c:v>5.7087615248052899</c:v>
                </c:pt>
                <c:pt idx="438">
                  <c:v>5.6258556730012499</c:v>
                </c:pt>
                <c:pt idx="439">
                  <c:v>5.55430593495546</c:v>
                </c:pt>
                <c:pt idx="440">
                  <c:v>5.4891534482388602</c:v>
                </c:pt>
                <c:pt idx="441">
                  <c:v>5.4273644530479199</c:v>
                </c:pt>
                <c:pt idx="442">
                  <c:v>5.3671552990431</c:v>
                </c:pt>
                <c:pt idx="443">
                  <c:v>5.3075333057189296</c:v>
                </c:pt>
                <c:pt idx="444">
                  <c:v>5.2479904171749796</c:v>
                </c:pt>
                <c:pt idx="445">
                  <c:v>5.1883034275017197</c:v>
                </c:pt>
                <c:pt idx="446">
                  <c:v>5.1284072949497101</c:v>
                </c:pt>
                <c:pt idx="447">
                  <c:v>5.2274609908960903</c:v>
                </c:pt>
                <c:pt idx="464">
                  <c:v>5.4787307591722501</c:v>
                </c:pt>
                <c:pt idx="465">
                  <c:v>5.3294543370869896</c:v>
                </c:pt>
                <c:pt idx="466">
                  <c:v>5.1841371080976799</c:v>
                </c:pt>
                <c:pt idx="467">
                  <c:v>5.05341073874889</c:v>
                </c:pt>
                <c:pt idx="468">
                  <c:v>4.9478828686224601</c:v>
                </c:pt>
                <c:pt idx="469">
                  <c:v>4.8775766226945603</c:v>
                </c:pt>
                <c:pt idx="470">
                  <c:v>4.8514946170757103</c:v>
                </c:pt>
                <c:pt idx="471">
                  <c:v>4.8773140097604397</c:v>
                </c:pt>
                <c:pt idx="472">
                  <c:v>4.9611988237247999</c:v>
                </c:pt>
                <c:pt idx="473">
                  <c:v>5.10770653239598</c:v>
                </c:pt>
                <c:pt idx="474">
                  <c:v>5.3197647945595996</c:v>
                </c:pt>
                <c:pt idx="475">
                  <c:v>5.5986976319910404</c:v>
                </c:pt>
                <c:pt idx="476">
                  <c:v>5.9442853758317602</c:v>
                </c:pt>
                <c:pt idx="477">
                  <c:v>6.3548476080332401</c:v>
                </c:pt>
                <c:pt idx="478">
                  <c:v>6.8273422811815099</c:v>
                </c:pt>
                <c:pt idx="479">
                  <c:v>7.3574770130541296</c:v>
                </c:pt>
              </c:numCache>
            </c:numRef>
          </c:val>
          <c:smooth val="0"/>
          <c:extLst>
            <c:ext xmlns:c16="http://schemas.microsoft.com/office/drawing/2014/chart" uri="{C3380CC4-5D6E-409C-BE32-E72D297353CC}">
              <c16:uniqueId val="{00000001-220C-B74F-B384-B96B8AAD9287}"/>
            </c:ext>
          </c:extLst>
        </c:ser>
        <c:dLbls>
          <c:showLegendKey val="0"/>
          <c:showVal val="0"/>
          <c:showCatName val="0"/>
          <c:showSerName val="0"/>
          <c:showPercent val="0"/>
          <c:showBubbleSize val="0"/>
        </c:dLbls>
        <c:smooth val="0"/>
        <c:axId val="1784399616"/>
        <c:axId val="1538293056"/>
      </c:lineChart>
      <c:catAx>
        <c:axId val="1784399616"/>
        <c:scaling>
          <c:orientation val="minMax"/>
        </c:scaling>
        <c:delete val="0"/>
        <c:axPos val="b"/>
        <c:title>
          <c:tx>
            <c:rich>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US"/>
                  <a:t>Day &amp; Time</a:t>
                </a:r>
              </a:p>
            </c:rich>
          </c:tx>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538293056"/>
        <c:crosses val="autoZero"/>
        <c:auto val="1"/>
        <c:lblAlgn val="ctr"/>
        <c:lblOffset val="100"/>
        <c:tickLblSkip val="12"/>
        <c:noMultiLvlLbl val="0"/>
      </c:catAx>
      <c:valAx>
        <c:axId val="1538293056"/>
        <c:scaling>
          <c:orientation val="minMax"/>
          <c:max val="22"/>
          <c:min val="4"/>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US" dirty="0"/>
                  <a:t>Predicted Lapses of Attention</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7843996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200"/>
      </a:pPr>
      <a:endParaRPr lang="en-US"/>
    </a:p>
  </c:txPr>
  <c:externalData r:id="rId3">
    <c:autoUpdate val="0"/>
  </c:externalData>
  <c:extLst>
    <c:ext xmlns:c14="http://schemas.microsoft.com/office/drawing/2007/8/2/chart" uri="{781A3756-C4B2-4CAC-9D66-4F8BD8637D16}">
      <c14:pivotOptions>
        <c14:dropZoneFilter val="1"/>
        <c14:dropZoneCategories val="1"/>
        <c14:dropZoneData val="1"/>
        <c14:dropZoneSeries val="1"/>
        <c14:dropZonesVisible val="1"/>
      </c14:pivotOptions>
    </c:ext>
    <c:ext xmlns:c16="http://schemas.microsoft.com/office/drawing/2014/chart" uri="{E28EC0CA-F0BB-4C9C-879D-F8772B89E7AC}">
      <c16:pivotOptions16>
        <c16:showExpandCollapseFieldButtons val="1"/>
      </c16:pivotOptions16>
    </c:ext>
  </c:extLst>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[Effect of Consectuive Nights OT on PVT.xlsx]Sheet3!PivotTable6</c:name>
    <c:fmtId val="-1"/>
  </c:pivotSource>
  <c:chart>
    <c:title>
      <c:tx>
        <c:rich>
          <a:bodyPr rot="0" spcFirstLastPara="1" vertOverflow="ellipsis" vert="horz" wrap="square" anchor="ctr" anchorCtr="1"/>
          <a:lstStyle/>
          <a:p>
            <a:pPr>
              <a:defRPr sz="1600" b="1" i="0" u="none" strike="noStrike" kern="1200" spc="0" baseline="0">
                <a:solidFill>
                  <a:schemeClr val="tx1">
                    <a:lumMod val="65000"/>
                    <a:lumOff val="35000"/>
                  </a:schemeClr>
                </a:solidFill>
                <a:latin typeface="+mj-lt"/>
                <a:ea typeface="+mn-ea"/>
                <a:cs typeface="+mn-cs"/>
              </a:defRPr>
            </a:pPr>
            <a:r>
              <a:rPr lang="en-US" sz="1600" b="1" dirty="0">
                <a:solidFill>
                  <a:srgbClr val="00416B"/>
                </a:solidFill>
                <a:latin typeface="+mj-lt"/>
              </a:rPr>
              <a:t>Effect of Consecutive Nights OT on Inattention</a:t>
            </a:r>
          </a:p>
        </c:rich>
      </c:tx>
      <c:overlay val="0"/>
      <c:spPr>
        <a:noFill/>
        <a:ln>
          <a:noFill/>
        </a:ln>
        <a:effectLst/>
      </c:spPr>
      <c:txPr>
        <a:bodyPr rot="0" spcFirstLastPara="1" vertOverflow="ellipsis" vert="horz" wrap="square" anchor="ctr" anchorCtr="1"/>
        <a:lstStyle/>
        <a:p>
          <a:pPr>
            <a:defRPr sz="1600" b="1" i="0" u="none" strike="noStrike" kern="1200" spc="0" baseline="0">
              <a:solidFill>
                <a:schemeClr val="tx1">
                  <a:lumMod val="65000"/>
                  <a:lumOff val="35000"/>
                </a:schemeClr>
              </a:solidFill>
              <a:latin typeface="+mj-lt"/>
              <a:ea typeface="+mn-ea"/>
              <a:cs typeface="+mn-cs"/>
            </a:defRPr>
          </a:pPr>
          <a:endParaRPr lang="en-US"/>
        </a:p>
      </c:txPr>
    </c:title>
    <c:autoTitleDeleted val="0"/>
    <c:pivotFmts>
      <c:pivotFmt>
        <c:idx val="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
        <c:spPr>
          <a:solidFill>
            <a:schemeClr val="accent1"/>
          </a:solidFill>
          <a:ln w="28575" cap="rnd">
            <a:solidFill>
              <a:srgbClr val="00B050"/>
            </a:solidFill>
            <a:round/>
          </a:ln>
          <a:effectLst/>
        </c:spPr>
        <c:marker>
          <c:symbol val="none"/>
        </c:marker>
      </c:pivotFmt>
      <c:pivotFmt>
        <c:idx val="4"/>
        <c:spPr>
          <a:solidFill>
            <a:schemeClr val="accent1"/>
          </a:solidFill>
          <a:ln w="28575" cap="rnd">
            <a:solidFill>
              <a:srgbClr val="FF0000"/>
            </a:solidFill>
            <a:round/>
          </a:ln>
          <a:effectLst/>
        </c:spPr>
        <c:marker>
          <c:symbol val="none"/>
        </c:marker>
      </c:pivotFmt>
      <c:pivotFmt>
        <c:idx val="5"/>
        <c:spPr>
          <a:solidFill>
            <a:schemeClr val="accent1"/>
          </a:solidFill>
          <a:ln w="28575" cap="rnd">
            <a:solidFill>
              <a:srgbClr val="FFC000"/>
            </a:solidFill>
            <a:round/>
          </a:ln>
          <a:effectLst/>
        </c:spPr>
        <c:marker>
          <c:symbol val="none"/>
        </c:marker>
      </c:pivotFmt>
      <c:pivotFmt>
        <c:idx val="6"/>
        <c:spPr>
          <a:solidFill>
            <a:schemeClr val="accent1"/>
          </a:solidFill>
          <a:ln w="28575" cap="rnd">
            <a:solidFill>
              <a:srgbClr val="00B050"/>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7"/>
        <c:spPr>
          <a:solidFill>
            <a:schemeClr val="accent1"/>
          </a:solidFill>
          <a:ln w="28575" cap="rnd">
            <a:solidFill>
              <a:srgbClr val="FF0000"/>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8"/>
        <c:spPr>
          <a:solidFill>
            <a:schemeClr val="accent1"/>
          </a:solidFill>
          <a:ln w="28575" cap="rnd">
            <a:solidFill>
              <a:srgbClr val="FFC000"/>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9"/>
        <c:spPr>
          <a:solidFill>
            <a:schemeClr val="accent1"/>
          </a:solidFill>
          <a:ln w="28575" cap="rnd">
            <a:solidFill>
              <a:srgbClr val="00B050"/>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0"/>
        <c:spPr>
          <a:solidFill>
            <a:schemeClr val="accent1"/>
          </a:solidFill>
          <a:ln w="28575" cap="rnd">
            <a:solidFill>
              <a:srgbClr val="FF0000"/>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1"/>
        <c:spPr>
          <a:solidFill>
            <a:schemeClr val="accent1"/>
          </a:solidFill>
          <a:ln w="28575" cap="rnd">
            <a:solidFill>
              <a:srgbClr val="FFC000"/>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s>
    <c:plotArea>
      <c:layout/>
      <c:lineChart>
        <c:grouping val="standard"/>
        <c:varyColors val="0"/>
        <c:ser>
          <c:idx val="0"/>
          <c:order val="0"/>
          <c:tx>
            <c:strRef>
              <c:f>Sheet3!$B$5:$B$6</c:f>
              <c:strCache>
                <c:ptCount val="1"/>
                <c:pt idx="0">
                  <c:v>Off Duty</c:v>
                </c:pt>
              </c:strCache>
            </c:strRef>
          </c:tx>
          <c:spPr>
            <a:ln w="28575" cap="rnd">
              <a:solidFill>
                <a:srgbClr val="00B050"/>
              </a:solidFill>
              <a:round/>
            </a:ln>
            <a:effectLst/>
          </c:spPr>
          <c:marker>
            <c:symbol val="none"/>
          </c:marker>
          <c:cat>
            <c:multiLvlStrRef>
              <c:f>Sheet3!$A$7:$A$840</c:f>
              <c:multiLvlStrCache>
                <c:ptCount val="816"/>
                <c:lvl>
                  <c:pt idx="0">
                    <c:v>0:00</c:v>
                  </c:pt>
                  <c:pt idx="1">
                    <c:v>0:30</c:v>
                  </c:pt>
                  <c:pt idx="2">
                    <c:v>1:00</c:v>
                  </c:pt>
                  <c:pt idx="3">
                    <c:v>1:30</c:v>
                  </c:pt>
                  <c:pt idx="4">
                    <c:v>2:00</c:v>
                  </c:pt>
                  <c:pt idx="5">
                    <c:v>2:30</c:v>
                  </c:pt>
                  <c:pt idx="6">
                    <c:v>3:00</c:v>
                  </c:pt>
                  <c:pt idx="7">
                    <c:v>3:30</c:v>
                  </c:pt>
                  <c:pt idx="8">
                    <c:v>4:00</c:v>
                  </c:pt>
                  <c:pt idx="9">
                    <c:v>4:30</c:v>
                  </c:pt>
                  <c:pt idx="10">
                    <c:v>5:00</c:v>
                  </c:pt>
                  <c:pt idx="11">
                    <c:v>5:30</c:v>
                  </c:pt>
                  <c:pt idx="12">
                    <c:v>6:00</c:v>
                  </c:pt>
                  <c:pt idx="13">
                    <c:v>6:30</c:v>
                  </c:pt>
                  <c:pt idx="14">
                    <c:v>7:00</c:v>
                  </c:pt>
                  <c:pt idx="15">
                    <c:v>7:30</c:v>
                  </c:pt>
                  <c:pt idx="16">
                    <c:v>8:00</c:v>
                  </c:pt>
                  <c:pt idx="17">
                    <c:v>8:30</c:v>
                  </c:pt>
                  <c:pt idx="18">
                    <c:v>9:00</c:v>
                  </c:pt>
                  <c:pt idx="19">
                    <c:v>9:30</c:v>
                  </c:pt>
                  <c:pt idx="20">
                    <c:v>10:00</c:v>
                  </c:pt>
                  <c:pt idx="21">
                    <c:v>10:30</c:v>
                  </c:pt>
                  <c:pt idx="22">
                    <c:v>11:00</c:v>
                  </c:pt>
                  <c:pt idx="23">
                    <c:v>11:30</c:v>
                  </c:pt>
                  <c:pt idx="24">
                    <c:v>12:00</c:v>
                  </c:pt>
                  <c:pt idx="25">
                    <c:v>12:30</c:v>
                  </c:pt>
                  <c:pt idx="26">
                    <c:v>13:00</c:v>
                  </c:pt>
                  <c:pt idx="27">
                    <c:v>13:30</c:v>
                  </c:pt>
                  <c:pt idx="28">
                    <c:v>14:00</c:v>
                  </c:pt>
                  <c:pt idx="29">
                    <c:v>14:30</c:v>
                  </c:pt>
                  <c:pt idx="30">
                    <c:v>15:00</c:v>
                  </c:pt>
                  <c:pt idx="31">
                    <c:v>15:30</c:v>
                  </c:pt>
                  <c:pt idx="32">
                    <c:v>16:00</c:v>
                  </c:pt>
                  <c:pt idx="33">
                    <c:v>16:30</c:v>
                  </c:pt>
                  <c:pt idx="34">
                    <c:v>17:00</c:v>
                  </c:pt>
                  <c:pt idx="35">
                    <c:v>17:30</c:v>
                  </c:pt>
                  <c:pt idx="36">
                    <c:v>18:00</c:v>
                  </c:pt>
                  <c:pt idx="37">
                    <c:v>18:30</c:v>
                  </c:pt>
                  <c:pt idx="38">
                    <c:v>19:00</c:v>
                  </c:pt>
                  <c:pt idx="39">
                    <c:v>19:30</c:v>
                  </c:pt>
                  <c:pt idx="40">
                    <c:v>20:00</c:v>
                  </c:pt>
                  <c:pt idx="41">
                    <c:v>20:30</c:v>
                  </c:pt>
                  <c:pt idx="42">
                    <c:v>21:00</c:v>
                  </c:pt>
                  <c:pt idx="43">
                    <c:v>21:30</c:v>
                  </c:pt>
                  <c:pt idx="44">
                    <c:v>22:00</c:v>
                  </c:pt>
                  <c:pt idx="45">
                    <c:v>22:30</c:v>
                  </c:pt>
                  <c:pt idx="46">
                    <c:v>23:00</c:v>
                  </c:pt>
                  <c:pt idx="47">
                    <c:v>23:30</c:v>
                  </c:pt>
                  <c:pt idx="48">
                    <c:v>0:00</c:v>
                  </c:pt>
                  <c:pt idx="49">
                    <c:v>0:30</c:v>
                  </c:pt>
                  <c:pt idx="50">
                    <c:v>1:00</c:v>
                  </c:pt>
                  <c:pt idx="51">
                    <c:v>1:30</c:v>
                  </c:pt>
                  <c:pt idx="52">
                    <c:v>2:00</c:v>
                  </c:pt>
                  <c:pt idx="53">
                    <c:v>2:30</c:v>
                  </c:pt>
                  <c:pt idx="54">
                    <c:v>3:00</c:v>
                  </c:pt>
                  <c:pt idx="55">
                    <c:v>3:30</c:v>
                  </c:pt>
                  <c:pt idx="56">
                    <c:v>4:00</c:v>
                  </c:pt>
                  <c:pt idx="57">
                    <c:v>4:30</c:v>
                  </c:pt>
                  <c:pt idx="58">
                    <c:v>5:00</c:v>
                  </c:pt>
                  <c:pt idx="59">
                    <c:v>5:30</c:v>
                  </c:pt>
                  <c:pt idx="60">
                    <c:v>6:00</c:v>
                  </c:pt>
                  <c:pt idx="61">
                    <c:v>6:30</c:v>
                  </c:pt>
                  <c:pt idx="62">
                    <c:v>7:00</c:v>
                  </c:pt>
                  <c:pt idx="63">
                    <c:v>7:30</c:v>
                  </c:pt>
                  <c:pt idx="64">
                    <c:v>8:00</c:v>
                  </c:pt>
                  <c:pt idx="65">
                    <c:v>8:30</c:v>
                  </c:pt>
                  <c:pt idx="66">
                    <c:v>9:00</c:v>
                  </c:pt>
                  <c:pt idx="67">
                    <c:v>9:30</c:v>
                  </c:pt>
                  <c:pt idx="68">
                    <c:v>10:00</c:v>
                  </c:pt>
                  <c:pt idx="69">
                    <c:v>10:30</c:v>
                  </c:pt>
                  <c:pt idx="70">
                    <c:v>11:00</c:v>
                  </c:pt>
                  <c:pt idx="71">
                    <c:v>11:30</c:v>
                  </c:pt>
                  <c:pt idx="72">
                    <c:v>12:00</c:v>
                  </c:pt>
                  <c:pt idx="73">
                    <c:v>12:30</c:v>
                  </c:pt>
                  <c:pt idx="74">
                    <c:v>13:00</c:v>
                  </c:pt>
                  <c:pt idx="75">
                    <c:v>13:30</c:v>
                  </c:pt>
                  <c:pt idx="76">
                    <c:v>14:00</c:v>
                  </c:pt>
                  <c:pt idx="77">
                    <c:v>14:30</c:v>
                  </c:pt>
                  <c:pt idx="78">
                    <c:v>15:00</c:v>
                  </c:pt>
                  <c:pt idx="79">
                    <c:v>15:30</c:v>
                  </c:pt>
                  <c:pt idx="80">
                    <c:v>16:00</c:v>
                  </c:pt>
                  <c:pt idx="81">
                    <c:v>16:30</c:v>
                  </c:pt>
                  <c:pt idx="82">
                    <c:v>17:00</c:v>
                  </c:pt>
                  <c:pt idx="83">
                    <c:v>17:30</c:v>
                  </c:pt>
                  <c:pt idx="84">
                    <c:v>18:00</c:v>
                  </c:pt>
                  <c:pt idx="85">
                    <c:v>18:30</c:v>
                  </c:pt>
                  <c:pt idx="86">
                    <c:v>19:00</c:v>
                  </c:pt>
                  <c:pt idx="87">
                    <c:v>19:30</c:v>
                  </c:pt>
                  <c:pt idx="88">
                    <c:v>20:00</c:v>
                  </c:pt>
                  <c:pt idx="89">
                    <c:v>20:30</c:v>
                  </c:pt>
                  <c:pt idx="90">
                    <c:v>21:00</c:v>
                  </c:pt>
                  <c:pt idx="91">
                    <c:v>21:30</c:v>
                  </c:pt>
                  <c:pt idx="92">
                    <c:v>22:00</c:v>
                  </c:pt>
                  <c:pt idx="93">
                    <c:v>22:30</c:v>
                  </c:pt>
                  <c:pt idx="94">
                    <c:v>23:00</c:v>
                  </c:pt>
                  <c:pt idx="95">
                    <c:v>23:30</c:v>
                  </c:pt>
                  <c:pt idx="96">
                    <c:v>0:00</c:v>
                  </c:pt>
                  <c:pt idx="97">
                    <c:v>0:30</c:v>
                  </c:pt>
                  <c:pt idx="98">
                    <c:v>1:00</c:v>
                  </c:pt>
                  <c:pt idx="99">
                    <c:v>1:30</c:v>
                  </c:pt>
                  <c:pt idx="100">
                    <c:v>2:00</c:v>
                  </c:pt>
                  <c:pt idx="101">
                    <c:v>2:30</c:v>
                  </c:pt>
                  <c:pt idx="102">
                    <c:v>3:00</c:v>
                  </c:pt>
                  <c:pt idx="103">
                    <c:v>3:30</c:v>
                  </c:pt>
                  <c:pt idx="104">
                    <c:v>4:00</c:v>
                  </c:pt>
                  <c:pt idx="105">
                    <c:v>4:30</c:v>
                  </c:pt>
                  <c:pt idx="106">
                    <c:v>5:00</c:v>
                  </c:pt>
                  <c:pt idx="107">
                    <c:v>5:30</c:v>
                  </c:pt>
                  <c:pt idx="108">
                    <c:v>6:00</c:v>
                  </c:pt>
                  <c:pt idx="109">
                    <c:v>6:30</c:v>
                  </c:pt>
                  <c:pt idx="110">
                    <c:v>7:00</c:v>
                  </c:pt>
                  <c:pt idx="111">
                    <c:v>7:30</c:v>
                  </c:pt>
                  <c:pt idx="112">
                    <c:v>8:00</c:v>
                  </c:pt>
                  <c:pt idx="113">
                    <c:v>8:30</c:v>
                  </c:pt>
                  <c:pt idx="114">
                    <c:v>9:00</c:v>
                  </c:pt>
                  <c:pt idx="115">
                    <c:v>9:30</c:v>
                  </c:pt>
                  <c:pt idx="116">
                    <c:v>10:00</c:v>
                  </c:pt>
                  <c:pt idx="117">
                    <c:v>10:30</c:v>
                  </c:pt>
                  <c:pt idx="118">
                    <c:v>11:00</c:v>
                  </c:pt>
                  <c:pt idx="119">
                    <c:v>11:30</c:v>
                  </c:pt>
                  <c:pt idx="120">
                    <c:v>12:00</c:v>
                  </c:pt>
                  <c:pt idx="121">
                    <c:v>12:30</c:v>
                  </c:pt>
                  <c:pt idx="122">
                    <c:v>13:00</c:v>
                  </c:pt>
                  <c:pt idx="123">
                    <c:v>13:30</c:v>
                  </c:pt>
                  <c:pt idx="124">
                    <c:v>14:00</c:v>
                  </c:pt>
                  <c:pt idx="125">
                    <c:v>14:30</c:v>
                  </c:pt>
                  <c:pt idx="126">
                    <c:v>15:00</c:v>
                  </c:pt>
                  <c:pt idx="127">
                    <c:v>15:30</c:v>
                  </c:pt>
                  <c:pt idx="128">
                    <c:v>16:00</c:v>
                  </c:pt>
                  <c:pt idx="129">
                    <c:v>16:30</c:v>
                  </c:pt>
                  <c:pt idx="130">
                    <c:v>17:00</c:v>
                  </c:pt>
                  <c:pt idx="131">
                    <c:v>17:30</c:v>
                  </c:pt>
                  <c:pt idx="132">
                    <c:v>18:00</c:v>
                  </c:pt>
                  <c:pt idx="133">
                    <c:v>18:30</c:v>
                  </c:pt>
                  <c:pt idx="134">
                    <c:v>19:00</c:v>
                  </c:pt>
                  <c:pt idx="135">
                    <c:v>19:30</c:v>
                  </c:pt>
                  <c:pt idx="136">
                    <c:v>20:00</c:v>
                  </c:pt>
                  <c:pt idx="137">
                    <c:v>20:30</c:v>
                  </c:pt>
                  <c:pt idx="138">
                    <c:v>21:00</c:v>
                  </c:pt>
                  <c:pt idx="139">
                    <c:v>21:30</c:v>
                  </c:pt>
                  <c:pt idx="140">
                    <c:v>22:00</c:v>
                  </c:pt>
                  <c:pt idx="141">
                    <c:v>22:30</c:v>
                  </c:pt>
                  <c:pt idx="142">
                    <c:v>23:00</c:v>
                  </c:pt>
                  <c:pt idx="143">
                    <c:v>23:30</c:v>
                  </c:pt>
                  <c:pt idx="144">
                    <c:v>0:00</c:v>
                  </c:pt>
                  <c:pt idx="145">
                    <c:v>0:30</c:v>
                  </c:pt>
                  <c:pt idx="146">
                    <c:v>1:00</c:v>
                  </c:pt>
                  <c:pt idx="147">
                    <c:v>1:30</c:v>
                  </c:pt>
                  <c:pt idx="148">
                    <c:v>2:00</c:v>
                  </c:pt>
                  <c:pt idx="149">
                    <c:v>2:30</c:v>
                  </c:pt>
                  <c:pt idx="150">
                    <c:v>3:00</c:v>
                  </c:pt>
                  <c:pt idx="151">
                    <c:v>3:30</c:v>
                  </c:pt>
                  <c:pt idx="152">
                    <c:v>4:00</c:v>
                  </c:pt>
                  <c:pt idx="153">
                    <c:v>4:30</c:v>
                  </c:pt>
                  <c:pt idx="154">
                    <c:v>5:00</c:v>
                  </c:pt>
                  <c:pt idx="155">
                    <c:v>5:30</c:v>
                  </c:pt>
                  <c:pt idx="156">
                    <c:v>6:00</c:v>
                  </c:pt>
                  <c:pt idx="157">
                    <c:v>6:30</c:v>
                  </c:pt>
                  <c:pt idx="158">
                    <c:v>7:00</c:v>
                  </c:pt>
                  <c:pt idx="159">
                    <c:v>7:30</c:v>
                  </c:pt>
                  <c:pt idx="160">
                    <c:v>8:00</c:v>
                  </c:pt>
                  <c:pt idx="161">
                    <c:v>8:30</c:v>
                  </c:pt>
                  <c:pt idx="162">
                    <c:v>9:00</c:v>
                  </c:pt>
                  <c:pt idx="163">
                    <c:v>9:30</c:v>
                  </c:pt>
                  <c:pt idx="164">
                    <c:v>10:00</c:v>
                  </c:pt>
                  <c:pt idx="165">
                    <c:v>10:30</c:v>
                  </c:pt>
                  <c:pt idx="166">
                    <c:v>11:00</c:v>
                  </c:pt>
                  <c:pt idx="167">
                    <c:v>11:30</c:v>
                  </c:pt>
                  <c:pt idx="168">
                    <c:v>12:00</c:v>
                  </c:pt>
                  <c:pt idx="169">
                    <c:v>12:30</c:v>
                  </c:pt>
                  <c:pt idx="170">
                    <c:v>13:00</c:v>
                  </c:pt>
                  <c:pt idx="171">
                    <c:v>13:30</c:v>
                  </c:pt>
                  <c:pt idx="172">
                    <c:v>14:00</c:v>
                  </c:pt>
                  <c:pt idx="173">
                    <c:v>14:30</c:v>
                  </c:pt>
                  <c:pt idx="174">
                    <c:v>15:00</c:v>
                  </c:pt>
                  <c:pt idx="175">
                    <c:v>15:30</c:v>
                  </c:pt>
                  <c:pt idx="176">
                    <c:v>16:00</c:v>
                  </c:pt>
                  <c:pt idx="177">
                    <c:v>16:30</c:v>
                  </c:pt>
                  <c:pt idx="178">
                    <c:v>17:00</c:v>
                  </c:pt>
                  <c:pt idx="179">
                    <c:v>17:30</c:v>
                  </c:pt>
                  <c:pt idx="180">
                    <c:v>18:00</c:v>
                  </c:pt>
                  <c:pt idx="181">
                    <c:v>18:30</c:v>
                  </c:pt>
                  <c:pt idx="182">
                    <c:v>19:00</c:v>
                  </c:pt>
                  <c:pt idx="183">
                    <c:v>19:30</c:v>
                  </c:pt>
                  <c:pt idx="184">
                    <c:v>20:00</c:v>
                  </c:pt>
                  <c:pt idx="185">
                    <c:v>20:30</c:v>
                  </c:pt>
                  <c:pt idx="186">
                    <c:v>21:00</c:v>
                  </c:pt>
                  <c:pt idx="187">
                    <c:v>21:30</c:v>
                  </c:pt>
                  <c:pt idx="188">
                    <c:v>22:00</c:v>
                  </c:pt>
                  <c:pt idx="189">
                    <c:v>22:30</c:v>
                  </c:pt>
                  <c:pt idx="190">
                    <c:v>23:00</c:v>
                  </c:pt>
                  <c:pt idx="191">
                    <c:v>23:30</c:v>
                  </c:pt>
                  <c:pt idx="192">
                    <c:v>0:00</c:v>
                  </c:pt>
                  <c:pt idx="193">
                    <c:v>0:30</c:v>
                  </c:pt>
                  <c:pt idx="194">
                    <c:v>1:00</c:v>
                  </c:pt>
                  <c:pt idx="195">
                    <c:v>1:30</c:v>
                  </c:pt>
                  <c:pt idx="196">
                    <c:v>2:00</c:v>
                  </c:pt>
                  <c:pt idx="197">
                    <c:v>2:30</c:v>
                  </c:pt>
                  <c:pt idx="198">
                    <c:v>3:00</c:v>
                  </c:pt>
                  <c:pt idx="199">
                    <c:v>3:30</c:v>
                  </c:pt>
                  <c:pt idx="200">
                    <c:v>4:00</c:v>
                  </c:pt>
                  <c:pt idx="201">
                    <c:v>4:30</c:v>
                  </c:pt>
                  <c:pt idx="202">
                    <c:v>5:00</c:v>
                  </c:pt>
                  <c:pt idx="203">
                    <c:v>5:30</c:v>
                  </c:pt>
                  <c:pt idx="204">
                    <c:v>6:00</c:v>
                  </c:pt>
                  <c:pt idx="205">
                    <c:v>6:30</c:v>
                  </c:pt>
                  <c:pt idx="206">
                    <c:v>7:00</c:v>
                  </c:pt>
                  <c:pt idx="207">
                    <c:v>7:30</c:v>
                  </c:pt>
                  <c:pt idx="208">
                    <c:v>8:00</c:v>
                  </c:pt>
                  <c:pt idx="209">
                    <c:v>8:30</c:v>
                  </c:pt>
                  <c:pt idx="210">
                    <c:v>9:00</c:v>
                  </c:pt>
                  <c:pt idx="211">
                    <c:v>9:30</c:v>
                  </c:pt>
                  <c:pt idx="212">
                    <c:v>10:00</c:v>
                  </c:pt>
                  <c:pt idx="213">
                    <c:v>10:30</c:v>
                  </c:pt>
                  <c:pt idx="214">
                    <c:v>11:00</c:v>
                  </c:pt>
                  <c:pt idx="215">
                    <c:v>11:30</c:v>
                  </c:pt>
                  <c:pt idx="216">
                    <c:v>12:00</c:v>
                  </c:pt>
                  <c:pt idx="217">
                    <c:v>12:30</c:v>
                  </c:pt>
                  <c:pt idx="218">
                    <c:v>13:00</c:v>
                  </c:pt>
                  <c:pt idx="219">
                    <c:v>13:30</c:v>
                  </c:pt>
                  <c:pt idx="220">
                    <c:v>14:00</c:v>
                  </c:pt>
                  <c:pt idx="221">
                    <c:v>14:30</c:v>
                  </c:pt>
                  <c:pt idx="222">
                    <c:v>15:00</c:v>
                  </c:pt>
                  <c:pt idx="223">
                    <c:v>15:30</c:v>
                  </c:pt>
                  <c:pt idx="224">
                    <c:v>16:00</c:v>
                  </c:pt>
                  <c:pt idx="225">
                    <c:v>16:30</c:v>
                  </c:pt>
                  <c:pt idx="226">
                    <c:v>17:00</c:v>
                  </c:pt>
                  <c:pt idx="227">
                    <c:v>17:30</c:v>
                  </c:pt>
                  <c:pt idx="228">
                    <c:v>18:00</c:v>
                  </c:pt>
                  <c:pt idx="229">
                    <c:v>18:30</c:v>
                  </c:pt>
                  <c:pt idx="230">
                    <c:v>19:00</c:v>
                  </c:pt>
                  <c:pt idx="231">
                    <c:v>19:30</c:v>
                  </c:pt>
                  <c:pt idx="232">
                    <c:v>20:00</c:v>
                  </c:pt>
                  <c:pt idx="233">
                    <c:v>20:30</c:v>
                  </c:pt>
                  <c:pt idx="234">
                    <c:v>21:00</c:v>
                  </c:pt>
                  <c:pt idx="235">
                    <c:v>21:30</c:v>
                  </c:pt>
                  <c:pt idx="236">
                    <c:v>22:00</c:v>
                  </c:pt>
                  <c:pt idx="237">
                    <c:v>22:30</c:v>
                  </c:pt>
                  <c:pt idx="238">
                    <c:v>23:00</c:v>
                  </c:pt>
                  <c:pt idx="239">
                    <c:v>23:30</c:v>
                  </c:pt>
                  <c:pt idx="240">
                    <c:v>0:00</c:v>
                  </c:pt>
                  <c:pt idx="241">
                    <c:v>0:30</c:v>
                  </c:pt>
                  <c:pt idx="242">
                    <c:v>1:00</c:v>
                  </c:pt>
                  <c:pt idx="243">
                    <c:v>1:30</c:v>
                  </c:pt>
                  <c:pt idx="244">
                    <c:v>2:00</c:v>
                  </c:pt>
                  <c:pt idx="245">
                    <c:v>2:30</c:v>
                  </c:pt>
                  <c:pt idx="246">
                    <c:v>3:00</c:v>
                  </c:pt>
                  <c:pt idx="247">
                    <c:v>3:30</c:v>
                  </c:pt>
                  <c:pt idx="248">
                    <c:v>4:00</c:v>
                  </c:pt>
                  <c:pt idx="249">
                    <c:v>4:30</c:v>
                  </c:pt>
                  <c:pt idx="250">
                    <c:v>5:00</c:v>
                  </c:pt>
                  <c:pt idx="251">
                    <c:v>5:30</c:v>
                  </c:pt>
                  <c:pt idx="252">
                    <c:v>6:00</c:v>
                  </c:pt>
                  <c:pt idx="253">
                    <c:v>6:30</c:v>
                  </c:pt>
                  <c:pt idx="254">
                    <c:v>7:00</c:v>
                  </c:pt>
                  <c:pt idx="255">
                    <c:v>7:30</c:v>
                  </c:pt>
                  <c:pt idx="256">
                    <c:v>8:00</c:v>
                  </c:pt>
                  <c:pt idx="257">
                    <c:v>8:30</c:v>
                  </c:pt>
                  <c:pt idx="258">
                    <c:v>9:00</c:v>
                  </c:pt>
                  <c:pt idx="259">
                    <c:v>9:30</c:v>
                  </c:pt>
                  <c:pt idx="260">
                    <c:v>10:00</c:v>
                  </c:pt>
                  <c:pt idx="261">
                    <c:v>10:30</c:v>
                  </c:pt>
                  <c:pt idx="262">
                    <c:v>11:00</c:v>
                  </c:pt>
                  <c:pt idx="263">
                    <c:v>11:30</c:v>
                  </c:pt>
                  <c:pt idx="264">
                    <c:v>12:00</c:v>
                  </c:pt>
                  <c:pt idx="265">
                    <c:v>12:30</c:v>
                  </c:pt>
                  <c:pt idx="266">
                    <c:v>13:00</c:v>
                  </c:pt>
                  <c:pt idx="267">
                    <c:v>13:30</c:v>
                  </c:pt>
                  <c:pt idx="268">
                    <c:v>14:00</c:v>
                  </c:pt>
                  <c:pt idx="269">
                    <c:v>14:30</c:v>
                  </c:pt>
                  <c:pt idx="270">
                    <c:v>15:00</c:v>
                  </c:pt>
                  <c:pt idx="271">
                    <c:v>15:30</c:v>
                  </c:pt>
                  <c:pt idx="272">
                    <c:v>16:00</c:v>
                  </c:pt>
                  <c:pt idx="273">
                    <c:v>16:30</c:v>
                  </c:pt>
                  <c:pt idx="274">
                    <c:v>17:00</c:v>
                  </c:pt>
                  <c:pt idx="275">
                    <c:v>17:30</c:v>
                  </c:pt>
                  <c:pt idx="276">
                    <c:v>18:00</c:v>
                  </c:pt>
                  <c:pt idx="277">
                    <c:v>18:30</c:v>
                  </c:pt>
                  <c:pt idx="278">
                    <c:v>19:00</c:v>
                  </c:pt>
                  <c:pt idx="279">
                    <c:v>19:30</c:v>
                  </c:pt>
                  <c:pt idx="280">
                    <c:v>20:00</c:v>
                  </c:pt>
                  <c:pt idx="281">
                    <c:v>20:30</c:v>
                  </c:pt>
                  <c:pt idx="282">
                    <c:v>21:00</c:v>
                  </c:pt>
                  <c:pt idx="283">
                    <c:v>21:30</c:v>
                  </c:pt>
                  <c:pt idx="284">
                    <c:v>22:00</c:v>
                  </c:pt>
                  <c:pt idx="285">
                    <c:v>22:30</c:v>
                  </c:pt>
                  <c:pt idx="286">
                    <c:v>23:00</c:v>
                  </c:pt>
                  <c:pt idx="287">
                    <c:v>23:30</c:v>
                  </c:pt>
                  <c:pt idx="288">
                    <c:v>0:00</c:v>
                  </c:pt>
                  <c:pt idx="289">
                    <c:v>0:30</c:v>
                  </c:pt>
                  <c:pt idx="290">
                    <c:v>1:00</c:v>
                  </c:pt>
                  <c:pt idx="291">
                    <c:v>1:30</c:v>
                  </c:pt>
                  <c:pt idx="292">
                    <c:v>2:00</c:v>
                  </c:pt>
                  <c:pt idx="293">
                    <c:v>2:30</c:v>
                  </c:pt>
                  <c:pt idx="294">
                    <c:v>3:00</c:v>
                  </c:pt>
                  <c:pt idx="295">
                    <c:v>3:30</c:v>
                  </c:pt>
                  <c:pt idx="296">
                    <c:v>4:00</c:v>
                  </c:pt>
                  <c:pt idx="297">
                    <c:v>4:30</c:v>
                  </c:pt>
                  <c:pt idx="298">
                    <c:v>5:00</c:v>
                  </c:pt>
                  <c:pt idx="299">
                    <c:v>5:30</c:v>
                  </c:pt>
                  <c:pt idx="300">
                    <c:v>6:00</c:v>
                  </c:pt>
                  <c:pt idx="301">
                    <c:v>6:30</c:v>
                  </c:pt>
                  <c:pt idx="302">
                    <c:v>7:00</c:v>
                  </c:pt>
                  <c:pt idx="303">
                    <c:v>7:30</c:v>
                  </c:pt>
                  <c:pt idx="304">
                    <c:v>8:00</c:v>
                  </c:pt>
                  <c:pt idx="305">
                    <c:v>8:30</c:v>
                  </c:pt>
                  <c:pt idx="306">
                    <c:v>9:00</c:v>
                  </c:pt>
                  <c:pt idx="307">
                    <c:v>9:30</c:v>
                  </c:pt>
                  <c:pt idx="308">
                    <c:v>10:00</c:v>
                  </c:pt>
                  <c:pt idx="309">
                    <c:v>10:30</c:v>
                  </c:pt>
                  <c:pt idx="310">
                    <c:v>11:00</c:v>
                  </c:pt>
                  <c:pt idx="311">
                    <c:v>11:30</c:v>
                  </c:pt>
                  <c:pt idx="312">
                    <c:v>12:00</c:v>
                  </c:pt>
                  <c:pt idx="313">
                    <c:v>12:30</c:v>
                  </c:pt>
                  <c:pt idx="314">
                    <c:v>13:00</c:v>
                  </c:pt>
                  <c:pt idx="315">
                    <c:v>13:30</c:v>
                  </c:pt>
                  <c:pt idx="316">
                    <c:v>14:00</c:v>
                  </c:pt>
                  <c:pt idx="317">
                    <c:v>14:30</c:v>
                  </c:pt>
                  <c:pt idx="318">
                    <c:v>15:00</c:v>
                  </c:pt>
                  <c:pt idx="319">
                    <c:v>15:30</c:v>
                  </c:pt>
                  <c:pt idx="320">
                    <c:v>16:00</c:v>
                  </c:pt>
                  <c:pt idx="321">
                    <c:v>16:30</c:v>
                  </c:pt>
                  <c:pt idx="322">
                    <c:v>17:00</c:v>
                  </c:pt>
                  <c:pt idx="323">
                    <c:v>17:30</c:v>
                  </c:pt>
                  <c:pt idx="324">
                    <c:v>18:00</c:v>
                  </c:pt>
                  <c:pt idx="325">
                    <c:v>18:30</c:v>
                  </c:pt>
                  <c:pt idx="326">
                    <c:v>19:00</c:v>
                  </c:pt>
                  <c:pt idx="327">
                    <c:v>19:30</c:v>
                  </c:pt>
                  <c:pt idx="328">
                    <c:v>20:00</c:v>
                  </c:pt>
                  <c:pt idx="329">
                    <c:v>20:30</c:v>
                  </c:pt>
                  <c:pt idx="330">
                    <c:v>21:00</c:v>
                  </c:pt>
                  <c:pt idx="331">
                    <c:v>21:30</c:v>
                  </c:pt>
                  <c:pt idx="332">
                    <c:v>22:00</c:v>
                  </c:pt>
                  <c:pt idx="333">
                    <c:v>22:30</c:v>
                  </c:pt>
                  <c:pt idx="334">
                    <c:v>23:00</c:v>
                  </c:pt>
                  <c:pt idx="335">
                    <c:v>23:30</c:v>
                  </c:pt>
                  <c:pt idx="336">
                    <c:v>0:00</c:v>
                  </c:pt>
                  <c:pt idx="337">
                    <c:v>0:30</c:v>
                  </c:pt>
                  <c:pt idx="338">
                    <c:v>1:00</c:v>
                  </c:pt>
                  <c:pt idx="339">
                    <c:v>1:30</c:v>
                  </c:pt>
                  <c:pt idx="340">
                    <c:v>2:00</c:v>
                  </c:pt>
                  <c:pt idx="341">
                    <c:v>2:30</c:v>
                  </c:pt>
                  <c:pt idx="342">
                    <c:v>3:00</c:v>
                  </c:pt>
                  <c:pt idx="343">
                    <c:v>3:30</c:v>
                  </c:pt>
                  <c:pt idx="344">
                    <c:v>4:00</c:v>
                  </c:pt>
                  <c:pt idx="345">
                    <c:v>4:30</c:v>
                  </c:pt>
                  <c:pt idx="346">
                    <c:v>5:00</c:v>
                  </c:pt>
                  <c:pt idx="347">
                    <c:v>5:30</c:v>
                  </c:pt>
                  <c:pt idx="348">
                    <c:v>6:00</c:v>
                  </c:pt>
                  <c:pt idx="349">
                    <c:v>6:30</c:v>
                  </c:pt>
                  <c:pt idx="350">
                    <c:v>7:00</c:v>
                  </c:pt>
                  <c:pt idx="351">
                    <c:v>7:30</c:v>
                  </c:pt>
                  <c:pt idx="352">
                    <c:v>8:00</c:v>
                  </c:pt>
                  <c:pt idx="353">
                    <c:v>8:30</c:v>
                  </c:pt>
                  <c:pt idx="354">
                    <c:v>9:00</c:v>
                  </c:pt>
                  <c:pt idx="355">
                    <c:v>9:30</c:v>
                  </c:pt>
                  <c:pt idx="356">
                    <c:v>10:00</c:v>
                  </c:pt>
                  <c:pt idx="357">
                    <c:v>10:30</c:v>
                  </c:pt>
                  <c:pt idx="358">
                    <c:v>11:00</c:v>
                  </c:pt>
                  <c:pt idx="359">
                    <c:v>11:30</c:v>
                  </c:pt>
                  <c:pt idx="360">
                    <c:v>12:00</c:v>
                  </c:pt>
                  <c:pt idx="361">
                    <c:v>12:30</c:v>
                  </c:pt>
                  <c:pt idx="362">
                    <c:v>13:00</c:v>
                  </c:pt>
                  <c:pt idx="363">
                    <c:v>13:30</c:v>
                  </c:pt>
                  <c:pt idx="364">
                    <c:v>14:00</c:v>
                  </c:pt>
                  <c:pt idx="365">
                    <c:v>14:30</c:v>
                  </c:pt>
                  <c:pt idx="366">
                    <c:v>15:00</c:v>
                  </c:pt>
                  <c:pt idx="367">
                    <c:v>15:30</c:v>
                  </c:pt>
                  <c:pt idx="368">
                    <c:v>16:00</c:v>
                  </c:pt>
                  <c:pt idx="369">
                    <c:v>16:30</c:v>
                  </c:pt>
                  <c:pt idx="370">
                    <c:v>17:00</c:v>
                  </c:pt>
                  <c:pt idx="371">
                    <c:v>17:30</c:v>
                  </c:pt>
                  <c:pt idx="372">
                    <c:v>18:00</c:v>
                  </c:pt>
                  <c:pt idx="373">
                    <c:v>18:30</c:v>
                  </c:pt>
                  <c:pt idx="374">
                    <c:v>19:00</c:v>
                  </c:pt>
                  <c:pt idx="375">
                    <c:v>19:30</c:v>
                  </c:pt>
                  <c:pt idx="376">
                    <c:v>20:00</c:v>
                  </c:pt>
                  <c:pt idx="377">
                    <c:v>20:30</c:v>
                  </c:pt>
                  <c:pt idx="378">
                    <c:v>21:00</c:v>
                  </c:pt>
                  <c:pt idx="379">
                    <c:v>21:30</c:v>
                  </c:pt>
                  <c:pt idx="380">
                    <c:v>22:00</c:v>
                  </c:pt>
                  <c:pt idx="381">
                    <c:v>22:30</c:v>
                  </c:pt>
                  <c:pt idx="382">
                    <c:v>23:00</c:v>
                  </c:pt>
                  <c:pt idx="383">
                    <c:v>23:30</c:v>
                  </c:pt>
                  <c:pt idx="384">
                    <c:v>0:00</c:v>
                  </c:pt>
                  <c:pt idx="385">
                    <c:v>0:30</c:v>
                  </c:pt>
                  <c:pt idx="386">
                    <c:v>1:00</c:v>
                  </c:pt>
                  <c:pt idx="387">
                    <c:v>1:30</c:v>
                  </c:pt>
                  <c:pt idx="388">
                    <c:v>2:00</c:v>
                  </c:pt>
                  <c:pt idx="389">
                    <c:v>2:30</c:v>
                  </c:pt>
                  <c:pt idx="390">
                    <c:v>3:00</c:v>
                  </c:pt>
                  <c:pt idx="391">
                    <c:v>3:30</c:v>
                  </c:pt>
                  <c:pt idx="392">
                    <c:v>4:00</c:v>
                  </c:pt>
                  <c:pt idx="393">
                    <c:v>4:30</c:v>
                  </c:pt>
                  <c:pt idx="394">
                    <c:v>5:00</c:v>
                  </c:pt>
                  <c:pt idx="395">
                    <c:v>5:30</c:v>
                  </c:pt>
                  <c:pt idx="396">
                    <c:v>6:00</c:v>
                  </c:pt>
                  <c:pt idx="397">
                    <c:v>6:30</c:v>
                  </c:pt>
                  <c:pt idx="398">
                    <c:v>7:00</c:v>
                  </c:pt>
                  <c:pt idx="399">
                    <c:v>7:30</c:v>
                  </c:pt>
                  <c:pt idx="400">
                    <c:v>8:00</c:v>
                  </c:pt>
                  <c:pt idx="401">
                    <c:v>8:30</c:v>
                  </c:pt>
                  <c:pt idx="402">
                    <c:v>9:00</c:v>
                  </c:pt>
                  <c:pt idx="403">
                    <c:v>9:30</c:v>
                  </c:pt>
                  <c:pt idx="404">
                    <c:v>10:00</c:v>
                  </c:pt>
                  <c:pt idx="405">
                    <c:v>10:30</c:v>
                  </c:pt>
                  <c:pt idx="406">
                    <c:v>11:00</c:v>
                  </c:pt>
                  <c:pt idx="407">
                    <c:v>11:30</c:v>
                  </c:pt>
                  <c:pt idx="408">
                    <c:v>12:00</c:v>
                  </c:pt>
                  <c:pt idx="409">
                    <c:v>12:30</c:v>
                  </c:pt>
                  <c:pt idx="410">
                    <c:v>13:00</c:v>
                  </c:pt>
                  <c:pt idx="411">
                    <c:v>13:30</c:v>
                  </c:pt>
                  <c:pt idx="412">
                    <c:v>14:00</c:v>
                  </c:pt>
                  <c:pt idx="413">
                    <c:v>14:30</c:v>
                  </c:pt>
                  <c:pt idx="414">
                    <c:v>15:00</c:v>
                  </c:pt>
                  <c:pt idx="415">
                    <c:v>15:30</c:v>
                  </c:pt>
                  <c:pt idx="416">
                    <c:v>16:00</c:v>
                  </c:pt>
                  <c:pt idx="417">
                    <c:v>16:30</c:v>
                  </c:pt>
                  <c:pt idx="418">
                    <c:v>17:00</c:v>
                  </c:pt>
                  <c:pt idx="419">
                    <c:v>17:30</c:v>
                  </c:pt>
                  <c:pt idx="420">
                    <c:v>18:00</c:v>
                  </c:pt>
                  <c:pt idx="421">
                    <c:v>18:30</c:v>
                  </c:pt>
                  <c:pt idx="422">
                    <c:v>19:00</c:v>
                  </c:pt>
                  <c:pt idx="423">
                    <c:v>19:30</c:v>
                  </c:pt>
                  <c:pt idx="424">
                    <c:v>20:00</c:v>
                  </c:pt>
                  <c:pt idx="425">
                    <c:v>20:30</c:v>
                  </c:pt>
                  <c:pt idx="426">
                    <c:v>21:00</c:v>
                  </c:pt>
                  <c:pt idx="427">
                    <c:v>21:30</c:v>
                  </c:pt>
                  <c:pt idx="428">
                    <c:v>22:00</c:v>
                  </c:pt>
                  <c:pt idx="429">
                    <c:v>22:30</c:v>
                  </c:pt>
                  <c:pt idx="430">
                    <c:v>23:00</c:v>
                  </c:pt>
                  <c:pt idx="431">
                    <c:v>23:30</c:v>
                  </c:pt>
                  <c:pt idx="432">
                    <c:v>0:00</c:v>
                  </c:pt>
                  <c:pt idx="433">
                    <c:v>0:30</c:v>
                  </c:pt>
                  <c:pt idx="434">
                    <c:v>1:00</c:v>
                  </c:pt>
                  <c:pt idx="435">
                    <c:v>1:30</c:v>
                  </c:pt>
                  <c:pt idx="436">
                    <c:v>2:00</c:v>
                  </c:pt>
                  <c:pt idx="437">
                    <c:v>2:30</c:v>
                  </c:pt>
                  <c:pt idx="438">
                    <c:v>3:00</c:v>
                  </c:pt>
                  <c:pt idx="439">
                    <c:v>3:30</c:v>
                  </c:pt>
                  <c:pt idx="440">
                    <c:v>4:00</c:v>
                  </c:pt>
                  <c:pt idx="441">
                    <c:v>4:30</c:v>
                  </c:pt>
                  <c:pt idx="442">
                    <c:v>5:00</c:v>
                  </c:pt>
                  <c:pt idx="443">
                    <c:v>5:30</c:v>
                  </c:pt>
                  <c:pt idx="444">
                    <c:v>6:00</c:v>
                  </c:pt>
                  <c:pt idx="445">
                    <c:v>6:30</c:v>
                  </c:pt>
                  <c:pt idx="446">
                    <c:v>7:00</c:v>
                  </c:pt>
                  <c:pt idx="447">
                    <c:v>7:30</c:v>
                  </c:pt>
                  <c:pt idx="448">
                    <c:v>8:00</c:v>
                  </c:pt>
                  <c:pt idx="449">
                    <c:v>8:30</c:v>
                  </c:pt>
                  <c:pt idx="450">
                    <c:v>9:00</c:v>
                  </c:pt>
                  <c:pt idx="451">
                    <c:v>9:30</c:v>
                  </c:pt>
                  <c:pt idx="452">
                    <c:v>10:00</c:v>
                  </c:pt>
                  <c:pt idx="453">
                    <c:v>10:30</c:v>
                  </c:pt>
                  <c:pt idx="454">
                    <c:v>11:00</c:v>
                  </c:pt>
                  <c:pt idx="455">
                    <c:v>11:30</c:v>
                  </c:pt>
                  <c:pt idx="456">
                    <c:v>12:00</c:v>
                  </c:pt>
                  <c:pt idx="457">
                    <c:v>12:30</c:v>
                  </c:pt>
                  <c:pt idx="458">
                    <c:v>13:00</c:v>
                  </c:pt>
                  <c:pt idx="459">
                    <c:v>13:30</c:v>
                  </c:pt>
                  <c:pt idx="460">
                    <c:v>14:00</c:v>
                  </c:pt>
                  <c:pt idx="461">
                    <c:v>14:30</c:v>
                  </c:pt>
                  <c:pt idx="462">
                    <c:v>15:00</c:v>
                  </c:pt>
                  <c:pt idx="463">
                    <c:v>15:30</c:v>
                  </c:pt>
                  <c:pt idx="464">
                    <c:v>16:00</c:v>
                  </c:pt>
                  <c:pt idx="465">
                    <c:v>16:30</c:v>
                  </c:pt>
                  <c:pt idx="466">
                    <c:v>17:00</c:v>
                  </c:pt>
                  <c:pt idx="467">
                    <c:v>17:30</c:v>
                  </c:pt>
                  <c:pt idx="468">
                    <c:v>18:00</c:v>
                  </c:pt>
                  <c:pt idx="469">
                    <c:v>18:30</c:v>
                  </c:pt>
                  <c:pt idx="470">
                    <c:v>19:00</c:v>
                  </c:pt>
                  <c:pt idx="471">
                    <c:v>19:30</c:v>
                  </c:pt>
                  <c:pt idx="472">
                    <c:v>20:00</c:v>
                  </c:pt>
                  <c:pt idx="473">
                    <c:v>20:30</c:v>
                  </c:pt>
                  <c:pt idx="474">
                    <c:v>21:00</c:v>
                  </c:pt>
                  <c:pt idx="475">
                    <c:v>21:30</c:v>
                  </c:pt>
                  <c:pt idx="476">
                    <c:v>22:00</c:v>
                  </c:pt>
                  <c:pt idx="477">
                    <c:v>22:30</c:v>
                  </c:pt>
                  <c:pt idx="478">
                    <c:v>23:00</c:v>
                  </c:pt>
                  <c:pt idx="479">
                    <c:v>23:30</c:v>
                  </c:pt>
                  <c:pt idx="480">
                    <c:v>0:00</c:v>
                  </c:pt>
                  <c:pt idx="481">
                    <c:v>0:30</c:v>
                  </c:pt>
                  <c:pt idx="482">
                    <c:v>1:00</c:v>
                  </c:pt>
                  <c:pt idx="483">
                    <c:v>1:30</c:v>
                  </c:pt>
                  <c:pt idx="484">
                    <c:v>2:00</c:v>
                  </c:pt>
                  <c:pt idx="485">
                    <c:v>2:30</c:v>
                  </c:pt>
                  <c:pt idx="486">
                    <c:v>3:00</c:v>
                  </c:pt>
                  <c:pt idx="487">
                    <c:v>3:30</c:v>
                  </c:pt>
                  <c:pt idx="488">
                    <c:v>4:00</c:v>
                  </c:pt>
                  <c:pt idx="489">
                    <c:v>4:30</c:v>
                  </c:pt>
                  <c:pt idx="490">
                    <c:v>5:00</c:v>
                  </c:pt>
                  <c:pt idx="491">
                    <c:v>5:30</c:v>
                  </c:pt>
                  <c:pt idx="492">
                    <c:v>6:00</c:v>
                  </c:pt>
                  <c:pt idx="493">
                    <c:v>6:30</c:v>
                  </c:pt>
                  <c:pt idx="494">
                    <c:v>7:00</c:v>
                  </c:pt>
                  <c:pt idx="495">
                    <c:v>7:30</c:v>
                  </c:pt>
                  <c:pt idx="496">
                    <c:v>8:00</c:v>
                  </c:pt>
                  <c:pt idx="497">
                    <c:v>8:30</c:v>
                  </c:pt>
                  <c:pt idx="498">
                    <c:v>9:00</c:v>
                  </c:pt>
                  <c:pt idx="499">
                    <c:v>9:30</c:v>
                  </c:pt>
                  <c:pt idx="500">
                    <c:v>10:00</c:v>
                  </c:pt>
                  <c:pt idx="501">
                    <c:v>10:30</c:v>
                  </c:pt>
                  <c:pt idx="502">
                    <c:v>11:00</c:v>
                  </c:pt>
                  <c:pt idx="503">
                    <c:v>11:30</c:v>
                  </c:pt>
                  <c:pt idx="504">
                    <c:v>12:00</c:v>
                  </c:pt>
                  <c:pt idx="505">
                    <c:v>12:30</c:v>
                  </c:pt>
                  <c:pt idx="506">
                    <c:v>13:00</c:v>
                  </c:pt>
                  <c:pt idx="507">
                    <c:v>13:30</c:v>
                  </c:pt>
                  <c:pt idx="508">
                    <c:v>14:00</c:v>
                  </c:pt>
                  <c:pt idx="509">
                    <c:v>14:30</c:v>
                  </c:pt>
                  <c:pt idx="510">
                    <c:v>15:00</c:v>
                  </c:pt>
                  <c:pt idx="511">
                    <c:v>15:30</c:v>
                  </c:pt>
                  <c:pt idx="512">
                    <c:v>16:00</c:v>
                  </c:pt>
                  <c:pt idx="513">
                    <c:v>16:30</c:v>
                  </c:pt>
                  <c:pt idx="514">
                    <c:v>17:00</c:v>
                  </c:pt>
                  <c:pt idx="515">
                    <c:v>17:30</c:v>
                  </c:pt>
                  <c:pt idx="516">
                    <c:v>18:00</c:v>
                  </c:pt>
                  <c:pt idx="517">
                    <c:v>18:30</c:v>
                  </c:pt>
                  <c:pt idx="518">
                    <c:v>19:00</c:v>
                  </c:pt>
                  <c:pt idx="519">
                    <c:v>19:30</c:v>
                  </c:pt>
                  <c:pt idx="520">
                    <c:v>20:00</c:v>
                  </c:pt>
                  <c:pt idx="521">
                    <c:v>20:30</c:v>
                  </c:pt>
                  <c:pt idx="522">
                    <c:v>21:00</c:v>
                  </c:pt>
                  <c:pt idx="523">
                    <c:v>21:30</c:v>
                  </c:pt>
                  <c:pt idx="524">
                    <c:v>22:00</c:v>
                  </c:pt>
                  <c:pt idx="525">
                    <c:v>22:30</c:v>
                  </c:pt>
                  <c:pt idx="526">
                    <c:v>23:00</c:v>
                  </c:pt>
                  <c:pt idx="527">
                    <c:v>23:30</c:v>
                  </c:pt>
                  <c:pt idx="528">
                    <c:v>0:00</c:v>
                  </c:pt>
                  <c:pt idx="529">
                    <c:v>0:30</c:v>
                  </c:pt>
                  <c:pt idx="530">
                    <c:v>1:00</c:v>
                  </c:pt>
                  <c:pt idx="531">
                    <c:v>1:30</c:v>
                  </c:pt>
                  <c:pt idx="532">
                    <c:v>2:00</c:v>
                  </c:pt>
                  <c:pt idx="533">
                    <c:v>2:30</c:v>
                  </c:pt>
                  <c:pt idx="534">
                    <c:v>3:00</c:v>
                  </c:pt>
                  <c:pt idx="535">
                    <c:v>3:30</c:v>
                  </c:pt>
                  <c:pt idx="536">
                    <c:v>4:00</c:v>
                  </c:pt>
                  <c:pt idx="537">
                    <c:v>4:30</c:v>
                  </c:pt>
                  <c:pt idx="538">
                    <c:v>5:00</c:v>
                  </c:pt>
                  <c:pt idx="539">
                    <c:v>5:30</c:v>
                  </c:pt>
                  <c:pt idx="540">
                    <c:v>6:00</c:v>
                  </c:pt>
                  <c:pt idx="541">
                    <c:v>6:30</c:v>
                  </c:pt>
                  <c:pt idx="542">
                    <c:v>7:00</c:v>
                  </c:pt>
                  <c:pt idx="543">
                    <c:v>7:30</c:v>
                  </c:pt>
                  <c:pt idx="544">
                    <c:v>8:00</c:v>
                  </c:pt>
                  <c:pt idx="545">
                    <c:v>8:30</c:v>
                  </c:pt>
                  <c:pt idx="546">
                    <c:v>9:00</c:v>
                  </c:pt>
                  <c:pt idx="547">
                    <c:v>9:30</c:v>
                  </c:pt>
                  <c:pt idx="548">
                    <c:v>10:00</c:v>
                  </c:pt>
                  <c:pt idx="549">
                    <c:v>10:30</c:v>
                  </c:pt>
                  <c:pt idx="550">
                    <c:v>11:00</c:v>
                  </c:pt>
                  <c:pt idx="551">
                    <c:v>11:30</c:v>
                  </c:pt>
                  <c:pt idx="552">
                    <c:v>12:00</c:v>
                  </c:pt>
                  <c:pt idx="553">
                    <c:v>12:30</c:v>
                  </c:pt>
                  <c:pt idx="554">
                    <c:v>13:00</c:v>
                  </c:pt>
                  <c:pt idx="555">
                    <c:v>13:30</c:v>
                  </c:pt>
                  <c:pt idx="556">
                    <c:v>14:00</c:v>
                  </c:pt>
                  <c:pt idx="557">
                    <c:v>14:30</c:v>
                  </c:pt>
                  <c:pt idx="558">
                    <c:v>15:00</c:v>
                  </c:pt>
                  <c:pt idx="559">
                    <c:v>15:30</c:v>
                  </c:pt>
                  <c:pt idx="560">
                    <c:v>16:00</c:v>
                  </c:pt>
                  <c:pt idx="561">
                    <c:v>16:30</c:v>
                  </c:pt>
                  <c:pt idx="562">
                    <c:v>17:00</c:v>
                  </c:pt>
                  <c:pt idx="563">
                    <c:v>17:30</c:v>
                  </c:pt>
                  <c:pt idx="564">
                    <c:v>18:00</c:v>
                  </c:pt>
                  <c:pt idx="565">
                    <c:v>18:30</c:v>
                  </c:pt>
                  <c:pt idx="566">
                    <c:v>19:00</c:v>
                  </c:pt>
                  <c:pt idx="567">
                    <c:v>19:30</c:v>
                  </c:pt>
                  <c:pt idx="568">
                    <c:v>20:00</c:v>
                  </c:pt>
                  <c:pt idx="569">
                    <c:v>20:30</c:v>
                  </c:pt>
                  <c:pt idx="570">
                    <c:v>21:00</c:v>
                  </c:pt>
                  <c:pt idx="571">
                    <c:v>21:30</c:v>
                  </c:pt>
                  <c:pt idx="572">
                    <c:v>22:00</c:v>
                  </c:pt>
                  <c:pt idx="573">
                    <c:v>22:30</c:v>
                  </c:pt>
                  <c:pt idx="574">
                    <c:v>23:00</c:v>
                  </c:pt>
                  <c:pt idx="575">
                    <c:v>23:30</c:v>
                  </c:pt>
                  <c:pt idx="576">
                    <c:v>0:00</c:v>
                  </c:pt>
                  <c:pt idx="577">
                    <c:v>0:30</c:v>
                  </c:pt>
                  <c:pt idx="578">
                    <c:v>1:00</c:v>
                  </c:pt>
                  <c:pt idx="579">
                    <c:v>1:30</c:v>
                  </c:pt>
                  <c:pt idx="580">
                    <c:v>2:00</c:v>
                  </c:pt>
                  <c:pt idx="581">
                    <c:v>2:30</c:v>
                  </c:pt>
                  <c:pt idx="582">
                    <c:v>3:00</c:v>
                  </c:pt>
                  <c:pt idx="583">
                    <c:v>3:30</c:v>
                  </c:pt>
                  <c:pt idx="584">
                    <c:v>4:00</c:v>
                  </c:pt>
                  <c:pt idx="585">
                    <c:v>4:30</c:v>
                  </c:pt>
                  <c:pt idx="586">
                    <c:v>5:00</c:v>
                  </c:pt>
                  <c:pt idx="587">
                    <c:v>5:30</c:v>
                  </c:pt>
                  <c:pt idx="588">
                    <c:v>6:00</c:v>
                  </c:pt>
                  <c:pt idx="589">
                    <c:v>6:30</c:v>
                  </c:pt>
                  <c:pt idx="590">
                    <c:v>7:00</c:v>
                  </c:pt>
                  <c:pt idx="591">
                    <c:v>7:30</c:v>
                  </c:pt>
                  <c:pt idx="592">
                    <c:v>8:00</c:v>
                  </c:pt>
                  <c:pt idx="593">
                    <c:v>8:30</c:v>
                  </c:pt>
                  <c:pt idx="594">
                    <c:v>9:00</c:v>
                  </c:pt>
                  <c:pt idx="595">
                    <c:v>9:30</c:v>
                  </c:pt>
                  <c:pt idx="596">
                    <c:v>10:00</c:v>
                  </c:pt>
                  <c:pt idx="597">
                    <c:v>10:30</c:v>
                  </c:pt>
                  <c:pt idx="598">
                    <c:v>11:00</c:v>
                  </c:pt>
                  <c:pt idx="599">
                    <c:v>11:30</c:v>
                  </c:pt>
                  <c:pt idx="600">
                    <c:v>12:00</c:v>
                  </c:pt>
                  <c:pt idx="601">
                    <c:v>12:30</c:v>
                  </c:pt>
                  <c:pt idx="602">
                    <c:v>13:00</c:v>
                  </c:pt>
                  <c:pt idx="603">
                    <c:v>13:30</c:v>
                  </c:pt>
                  <c:pt idx="604">
                    <c:v>14:00</c:v>
                  </c:pt>
                  <c:pt idx="605">
                    <c:v>14:30</c:v>
                  </c:pt>
                  <c:pt idx="606">
                    <c:v>15:00</c:v>
                  </c:pt>
                  <c:pt idx="607">
                    <c:v>15:30</c:v>
                  </c:pt>
                  <c:pt idx="608">
                    <c:v>16:00</c:v>
                  </c:pt>
                  <c:pt idx="609">
                    <c:v>16:30</c:v>
                  </c:pt>
                  <c:pt idx="610">
                    <c:v>17:00</c:v>
                  </c:pt>
                  <c:pt idx="611">
                    <c:v>17:30</c:v>
                  </c:pt>
                  <c:pt idx="612">
                    <c:v>18:00</c:v>
                  </c:pt>
                  <c:pt idx="613">
                    <c:v>18:30</c:v>
                  </c:pt>
                  <c:pt idx="614">
                    <c:v>19:00</c:v>
                  </c:pt>
                  <c:pt idx="615">
                    <c:v>19:30</c:v>
                  </c:pt>
                  <c:pt idx="616">
                    <c:v>20:00</c:v>
                  </c:pt>
                  <c:pt idx="617">
                    <c:v>20:30</c:v>
                  </c:pt>
                  <c:pt idx="618">
                    <c:v>21:00</c:v>
                  </c:pt>
                  <c:pt idx="619">
                    <c:v>21:30</c:v>
                  </c:pt>
                  <c:pt idx="620">
                    <c:v>22:00</c:v>
                  </c:pt>
                  <c:pt idx="621">
                    <c:v>22:30</c:v>
                  </c:pt>
                  <c:pt idx="622">
                    <c:v>23:00</c:v>
                  </c:pt>
                  <c:pt idx="623">
                    <c:v>23:30</c:v>
                  </c:pt>
                  <c:pt idx="624">
                    <c:v>0:00</c:v>
                  </c:pt>
                  <c:pt idx="625">
                    <c:v>0:30</c:v>
                  </c:pt>
                  <c:pt idx="626">
                    <c:v>1:00</c:v>
                  </c:pt>
                  <c:pt idx="627">
                    <c:v>1:30</c:v>
                  </c:pt>
                  <c:pt idx="628">
                    <c:v>2:00</c:v>
                  </c:pt>
                  <c:pt idx="629">
                    <c:v>2:30</c:v>
                  </c:pt>
                  <c:pt idx="630">
                    <c:v>3:00</c:v>
                  </c:pt>
                  <c:pt idx="631">
                    <c:v>3:30</c:v>
                  </c:pt>
                  <c:pt idx="632">
                    <c:v>4:00</c:v>
                  </c:pt>
                  <c:pt idx="633">
                    <c:v>4:30</c:v>
                  </c:pt>
                  <c:pt idx="634">
                    <c:v>5:00</c:v>
                  </c:pt>
                  <c:pt idx="635">
                    <c:v>5:30</c:v>
                  </c:pt>
                  <c:pt idx="636">
                    <c:v>6:00</c:v>
                  </c:pt>
                  <c:pt idx="637">
                    <c:v>6:30</c:v>
                  </c:pt>
                  <c:pt idx="638">
                    <c:v>7:00</c:v>
                  </c:pt>
                  <c:pt idx="639">
                    <c:v>7:30</c:v>
                  </c:pt>
                  <c:pt idx="640">
                    <c:v>8:00</c:v>
                  </c:pt>
                  <c:pt idx="641">
                    <c:v>8:30</c:v>
                  </c:pt>
                  <c:pt idx="642">
                    <c:v>9:00</c:v>
                  </c:pt>
                  <c:pt idx="643">
                    <c:v>9:30</c:v>
                  </c:pt>
                  <c:pt idx="644">
                    <c:v>10:00</c:v>
                  </c:pt>
                  <c:pt idx="645">
                    <c:v>10:30</c:v>
                  </c:pt>
                  <c:pt idx="646">
                    <c:v>11:00</c:v>
                  </c:pt>
                  <c:pt idx="647">
                    <c:v>11:30</c:v>
                  </c:pt>
                  <c:pt idx="648">
                    <c:v>12:00</c:v>
                  </c:pt>
                  <c:pt idx="649">
                    <c:v>12:30</c:v>
                  </c:pt>
                  <c:pt idx="650">
                    <c:v>13:00</c:v>
                  </c:pt>
                  <c:pt idx="651">
                    <c:v>13:30</c:v>
                  </c:pt>
                  <c:pt idx="652">
                    <c:v>14:00</c:v>
                  </c:pt>
                  <c:pt idx="653">
                    <c:v>14:30</c:v>
                  </c:pt>
                  <c:pt idx="654">
                    <c:v>15:00</c:v>
                  </c:pt>
                  <c:pt idx="655">
                    <c:v>15:30</c:v>
                  </c:pt>
                  <c:pt idx="656">
                    <c:v>16:00</c:v>
                  </c:pt>
                  <c:pt idx="657">
                    <c:v>16:30</c:v>
                  </c:pt>
                  <c:pt idx="658">
                    <c:v>17:00</c:v>
                  </c:pt>
                  <c:pt idx="659">
                    <c:v>17:30</c:v>
                  </c:pt>
                  <c:pt idx="660">
                    <c:v>18:00</c:v>
                  </c:pt>
                  <c:pt idx="661">
                    <c:v>18:30</c:v>
                  </c:pt>
                  <c:pt idx="662">
                    <c:v>19:00</c:v>
                  </c:pt>
                  <c:pt idx="663">
                    <c:v>19:30</c:v>
                  </c:pt>
                  <c:pt idx="664">
                    <c:v>20:00</c:v>
                  </c:pt>
                  <c:pt idx="665">
                    <c:v>20:30</c:v>
                  </c:pt>
                  <c:pt idx="666">
                    <c:v>21:00</c:v>
                  </c:pt>
                  <c:pt idx="667">
                    <c:v>21:30</c:v>
                  </c:pt>
                  <c:pt idx="668">
                    <c:v>22:00</c:v>
                  </c:pt>
                  <c:pt idx="669">
                    <c:v>22:30</c:v>
                  </c:pt>
                  <c:pt idx="670">
                    <c:v>23:00</c:v>
                  </c:pt>
                  <c:pt idx="671">
                    <c:v>23:30</c:v>
                  </c:pt>
                  <c:pt idx="672">
                    <c:v>0:00</c:v>
                  </c:pt>
                  <c:pt idx="673">
                    <c:v>0:30</c:v>
                  </c:pt>
                  <c:pt idx="674">
                    <c:v>1:00</c:v>
                  </c:pt>
                  <c:pt idx="675">
                    <c:v>1:30</c:v>
                  </c:pt>
                  <c:pt idx="676">
                    <c:v>2:00</c:v>
                  </c:pt>
                  <c:pt idx="677">
                    <c:v>2:30</c:v>
                  </c:pt>
                  <c:pt idx="678">
                    <c:v>3:00</c:v>
                  </c:pt>
                  <c:pt idx="679">
                    <c:v>3:30</c:v>
                  </c:pt>
                  <c:pt idx="680">
                    <c:v>4:00</c:v>
                  </c:pt>
                  <c:pt idx="681">
                    <c:v>4:30</c:v>
                  </c:pt>
                  <c:pt idx="682">
                    <c:v>5:00</c:v>
                  </c:pt>
                  <c:pt idx="683">
                    <c:v>5:30</c:v>
                  </c:pt>
                  <c:pt idx="684">
                    <c:v>6:00</c:v>
                  </c:pt>
                  <c:pt idx="685">
                    <c:v>6:30</c:v>
                  </c:pt>
                  <c:pt idx="686">
                    <c:v>7:00</c:v>
                  </c:pt>
                  <c:pt idx="687">
                    <c:v>7:30</c:v>
                  </c:pt>
                  <c:pt idx="688">
                    <c:v>8:00</c:v>
                  </c:pt>
                  <c:pt idx="689">
                    <c:v>8:30</c:v>
                  </c:pt>
                  <c:pt idx="690">
                    <c:v>9:00</c:v>
                  </c:pt>
                  <c:pt idx="691">
                    <c:v>9:30</c:v>
                  </c:pt>
                  <c:pt idx="692">
                    <c:v>10:00</c:v>
                  </c:pt>
                  <c:pt idx="693">
                    <c:v>10:30</c:v>
                  </c:pt>
                  <c:pt idx="694">
                    <c:v>11:00</c:v>
                  </c:pt>
                  <c:pt idx="695">
                    <c:v>11:30</c:v>
                  </c:pt>
                  <c:pt idx="696">
                    <c:v>12:00</c:v>
                  </c:pt>
                  <c:pt idx="697">
                    <c:v>12:30</c:v>
                  </c:pt>
                  <c:pt idx="698">
                    <c:v>13:00</c:v>
                  </c:pt>
                  <c:pt idx="699">
                    <c:v>13:30</c:v>
                  </c:pt>
                  <c:pt idx="700">
                    <c:v>14:00</c:v>
                  </c:pt>
                  <c:pt idx="701">
                    <c:v>14:30</c:v>
                  </c:pt>
                  <c:pt idx="702">
                    <c:v>15:00</c:v>
                  </c:pt>
                  <c:pt idx="703">
                    <c:v>15:30</c:v>
                  </c:pt>
                  <c:pt idx="704">
                    <c:v>16:00</c:v>
                  </c:pt>
                  <c:pt idx="705">
                    <c:v>16:30</c:v>
                  </c:pt>
                  <c:pt idx="706">
                    <c:v>17:00</c:v>
                  </c:pt>
                  <c:pt idx="707">
                    <c:v>17:30</c:v>
                  </c:pt>
                  <c:pt idx="708">
                    <c:v>18:00</c:v>
                  </c:pt>
                  <c:pt idx="709">
                    <c:v>18:30</c:v>
                  </c:pt>
                  <c:pt idx="710">
                    <c:v>19:00</c:v>
                  </c:pt>
                  <c:pt idx="711">
                    <c:v>19:30</c:v>
                  </c:pt>
                  <c:pt idx="712">
                    <c:v>20:00</c:v>
                  </c:pt>
                  <c:pt idx="713">
                    <c:v>20:30</c:v>
                  </c:pt>
                  <c:pt idx="714">
                    <c:v>21:00</c:v>
                  </c:pt>
                  <c:pt idx="715">
                    <c:v>21:30</c:v>
                  </c:pt>
                  <c:pt idx="716">
                    <c:v>22:00</c:v>
                  </c:pt>
                  <c:pt idx="717">
                    <c:v>22:30</c:v>
                  </c:pt>
                  <c:pt idx="718">
                    <c:v>23:00</c:v>
                  </c:pt>
                  <c:pt idx="719">
                    <c:v>23:30</c:v>
                  </c:pt>
                  <c:pt idx="720">
                    <c:v>0:00</c:v>
                  </c:pt>
                  <c:pt idx="721">
                    <c:v>0:30</c:v>
                  </c:pt>
                  <c:pt idx="722">
                    <c:v>1:00</c:v>
                  </c:pt>
                  <c:pt idx="723">
                    <c:v>1:30</c:v>
                  </c:pt>
                  <c:pt idx="724">
                    <c:v>2:00</c:v>
                  </c:pt>
                  <c:pt idx="725">
                    <c:v>2:30</c:v>
                  </c:pt>
                  <c:pt idx="726">
                    <c:v>3:00</c:v>
                  </c:pt>
                  <c:pt idx="727">
                    <c:v>3:30</c:v>
                  </c:pt>
                  <c:pt idx="728">
                    <c:v>4:00</c:v>
                  </c:pt>
                  <c:pt idx="729">
                    <c:v>4:30</c:v>
                  </c:pt>
                  <c:pt idx="730">
                    <c:v>5:00</c:v>
                  </c:pt>
                  <c:pt idx="731">
                    <c:v>5:30</c:v>
                  </c:pt>
                  <c:pt idx="732">
                    <c:v>6:00</c:v>
                  </c:pt>
                  <c:pt idx="733">
                    <c:v>6:30</c:v>
                  </c:pt>
                  <c:pt idx="734">
                    <c:v>7:00</c:v>
                  </c:pt>
                  <c:pt idx="735">
                    <c:v>7:30</c:v>
                  </c:pt>
                  <c:pt idx="736">
                    <c:v>8:00</c:v>
                  </c:pt>
                  <c:pt idx="737">
                    <c:v>8:30</c:v>
                  </c:pt>
                  <c:pt idx="738">
                    <c:v>9:00</c:v>
                  </c:pt>
                  <c:pt idx="739">
                    <c:v>9:30</c:v>
                  </c:pt>
                  <c:pt idx="740">
                    <c:v>10:00</c:v>
                  </c:pt>
                  <c:pt idx="741">
                    <c:v>10:30</c:v>
                  </c:pt>
                  <c:pt idx="742">
                    <c:v>11:00</c:v>
                  </c:pt>
                  <c:pt idx="743">
                    <c:v>11:30</c:v>
                  </c:pt>
                  <c:pt idx="744">
                    <c:v>12:00</c:v>
                  </c:pt>
                  <c:pt idx="745">
                    <c:v>12:30</c:v>
                  </c:pt>
                  <c:pt idx="746">
                    <c:v>13:00</c:v>
                  </c:pt>
                  <c:pt idx="747">
                    <c:v>13:30</c:v>
                  </c:pt>
                  <c:pt idx="748">
                    <c:v>14:00</c:v>
                  </c:pt>
                  <c:pt idx="749">
                    <c:v>14:30</c:v>
                  </c:pt>
                  <c:pt idx="750">
                    <c:v>15:00</c:v>
                  </c:pt>
                  <c:pt idx="751">
                    <c:v>15:30</c:v>
                  </c:pt>
                  <c:pt idx="752">
                    <c:v>16:00</c:v>
                  </c:pt>
                  <c:pt idx="753">
                    <c:v>16:30</c:v>
                  </c:pt>
                  <c:pt idx="754">
                    <c:v>17:00</c:v>
                  </c:pt>
                  <c:pt idx="755">
                    <c:v>17:30</c:v>
                  </c:pt>
                  <c:pt idx="756">
                    <c:v>18:00</c:v>
                  </c:pt>
                  <c:pt idx="757">
                    <c:v>18:30</c:v>
                  </c:pt>
                  <c:pt idx="758">
                    <c:v>19:00</c:v>
                  </c:pt>
                  <c:pt idx="759">
                    <c:v>19:30</c:v>
                  </c:pt>
                  <c:pt idx="760">
                    <c:v>20:00</c:v>
                  </c:pt>
                  <c:pt idx="761">
                    <c:v>20:30</c:v>
                  </c:pt>
                  <c:pt idx="762">
                    <c:v>21:00</c:v>
                  </c:pt>
                  <c:pt idx="763">
                    <c:v>21:30</c:v>
                  </c:pt>
                  <c:pt idx="764">
                    <c:v>22:00</c:v>
                  </c:pt>
                  <c:pt idx="765">
                    <c:v>22:30</c:v>
                  </c:pt>
                  <c:pt idx="766">
                    <c:v>23:00</c:v>
                  </c:pt>
                  <c:pt idx="767">
                    <c:v>23:30</c:v>
                  </c:pt>
                  <c:pt idx="768">
                    <c:v>0:00</c:v>
                  </c:pt>
                  <c:pt idx="769">
                    <c:v>0:30</c:v>
                  </c:pt>
                  <c:pt idx="770">
                    <c:v>1:00</c:v>
                  </c:pt>
                  <c:pt idx="771">
                    <c:v>1:30</c:v>
                  </c:pt>
                  <c:pt idx="772">
                    <c:v>2:00</c:v>
                  </c:pt>
                  <c:pt idx="773">
                    <c:v>2:30</c:v>
                  </c:pt>
                  <c:pt idx="774">
                    <c:v>3:00</c:v>
                  </c:pt>
                  <c:pt idx="775">
                    <c:v>3:30</c:v>
                  </c:pt>
                  <c:pt idx="776">
                    <c:v>4:00</c:v>
                  </c:pt>
                  <c:pt idx="777">
                    <c:v>4:30</c:v>
                  </c:pt>
                  <c:pt idx="778">
                    <c:v>5:00</c:v>
                  </c:pt>
                  <c:pt idx="779">
                    <c:v>5:30</c:v>
                  </c:pt>
                  <c:pt idx="780">
                    <c:v>6:00</c:v>
                  </c:pt>
                  <c:pt idx="781">
                    <c:v>6:30</c:v>
                  </c:pt>
                  <c:pt idx="782">
                    <c:v>7:00</c:v>
                  </c:pt>
                  <c:pt idx="783">
                    <c:v>7:30</c:v>
                  </c:pt>
                  <c:pt idx="784">
                    <c:v>8:00</c:v>
                  </c:pt>
                  <c:pt idx="785">
                    <c:v>8:30</c:v>
                  </c:pt>
                  <c:pt idx="786">
                    <c:v>9:00</c:v>
                  </c:pt>
                  <c:pt idx="787">
                    <c:v>9:30</c:v>
                  </c:pt>
                  <c:pt idx="788">
                    <c:v>10:00</c:v>
                  </c:pt>
                  <c:pt idx="789">
                    <c:v>10:30</c:v>
                  </c:pt>
                  <c:pt idx="790">
                    <c:v>11:00</c:v>
                  </c:pt>
                  <c:pt idx="791">
                    <c:v>11:30</c:v>
                  </c:pt>
                  <c:pt idx="792">
                    <c:v>12:00</c:v>
                  </c:pt>
                  <c:pt idx="793">
                    <c:v>12:30</c:v>
                  </c:pt>
                  <c:pt idx="794">
                    <c:v>13:00</c:v>
                  </c:pt>
                  <c:pt idx="795">
                    <c:v>13:30</c:v>
                  </c:pt>
                  <c:pt idx="796">
                    <c:v>14:00</c:v>
                  </c:pt>
                  <c:pt idx="797">
                    <c:v>14:30</c:v>
                  </c:pt>
                  <c:pt idx="798">
                    <c:v>15:00</c:v>
                  </c:pt>
                  <c:pt idx="799">
                    <c:v>15:30</c:v>
                  </c:pt>
                  <c:pt idx="800">
                    <c:v>16:00</c:v>
                  </c:pt>
                  <c:pt idx="801">
                    <c:v>16:30</c:v>
                  </c:pt>
                  <c:pt idx="802">
                    <c:v>17:00</c:v>
                  </c:pt>
                  <c:pt idx="803">
                    <c:v>17:30</c:v>
                  </c:pt>
                  <c:pt idx="804">
                    <c:v>18:00</c:v>
                  </c:pt>
                  <c:pt idx="805">
                    <c:v>18:30</c:v>
                  </c:pt>
                  <c:pt idx="806">
                    <c:v>19:00</c:v>
                  </c:pt>
                  <c:pt idx="807">
                    <c:v>19:30</c:v>
                  </c:pt>
                  <c:pt idx="808">
                    <c:v>20:00</c:v>
                  </c:pt>
                  <c:pt idx="809">
                    <c:v>20:30</c:v>
                  </c:pt>
                  <c:pt idx="810">
                    <c:v>21:00</c:v>
                  </c:pt>
                  <c:pt idx="811">
                    <c:v>21:30</c:v>
                  </c:pt>
                  <c:pt idx="812">
                    <c:v>22:00</c:v>
                  </c:pt>
                  <c:pt idx="813">
                    <c:v>22:30</c:v>
                  </c:pt>
                  <c:pt idx="814">
                    <c:v>23:00</c:v>
                  </c:pt>
                  <c:pt idx="815">
                    <c:v>23:30</c:v>
                  </c:pt>
                </c:lvl>
                <c:lvl>
                  <c:pt idx="0">
                    <c:v>14</c:v>
                  </c:pt>
                  <c:pt idx="48">
                    <c:v>15</c:v>
                  </c:pt>
                  <c:pt idx="96">
                    <c:v>16</c:v>
                  </c:pt>
                  <c:pt idx="144">
                    <c:v>17</c:v>
                  </c:pt>
                  <c:pt idx="192">
                    <c:v>18</c:v>
                  </c:pt>
                  <c:pt idx="240">
                    <c:v>19</c:v>
                  </c:pt>
                  <c:pt idx="288">
                    <c:v>20</c:v>
                  </c:pt>
                  <c:pt idx="336">
                    <c:v>21</c:v>
                  </c:pt>
                  <c:pt idx="384">
                    <c:v>22</c:v>
                  </c:pt>
                  <c:pt idx="432">
                    <c:v>23</c:v>
                  </c:pt>
                  <c:pt idx="480">
                    <c:v>24</c:v>
                  </c:pt>
                  <c:pt idx="528">
                    <c:v>25</c:v>
                  </c:pt>
                  <c:pt idx="576">
                    <c:v>26</c:v>
                  </c:pt>
                  <c:pt idx="624">
                    <c:v>27</c:v>
                  </c:pt>
                  <c:pt idx="672">
                    <c:v>28</c:v>
                  </c:pt>
                  <c:pt idx="720">
                    <c:v>29</c:v>
                  </c:pt>
                  <c:pt idx="768">
                    <c:v>30</c:v>
                  </c:pt>
                </c:lvl>
              </c:multiLvlStrCache>
            </c:multiLvlStrRef>
          </c:cat>
          <c:val>
            <c:numRef>
              <c:f>Sheet3!$B$7:$B$840</c:f>
              <c:numCache>
                <c:formatCode>0.0</c:formatCode>
                <c:ptCount val="816"/>
                <c:pt idx="0">
                  <c:v>5.1018429747729002</c:v>
                </c:pt>
                <c:pt idx="1">
                  <c:v>5.0844077566159598</c:v>
                </c:pt>
                <c:pt idx="2">
                  <c:v>5.0890048266118404</c:v>
                </c:pt>
                <c:pt idx="3">
                  <c:v>5.1033250486744999</c:v>
                </c:pt>
                <c:pt idx="4">
                  <c:v>5.1195165773735001</c:v>
                </c:pt>
                <c:pt idx="5">
                  <c:v>5.1328136352757703</c:v>
                </c:pt>
                <c:pt idx="6">
                  <c:v>5.1405452398169897</c:v>
                </c:pt>
                <c:pt idx="7">
                  <c:v>5.1414277739490997</c:v>
                </c:pt>
                <c:pt idx="8">
                  <c:v>5.1350674262039497</c:v>
                </c:pt>
                <c:pt idx="9">
                  <c:v>5.1216160917082902</c:v>
                </c:pt>
                <c:pt idx="10">
                  <c:v>5.1015381356193901</c:v>
                </c:pt>
                <c:pt idx="11">
                  <c:v>5.2098902262004199</c:v>
                </c:pt>
                <c:pt idx="38">
                  <c:v>4.6454393391865096</c:v>
                </c:pt>
                <c:pt idx="39">
                  <c:v>4.6752533643752399</c:v>
                </c:pt>
                <c:pt idx="40">
                  <c:v>4.7667370182308799</c:v>
                </c:pt>
                <c:pt idx="41">
                  <c:v>4.9232600673117197</c:v>
                </c:pt>
                <c:pt idx="42">
                  <c:v>5.1468032894279796</c:v>
                </c:pt>
                <c:pt idx="43">
                  <c:v>5.4379698347500396</c:v>
                </c:pt>
                <c:pt idx="44">
                  <c:v>5.7960162790107397</c:v>
                </c:pt>
                <c:pt idx="45">
                  <c:v>6.2189012471225302</c:v>
                </c:pt>
                <c:pt idx="46">
                  <c:v>5.7433695147830601</c:v>
                </c:pt>
                <c:pt idx="47">
                  <c:v>5.46179053586477</c:v>
                </c:pt>
                <c:pt idx="48">
                  <c:v>5.3071308841567504</c:v>
                </c:pt>
                <c:pt idx="49">
                  <c:v>5.2325855027971198</c:v>
                </c:pt>
                <c:pt idx="50">
                  <c:v>5.2060203977303496</c:v>
                </c:pt>
                <c:pt idx="51">
                  <c:v>5.2058190694150097</c:v>
                </c:pt>
                <c:pt idx="52">
                  <c:v>5.2178078401635597</c:v>
                </c:pt>
                <c:pt idx="53">
                  <c:v>5.2330030976663098</c:v>
                </c:pt>
                <c:pt idx="54">
                  <c:v>5.2459789781626203</c:v>
                </c:pt>
                <c:pt idx="55">
                  <c:v>5.2536989416338802</c:v>
                </c:pt>
                <c:pt idx="56">
                  <c:v>5.2546907022651501</c:v>
                </c:pt>
                <c:pt idx="57">
                  <c:v>5.2484725633091598</c:v>
                </c:pt>
                <c:pt idx="58">
                  <c:v>5.2351616826604497</c:v>
                </c:pt>
                <c:pt idx="59">
                  <c:v>5.3561773741786496</c:v>
                </c:pt>
                <c:pt idx="84">
                  <c:v>4.7541127606935198</c:v>
                </c:pt>
                <c:pt idx="85">
                  <c:v>4.6753386908480197</c:v>
                </c:pt>
                <c:pt idx="86">
                  <c:v>4.6491791674154603</c:v>
                </c:pt>
                <c:pt idx="87">
                  <c:v>4.6812371346962296</c:v>
                </c:pt>
                <c:pt idx="88">
                  <c:v>4.7758627112581404</c:v>
                </c:pt>
                <c:pt idx="89">
                  <c:v>4.9361106738959402</c:v>
                </c:pt>
                <c:pt idx="90">
                  <c:v>5.1637206869899099</c:v>
                </c:pt>
                <c:pt idx="91">
                  <c:v>5.4591179579974698</c:v>
                </c:pt>
                <c:pt idx="92">
                  <c:v>5.8214329121935302</c:v>
                </c:pt>
                <c:pt idx="93">
                  <c:v>5.3633869235784504</c:v>
                </c:pt>
                <c:pt idx="94">
                  <c:v>5.1113204219311799</c:v>
                </c:pt>
                <c:pt idx="95">
                  <c:v>4.9935755596062101</c:v>
                </c:pt>
                <c:pt idx="96">
                  <c:v>4.9598199998601302</c:v>
                </c:pt>
                <c:pt idx="97">
                  <c:v>4.9753082918470302</c:v>
                </c:pt>
                <c:pt idx="98">
                  <c:v>5.0165581782691104</c:v>
                </c:pt>
                <c:pt idx="99">
                  <c:v>5.06812337323331</c:v>
                </c:pt>
                <c:pt idx="100">
                  <c:v>5.1202086305171903</c:v>
                </c:pt>
                <c:pt idx="101">
                  <c:v>5.1669260662762602</c:v>
                </c:pt>
                <c:pt idx="102">
                  <c:v>5.2050351610830603</c:v>
                </c:pt>
                <c:pt idx="103">
                  <c:v>5.2330440435878502</c:v>
                </c:pt>
                <c:pt idx="104">
                  <c:v>5.25057784950135</c:v>
                </c:pt>
                <c:pt idx="105">
                  <c:v>5.2579423248695596</c:v>
                </c:pt>
                <c:pt idx="106">
                  <c:v>5.2558284330764504</c:v>
                </c:pt>
                <c:pt idx="107">
                  <c:v>5.2451174229254898</c:v>
                </c:pt>
                <c:pt idx="108">
                  <c:v>5.2267563799491299</c:v>
                </c:pt>
                <c:pt idx="109">
                  <c:v>5.2016823518750197</c:v>
                </c:pt>
                <c:pt idx="110">
                  <c:v>5.1707792394330596</c:v>
                </c:pt>
                <c:pt idx="111">
                  <c:v>5.26549152855904</c:v>
                </c:pt>
                <c:pt idx="112">
                  <c:v>5.3599650571593598</c:v>
                </c:pt>
                <c:pt idx="113">
                  <c:v>5.4539648225493798</c:v>
                </c:pt>
                <c:pt idx="114">
                  <c:v>5.5471024797136801</c:v>
                </c:pt>
                <c:pt idx="115">
                  <c:v>5.6387888178505499</c:v>
                </c:pt>
                <c:pt idx="124">
                  <c:v>6.1479937137070504</c:v>
                </c:pt>
                <c:pt idx="125">
                  <c:v>6.1272956318766703</c:v>
                </c:pt>
                <c:pt idx="126">
                  <c:v>6.0843807667627701</c:v>
                </c:pt>
                <c:pt idx="127">
                  <c:v>5.5891490977382201</c:v>
                </c:pt>
                <c:pt idx="128">
                  <c:v>5.23840814071926</c:v>
                </c:pt>
                <c:pt idx="129">
                  <c:v>4.9956045150968</c:v>
                </c:pt>
                <c:pt idx="130">
                  <c:v>4.8320475776008802</c:v>
                </c:pt>
                <c:pt idx="131">
                  <c:v>4.8840629914471503</c:v>
                </c:pt>
                <c:pt idx="132">
                  <c:v>4.93358576629553</c:v>
                </c:pt>
                <c:pt idx="133">
                  <c:v>4.9840452260656196</c:v>
                </c:pt>
                <c:pt idx="134">
                  <c:v>5.0403068062083296</c:v>
                </c:pt>
                <c:pt idx="135">
                  <c:v>5.1087156146805004</c:v>
                </c:pt>
                <c:pt idx="148">
                  <c:v>10.0031990619166</c:v>
                </c:pt>
                <c:pt idx="149">
                  <c:v>10.699371190977899</c:v>
                </c:pt>
                <c:pt idx="150">
                  <c:v>11.4075166705159</c:v>
                </c:pt>
                <c:pt idx="151">
                  <c:v>10.535614607051301</c:v>
                </c:pt>
                <c:pt idx="152">
                  <c:v>9.8016530388558394</c:v>
                </c:pt>
                <c:pt idx="153">
                  <c:v>9.17581718246152</c:v>
                </c:pt>
                <c:pt idx="154">
                  <c:v>8.6366826575025897</c:v>
                </c:pt>
                <c:pt idx="155">
                  <c:v>8.1685409984069999</c:v>
                </c:pt>
                <c:pt idx="156">
                  <c:v>7.7595724407432396</c:v>
                </c:pt>
                <c:pt idx="157">
                  <c:v>7.40061412793274</c:v>
                </c:pt>
                <c:pt idx="158">
                  <c:v>7.0843408462426503</c:v>
                </c:pt>
                <c:pt idx="159">
                  <c:v>6.8047270998184102</c:v>
                </c:pt>
                <c:pt idx="160">
                  <c:v>6.5566976889526698</c:v>
                </c:pt>
                <c:pt idx="161">
                  <c:v>6.3359020789787799</c:v>
                </c:pt>
                <c:pt idx="162">
                  <c:v>6.1385682182766503</c:v>
                </c:pt>
                <c:pt idx="163">
                  <c:v>6.22414507848978</c:v>
                </c:pt>
                <c:pt idx="172">
                  <c:v>6.5454990663538704</c:v>
                </c:pt>
                <c:pt idx="173">
                  <c:v>6.4790396579980296</c:v>
                </c:pt>
                <c:pt idx="174">
                  <c:v>6.3872148629046501</c:v>
                </c:pt>
                <c:pt idx="175">
                  <c:v>5.70502167909624</c:v>
                </c:pt>
                <c:pt idx="176">
                  <c:v>5.2204297600674296</c:v>
                </c:pt>
                <c:pt idx="177">
                  <c:v>4.8843481960395296</c:v>
                </c:pt>
                <c:pt idx="178">
                  <c:v>4.6581561388347401</c:v>
                </c:pt>
                <c:pt idx="179">
                  <c:v>4.5117746964532603</c:v>
                </c:pt>
                <c:pt idx="180">
                  <c:v>4.5708849077247802</c:v>
                </c:pt>
                <c:pt idx="181">
                  <c:v>4.4511917003798098</c:v>
                </c:pt>
                <c:pt idx="182">
                  <c:v>4.5280907291398398</c:v>
                </c:pt>
                <c:pt idx="183">
                  <c:v>4.6108377233913798</c:v>
                </c:pt>
                <c:pt idx="184">
                  <c:v>4.7044476019020198</c:v>
                </c:pt>
                <c:pt idx="185">
                  <c:v>4.5506402433163204</c:v>
                </c:pt>
                <c:pt idx="186">
                  <c:v>4.46138163373206</c:v>
                </c:pt>
                <c:pt idx="187">
                  <c:v>4.59276081433981</c:v>
                </c:pt>
                <c:pt idx="202">
                  <c:v>11.125381470044299</c:v>
                </c:pt>
                <c:pt idx="203">
                  <c:v>11.728269698102499</c:v>
                </c:pt>
                <c:pt idx="204">
                  <c:v>12.2972724386557</c:v>
                </c:pt>
                <c:pt idx="205">
                  <c:v>12.8227280715407</c:v>
                </c:pt>
                <c:pt idx="206">
                  <c:v>13.2963225710914</c:v>
                </c:pt>
                <c:pt idx="207">
                  <c:v>13.7111888550949</c:v>
                </c:pt>
                <c:pt idx="208">
                  <c:v>14.0619569388214</c:v>
                </c:pt>
                <c:pt idx="209">
                  <c:v>14.3447684536899</c:v>
                </c:pt>
                <c:pt idx="210">
                  <c:v>14.5572649546476</c:v>
                </c:pt>
                <c:pt idx="211">
                  <c:v>14.698556054330201</c:v>
                </c:pt>
                <c:pt idx="212">
                  <c:v>14.769170952434701</c:v>
                </c:pt>
                <c:pt idx="213">
                  <c:v>14.7709953035681</c:v>
                </c:pt>
                <c:pt idx="214">
                  <c:v>14.707194420991399</c:v>
                </c:pt>
                <c:pt idx="215">
                  <c:v>12.7523719103513</c:v>
                </c:pt>
                <c:pt idx="216">
                  <c:v>11.1820984251426</c:v>
                </c:pt>
                <c:pt idx="217">
                  <c:v>9.9264698661666202</c:v>
                </c:pt>
                <c:pt idx="218">
                  <c:v>8.9264567753342394</c:v>
                </c:pt>
                <c:pt idx="219">
                  <c:v>8.1325988279404804</c:v>
                </c:pt>
                <c:pt idx="220">
                  <c:v>7.50377910242665</c:v>
                </c:pt>
                <c:pt idx="221">
                  <c:v>7.0060869832323904</c:v>
                </c:pt>
                <c:pt idx="222">
                  <c:v>6.61177738360223</c:v>
                </c:pt>
                <c:pt idx="223">
                  <c:v>6.6298834209115602</c:v>
                </c:pt>
                <c:pt idx="224">
                  <c:v>6.2835483569850403</c:v>
                </c:pt>
                <c:pt idx="225">
                  <c:v>6.3107385429647396</c:v>
                </c:pt>
                <c:pt idx="251">
                  <c:v>16.087193389503302</c:v>
                </c:pt>
                <c:pt idx="252">
                  <c:v>16.643974791826199</c:v>
                </c:pt>
                <c:pt idx="253">
                  <c:v>17.147561423280401</c:v>
                </c:pt>
                <c:pt idx="254">
                  <c:v>15.4462826209572</c:v>
                </c:pt>
                <c:pt idx="255">
                  <c:v>13.988718749682301</c:v>
                </c:pt>
                <c:pt idx="256">
                  <c:v>12.7407331915594</c:v>
                </c:pt>
                <c:pt idx="257">
                  <c:v>11.6729807826789</c:v>
                </c:pt>
                <c:pt idx="258">
                  <c:v>10.759989382139301</c:v>
                </c:pt>
                <c:pt idx="259">
                  <c:v>9.9795372726365592</c:v>
                </c:pt>
                <c:pt idx="260">
                  <c:v>9.3122124631431493</c:v>
                </c:pt>
                <c:pt idx="261">
                  <c:v>8.7410810165508899</c:v>
                </c:pt>
                <c:pt idx="262">
                  <c:v>8.2514193791918498</c:v>
                </c:pt>
                <c:pt idx="263">
                  <c:v>8.29490246874742</c:v>
                </c:pt>
                <c:pt idx="264">
                  <c:v>8.3267042410414405</c:v>
                </c:pt>
                <c:pt idx="265">
                  <c:v>8.3435479301700699</c:v>
                </c:pt>
                <c:pt idx="266">
                  <c:v>8.3420699589349496</c:v>
                </c:pt>
                <c:pt idx="267">
                  <c:v>8.3191677522302605</c:v>
                </c:pt>
                <c:pt idx="268">
                  <c:v>8.2724558392200809</c:v>
                </c:pt>
                <c:pt idx="269">
                  <c:v>8.2007850045602702</c:v>
                </c:pt>
                <c:pt idx="270">
                  <c:v>7.4634202282033399</c:v>
                </c:pt>
                <c:pt idx="271">
                  <c:v>6.90269265082018</c:v>
                </c:pt>
                <c:pt idx="272">
                  <c:v>6.4780442312203803</c:v>
                </c:pt>
                <c:pt idx="273">
                  <c:v>6.4849725941734802</c:v>
                </c:pt>
                <c:pt idx="298">
                  <c:v>15.8321199911971</c:v>
                </c:pt>
                <c:pt idx="299">
                  <c:v>16.437598228885399</c:v>
                </c:pt>
                <c:pt idx="300">
                  <c:v>16.996283269820399</c:v>
                </c:pt>
                <c:pt idx="301">
                  <c:v>15.397184915433501</c:v>
                </c:pt>
                <c:pt idx="302">
                  <c:v>14.0225176217062</c:v>
                </c:pt>
                <c:pt idx="303">
                  <c:v>12.8405307636794</c:v>
                </c:pt>
                <c:pt idx="304">
                  <c:v>11.824333443131399</c:v>
                </c:pt>
                <c:pt idx="305">
                  <c:v>10.950805194487501</c:v>
                </c:pt>
                <c:pt idx="306">
                  <c:v>10.1998744515009</c:v>
                </c:pt>
                <c:pt idx="307">
                  <c:v>9.5540290218432506</c:v>
                </c:pt>
                <c:pt idx="308">
                  <c:v>8.9979692838522496</c:v>
                </c:pt>
                <c:pt idx="309">
                  <c:v>8.5183469850356808</c:v>
                </c:pt>
                <c:pt idx="310">
                  <c:v>8.5696313193182103</c:v>
                </c:pt>
                <c:pt idx="311">
                  <c:v>8.6102275664669303</c:v>
                </c:pt>
                <c:pt idx="312">
                  <c:v>8.6366707530430595</c:v>
                </c:pt>
                <c:pt idx="313">
                  <c:v>8.6452547450581108</c:v>
                </c:pt>
                <c:pt idx="314">
                  <c:v>8.6323524366304696</c:v>
                </c:pt>
                <c:pt idx="315">
                  <c:v>8.5948592831119495</c:v>
                </c:pt>
                <c:pt idx="316">
                  <c:v>8.5307236631602201</c:v>
                </c:pt>
                <c:pt idx="317">
                  <c:v>8.4394893416999892</c:v>
                </c:pt>
                <c:pt idx="318">
                  <c:v>7.6440678443936498</c:v>
                </c:pt>
                <c:pt idx="319">
                  <c:v>7.0462410933797601</c:v>
                </c:pt>
                <c:pt idx="320">
                  <c:v>6.6000472305110698</c:v>
                </c:pt>
                <c:pt idx="321">
                  <c:v>6.5989297957920101</c:v>
                </c:pt>
                <c:pt idx="346">
                  <c:v>16.034989800595</c:v>
                </c:pt>
                <c:pt idx="347">
                  <c:v>16.642976555576201</c:v>
                </c:pt>
                <c:pt idx="348">
                  <c:v>17.203983066044</c:v>
                </c:pt>
                <c:pt idx="349">
                  <c:v>15.620222811893001</c:v>
                </c:pt>
                <c:pt idx="350">
                  <c:v>14.258252306382399</c:v>
                </c:pt>
                <c:pt idx="351">
                  <c:v>13.086655384035399</c:v>
                </c:pt>
                <c:pt idx="352">
                  <c:v>12.078835216798501</c:v>
                </c:pt>
                <c:pt idx="353">
                  <c:v>11.211929604467599</c:v>
                </c:pt>
                <c:pt idx="354">
                  <c:v>10.466093630085901</c:v>
                </c:pt>
                <c:pt idx="355">
                  <c:v>9.8240139125592094</c:v>
                </c:pt>
                <c:pt idx="356">
                  <c:v>9.2705651784355698</c:v>
                </c:pt>
                <c:pt idx="357">
                  <c:v>8.7925520539889597</c:v>
                </c:pt>
                <c:pt idx="358">
                  <c:v>8.8439722959459193</c:v>
                </c:pt>
                <c:pt idx="359">
                  <c:v>8.8847103201074695</c:v>
                </c:pt>
                <c:pt idx="360">
                  <c:v>8.9112994152299905</c:v>
                </c:pt>
                <c:pt idx="361">
                  <c:v>8.9200320378235602</c:v>
                </c:pt>
                <c:pt idx="362">
                  <c:v>8.9072803133721994</c:v>
                </c:pt>
                <c:pt idx="363">
                  <c:v>8.8699398690696203</c:v>
                </c:pt>
                <c:pt idx="364">
                  <c:v>8.8059603911977309</c:v>
                </c:pt>
                <c:pt idx="365">
                  <c:v>8.7148880866558596</c:v>
                </c:pt>
                <c:pt idx="366">
                  <c:v>7.9209374702868498</c:v>
                </c:pt>
                <c:pt idx="367">
                  <c:v>7.3237582915217203</c:v>
                </c:pt>
                <c:pt idx="368">
                  <c:v>6.8774934013106801</c:v>
                </c:pt>
                <c:pt idx="369">
                  <c:v>6.8763199806616502</c:v>
                </c:pt>
                <c:pt idx="394">
                  <c:v>16.316270779102101</c:v>
                </c:pt>
                <c:pt idx="395">
                  <c:v>16.924571238027099</c:v>
                </c:pt>
                <c:pt idx="396">
                  <c:v>17.485902268401102</c:v>
                </c:pt>
                <c:pt idx="397">
                  <c:v>15.9046304474208</c:v>
                </c:pt>
                <c:pt idx="398">
                  <c:v>14.5441228158216</c:v>
                </c:pt>
                <c:pt idx="399">
                  <c:v>13.373102374538499</c:v>
                </c:pt>
                <c:pt idx="400">
                  <c:v>12.365094221434999</c:v>
                </c:pt>
                <c:pt idx="401">
                  <c:v>11.497342947896399</c:v>
                </c:pt>
                <c:pt idx="402">
                  <c:v>10.7500971439914</c:v>
                </c:pt>
                <c:pt idx="403">
                  <c:v>10.106125275533699</c:v>
                </c:pt>
                <c:pt idx="404">
                  <c:v>9.5503736823376606</c:v>
                </c:pt>
                <c:pt idx="405">
                  <c:v>9.0697096228690697</c:v>
                </c:pt>
                <c:pt idx="406">
                  <c:v>9.1208363843063491</c:v>
                </c:pt>
                <c:pt idx="407">
                  <c:v>9.1612981840690306</c:v>
                </c:pt>
                <c:pt idx="408">
                  <c:v>9.1876281151415498</c:v>
                </c:pt>
                <c:pt idx="409">
                  <c:v>9.1961184420157505</c:v>
                </c:pt>
                <c:pt idx="410">
                  <c:v>9.1831411027464203</c:v>
                </c:pt>
                <c:pt idx="411">
                  <c:v>9.1455915424864003</c:v>
                </c:pt>
                <c:pt idx="412">
                  <c:v>9.0814192713730009</c:v>
                </c:pt>
                <c:pt idx="413">
                  <c:v>8.9901703260154004</c:v>
                </c:pt>
                <c:pt idx="414">
                  <c:v>8.1944302215204203</c:v>
                </c:pt>
                <c:pt idx="415">
                  <c:v>7.5950572347877898</c:v>
                </c:pt>
                <c:pt idx="416">
                  <c:v>7.1462556808433799</c:v>
                </c:pt>
                <c:pt idx="417">
                  <c:v>7.1448009765995799</c:v>
                </c:pt>
                <c:pt idx="442">
                  <c:v>16.582713309396599</c:v>
                </c:pt>
                <c:pt idx="443">
                  <c:v>17.1911137450724</c:v>
                </c:pt>
                <c:pt idx="444">
                  <c:v>17.752557462475799</c:v>
                </c:pt>
                <c:pt idx="445">
                  <c:v>16.1719849274</c:v>
                </c:pt>
                <c:pt idx="446">
                  <c:v>14.811440586081799</c:v>
                </c:pt>
                <c:pt idx="447">
                  <c:v>13.6397499137189</c:v>
                </c:pt>
                <c:pt idx="448">
                  <c:v>12.6305277404342</c:v>
                </c:pt>
                <c:pt idx="449">
                  <c:v>11.7610972060726</c:v>
                </c:pt>
                <c:pt idx="450">
                  <c:v>11.011775633519701</c:v>
                </c:pt>
                <c:pt idx="451">
                  <c:v>10.3653916070422</c:v>
                </c:pt>
                <c:pt idx="452">
                  <c:v>9.8069440252892193</c:v>
                </c:pt>
                <c:pt idx="453">
                  <c:v>9.3233460720204295</c:v>
                </c:pt>
                <c:pt idx="454">
                  <c:v>9.3741537769346799</c:v>
                </c:pt>
                <c:pt idx="455">
                  <c:v>9.4143128440875898</c:v>
                </c:pt>
                <c:pt idx="456">
                  <c:v>9.4403561835759593</c:v>
                </c:pt>
                <c:pt idx="457">
                  <c:v>9.4485758797122692</c:v>
                </c:pt>
                <c:pt idx="458">
                  <c:v>9.4353436930457004</c:v>
                </c:pt>
                <c:pt idx="459">
                  <c:v>9.3975548938631093</c:v>
                </c:pt>
                <c:pt idx="460">
                  <c:v>9.3331588200409303</c:v>
                </c:pt>
                <c:pt idx="461">
                  <c:v>9.2417013384971192</c:v>
                </c:pt>
                <c:pt idx="462">
                  <c:v>8.44392101256968</c:v>
                </c:pt>
                <c:pt idx="463">
                  <c:v>7.8421955868567998</c:v>
                </c:pt>
                <c:pt idx="464">
                  <c:v>7.3907784298806396</c:v>
                </c:pt>
                <c:pt idx="465">
                  <c:v>7.3890372838175402</c:v>
                </c:pt>
                <c:pt idx="490">
                  <c:v>16.8244194460042</c:v>
                </c:pt>
                <c:pt idx="491">
                  <c:v>17.432886948875598</c:v>
                </c:pt>
                <c:pt idx="492">
                  <c:v>17.994409505853</c:v>
                </c:pt>
                <c:pt idx="493">
                  <c:v>16.414270866663902</c:v>
                </c:pt>
                <c:pt idx="494">
                  <c:v>15.053521233946</c:v>
                </c:pt>
                <c:pt idx="495">
                  <c:v>13.881075492624401</c:v>
                </c:pt>
                <c:pt idx="496">
                  <c:v>12.8706267579227</c:v>
                </c:pt>
                <c:pt idx="497">
                  <c:v>11.9995666907149</c:v>
                </c:pt>
                <c:pt idx="498">
                  <c:v>11.2482725654557</c:v>
                </c:pt>
                <c:pt idx="499">
                  <c:v>10.599625397418601</c:v>
                </c:pt>
                <c:pt idx="500">
                  <c:v>10.0386699166468</c:v>
                </c:pt>
                <c:pt idx="501">
                  <c:v>9.5523593472812696</c:v>
                </c:pt>
                <c:pt idx="502">
                  <c:v>9.6028726559188993</c:v>
                </c:pt>
                <c:pt idx="503">
                  <c:v>9.6427521303963495</c:v>
                </c:pt>
                <c:pt idx="504">
                  <c:v>9.6685305147072107</c:v>
                </c:pt>
                <c:pt idx="505">
                  <c:v>9.6764997295172002</c:v>
                </c:pt>
                <c:pt idx="506">
                  <c:v>9.6630313741515703</c:v>
                </c:pt>
                <c:pt idx="507">
                  <c:v>9.6250205600629002</c:v>
                </c:pt>
                <c:pt idx="508">
                  <c:v>9.5604164686504198</c:v>
                </c:pt>
                <c:pt idx="509">
                  <c:v>9.4687648126796908</c:v>
                </c:pt>
                <c:pt idx="510">
                  <c:v>8.6690919266396005</c:v>
                </c:pt>
                <c:pt idx="511">
                  <c:v>8.0651992820678906</c:v>
                </c:pt>
                <c:pt idx="512">
                  <c:v>7.6113836336336096</c:v>
                </c:pt>
                <c:pt idx="513">
                  <c:v>7.60938021560733</c:v>
                </c:pt>
                <c:pt idx="538">
                  <c:v>17.0423947963322</c:v>
                </c:pt>
                <c:pt idx="539">
                  <c:v>17.650919803324602</c:v>
                </c:pt>
                <c:pt idx="540">
                  <c:v>18.212510511355401</c:v>
                </c:pt>
                <c:pt idx="541">
                  <c:v>16.632737892867802</c:v>
                </c:pt>
                <c:pt idx="542">
                  <c:v>15.2717814398216</c:v>
                </c:pt>
                <c:pt idx="543">
                  <c:v>14.098636220893299</c:v>
                </c:pt>
                <c:pt idx="544">
                  <c:v>13.0870655574225</c:v>
                </c:pt>
                <c:pt idx="545">
                  <c:v>12.2145225590591</c:v>
                </c:pt>
                <c:pt idx="546">
                  <c:v>11.4614382631514</c:v>
                </c:pt>
                <c:pt idx="547">
                  <c:v>10.8107407027496</c:v>
                </c:pt>
                <c:pt idx="548">
                  <c:v>10.247515706563799</c:v>
                </c:pt>
                <c:pt idx="549">
                  <c:v>9.7587524035312896</c:v>
                </c:pt>
                <c:pt idx="550">
                  <c:v>9.8089995943646606</c:v>
                </c:pt>
                <c:pt idx="551">
                  <c:v>9.8486263006044403</c:v>
                </c:pt>
                <c:pt idx="552">
                  <c:v>9.8741651164231499</c:v>
                </c:pt>
                <c:pt idx="553">
                  <c:v>9.8819078148808899</c:v>
                </c:pt>
                <c:pt idx="554">
                  <c:v>9.8682258498824797</c:v>
                </c:pt>
                <c:pt idx="555">
                  <c:v>9.8300141896153495</c:v>
                </c:pt>
                <c:pt idx="556">
                  <c:v>9.7652218743393693</c:v>
                </c:pt>
                <c:pt idx="557">
                  <c:v>9.6733944777775402</c:v>
                </c:pt>
                <c:pt idx="558">
                  <c:v>8.8720095796502498</c:v>
                </c:pt>
                <c:pt idx="559">
                  <c:v>8.2661583112164791</c:v>
                </c:pt>
                <c:pt idx="560">
                  <c:v>7.81017641325478</c:v>
                </c:pt>
                <c:pt idx="561">
                  <c:v>7.8079361676708396</c:v>
                </c:pt>
                <c:pt idx="586">
                  <c:v>17.238806500311501</c:v>
                </c:pt>
                <c:pt idx="587">
                  <c:v>17.847382944987899</c:v>
                </c:pt>
                <c:pt idx="588">
                  <c:v>18.409034688217101</c:v>
                </c:pt>
                <c:pt idx="595">
                  <c:v>20.5832546518611</c:v>
                </c:pt>
                <c:pt idx="596">
                  <c:v>20.612804456731201</c:v>
                </c:pt>
                <c:pt idx="597">
                  <c:v>20.573538614445699</c:v>
                </c:pt>
                <c:pt idx="598">
                  <c:v>20.4689124001981</c:v>
                </c:pt>
                <c:pt idx="599">
                  <c:v>20.3034793034956</c:v>
                </c:pt>
                <c:pt idx="600">
                  <c:v>20.082811859005002</c:v>
                </c:pt>
                <c:pt idx="601">
                  <c:v>19.8134054326514</c:v>
                </c:pt>
                <c:pt idx="602">
                  <c:v>19.502566529555601</c:v>
                </c:pt>
                <c:pt idx="603">
                  <c:v>19.158287467505101</c:v>
                </c:pt>
                <c:pt idx="604">
                  <c:v>18.789109504439999</c:v>
                </c:pt>
                <c:pt idx="605">
                  <c:v>18.403976716326898</c:v>
                </c:pt>
                <c:pt idx="606">
                  <c:v>16.1698631253828</c:v>
                </c:pt>
                <c:pt idx="607">
                  <c:v>14.430548932062599</c:v>
                </c:pt>
                <c:pt idx="608">
                  <c:v>13.0787225315465</c:v>
                </c:pt>
                <c:pt idx="609">
                  <c:v>12.028230407745101</c:v>
                </c:pt>
                <c:pt idx="610">
                  <c:v>11.2104127908606</c:v>
                </c:pt>
                <c:pt idx="611">
                  <c:v>10.570955134646301</c:v>
                </c:pt>
                <c:pt idx="612">
                  <c:v>10.0672114956319</c:v>
                </c:pt>
                <c:pt idx="613">
                  <c:v>9.6659520090941893</c:v>
                </c:pt>
                <c:pt idx="614">
                  <c:v>9.3414854853298603</c:v>
                </c:pt>
                <c:pt idx="615">
                  <c:v>9.0741090818711996</c:v>
                </c:pt>
                <c:pt idx="616">
                  <c:v>8.8488394594348403</c:v>
                </c:pt>
                <c:pt idx="617">
                  <c:v>8.65438328942383</c:v>
                </c:pt>
                <c:pt idx="618">
                  <c:v>8.48230902473294</c:v>
                </c:pt>
                <c:pt idx="619">
                  <c:v>8.5689874363638108</c:v>
                </c:pt>
                <c:pt idx="620">
                  <c:v>8.6615605351534004</c:v>
                </c:pt>
                <c:pt idx="621">
                  <c:v>8.7625287019930695</c:v>
                </c:pt>
                <c:pt idx="622">
                  <c:v>8.8750189617425406</c:v>
                </c:pt>
                <c:pt idx="623">
                  <c:v>9.0028163707236697</c:v>
                </c:pt>
                <c:pt idx="630">
                  <c:v>10.7135366882392</c:v>
                </c:pt>
                <c:pt idx="631">
                  <c:v>11.114045012434399</c:v>
                </c:pt>
                <c:pt idx="632">
                  <c:v>11.550566312645801</c:v>
                </c:pt>
                <c:pt idx="633">
                  <c:v>12.0155680264109</c:v>
                </c:pt>
                <c:pt idx="634">
                  <c:v>12.4990796899678</c:v>
                </c:pt>
                <c:pt idx="635">
                  <c:v>12.9893732696263</c:v>
                </c:pt>
                <c:pt idx="636">
                  <c:v>13.4738012879431</c:v>
                </c:pt>
                <c:pt idx="637">
                  <c:v>13.939652411262101</c:v>
                </c:pt>
                <c:pt idx="638">
                  <c:v>14.374908955226701</c:v>
                </c:pt>
                <c:pt idx="639">
                  <c:v>14.7688374419066</c:v>
                </c:pt>
                <c:pt idx="640">
                  <c:v>15.1123912133726</c:v>
                </c:pt>
                <c:pt idx="641">
                  <c:v>15.398439478236799</c:v>
                </c:pt>
                <c:pt idx="642">
                  <c:v>15.621855910053901</c:v>
                </c:pt>
                <c:pt idx="643">
                  <c:v>15.7795046949996</c:v>
                </c:pt>
                <c:pt idx="644">
                  <c:v>15.870158030521599</c:v>
                </c:pt>
                <c:pt idx="645">
                  <c:v>15.894371432087899</c:v>
                </c:pt>
                <c:pt idx="646">
                  <c:v>15.8543351366233</c:v>
                </c:pt>
                <c:pt idx="647">
                  <c:v>15.753713096703599</c:v>
                </c:pt>
                <c:pt idx="648">
                  <c:v>13.978335292828699</c:v>
                </c:pt>
                <c:pt idx="649">
                  <c:v>12.570892482781799</c:v>
                </c:pt>
                <c:pt idx="650">
                  <c:v>11.460542143614401</c:v>
                </c:pt>
                <c:pt idx="651">
                  <c:v>10.5880684904583</c:v>
                </c:pt>
                <c:pt idx="652">
                  <c:v>9.9043904997667003</c:v>
                </c:pt>
                <c:pt idx="653">
                  <c:v>9.3691751655360207</c:v>
                </c:pt>
                <c:pt idx="654">
                  <c:v>8.9495664751403403</c:v>
                </c:pt>
                <c:pt idx="655">
                  <c:v>8.9564907513451004</c:v>
                </c:pt>
                <c:pt idx="656">
                  <c:v>8.5886637960812102</c:v>
                </c:pt>
                <c:pt idx="657">
                  <c:v>8.6064654974990003</c:v>
                </c:pt>
                <c:pt idx="682">
                  <c:v>17.968460641569202</c:v>
                </c:pt>
                <c:pt idx="683">
                  <c:v>18.576983491282501</c:v>
                </c:pt>
                <c:pt idx="684">
                  <c:v>19.139000423688302</c:v>
                </c:pt>
                <c:pt idx="685">
                  <c:v>17.571621847760699</c:v>
                </c:pt>
                <c:pt idx="686">
                  <c:v>16.219036262181699</c:v>
                </c:pt>
                <c:pt idx="687">
                  <c:v>15.0507842836811</c:v>
                </c:pt>
                <c:pt idx="688">
                  <c:v>14.0411058067406</c:v>
                </c:pt>
                <c:pt idx="689">
                  <c:v>13.1678707310144</c:v>
                </c:pt>
                <c:pt idx="690">
                  <c:v>12.411874809908999</c:v>
                </c:pt>
                <c:pt idx="691">
                  <c:v>11.756365265897101</c:v>
                </c:pt>
                <c:pt idx="692">
                  <c:v>11.1867072114515</c:v>
                </c:pt>
                <c:pt idx="693">
                  <c:v>10.690134022333201</c:v>
                </c:pt>
                <c:pt idx="694">
                  <c:v>10.739491208714099</c:v>
                </c:pt>
                <c:pt idx="695">
                  <c:v>10.778300223473099</c:v>
                </c:pt>
                <c:pt idx="696">
                  <c:v>10.803096613483399</c:v>
                </c:pt>
                <c:pt idx="697">
                  <c:v>10.810174391013399</c:v>
                </c:pt>
                <c:pt idx="698">
                  <c:v>10.7959058426261</c:v>
                </c:pt>
                <c:pt idx="699">
                  <c:v>10.7571846980366</c:v>
                </c:pt>
                <c:pt idx="700">
                  <c:v>10.691956254261701</c:v>
                </c:pt>
                <c:pt idx="701">
                  <c:v>10.599759839304699</c:v>
                </c:pt>
                <c:pt idx="702">
                  <c:v>9.7934905591670791</c:v>
                </c:pt>
                <c:pt idx="703">
                  <c:v>9.1811381501469604</c:v>
                </c:pt>
                <c:pt idx="704">
                  <c:v>8.7172971474239809</c:v>
                </c:pt>
                <c:pt idx="705">
                  <c:v>8.7142191770354795</c:v>
                </c:pt>
                <c:pt idx="730">
                  <c:v>18.138831670653101</c:v>
                </c:pt>
                <c:pt idx="731">
                  <c:v>18.747771084524398</c:v>
                </c:pt>
                <c:pt idx="732">
                  <c:v>19.309829546068901</c:v>
                </c:pt>
                <c:pt idx="733">
                  <c:v>17.732996360151301</c:v>
                </c:pt>
                <c:pt idx="734">
                  <c:v>16.371941726651599</c:v>
                </c:pt>
                <c:pt idx="735">
                  <c:v>15.1960835367914</c:v>
                </c:pt>
                <c:pt idx="736">
                  <c:v>14.1795553572329</c:v>
                </c:pt>
                <c:pt idx="737">
                  <c:v>13.300134397435301</c:v>
                </c:pt>
                <c:pt idx="738">
                  <c:v>12.5385352952904</c:v>
                </c:pt>
                <c:pt idx="739">
                  <c:v>11.8779341420616</c:v>
                </c:pt>
                <c:pt idx="740">
                  <c:v>11.3036336342668</c:v>
                </c:pt>
                <c:pt idx="741">
                  <c:v>10.802812399092801</c:v>
                </c:pt>
                <c:pt idx="742">
                  <c:v>10.851748093004</c:v>
                </c:pt>
                <c:pt idx="743">
                  <c:v>10.890130521448199</c:v>
                </c:pt>
                <c:pt idx="744">
                  <c:v>10.914491536121901</c:v>
                </c:pt>
                <c:pt idx="745">
                  <c:v>10.9211221767164</c:v>
                </c:pt>
                <c:pt idx="746">
                  <c:v>10.9063931707846</c:v>
                </c:pt>
                <c:pt idx="747">
                  <c:v>10.8671987651698</c:v>
                </c:pt>
                <c:pt idx="748">
                  <c:v>10.8014872824379</c:v>
                </c:pt>
                <c:pt idx="749">
                  <c:v>10.7088035821314</c:v>
                </c:pt>
                <c:pt idx="750">
                  <c:v>9.8990362162821697</c:v>
                </c:pt>
                <c:pt idx="751">
                  <c:v>9.2835147350431093</c:v>
                </c:pt>
                <c:pt idx="752">
                  <c:v>8.8167771750122004</c:v>
                </c:pt>
                <c:pt idx="753">
                  <c:v>8.8133590457950994</c:v>
                </c:pt>
                <c:pt idx="778">
                  <c:v>18.233836798850401</c:v>
                </c:pt>
                <c:pt idx="779">
                  <c:v>18.8426901590054</c:v>
                </c:pt>
                <c:pt idx="780">
                  <c:v>19.404667275632399</c:v>
                </c:pt>
                <c:pt idx="781">
                  <c:v>17.827014543047401</c:v>
                </c:pt>
                <c:pt idx="782">
                  <c:v>16.465029917161601</c:v>
                </c:pt>
                <c:pt idx="783">
                  <c:v>15.2881488590236</c:v>
                </c:pt>
                <c:pt idx="784">
                  <c:v>14.270520286693699</c:v>
                </c:pt>
                <c:pt idx="785">
                  <c:v>13.389934812486599</c:v>
                </c:pt>
                <c:pt idx="786">
                  <c:v>12.627118766570399</c:v>
                </c:pt>
                <c:pt idx="787">
                  <c:v>11.965258431449699</c:v>
                </c:pt>
                <c:pt idx="788">
                  <c:v>11.389665378175399</c:v>
                </c:pt>
                <c:pt idx="789">
                  <c:v>10.887525953771</c:v>
                </c:pt>
                <c:pt idx="790">
                  <c:v>10.9363215087775</c:v>
                </c:pt>
                <c:pt idx="791">
                  <c:v>10.9745695502404</c:v>
                </c:pt>
                <c:pt idx="792">
                  <c:v>10.998801853568599</c:v>
                </c:pt>
                <c:pt idx="793">
                  <c:v>11.005309385161301</c:v>
                </c:pt>
                <c:pt idx="794">
                  <c:v>10.990462804194401</c:v>
                </c:pt>
                <c:pt idx="795">
                  <c:v>10.9511562958897</c:v>
                </c:pt>
                <c:pt idx="796">
                  <c:v>10.885338129140401</c:v>
                </c:pt>
                <c:pt idx="797">
                  <c:v>10.792553117742701</c:v>
                </c:pt>
                <c:pt idx="798">
                  <c:v>10.674394136758901</c:v>
                </c:pt>
                <c:pt idx="799">
                  <c:v>10.534758192665199</c:v>
                </c:pt>
                <c:pt idx="800">
                  <c:v>10.379835303372399</c:v>
                </c:pt>
                <c:pt idx="801">
                  <c:v>10.2178178018039</c:v>
                </c:pt>
                <c:pt idx="802">
                  <c:v>10.058381710080701</c:v>
                </c:pt>
                <c:pt idx="803">
                  <c:v>9.9120362317043398</c:v>
                </c:pt>
                <c:pt idx="804">
                  <c:v>9.7894488606494594</c:v>
                </c:pt>
                <c:pt idx="805">
                  <c:v>9.7008350032834603</c:v>
                </c:pt>
                <c:pt idx="806">
                  <c:v>9.6554662919511607</c:v>
                </c:pt>
                <c:pt idx="807">
                  <c:v>9.66131631068777</c:v>
                </c:pt>
                <c:pt idx="808">
                  <c:v>9.7248361468033409</c:v>
                </c:pt>
                <c:pt idx="809">
                  <c:v>9.8508379157362302</c:v>
                </c:pt>
                <c:pt idx="810">
                  <c:v>10.0424602405191</c:v>
                </c:pt>
                <c:pt idx="811">
                  <c:v>10.3011918388561</c:v>
                </c:pt>
                <c:pt idx="812">
                  <c:v>10.6269343850075</c:v>
                </c:pt>
                <c:pt idx="813">
                  <c:v>11.018091292821101</c:v>
                </c:pt>
                <c:pt idx="814">
                  <c:v>11.4716737672004</c:v>
                </c:pt>
                <c:pt idx="815">
                  <c:v>11.983418961462601</c:v>
                </c:pt>
              </c:numCache>
            </c:numRef>
          </c:val>
          <c:smooth val="0"/>
          <c:extLst>
            <c:ext xmlns:c16="http://schemas.microsoft.com/office/drawing/2014/chart" uri="{C3380CC4-5D6E-409C-BE32-E72D297353CC}">
              <c16:uniqueId val="{00000000-5511-424B-A6BC-4B0EE21C5168}"/>
            </c:ext>
          </c:extLst>
        </c:ser>
        <c:ser>
          <c:idx val="1"/>
          <c:order val="1"/>
          <c:tx>
            <c:strRef>
              <c:f>Sheet3!$C$5:$C$6</c:f>
              <c:strCache>
                <c:ptCount val="1"/>
                <c:pt idx="0">
                  <c:v>Overtime</c:v>
                </c:pt>
              </c:strCache>
            </c:strRef>
          </c:tx>
          <c:spPr>
            <a:ln w="28575" cap="rnd">
              <a:solidFill>
                <a:srgbClr val="FF0000"/>
              </a:solidFill>
              <a:round/>
            </a:ln>
            <a:effectLst/>
          </c:spPr>
          <c:marker>
            <c:symbol val="none"/>
          </c:marker>
          <c:cat>
            <c:multiLvlStrRef>
              <c:f>Sheet3!$A$7:$A$840</c:f>
              <c:multiLvlStrCache>
                <c:ptCount val="816"/>
                <c:lvl>
                  <c:pt idx="0">
                    <c:v>0:00</c:v>
                  </c:pt>
                  <c:pt idx="1">
                    <c:v>0:30</c:v>
                  </c:pt>
                  <c:pt idx="2">
                    <c:v>1:00</c:v>
                  </c:pt>
                  <c:pt idx="3">
                    <c:v>1:30</c:v>
                  </c:pt>
                  <c:pt idx="4">
                    <c:v>2:00</c:v>
                  </c:pt>
                  <c:pt idx="5">
                    <c:v>2:30</c:v>
                  </c:pt>
                  <c:pt idx="6">
                    <c:v>3:00</c:v>
                  </c:pt>
                  <c:pt idx="7">
                    <c:v>3:30</c:v>
                  </c:pt>
                  <c:pt idx="8">
                    <c:v>4:00</c:v>
                  </c:pt>
                  <c:pt idx="9">
                    <c:v>4:30</c:v>
                  </c:pt>
                  <c:pt idx="10">
                    <c:v>5:00</c:v>
                  </c:pt>
                  <c:pt idx="11">
                    <c:v>5:30</c:v>
                  </c:pt>
                  <c:pt idx="12">
                    <c:v>6:00</c:v>
                  </c:pt>
                  <c:pt idx="13">
                    <c:v>6:30</c:v>
                  </c:pt>
                  <c:pt idx="14">
                    <c:v>7:00</c:v>
                  </c:pt>
                  <c:pt idx="15">
                    <c:v>7:30</c:v>
                  </c:pt>
                  <c:pt idx="16">
                    <c:v>8:00</c:v>
                  </c:pt>
                  <c:pt idx="17">
                    <c:v>8:30</c:v>
                  </c:pt>
                  <c:pt idx="18">
                    <c:v>9:00</c:v>
                  </c:pt>
                  <c:pt idx="19">
                    <c:v>9:30</c:v>
                  </c:pt>
                  <c:pt idx="20">
                    <c:v>10:00</c:v>
                  </c:pt>
                  <c:pt idx="21">
                    <c:v>10:30</c:v>
                  </c:pt>
                  <c:pt idx="22">
                    <c:v>11:00</c:v>
                  </c:pt>
                  <c:pt idx="23">
                    <c:v>11:30</c:v>
                  </c:pt>
                  <c:pt idx="24">
                    <c:v>12:00</c:v>
                  </c:pt>
                  <c:pt idx="25">
                    <c:v>12:30</c:v>
                  </c:pt>
                  <c:pt idx="26">
                    <c:v>13:00</c:v>
                  </c:pt>
                  <c:pt idx="27">
                    <c:v>13:30</c:v>
                  </c:pt>
                  <c:pt idx="28">
                    <c:v>14:00</c:v>
                  </c:pt>
                  <c:pt idx="29">
                    <c:v>14:30</c:v>
                  </c:pt>
                  <c:pt idx="30">
                    <c:v>15:00</c:v>
                  </c:pt>
                  <c:pt idx="31">
                    <c:v>15:30</c:v>
                  </c:pt>
                  <c:pt idx="32">
                    <c:v>16:00</c:v>
                  </c:pt>
                  <c:pt idx="33">
                    <c:v>16:30</c:v>
                  </c:pt>
                  <c:pt idx="34">
                    <c:v>17:00</c:v>
                  </c:pt>
                  <c:pt idx="35">
                    <c:v>17:30</c:v>
                  </c:pt>
                  <c:pt idx="36">
                    <c:v>18:00</c:v>
                  </c:pt>
                  <c:pt idx="37">
                    <c:v>18:30</c:v>
                  </c:pt>
                  <c:pt idx="38">
                    <c:v>19:00</c:v>
                  </c:pt>
                  <c:pt idx="39">
                    <c:v>19:30</c:v>
                  </c:pt>
                  <c:pt idx="40">
                    <c:v>20:00</c:v>
                  </c:pt>
                  <c:pt idx="41">
                    <c:v>20:30</c:v>
                  </c:pt>
                  <c:pt idx="42">
                    <c:v>21:00</c:v>
                  </c:pt>
                  <c:pt idx="43">
                    <c:v>21:30</c:v>
                  </c:pt>
                  <c:pt idx="44">
                    <c:v>22:00</c:v>
                  </c:pt>
                  <c:pt idx="45">
                    <c:v>22:30</c:v>
                  </c:pt>
                  <c:pt idx="46">
                    <c:v>23:00</c:v>
                  </c:pt>
                  <c:pt idx="47">
                    <c:v>23:30</c:v>
                  </c:pt>
                  <c:pt idx="48">
                    <c:v>0:00</c:v>
                  </c:pt>
                  <c:pt idx="49">
                    <c:v>0:30</c:v>
                  </c:pt>
                  <c:pt idx="50">
                    <c:v>1:00</c:v>
                  </c:pt>
                  <c:pt idx="51">
                    <c:v>1:30</c:v>
                  </c:pt>
                  <c:pt idx="52">
                    <c:v>2:00</c:v>
                  </c:pt>
                  <c:pt idx="53">
                    <c:v>2:30</c:v>
                  </c:pt>
                  <c:pt idx="54">
                    <c:v>3:00</c:v>
                  </c:pt>
                  <c:pt idx="55">
                    <c:v>3:30</c:v>
                  </c:pt>
                  <c:pt idx="56">
                    <c:v>4:00</c:v>
                  </c:pt>
                  <c:pt idx="57">
                    <c:v>4:30</c:v>
                  </c:pt>
                  <c:pt idx="58">
                    <c:v>5:00</c:v>
                  </c:pt>
                  <c:pt idx="59">
                    <c:v>5:30</c:v>
                  </c:pt>
                  <c:pt idx="60">
                    <c:v>6:00</c:v>
                  </c:pt>
                  <c:pt idx="61">
                    <c:v>6:30</c:v>
                  </c:pt>
                  <c:pt idx="62">
                    <c:v>7:00</c:v>
                  </c:pt>
                  <c:pt idx="63">
                    <c:v>7:30</c:v>
                  </c:pt>
                  <c:pt idx="64">
                    <c:v>8:00</c:v>
                  </c:pt>
                  <c:pt idx="65">
                    <c:v>8:30</c:v>
                  </c:pt>
                  <c:pt idx="66">
                    <c:v>9:00</c:v>
                  </c:pt>
                  <c:pt idx="67">
                    <c:v>9:30</c:v>
                  </c:pt>
                  <c:pt idx="68">
                    <c:v>10:00</c:v>
                  </c:pt>
                  <c:pt idx="69">
                    <c:v>10:30</c:v>
                  </c:pt>
                  <c:pt idx="70">
                    <c:v>11:00</c:v>
                  </c:pt>
                  <c:pt idx="71">
                    <c:v>11:30</c:v>
                  </c:pt>
                  <c:pt idx="72">
                    <c:v>12:00</c:v>
                  </c:pt>
                  <c:pt idx="73">
                    <c:v>12:30</c:v>
                  </c:pt>
                  <c:pt idx="74">
                    <c:v>13:00</c:v>
                  </c:pt>
                  <c:pt idx="75">
                    <c:v>13:30</c:v>
                  </c:pt>
                  <c:pt idx="76">
                    <c:v>14:00</c:v>
                  </c:pt>
                  <c:pt idx="77">
                    <c:v>14:30</c:v>
                  </c:pt>
                  <c:pt idx="78">
                    <c:v>15:00</c:v>
                  </c:pt>
                  <c:pt idx="79">
                    <c:v>15:30</c:v>
                  </c:pt>
                  <c:pt idx="80">
                    <c:v>16:00</c:v>
                  </c:pt>
                  <c:pt idx="81">
                    <c:v>16:30</c:v>
                  </c:pt>
                  <c:pt idx="82">
                    <c:v>17:00</c:v>
                  </c:pt>
                  <c:pt idx="83">
                    <c:v>17:30</c:v>
                  </c:pt>
                  <c:pt idx="84">
                    <c:v>18:00</c:v>
                  </c:pt>
                  <c:pt idx="85">
                    <c:v>18:30</c:v>
                  </c:pt>
                  <c:pt idx="86">
                    <c:v>19:00</c:v>
                  </c:pt>
                  <c:pt idx="87">
                    <c:v>19:30</c:v>
                  </c:pt>
                  <c:pt idx="88">
                    <c:v>20:00</c:v>
                  </c:pt>
                  <c:pt idx="89">
                    <c:v>20:30</c:v>
                  </c:pt>
                  <c:pt idx="90">
                    <c:v>21:00</c:v>
                  </c:pt>
                  <c:pt idx="91">
                    <c:v>21:30</c:v>
                  </c:pt>
                  <c:pt idx="92">
                    <c:v>22:00</c:v>
                  </c:pt>
                  <c:pt idx="93">
                    <c:v>22:30</c:v>
                  </c:pt>
                  <c:pt idx="94">
                    <c:v>23:00</c:v>
                  </c:pt>
                  <c:pt idx="95">
                    <c:v>23:30</c:v>
                  </c:pt>
                  <c:pt idx="96">
                    <c:v>0:00</c:v>
                  </c:pt>
                  <c:pt idx="97">
                    <c:v>0:30</c:v>
                  </c:pt>
                  <c:pt idx="98">
                    <c:v>1:00</c:v>
                  </c:pt>
                  <c:pt idx="99">
                    <c:v>1:30</c:v>
                  </c:pt>
                  <c:pt idx="100">
                    <c:v>2:00</c:v>
                  </c:pt>
                  <c:pt idx="101">
                    <c:v>2:30</c:v>
                  </c:pt>
                  <c:pt idx="102">
                    <c:v>3:00</c:v>
                  </c:pt>
                  <c:pt idx="103">
                    <c:v>3:30</c:v>
                  </c:pt>
                  <c:pt idx="104">
                    <c:v>4:00</c:v>
                  </c:pt>
                  <c:pt idx="105">
                    <c:v>4:30</c:v>
                  </c:pt>
                  <c:pt idx="106">
                    <c:v>5:00</c:v>
                  </c:pt>
                  <c:pt idx="107">
                    <c:v>5:30</c:v>
                  </c:pt>
                  <c:pt idx="108">
                    <c:v>6:00</c:v>
                  </c:pt>
                  <c:pt idx="109">
                    <c:v>6:30</c:v>
                  </c:pt>
                  <c:pt idx="110">
                    <c:v>7:00</c:v>
                  </c:pt>
                  <c:pt idx="111">
                    <c:v>7:30</c:v>
                  </c:pt>
                  <c:pt idx="112">
                    <c:v>8:00</c:v>
                  </c:pt>
                  <c:pt idx="113">
                    <c:v>8:30</c:v>
                  </c:pt>
                  <c:pt idx="114">
                    <c:v>9:00</c:v>
                  </c:pt>
                  <c:pt idx="115">
                    <c:v>9:30</c:v>
                  </c:pt>
                  <c:pt idx="116">
                    <c:v>10:00</c:v>
                  </c:pt>
                  <c:pt idx="117">
                    <c:v>10:30</c:v>
                  </c:pt>
                  <c:pt idx="118">
                    <c:v>11:00</c:v>
                  </c:pt>
                  <c:pt idx="119">
                    <c:v>11:30</c:v>
                  </c:pt>
                  <c:pt idx="120">
                    <c:v>12:00</c:v>
                  </c:pt>
                  <c:pt idx="121">
                    <c:v>12:30</c:v>
                  </c:pt>
                  <c:pt idx="122">
                    <c:v>13:00</c:v>
                  </c:pt>
                  <c:pt idx="123">
                    <c:v>13:30</c:v>
                  </c:pt>
                  <c:pt idx="124">
                    <c:v>14:00</c:v>
                  </c:pt>
                  <c:pt idx="125">
                    <c:v>14:30</c:v>
                  </c:pt>
                  <c:pt idx="126">
                    <c:v>15:00</c:v>
                  </c:pt>
                  <c:pt idx="127">
                    <c:v>15:30</c:v>
                  </c:pt>
                  <c:pt idx="128">
                    <c:v>16:00</c:v>
                  </c:pt>
                  <c:pt idx="129">
                    <c:v>16:30</c:v>
                  </c:pt>
                  <c:pt idx="130">
                    <c:v>17:00</c:v>
                  </c:pt>
                  <c:pt idx="131">
                    <c:v>17:30</c:v>
                  </c:pt>
                  <c:pt idx="132">
                    <c:v>18:00</c:v>
                  </c:pt>
                  <c:pt idx="133">
                    <c:v>18:30</c:v>
                  </c:pt>
                  <c:pt idx="134">
                    <c:v>19:00</c:v>
                  </c:pt>
                  <c:pt idx="135">
                    <c:v>19:30</c:v>
                  </c:pt>
                  <c:pt idx="136">
                    <c:v>20:00</c:v>
                  </c:pt>
                  <c:pt idx="137">
                    <c:v>20:30</c:v>
                  </c:pt>
                  <c:pt idx="138">
                    <c:v>21:00</c:v>
                  </c:pt>
                  <c:pt idx="139">
                    <c:v>21:30</c:v>
                  </c:pt>
                  <c:pt idx="140">
                    <c:v>22:00</c:v>
                  </c:pt>
                  <c:pt idx="141">
                    <c:v>22:30</c:v>
                  </c:pt>
                  <c:pt idx="142">
                    <c:v>23:00</c:v>
                  </c:pt>
                  <c:pt idx="143">
                    <c:v>23:30</c:v>
                  </c:pt>
                  <c:pt idx="144">
                    <c:v>0:00</c:v>
                  </c:pt>
                  <c:pt idx="145">
                    <c:v>0:30</c:v>
                  </c:pt>
                  <c:pt idx="146">
                    <c:v>1:00</c:v>
                  </c:pt>
                  <c:pt idx="147">
                    <c:v>1:30</c:v>
                  </c:pt>
                  <c:pt idx="148">
                    <c:v>2:00</c:v>
                  </c:pt>
                  <c:pt idx="149">
                    <c:v>2:30</c:v>
                  </c:pt>
                  <c:pt idx="150">
                    <c:v>3:00</c:v>
                  </c:pt>
                  <c:pt idx="151">
                    <c:v>3:30</c:v>
                  </c:pt>
                  <c:pt idx="152">
                    <c:v>4:00</c:v>
                  </c:pt>
                  <c:pt idx="153">
                    <c:v>4:30</c:v>
                  </c:pt>
                  <c:pt idx="154">
                    <c:v>5:00</c:v>
                  </c:pt>
                  <c:pt idx="155">
                    <c:v>5:30</c:v>
                  </c:pt>
                  <c:pt idx="156">
                    <c:v>6:00</c:v>
                  </c:pt>
                  <c:pt idx="157">
                    <c:v>6:30</c:v>
                  </c:pt>
                  <c:pt idx="158">
                    <c:v>7:00</c:v>
                  </c:pt>
                  <c:pt idx="159">
                    <c:v>7:30</c:v>
                  </c:pt>
                  <c:pt idx="160">
                    <c:v>8:00</c:v>
                  </c:pt>
                  <c:pt idx="161">
                    <c:v>8:30</c:v>
                  </c:pt>
                  <c:pt idx="162">
                    <c:v>9:00</c:v>
                  </c:pt>
                  <c:pt idx="163">
                    <c:v>9:30</c:v>
                  </c:pt>
                  <c:pt idx="164">
                    <c:v>10:00</c:v>
                  </c:pt>
                  <c:pt idx="165">
                    <c:v>10:30</c:v>
                  </c:pt>
                  <c:pt idx="166">
                    <c:v>11:00</c:v>
                  </c:pt>
                  <c:pt idx="167">
                    <c:v>11:30</c:v>
                  </c:pt>
                  <c:pt idx="168">
                    <c:v>12:00</c:v>
                  </c:pt>
                  <c:pt idx="169">
                    <c:v>12:30</c:v>
                  </c:pt>
                  <c:pt idx="170">
                    <c:v>13:00</c:v>
                  </c:pt>
                  <c:pt idx="171">
                    <c:v>13:30</c:v>
                  </c:pt>
                  <c:pt idx="172">
                    <c:v>14:00</c:v>
                  </c:pt>
                  <c:pt idx="173">
                    <c:v>14:30</c:v>
                  </c:pt>
                  <c:pt idx="174">
                    <c:v>15:00</c:v>
                  </c:pt>
                  <c:pt idx="175">
                    <c:v>15:30</c:v>
                  </c:pt>
                  <c:pt idx="176">
                    <c:v>16:00</c:v>
                  </c:pt>
                  <c:pt idx="177">
                    <c:v>16:30</c:v>
                  </c:pt>
                  <c:pt idx="178">
                    <c:v>17:00</c:v>
                  </c:pt>
                  <c:pt idx="179">
                    <c:v>17:30</c:v>
                  </c:pt>
                  <c:pt idx="180">
                    <c:v>18:00</c:v>
                  </c:pt>
                  <c:pt idx="181">
                    <c:v>18:30</c:v>
                  </c:pt>
                  <c:pt idx="182">
                    <c:v>19:00</c:v>
                  </c:pt>
                  <c:pt idx="183">
                    <c:v>19:30</c:v>
                  </c:pt>
                  <c:pt idx="184">
                    <c:v>20:00</c:v>
                  </c:pt>
                  <c:pt idx="185">
                    <c:v>20:30</c:v>
                  </c:pt>
                  <c:pt idx="186">
                    <c:v>21:00</c:v>
                  </c:pt>
                  <c:pt idx="187">
                    <c:v>21:30</c:v>
                  </c:pt>
                  <c:pt idx="188">
                    <c:v>22:00</c:v>
                  </c:pt>
                  <c:pt idx="189">
                    <c:v>22:30</c:v>
                  </c:pt>
                  <c:pt idx="190">
                    <c:v>23:00</c:v>
                  </c:pt>
                  <c:pt idx="191">
                    <c:v>23:30</c:v>
                  </c:pt>
                  <c:pt idx="192">
                    <c:v>0:00</c:v>
                  </c:pt>
                  <c:pt idx="193">
                    <c:v>0:30</c:v>
                  </c:pt>
                  <c:pt idx="194">
                    <c:v>1:00</c:v>
                  </c:pt>
                  <c:pt idx="195">
                    <c:v>1:30</c:v>
                  </c:pt>
                  <c:pt idx="196">
                    <c:v>2:00</c:v>
                  </c:pt>
                  <c:pt idx="197">
                    <c:v>2:30</c:v>
                  </c:pt>
                  <c:pt idx="198">
                    <c:v>3:00</c:v>
                  </c:pt>
                  <c:pt idx="199">
                    <c:v>3:30</c:v>
                  </c:pt>
                  <c:pt idx="200">
                    <c:v>4:00</c:v>
                  </c:pt>
                  <c:pt idx="201">
                    <c:v>4:30</c:v>
                  </c:pt>
                  <c:pt idx="202">
                    <c:v>5:00</c:v>
                  </c:pt>
                  <c:pt idx="203">
                    <c:v>5:30</c:v>
                  </c:pt>
                  <c:pt idx="204">
                    <c:v>6:00</c:v>
                  </c:pt>
                  <c:pt idx="205">
                    <c:v>6:30</c:v>
                  </c:pt>
                  <c:pt idx="206">
                    <c:v>7:00</c:v>
                  </c:pt>
                  <c:pt idx="207">
                    <c:v>7:30</c:v>
                  </c:pt>
                  <c:pt idx="208">
                    <c:v>8:00</c:v>
                  </c:pt>
                  <c:pt idx="209">
                    <c:v>8:30</c:v>
                  </c:pt>
                  <c:pt idx="210">
                    <c:v>9:00</c:v>
                  </c:pt>
                  <c:pt idx="211">
                    <c:v>9:30</c:v>
                  </c:pt>
                  <c:pt idx="212">
                    <c:v>10:00</c:v>
                  </c:pt>
                  <c:pt idx="213">
                    <c:v>10:30</c:v>
                  </c:pt>
                  <c:pt idx="214">
                    <c:v>11:00</c:v>
                  </c:pt>
                  <c:pt idx="215">
                    <c:v>11:30</c:v>
                  </c:pt>
                  <c:pt idx="216">
                    <c:v>12:00</c:v>
                  </c:pt>
                  <c:pt idx="217">
                    <c:v>12:30</c:v>
                  </c:pt>
                  <c:pt idx="218">
                    <c:v>13:00</c:v>
                  </c:pt>
                  <c:pt idx="219">
                    <c:v>13:30</c:v>
                  </c:pt>
                  <c:pt idx="220">
                    <c:v>14:00</c:v>
                  </c:pt>
                  <c:pt idx="221">
                    <c:v>14:30</c:v>
                  </c:pt>
                  <c:pt idx="222">
                    <c:v>15:00</c:v>
                  </c:pt>
                  <c:pt idx="223">
                    <c:v>15:30</c:v>
                  </c:pt>
                  <c:pt idx="224">
                    <c:v>16:00</c:v>
                  </c:pt>
                  <c:pt idx="225">
                    <c:v>16:30</c:v>
                  </c:pt>
                  <c:pt idx="226">
                    <c:v>17:00</c:v>
                  </c:pt>
                  <c:pt idx="227">
                    <c:v>17:30</c:v>
                  </c:pt>
                  <c:pt idx="228">
                    <c:v>18:00</c:v>
                  </c:pt>
                  <c:pt idx="229">
                    <c:v>18:30</c:v>
                  </c:pt>
                  <c:pt idx="230">
                    <c:v>19:00</c:v>
                  </c:pt>
                  <c:pt idx="231">
                    <c:v>19:30</c:v>
                  </c:pt>
                  <c:pt idx="232">
                    <c:v>20:00</c:v>
                  </c:pt>
                  <c:pt idx="233">
                    <c:v>20:30</c:v>
                  </c:pt>
                  <c:pt idx="234">
                    <c:v>21:00</c:v>
                  </c:pt>
                  <c:pt idx="235">
                    <c:v>21:30</c:v>
                  </c:pt>
                  <c:pt idx="236">
                    <c:v>22:00</c:v>
                  </c:pt>
                  <c:pt idx="237">
                    <c:v>22:30</c:v>
                  </c:pt>
                  <c:pt idx="238">
                    <c:v>23:00</c:v>
                  </c:pt>
                  <c:pt idx="239">
                    <c:v>23:30</c:v>
                  </c:pt>
                  <c:pt idx="240">
                    <c:v>0:00</c:v>
                  </c:pt>
                  <c:pt idx="241">
                    <c:v>0:30</c:v>
                  </c:pt>
                  <c:pt idx="242">
                    <c:v>1:00</c:v>
                  </c:pt>
                  <c:pt idx="243">
                    <c:v>1:30</c:v>
                  </c:pt>
                  <c:pt idx="244">
                    <c:v>2:00</c:v>
                  </c:pt>
                  <c:pt idx="245">
                    <c:v>2:30</c:v>
                  </c:pt>
                  <c:pt idx="246">
                    <c:v>3:00</c:v>
                  </c:pt>
                  <c:pt idx="247">
                    <c:v>3:30</c:v>
                  </c:pt>
                  <c:pt idx="248">
                    <c:v>4:00</c:v>
                  </c:pt>
                  <c:pt idx="249">
                    <c:v>4:30</c:v>
                  </c:pt>
                  <c:pt idx="250">
                    <c:v>5:00</c:v>
                  </c:pt>
                  <c:pt idx="251">
                    <c:v>5:30</c:v>
                  </c:pt>
                  <c:pt idx="252">
                    <c:v>6:00</c:v>
                  </c:pt>
                  <c:pt idx="253">
                    <c:v>6:30</c:v>
                  </c:pt>
                  <c:pt idx="254">
                    <c:v>7:00</c:v>
                  </c:pt>
                  <c:pt idx="255">
                    <c:v>7:30</c:v>
                  </c:pt>
                  <c:pt idx="256">
                    <c:v>8:00</c:v>
                  </c:pt>
                  <c:pt idx="257">
                    <c:v>8:30</c:v>
                  </c:pt>
                  <c:pt idx="258">
                    <c:v>9:00</c:v>
                  </c:pt>
                  <c:pt idx="259">
                    <c:v>9:30</c:v>
                  </c:pt>
                  <c:pt idx="260">
                    <c:v>10:00</c:v>
                  </c:pt>
                  <c:pt idx="261">
                    <c:v>10:30</c:v>
                  </c:pt>
                  <c:pt idx="262">
                    <c:v>11:00</c:v>
                  </c:pt>
                  <c:pt idx="263">
                    <c:v>11:30</c:v>
                  </c:pt>
                  <c:pt idx="264">
                    <c:v>12:00</c:v>
                  </c:pt>
                  <c:pt idx="265">
                    <c:v>12:30</c:v>
                  </c:pt>
                  <c:pt idx="266">
                    <c:v>13:00</c:v>
                  </c:pt>
                  <c:pt idx="267">
                    <c:v>13:30</c:v>
                  </c:pt>
                  <c:pt idx="268">
                    <c:v>14:00</c:v>
                  </c:pt>
                  <c:pt idx="269">
                    <c:v>14:30</c:v>
                  </c:pt>
                  <c:pt idx="270">
                    <c:v>15:00</c:v>
                  </c:pt>
                  <c:pt idx="271">
                    <c:v>15:30</c:v>
                  </c:pt>
                  <c:pt idx="272">
                    <c:v>16:00</c:v>
                  </c:pt>
                  <c:pt idx="273">
                    <c:v>16:30</c:v>
                  </c:pt>
                  <c:pt idx="274">
                    <c:v>17:00</c:v>
                  </c:pt>
                  <c:pt idx="275">
                    <c:v>17:30</c:v>
                  </c:pt>
                  <c:pt idx="276">
                    <c:v>18:00</c:v>
                  </c:pt>
                  <c:pt idx="277">
                    <c:v>18:30</c:v>
                  </c:pt>
                  <c:pt idx="278">
                    <c:v>19:00</c:v>
                  </c:pt>
                  <c:pt idx="279">
                    <c:v>19:30</c:v>
                  </c:pt>
                  <c:pt idx="280">
                    <c:v>20:00</c:v>
                  </c:pt>
                  <c:pt idx="281">
                    <c:v>20:30</c:v>
                  </c:pt>
                  <c:pt idx="282">
                    <c:v>21:00</c:v>
                  </c:pt>
                  <c:pt idx="283">
                    <c:v>21:30</c:v>
                  </c:pt>
                  <c:pt idx="284">
                    <c:v>22:00</c:v>
                  </c:pt>
                  <c:pt idx="285">
                    <c:v>22:30</c:v>
                  </c:pt>
                  <c:pt idx="286">
                    <c:v>23:00</c:v>
                  </c:pt>
                  <c:pt idx="287">
                    <c:v>23:30</c:v>
                  </c:pt>
                  <c:pt idx="288">
                    <c:v>0:00</c:v>
                  </c:pt>
                  <c:pt idx="289">
                    <c:v>0:30</c:v>
                  </c:pt>
                  <c:pt idx="290">
                    <c:v>1:00</c:v>
                  </c:pt>
                  <c:pt idx="291">
                    <c:v>1:30</c:v>
                  </c:pt>
                  <c:pt idx="292">
                    <c:v>2:00</c:v>
                  </c:pt>
                  <c:pt idx="293">
                    <c:v>2:30</c:v>
                  </c:pt>
                  <c:pt idx="294">
                    <c:v>3:00</c:v>
                  </c:pt>
                  <c:pt idx="295">
                    <c:v>3:30</c:v>
                  </c:pt>
                  <c:pt idx="296">
                    <c:v>4:00</c:v>
                  </c:pt>
                  <c:pt idx="297">
                    <c:v>4:30</c:v>
                  </c:pt>
                  <c:pt idx="298">
                    <c:v>5:00</c:v>
                  </c:pt>
                  <c:pt idx="299">
                    <c:v>5:30</c:v>
                  </c:pt>
                  <c:pt idx="300">
                    <c:v>6:00</c:v>
                  </c:pt>
                  <c:pt idx="301">
                    <c:v>6:30</c:v>
                  </c:pt>
                  <c:pt idx="302">
                    <c:v>7:00</c:v>
                  </c:pt>
                  <c:pt idx="303">
                    <c:v>7:30</c:v>
                  </c:pt>
                  <c:pt idx="304">
                    <c:v>8:00</c:v>
                  </c:pt>
                  <c:pt idx="305">
                    <c:v>8:30</c:v>
                  </c:pt>
                  <c:pt idx="306">
                    <c:v>9:00</c:v>
                  </c:pt>
                  <c:pt idx="307">
                    <c:v>9:30</c:v>
                  </c:pt>
                  <c:pt idx="308">
                    <c:v>10:00</c:v>
                  </c:pt>
                  <c:pt idx="309">
                    <c:v>10:30</c:v>
                  </c:pt>
                  <c:pt idx="310">
                    <c:v>11:00</c:v>
                  </c:pt>
                  <c:pt idx="311">
                    <c:v>11:30</c:v>
                  </c:pt>
                  <c:pt idx="312">
                    <c:v>12:00</c:v>
                  </c:pt>
                  <c:pt idx="313">
                    <c:v>12:30</c:v>
                  </c:pt>
                  <c:pt idx="314">
                    <c:v>13:00</c:v>
                  </c:pt>
                  <c:pt idx="315">
                    <c:v>13:30</c:v>
                  </c:pt>
                  <c:pt idx="316">
                    <c:v>14:00</c:v>
                  </c:pt>
                  <c:pt idx="317">
                    <c:v>14:30</c:v>
                  </c:pt>
                  <c:pt idx="318">
                    <c:v>15:00</c:v>
                  </c:pt>
                  <c:pt idx="319">
                    <c:v>15:30</c:v>
                  </c:pt>
                  <c:pt idx="320">
                    <c:v>16:00</c:v>
                  </c:pt>
                  <c:pt idx="321">
                    <c:v>16:30</c:v>
                  </c:pt>
                  <c:pt idx="322">
                    <c:v>17:00</c:v>
                  </c:pt>
                  <c:pt idx="323">
                    <c:v>17:30</c:v>
                  </c:pt>
                  <c:pt idx="324">
                    <c:v>18:00</c:v>
                  </c:pt>
                  <c:pt idx="325">
                    <c:v>18:30</c:v>
                  </c:pt>
                  <c:pt idx="326">
                    <c:v>19:00</c:v>
                  </c:pt>
                  <c:pt idx="327">
                    <c:v>19:30</c:v>
                  </c:pt>
                  <c:pt idx="328">
                    <c:v>20:00</c:v>
                  </c:pt>
                  <c:pt idx="329">
                    <c:v>20:30</c:v>
                  </c:pt>
                  <c:pt idx="330">
                    <c:v>21:00</c:v>
                  </c:pt>
                  <c:pt idx="331">
                    <c:v>21:30</c:v>
                  </c:pt>
                  <c:pt idx="332">
                    <c:v>22:00</c:v>
                  </c:pt>
                  <c:pt idx="333">
                    <c:v>22:30</c:v>
                  </c:pt>
                  <c:pt idx="334">
                    <c:v>23:00</c:v>
                  </c:pt>
                  <c:pt idx="335">
                    <c:v>23:30</c:v>
                  </c:pt>
                  <c:pt idx="336">
                    <c:v>0:00</c:v>
                  </c:pt>
                  <c:pt idx="337">
                    <c:v>0:30</c:v>
                  </c:pt>
                  <c:pt idx="338">
                    <c:v>1:00</c:v>
                  </c:pt>
                  <c:pt idx="339">
                    <c:v>1:30</c:v>
                  </c:pt>
                  <c:pt idx="340">
                    <c:v>2:00</c:v>
                  </c:pt>
                  <c:pt idx="341">
                    <c:v>2:30</c:v>
                  </c:pt>
                  <c:pt idx="342">
                    <c:v>3:00</c:v>
                  </c:pt>
                  <c:pt idx="343">
                    <c:v>3:30</c:v>
                  </c:pt>
                  <c:pt idx="344">
                    <c:v>4:00</c:v>
                  </c:pt>
                  <c:pt idx="345">
                    <c:v>4:30</c:v>
                  </c:pt>
                  <c:pt idx="346">
                    <c:v>5:00</c:v>
                  </c:pt>
                  <c:pt idx="347">
                    <c:v>5:30</c:v>
                  </c:pt>
                  <c:pt idx="348">
                    <c:v>6:00</c:v>
                  </c:pt>
                  <c:pt idx="349">
                    <c:v>6:30</c:v>
                  </c:pt>
                  <c:pt idx="350">
                    <c:v>7:00</c:v>
                  </c:pt>
                  <c:pt idx="351">
                    <c:v>7:30</c:v>
                  </c:pt>
                  <c:pt idx="352">
                    <c:v>8:00</c:v>
                  </c:pt>
                  <c:pt idx="353">
                    <c:v>8:30</c:v>
                  </c:pt>
                  <c:pt idx="354">
                    <c:v>9:00</c:v>
                  </c:pt>
                  <c:pt idx="355">
                    <c:v>9:30</c:v>
                  </c:pt>
                  <c:pt idx="356">
                    <c:v>10:00</c:v>
                  </c:pt>
                  <c:pt idx="357">
                    <c:v>10:30</c:v>
                  </c:pt>
                  <c:pt idx="358">
                    <c:v>11:00</c:v>
                  </c:pt>
                  <c:pt idx="359">
                    <c:v>11:30</c:v>
                  </c:pt>
                  <c:pt idx="360">
                    <c:v>12:00</c:v>
                  </c:pt>
                  <c:pt idx="361">
                    <c:v>12:30</c:v>
                  </c:pt>
                  <c:pt idx="362">
                    <c:v>13:00</c:v>
                  </c:pt>
                  <c:pt idx="363">
                    <c:v>13:30</c:v>
                  </c:pt>
                  <c:pt idx="364">
                    <c:v>14:00</c:v>
                  </c:pt>
                  <c:pt idx="365">
                    <c:v>14:30</c:v>
                  </c:pt>
                  <c:pt idx="366">
                    <c:v>15:00</c:v>
                  </c:pt>
                  <c:pt idx="367">
                    <c:v>15:30</c:v>
                  </c:pt>
                  <c:pt idx="368">
                    <c:v>16:00</c:v>
                  </c:pt>
                  <c:pt idx="369">
                    <c:v>16:30</c:v>
                  </c:pt>
                  <c:pt idx="370">
                    <c:v>17:00</c:v>
                  </c:pt>
                  <c:pt idx="371">
                    <c:v>17:30</c:v>
                  </c:pt>
                  <c:pt idx="372">
                    <c:v>18:00</c:v>
                  </c:pt>
                  <c:pt idx="373">
                    <c:v>18:30</c:v>
                  </c:pt>
                  <c:pt idx="374">
                    <c:v>19:00</c:v>
                  </c:pt>
                  <c:pt idx="375">
                    <c:v>19:30</c:v>
                  </c:pt>
                  <c:pt idx="376">
                    <c:v>20:00</c:v>
                  </c:pt>
                  <c:pt idx="377">
                    <c:v>20:30</c:v>
                  </c:pt>
                  <c:pt idx="378">
                    <c:v>21:00</c:v>
                  </c:pt>
                  <c:pt idx="379">
                    <c:v>21:30</c:v>
                  </c:pt>
                  <c:pt idx="380">
                    <c:v>22:00</c:v>
                  </c:pt>
                  <c:pt idx="381">
                    <c:v>22:30</c:v>
                  </c:pt>
                  <c:pt idx="382">
                    <c:v>23:00</c:v>
                  </c:pt>
                  <c:pt idx="383">
                    <c:v>23:30</c:v>
                  </c:pt>
                  <c:pt idx="384">
                    <c:v>0:00</c:v>
                  </c:pt>
                  <c:pt idx="385">
                    <c:v>0:30</c:v>
                  </c:pt>
                  <c:pt idx="386">
                    <c:v>1:00</c:v>
                  </c:pt>
                  <c:pt idx="387">
                    <c:v>1:30</c:v>
                  </c:pt>
                  <c:pt idx="388">
                    <c:v>2:00</c:v>
                  </c:pt>
                  <c:pt idx="389">
                    <c:v>2:30</c:v>
                  </c:pt>
                  <c:pt idx="390">
                    <c:v>3:00</c:v>
                  </c:pt>
                  <c:pt idx="391">
                    <c:v>3:30</c:v>
                  </c:pt>
                  <c:pt idx="392">
                    <c:v>4:00</c:v>
                  </c:pt>
                  <c:pt idx="393">
                    <c:v>4:30</c:v>
                  </c:pt>
                  <c:pt idx="394">
                    <c:v>5:00</c:v>
                  </c:pt>
                  <c:pt idx="395">
                    <c:v>5:30</c:v>
                  </c:pt>
                  <c:pt idx="396">
                    <c:v>6:00</c:v>
                  </c:pt>
                  <c:pt idx="397">
                    <c:v>6:30</c:v>
                  </c:pt>
                  <c:pt idx="398">
                    <c:v>7:00</c:v>
                  </c:pt>
                  <c:pt idx="399">
                    <c:v>7:30</c:v>
                  </c:pt>
                  <c:pt idx="400">
                    <c:v>8:00</c:v>
                  </c:pt>
                  <c:pt idx="401">
                    <c:v>8:30</c:v>
                  </c:pt>
                  <c:pt idx="402">
                    <c:v>9:00</c:v>
                  </c:pt>
                  <c:pt idx="403">
                    <c:v>9:30</c:v>
                  </c:pt>
                  <c:pt idx="404">
                    <c:v>10:00</c:v>
                  </c:pt>
                  <c:pt idx="405">
                    <c:v>10:30</c:v>
                  </c:pt>
                  <c:pt idx="406">
                    <c:v>11:00</c:v>
                  </c:pt>
                  <c:pt idx="407">
                    <c:v>11:30</c:v>
                  </c:pt>
                  <c:pt idx="408">
                    <c:v>12:00</c:v>
                  </c:pt>
                  <c:pt idx="409">
                    <c:v>12:30</c:v>
                  </c:pt>
                  <c:pt idx="410">
                    <c:v>13:00</c:v>
                  </c:pt>
                  <c:pt idx="411">
                    <c:v>13:30</c:v>
                  </c:pt>
                  <c:pt idx="412">
                    <c:v>14:00</c:v>
                  </c:pt>
                  <c:pt idx="413">
                    <c:v>14:30</c:v>
                  </c:pt>
                  <c:pt idx="414">
                    <c:v>15:00</c:v>
                  </c:pt>
                  <c:pt idx="415">
                    <c:v>15:30</c:v>
                  </c:pt>
                  <c:pt idx="416">
                    <c:v>16:00</c:v>
                  </c:pt>
                  <c:pt idx="417">
                    <c:v>16:30</c:v>
                  </c:pt>
                  <c:pt idx="418">
                    <c:v>17:00</c:v>
                  </c:pt>
                  <c:pt idx="419">
                    <c:v>17:30</c:v>
                  </c:pt>
                  <c:pt idx="420">
                    <c:v>18:00</c:v>
                  </c:pt>
                  <c:pt idx="421">
                    <c:v>18:30</c:v>
                  </c:pt>
                  <c:pt idx="422">
                    <c:v>19:00</c:v>
                  </c:pt>
                  <c:pt idx="423">
                    <c:v>19:30</c:v>
                  </c:pt>
                  <c:pt idx="424">
                    <c:v>20:00</c:v>
                  </c:pt>
                  <c:pt idx="425">
                    <c:v>20:30</c:v>
                  </c:pt>
                  <c:pt idx="426">
                    <c:v>21:00</c:v>
                  </c:pt>
                  <c:pt idx="427">
                    <c:v>21:30</c:v>
                  </c:pt>
                  <c:pt idx="428">
                    <c:v>22:00</c:v>
                  </c:pt>
                  <c:pt idx="429">
                    <c:v>22:30</c:v>
                  </c:pt>
                  <c:pt idx="430">
                    <c:v>23:00</c:v>
                  </c:pt>
                  <c:pt idx="431">
                    <c:v>23:30</c:v>
                  </c:pt>
                  <c:pt idx="432">
                    <c:v>0:00</c:v>
                  </c:pt>
                  <c:pt idx="433">
                    <c:v>0:30</c:v>
                  </c:pt>
                  <c:pt idx="434">
                    <c:v>1:00</c:v>
                  </c:pt>
                  <c:pt idx="435">
                    <c:v>1:30</c:v>
                  </c:pt>
                  <c:pt idx="436">
                    <c:v>2:00</c:v>
                  </c:pt>
                  <c:pt idx="437">
                    <c:v>2:30</c:v>
                  </c:pt>
                  <c:pt idx="438">
                    <c:v>3:00</c:v>
                  </c:pt>
                  <c:pt idx="439">
                    <c:v>3:30</c:v>
                  </c:pt>
                  <c:pt idx="440">
                    <c:v>4:00</c:v>
                  </c:pt>
                  <c:pt idx="441">
                    <c:v>4:30</c:v>
                  </c:pt>
                  <c:pt idx="442">
                    <c:v>5:00</c:v>
                  </c:pt>
                  <c:pt idx="443">
                    <c:v>5:30</c:v>
                  </c:pt>
                  <c:pt idx="444">
                    <c:v>6:00</c:v>
                  </c:pt>
                  <c:pt idx="445">
                    <c:v>6:30</c:v>
                  </c:pt>
                  <c:pt idx="446">
                    <c:v>7:00</c:v>
                  </c:pt>
                  <c:pt idx="447">
                    <c:v>7:30</c:v>
                  </c:pt>
                  <c:pt idx="448">
                    <c:v>8:00</c:v>
                  </c:pt>
                  <c:pt idx="449">
                    <c:v>8:30</c:v>
                  </c:pt>
                  <c:pt idx="450">
                    <c:v>9:00</c:v>
                  </c:pt>
                  <c:pt idx="451">
                    <c:v>9:30</c:v>
                  </c:pt>
                  <c:pt idx="452">
                    <c:v>10:00</c:v>
                  </c:pt>
                  <c:pt idx="453">
                    <c:v>10:30</c:v>
                  </c:pt>
                  <c:pt idx="454">
                    <c:v>11:00</c:v>
                  </c:pt>
                  <c:pt idx="455">
                    <c:v>11:30</c:v>
                  </c:pt>
                  <c:pt idx="456">
                    <c:v>12:00</c:v>
                  </c:pt>
                  <c:pt idx="457">
                    <c:v>12:30</c:v>
                  </c:pt>
                  <c:pt idx="458">
                    <c:v>13:00</c:v>
                  </c:pt>
                  <c:pt idx="459">
                    <c:v>13:30</c:v>
                  </c:pt>
                  <c:pt idx="460">
                    <c:v>14:00</c:v>
                  </c:pt>
                  <c:pt idx="461">
                    <c:v>14:30</c:v>
                  </c:pt>
                  <c:pt idx="462">
                    <c:v>15:00</c:v>
                  </c:pt>
                  <c:pt idx="463">
                    <c:v>15:30</c:v>
                  </c:pt>
                  <c:pt idx="464">
                    <c:v>16:00</c:v>
                  </c:pt>
                  <c:pt idx="465">
                    <c:v>16:30</c:v>
                  </c:pt>
                  <c:pt idx="466">
                    <c:v>17:00</c:v>
                  </c:pt>
                  <c:pt idx="467">
                    <c:v>17:30</c:v>
                  </c:pt>
                  <c:pt idx="468">
                    <c:v>18:00</c:v>
                  </c:pt>
                  <c:pt idx="469">
                    <c:v>18:30</c:v>
                  </c:pt>
                  <c:pt idx="470">
                    <c:v>19:00</c:v>
                  </c:pt>
                  <c:pt idx="471">
                    <c:v>19:30</c:v>
                  </c:pt>
                  <c:pt idx="472">
                    <c:v>20:00</c:v>
                  </c:pt>
                  <c:pt idx="473">
                    <c:v>20:30</c:v>
                  </c:pt>
                  <c:pt idx="474">
                    <c:v>21:00</c:v>
                  </c:pt>
                  <c:pt idx="475">
                    <c:v>21:30</c:v>
                  </c:pt>
                  <c:pt idx="476">
                    <c:v>22:00</c:v>
                  </c:pt>
                  <c:pt idx="477">
                    <c:v>22:30</c:v>
                  </c:pt>
                  <c:pt idx="478">
                    <c:v>23:00</c:v>
                  </c:pt>
                  <c:pt idx="479">
                    <c:v>23:30</c:v>
                  </c:pt>
                  <c:pt idx="480">
                    <c:v>0:00</c:v>
                  </c:pt>
                  <c:pt idx="481">
                    <c:v>0:30</c:v>
                  </c:pt>
                  <c:pt idx="482">
                    <c:v>1:00</c:v>
                  </c:pt>
                  <c:pt idx="483">
                    <c:v>1:30</c:v>
                  </c:pt>
                  <c:pt idx="484">
                    <c:v>2:00</c:v>
                  </c:pt>
                  <c:pt idx="485">
                    <c:v>2:30</c:v>
                  </c:pt>
                  <c:pt idx="486">
                    <c:v>3:00</c:v>
                  </c:pt>
                  <c:pt idx="487">
                    <c:v>3:30</c:v>
                  </c:pt>
                  <c:pt idx="488">
                    <c:v>4:00</c:v>
                  </c:pt>
                  <c:pt idx="489">
                    <c:v>4:30</c:v>
                  </c:pt>
                  <c:pt idx="490">
                    <c:v>5:00</c:v>
                  </c:pt>
                  <c:pt idx="491">
                    <c:v>5:30</c:v>
                  </c:pt>
                  <c:pt idx="492">
                    <c:v>6:00</c:v>
                  </c:pt>
                  <c:pt idx="493">
                    <c:v>6:30</c:v>
                  </c:pt>
                  <c:pt idx="494">
                    <c:v>7:00</c:v>
                  </c:pt>
                  <c:pt idx="495">
                    <c:v>7:30</c:v>
                  </c:pt>
                  <c:pt idx="496">
                    <c:v>8:00</c:v>
                  </c:pt>
                  <c:pt idx="497">
                    <c:v>8:30</c:v>
                  </c:pt>
                  <c:pt idx="498">
                    <c:v>9:00</c:v>
                  </c:pt>
                  <c:pt idx="499">
                    <c:v>9:30</c:v>
                  </c:pt>
                  <c:pt idx="500">
                    <c:v>10:00</c:v>
                  </c:pt>
                  <c:pt idx="501">
                    <c:v>10:30</c:v>
                  </c:pt>
                  <c:pt idx="502">
                    <c:v>11:00</c:v>
                  </c:pt>
                  <c:pt idx="503">
                    <c:v>11:30</c:v>
                  </c:pt>
                  <c:pt idx="504">
                    <c:v>12:00</c:v>
                  </c:pt>
                  <c:pt idx="505">
                    <c:v>12:30</c:v>
                  </c:pt>
                  <c:pt idx="506">
                    <c:v>13:00</c:v>
                  </c:pt>
                  <c:pt idx="507">
                    <c:v>13:30</c:v>
                  </c:pt>
                  <c:pt idx="508">
                    <c:v>14:00</c:v>
                  </c:pt>
                  <c:pt idx="509">
                    <c:v>14:30</c:v>
                  </c:pt>
                  <c:pt idx="510">
                    <c:v>15:00</c:v>
                  </c:pt>
                  <c:pt idx="511">
                    <c:v>15:30</c:v>
                  </c:pt>
                  <c:pt idx="512">
                    <c:v>16:00</c:v>
                  </c:pt>
                  <c:pt idx="513">
                    <c:v>16:30</c:v>
                  </c:pt>
                  <c:pt idx="514">
                    <c:v>17:00</c:v>
                  </c:pt>
                  <c:pt idx="515">
                    <c:v>17:30</c:v>
                  </c:pt>
                  <c:pt idx="516">
                    <c:v>18:00</c:v>
                  </c:pt>
                  <c:pt idx="517">
                    <c:v>18:30</c:v>
                  </c:pt>
                  <c:pt idx="518">
                    <c:v>19:00</c:v>
                  </c:pt>
                  <c:pt idx="519">
                    <c:v>19:30</c:v>
                  </c:pt>
                  <c:pt idx="520">
                    <c:v>20:00</c:v>
                  </c:pt>
                  <c:pt idx="521">
                    <c:v>20:30</c:v>
                  </c:pt>
                  <c:pt idx="522">
                    <c:v>21:00</c:v>
                  </c:pt>
                  <c:pt idx="523">
                    <c:v>21:30</c:v>
                  </c:pt>
                  <c:pt idx="524">
                    <c:v>22:00</c:v>
                  </c:pt>
                  <c:pt idx="525">
                    <c:v>22:30</c:v>
                  </c:pt>
                  <c:pt idx="526">
                    <c:v>23:00</c:v>
                  </c:pt>
                  <c:pt idx="527">
                    <c:v>23:30</c:v>
                  </c:pt>
                  <c:pt idx="528">
                    <c:v>0:00</c:v>
                  </c:pt>
                  <c:pt idx="529">
                    <c:v>0:30</c:v>
                  </c:pt>
                  <c:pt idx="530">
                    <c:v>1:00</c:v>
                  </c:pt>
                  <c:pt idx="531">
                    <c:v>1:30</c:v>
                  </c:pt>
                  <c:pt idx="532">
                    <c:v>2:00</c:v>
                  </c:pt>
                  <c:pt idx="533">
                    <c:v>2:30</c:v>
                  </c:pt>
                  <c:pt idx="534">
                    <c:v>3:00</c:v>
                  </c:pt>
                  <c:pt idx="535">
                    <c:v>3:30</c:v>
                  </c:pt>
                  <c:pt idx="536">
                    <c:v>4:00</c:v>
                  </c:pt>
                  <c:pt idx="537">
                    <c:v>4:30</c:v>
                  </c:pt>
                  <c:pt idx="538">
                    <c:v>5:00</c:v>
                  </c:pt>
                  <c:pt idx="539">
                    <c:v>5:30</c:v>
                  </c:pt>
                  <c:pt idx="540">
                    <c:v>6:00</c:v>
                  </c:pt>
                  <c:pt idx="541">
                    <c:v>6:30</c:v>
                  </c:pt>
                  <c:pt idx="542">
                    <c:v>7:00</c:v>
                  </c:pt>
                  <c:pt idx="543">
                    <c:v>7:30</c:v>
                  </c:pt>
                  <c:pt idx="544">
                    <c:v>8:00</c:v>
                  </c:pt>
                  <c:pt idx="545">
                    <c:v>8:30</c:v>
                  </c:pt>
                  <c:pt idx="546">
                    <c:v>9:00</c:v>
                  </c:pt>
                  <c:pt idx="547">
                    <c:v>9:30</c:v>
                  </c:pt>
                  <c:pt idx="548">
                    <c:v>10:00</c:v>
                  </c:pt>
                  <c:pt idx="549">
                    <c:v>10:30</c:v>
                  </c:pt>
                  <c:pt idx="550">
                    <c:v>11:00</c:v>
                  </c:pt>
                  <c:pt idx="551">
                    <c:v>11:30</c:v>
                  </c:pt>
                  <c:pt idx="552">
                    <c:v>12:00</c:v>
                  </c:pt>
                  <c:pt idx="553">
                    <c:v>12:30</c:v>
                  </c:pt>
                  <c:pt idx="554">
                    <c:v>13:00</c:v>
                  </c:pt>
                  <c:pt idx="555">
                    <c:v>13:30</c:v>
                  </c:pt>
                  <c:pt idx="556">
                    <c:v>14:00</c:v>
                  </c:pt>
                  <c:pt idx="557">
                    <c:v>14:30</c:v>
                  </c:pt>
                  <c:pt idx="558">
                    <c:v>15:00</c:v>
                  </c:pt>
                  <c:pt idx="559">
                    <c:v>15:30</c:v>
                  </c:pt>
                  <c:pt idx="560">
                    <c:v>16:00</c:v>
                  </c:pt>
                  <c:pt idx="561">
                    <c:v>16:30</c:v>
                  </c:pt>
                  <c:pt idx="562">
                    <c:v>17:00</c:v>
                  </c:pt>
                  <c:pt idx="563">
                    <c:v>17:30</c:v>
                  </c:pt>
                  <c:pt idx="564">
                    <c:v>18:00</c:v>
                  </c:pt>
                  <c:pt idx="565">
                    <c:v>18:30</c:v>
                  </c:pt>
                  <c:pt idx="566">
                    <c:v>19:00</c:v>
                  </c:pt>
                  <c:pt idx="567">
                    <c:v>19:30</c:v>
                  </c:pt>
                  <c:pt idx="568">
                    <c:v>20:00</c:v>
                  </c:pt>
                  <c:pt idx="569">
                    <c:v>20:30</c:v>
                  </c:pt>
                  <c:pt idx="570">
                    <c:v>21:00</c:v>
                  </c:pt>
                  <c:pt idx="571">
                    <c:v>21:30</c:v>
                  </c:pt>
                  <c:pt idx="572">
                    <c:v>22:00</c:v>
                  </c:pt>
                  <c:pt idx="573">
                    <c:v>22:30</c:v>
                  </c:pt>
                  <c:pt idx="574">
                    <c:v>23:00</c:v>
                  </c:pt>
                  <c:pt idx="575">
                    <c:v>23:30</c:v>
                  </c:pt>
                  <c:pt idx="576">
                    <c:v>0:00</c:v>
                  </c:pt>
                  <c:pt idx="577">
                    <c:v>0:30</c:v>
                  </c:pt>
                  <c:pt idx="578">
                    <c:v>1:00</c:v>
                  </c:pt>
                  <c:pt idx="579">
                    <c:v>1:30</c:v>
                  </c:pt>
                  <c:pt idx="580">
                    <c:v>2:00</c:v>
                  </c:pt>
                  <c:pt idx="581">
                    <c:v>2:30</c:v>
                  </c:pt>
                  <c:pt idx="582">
                    <c:v>3:00</c:v>
                  </c:pt>
                  <c:pt idx="583">
                    <c:v>3:30</c:v>
                  </c:pt>
                  <c:pt idx="584">
                    <c:v>4:00</c:v>
                  </c:pt>
                  <c:pt idx="585">
                    <c:v>4:30</c:v>
                  </c:pt>
                  <c:pt idx="586">
                    <c:v>5:00</c:v>
                  </c:pt>
                  <c:pt idx="587">
                    <c:v>5:30</c:v>
                  </c:pt>
                  <c:pt idx="588">
                    <c:v>6:00</c:v>
                  </c:pt>
                  <c:pt idx="589">
                    <c:v>6:30</c:v>
                  </c:pt>
                  <c:pt idx="590">
                    <c:v>7:00</c:v>
                  </c:pt>
                  <c:pt idx="591">
                    <c:v>7:30</c:v>
                  </c:pt>
                  <c:pt idx="592">
                    <c:v>8:00</c:v>
                  </c:pt>
                  <c:pt idx="593">
                    <c:v>8:30</c:v>
                  </c:pt>
                  <c:pt idx="594">
                    <c:v>9:00</c:v>
                  </c:pt>
                  <c:pt idx="595">
                    <c:v>9:30</c:v>
                  </c:pt>
                  <c:pt idx="596">
                    <c:v>10:00</c:v>
                  </c:pt>
                  <c:pt idx="597">
                    <c:v>10:30</c:v>
                  </c:pt>
                  <c:pt idx="598">
                    <c:v>11:00</c:v>
                  </c:pt>
                  <c:pt idx="599">
                    <c:v>11:30</c:v>
                  </c:pt>
                  <c:pt idx="600">
                    <c:v>12:00</c:v>
                  </c:pt>
                  <c:pt idx="601">
                    <c:v>12:30</c:v>
                  </c:pt>
                  <c:pt idx="602">
                    <c:v>13:00</c:v>
                  </c:pt>
                  <c:pt idx="603">
                    <c:v>13:30</c:v>
                  </c:pt>
                  <c:pt idx="604">
                    <c:v>14:00</c:v>
                  </c:pt>
                  <c:pt idx="605">
                    <c:v>14:30</c:v>
                  </c:pt>
                  <c:pt idx="606">
                    <c:v>15:00</c:v>
                  </c:pt>
                  <c:pt idx="607">
                    <c:v>15:30</c:v>
                  </c:pt>
                  <c:pt idx="608">
                    <c:v>16:00</c:v>
                  </c:pt>
                  <c:pt idx="609">
                    <c:v>16:30</c:v>
                  </c:pt>
                  <c:pt idx="610">
                    <c:v>17:00</c:v>
                  </c:pt>
                  <c:pt idx="611">
                    <c:v>17:30</c:v>
                  </c:pt>
                  <c:pt idx="612">
                    <c:v>18:00</c:v>
                  </c:pt>
                  <c:pt idx="613">
                    <c:v>18:30</c:v>
                  </c:pt>
                  <c:pt idx="614">
                    <c:v>19:00</c:v>
                  </c:pt>
                  <c:pt idx="615">
                    <c:v>19:30</c:v>
                  </c:pt>
                  <c:pt idx="616">
                    <c:v>20:00</c:v>
                  </c:pt>
                  <c:pt idx="617">
                    <c:v>20:30</c:v>
                  </c:pt>
                  <c:pt idx="618">
                    <c:v>21:00</c:v>
                  </c:pt>
                  <c:pt idx="619">
                    <c:v>21:30</c:v>
                  </c:pt>
                  <c:pt idx="620">
                    <c:v>22:00</c:v>
                  </c:pt>
                  <c:pt idx="621">
                    <c:v>22:30</c:v>
                  </c:pt>
                  <c:pt idx="622">
                    <c:v>23:00</c:v>
                  </c:pt>
                  <c:pt idx="623">
                    <c:v>23:30</c:v>
                  </c:pt>
                  <c:pt idx="624">
                    <c:v>0:00</c:v>
                  </c:pt>
                  <c:pt idx="625">
                    <c:v>0:30</c:v>
                  </c:pt>
                  <c:pt idx="626">
                    <c:v>1:00</c:v>
                  </c:pt>
                  <c:pt idx="627">
                    <c:v>1:30</c:v>
                  </c:pt>
                  <c:pt idx="628">
                    <c:v>2:00</c:v>
                  </c:pt>
                  <c:pt idx="629">
                    <c:v>2:30</c:v>
                  </c:pt>
                  <c:pt idx="630">
                    <c:v>3:00</c:v>
                  </c:pt>
                  <c:pt idx="631">
                    <c:v>3:30</c:v>
                  </c:pt>
                  <c:pt idx="632">
                    <c:v>4:00</c:v>
                  </c:pt>
                  <c:pt idx="633">
                    <c:v>4:30</c:v>
                  </c:pt>
                  <c:pt idx="634">
                    <c:v>5:00</c:v>
                  </c:pt>
                  <c:pt idx="635">
                    <c:v>5:30</c:v>
                  </c:pt>
                  <c:pt idx="636">
                    <c:v>6:00</c:v>
                  </c:pt>
                  <c:pt idx="637">
                    <c:v>6:30</c:v>
                  </c:pt>
                  <c:pt idx="638">
                    <c:v>7:00</c:v>
                  </c:pt>
                  <c:pt idx="639">
                    <c:v>7:30</c:v>
                  </c:pt>
                  <c:pt idx="640">
                    <c:v>8:00</c:v>
                  </c:pt>
                  <c:pt idx="641">
                    <c:v>8:30</c:v>
                  </c:pt>
                  <c:pt idx="642">
                    <c:v>9:00</c:v>
                  </c:pt>
                  <c:pt idx="643">
                    <c:v>9:30</c:v>
                  </c:pt>
                  <c:pt idx="644">
                    <c:v>10:00</c:v>
                  </c:pt>
                  <c:pt idx="645">
                    <c:v>10:30</c:v>
                  </c:pt>
                  <c:pt idx="646">
                    <c:v>11:00</c:v>
                  </c:pt>
                  <c:pt idx="647">
                    <c:v>11:30</c:v>
                  </c:pt>
                  <c:pt idx="648">
                    <c:v>12:00</c:v>
                  </c:pt>
                  <c:pt idx="649">
                    <c:v>12:30</c:v>
                  </c:pt>
                  <c:pt idx="650">
                    <c:v>13:00</c:v>
                  </c:pt>
                  <c:pt idx="651">
                    <c:v>13:30</c:v>
                  </c:pt>
                  <c:pt idx="652">
                    <c:v>14:00</c:v>
                  </c:pt>
                  <c:pt idx="653">
                    <c:v>14:30</c:v>
                  </c:pt>
                  <c:pt idx="654">
                    <c:v>15:00</c:v>
                  </c:pt>
                  <c:pt idx="655">
                    <c:v>15:30</c:v>
                  </c:pt>
                  <c:pt idx="656">
                    <c:v>16:00</c:v>
                  </c:pt>
                  <c:pt idx="657">
                    <c:v>16:30</c:v>
                  </c:pt>
                  <c:pt idx="658">
                    <c:v>17:00</c:v>
                  </c:pt>
                  <c:pt idx="659">
                    <c:v>17:30</c:v>
                  </c:pt>
                  <c:pt idx="660">
                    <c:v>18:00</c:v>
                  </c:pt>
                  <c:pt idx="661">
                    <c:v>18:30</c:v>
                  </c:pt>
                  <c:pt idx="662">
                    <c:v>19:00</c:v>
                  </c:pt>
                  <c:pt idx="663">
                    <c:v>19:30</c:v>
                  </c:pt>
                  <c:pt idx="664">
                    <c:v>20:00</c:v>
                  </c:pt>
                  <c:pt idx="665">
                    <c:v>20:30</c:v>
                  </c:pt>
                  <c:pt idx="666">
                    <c:v>21:00</c:v>
                  </c:pt>
                  <c:pt idx="667">
                    <c:v>21:30</c:v>
                  </c:pt>
                  <c:pt idx="668">
                    <c:v>22:00</c:v>
                  </c:pt>
                  <c:pt idx="669">
                    <c:v>22:30</c:v>
                  </c:pt>
                  <c:pt idx="670">
                    <c:v>23:00</c:v>
                  </c:pt>
                  <c:pt idx="671">
                    <c:v>23:30</c:v>
                  </c:pt>
                  <c:pt idx="672">
                    <c:v>0:00</c:v>
                  </c:pt>
                  <c:pt idx="673">
                    <c:v>0:30</c:v>
                  </c:pt>
                  <c:pt idx="674">
                    <c:v>1:00</c:v>
                  </c:pt>
                  <c:pt idx="675">
                    <c:v>1:30</c:v>
                  </c:pt>
                  <c:pt idx="676">
                    <c:v>2:00</c:v>
                  </c:pt>
                  <c:pt idx="677">
                    <c:v>2:30</c:v>
                  </c:pt>
                  <c:pt idx="678">
                    <c:v>3:00</c:v>
                  </c:pt>
                  <c:pt idx="679">
                    <c:v>3:30</c:v>
                  </c:pt>
                  <c:pt idx="680">
                    <c:v>4:00</c:v>
                  </c:pt>
                  <c:pt idx="681">
                    <c:v>4:30</c:v>
                  </c:pt>
                  <c:pt idx="682">
                    <c:v>5:00</c:v>
                  </c:pt>
                  <c:pt idx="683">
                    <c:v>5:30</c:v>
                  </c:pt>
                  <c:pt idx="684">
                    <c:v>6:00</c:v>
                  </c:pt>
                  <c:pt idx="685">
                    <c:v>6:30</c:v>
                  </c:pt>
                  <c:pt idx="686">
                    <c:v>7:00</c:v>
                  </c:pt>
                  <c:pt idx="687">
                    <c:v>7:30</c:v>
                  </c:pt>
                  <c:pt idx="688">
                    <c:v>8:00</c:v>
                  </c:pt>
                  <c:pt idx="689">
                    <c:v>8:30</c:v>
                  </c:pt>
                  <c:pt idx="690">
                    <c:v>9:00</c:v>
                  </c:pt>
                  <c:pt idx="691">
                    <c:v>9:30</c:v>
                  </c:pt>
                  <c:pt idx="692">
                    <c:v>10:00</c:v>
                  </c:pt>
                  <c:pt idx="693">
                    <c:v>10:30</c:v>
                  </c:pt>
                  <c:pt idx="694">
                    <c:v>11:00</c:v>
                  </c:pt>
                  <c:pt idx="695">
                    <c:v>11:30</c:v>
                  </c:pt>
                  <c:pt idx="696">
                    <c:v>12:00</c:v>
                  </c:pt>
                  <c:pt idx="697">
                    <c:v>12:30</c:v>
                  </c:pt>
                  <c:pt idx="698">
                    <c:v>13:00</c:v>
                  </c:pt>
                  <c:pt idx="699">
                    <c:v>13:30</c:v>
                  </c:pt>
                  <c:pt idx="700">
                    <c:v>14:00</c:v>
                  </c:pt>
                  <c:pt idx="701">
                    <c:v>14:30</c:v>
                  </c:pt>
                  <c:pt idx="702">
                    <c:v>15:00</c:v>
                  </c:pt>
                  <c:pt idx="703">
                    <c:v>15:30</c:v>
                  </c:pt>
                  <c:pt idx="704">
                    <c:v>16:00</c:v>
                  </c:pt>
                  <c:pt idx="705">
                    <c:v>16:30</c:v>
                  </c:pt>
                  <c:pt idx="706">
                    <c:v>17:00</c:v>
                  </c:pt>
                  <c:pt idx="707">
                    <c:v>17:30</c:v>
                  </c:pt>
                  <c:pt idx="708">
                    <c:v>18:00</c:v>
                  </c:pt>
                  <c:pt idx="709">
                    <c:v>18:30</c:v>
                  </c:pt>
                  <c:pt idx="710">
                    <c:v>19:00</c:v>
                  </c:pt>
                  <c:pt idx="711">
                    <c:v>19:30</c:v>
                  </c:pt>
                  <c:pt idx="712">
                    <c:v>20:00</c:v>
                  </c:pt>
                  <c:pt idx="713">
                    <c:v>20:30</c:v>
                  </c:pt>
                  <c:pt idx="714">
                    <c:v>21:00</c:v>
                  </c:pt>
                  <c:pt idx="715">
                    <c:v>21:30</c:v>
                  </c:pt>
                  <c:pt idx="716">
                    <c:v>22:00</c:v>
                  </c:pt>
                  <c:pt idx="717">
                    <c:v>22:30</c:v>
                  </c:pt>
                  <c:pt idx="718">
                    <c:v>23:00</c:v>
                  </c:pt>
                  <c:pt idx="719">
                    <c:v>23:30</c:v>
                  </c:pt>
                  <c:pt idx="720">
                    <c:v>0:00</c:v>
                  </c:pt>
                  <c:pt idx="721">
                    <c:v>0:30</c:v>
                  </c:pt>
                  <c:pt idx="722">
                    <c:v>1:00</c:v>
                  </c:pt>
                  <c:pt idx="723">
                    <c:v>1:30</c:v>
                  </c:pt>
                  <c:pt idx="724">
                    <c:v>2:00</c:v>
                  </c:pt>
                  <c:pt idx="725">
                    <c:v>2:30</c:v>
                  </c:pt>
                  <c:pt idx="726">
                    <c:v>3:00</c:v>
                  </c:pt>
                  <c:pt idx="727">
                    <c:v>3:30</c:v>
                  </c:pt>
                  <c:pt idx="728">
                    <c:v>4:00</c:v>
                  </c:pt>
                  <c:pt idx="729">
                    <c:v>4:30</c:v>
                  </c:pt>
                  <c:pt idx="730">
                    <c:v>5:00</c:v>
                  </c:pt>
                  <c:pt idx="731">
                    <c:v>5:30</c:v>
                  </c:pt>
                  <c:pt idx="732">
                    <c:v>6:00</c:v>
                  </c:pt>
                  <c:pt idx="733">
                    <c:v>6:30</c:v>
                  </c:pt>
                  <c:pt idx="734">
                    <c:v>7:00</c:v>
                  </c:pt>
                  <c:pt idx="735">
                    <c:v>7:30</c:v>
                  </c:pt>
                  <c:pt idx="736">
                    <c:v>8:00</c:v>
                  </c:pt>
                  <c:pt idx="737">
                    <c:v>8:30</c:v>
                  </c:pt>
                  <c:pt idx="738">
                    <c:v>9:00</c:v>
                  </c:pt>
                  <c:pt idx="739">
                    <c:v>9:30</c:v>
                  </c:pt>
                  <c:pt idx="740">
                    <c:v>10:00</c:v>
                  </c:pt>
                  <c:pt idx="741">
                    <c:v>10:30</c:v>
                  </c:pt>
                  <c:pt idx="742">
                    <c:v>11:00</c:v>
                  </c:pt>
                  <c:pt idx="743">
                    <c:v>11:30</c:v>
                  </c:pt>
                  <c:pt idx="744">
                    <c:v>12:00</c:v>
                  </c:pt>
                  <c:pt idx="745">
                    <c:v>12:30</c:v>
                  </c:pt>
                  <c:pt idx="746">
                    <c:v>13:00</c:v>
                  </c:pt>
                  <c:pt idx="747">
                    <c:v>13:30</c:v>
                  </c:pt>
                  <c:pt idx="748">
                    <c:v>14:00</c:v>
                  </c:pt>
                  <c:pt idx="749">
                    <c:v>14:30</c:v>
                  </c:pt>
                  <c:pt idx="750">
                    <c:v>15:00</c:v>
                  </c:pt>
                  <c:pt idx="751">
                    <c:v>15:30</c:v>
                  </c:pt>
                  <c:pt idx="752">
                    <c:v>16:00</c:v>
                  </c:pt>
                  <c:pt idx="753">
                    <c:v>16:30</c:v>
                  </c:pt>
                  <c:pt idx="754">
                    <c:v>17:00</c:v>
                  </c:pt>
                  <c:pt idx="755">
                    <c:v>17:30</c:v>
                  </c:pt>
                  <c:pt idx="756">
                    <c:v>18:00</c:v>
                  </c:pt>
                  <c:pt idx="757">
                    <c:v>18:30</c:v>
                  </c:pt>
                  <c:pt idx="758">
                    <c:v>19:00</c:v>
                  </c:pt>
                  <c:pt idx="759">
                    <c:v>19:30</c:v>
                  </c:pt>
                  <c:pt idx="760">
                    <c:v>20:00</c:v>
                  </c:pt>
                  <c:pt idx="761">
                    <c:v>20:30</c:v>
                  </c:pt>
                  <c:pt idx="762">
                    <c:v>21:00</c:v>
                  </c:pt>
                  <c:pt idx="763">
                    <c:v>21:30</c:v>
                  </c:pt>
                  <c:pt idx="764">
                    <c:v>22:00</c:v>
                  </c:pt>
                  <c:pt idx="765">
                    <c:v>22:30</c:v>
                  </c:pt>
                  <c:pt idx="766">
                    <c:v>23:00</c:v>
                  </c:pt>
                  <c:pt idx="767">
                    <c:v>23:30</c:v>
                  </c:pt>
                  <c:pt idx="768">
                    <c:v>0:00</c:v>
                  </c:pt>
                  <c:pt idx="769">
                    <c:v>0:30</c:v>
                  </c:pt>
                  <c:pt idx="770">
                    <c:v>1:00</c:v>
                  </c:pt>
                  <c:pt idx="771">
                    <c:v>1:30</c:v>
                  </c:pt>
                  <c:pt idx="772">
                    <c:v>2:00</c:v>
                  </c:pt>
                  <c:pt idx="773">
                    <c:v>2:30</c:v>
                  </c:pt>
                  <c:pt idx="774">
                    <c:v>3:00</c:v>
                  </c:pt>
                  <c:pt idx="775">
                    <c:v>3:30</c:v>
                  </c:pt>
                  <c:pt idx="776">
                    <c:v>4:00</c:v>
                  </c:pt>
                  <c:pt idx="777">
                    <c:v>4:30</c:v>
                  </c:pt>
                  <c:pt idx="778">
                    <c:v>5:00</c:v>
                  </c:pt>
                  <c:pt idx="779">
                    <c:v>5:30</c:v>
                  </c:pt>
                  <c:pt idx="780">
                    <c:v>6:00</c:v>
                  </c:pt>
                  <c:pt idx="781">
                    <c:v>6:30</c:v>
                  </c:pt>
                  <c:pt idx="782">
                    <c:v>7:00</c:v>
                  </c:pt>
                  <c:pt idx="783">
                    <c:v>7:30</c:v>
                  </c:pt>
                  <c:pt idx="784">
                    <c:v>8:00</c:v>
                  </c:pt>
                  <c:pt idx="785">
                    <c:v>8:30</c:v>
                  </c:pt>
                  <c:pt idx="786">
                    <c:v>9:00</c:v>
                  </c:pt>
                  <c:pt idx="787">
                    <c:v>9:30</c:v>
                  </c:pt>
                  <c:pt idx="788">
                    <c:v>10:00</c:v>
                  </c:pt>
                  <c:pt idx="789">
                    <c:v>10:30</c:v>
                  </c:pt>
                  <c:pt idx="790">
                    <c:v>11:00</c:v>
                  </c:pt>
                  <c:pt idx="791">
                    <c:v>11:30</c:v>
                  </c:pt>
                  <c:pt idx="792">
                    <c:v>12:00</c:v>
                  </c:pt>
                  <c:pt idx="793">
                    <c:v>12:30</c:v>
                  </c:pt>
                  <c:pt idx="794">
                    <c:v>13:00</c:v>
                  </c:pt>
                  <c:pt idx="795">
                    <c:v>13:30</c:v>
                  </c:pt>
                  <c:pt idx="796">
                    <c:v>14:00</c:v>
                  </c:pt>
                  <c:pt idx="797">
                    <c:v>14:30</c:v>
                  </c:pt>
                  <c:pt idx="798">
                    <c:v>15:00</c:v>
                  </c:pt>
                  <c:pt idx="799">
                    <c:v>15:30</c:v>
                  </c:pt>
                  <c:pt idx="800">
                    <c:v>16:00</c:v>
                  </c:pt>
                  <c:pt idx="801">
                    <c:v>16:30</c:v>
                  </c:pt>
                  <c:pt idx="802">
                    <c:v>17:00</c:v>
                  </c:pt>
                  <c:pt idx="803">
                    <c:v>17:30</c:v>
                  </c:pt>
                  <c:pt idx="804">
                    <c:v>18:00</c:v>
                  </c:pt>
                  <c:pt idx="805">
                    <c:v>18:30</c:v>
                  </c:pt>
                  <c:pt idx="806">
                    <c:v>19:00</c:v>
                  </c:pt>
                  <c:pt idx="807">
                    <c:v>19:30</c:v>
                  </c:pt>
                  <c:pt idx="808">
                    <c:v>20:00</c:v>
                  </c:pt>
                  <c:pt idx="809">
                    <c:v>20:30</c:v>
                  </c:pt>
                  <c:pt idx="810">
                    <c:v>21:00</c:v>
                  </c:pt>
                  <c:pt idx="811">
                    <c:v>21:30</c:v>
                  </c:pt>
                  <c:pt idx="812">
                    <c:v>22:00</c:v>
                  </c:pt>
                  <c:pt idx="813">
                    <c:v>22:30</c:v>
                  </c:pt>
                  <c:pt idx="814">
                    <c:v>23:00</c:v>
                  </c:pt>
                  <c:pt idx="815">
                    <c:v>23:30</c:v>
                  </c:pt>
                </c:lvl>
                <c:lvl>
                  <c:pt idx="0">
                    <c:v>14</c:v>
                  </c:pt>
                  <c:pt idx="48">
                    <c:v>15</c:v>
                  </c:pt>
                  <c:pt idx="96">
                    <c:v>16</c:v>
                  </c:pt>
                  <c:pt idx="144">
                    <c:v>17</c:v>
                  </c:pt>
                  <c:pt idx="192">
                    <c:v>18</c:v>
                  </c:pt>
                  <c:pt idx="240">
                    <c:v>19</c:v>
                  </c:pt>
                  <c:pt idx="288">
                    <c:v>20</c:v>
                  </c:pt>
                  <c:pt idx="336">
                    <c:v>21</c:v>
                  </c:pt>
                  <c:pt idx="384">
                    <c:v>22</c:v>
                  </c:pt>
                  <c:pt idx="432">
                    <c:v>23</c:v>
                  </c:pt>
                  <c:pt idx="480">
                    <c:v>24</c:v>
                  </c:pt>
                  <c:pt idx="528">
                    <c:v>25</c:v>
                  </c:pt>
                  <c:pt idx="576">
                    <c:v>26</c:v>
                  </c:pt>
                  <c:pt idx="624">
                    <c:v>27</c:v>
                  </c:pt>
                  <c:pt idx="672">
                    <c:v>28</c:v>
                  </c:pt>
                  <c:pt idx="720">
                    <c:v>29</c:v>
                  </c:pt>
                  <c:pt idx="768">
                    <c:v>30</c:v>
                  </c:pt>
                </c:lvl>
              </c:multiLvlStrCache>
            </c:multiLvlStrRef>
          </c:cat>
          <c:val>
            <c:numRef>
              <c:f>Sheet3!$C$7:$C$840</c:f>
              <c:numCache>
                <c:formatCode>General</c:formatCode>
                <c:ptCount val="816"/>
                <c:pt idx="36" formatCode="0.0">
                  <c:v>4.75049559064625</c:v>
                </c:pt>
                <c:pt idx="37" formatCode="0.0">
                  <c:v>4.6725479891758299</c:v>
                </c:pt>
                <c:pt idx="76" formatCode="0.0">
                  <c:v>6.2836755262464798</c:v>
                </c:pt>
                <c:pt idx="77" formatCode="0.0">
                  <c:v>6.0944591533431502</c:v>
                </c:pt>
                <c:pt idx="78" formatCode="0.0">
                  <c:v>5.8851433383645402</c:v>
                </c:pt>
                <c:pt idx="79" formatCode="0.0">
                  <c:v>5.6650700889449697</c:v>
                </c:pt>
                <c:pt idx="80" formatCode="0.0">
                  <c:v>5.4442671092059998</c:v>
                </c:pt>
                <c:pt idx="81" formatCode="0.0">
                  <c:v>5.2329799425376899</c:v>
                </c:pt>
                <c:pt idx="82" formatCode="0.0">
                  <c:v>5.0412743227109598</c:v>
                </c:pt>
                <c:pt idx="83" formatCode="0.0">
                  <c:v>4.8787145599770101</c:v>
                </c:pt>
                <c:pt idx="116" formatCode="0.0">
                  <c:v>5.7281806737604297</c:v>
                </c:pt>
                <c:pt idx="117" formatCode="0.0">
                  <c:v>5.8141260673175896</c:v>
                </c:pt>
                <c:pt idx="118" formatCode="0.0">
                  <c:v>5.8951144594998404</c:v>
                </c:pt>
                <c:pt idx="119" formatCode="0.0">
                  <c:v>5.9692431716425496</c:v>
                </c:pt>
                <c:pt idx="120" formatCode="0.0">
                  <c:v>6.0342158785622502</c:v>
                </c:pt>
                <c:pt idx="121" formatCode="0.0">
                  <c:v>6.0873937859296197</c:v>
                </c:pt>
                <c:pt idx="122" formatCode="0.0">
                  <c:v>6.1259227808430499</c:v>
                </c:pt>
                <c:pt idx="123" formatCode="0.0">
                  <c:v>6.1469576245379596</c:v>
                </c:pt>
                <c:pt idx="136" formatCode="0.0">
                  <c:v>5.19694217479279</c:v>
                </c:pt>
                <c:pt idx="137" formatCode="0.0">
                  <c:v>5.3135942609375997</c:v>
                </c:pt>
                <c:pt idx="138" formatCode="0.0">
                  <c:v>5.4676085788018298</c:v>
                </c:pt>
                <c:pt idx="139" formatCode="0.0">
                  <c:v>5.6674954030650904</c:v>
                </c:pt>
                <c:pt idx="140" formatCode="0.0">
                  <c:v>5.9205554303445602</c:v>
                </c:pt>
                <c:pt idx="141" formatCode="0.0">
                  <c:v>6.2322003037916502</c:v>
                </c:pt>
                <c:pt idx="142" formatCode="0.0">
                  <c:v>6.6054805369479199</c:v>
                </c:pt>
                <c:pt idx="143" formatCode="0.0">
                  <c:v>7.0408696370627304</c:v>
                </c:pt>
                <c:pt idx="144" formatCode="0.0">
                  <c:v>7.5362943474753701</c:v>
                </c:pt>
                <c:pt idx="145" formatCode="0.0">
                  <c:v>8.0873583472688999</c:v>
                </c:pt>
                <c:pt idx="146" formatCode="0.0">
                  <c:v>8.6876889188276092</c:v>
                </c:pt>
                <c:pt idx="147" formatCode="0.0">
                  <c:v>9.3293397577630106</c:v>
                </c:pt>
                <c:pt idx="164" formatCode="0.0">
                  <c:v>6.3065245633978204</c:v>
                </c:pt>
                <c:pt idx="165" formatCode="0.0">
                  <c:v>6.3839052658938504</c:v>
                </c:pt>
                <c:pt idx="166" formatCode="0.0">
                  <c:v>6.4539850329287001</c:v>
                </c:pt>
                <c:pt idx="167" formatCode="0.0">
                  <c:v>6.5139570361663104</c:v>
                </c:pt>
                <c:pt idx="168" formatCode="0.0">
                  <c:v>6.5605742662918898</c:v>
                </c:pt>
                <c:pt idx="169" formatCode="0.0">
                  <c:v>6.5903105633752297</c:v>
                </c:pt>
                <c:pt idx="170" formatCode="0.0">
                  <c:v>6.5996403481839998</c:v>
                </c:pt>
                <c:pt idx="171" formatCode="0.0">
                  <c:v>6.5854418760852997</c:v>
                </c:pt>
                <c:pt idx="188" formatCode="0.0">
                  <c:v>4.74491407742706</c:v>
                </c:pt>
                <c:pt idx="189" formatCode="0.0">
                  <c:v>4.9244479965395502</c:v>
                </c:pt>
                <c:pt idx="190" formatCode="0.0">
                  <c:v>5.1384476009928202</c:v>
                </c:pt>
                <c:pt idx="191" formatCode="0.0">
                  <c:v>5.3939361784875102</c:v>
                </c:pt>
                <c:pt idx="192" formatCode="0.0">
                  <c:v>5.6971717852026504</c:v>
                </c:pt>
                <c:pt idx="193" formatCode="0.0">
                  <c:v>6.0528680017667797</c:v>
                </c:pt>
                <c:pt idx="194" formatCode="0.0">
                  <c:v>6.4634696220559196</c:v>
                </c:pt>
                <c:pt idx="195" formatCode="0.0">
                  <c:v>6.9286236441865601</c:v>
                </c:pt>
                <c:pt idx="196" formatCode="0.0">
                  <c:v>7.4449513781529602</c:v>
                </c:pt>
                <c:pt idx="197" formatCode="0.0">
                  <c:v>8.0061584765384293</c:v>
                </c:pt>
                <c:pt idx="198" formatCode="0.0">
                  <c:v>8.6034429735967795</c:v>
                </c:pt>
                <c:pt idx="199" formatCode="0.0">
                  <c:v>9.2261056031584907</c:v>
                </c:pt>
                <c:pt idx="200" formatCode="0.0">
                  <c:v>9.8622470520824805</c:v>
                </c:pt>
                <c:pt idx="201" formatCode="0.0">
                  <c:v>10.499450612581599</c:v>
                </c:pt>
                <c:pt idx="226" formatCode="0.0">
                  <c:v>6.3308850628528797</c:v>
                </c:pt>
                <c:pt idx="227" formatCode="0.0">
                  <c:v>6.3459327685826299</c:v>
                </c:pt>
                <c:pt idx="228" formatCode="0.0">
                  <c:v>6.3591923249453801</c:v>
                </c:pt>
                <c:pt idx="229" formatCode="0.0">
                  <c:v>6.3755364059712401</c:v>
                </c:pt>
                <c:pt idx="230" formatCode="0.0">
                  <c:v>6.4014421114208302</c:v>
                </c:pt>
                <c:pt idx="231" formatCode="0.0">
                  <c:v>6.44481643023299</c:v>
                </c:pt>
                <c:pt idx="232" formatCode="0.0">
                  <c:v>6.5145772368623103</c:v>
                </c:pt>
                <c:pt idx="233" formatCode="0.0">
                  <c:v>6.6200185076207596</c:v>
                </c:pt>
                <c:pt idx="234" formatCode="0.0">
                  <c:v>6.77004702657017</c:v>
                </c:pt>
                <c:pt idx="235" formatCode="0.0">
                  <c:v>6.97241499518511</c:v>
                </c:pt>
                <c:pt idx="236" formatCode="0.0">
                  <c:v>7.23307254044804</c:v>
                </c:pt>
                <c:pt idx="237" formatCode="0.0">
                  <c:v>7.5557275726764503</c:v>
                </c:pt>
                <c:pt idx="238" formatCode="0.0">
                  <c:v>7.9416452570906504</c:v>
                </c:pt>
                <c:pt idx="239" formatCode="0.0">
                  <c:v>8.3896677771129706</c:v>
                </c:pt>
                <c:pt idx="240" formatCode="0.0">
                  <c:v>8.8964022951975803</c:v>
                </c:pt>
                <c:pt idx="241" formatCode="0.0">
                  <c:v>9.45651454601723</c:v>
                </c:pt>
                <c:pt idx="242" formatCode="0.0">
                  <c:v>10.0630719120366</c:v>
                </c:pt>
                <c:pt idx="243" formatCode="0.0">
                  <c:v>10.707894607724</c:v>
                </c:pt>
                <c:pt idx="244" formatCode="0.0">
                  <c:v>11.381889575332</c:v>
                </c:pt>
                <c:pt idx="245" formatCode="0.0">
                  <c:v>12.0753547879235</c:v>
                </c:pt>
                <c:pt idx="246" formatCode="0.0">
                  <c:v>12.7782505343759</c:v>
                </c:pt>
                <c:pt idx="247" formatCode="0.0">
                  <c:v>13.480439266981801</c:v>
                </c:pt>
                <c:pt idx="248" formatCode="0.0">
                  <c:v>14.171897737107701</c:v>
                </c:pt>
                <c:pt idx="249" formatCode="0.0">
                  <c:v>14.842905493286199</c:v>
                </c:pt>
                <c:pt idx="250" formatCode="0.0">
                  <c:v>15.4842132162472</c:v>
                </c:pt>
                <c:pt idx="370" formatCode="0.0">
                  <c:v>6.8663020544813698</c:v>
                </c:pt>
                <c:pt idx="371" formatCode="0.0">
                  <c:v>6.8513051478774001</c:v>
                </c:pt>
                <c:pt idx="372" formatCode="0.0">
                  <c:v>6.83700047464216</c:v>
                </c:pt>
                <c:pt idx="373" formatCode="0.0">
                  <c:v>6.8307918284130604</c:v>
                </c:pt>
                <c:pt idx="374" formatCode="0.0">
                  <c:v>6.8414863808780204</c:v>
                </c:pt>
                <c:pt idx="375" formatCode="0.0">
                  <c:v>6.8787276651773004</c:v>
                </c:pt>
                <c:pt idx="376" formatCode="0.0">
                  <c:v>6.95226956365034</c:v>
                </c:pt>
                <c:pt idx="377" formatCode="0.0">
                  <c:v>7.0712097215657703</c:v>
                </c:pt>
                <c:pt idx="378" formatCode="0.0">
                  <c:v>7.2433038653783202</c:v>
                </c:pt>
                <c:pt idx="379" formatCode="0.0">
                  <c:v>7.4744508516418398</c:v>
                </c:pt>
                <c:pt idx="380" formatCode="0.0">
                  <c:v>7.7683885555065899</c:v>
                </c:pt>
                <c:pt idx="381" formatCode="0.0">
                  <c:v>8.1265933076068197</c:v>
                </c:pt>
                <c:pt idx="382" formatCode="0.0">
                  <c:v>8.5483441560693905</c:v>
                </c:pt>
                <c:pt idx="383" formatCode="0.0">
                  <c:v>9.0309010509204892</c:v>
                </c:pt>
                <c:pt idx="384" formatCode="0.0">
                  <c:v>9.5697487863420196</c:v>
                </c:pt>
                <c:pt idx="385" formatCode="0.0">
                  <c:v>10.1588691835966</c:v>
                </c:pt>
                <c:pt idx="386" formatCode="0.0">
                  <c:v>10.791016553949399</c:v>
                </c:pt>
                <c:pt idx="387" formatCode="0.0">
                  <c:v>11.457982364362501</c:v>
                </c:pt>
                <c:pt idx="388" formatCode="0.0">
                  <c:v>12.1508428693597</c:v>
                </c:pt>
                <c:pt idx="389" formatCode="0.0">
                  <c:v>12.8601882968577</c:v>
                </c:pt>
                <c:pt idx="390" formatCode="0.0">
                  <c:v>13.576334633643</c:v>
                </c:pt>
                <c:pt idx="391" formatCode="0.0">
                  <c:v>14.2895199215275</c:v>
                </c:pt>
                <c:pt idx="392" formatCode="0.0">
                  <c:v>14.990086908179199</c:v>
                </c:pt>
                <c:pt idx="393" formatCode="0.0">
                  <c:v>15.668653373551599</c:v>
                </c:pt>
                <c:pt idx="418" formatCode="0.0">
                  <c:v>7.1345184815747196</c:v>
                </c:pt>
                <c:pt idx="419" formatCode="0.0">
                  <c:v>7.1192735417654198</c:v>
                </c:pt>
                <c:pt idx="420" formatCode="0.0">
                  <c:v>7.1047371952618601</c:v>
                </c:pt>
                <c:pt idx="421" formatCode="0.0">
                  <c:v>7.0983130624366098</c:v>
                </c:pt>
                <c:pt idx="422" formatCode="0.0">
                  <c:v>7.10880814309128</c:v>
                </c:pt>
                <c:pt idx="423" formatCode="0.0">
                  <c:v>7.1458657989925598</c:v>
                </c:pt>
                <c:pt idx="424" formatCode="0.0">
                  <c:v>7.21923974118726</c:v>
                </c:pt>
                <c:pt idx="425" formatCode="0.0">
                  <c:v>7.3380274438296098</c:v>
                </c:pt>
                <c:pt idx="426" formatCode="0.0">
                  <c:v>7.5099844629794203</c:v>
                </c:pt>
                <c:pt idx="427" formatCode="0.0">
                  <c:v>7.7410094862903103</c:v>
                </c:pt>
                <c:pt idx="428" formatCode="0.0">
                  <c:v>8.0348402222824404</c:v>
                </c:pt>
                <c:pt idx="429" formatCode="0.0">
                  <c:v>8.3929528378348195</c:v>
                </c:pt>
                <c:pt idx="430" formatCode="0.0">
                  <c:v>8.8146262205534995</c:v>
                </c:pt>
                <c:pt idx="431" formatCode="0.0">
                  <c:v>9.2971201633020701</c:v>
                </c:pt>
                <c:pt idx="432" formatCode="0.0">
                  <c:v>9.8359193064032304</c:v>
                </c:pt>
                <c:pt idx="433" formatCode="0.0">
                  <c:v>10.4250053204005</c:v>
                </c:pt>
                <c:pt idx="434" formatCode="0.0">
                  <c:v>11.057132368769301</c:v>
                </c:pt>
                <c:pt idx="435" formatCode="0.0">
                  <c:v>11.7240917733962</c:v>
                </c:pt>
                <c:pt idx="436" formatCode="0.0">
                  <c:v>12.416959646249</c:v>
                </c:pt>
                <c:pt idx="437" formatCode="0.0">
                  <c:v>13.126326075045</c:v>
                </c:pt>
                <c:pt idx="438" formatCode="0.0">
                  <c:v>13.842506908597899</c:v>
                </c:pt>
                <c:pt idx="439" formatCode="0.0">
                  <c:v>14.555740052874301</c:v>
                </c:pt>
                <c:pt idx="440" formatCode="0.0">
                  <c:v>15.25636812175</c:v>
                </c:pt>
                <c:pt idx="441" formatCode="0.0">
                  <c:v>15.935008763384101</c:v>
                </c:pt>
                <c:pt idx="589" formatCode="0.0">
                  <c:v>18.916945819573598</c:v>
                </c:pt>
                <c:pt idx="590" formatCode="0.0">
                  <c:v>19.3652447435752</c:v>
                </c:pt>
                <c:pt idx="591" formatCode="0.0">
                  <c:v>19.7490958917505</c:v>
                </c:pt>
                <c:pt idx="592" formatCode="0.0">
                  <c:v>20.064774597901</c:v>
                </c:pt>
                <c:pt idx="593" formatCode="0.0">
                  <c:v>20.309723997084699</c:v>
                </c:pt>
                <c:pt idx="594" formatCode="0.0">
                  <c:v>20.4825930007854</c:v>
                </c:pt>
                <c:pt idx="624" formatCode="0.0">
                  <c:v>9.1503305231685506</c:v>
                </c:pt>
                <c:pt idx="625" formatCode="0.0">
                  <c:v>9.3224641286701306</c:v>
                </c:pt>
                <c:pt idx="626" formatCode="0.0">
                  <c:v>9.5243515279313105</c:v>
                </c:pt>
                <c:pt idx="627" formatCode="0.0">
                  <c:v>9.7609467468059208</c:v>
                </c:pt>
                <c:pt idx="628" formatCode="0.0">
                  <c:v>10.036467092329501</c:v>
                </c:pt>
                <c:pt idx="629" formatCode="0.0">
                  <c:v>10.353738753437501</c:v>
                </c:pt>
                <c:pt idx="658" formatCode="0.0">
                  <c:v>8.6164252353405306</c:v>
                </c:pt>
                <c:pt idx="659" formatCode="0.0">
                  <c:v>8.6211840052889706</c:v>
                </c:pt>
                <c:pt idx="660" formatCode="0.0">
                  <c:v>8.6249649200470397</c:v>
                </c:pt>
                <c:pt idx="661" formatCode="0.0">
                  <c:v>8.6336853612127094</c:v>
                </c:pt>
                <c:pt idx="662" formatCode="0.0">
                  <c:v>8.6548604228108896</c:v>
                </c:pt>
                <c:pt idx="663" formatCode="0.0">
                  <c:v>8.6972583160880994</c:v>
                </c:pt>
                <c:pt idx="664" formatCode="0.0">
                  <c:v>8.7703227583109307</c:v>
                </c:pt>
                <c:pt idx="665" formatCode="0.0">
                  <c:v>8.8834378992367409</c:v>
                </c:pt>
                <c:pt idx="666" formatCode="0.0">
                  <c:v>9.0451540874748808</c:v>
                </c:pt>
                <c:pt idx="667" formatCode="0.0">
                  <c:v>9.2624998045804894</c:v>
                </c:pt>
                <c:pt idx="668" formatCode="0.0">
                  <c:v>9.5404751967052803</c:v>
                </c:pt>
                <c:pt idx="669" formatCode="0.0">
                  <c:v>9.8817711808161999</c:v>
                </c:pt>
                <c:pt idx="670" formatCode="0.0">
                  <c:v>10.2867067000291</c:v>
                </c:pt>
                <c:pt idx="671" formatCode="0.0">
                  <c:v>10.753341379736501</c:v>
                </c:pt>
                <c:pt idx="672" formatCode="0.0">
                  <c:v>11.2777066064655</c:v>
                </c:pt>
                <c:pt idx="673" formatCode="0.0">
                  <c:v>11.8541008922987</c:v>
                </c:pt>
                <c:pt idx="674" formatCode="0.0">
                  <c:v>12.475407569610599</c:v>
                </c:pt>
                <c:pt idx="675" formatCode="0.0">
                  <c:v>13.133407403661201</c:v>
                </c:pt>
                <c:pt idx="676" formatCode="0.0">
                  <c:v>13.8190713221307</c:v>
                </c:pt>
                <c:pt idx="677" formatCode="0.0">
                  <c:v>14.5228274676784</c:v>
                </c:pt>
                <c:pt idx="678" formatCode="0.0">
                  <c:v>15.2348022080277</c:v>
                </c:pt>
                <c:pt idx="679" formatCode="0.0">
                  <c:v>15.9450373805774</c:v>
                </c:pt>
                <c:pt idx="680" formatCode="0.0">
                  <c:v>16.6436868476675</c:v>
                </c:pt>
                <c:pt idx="681" formatCode="0.0">
                  <c:v>17.321195190704799</c:v>
                </c:pt>
                <c:pt idx="770" formatCode="0.0">
                  <c:v>12.707629530144599</c:v>
                </c:pt>
                <c:pt idx="771" formatCode="0.0">
                  <c:v>13.374367791866</c:v>
                </c:pt>
                <c:pt idx="772" formatCode="0.0">
                  <c:v>14.067101846626</c:v>
                </c:pt>
                <c:pt idx="773" formatCode="0.0">
                  <c:v>14.776420879172999</c:v>
                </c:pt>
                <c:pt idx="774" formatCode="0.0">
                  <c:v>15.4926398488644</c:v>
                </c:pt>
                <c:pt idx="775" formatCode="0.0">
                  <c:v>16.205995785692799</c:v>
                </c:pt>
                <c:pt idx="776" formatCode="0.0">
                  <c:v>16.906830440959499</c:v>
                </c:pt>
                <c:pt idx="777" formatCode="0.0">
                  <c:v>17.5857606135278</c:v>
                </c:pt>
              </c:numCache>
            </c:numRef>
          </c:val>
          <c:smooth val="0"/>
          <c:extLst>
            <c:ext xmlns:c16="http://schemas.microsoft.com/office/drawing/2014/chart" uri="{C3380CC4-5D6E-409C-BE32-E72D297353CC}">
              <c16:uniqueId val="{00000001-5511-424B-A6BC-4B0EE21C5168}"/>
            </c:ext>
          </c:extLst>
        </c:ser>
        <c:ser>
          <c:idx val="2"/>
          <c:order val="2"/>
          <c:tx>
            <c:strRef>
              <c:f>Sheet3!$D$5:$D$6</c:f>
              <c:strCache>
                <c:ptCount val="1"/>
                <c:pt idx="0">
                  <c:v>Regular Duty</c:v>
                </c:pt>
              </c:strCache>
            </c:strRef>
          </c:tx>
          <c:spPr>
            <a:ln w="28575" cap="rnd">
              <a:solidFill>
                <a:srgbClr val="FFC000"/>
              </a:solidFill>
              <a:round/>
            </a:ln>
            <a:effectLst/>
          </c:spPr>
          <c:marker>
            <c:symbol val="none"/>
          </c:marker>
          <c:cat>
            <c:multiLvlStrRef>
              <c:f>Sheet3!$A$7:$A$840</c:f>
              <c:multiLvlStrCache>
                <c:ptCount val="816"/>
                <c:lvl>
                  <c:pt idx="0">
                    <c:v>0:00</c:v>
                  </c:pt>
                  <c:pt idx="1">
                    <c:v>0:30</c:v>
                  </c:pt>
                  <c:pt idx="2">
                    <c:v>1:00</c:v>
                  </c:pt>
                  <c:pt idx="3">
                    <c:v>1:30</c:v>
                  </c:pt>
                  <c:pt idx="4">
                    <c:v>2:00</c:v>
                  </c:pt>
                  <c:pt idx="5">
                    <c:v>2:30</c:v>
                  </c:pt>
                  <c:pt idx="6">
                    <c:v>3:00</c:v>
                  </c:pt>
                  <c:pt idx="7">
                    <c:v>3:30</c:v>
                  </c:pt>
                  <c:pt idx="8">
                    <c:v>4:00</c:v>
                  </c:pt>
                  <c:pt idx="9">
                    <c:v>4:30</c:v>
                  </c:pt>
                  <c:pt idx="10">
                    <c:v>5:00</c:v>
                  </c:pt>
                  <c:pt idx="11">
                    <c:v>5:30</c:v>
                  </c:pt>
                  <c:pt idx="12">
                    <c:v>6:00</c:v>
                  </c:pt>
                  <c:pt idx="13">
                    <c:v>6:30</c:v>
                  </c:pt>
                  <c:pt idx="14">
                    <c:v>7:00</c:v>
                  </c:pt>
                  <c:pt idx="15">
                    <c:v>7:30</c:v>
                  </c:pt>
                  <c:pt idx="16">
                    <c:v>8:00</c:v>
                  </c:pt>
                  <c:pt idx="17">
                    <c:v>8:30</c:v>
                  </c:pt>
                  <c:pt idx="18">
                    <c:v>9:00</c:v>
                  </c:pt>
                  <c:pt idx="19">
                    <c:v>9:30</c:v>
                  </c:pt>
                  <c:pt idx="20">
                    <c:v>10:00</c:v>
                  </c:pt>
                  <c:pt idx="21">
                    <c:v>10:30</c:v>
                  </c:pt>
                  <c:pt idx="22">
                    <c:v>11:00</c:v>
                  </c:pt>
                  <c:pt idx="23">
                    <c:v>11:30</c:v>
                  </c:pt>
                  <c:pt idx="24">
                    <c:v>12:00</c:v>
                  </c:pt>
                  <c:pt idx="25">
                    <c:v>12:30</c:v>
                  </c:pt>
                  <c:pt idx="26">
                    <c:v>13:00</c:v>
                  </c:pt>
                  <c:pt idx="27">
                    <c:v>13:30</c:v>
                  </c:pt>
                  <c:pt idx="28">
                    <c:v>14:00</c:v>
                  </c:pt>
                  <c:pt idx="29">
                    <c:v>14:30</c:v>
                  </c:pt>
                  <c:pt idx="30">
                    <c:v>15:00</c:v>
                  </c:pt>
                  <c:pt idx="31">
                    <c:v>15:30</c:v>
                  </c:pt>
                  <c:pt idx="32">
                    <c:v>16:00</c:v>
                  </c:pt>
                  <c:pt idx="33">
                    <c:v>16:30</c:v>
                  </c:pt>
                  <c:pt idx="34">
                    <c:v>17:00</c:v>
                  </c:pt>
                  <c:pt idx="35">
                    <c:v>17:30</c:v>
                  </c:pt>
                  <c:pt idx="36">
                    <c:v>18:00</c:v>
                  </c:pt>
                  <c:pt idx="37">
                    <c:v>18:30</c:v>
                  </c:pt>
                  <c:pt idx="38">
                    <c:v>19:00</c:v>
                  </c:pt>
                  <c:pt idx="39">
                    <c:v>19:30</c:v>
                  </c:pt>
                  <c:pt idx="40">
                    <c:v>20:00</c:v>
                  </c:pt>
                  <c:pt idx="41">
                    <c:v>20:30</c:v>
                  </c:pt>
                  <c:pt idx="42">
                    <c:v>21:00</c:v>
                  </c:pt>
                  <c:pt idx="43">
                    <c:v>21:30</c:v>
                  </c:pt>
                  <c:pt idx="44">
                    <c:v>22:00</c:v>
                  </c:pt>
                  <c:pt idx="45">
                    <c:v>22:30</c:v>
                  </c:pt>
                  <c:pt idx="46">
                    <c:v>23:00</c:v>
                  </c:pt>
                  <c:pt idx="47">
                    <c:v>23:30</c:v>
                  </c:pt>
                  <c:pt idx="48">
                    <c:v>0:00</c:v>
                  </c:pt>
                  <c:pt idx="49">
                    <c:v>0:30</c:v>
                  </c:pt>
                  <c:pt idx="50">
                    <c:v>1:00</c:v>
                  </c:pt>
                  <c:pt idx="51">
                    <c:v>1:30</c:v>
                  </c:pt>
                  <c:pt idx="52">
                    <c:v>2:00</c:v>
                  </c:pt>
                  <c:pt idx="53">
                    <c:v>2:30</c:v>
                  </c:pt>
                  <c:pt idx="54">
                    <c:v>3:00</c:v>
                  </c:pt>
                  <c:pt idx="55">
                    <c:v>3:30</c:v>
                  </c:pt>
                  <c:pt idx="56">
                    <c:v>4:00</c:v>
                  </c:pt>
                  <c:pt idx="57">
                    <c:v>4:30</c:v>
                  </c:pt>
                  <c:pt idx="58">
                    <c:v>5:00</c:v>
                  </c:pt>
                  <c:pt idx="59">
                    <c:v>5:30</c:v>
                  </c:pt>
                  <c:pt idx="60">
                    <c:v>6:00</c:v>
                  </c:pt>
                  <c:pt idx="61">
                    <c:v>6:30</c:v>
                  </c:pt>
                  <c:pt idx="62">
                    <c:v>7:00</c:v>
                  </c:pt>
                  <c:pt idx="63">
                    <c:v>7:30</c:v>
                  </c:pt>
                  <c:pt idx="64">
                    <c:v>8:00</c:v>
                  </c:pt>
                  <c:pt idx="65">
                    <c:v>8:30</c:v>
                  </c:pt>
                  <c:pt idx="66">
                    <c:v>9:00</c:v>
                  </c:pt>
                  <c:pt idx="67">
                    <c:v>9:30</c:v>
                  </c:pt>
                  <c:pt idx="68">
                    <c:v>10:00</c:v>
                  </c:pt>
                  <c:pt idx="69">
                    <c:v>10:30</c:v>
                  </c:pt>
                  <c:pt idx="70">
                    <c:v>11:00</c:v>
                  </c:pt>
                  <c:pt idx="71">
                    <c:v>11:30</c:v>
                  </c:pt>
                  <c:pt idx="72">
                    <c:v>12:00</c:v>
                  </c:pt>
                  <c:pt idx="73">
                    <c:v>12:30</c:v>
                  </c:pt>
                  <c:pt idx="74">
                    <c:v>13:00</c:v>
                  </c:pt>
                  <c:pt idx="75">
                    <c:v>13:30</c:v>
                  </c:pt>
                  <c:pt idx="76">
                    <c:v>14:00</c:v>
                  </c:pt>
                  <c:pt idx="77">
                    <c:v>14:30</c:v>
                  </c:pt>
                  <c:pt idx="78">
                    <c:v>15:00</c:v>
                  </c:pt>
                  <c:pt idx="79">
                    <c:v>15:30</c:v>
                  </c:pt>
                  <c:pt idx="80">
                    <c:v>16:00</c:v>
                  </c:pt>
                  <c:pt idx="81">
                    <c:v>16:30</c:v>
                  </c:pt>
                  <c:pt idx="82">
                    <c:v>17:00</c:v>
                  </c:pt>
                  <c:pt idx="83">
                    <c:v>17:30</c:v>
                  </c:pt>
                  <c:pt idx="84">
                    <c:v>18:00</c:v>
                  </c:pt>
                  <c:pt idx="85">
                    <c:v>18:30</c:v>
                  </c:pt>
                  <c:pt idx="86">
                    <c:v>19:00</c:v>
                  </c:pt>
                  <c:pt idx="87">
                    <c:v>19:30</c:v>
                  </c:pt>
                  <c:pt idx="88">
                    <c:v>20:00</c:v>
                  </c:pt>
                  <c:pt idx="89">
                    <c:v>20:30</c:v>
                  </c:pt>
                  <c:pt idx="90">
                    <c:v>21:00</c:v>
                  </c:pt>
                  <c:pt idx="91">
                    <c:v>21:30</c:v>
                  </c:pt>
                  <c:pt idx="92">
                    <c:v>22:00</c:v>
                  </c:pt>
                  <c:pt idx="93">
                    <c:v>22:30</c:v>
                  </c:pt>
                  <c:pt idx="94">
                    <c:v>23:00</c:v>
                  </c:pt>
                  <c:pt idx="95">
                    <c:v>23:30</c:v>
                  </c:pt>
                  <c:pt idx="96">
                    <c:v>0:00</c:v>
                  </c:pt>
                  <c:pt idx="97">
                    <c:v>0:30</c:v>
                  </c:pt>
                  <c:pt idx="98">
                    <c:v>1:00</c:v>
                  </c:pt>
                  <c:pt idx="99">
                    <c:v>1:30</c:v>
                  </c:pt>
                  <c:pt idx="100">
                    <c:v>2:00</c:v>
                  </c:pt>
                  <c:pt idx="101">
                    <c:v>2:30</c:v>
                  </c:pt>
                  <c:pt idx="102">
                    <c:v>3:00</c:v>
                  </c:pt>
                  <c:pt idx="103">
                    <c:v>3:30</c:v>
                  </c:pt>
                  <c:pt idx="104">
                    <c:v>4:00</c:v>
                  </c:pt>
                  <c:pt idx="105">
                    <c:v>4:30</c:v>
                  </c:pt>
                  <c:pt idx="106">
                    <c:v>5:00</c:v>
                  </c:pt>
                  <c:pt idx="107">
                    <c:v>5:30</c:v>
                  </c:pt>
                  <c:pt idx="108">
                    <c:v>6:00</c:v>
                  </c:pt>
                  <c:pt idx="109">
                    <c:v>6:30</c:v>
                  </c:pt>
                  <c:pt idx="110">
                    <c:v>7:00</c:v>
                  </c:pt>
                  <c:pt idx="111">
                    <c:v>7:30</c:v>
                  </c:pt>
                  <c:pt idx="112">
                    <c:v>8:00</c:v>
                  </c:pt>
                  <c:pt idx="113">
                    <c:v>8:30</c:v>
                  </c:pt>
                  <c:pt idx="114">
                    <c:v>9:00</c:v>
                  </c:pt>
                  <c:pt idx="115">
                    <c:v>9:30</c:v>
                  </c:pt>
                  <c:pt idx="116">
                    <c:v>10:00</c:v>
                  </c:pt>
                  <c:pt idx="117">
                    <c:v>10:30</c:v>
                  </c:pt>
                  <c:pt idx="118">
                    <c:v>11:00</c:v>
                  </c:pt>
                  <c:pt idx="119">
                    <c:v>11:30</c:v>
                  </c:pt>
                  <c:pt idx="120">
                    <c:v>12:00</c:v>
                  </c:pt>
                  <c:pt idx="121">
                    <c:v>12:30</c:v>
                  </c:pt>
                  <c:pt idx="122">
                    <c:v>13:00</c:v>
                  </c:pt>
                  <c:pt idx="123">
                    <c:v>13:30</c:v>
                  </c:pt>
                  <c:pt idx="124">
                    <c:v>14:00</c:v>
                  </c:pt>
                  <c:pt idx="125">
                    <c:v>14:30</c:v>
                  </c:pt>
                  <c:pt idx="126">
                    <c:v>15:00</c:v>
                  </c:pt>
                  <c:pt idx="127">
                    <c:v>15:30</c:v>
                  </c:pt>
                  <c:pt idx="128">
                    <c:v>16:00</c:v>
                  </c:pt>
                  <c:pt idx="129">
                    <c:v>16:30</c:v>
                  </c:pt>
                  <c:pt idx="130">
                    <c:v>17:00</c:v>
                  </c:pt>
                  <c:pt idx="131">
                    <c:v>17:30</c:v>
                  </c:pt>
                  <c:pt idx="132">
                    <c:v>18:00</c:v>
                  </c:pt>
                  <c:pt idx="133">
                    <c:v>18:30</c:v>
                  </c:pt>
                  <c:pt idx="134">
                    <c:v>19:00</c:v>
                  </c:pt>
                  <c:pt idx="135">
                    <c:v>19:30</c:v>
                  </c:pt>
                  <c:pt idx="136">
                    <c:v>20:00</c:v>
                  </c:pt>
                  <c:pt idx="137">
                    <c:v>20:30</c:v>
                  </c:pt>
                  <c:pt idx="138">
                    <c:v>21:00</c:v>
                  </c:pt>
                  <c:pt idx="139">
                    <c:v>21:30</c:v>
                  </c:pt>
                  <c:pt idx="140">
                    <c:v>22:00</c:v>
                  </c:pt>
                  <c:pt idx="141">
                    <c:v>22:30</c:v>
                  </c:pt>
                  <c:pt idx="142">
                    <c:v>23:00</c:v>
                  </c:pt>
                  <c:pt idx="143">
                    <c:v>23:30</c:v>
                  </c:pt>
                  <c:pt idx="144">
                    <c:v>0:00</c:v>
                  </c:pt>
                  <c:pt idx="145">
                    <c:v>0:30</c:v>
                  </c:pt>
                  <c:pt idx="146">
                    <c:v>1:00</c:v>
                  </c:pt>
                  <c:pt idx="147">
                    <c:v>1:30</c:v>
                  </c:pt>
                  <c:pt idx="148">
                    <c:v>2:00</c:v>
                  </c:pt>
                  <c:pt idx="149">
                    <c:v>2:30</c:v>
                  </c:pt>
                  <c:pt idx="150">
                    <c:v>3:00</c:v>
                  </c:pt>
                  <c:pt idx="151">
                    <c:v>3:30</c:v>
                  </c:pt>
                  <c:pt idx="152">
                    <c:v>4:00</c:v>
                  </c:pt>
                  <c:pt idx="153">
                    <c:v>4:30</c:v>
                  </c:pt>
                  <c:pt idx="154">
                    <c:v>5:00</c:v>
                  </c:pt>
                  <c:pt idx="155">
                    <c:v>5:30</c:v>
                  </c:pt>
                  <c:pt idx="156">
                    <c:v>6:00</c:v>
                  </c:pt>
                  <c:pt idx="157">
                    <c:v>6:30</c:v>
                  </c:pt>
                  <c:pt idx="158">
                    <c:v>7:00</c:v>
                  </c:pt>
                  <c:pt idx="159">
                    <c:v>7:30</c:v>
                  </c:pt>
                  <c:pt idx="160">
                    <c:v>8:00</c:v>
                  </c:pt>
                  <c:pt idx="161">
                    <c:v>8:30</c:v>
                  </c:pt>
                  <c:pt idx="162">
                    <c:v>9:00</c:v>
                  </c:pt>
                  <c:pt idx="163">
                    <c:v>9:30</c:v>
                  </c:pt>
                  <c:pt idx="164">
                    <c:v>10:00</c:v>
                  </c:pt>
                  <c:pt idx="165">
                    <c:v>10:30</c:v>
                  </c:pt>
                  <c:pt idx="166">
                    <c:v>11:00</c:v>
                  </c:pt>
                  <c:pt idx="167">
                    <c:v>11:30</c:v>
                  </c:pt>
                  <c:pt idx="168">
                    <c:v>12:00</c:v>
                  </c:pt>
                  <c:pt idx="169">
                    <c:v>12:30</c:v>
                  </c:pt>
                  <c:pt idx="170">
                    <c:v>13:00</c:v>
                  </c:pt>
                  <c:pt idx="171">
                    <c:v>13:30</c:v>
                  </c:pt>
                  <c:pt idx="172">
                    <c:v>14:00</c:v>
                  </c:pt>
                  <c:pt idx="173">
                    <c:v>14:30</c:v>
                  </c:pt>
                  <c:pt idx="174">
                    <c:v>15:00</c:v>
                  </c:pt>
                  <c:pt idx="175">
                    <c:v>15:30</c:v>
                  </c:pt>
                  <c:pt idx="176">
                    <c:v>16:00</c:v>
                  </c:pt>
                  <c:pt idx="177">
                    <c:v>16:30</c:v>
                  </c:pt>
                  <c:pt idx="178">
                    <c:v>17:00</c:v>
                  </c:pt>
                  <c:pt idx="179">
                    <c:v>17:30</c:v>
                  </c:pt>
                  <c:pt idx="180">
                    <c:v>18:00</c:v>
                  </c:pt>
                  <c:pt idx="181">
                    <c:v>18:30</c:v>
                  </c:pt>
                  <c:pt idx="182">
                    <c:v>19:00</c:v>
                  </c:pt>
                  <c:pt idx="183">
                    <c:v>19:30</c:v>
                  </c:pt>
                  <c:pt idx="184">
                    <c:v>20:00</c:v>
                  </c:pt>
                  <c:pt idx="185">
                    <c:v>20:30</c:v>
                  </c:pt>
                  <c:pt idx="186">
                    <c:v>21:00</c:v>
                  </c:pt>
                  <c:pt idx="187">
                    <c:v>21:30</c:v>
                  </c:pt>
                  <c:pt idx="188">
                    <c:v>22:00</c:v>
                  </c:pt>
                  <c:pt idx="189">
                    <c:v>22:30</c:v>
                  </c:pt>
                  <c:pt idx="190">
                    <c:v>23:00</c:v>
                  </c:pt>
                  <c:pt idx="191">
                    <c:v>23:30</c:v>
                  </c:pt>
                  <c:pt idx="192">
                    <c:v>0:00</c:v>
                  </c:pt>
                  <c:pt idx="193">
                    <c:v>0:30</c:v>
                  </c:pt>
                  <c:pt idx="194">
                    <c:v>1:00</c:v>
                  </c:pt>
                  <c:pt idx="195">
                    <c:v>1:30</c:v>
                  </c:pt>
                  <c:pt idx="196">
                    <c:v>2:00</c:v>
                  </c:pt>
                  <c:pt idx="197">
                    <c:v>2:30</c:v>
                  </c:pt>
                  <c:pt idx="198">
                    <c:v>3:00</c:v>
                  </c:pt>
                  <c:pt idx="199">
                    <c:v>3:30</c:v>
                  </c:pt>
                  <c:pt idx="200">
                    <c:v>4:00</c:v>
                  </c:pt>
                  <c:pt idx="201">
                    <c:v>4:30</c:v>
                  </c:pt>
                  <c:pt idx="202">
                    <c:v>5:00</c:v>
                  </c:pt>
                  <c:pt idx="203">
                    <c:v>5:30</c:v>
                  </c:pt>
                  <c:pt idx="204">
                    <c:v>6:00</c:v>
                  </c:pt>
                  <c:pt idx="205">
                    <c:v>6:30</c:v>
                  </c:pt>
                  <c:pt idx="206">
                    <c:v>7:00</c:v>
                  </c:pt>
                  <c:pt idx="207">
                    <c:v>7:30</c:v>
                  </c:pt>
                  <c:pt idx="208">
                    <c:v>8:00</c:v>
                  </c:pt>
                  <c:pt idx="209">
                    <c:v>8:30</c:v>
                  </c:pt>
                  <c:pt idx="210">
                    <c:v>9:00</c:v>
                  </c:pt>
                  <c:pt idx="211">
                    <c:v>9:30</c:v>
                  </c:pt>
                  <c:pt idx="212">
                    <c:v>10:00</c:v>
                  </c:pt>
                  <c:pt idx="213">
                    <c:v>10:30</c:v>
                  </c:pt>
                  <c:pt idx="214">
                    <c:v>11:00</c:v>
                  </c:pt>
                  <c:pt idx="215">
                    <c:v>11:30</c:v>
                  </c:pt>
                  <c:pt idx="216">
                    <c:v>12:00</c:v>
                  </c:pt>
                  <c:pt idx="217">
                    <c:v>12:30</c:v>
                  </c:pt>
                  <c:pt idx="218">
                    <c:v>13:00</c:v>
                  </c:pt>
                  <c:pt idx="219">
                    <c:v>13:30</c:v>
                  </c:pt>
                  <c:pt idx="220">
                    <c:v>14:00</c:v>
                  </c:pt>
                  <c:pt idx="221">
                    <c:v>14:30</c:v>
                  </c:pt>
                  <c:pt idx="222">
                    <c:v>15:00</c:v>
                  </c:pt>
                  <c:pt idx="223">
                    <c:v>15:30</c:v>
                  </c:pt>
                  <c:pt idx="224">
                    <c:v>16:00</c:v>
                  </c:pt>
                  <c:pt idx="225">
                    <c:v>16:30</c:v>
                  </c:pt>
                  <c:pt idx="226">
                    <c:v>17:00</c:v>
                  </c:pt>
                  <c:pt idx="227">
                    <c:v>17:30</c:v>
                  </c:pt>
                  <c:pt idx="228">
                    <c:v>18:00</c:v>
                  </c:pt>
                  <c:pt idx="229">
                    <c:v>18:30</c:v>
                  </c:pt>
                  <c:pt idx="230">
                    <c:v>19:00</c:v>
                  </c:pt>
                  <c:pt idx="231">
                    <c:v>19:30</c:v>
                  </c:pt>
                  <c:pt idx="232">
                    <c:v>20:00</c:v>
                  </c:pt>
                  <c:pt idx="233">
                    <c:v>20:30</c:v>
                  </c:pt>
                  <c:pt idx="234">
                    <c:v>21:00</c:v>
                  </c:pt>
                  <c:pt idx="235">
                    <c:v>21:30</c:v>
                  </c:pt>
                  <c:pt idx="236">
                    <c:v>22:00</c:v>
                  </c:pt>
                  <c:pt idx="237">
                    <c:v>22:30</c:v>
                  </c:pt>
                  <c:pt idx="238">
                    <c:v>23:00</c:v>
                  </c:pt>
                  <c:pt idx="239">
                    <c:v>23:30</c:v>
                  </c:pt>
                  <c:pt idx="240">
                    <c:v>0:00</c:v>
                  </c:pt>
                  <c:pt idx="241">
                    <c:v>0:30</c:v>
                  </c:pt>
                  <c:pt idx="242">
                    <c:v>1:00</c:v>
                  </c:pt>
                  <c:pt idx="243">
                    <c:v>1:30</c:v>
                  </c:pt>
                  <c:pt idx="244">
                    <c:v>2:00</c:v>
                  </c:pt>
                  <c:pt idx="245">
                    <c:v>2:30</c:v>
                  </c:pt>
                  <c:pt idx="246">
                    <c:v>3:00</c:v>
                  </c:pt>
                  <c:pt idx="247">
                    <c:v>3:30</c:v>
                  </c:pt>
                  <c:pt idx="248">
                    <c:v>4:00</c:v>
                  </c:pt>
                  <c:pt idx="249">
                    <c:v>4:30</c:v>
                  </c:pt>
                  <c:pt idx="250">
                    <c:v>5:00</c:v>
                  </c:pt>
                  <c:pt idx="251">
                    <c:v>5:30</c:v>
                  </c:pt>
                  <c:pt idx="252">
                    <c:v>6:00</c:v>
                  </c:pt>
                  <c:pt idx="253">
                    <c:v>6:30</c:v>
                  </c:pt>
                  <c:pt idx="254">
                    <c:v>7:00</c:v>
                  </c:pt>
                  <c:pt idx="255">
                    <c:v>7:30</c:v>
                  </c:pt>
                  <c:pt idx="256">
                    <c:v>8:00</c:v>
                  </c:pt>
                  <c:pt idx="257">
                    <c:v>8:30</c:v>
                  </c:pt>
                  <c:pt idx="258">
                    <c:v>9:00</c:v>
                  </c:pt>
                  <c:pt idx="259">
                    <c:v>9:30</c:v>
                  </c:pt>
                  <c:pt idx="260">
                    <c:v>10:00</c:v>
                  </c:pt>
                  <c:pt idx="261">
                    <c:v>10:30</c:v>
                  </c:pt>
                  <c:pt idx="262">
                    <c:v>11:00</c:v>
                  </c:pt>
                  <c:pt idx="263">
                    <c:v>11:30</c:v>
                  </c:pt>
                  <c:pt idx="264">
                    <c:v>12:00</c:v>
                  </c:pt>
                  <c:pt idx="265">
                    <c:v>12:30</c:v>
                  </c:pt>
                  <c:pt idx="266">
                    <c:v>13:00</c:v>
                  </c:pt>
                  <c:pt idx="267">
                    <c:v>13:30</c:v>
                  </c:pt>
                  <c:pt idx="268">
                    <c:v>14:00</c:v>
                  </c:pt>
                  <c:pt idx="269">
                    <c:v>14:30</c:v>
                  </c:pt>
                  <c:pt idx="270">
                    <c:v>15:00</c:v>
                  </c:pt>
                  <c:pt idx="271">
                    <c:v>15:30</c:v>
                  </c:pt>
                  <c:pt idx="272">
                    <c:v>16:00</c:v>
                  </c:pt>
                  <c:pt idx="273">
                    <c:v>16:30</c:v>
                  </c:pt>
                  <c:pt idx="274">
                    <c:v>17:00</c:v>
                  </c:pt>
                  <c:pt idx="275">
                    <c:v>17:30</c:v>
                  </c:pt>
                  <c:pt idx="276">
                    <c:v>18:00</c:v>
                  </c:pt>
                  <c:pt idx="277">
                    <c:v>18:30</c:v>
                  </c:pt>
                  <c:pt idx="278">
                    <c:v>19:00</c:v>
                  </c:pt>
                  <c:pt idx="279">
                    <c:v>19:30</c:v>
                  </c:pt>
                  <c:pt idx="280">
                    <c:v>20:00</c:v>
                  </c:pt>
                  <c:pt idx="281">
                    <c:v>20:30</c:v>
                  </c:pt>
                  <c:pt idx="282">
                    <c:v>21:00</c:v>
                  </c:pt>
                  <c:pt idx="283">
                    <c:v>21:30</c:v>
                  </c:pt>
                  <c:pt idx="284">
                    <c:v>22:00</c:v>
                  </c:pt>
                  <c:pt idx="285">
                    <c:v>22:30</c:v>
                  </c:pt>
                  <c:pt idx="286">
                    <c:v>23:00</c:v>
                  </c:pt>
                  <c:pt idx="287">
                    <c:v>23:30</c:v>
                  </c:pt>
                  <c:pt idx="288">
                    <c:v>0:00</c:v>
                  </c:pt>
                  <c:pt idx="289">
                    <c:v>0:30</c:v>
                  </c:pt>
                  <c:pt idx="290">
                    <c:v>1:00</c:v>
                  </c:pt>
                  <c:pt idx="291">
                    <c:v>1:30</c:v>
                  </c:pt>
                  <c:pt idx="292">
                    <c:v>2:00</c:v>
                  </c:pt>
                  <c:pt idx="293">
                    <c:v>2:30</c:v>
                  </c:pt>
                  <c:pt idx="294">
                    <c:v>3:00</c:v>
                  </c:pt>
                  <c:pt idx="295">
                    <c:v>3:30</c:v>
                  </c:pt>
                  <c:pt idx="296">
                    <c:v>4:00</c:v>
                  </c:pt>
                  <c:pt idx="297">
                    <c:v>4:30</c:v>
                  </c:pt>
                  <c:pt idx="298">
                    <c:v>5:00</c:v>
                  </c:pt>
                  <c:pt idx="299">
                    <c:v>5:30</c:v>
                  </c:pt>
                  <c:pt idx="300">
                    <c:v>6:00</c:v>
                  </c:pt>
                  <c:pt idx="301">
                    <c:v>6:30</c:v>
                  </c:pt>
                  <c:pt idx="302">
                    <c:v>7:00</c:v>
                  </c:pt>
                  <c:pt idx="303">
                    <c:v>7:30</c:v>
                  </c:pt>
                  <c:pt idx="304">
                    <c:v>8:00</c:v>
                  </c:pt>
                  <c:pt idx="305">
                    <c:v>8:30</c:v>
                  </c:pt>
                  <c:pt idx="306">
                    <c:v>9:00</c:v>
                  </c:pt>
                  <c:pt idx="307">
                    <c:v>9:30</c:v>
                  </c:pt>
                  <c:pt idx="308">
                    <c:v>10:00</c:v>
                  </c:pt>
                  <c:pt idx="309">
                    <c:v>10:30</c:v>
                  </c:pt>
                  <c:pt idx="310">
                    <c:v>11:00</c:v>
                  </c:pt>
                  <c:pt idx="311">
                    <c:v>11:30</c:v>
                  </c:pt>
                  <c:pt idx="312">
                    <c:v>12:00</c:v>
                  </c:pt>
                  <c:pt idx="313">
                    <c:v>12:30</c:v>
                  </c:pt>
                  <c:pt idx="314">
                    <c:v>13:00</c:v>
                  </c:pt>
                  <c:pt idx="315">
                    <c:v>13:30</c:v>
                  </c:pt>
                  <c:pt idx="316">
                    <c:v>14:00</c:v>
                  </c:pt>
                  <c:pt idx="317">
                    <c:v>14:30</c:v>
                  </c:pt>
                  <c:pt idx="318">
                    <c:v>15:00</c:v>
                  </c:pt>
                  <c:pt idx="319">
                    <c:v>15:30</c:v>
                  </c:pt>
                  <c:pt idx="320">
                    <c:v>16:00</c:v>
                  </c:pt>
                  <c:pt idx="321">
                    <c:v>16:30</c:v>
                  </c:pt>
                  <c:pt idx="322">
                    <c:v>17:00</c:v>
                  </c:pt>
                  <c:pt idx="323">
                    <c:v>17:30</c:v>
                  </c:pt>
                  <c:pt idx="324">
                    <c:v>18:00</c:v>
                  </c:pt>
                  <c:pt idx="325">
                    <c:v>18:30</c:v>
                  </c:pt>
                  <c:pt idx="326">
                    <c:v>19:00</c:v>
                  </c:pt>
                  <c:pt idx="327">
                    <c:v>19:30</c:v>
                  </c:pt>
                  <c:pt idx="328">
                    <c:v>20:00</c:v>
                  </c:pt>
                  <c:pt idx="329">
                    <c:v>20:30</c:v>
                  </c:pt>
                  <c:pt idx="330">
                    <c:v>21:00</c:v>
                  </c:pt>
                  <c:pt idx="331">
                    <c:v>21:30</c:v>
                  </c:pt>
                  <c:pt idx="332">
                    <c:v>22:00</c:v>
                  </c:pt>
                  <c:pt idx="333">
                    <c:v>22:30</c:v>
                  </c:pt>
                  <c:pt idx="334">
                    <c:v>23:00</c:v>
                  </c:pt>
                  <c:pt idx="335">
                    <c:v>23:30</c:v>
                  </c:pt>
                  <c:pt idx="336">
                    <c:v>0:00</c:v>
                  </c:pt>
                  <c:pt idx="337">
                    <c:v>0:30</c:v>
                  </c:pt>
                  <c:pt idx="338">
                    <c:v>1:00</c:v>
                  </c:pt>
                  <c:pt idx="339">
                    <c:v>1:30</c:v>
                  </c:pt>
                  <c:pt idx="340">
                    <c:v>2:00</c:v>
                  </c:pt>
                  <c:pt idx="341">
                    <c:v>2:30</c:v>
                  </c:pt>
                  <c:pt idx="342">
                    <c:v>3:00</c:v>
                  </c:pt>
                  <c:pt idx="343">
                    <c:v>3:30</c:v>
                  </c:pt>
                  <c:pt idx="344">
                    <c:v>4:00</c:v>
                  </c:pt>
                  <c:pt idx="345">
                    <c:v>4:30</c:v>
                  </c:pt>
                  <c:pt idx="346">
                    <c:v>5:00</c:v>
                  </c:pt>
                  <c:pt idx="347">
                    <c:v>5:30</c:v>
                  </c:pt>
                  <c:pt idx="348">
                    <c:v>6:00</c:v>
                  </c:pt>
                  <c:pt idx="349">
                    <c:v>6:30</c:v>
                  </c:pt>
                  <c:pt idx="350">
                    <c:v>7:00</c:v>
                  </c:pt>
                  <c:pt idx="351">
                    <c:v>7:30</c:v>
                  </c:pt>
                  <c:pt idx="352">
                    <c:v>8:00</c:v>
                  </c:pt>
                  <c:pt idx="353">
                    <c:v>8:30</c:v>
                  </c:pt>
                  <c:pt idx="354">
                    <c:v>9:00</c:v>
                  </c:pt>
                  <c:pt idx="355">
                    <c:v>9:30</c:v>
                  </c:pt>
                  <c:pt idx="356">
                    <c:v>10:00</c:v>
                  </c:pt>
                  <c:pt idx="357">
                    <c:v>10:30</c:v>
                  </c:pt>
                  <c:pt idx="358">
                    <c:v>11:00</c:v>
                  </c:pt>
                  <c:pt idx="359">
                    <c:v>11:30</c:v>
                  </c:pt>
                  <c:pt idx="360">
                    <c:v>12:00</c:v>
                  </c:pt>
                  <c:pt idx="361">
                    <c:v>12:30</c:v>
                  </c:pt>
                  <c:pt idx="362">
                    <c:v>13:00</c:v>
                  </c:pt>
                  <c:pt idx="363">
                    <c:v>13:30</c:v>
                  </c:pt>
                  <c:pt idx="364">
                    <c:v>14:00</c:v>
                  </c:pt>
                  <c:pt idx="365">
                    <c:v>14:30</c:v>
                  </c:pt>
                  <c:pt idx="366">
                    <c:v>15:00</c:v>
                  </c:pt>
                  <c:pt idx="367">
                    <c:v>15:30</c:v>
                  </c:pt>
                  <c:pt idx="368">
                    <c:v>16:00</c:v>
                  </c:pt>
                  <c:pt idx="369">
                    <c:v>16:30</c:v>
                  </c:pt>
                  <c:pt idx="370">
                    <c:v>17:00</c:v>
                  </c:pt>
                  <c:pt idx="371">
                    <c:v>17:30</c:v>
                  </c:pt>
                  <c:pt idx="372">
                    <c:v>18:00</c:v>
                  </c:pt>
                  <c:pt idx="373">
                    <c:v>18:30</c:v>
                  </c:pt>
                  <c:pt idx="374">
                    <c:v>19:00</c:v>
                  </c:pt>
                  <c:pt idx="375">
                    <c:v>19:30</c:v>
                  </c:pt>
                  <c:pt idx="376">
                    <c:v>20:00</c:v>
                  </c:pt>
                  <c:pt idx="377">
                    <c:v>20:30</c:v>
                  </c:pt>
                  <c:pt idx="378">
                    <c:v>21:00</c:v>
                  </c:pt>
                  <c:pt idx="379">
                    <c:v>21:30</c:v>
                  </c:pt>
                  <c:pt idx="380">
                    <c:v>22:00</c:v>
                  </c:pt>
                  <c:pt idx="381">
                    <c:v>22:30</c:v>
                  </c:pt>
                  <c:pt idx="382">
                    <c:v>23:00</c:v>
                  </c:pt>
                  <c:pt idx="383">
                    <c:v>23:30</c:v>
                  </c:pt>
                  <c:pt idx="384">
                    <c:v>0:00</c:v>
                  </c:pt>
                  <c:pt idx="385">
                    <c:v>0:30</c:v>
                  </c:pt>
                  <c:pt idx="386">
                    <c:v>1:00</c:v>
                  </c:pt>
                  <c:pt idx="387">
                    <c:v>1:30</c:v>
                  </c:pt>
                  <c:pt idx="388">
                    <c:v>2:00</c:v>
                  </c:pt>
                  <c:pt idx="389">
                    <c:v>2:30</c:v>
                  </c:pt>
                  <c:pt idx="390">
                    <c:v>3:00</c:v>
                  </c:pt>
                  <c:pt idx="391">
                    <c:v>3:30</c:v>
                  </c:pt>
                  <c:pt idx="392">
                    <c:v>4:00</c:v>
                  </c:pt>
                  <c:pt idx="393">
                    <c:v>4:30</c:v>
                  </c:pt>
                  <c:pt idx="394">
                    <c:v>5:00</c:v>
                  </c:pt>
                  <c:pt idx="395">
                    <c:v>5:30</c:v>
                  </c:pt>
                  <c:pt idx="396">
                    <c:v>6:00</c:v>
                  </c:pt>
                  <c:pt idx="397">
                    <c:v>6:30</c:v>
                  </c:pt>
                  <c:pt idx="398">
                    <c:v>7:00</c:v>
                  </c:pt>
                  <c:pt idx="399">
                    <c:v>7:30</c:v>
                  </c:pt>
                  <c:pt idx="400">
                    <c:v>8:00</c:v>
                  </c:pt>
                  <c:pt idx="401">
                    <c:v>8:30</c:v>
                  </c:pt>
                  <c:pt idx="402">
                    <c:v>9:00</c:v>
                  </c:pt>
                  <c:pt idx="403">
                    <c:v>9:30</c:v>
                  </c:pt>
                  <c:pt idx="404">
                    <c:v>10:00</c:v>
                  </c:pt>
                  <c:pt idx="405">
                    <c:v>10:30</c:v>
                  </c:pt>
                  <c:pt idx="406">
                    <c:v>11:00</c:v>
                  </c:pt>
                  <c:pt idx="407">
                    <c:v>11:30</c:v>
                  </c:pt>
                  <c:pt idx="408">
                    <c:v>12:00</c:v>
                  </c:pt>
                  <c:pt idx="409">
                    <c:v>12:30</c:v>
                  </c:pt>
                  <c:pt idx="410">
                    <c:v>13:00</c:v>
                  </c:pt>
                  <c:pt idx="411">
                    <c:v>13:30</c:v>
                  </c:pt>
                  <c:pt idx="412">
                    <c:v>14:00</c:v>
                  </c:pt>
                  <c:pt idx="413">
                    <c:v>14:30</c:v>
                  </c:pt>
                  <c:pt idx="414">
                    <c:v>15:00</c:v>
                  </c:pt>
                  <c:pt idx="415">
                    <c:v>15:30</c:v>
                  </c:pt>
                  <c:pt idx="416">
                    <c:v>16:00</c:v>
                  </c:pt>
                  <c:pt idx="417">
                    <c:v>16:30</c:v>
                  </c:pt>
                  <c:pt idx="418">
                    <c:v>17:00</c:v>
                  </c:pt>
                  <c:pt idx="419">
                    <c:v>17:30</c:v>
                  </c:pt>
                  <c:pt idx="420">
                    <c:v>18:00</c:v>
                  </c:pt>
                  <c:pt idx="421">
                    <c:v>18:30</c:v>
                  </c:pt>
                  <c:pt idx="422">
                    <c:v>19:00</c:v>
                  </c:pt>
                  <c:pt idx="423">
                    <c:v>19:30</c:v>
                  </c:pt>
                  <c:pt idx="424">
                    <c:v>20:00</c:v>
                  </c:pt>
                  <c:pt idx="425">
                    <c:v>20:30</c:v>
                  </c:pt>
                  <c:pt idx="426">
                    <c:v>21:00</c:v>
                  </c:pt>
                  <c:pt idx="427">
                    <c:v>21:30</c:v>
                  </c:pt>
                  <c:pt idx="428">
                    <c:v>22:00</c:v>
                  </c:pt>
                  <c:pt idx="429">
                    <c:v>22:30</c:v>
                  </c:pt>
                  <c:pt idx="430">
                    <c:v>23:00</c:v>
                  </c:pt>
                  <c:pt idx="431">
                    <c:v>23:30</c:v>
                  </c:pt>
                  <c:pt idx="432">
                    <c:v>0:00</c:v>
                  </c:pt>
                  <c:pt idx="433">
                    <c:v>0:30</c:v>
                  </c:pt>
                  <c:pt idx="434">
                    <c:v>1:00</c:v>
                  </c:pt>
                  <c:pt idx="435">
                    <c:v>1:30</c:v>
                  </c:pt>
                  <c:pt idx="436">
                    <c:v>2:00</c:v>
                  </c:pt>
                  <c:pt idx="437">
                    <c:v>2:30</c:v>
                  </c:pt>
                  <c:pt idx="438">
                    <c:v>3:00</c:v>
                  </c:pt>
                  <c:pt idx="439">
                    <c:v>3:30</c:v>
                  </c:pt>
                  <c:pt idx="440">
                    <c:v>4:00</c:v>
                  </c:pt>
                  <c:pt idx="441">
                    <c:v>4:30</c:v>
                  </c:pt>
                  <c:pt idx="442">
                    <c:v>5:00</c:v>
                  </c:pt>
                  <c:pt idx="443">
                    <c:v>5:30</c:v>
                  </c:pt>
                  <c:pt idx="444">
                    <c:v>6:00</c:v>
                  </c:pt>
                  <c:pt idx="445">
                    <c:v>6:30</c:v>
                  </c:pt>
                  <c:pt idx="446">
                    <c:v>7:00</c:v>
                  </c:pt>
                  <c:pt idx="447">
                    <c:v>7:30</c:v>
                  </c:pt>
                  <c:pt idx="448">
                    <c:v>8:00</c:v>
                  </c:pt>
                  <c:pt idx="449">
                    <c:v>8:30</c:v>
                  </c:pt>
                  <c:pt idx="450">
                    <c:v>9:00</c:v>
                  </c:pt>
                  <c:pt idx="451">
                    <c:v>9:30</c:v>
                  </c:pt>
                  <c:pt idx="452">
                    <c:v>10:00</c:v>
                  </c:pt>
                  <c:pt idx="453">
                    <c:v>10:30</c:v>
                  </c:pt>
                  <c:pt idx="454">
                    <c:v>11:00</c:v>
                  </c:pt>
                  <c:pt idx="455">
                    <c:v>11:30</c:v>
                  </c:pt>
                  <c:pt idx="456">
                    <c:v>12:00</c:v>
                  </c:pt>
                  <c:pt idx="457">
                    <c:v>12:30</c:v>
                  </c:pt>
                  <c:pt idx="458">
                    <c:v>13:00</c:v>
                  </c:pt>
                  <c:pt idx="459">
                    <c:v>13:30</c:v>
                  </c:pt>
                  <c:pt idx="460">
                    <c:v>14:00</c:v>
                  </c:pt>
                  <c:pt idx="461">
                    <c:v>14:30</c:v>
                  </c:pt>
                  <c:pt idx="462">
                    <c:v>15:00</c:v>
                  </c:pt>
                  <c:pt idx="463">
                    <c:v>15:30</c:v>
                  </c:pt>
                  <c:pt idx="464">
                    <c:v>16:00</c:v>
                  </c:pt>
                  <c:pt idx="465">
                    <c:v>16:30</c:v>
                  </c:pt>
                  <c:pt idx="466">
                    <c:v>17:00</c:v>
                  </c:pt>
                  <c:pt idx="467">
                    <c:v>17:30</c:v>
                  </c:pt>
                  <c:pt idx="468">
                    <c:v>18:00</c:v>
                  </c:pt>
                  <c:pt idx="469">
                    <c:v>18:30</c:v>
                  </c:pt>
                  <c:pt idx="470">
                    <c:v>19:00</c:v>
                  </c:pt>
                  <c:pt idx="471">
                    <c:v>19:30</c:v>
                  </c:pt>
                  <c:pt idx="472">
                    <c:v>20:00</c:v>
                  </c:pt>
                  <c:pt idx="473">
                    <c:v>20:30</c:v>
                  </c:pt>
                  <c:pt idx="474">
                    <c:v>21:00</c:v>
                  </c:pt>
                  <c:pt idx="475">
                    <c:v>21:30</c:v>
                  </c:pt>
                  <c:pt idx="476">
                    <c:v>22:00</c:v>
                  </c:pt>
                  <c:pt idx="477">
                    <c:v>22:30</c:v>
                  </c:pt>
                  <c:pt idx="478">
                    <c:v>23:00</c:v>
                  </c:pt>
                  <c:pt idx="479">
                    <c:v>23:30</c:v>
                  </c:pt>
                  <c:pt idx="480">
                    <c:v>0:00</c:v>
                  </c:pt>
                  <c:pt idx="481">
                    <c:v>0:30</c:v>
                  </c:pt>
                  <c:pt idx="482">
                    <c:v>1:00</c:v>
                  </c:pt>
                  <c:pt idx="483">
                    <c:v>1:30</c:v>
                  </c:pt>
                  <c:pt idx="484">
                    <c:v>2:00</c:v>
                  </c:pt>
                  <c:pt idx="485">
                    <c:v>2:30</c:v>
                  </c:pt>
                  <c:pt idx="486">
                    <c:v>3:00</c:v>
                  </c:pt>
                  <c:pt idx="487">
                    <c:v>3:30</c:v>
                  </c:pt>
                  <c:pt idx="488">
                    <c:v>4:00</c:v>
                  </c:pt>
                  <c:pt idx="489">
                    <c:v>4:30</c:v>
                  </c:pt>
                  <c:pt idx="490">
                    <c:v>5:00</c:v>
                  </c:pt>
                  <c:pt idx="491">
                    <c:v>5:30</c:v>
                  </c:pt>
                  <c:pt idx="492">
                    <c:v>6:00</c:v>
                  </c:pt>
                  <c:pt idx="493">
                    <c:v>6:30</c:v>
                  </c:pt>
                  <c:pt idx="494">
                    <c:v>7:00</c:v>
                  </c:pt>
                  <c:pt idx="495">
                    <c:v>7:30</c:v>
                  </c:pt>
                  <c:pt idx="496">
                    <c:v>8:00</c:v>
                  </c:pt>
                  <c:pt idx="497">
                    <c:v>8:30</c:v>
                  </c:pt>
                  <c:pt idx="498">
                    <c:v>9:00</c:v>
                  </c:pt>
                  <c:pt idx="499">
                    <c:v>9:30</c:v>
                  </c:pt>
                  <c:pt idx="500">
                    <c:v>10:00</c:v>
                  </c:pt>
                  <c:pt idx="501">
                    <c:v>10:30</c:v>
                  </c:pt>
                  <c:pt idx="502">
                    <c:v>11:00</c:v>
                  </c:pt>
                  <c:pt idx="503">
                    <c:v>11:30</c:v>
                  </c:pt>
                  <c:pt idx="504">
                    <c:v>12:00</c:v>
                  </c:pt>
                  <c:pt idx="505">
                    <c:v>12:30</c:v>
                  </c:pt>
                  <c:pt idx="506">
                    <c:v>13:00</c:v>
                  </c:pt>
                  <c:pt idx="507">
                    <c:v>13:30</c:v>
                  </c:pt>
                  <c:pt idx="508">
                    <c:v>14:00</c:v>
                  </c:pt>
                  <c:pt idx="509">
                    <c:v>14:30</c:v>
                  </c:pt>
                  <c:pt idx="510">
                    <c:v>15:00</c:v>
                  </c:pt>
                  <c:pt idx="511">
                    <c:v>15:30</c:v>
                  </c:pt>
                  <c:pt idx="512">
                    <c:v>16:00</c:v>
                  </c:pt>
                  <c:pt idx="513">
                    <c:v>16:30</c:v>
                  </c:pt>
                  <c:pt idx="514">
                    <c:v>17:00</c:v>
                  </c:pt>
                  <c:pt idx="515">
                    <c:v>17:30</c:v>
                  </c:pt>
                  <c:pt idx="516">
                    <c:v>18:00</c:v>
                  </c:pt>
                  <c:pt idx="517">
                    <c:v>18:30</c:v>
                  </c:pt>
                  <c:pt idx="518">
                    <c:v>19:00</c:v>
                  </c:pt>
                  <c:pt idx="519">
                    <c:v>19:30</c:v>
                  </c:pt>
                  <c:pt idx="520">
                    <c:v>20:00</c:v>
                  </c:pt>
                  <c:pt idx="521">
                    <c:v>20:30</c:v>
                  </c:pt>
                  <c:pt idx="522">
                    <c:v>21:00</c:v>
                  </c:pt>
                  <c:pt idx="523">
                    <c:v>21:30</c:v>
                  </c:pt>
                  <c:pt idx="524">
                    <c:v>22:00</c:v>
                  </c:pt>
                  <c:pt idx="525">
                    <c:v>22:30</c:v>
                  </c:pt>
                  <c:pt idx="526">
                    <c:v>23:00</c:v>
                  </c:pt>
                  <c:pt idx="527">
                    <c:v>23:30</c:v>
                  </c:pt>
                  <c:pt idx="528">
                    <c:v>0:00</c:v>
                  </c:pt>
                  <c:pt idx="529">
                    <c:v>0:30</c:v>
                  </c:pt>
                  <c:pt idx="530">
                    <c:v>1:00</c:v>
                  </c:pt>
                  <c:pt idx="531">
                    <c:v>1:30</c:v>
                  </c:pt>
                  <c:pt idx="532">
                    <c:v>2:00</c:v>
                  </c:pt>
                  <c:pt idx="533">
                    <c:v>2:30</c:v>
                  </c:pt>
                  <c:pt idx="534">
                    <c:v>3:00</c:v>
                  </c:pt>
                  <c:pt idx="535">
                    <c:v>3:30</c:v>
                  </c:pt>
                  <c:pt idx="536">
                    <c:v>4:00</c:v>
                  </c:pt>
                  <c:pt idx="537">
                    <c:v>4:30</c:v>
                  </c:pt>
                  <c:pt idx="538">
                    <c:v>5:00</c:v>
                  </c:pt>
                  <c:pt idx="539">
                    <c:v>5:30</c:v>
                  </c:pt>
                  <c:pt idx="540">
                    <c:v>6:00</c:v>
                  </c:pt>
                  <c:pt idx="541">
                    <c:v>6:30</c:v>
                  </c:pt>
                  <c:pt idx="542">
                    <c:v>7:00</c:v>
                  </c:pt>
                  <c:pt idx="543">
                    <c:v>7:30</c:v>
                  </c:pt>
                  <c:pt idx="544">
                    <c:v>8:00</c:v>
                  </c:pt>
                  <c:pt idx="545">
                    <c:v>8:30</c:v>
                  </c:pt>
                  <c:pt idx="546">
                    <c:v>9:00</c:v>
                  </c:pt>
                  <c:pt idx="547">
                    <c:v>9:30</c:v>
                  </c:pt>
                  <c:pt idx="548">
                    <c:v>10:00</c:v>
                  </c:pt>
                  <c:pt idx="549">
                    <c:v>10:30</c:v>
                  </c:pt>
                  <c:pt idx="550">
                    <c:v>11:00</c:v>
                  </c:pt>
                  <c:pt idx="551">
                    <c:v>11:30</c:v>
                  </c:pt>
                  <c:pt idx="552">
                    <c:v>12:00</c:v>
                  </c:pt>
                  <c:pt idx="553">
                    <c:v>12:30</c:v>
                  </c:pt>
                  <c:pt idx="554">
                    <c:v>13:00</c:v>
                  </c:pt>
                  <c:pt idx="555">
                    <c:v>13:30</c:v>
                  </c:pt>
                  <c:pt idx="556">
                    <c:v>14:00</c:v>
                  </c:pt>
                  <c:pt idx="557">
                    <c:v>14:30</c:v>
                  </c:pt>
                  <c:pt idx="558">
                    <c:v>15:00</c:v>
                  </c:pt>
                  <c:pt idx="559">
                    <c:v>15:30</c:v>
                  </c:pt>
                  <c:pt idx="560">
                    <c:v>16:00</c:v>
                  </c:pt>
                  <c:pt idx="561">
                    <c:v>16:30</c:v>
                  </c:pt>
                  <c:pt idx="562">
                    <c:v>17:00</c:v>
                  </c:pt>
                  <c:pt idx="563">
                    <c:v>17:30</c:v>
                  </c:pt>
                  <c:pt idx="564">
                    <c:v>18:00</c:v>
                  </c:pt>
                  <c:pt idx="565">
                    <c:v>18:30</c:v>
                  </c:pt>
                  <c:pt idx="566">
                    <c:v>19:00</c:v>
                  </c:pt>
                  <c:pt idx="567">
                    <c:v>19:30</c:v>
                  </c:pt>
                  <c:pt idx="568">
                    <c:v>20:00</c:v>
                  </c:pt>
                  <c:pt idx="569">
                    <c:v>20:30</c:v>
                  </c:pt>
                  <c:pt idx="570">
                    <c:v>21:00</c:v>
                  </c:pt>
                  <c:pt idx="571">
                    <c:v>21:30</c:v>
                  </c:pt>
                  <c:pt idx="572">
                    <c:v>22:00</c:v>
                  </c:pt>
                  <c:pt idx="573">
                    <c:v>22:30</c:v>
                  </c:pt>
                  <c:pt idx="574">
                    <c:v>23:00</c:v>
                  </c:pt>
                  <c:pt idx="575">
                    <c:v>23:30</c:v>
                  </c:pt>
                  <c:pt idx="576">
                    <c:v>0:00</c:v>
                  </c:pt>
                  <c:pt idx="577">
                    <c:v>0:30</c:v>
                  </c:pt>
                  <c:pt idx="578">
                    <c:v>1:00</c:v>
                  </c:pt>
                  <c:pt idx="579">
                    <c:v>1:30</c:v>
                  </c:pt>
                  <c:pt idx="580">
                    <c:v>2:00</c:v>
                  </c:pt>
                  <c:pt idx="581">
                    <c:v>2:30</c:v>
                  </c:pt>
                  <c:pt idx="582">
                    <c:v>3:00</c:v>
                  </c:pt>
                  <c:pt idx="583">
                    <c:v>3:30</c:v>
                  </c:pt>
                  <c:pt idx="584">
                    <c:v>4:00</c:v>
                  </c:pt>
                  <c:pt idx="585">
                    <c:v>4:30</c:v>
                  </c:pt>
                  <c:pt idx="586">
                    <c:v>5:00</c:v>
                  </c:pt>
                  <c:pt idx="587">
                    <c:v>5:30</c:v>
                  </c:pt>
                  <c:pt idx="588">
                    <c:v>6:00</c:v>
                  </c:pt>
                  <c:pt idx="589">
                    <c:v>6:30</c:v>
                  </c:pt>
                  <c:pt idx="590">
                    <c:v>7:00</c:v>
                  </c:pt>
                  <c:pt idx="591">
                    <c:v>7:30</c:v>
                  </c:pt>
                  <c:pt idx="592">
                    <c:v>8:00</c:v>
                  </c:pt>
                  <c:pt idx="593">
                    <c:v>8:30</c:v>
                  </c:pt>
                  <c:pt idx="594">
                    <c:v>9:00</c:v>
                  </c:pt>
                  <c:pt idx="595">
                    <c:v>9:30</c:v>
                  </c:pt>
                  <c:pt idx="596">
                    <c:v>10:00</c:v>
                  </c:pt>
                  <c:pt idx="597">
                    <c:v>10:30</c:v>
                  </c:pt>
                  <c:pt idx="598">
                    <c:v>11:00</c:v>
                  </c:pt>
                  <c:pt idx="599">
                    <c:v>11:30</c:v>
                  </c:pt>
                  <c:pt idx="600">
                    <c:v>12:00</c:v>
                  </c:pt>
                  <c:pt idx="601">
                    <c:v>12:30</c:v>
                  </c:pt>
                  <c:pt idx="602">
                    <c:v>13:00</c:v>
                  </c:pt>
                  <c:pt idx="603">
                    <c:v>13:30</c:v>
                  </c:pt>
                  <c:pt idx="604">
                    <c:v>14:00</c:v>
                  </c:pt>
                  <c:pt idx="605">
                    <c:v>14:30</c:v>
                  </c:pt>
                  <c:pt idx="606">
                    <c:v>15:00</c:v>
                  </c:pt>
                  <c:pt idx="607">
                    <c:v>15:30</c:v>
                  </c:pt>
                  <c:pt idx="608">
                    <c:v>16:00</c:v>
                  </c:pt>
                  <c:pt idx="609">
                    <c:v>16:30</c:v>
                  </c:pt>
                  <c:pt idx="610">
                    <c:v>17:00</c:v>
                  </c:pt>
                  <c:pt idx="611">
                    <c:v>17:30</c:v>
                  </c:pt>
                  <c:pt idx="612">
                    <c:v>18:00</c:v>
                  </c:pt>
                  <c:pt idx="613">
                    <c:v>18:30</c:v>
                  </c:pt>
                  <c:pt idx="614">
                    <c:v>19:00</c:v>
                  </c:pt>
                  <c:pt idx="615">
                    <c:v>19:30</c:v>
                  </c:pt>
                  <c:pt idx="616">
                    <c:v>20:00</c:v>
                  </c:pt>
                  <c:pt idx="617">
                    <c:v>20:30</c:v>
                  </c:pt>
                  <c:pt idx="618">
                    <c:v>21:00</c:v>
                  </c:pt>
                  <c:pt idx="619">
                    <c:v>21:30</c:v>
                  </c:pt>
                  <c:pt idx="620">
                    <c:v>22:00</c:v>
                  </c:pt>
                  <c:pt idx="621">
                    <c:v>22:30</c:v>
                  </c:pt>
                  <c:pt idx="622">
                    <c:v>23:00</c:v>
                  </c:pt>
                  <c:pt idx="623">
                    <c:v>23:30</c:v>
                  </c:pt>
                  <c:pt idx="624">
                    <c:v>0:00</c:v>
                  </c:pt>
                  <c:pt idx="625">
                    <c:v>0:30</c:v>
                  </c:pt>
                  <c:pt idx="626">
                    <c:v>1:00</c:v>
                  </c:pt>
                  <c:pt idx="627">
                    <c:v>1:30</c:v>
                  </c:pt>
                  <c:pt idx="628">
                    <c:v>2:00</c:v>
                  </c:pt>
                  <c:pt idx="629">
                    <c:v>2:30</c:v>
                  </c:pt>
                  <c:pt idx="630">
                    <c:v>3:00</c:v>
                  </c:pt>
                  <c:pt idx="631">
                    <c:v>3:30</c:v>
                  </c:pt>
                  <c:pt idx="632">
                    <c:v>4:00</c:v>
                  </c:pt>
                  <c:pt idx="633">
                    <c:v>4:30</c:v>
                  </c:pt>
                  <c:pt idx="634">
                    <c:v>5:00</c:v>
                  </c:pt>
                  <c:pt idx="635">
                    <c:v>5:30</c:v>
                  </c:pt>
                  <c:pt idx="636">
                    <c:v>6:00</c:v>
                  </c:pt>
                  <c:pt idx="637">
                    <c:v>6:30</c:v>
                  </c:pt>
                  <c:pt idx="638">
                    <c:v>7:00</c:v>
                  </c:pt>
                  <c:pt idx="639">
                    <c:v>7:30</c:v>
                  </c:pt>
                  <c:pt idx="640">
                    <c:v>8:00</c:v>
                  </c:pt>
                  <c:pt idx="641">
                    <c:v>8:30</c:v>
                  </c:pt>
                  <c:pt idx="642">
                    <c:v>9:00</c:v>
                  </c:pt>
                  <c:pt idx="643">
                    <c:v>9:30</c:v>
                  </c:pt>
                  <c:pt idx="644">
                    <c:v>10:00</c:v>
                  </c:pt>
                  <c:pt idx="645">
                    <c:v>10:30</c:v>
                  </c:pt>
                  <c:pt idx="646">
                    <c:v>11:00</c:v>
                  </c:pt>
                  <c:pt idx="647">
                    <c:v>11:30</c:v>
                  </c:pt>
                  <c:pt idx="648">
                    <c:v>12:00</c:v>
                  </c:pt>
                  <c:pt idx="649">
                    <c:v>12:30</c:v>
                  </c:pt>
                  <c:pt idx="650">
                    <c:v>13:00</c:v>
                  </c:pt>
                  <c:pt idx="651">
                    <c:v>13:30</c:v>
                  </c:pt>
                  <c:pt idx="652">
                    <c:v>14:00</c:v>
                  </c:pt>
                  <c:pt idx="653">
                    <c:v>14:30</c:v>
                  </c:pt>
                  <c:pt idx="654">
                    <c:v>15:00</c:v>
                  </c:pt>
                  <c:pt idx="655">
                    <c:v>15:30</c:v>
                  </c:pt>
                  <c:pt idx="656">
                    <c:v>16:00</c:v>
                  </c:pt>
                  <c:pt idx="657">
                    <c:v>16:30</c:v>
                  </c:pt>
                  <c:pt idx="658">
                    <c:v>17:00</c:v>
                  </c:pt>
                  <c:pt idx="659">
                    <c:v>17:30</c:v>
                  </c:pt>
                  <c:pt idx="660">
                    <c:v>18:00</c:v>
                  </c:pt>
                  <c:pt idx="661">
                    <c:v>18:30</c:v>
                  </c:pt>
                  <c:pt idx="662">
                    <c:v>19:00</c:v>
                  </c:pt>
                  <c:pt idx="663">
                    <c:v>19:30</c:v>
                  </c:pt>
                  <c:pt idx="664">
                    <c:v>20:00</c:v>
                  </c:pt>
                  <c:pt idx="665">
                    <c:v>20:30</c:v>
                  </c:pt>
                  <c:pt idx="666">
                    <c:v>21:00</c:v>
                  </c:pt>
                  <c:pt idx="667">
                    <c:v>21:30</c:v>
                  </c:pt>
                  <c:pt idx="668">
                    <c:v>22:00</c:v>
                  </c:pt>
                  <c:pt idx="669">
                    <c:v>22:30</c:v>
                  </c:pt>
                  <c:pt idx="670">
                    <c:v>23:00</c:v>
                  </c:pt>
                  <c:pt idx="671">
                    <c:v>23:30</c:v>
                  </c:pt>
                  <c:pt idx="672">
                    <c:v>0:00</c:v>
                  </c:pt>
                  <c:pt idx="673">
                    <c:v>0:30</c:v>
                  </c:pt>
                  <c:pt idx="674">
                    <c:v>1:00</c:v>
                  </c:pt>
                  <c:pt idx="675">
                    <c:v>1:30</c:v>
                  </c:pt>
                  <c:pt idx="676">
                    <c:v>2:00</c:v>
                  </c:pt>
                  <c:pt idx="677">
                    <c:v>2:30</c:v>
                  </c:pt>
                  <c:pt idx="678">
                    <c:v>3:00</c:v>
                  </c:pt>
                  <c:pt idx="679">
                    <c:v>3:30</c:v>
                  </c:pt>
                  <c:pt idx="680">
                    <c:v>4:00</c:v>
                  </c:pt>
                  <c:pt idx="681">
                    <c:v>4:30</c:v>
                  </c:pt>
                  <c:pt idx="682">
                    <c:v>5:00</c:v>
                  </c:pt>
                  <c:pt idx="683">
                    <c:v>5:30</c:v>
                  </c:pt>
                  <c:pt idx="684">
                    <c:v>6:00</c:v>
                  </c:pt>
                  <c:pt idx="685">
                    <c:v>6:30</c:v>
                  </c:pt>
                  <c:pt idx="686">
                    <c:v>7:00</c:v>
                  </c:pt>
                  <c:pt idx="687">
                    <c:v>7:30</c:v>
                  </c:pt>
                  <c:pt idx="688">
                    <c:v>8:00</c:v>
                  </c:pt>
                  <c:pt idx="689">
                    <c:v>8:30</c:v>
                  </c:pt>
                  <c:pt idx="690">
                    <c:v>9:00</c:v>
                  </c:pt>
                  <c:pt idx="691">
                    <c:v>9:30</c:v>
                  </c:pt>
                  <c:pt idx="692">
                    <c:v>10:00</c:v>
                  </c:pt>
                  <c:pt idx="693">
                    <c:v>10:30</c:v>
                  </c:pt>
                  <c:pt idx="694">
                    <c:v>11:00</c:v>
                  </c:pt>
                  <c:pt idx="695">
                    <c:v>11:30</c:v>
                  </c:pt>
                  <c:pt idx="696">
                    <c:v>12:00</c:v>
                  </c:pt>
                  <c:pt idx="697">
                    <c:v>12:30</c:v>
                  </c:pt>
                  <c:pt idx="698">
                    <c:v>13:00</c:v>
                  </c:pt>
                  <c:pt idx="699">
                    <c:v>13:30</c:v>
                  </c:pt>
                  <c:pt idx="700">
                    <c:v>14:00</c:v>
                  </c:pt>
                  <c:pt idx="701">
                    <c:v>14:30</c:v>
                  </c:pt>
                  <c:pt idx="702">
                    <c:v>15:00</c:v>
                  </c:pt>
                  <c:pt idx="703">
                    <c:v>15:30</c:v>
                  </c:pt>
                  <c:pt idx="704">
                    <c:v>16:00</c:v>
                  </c:pt>
                  <c:pt idx="705">
                    <c:v>16:30</c:v>
                  </c:pt>
                  <c:pt idx="706">
                    <c:v>17:00</c:v>
                  </c:pt>
                  <c:pt idx="707">
                    <c:v>17:30</c:v>
                  </c:pt>
                  <c:pt idx="708">
                    <c:v>18:00</c:v>
                  </c:pt>
                  <c:pt idx="709">
                    <c:v>18:30</c:v>
                  </c:pt>
                  <c:pt idx="710">
                    <c:v>19:00</c:v>
                  </c:pt>
                  <c:pt idx="711">
                    <c:v>19:30</c:v>
                  </c:pt>
                  <c:pt idx="712">
                    <c:v>20:00</c:v>
                  </c:pt>
                  <c:pt idx="713">
                    <c:v>20:30</c:v>
                  </c:pt>
                  <c:pt idx="714">
                    <c:v>21:00</c:v>
                  </c:pt>
                  <c:pt idx="715">
                    <c:v>21:30</c:v>
                  </c:pt>
                  <c:pt idx="716">
                    <c:v>22:00</c:v>
                  </c:pt>
                  <c:pt idx="717">
                    <c:v>22:30</c:v>
                  </c:pt>
                  <c:pt idx="718">
                    <c:v>23:00</c:v>
                  </c:pt>
                  <c:pt idx="719">
                    <c:v>23:30</c:v>
                  </c:pt>
                  <c:pt idx="720">
                    <c:v>0:00</c:v>
                  </c:pt>
                  <c:pt idx="721">
                    <c:v>0:30</c:v>
                  </c:pt>
                  <c:pt idx="722">
                    <c:v>1:00</c:v>
                  </c:pt>
                  <c:pt idx="723">
                    <c:v>1:30</c:v>
                  </c:pt>
                  <c:pt idx="724">
                    <c:v>2:00</c:v>
                  </c:pt>
                  <c:pt idx="725">
                    <c:v>2:30</c:v>
                  </c:pt>
                  <c:pt idx="726">
                    <c:v>3:00</c:v>
                  </c:pt>
                  <c:pt idx="727">
                    <c:v>3:30</c:v>
                  </c:pt>
                  <c:pt idx="728">
                    <c:v>4:00</c:v>
                  </c:pt>
                  <c:pt idx="729">
                    <c:v>4:30</c:v>
                  </c:pt>
                  <c:pt idx="730">
                    <c:v>5:00</c:v>
                  </c:pt>
                  <c:pt idx="731">
                    <c:v>5:30</c:v>
                  </c:pt>
                  <c:pt idx="732">
                    <c:v>6:00</c:v>
                  </c:pt>
                  <c:pt idx="733">
                    <c:v>6:30</c:v>
                  </c:pt>
                  <c:pt idx="734">
                    <c:v>7:00</c:v>
                  </c:pt>
                  <c:pt idx="735">
                    <c:v>7:30</c:v>
                  </c:pt>
                  <c:pt idx="736">
                    <c:v>8:00</c:v>
                  </c:pt>
                  <c:pt idx="737">
                    <c:v>8:30</c:v>
                  </c:pt>
                  <c:pt idx="738">
                    <c:v>9:00</c:v>
                  </c:pt>
                  <c:pt idx="739">
                    <c:v>9:30</c:v>
                  </c:pt>
                  <c:pt idx="740">
                    <c:v>10:00</c:v>
                  </c:pt>
                  <c:pt idx="741">
                    <c:v>10:30</c:v>
                  </c:pt>
                  <c:pt idx="742">
                    <c:v>11:00</c:v>
                  </c:pt>
                  <c:pt idx="743">
                    <c:v>11:30</c:v>
                  </c:pt>
                  <c:pt idx="744">
                    <c:v>12:00</c:v>
                  </c:pt>
                  <c:pt idx="745">
                    <c:v>12:30</c:v>
                  </c:pt>
                  <c:pt idx="746">
                    <c:v>13:00</c:v>
                  </c:pt>
                  <c:pt idx="747">
                    <c:v>13:30</c:v>
                  </c:pt>
                  <c:pt idx="748">
                    <c:v>14:00</c:v>
                  </c:pt>
                  <c:pt idx="749">
                    <c:v>14:30</c:v>
                  </c:pt>
                  <c:pt idx="750">
                    <c:v>15:00</c:v>
                  </c:pt>
                  <c:pt idx="751">
                    <c:v>15:30</c:v>
                  </c:pt>
                  <c:pt idx="752">
                    <c:v>16:00</c:v>
                  </c:pt>
                  <c:pt idx="753">
                    <c:v>16:30</c:v>
                  </c:pt>
                  <c:pt idx="754">
                    <c:v>17:00</c:v>
                  </c:pt>
                  <c:pt idx="755">
                    <c:v>17:30</c:v>
                  </c:pt>
                  <c:pt idx="756">
                    <c:v>18:00</c:v>
                  </c:pt>
                  <c:pt idx="757">
                    <c:v>18:30</c:v>
                  </c:pt>
                  <c:pt idx="758">
                    <c:v>19:00</c:v>
                  </c:pt>
                  <c:pt idx="759">
                    <c:v>19:30</c:v>
                  </c:pt>
                  <c:pt idx="760">
                    <c:v>20:00</c:v>
                  </c:pt>
                  <c:pt idx="761">
                    <c:v>20:30</c:v>
                  </c:pt>
                  <c:pt idx="762">
                    <c:v>21:00</c:v>
                  </c:pt>
                  <c:pt idx="763">
                    <c:v>21:30</c:v>
                  </c:pt>
                  <c:pt idx="764">
                    <c:v>22:00</c:v>
                  </c:pt>
                  <c:pt idx="765">
                    <c:v>22:30</c:v>
                  </c:pt>
                  <c:pt idx="766">
                    <c:v>23:00</c:v>
                  </c:pt>
                  <c:pt idx="767">
                    <c:v>23:30</c:v>
                  </c:pt>
                  <c:pt idx="768">
                    <c:v>0:00</c:v>
                  </c:pt>
                  <c:pt idx="769">
                    <c:v>0:30</c:v>
                  </c:pt>
                  <c:pt idx="770">
                    <c:v>1:00</c:v>
                  </c:pt>
                  <c:pt idx="771">
                    <c:v>1:30</c:v>
                  </c:pt>
                  <c:pt idx="772">
                    <c:v>2:00</c:v>
                  </c:pt>
                  <c:pt idx="773">
                    <c:v>2:30</c:v>
                  </c:pt>
                  <c:pt idx="774">
                    <c:v>3:00</c:v>
                  </c:pt>
                  <c:pt idx="775">
                    <c:v>3:30</c:v>
                  </c:pt>
                  <c:pt idx="776">
                    <c:v>4:00</c:v>
                  </c:pt>
                  <c:pt idx="777">
                    <c:v>4:30</c:v>
                  </c:pt>
                  <c:pt idx="778">
                    <c:v>5:00</c:v>
                  </c:pt>
                  <c:pt idx="779">
                    <c:v>5:30</c:v>
                  </c:pt>
                  <c:pt idx="780">
                    <c:v>6:00</c:v>
                  </c:pt>
                  <c:pt idx="781">
                    <c:v>6:30</c:v>
                  </c:pt>
                  <c:pt idx="782">
                    <c:v>7:00</c:v>
                  </c:pt>
                  <c:pt idx="783">
                    <c:v>7:30</c:v>
                  </c:pt>
                  <c:pt idx="784">
                    <c:v>8:00</c:v>
                  </c:pt>
                  <c:pt idx="785">
                    <c:v>8:30</c:v>
                  </c:pt>
                  <c:pt idx="786">
                    <c:v>9:00</c:v>
                  </c:pt>
                  <c:pt idx="787">
                    <c:v>9:30</c:v>
                  </c:pt>
                  <c:pt idx="788">
                    <c:v>10:00</c:v>
                  </c:pt>
                  <c:pt idx="789">
                    <c:v>10:30</c:v>
                  </c:pt>
                  <c:pt idx="790">
                    <c:v>11:00</c:v>
                  </c:pt>
                  <c:pt idx="791">
                    <c:v>11:30</c:v>
                  </c:pt>
                  <c:pt idx="792">
                    <c:v>12:00</c:v>
                  </c:pt>
                  <c:pt idx="793">
                    <c:v>12:30</c:v>
                  </c:pt>
                  <c:pt idx="794">
                    <c:v>13:00</c:v>
                  </c:pt>
                  <c:pt idx="795">
                    <c:v>13:30</c:v>
                  </c:pt>
                  <c:pt idx="796">
                    <c:v>14:00</c:v>
                  </c:pt>
                  <c:pt idx="797">
                    <c:v>14:30</c:v>
                  </c:pt>
                  <c:pt idx="798">
                    <c:v>15:00</c:v>
                  </c:pt>
                  <c:pt idx="799">
                    <c:v>15:30</c:v>
                  </c:pt>
                  <c:pt idx="800">
                    <c:v>16:00</c:v>
                  </c:pt>
                  <c:pt idx="801">
                    <c:v>16:30</c:v>
                  </c:pt>
                  <c:pt idx="802">
                    <c:v>17:00</c:v>
                  </c:pt>
                  <c:pt idx="803">
                    <c:v>17:30</c:v>
                  </c:pt>
                  <c:pt idx="804">
                    <c:v>18:00</c:v>
                  </c:pt>
                  <c:pt idx="805">
                    <c:v>18:30</c:v>
                  </c:pt>
                  <c:pt idx="806">
                    <c:v>19:00</c:v>
                  </c:pt>
                  <c:pt idx="807">
                    <c:v>19:30</c:v>
                  </c:pt>
                  <c:pt idx="808">
                    <c:v>20:00</c:v>
                  </c:pt>
                  <c:pt idx="809">
                    <c:v>20:30</c:v>
                  </c:pt>
                  <c:pt idx="810">
                    <c:v>21:00</c:v>
                  </c:pt>
                  <c:pt idx="811">
                    <c:v>21:30</c:v>
                  </c:pt>
                  <c:pt idx="812">
                    <c:v>22:00</c:v>
                  </c:pt>
                  <c:pt idx="813">
                    <c:v>22:30</c:v>
                  </c:pt>
                  <c:pt idx="814">
                    <c:v>23:00</c:v>
                  </c:pt>
                  <c:pt idx="815">
                    <c:v>23:30</c:v>
                  </c:pt>
                </c:lvl>
                <c:lvl>
                  <c:pt idx="0">
                    <c:v>14</c:v>
                  </c:pt>
                  <c:pt idx="48">
                    <c:v>15</c:v>
                  </c:pt>
                  <c:pt idx="96">
                    <c:v>16</c:v>
                  </c:pt>
                  <c:pt idx="144">
                    <c:v>17</c:v>
                  </c:pt>
                  <c:pt idx="192">
                    <c:v>18</c:v>
                  </c:pt>
                  <c:pt idx="240">
                    <c:v>19</c:v>
                  </c:pt>
                  <c:pt idx="288">
                    <c:v>20</c:v>
                  </c:pt>
                  <c:pt idx="336">
                    <c:v>21</c:v>
                  </c:pt>
                  <c:pt idx="384">
                    <c:v>22</c:v>
                  </c:pt>
                  <c:pt idx="432">
                    <c:v>23</c:v>
                  </c:pt>
                  <c:pt idx="480">
                    <c:v>24</c:v>
                  </c:pt>
                  <c:pt idx="528">
                    <c:v>25</c:v>
                  </c:pt>
                  <c:pt idx="576">
                    <c:v>26</c:v>
                  </c:pt>
                  <c:pt idx="624">
                    <c:v>27</c:v>
                  </c:pt>
                  <c:pt idx="672">
                    <c:v>28</c:v>
                  </c:pt>
                  <c:pt idx="720">
                    <c:v>29</c:v>
                  </c:pt>
                  <c:pt idx="768">
                    <c:v>30</c:v>
                  </c:pt>
                </c:lvl>
              </c:multiLvlStrCache>
            </c:multiLvlStrRef>
          </c:cat>
          <c:val>
            <c:numRef>
              <c:f>Sheet3!$D$7:$D$840</c:f>
              <c:numCache>
                <c:formatCode>General</c:formatCode>
                <c:ptCount val="816"/>
                <c:pt idx="12" formatCode="0.0">
                  <c:v>5.3207337536075201</c:v>
                </c:pt>
                <c:pt idx="13" formatCode="0.0">
                  <c:v>5.4341843174447</c:v>
                </c:pt>
                <c:pt idx="14" formatCode="0.0">
                  <c:v>5.5501369338459403</c:v>
                </c:pt>
                <c:pt idx="15" formatCode="0.0">
                  <c:v>5.66816104252608</c:v>
                </c:pt>
                <c:pt idx="16" formatCode="0.0">
                  <c:v>5.7873757116755504</c:v>
                </c:pt>
                <c:pt idx="17" formatCode="0.0">
                  <c:v>5.9063125269387404</c:v>
                </c:pt>
                <c:pt idx="18" formatCode="0.0">
                  <c:v>6.0227816859298899</c:v>
                </c:pt>
                <c:pt idx="19" formatCode="0.0">
                  <c:v>6.1337669943425004</c:v>
                </c:pt>
                <c:pt idx="20" formatCode="0.0">
                  <c:v>6.2353858911945599</c:v>
                </c:pt>
                <c:pt idx="21" formatCode="0.0">
                  <c:v>6.32295739009116</c:v>
                </c:pt>
                <c:pt idx="22" formatCode="0.0">
                  <c:v>6.3912181236185601</c:v>
                </c:pt>
                <c:pt idx="23" formatCode="0.0">
                  <c:v>6.4347087204284703</c:v>
                </c:pt>
                <c:pt idx="24" formatCode="0.0">
                  <c:v>6.4483175307522398</c:v>
                </c:pt>
                <c:pt idx="25" formatCode="0.0">
                  <c:v>6.4279223610877203</c:v>
                </c:pt>
                <c:pt idx="26" formatCode="0.0">
                  <c:v>6.3710288385546701</c:v>
                </c:pt>
                <c:pt idx="27" formatCode="0.0">
                  <c:v>6.2772857695927797</c:v>
                </c:pt>
                <c:pt idx="28" formatCode="0.0">
                  <c:v>6.1487759475149097</c:v>
                </c:pt>
                <c:pt idx="29" formatCode="0.0">
                  <c:v>5.9900315840865401</c:v>
                </c:pt>
                <c:pt idx="30" formatCode="0.0">
                  <c:v>5.8077873007521399</c:v>
                </c:pt>
                <c:pt idx="31" formatCode="0.0">
                  <c:v>5.6105359841585898</c:v>
                </c:pt>
                <c:pt idx="32" formatCode="0.0">
                  <c:v>5.4079778837833601</c:v>
                </c:pt>
                <c:pt idx="33" formatCode="0.0">
                  <c:v>5.2104498226640397</c:v>
                </c:pt>
                <c:pt idx="34" formatCode="0.0">
                  <c:v>5.0283991260842997</c:v>
                </c:pt>
                <c:pt idx="35" formatCode="0.0">
                  <c:v>4.8719387358178103</c:v>
                </c:pt>
                <c:pt idx="60" formatCode="0.0">
                  <c:v>5.4814941553606902</c:v>
                </c:pt>
                <c:pt idx="61" formatCode="0.0">
                  <c:v>5.61118951884652</c:v>
                </c:pt>
                <c:pt idx="62" formatCode="0.0">
                  <c:v>5.7449557961859403</c:v>
                </c:pt>
                <c:pt idx="63" formatCode="0.0">
                  <c:v>5.8819399358782096</c:v>
                </c:pt>
                <c:pt idx="64" formatCode="0.0">
                  <c:v>6.0205686410970296</c:v>
                </c:pt>
                <c:pt idx="65" formatCode="0.0">
                  <c:v>6.1583810236613701</c:v>
                </c:pt>
                <c:pt idx="66" formatCode="0.0">
                  <c:v>6.2919039847784299</c:v>
                </c:pt>
                <c:pt idx="67" formatCode="0.0">
                  <c:v>6.4166170996753698</c:v>
                </c:pt>
                <c:pt idx="68" formatCode="0.0">
                  <c:v>6.5270578544896001</c:v>
                </c:pt>
                <c:pt idx="69" formatCode="0.0">
                  <c:v>6.61710743943783</c:v>
                </c:pt>
                <c:pt idx="70" formatCode="0.0">
                  <c:v>6.6804671790333101</c:v>
                </c:pt>
                <c:pt idx="71" formatCode="0.0">
                  <c:v>6.7112888554190002</c:v>
                </c:pt>
                <c:pt idx="72" formatCode="0.0">
                  <c:v>6.7048719928555096</c:v>
                </c:pt>
                <c:pt idx="73" formatCode="0.0">
                  <c:v>6.6583081391623402</c:v>
                </c:pt>
                <c:pt idx="74" formatCode="0.0">
                  <c:v>6.57095356427092</c:v>
                </c:pt>
                <c:pt idx="75" formatCode="0.0">
                  <c:v>6.4446502485274797</c:v>
                </c:pt>
                <c:pt idx="274" formatCode="0.0">
                  <c:v>6.4834469081883501</c:v>
                </c:pt>
                <c:pt idx="275" formatCode="0.0">
                  <c:v>6.4766857082224298</c:v>
                </c:pt>
                <c:pt idx="276" formatCode="0.0">
                  <c:v>6.4696170326792499</c:v>
                </c:pt>
                <c:pt idx="277" formatCode="0.0">
                  <c:v>6.4689068464869903</c:v>
                </c:pt>
                <c:pt idx="278" formatCode="0.0">
                  <c:v>6.4827489827644698</c:v>
                </c:pt>
                <c:pt idx="279" formatCode="0.0">
                  <c:v>6.52040351348501</c:v>
                </c:pt>
                <c:pt idx="280" formatCode="0.0">
                  <c:v>6.5915316182951802</c:v>
                </c:pt>
                <c:pt idx="281" formatCode="0.0">
                  <c:v>6.7054287324476904</c:v>
                </c:pt>
                <c:pt idx="282" formatCode="0.0">
                  <c:v>6.8702818649342001</c:v>
                </c:pt>
                <c:pt idx="283" formatCode="0.0">
                  <c:v>7.0925627163874703</c:v>
                </c:pt>
                <c:pt idx="284" formatCode="0.0">
                  <c:v>7.3766247956626101</c:v>
                </c:pt>
                <c:pt idx="285" formatCode="0.0">
                  <c:v>7.7245203038602996</c:v>
                </c:pt>
                <c:pt idx="286" formatCode="0.0">
                  <c:v>8.1360100881249693</c:v>
                </c:pt>
                <c:pt idx="287" formatCode="0.0">
                  <c:v>8.60871693949011</c:v>
                </c:pt>
                <c:pt idx="288" formatCode="0.0">
                  <c:v>9.1383682460801996</c:v>
                </c:pt>
                <c:pt idx="289" formatCode="0.0">
                  <c:v>9.7190820775220796</c:v>
                </c:pt>
                <c:pt idx="290" formatCode="0.0">
                  <c:v>10.3436638961751</c:v>
                </c:pt>
                <c:pt idx="291" formatCode="0.0">
                  <c:v>11.003894014282499</c:v>
                </c:pt>
                <c:pt idx="292" formatCode="0.0">
                  <c:v>11.6907960258676</c:v>
                </c:pt>
                <c:pt idx="293" formatCode="0.0">
                  <c:v>12.3948831214751</c:v>
                </c:pt>
                <c:pt idx="294" formatCode="0.0">
                  <c:v>13.106382907972</c:v>
                </c:pt>
                <c:pt idx="295" formatCode="0.0">
                  <c:v>13.8154429399767</c:v>
                </c:pt>
                <c:pt idx="296" formatCode="0.0">
                  <c:v>14.512319431282201</c:v>
                </c:pt>
                <c:pt idx="297" formatCode="0.0">
                  <c:v>15.187551176360101</c:v>
                </c:pt>
                <c:pt idx="322" formatCode="0.0">
                  <c:v>6.5889542749216004</c:v>
                </c:pt>
                <c:pt idx="323" formatCode="0.0">
                  <c:v>6.5739842593174203</c:v>
                </c:pt>
                <c:pt idx="324" formatCode="0.0">
                  <c:v>6.5596887899437499</c:v>
                </c:pt>
                <c:pt idx="325" formatCode="0.0">
                  <c:v>6.5534695824506901</c:v>
                </c:pt>
                <c:pt idx="326" formatCode="0.0">
                  <c:v>6.5641321909377304</c:v>
                </c:pt>
                <c:pt idx="327" formatCode="0.0">
                  <c:v>6.6013192881354303</c:v>
                </c:pt>
                <c:pt idx="328" formatCode="0.0">
                  <c:v>6.67478479490034</c:v>
                </c:pt>
                <c:pt idx="329" formatCode="0.0">
                  <c:v>6.7936272466240002</c:v>
                </c:pt>
                <c:pt idx="330" formatCode="0.0">
                  <c:v>6.96560390547375</c:v>
                </c:pt>
                <c:pt idx="331" formatCode="0.0">
                  <c:v>7.1966155197194102</c:v>
                </c:pt>
                <c:pt idx="332" formatCode="0.0">
                  <c:v>7.4904019226360701</c:v>
                </c:pt>
                <c:pt idx="333" formatCode="0.0">
                  <c:v>7.8484412410473796</c:v>
                </c:pt>
                <c:pt idx="334" formatCode="0.0">
                  <c:v>8.2700140168366207</c:v>
                </c:pt>
                <c:pt idx="335" formatCode="0.0">
                  <c:v>8.7523813353718793</c:v>
                </c:pt>
                <c:pt idx="336" formatCode="0.0">
                  <c:v>9.2910287758648504</c:v>
                </c:pt>
                <c:pt idx="337" formatCode="0.0">
                  <c:v>9.8799386413819708</c:v>
                </c:pt>
                <c:pt idx="338" formatCode="0.0">
                  <c:v>10.5118654859952</c:v>
                </c:pt>
                <c:pt idx="339" formatCode="0.0">
                  <c:v>11.1786008464539</c:v>
                </c:pt>
                <c:pt idx="340" formatCode="0.0">
                  <c:v>11.8712209328359</c:v>
                </c:pt>
                <c:pt idx="341" formatCode="0.0">
                  <c:v>12.5803158620385</c:v>
                </c:pt>
                <c:pt idx="342" formatCode="0.0">
                  <c:v>13.296201479110101</c:v>
                </c:pt>
                <c:pt idx="343" formatCode="0.0">
                  <c:v>14.009115678573799</c:v>
                </c:pt>
                <c:pt idx="344" formatCode="0.0">
                  <c:v>14.709401071622001</c:v>
                </c:pt>
                <c:pt idx="345" formatCode="0.0">
                  <c:v>15.387675322139099</c:v>
                </c:pt>
                <c:pt idx="466" formatCode="0.0">
                  <c:v>7.3784838687350298</c:v>
                </c:pt>
                <c:pt idx="467" formatCode="0.0">
                  <c:v>7.3629833576306396</c:v>
                </c:pt>
                <c:pt idx="468" formatCode="0.0">
                  <c:v>7.3482066181612202</c:v>
                </c:pt>
                <c:pt idx="469" formatCode="0.0">
                  <c:v>7.34155710279407</c:v>
                </c:pt>
                <c:pt idx="470" formatCode="0.0">
                  <c:v>7.3518416459161999</c:v>
                </c:pt>
                <c:pt idx="471" formatCode="0.0">
                  <c:v>7.38870344633398</c:v>
                </c:pt>
                <c:pt idx="472" formatCode="0.0">
                  <c:v>7.4618960545534003</c:v>
                </c:pt>
                <c:pt idx="473" formatCode="0.0">
                  <c:v>7.5805167865746697</c:v>
                </c:pt>
                <c:pt idx="474" formatCode="0.0">
                  <c:v>7.7523210426593101</c:v>
                </c:pt>
                <c:pt idx="475" formatCode="0.0">
                  <c:v>7.9832073569883599</c:v>
                </c:pt>
                <c:pt idx="476" formatCode="0.0">
                  <c:v>8.2769132869056694</c:v>
                </c:pt>
                <c:pt idx="477" formatCode="0.0">
                  <c:v>8.6349148503806603</c:v>
                </c:pt>
                <c:pt idx="478" formatCode="0.0">
                  <c:v>9.0564907883466699</c:v>
                </c:pt>
                <c:pt idx="479" formatCode="0.0">
                  <c:v>9.5389007492014795</c:v>
                </c:pt>
                <c:pt idx="480" formatCode="0.0">
                  <c:v>10.0776292309788</c:v>
                </c:pt>
                <c:pt idx="481" formatCode="0.0">
                  <c:v>10.66665776408</c:v>
                </c:pt>
                <c:pt idx="482" formatCode="0.0">
                  <c:v>11.2987403739555</c:v>
                </c:pt>
                <c:pt idx="483" formatCode="0.0">
                  <c:v>11.9656682465545</c:v>
                </c:pt>
                <c:pt idx="484" formatCode="0.0">
                  <c:v>12.6585173599667</c:v>
                </c:pt>
                <c:pt idx="485" formatCode="0.0">
                  <c:v>13.3678776700617</c:v>
                </c:pt>
                <c:pt idx="486" formatCode="0.0">
                  <c:v>14.084064895808201</c:v>
                </c:pt>
                <c:pt idx="487" formatCode="0.0">
                  <c:v>14.7973168153035</c:v>
                </c:pt>
                <c:pt idx="488" formatCode="0.0">
                  <c:v>15.497975916502</c:v>
                </c:pt>
                <c:pt idx="489" formatCode="0.0">
                  <c:v>16.1766597235634</c:v>
                </c:pt>
                <c:pt idx="514" formatCode="0.0">
                  <c:v>7.5985785713315703</c:v>
                </c:pt>
                <c:pt idx="515" formatCode="0.0">
                  <c:v>7.5828437171133798</c:v>
                </c:pt>
                <c:pt idx="516" formatCode="0.0">
                  <c:v>7.5678463662403601</c:v>
                </c:pt>
                <c:pt idx="517" formatCode="0.0">
                  <c:v>7.5609898191000999</c:v>
                </c:pt>
                <c:pt idx="518" formatCode="0.0">
                  <c:v>7.5710807602580701</c:v>
                </c:pt>
                <c:pt idx="519" formatCode="0.0">
                  <c:v>7.6077622409264096</c:v>
                </c:pt>
                <c:pt idx="520" formatCode="0.0">
                  <c:v>7.6807876662138002</c:v>
                </c:pt>
                <c:pt idx="521" formatCode="0.0">
                  <c:v>7.7992542088899999</c:v>
                </c:pt>
                <c:pt idx="522" formatCode="0.0">
                  <c:v>7.9709171281233502</c:v>
                </c:pt>
                <c:pt idx="523" formatCode="0.0">
                  <c:v>8.2016748191099396</c:v>
                </c:pt>
                <c:pt idx="524" formatCode="0.0">
                  <c:v>8.4952647022879795</c:v>
                </c:pt>
                <c:pt idx="525" formatCode="0.0">
                  <c:v>8.85316266077227</c:v>
                </c:pt>
                <c:pt idx="526" formatCode="0.0">
                  <c:v>9.2746473026646203</c:v>
                </c:pt>
                <c:pt idx="527" formatCode="0.0">
                  <c:v>9.7569781455267695</c:v>
                </c:pt>
                <c:pt idx="528" formatCode="0.0">
                  <c:v>10.2956395585247</c:v>
                </c:pt>
                <c:pt idx="529" formatCode="0.0">
                  <c:v>10.8846129451333</c:v>
                </c:pt>
                <c:pt idx="530" formatCode="0.0">
                  <c:v>11.5166522057919</c:v>
                </c:pt>
                <c:pt idx="531" formatCode="0.0">
                  <c:v>12.1835484033274</c:v>
                </c:pt>
                <c:pt idx="532" formatCode="0.0">
                  <c:v>12.8763773945706</c:v>
                </c:pt>
                <c:pt idx="533" formatCode="0.0">
                  <c:v>13.5857290159698</c:v>
                </c:pt>
                <c:pt idx="534" formatCode="0.0">
                  <c:v>14.301918868885799</c:v>
                </c:pt>
                <c:pt idx="535" formatCode="0.0">
                  <c:v>15.015184615596</c:v>
                </c:pt>
                <c:pt idx="536" formatCode="0.0">
                  <c:v>15.7158686299989</c:v>
                </c:pt>
                <c:pt idx="537" formatCode="0.0">
                  <c:v>16.3945883239385</c:v>
                </c:pt>
                <c:pt idx="562" formatCode="0.0">
                  <c:v>7.7969103550968697</c:v>
                </c:pt>
                <c:pt idx="563" formatCode="0.0">
                  <c:v>7.7809638505663896</c:v>
                </c:pt>
                <c:pt idx="564" formatCode="0.0">
                  <c:v>7.7657672281862302</c:v>
                </c:pt>
                <c:pt idx="565" formatCode="0.0">
                  <c:v>7.7587236512273403</c:v>
                </c:pt>
                <c:pt idx="566" formatCode="0.0">
                  <c:v>7.7686396691744601</c:v>
                </c:pt>
                <c:pt idx="567" formatCode="0.0">
                  <c:v>7.8051582001671198</c:v>
                </c:pt>
                <c:pt idx="568" formatCode="0.0">
                  <c:v>7.8780325182220201</c:v>
                </c:pt>
                <c:pt idx="569" formatCode="0.0">
                  <c:v>7.9963596669706103</c:v>
                </c:pt>
                <c:pt idx="570" formatCode="0.0">
                  <c:v>8.1678947783697993</c:v>
                </c:pt>
                <c:pt idx="571" formatCode="0.0">
                  <c:v>8.3985361223048791</c:v>
                </c:pt>
                <c:pt idx="572" formatCode="0.0">
                  <c:v>8.6920209957779999</c:v>
                </c:pt>
                <c:pt idx="573" formatCode="0.0">
                  <c:v>9.0498251603170097</c:v>
                </c:pt>
                <c:pt idx="574" formatCode="0.0">
                  <c:v>9.4712271042607004</c:v>
                </c:pt>
                <c:pt idx="575" formatCode="0.0">
                  <c:v>9.9534862272068008</c:v>
                </c:pt>
                <c:pt idx="576" formatCode="0.0">
                  <c:v>10.4920867821318</c:v>
                </c:pt>
                <c:pt idx="577" formatCode="0.0">
                  <c:v>11.081010058071699</c:v>
                </c:pt>
                <c:pt idx="578" formatCode="0.0">
                  <c:v>11.713009842753101</c:v>
                </c:pt>
                <c:pt idx="579" formatCode="0.0">
                  <c:v>12.3798770879936</c:v>
                </c:pt>
                <c:pt idx="580" formatCode="0.0">
                  <c:v>13.072687541294</c:v>
                </c:pt>
                <c:pt idx="581" formatCode="0.0">
                  <c:v>13.7820309314304</c:v>
                </c:pt>
                <c:pt idx="582" formatCode="0.0">
                  <c:v>14.4982227537251</c:v>
                </c:pt>
                <c:pt idx="583" formatCode="0.0">
                  <c:v>15.2115005660298</c:v>
                </c:pt>
                <c:pt idx="584" formatCode="0.0">
                  <c:v>15.912206639407399</c:v>
                </c:pt>
                <c:pt idx="585" formatCode="0.0">
                  <c:v>16.590958284435398</c:v>
                </c:pt>
                <c:pt idx="706" formatCode="0.0">
                  <c:v>8.70241378726592</c:v>
                </c:pt>
                <c:pt idx="707" formatCode="0.0">
                  <c:v>8.6857406165599809</c:v>
                </c:pt>
                <c:pt idx="708" formatCode="0.0">
                  <c:v>8.6698644858576799</c:v>
                </c:pt>
                <c:pt idx="709" formatCode="0.0">
                  <c:v>8.6621830289222093</c:v>
                </c:pt>
                <c:pt idx="710" formatCode="0.0">
                  <c:v>8.6714982998538694</c:v>
                </c:pt>
                <c:pt idx="711" formatCode="0.0">
                  <c:v>8.7074504136983197</c:v>
                </c:pt>
                <c:pt idx="712" formatCode="0.0">
                  <c:v>8.7797918481902499</c:v>
                </c:pt>
                <c:pt idx="713" formatCode="0.0">
                  <c:v>8.8976207527418794</c:v>
                </c:pt>
                <c:pt idx="714" formatCode="0.0">
                  <c:v>9.0686948103600997</c:v>
                </c:pt>
                <c:pt idx="715" formatCode="0.0">
                  <c:v>9.2989156449478401</c:v>
                </c:pt>
                <c:pt idx="716" formatCode="0.0">
                  <c:v>9.5920240680162507</c:v>
                </c:pt>
                <c:pt idx="717" formatCode="0.0">
                  <c:v>9.9494990093631106</c:v>
                </c:pt>
                <c:pt idx="718" formatCode="0.0">
                  <c:v>10.370621467431199</c:v>
                </c:pt>
                <c:pt idx="719" formatCode="0.0">
                  <c:v>10.8526525692966</c:v>
                </c:pt>
                <c:pt idx="720" formatCode="0.0">
                  <c:v>11.3910775305034</c:v>
                </c:pt>
                <c:pt idx="721" formatCode="0.0">
                  <c:v>11.9798779419657</c:v>
                </c:pt>
                <c:pt idx="722" formatCode="0.0">
                  <c:v>12.6118073748758</c:v>
                </c:pt>
                <c:pt idx="723" formatCode="0.0">
                  <c:v>13.278656192283</c:v>
                </c:pt>
                <c:pt idx="724" formatCode="0.0">
                  <c:v>13.9714993109266</c:v>
                </c:pt>
                <c:pt idx="725" formatCode="0.0">
                  <c:v>14.6809254923949</c:v>
                </c:pt>
                <c:pt idx="726" formatCode="0.0">
                  <c:v>15.397249207785199</c:v>
                </c:pt>
                <c:pt idx="727" formatCode="0.0">
                  <c:v>16.110706989366399</c:v>
                </c:pt>
                <c:pt idx="728" formatCode="0.0">
                  <c:v>16.811640117419302</c:v>
                </c:pt>
                <c:pt idx="729" formatCode="0.0">
                  <c:v>17.490664967675599</c:v>
                </c:pt>
                <c:pt idx="754" formatCode="0.0">
                  <c:v>8.8012192413369803</c:v>
                </c:pt>
                <c:pt idx="755" formatCode="0.0">
                  <c:v>8.7842219116851901</c:v>
                </c:pt>
                <c:pt idx="756" formatCode="0.0">
                  <c:v>8.7680369150449398</c:v>
                </c:pt>
                <c:pt idx="757" formatCode="0.0">
                  <c:v>8.7600667097971598</c:v>
                </c:pt>
                <c:pt idx="758" formatCode="0.0">
                  <c:v>8.7691171536725694</c:v>
                </c:pt>
                <c:pt idx="759" formatCode="0.0">
                  <c:v>8.8048304878920796</c:v>
                </c:pt>
                <c:pt idx="760" formatCode="0.0">
                  <c:v>8.8769593251288192</c:v>
                </c:pt>
                <c:pt idx="761" formatCode="0.0">
                  <c:v>8.9946000628147509</c:v>
                </c:pt>
                <c:pt idx="762" formatCode="0.0">
                  <c:v>9.1655072004387907</c:v>
                </c:pt>
                <c:pt idx="763" formatCode="0.0">
                  <c:v>9.3955783872208993</c:v>
                </c:pt>
                <c:pt idx="764" formatCode="0.0">
                  <c:v>9.6885503093741505</c:v>
                </c:pt>
                <c:pt idx="765" formatCode="0.0">
                  <c:v>10.0458981259689</c:v>
                </c:pt>
                <c:pt idx="766" formatCode="0.0">
                  <c:v>10.466899730219801</c:v>
                </c:pt>
                <c:pt idx="767" formatCode="0.0">
                  <c:v>10.9488139334618</c:v>
                </c:pt>
                <c:pt idx="768" formatCode="0.0">
                  <c:v>11.487124407196299</c:v>
                </c:pt>
                <c:pt idx="769" formatCode="0.0">
                  <c:v>12.0758118659422</c:v>
                </c:pt>
              </c:numCache>
            </c:numRef>
          </c:val>
          <c:smooth val="0"/>
          <c:extLst>
            <c:ext xmlns:c16="http://schemas.microsoft.com/office/drawing/2014/chart" uri="{C3380CC4-5D6E-409C-BE32-E72D297353CC}">
              <c16:uniqueId val="{00000002-5511-424B-A6BC-4B0EE21C5168}"/>
            </c:ext>
          </c:extLst>
        </c:ser>
        <c:dLbls>
          <c:showLegendKey val="0"/>
          <c:showVal val="0"/>
          <c:showCatName val="0"/>
          <c:showSerName val="0"/>
          <c:showPercent val="0"/>
          <c:showBubbleSize val="0"/>
        </c:dLbls>
        <c:smooth val="0"/>
        <c:axId val="1544934207"/>
        <c:axId val="1559120511"/>
      </c:lineChart>
      <c:catAx>
        <c:axId val="1544934207"/>
        <c:scaling>
          <c:orientation val="minMax"/>
        </c:scaling>
        <c:delete val="0"/>
        <c:axPos val="b"/>
        <c:title>
          <c:tx>
            <c:rich>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US"/>
                  <a:t>Day &amp; Time</a:t>
                </a:r>
              </a:p>
            </c:rich>
          </c:tx>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hh:mm"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559120511"/>
        <c:crosses val="autoZero"/>
        <c:auto val="1"/>
        <c:lblAlgn val="ctr"/>
        <c:lblOffset val="100"/>
        <c:tickLblSkip val="12"/>
        <c:tickMarkSkip val="1"/>
        <c:noMultiLvlLbl val="0"/>
      </c:catAx>
      <c:valAx>
        <c:axId val="1559120511"/>
        <c:scaling>
          <c:orientation val="minMax"/>
          <c:min val="4"/>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US" dirty="0"/>
                  <a:t>Predicted Lapses of Attention</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54493420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200"/>
      </a:pPr>
      <a:endParaRPr lang="en-US"/>
    </a:p>
  </c:txPr>
  <c:externalData r:id="rId3">
    <c:autoUpdate val="0"/>
  </c:externalData>
  <c:extLst>
    <c:ext xmlns:c14="http://schemas.microsoft.com/office/drawing/2007/8/2/chart" uri="{781A3756-C4B2-4CAC-9D66-4F8BD8637D16}">
      <c14:pivotOptions>
        <c14:dropZoneFilter val="1"/>
        <c14:dropZoneCategories val="1"/>
        <c14:dropZoneData val="1"/>
        <c14:dropZoneSeries val="1"/>
        <c14:dropZonesVisible val="1"/>
      </c14:pivotOptions>
    </c:ext>
    <c:ext xmlns:c16="http://schemas.microsoft.com/office/drawing/2014/chart" uri="{E28EC0CA-F0BB-4C9C-879D-F8772B89E7AC}">
      <c16:pivotOptions16>
        <c16:showExpandCollapseFieldButtons val="1"/>
      </c16:pivotOptions16>
    </c:ext>
  </c:extLst>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c:spPr>
          <c:dPt>
            <c:idx val="0"/>
            <c:bubble3D val="0"/>
            <c:spPr>
              <a:solidFill>
                <a:srgbClr val="B3DEF3"/>
              </a:solidFill>
              <a:ln w="19050">
                <a:noFill/>
              </a:ln>
              <a:effectLst/>
            </c:spPr>
            <c:extLst>
              <c:ext xmlns:c16="http://schemas.microsoft.com/office/drawing/2014/chart" uri="{C3380CC4-5D6E-409C-BE32-E72D297353CC}">
                <c16:uniqueId val="{00000001-3B22-E24B-856E-8AB2C4972668}"/>
              </c:ext>
            </c:extLst>
          </c:dPt>
          <c:dPt>
            <c:idx val="1"/>
            <c:bubble3D val="0"/>
            <c:spPr>
              <a:solidFill>
                <a:schemeClr val="bg1">
                  <a:lumMod val="50000"/>
                  <a:alpha val="10000"/>
                </a:schemeClr>
              </a:solidFill>
              <a:ln w="19050">
                <a:noFill/>
              </a:ln>
              <a:effectLst/>
            </c:spPr>
            <c:extLst>
              <c:ext xmlns:c16="http://schemas.microsoft.com/office/drawing/2014/chart" uri="{C3380CC4-5D6E-409C-BE32-E72D297353CC}">
                <c16:uniqueId val="{00000003-3B22-E24B-856E-8AB2C4972668}"/>
              </c:ext>
            </c:extLst>
          </c:dPt>
          <c:dPt>
            <c:idx val="2"/>
            <c:bubble3D val="0"/>
            <c:spPr>
              <a:solidFill>
                <a:schemeClr val="accent3"/>
              </a:solidFill>
              <a:ln w="19050">
                <a:noFill/>
              </a:ln>
              <a:effectLst/>
            </c:spPr>
            <c:extLst>
              <c:ext xmlns:c16="http://schemas.microsoft.com/office/drawing/2014/chart" uri="{C3380CC4-5D6E-409C-BE32-E72D297353CC}">
                <c16:uniqueId val="{00000005-3B22-E24B-856E-8AB2C4972668}"/>
              </c:ext>
            </c:extLst>
          </c:dPt>
          <c:dLbls>
            <c:delete val="1"/>
          </c:dLbls>
          <c:cat>
            <c:strRef>
              <c:f>Sheet1!$A$2:$A$3</c:f>
              <c:strCache>
                <c:ptCount val="2"/>
                <c:pt idx="0">
                  <c:v>1st Qtr</c:v>
                </c:pt>
                <c:pt idx="1">
                  <c:v>2nd Qtr</c:v>
                </c:pt>
              </c:strCache>
            </c:strRef>
          </c:cat>
          <c:val>
            <c:numRef>
              <c:f>Sheet1!$B$2:$B$3</c:f>
              <c:numCache>
                <c:formatCode>General</c:formatCode>
                <c:ptCount val="2"/>
                <c:pt idx="0">
                  <c:v>89</c:v>
                </c:pt>
                <c:pt idx="1">
                  <c:v>11</c:v>
                </c:pt>
              </c:numCache>
            </c:numRef>
          </c:val>
          <c:extLst>
            <c:ext xmlns:c16="http://schemas.microsoft.com/office/drawing/2014/chart" uri="{C3380CC4-5D6E-409C-BE32-E72D297353CC}">
              <c16:uniqueId val="{00000006-3B22-E24B-856E-8AB2C4972668}"/>
            </c:ext>
          </c:extLst>
        </c:ser>
        <c:dLbls>
          <c:showLegendKey val="0"/>
          <c:showVal val="0"/>
          <c:showCatName val="0"/>
          <c:showSerName val="0"/>
          <c:showPercent val="1"/>
          <c:showBubbleSize val="0"/>
          <c:showLeaderLines val="1"/>
        </c:dLbls>
        <c:firstSliceAng val="0"/>
        <c:holeSize val="8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c:spPr>
          <c:dPt>
            <c:idx val="0"/>
            <c:bubble3D val="0"/>
            <c:spPr>
              <a:solidFill>
                <a:srgbClr val="B3DEF3"/>
              </a:solidFill>
              <a:ln w="19050">
                <a:noFill/>
              </a:ln>
              <a:effectLst/>
            </c:spPr>
            <c:extLst>
              <c:ext xmlns:c16="http://schemas.microsoft.com/office/drawing/2014/chart" uri="{C3380CC4-5D6E-409C-BE32-E72D297353CC}">
                <c16:uniqueId val="{00000001-BCC1-3448-9418-42A304515068}"/>
              </c:ext>
            </c:extLst>
          </c:dPt>
          <c:dPt>
            <c:idx val="1"/>
            <c:bubble3D val="0"/>
            <c:spPr>
              <a:solidFill>
                <a:schemeClr val="bg1">
                  <a:lumMod val="50000"/>
                  <a:alpha val="10000"/>
                </a:schemeClr>
              </a:solidFill>
              <a:ln w="19050">
                <a:noFill/>
              </a:ln>
              <a:effectLst/>
            </c:spPr>
            <c:extLst>
              <c:ext xmlns:c16="http://schemas.microsoft.com/office/drawing/2014/chart" uri="{C3380CC4-5D6E-409C-BE32-E72D297353CC}">
                <c16:uniqueId val="{00000003-BCC1-3448-9418-42A304515068}"/>
              </c:ext>
            </c:extLst>
          </c:dPt>
          <c:dPt>
            <c:idx val="2"/>
            <c:bubble3D val="0"/>
            <c:spPr>
              <a:solidFill>
                <a:schemeClr val="accent3"/>
              </a:solidFill>
              <a:ln w="19050">
                <a:noFill/>
              </a:ln>
              <a:effectLst/>
            </c:spPr>
            <c:extLst>
              <c:ext xmlns:c16="http://schemas.microsoft.com/office/drawing/2014/chart" uri="{C3380CC4-5D6E-409C-BE32-E72D297353CC}">
                <c16:uniqueId val="{00000005-BCC1-3448-9418-42A304515068}"/>
              </c:ext>
            </c:extLst>
          </c:dPt>
          <c:dLbls>
            <c:delete val="1"/>
          </c:dLbls>
          <c:cat>
            <c:strRef>
              <c:f>Sheet1!$A$2:$A$3</c:f>
              <c:strCache>
                <c:ptCount val="2"/>
                <c:pt idx="0">
                  <c:v>1st Qtr</c:v>
                </c:pt>
                <c:pt idx="1">
                  <c:v>2nd Qtr</c:v>
                </c:pt>
              </c:strCache>
            </c:strRef>
          </c:cat>
          <c:val>
            <c:numRef>
              <c:f>Sheet1!$B$2:$B$3</c:f>
              <c:numCache>
                <c:formatCode>General</c:formatCode>
                <c:ptCount val="2"/>
                <c:pt idx="0">
                  <c:v>50</c:v>
                </c:pt>
                <c:pt idx="1">
                  <c:v>50</c:v>
                </c:pt>
              </c:numCache>
            </c:numRef>
          </c:val>
          <c:extLst>
            <c:ext xmlns:c16="http://schemas.microsoft.com/office/drawing/2014/chart" uri="{C3380CC4-5D6E-409C-BE32-E72D297353CC}">
              <c16:uniqueId val="{00000006-BCC1-3448-9418-42A304515068}"/>
            </c:ext>
          </c:extLst>
        </c:ser>
        <c:dLbls>
          <c:showLegendKey val="0"/>
          <c:showVal val="0"/>
          <c:showCatName val="0"/>
          <c:showSerName val="0"/>
          <c:showPercent val="1"/>
          <c:showBubbleSize val="0"/>
          <c:showLeaderLines val="1"/>
        </c:dLbls>
        <c:firstSliceAng val="0"/>
        <c:holeSize val="8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c:spPr>
          <c:dPt>
            <c:idx val="0"/>
            <c:bubble3D val="0"/>
            <c:spPr>
              <a:solidFill>
                <a:srgbClr val="FF0000"/>
              </a:solidFill>
              <a:ln w="19050">
                <a:noFill/>
              </a:ln>
              <a:effectLst/>
            </c:spPr>
            <c:extLst>
              <c:ext xmlns:c16="http://schemas.microsoft.com/office/drawing/2014/chart" uri="{C3380CC4-5D6E-409C-BE32-E72D297353CC}">
                <c16:uniqueId val="{00000001-E9D9-5D46-A247-38AEE8973D84}"/>
              </c:ext>
            </c:extLst>
          </c:dPt>
          <c:dPt>
            <c:idx val="1"/>
            <c:bubble3D val="0"/>
            <c:spPr>
              <a:solidFill>
                <a:schemeClr val="bg1">
                  <a:lumMod val="50000"/>
                  <a:alpha val="10000"/>
                </a:schemeClr>
              </a:solidFill>
              <a:ln w="19050">
                <a:noFill/>
              </a:ln>
              <a:effectLst/>
            </c:spPr>
            <c:extLst>
              <c:ext xmlns:c16="http://schemas.microsoft.com/office/drawing/2014/chart" uri="{C3380CC4-5D6E-409C-BE32-E72D297353CC}">
                <c16:uniqueId val="{00000003-E9D9-5D46-A247-38AEE8973D84}"/>
              </c:ext>
            </c:extLst>
          </c:dPt>
          <c:dPt>
            <c:idx val="2"/>
            <c:bubble3D val="0"/>
            <c:spPr>
              <a:solidFill>
                <a:schemeClr val="accent3"/>
              </a:solidFill>
              <a:ln w="19050">
                <a:noFill/>
              </a:ln>
              <a:effectLst/>
            </c:spPr>
            <c:extLst>
              <c:ext xmlns:c16="http://schemas.microsoft.com/office/drawing/2014/chart" uri="{C3380CC4-5D6E-409C-BE32-E72D297353CC}">
                <c16:uniqueId val="{00000005-E9D9-5D46-A247-38AEE8973D84}"/>
              </c:ext>
            </c:extLst>
          </c:dPt>
          <c:dLbls>
            <c:delete val="1"/>
          </c:dLbls>
          <c:cat>
            <c:strRef>
              <c:f>Sheet1!$A$2:$A$3</c:f>
              <c:strCache>
                <c:ptCount val="2"/>
                <c:pt idx="0">
                  <c:v>1st Qtr</c:v>
                </c:pt>
                <c:pt idx="1">
                  <c:v>2nd Qtr</c:v>
                </c:pt>
              </c:strCache>
            </c:strRef>
          </c:cat>
          <c:val>
            <c:numRef>
              <c:f>Sheet1!$B$2:$B$3</c:f>
              <c:numCache>
                <c:formatCode>General</c:formatCode>
                <c:ptCount val="2"/>
                <c:pt idx="0">
                  <c:v>25</c:v>
                </c:pt>
                <c:pt idx="1">
                  <c:v>75</c:v>
                </c:pt>
              </c:numCache>
            </c:numRef>
          </c:val>
          <c:extLst>
            <c:ext xmlns:c16="http://schemas.microsoft.com/office/drawing/2014/chart" uri="{C3380CC4-5D6E-409C-BE32-E72D297353CC}">
              <c16:uniqueId val="{00000006-E9D9-5D46-A247-38AEE8973D84}"/>
            </c:ext>
          </c:extLst>
        </c:ser>
        <c:dLbls>
          <c:showLegendKey val="0"/>
          <c:showVal val="0"/>
          <c:showCatName val="0"/>
          <c:showSerName val="0"/>
          <c:showPercent val="1"/>
          <c:showBubbleSize val="0"/>
          <c:showLeaderLines val="1"/>
        </c:dLbls>
        <c:firstSliceAng val="0"/>
        <c:holeSize val="8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5555555555555552E-2"/>
          <c:y val="6.4814814814814811E-2"/>
          <c:w val="0.89814814814814814"/>
          <c:h val="0.89814814814814814"/>
        </c:manualLayout>
      </c:layout>
      <c:doughnutChart>
        <c:varyColors val="1"/>
        <c:ser>
          <c:idx val="0"/>
          <c:order val="0"/>
          <c:tx>
            <c:strRef>
              <c:f>Sheet1!$B$1</c:f>
              <c:strCache>
                <c:ptCount val="1"/>
                <c:pt idx="0">
                  <c:v>Sales</c:v>
                </c:pt>
              </c:strCache>
            </c:strRef>
          </c:tx>
          <c:spPr>
            <a:ln>
              <a:noFill/>
            </a:ln>
          </c:spPr>
          <c:dPt>
            <c:idx val="0"/>
            <c:bubble3D val="0"/>
            <c:spPr>
              <a:solidFill>
                <a:srgbClr val="FF0000"/>
              </a:solidFill>
              <a:ln w="19050">
                <a:noFill/>
              </a:ln>
              <a:effectLst/>
            </c:spPr>
            <c:extLst>
              <c:ext xmlns:c16="http://schemas.microsoft.com/office/drawing/2014/chart" uri="{C3380CC4-5D6E-409C-BE32-E72D297353CC}">
                <c16:uniqueId val="{00000001-C749-EB48-BD47-2343EA2FBFC0}"/>
              </c:ext>
            </c:extLst>
          </c:dPt>
          <c:dPt>
            <c:idx val="1"/>
            <c:bubble3D val="0"/>
            <c:spPr>
              <a:solidFill>
                <a:schemeClr val="bg1">
                  <a:lumMod val="50000"/>
                  <a:alpha val="10000"/>
                </a:schemeClr>
              </a:solidFill>
              <a:ln w="19050">
                <a:noFill/>
              </a:ln>
              <a:effectLst/>
            </c:spPr>
            <c:extLst>
              <c:ext xmlns:c16="http://schemas.microsoft.com/office/drawing/2014/chart" uri="{C3380CC4-5D6E-409C-BE32-E72D297353CC}">
                <c16:uniqueId val="{00000003-C749-EB48-BD47-2343EA2FBFC0}"/>
              </c:ext>
            </c:extLst>
          </c:dPt>
          <c:dPt>
            <c:idx val="2"/>
            <c:bubble3D val="0"/>
            <c:spPr>
              <a:solidFill>
                <a:schemeClr val="accent3"/>
              </a:solidFill>
              <a:ln w="19050">
                <a:noFill/>
              </a:ln>
              <a:effectLst/>
            </c:spPr>
            <c:extLst>
              <c:ext xmlns:c16="http://schemas.microsoft.com/office/drawing/2014/chart" uri="{C3380CC4-5D6E-409C-BE32-E72D297353CC}">
                <c16:uniqueId val="{00000005-C749-EB48-BD47-2343EA2FBFC0}"/>
              </c:ext>
            </c:extLst>
          </c:dPt>
          <c:dLbls>
            <c:delete val="1"/>
          </c:dLbls>
          <c:cat>
            <c:strRef>
              <c:f>Sheet1!$A$2:$A$3</c:f>
              <c:strCache>
                <c:ptCount val="2"/>
                <c:pt idx="0">
                  <c:v>1st Qtr</c:v>
                </c:pt>
                <c:pt idx="1">
                  <c:v>2nd Qtr</c:v>
                </c:pt>
              </c:strCache>
            </c:strRef>
          </c:cat>
          <c:val>
            <c:numRef>
              <c:f>Sheet1!$B$2:$B$3</c:f>
              <c:numCache>
                <c:formatCode>General</c:formatCode>
                <c:ptCount val="2"/>
                <c:pt idx="0">
                  <c:v>4</c:v>
                </c:pt>
                <c:pt idx="1">
                  <c:v>96</c:v>
                </c:pt>
              </c:numCache>
            </c:numRef>
          </c:val>
          <c:extLst>
            <c:ext xmlns:c16="http://schemas.microsoft.com/office/drawing/2014/chart" uri="{C3380CC4-5D6E-409C-BE32-E72D297353CC}">
              <c16:uniqueId val="{00000006-C749-EB48-BD47-2343EA2FBFC0}"/>
            </c:ext>
          </c:extLst>
        </c:ser>
        <c:dLbls>
          <c:showLegendKey val="0"/>
          <c:showVal val="0"/>
          <c:showCatName val="0"/>
          <c:showSerName val="0"/>
          <c:showPercent val="1"/>
          <c:showBubbleSize val="0"/>
          <c:showLeaderLines val="1"/>
        </c:dLbls>
        <c:firstSliceAng val="0"/>
        <c:holeSize val="8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[AHRQ Act Data 2020-03-17.xlsx]Alertness by Shift Data!PivotTable5</c:name>
    <c:fmtId val="-1"/>
  </c:pivotSource>
  <c:chart>
    <c:autoTitleDeleted val="0"/>
    <c:pivotFmts>
      <c:pivotFmt>
        <c:idx val="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
        <c:spPr>
          <a:solidFill>
            <a:srgbClr val="4E8F00"/>
          </a:solidFill>
          <a:ln>
            <a:solidFill>
              <a:srgbClr val="4E8F00"/>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
        <c:spPr>
          <a:solidFill>
            <a:srgbClr val="FF7E79"/>
          </a:solidFill>
          <a:ln>
            <a:solidFill>
              <a:srgbClr val="FF7E79"/>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4"/>
        <c:spPr>
          <a:solidFill>
            <a:schemeClr val="accent1"/>
          </a:solidFill>
          <a:ln>
            <a:noFill/>
          </a:ln>
          <a:effectLst/>
        </c:spPr>
        <c:marker>
          <c:symbol val="none"/>
        </c:marker>
      </c:pivotFmt>
      <c:pivotFmt>
        <c:idx val="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6"/>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7"/>
        <c:spPr>
          <a:solidFill>
            <a:srgbClr val="4E8F00"/>
          </a:solidFill>
          <a:ln>
            <a:solidFill>
              <a:srgbClr val="4E8F00"/>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8"/>
        <c:spPr>
          <a:solidFill>
            <a:srgbClr val="FF7E79"/>
          </a:solidFill>
          <a:ln>
            <a:solidFill>
              <a:srgbClr val="FF7E79"/>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9"/>
        <c:spPr>
          <a:solidFill>
            <a:srgbClr val="4E8F00"/>
          </a:solidFill>
          <a:ln>
            <a:solidFill>
              <a:srgbClr val="4E8F00"/>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0"/>
        <c:spPr>
          <a:solidFill>
            <a:srgbClr val="FF7E79"/>
          </a:solidFill>
          <a:ln>
            <a:solidFill>
              <a:srgbClr val="FF7E79"/>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s>
    <c:plotArea>
      <c:layout>
        <c:manualLayout>
          <c:layoutTarget val="inner"/>
          <c:xMode val="edge"/>
          <c:yMode val="edge"/>
          <c:x val="6.6937155471702939E-2"/>
          <c:y val="1.7775336636891879E-2"/>
          <c:w val="0.845895530918507"/>
          <c:h val="0.84266857466653078"/>
        </c:manualLayout>
      </c:layout>
      <c:barChart>
        <c:barDir val="col"/>
        <c:grouping val="clustered"/>
        <c:varyColors val="0"/>
        <c:ser>
          <c:idx val="0"/>
          <c:order val="0"/>
          <c:tx>
            <c:strRef>
              <c:f>'Alertness by Shift Data'!$B$4:$B$5</c:f>
              <c:strCache>
                <c:ptCount val="1"/>
                <c:pt idx="0">
                  <c:v>Day Shift</c:v>
                </c:pt>
              </c:strCache>
            </c:strRef>
          </c:tx>
          <c:spPr>
            <a:solidFill>
              <a:srgbClr val="4E8F00"/>
            </a:solidFill>
            <a:ln>
              <a:solidFill>
                <a:srgbClr val="4E8F00"/>
              </a:solidFill>
            </a:ln>
            <a:effectLst/>
          </c:spPr>
          <c:invertIfNegative val="0"/>
          <c:errBars>
            <c:errBarType val="both"/>
            <c:errValType val="stdErr"/>
            <c:noEndCap val="0"/>
            <c:spPr>
              <a:noFill/>
              <a:ln w="9525" cap="flat" cmpd="sng" algn="ctr">
                <a:solidFill>
                  <a:schemeClr val="tx1">
                    <a:lumMod val="65000"/>
                    <a:lumOff val="35000"/>
                  </a:schemeClr>
                </a:solidFill>
                <a:round/>
              </a:ln>
              <a:effectLst/>
            </c:spPr>
          </c:errBars>
          <c:cat>
            <c:multiLvlStrRef>
              <c:f>'Alertness by Shift Data'!$A$6:$A$45</c:f>
              <c:multiLvlStrCache>
                <c:ptCount val="36"/>
                <c:lvl>
                  <c:pt idx="0">
                    <c:v>1</c:v>
                  </c:pt>
                  <c:pt idx="1">
                    <c:v>2</c:v>
                  </c:pt>
                  <c:pt idx="2">
                    <c:v>3</c:v>
                  </c:pt>
                  <c:pt idx="3">
                    <c:v>4</c:v>
                  </c:pt>
                  <c:pt idx="4">
                    <c:v>5</c:v>
                  </c:pt>
                  <c:pt idx="5">
                    <c:v>6</c:v>
                  </c:pt>
                  <c:pt idx="6">
                    <c:v>7</c:v>
                  </c:pt>
                  <c:pt idx="7">
                    <c:v>8</c:v>
                  </c:pt>
                  <c:pt idx="8">
                    <c:v>9</c:v>
                  </c:pt>
                  <c:pt idx="9">
                    <c:v>10</c:v>
                  </c:pt>
                  <c:pt idx="10">
                    <c:v>11</c:v>
                  </c:pt>
                  <c:pt idx="11">
                    <c:v>12</c:v>
                  </c:pt>
                  <c:pt idx="12">
                    <c:v>1</c:v>
                  </c:pt>
                  <c:pt idx="13">
                    <c:v>2</c:v>
                  </c:pt>
                  <c:pt idx="14">
                    <c:v>3</c:v>
                  </c:pt>
                  <c:pt idx="15">
                    <c:v>4</c:v>
                  </c:pt>
                  <c:pt idx="16">
                    <c:v>5</c:v>
                  </c:pt>
                  <c:pt idx="17">
                    <c:v>6</c:v>
                  </c:pt>
                  <c:pt idx="18">
                    <c:v>7</c:v>
                  </c:pt>
                  <c:pt idx="19">
                    <c:v>8</c:v>
                  </c:pt>
                  <c:pt idx="20">
                    <c:v>9</c:v>
                  </c:pt>
                  <c:pt idx="21">
                    <c:v>10</c:v>
                  </c:pt>
                  <c:pt idx="22">
                    <c:v>11</c:v>
                  </c:pt>
                  <c:pt idx="23">
                    <c:v>12</c:v>
                  </c:pt>
                  <c:pt idx="24">
                    <c:v>1</c:v>
                  </c:pt>
                  <c:pt idx="25">
                    <c:v>2</c:v>
                  </c:pt>
                  <c:pt idx="26">
                    <c:v>3</c:v>
                  </c:pt>
                  <c:pt idx="27">
                    <c:v>4</c:v>
                  </c:pt>
                  <c:pt idx="28">
                    <c:v>5</c:v>
                  </c:pt>
                  <c:pt idx="29">
                    <c:v>6</c:v>
                  </c:pt>
                  <c:pt idx="30">
                    <c:v>7</c:v>
                  </c:pt>
                  <c:pt idx="31">
                    <c:v>8</c:v>
                  </c:pt>
                  <c:pt idx="32">
                    <c:v>9</c:v>
                  </c:pt>
                  <c:pt idx="33">
                    <c:v>10</c:v>
                  </c:pt>
                  <c:pt idx="34">
                    <c:v>11</c:v>
                  </c:pt>
                  <c:pt idx="35">
                    <c:v>12</c:v>
                  </c:pt>
                </c:lvl>
                <c:lvl>
                  <c:pt idx="0">
                    <c:v>1st Shift</c:v>
                  </c:pt>
                  <c:pt idx="12">
                    <c:v>2nd Shift</c:v>
                  </c:pt>
                  <c:pt idx="24">
                    <c:v>3rd Shift</c:v>
                  </c:pt>
                </c:lvl>
              </c:multiLvlStrCache>
            </c:multiLvlStrRef>
          </c:cat>
          <c:val>
            <c:numRef>
              <c:f>'Alertness by Shift Data'!$B$6:$B$45</c:f>
              <c:numCache>
                <c:formatCode>_(* #,##0.00_);_(* \(#,##0.00\);_(* "-"??_);_(@_)</c:formatCode>
                <c:ptCount val="36"/>
                <c:pt idx="0">
                  <c:v>91.210263157894673</c:v>
                </c:pt>
                <c:pt idx="1">
                  <c:v>92.033508771930229</c:v>
                </c:pt>
                <c:pt idx="2">
                  <c:v>92.38921052631656</c:v>
                </c:pt>
                <c:pt idx="3">
                  <c:v>92.095219298245851</c:v>
                </c:pt>
                <c:pt idx="4">
                  <c:v>91.341140350877581</c:v>
                </c:pt>
                <c:pt idx="5">
                  <c:v>90.435526315789446</c:v>
                </c:pt>
                <c:pt idx="6">
                  <c:v>89.72219298245642</c:v>
                </c:pt>
                <c:pt idx="7">
                  <c:v>89.494385964911913</c:v>
                </c:pt>
                <c:pt idx="8">
                  <c:v>89.879473684209842</c:v>
                </c:pt>
                <c:pt idx="9">
                  <c:v>90.789254385964796</c:v>
                </c:pt>
                <c:pt idx="10">
                  <c:v>91.903245614035129</c:v>
                </c:pt>
                <c:pt idx="11">
                  <c:v>92.800877192982497</c:v>
                </c:pt>
                <c:pt idx="12">
                  <c:v>90.031842105263195</c:v>
                </c:pt>
                <c:pt idx="13">
                  <c:v>90.837105263157667</c:v>
                </c:pt>
                <c:pt idx="14">
                  <c:v>91.081184210526189</c:v>
                </c:pt>
                <c:pt idx="15">
                  <c:v>90.733771929825053</c:v>
                </c:pt>
                <c:pt idx="16">
                  <c:v>89.952850877193072</c:v>
                </c:pt>
                <c:pt idx="17">
                  <c:v>89.056140350877158</c:v>
                </c:pt>
                <c:pt idx="18">
                  <c:v>88.420043859649184</c:v>
                </c:pt>
                <c:pt idx="19">
                  <c:v>88.324561403508525</c:v>
                </c:pt>
                <c:pt idx="20">
                  <c:v>88.886096491228201</c:v>
                </c:pt>
                <c:pt idx="21">
                  <c:v>89.922719298245568</c:v>
                </c:pt>
                <c:pt idx="22">
                  <c:v>91.133245614035246</c:v>
                </c:pt>
                <c:pt idx="23">
                  <c:v>91.898421052630837</c:v>
                </c:pt>
                <c:pt idx="24">
                  <c:v>90.159649122806968</c:v>
                </c:pt>
                <c:pt idx="25">
                  <c:v>90.811885964912008</c:v>
                </c:pt>
                <c:pt idx="26">
                  <c:v>90.86434210526248</c:v>
                </c:pt>
                <c:pt idx="27">
                  <c:v>90.33929824561352</c:v>
                </c:pt>
                <c:pt idx="28">
                  <c:v>89.461798245613963</c:v>
                </c:pt>
                <c:pt idx="29">
                  <c:v>88.585219298245661</c:v>
                </c:pt>
                <c:pt idx="30">
                  <c:v>88.077456140351075</c:v>
                </c:pt>
                <c:pt idx="31">
                  <c:v>88.178377192982524</c:v>
                </c:pt>
                <c:pt idx="32">
                  <c:v>88.864736842105174</c:v>
                </c:pt>
                <c:pt idx="33">
                  <c:v>90.046973684210641</c:v>
                </c:pt>
                <c:pt idx="34">
                  <c:v>91.277280701754648</c:v>
                </c:pt>
                <c:pt idx="35">
                  <c:v>91.848859649123511</c:v>
                </c:pt>
              </c:numCache>
            </c:numRef>
          </c:val>
          <c:extLst>
            <c:ext xmlns:c16="http://schemas.microsoft.com/office/drawing/2014/chart" uri="{C3380CC4-5D6E-409C-BE32-E72D297353CC}">
              <c16:uniqueId val="{00000000-56E2-0945-AB0F-18617210F356}"/>
            </c:ext>
          </c:extLst>
        </c:ser>
        <c:ser>
          <c:idx val="1"/>
          <c:order val="1"/>
          <c:tx>
            <c:strRef>
              <c:f>'Alertness by Shift Data'!$C$4:$C$5</c:f>
              <c:strCache>
                <c:ptCount val="1"/>
                <c:pt idx="0">
                  <c:v>Night Shift</c:v>
                </c:pt>
              </c:strCache>
            </c:strRef>
          </c:tx>
          <c:spPr>
            <a:solidFill>
              <a:srgbClr val="FF7E79"/>
            </a:solidFill>
            <a:ln>
              <a:solidFill>
                <a:srgbClr val="FF7E79"/>
              </a:solidFill>
            </a:ln>
            <a:effectLst/>
          </c:spPr>
          <c:invertIfNegative val="0"/>
          <c:errBars>
            <c:errBarType val="both"/>
            <c:errValType val="stdErr"/>
            <c:noEndCap val="0"/>
            <c:spPr>
              <a:noFill/>
              <a:ln w="9525" cap="flat" cmpd="sng" algn="ctr">
                <a:solidFill>
                  <a:schemeClr val="tx1">
                    <a:lumMod val="65000"/>
                    <a:lumOff val="35000"/>
                  </a:schemeClr>
                </a:solidFill>
                <a:round/>
              </a:ln>
              <a:effectLst/>
            </c:spPr>
          </c:errBars>
          <c:cat>
            <c:multiLvlStrRef>
              <c:f>'Alertness by Shift Data'!$A$6:$A$45</c:f>
              <c:multiLvlStrCache>
                <c:ptCount val="36"/>
                <c:lvl>
                  <c:pt idx="0">
                    <c:v>1</c:v>
                  </c:pt>
                  <c:pt idx="1">
                    <c:v>2</c:v>
                  </c:pt>
                  <c:pt idx="2">
                    <c:v>3</c:v>
                  </c:pt>
                  <c:pt idx="3">
                    <c:v>4</c:v>
                  </c:pt>
                  <c:pt idx="4">
                    <c:v>5</c:v>
                  </c:pt>
                  <c:pt idx="5">
                    <c:v>6</c:v>
                  </c:pt>
                  <c:pt idx="6">
                    <c:v>7</c:v>
                  </c:pt>
                  <c:pt idx="7">
                    <c:v>8</c:v>
                  </c:pt>
                  <c:pt idx="8">
                    <c:v>9</c:v>
                  </c:pt>
                  <c:pt idx="9">
                    <c:v>10</c:v>
                  </c:pt>
                  <c:pt idx="10">
                    <c:v>11</c:v>
                  </c:pt>
                  <c:pt idx="11">
                    <c:v>12</c:v>
                  </c:pt>
                  <c:pt idx="12">
                    <c:v>1</c:v>
                  </c:pt>
                  <c:pt idx="13">
                    <c:v>2</c:v>
                  </c:pt>
                  <c:pt idx="14">
                    <c:v>3</c:v>
                  </c:pt>
                  <c:pt idx="15">
                    <c:v>4</c:v>
                  </c:pt>
                  <c:pt idx="16">
                    <c:v>5</c:v>
                  </c:pt>
                  <c:pt idx="17">
                    <c:v>6</c:v>
                  </c:pt>
                  <c:pt idx="18">
                    <c:v>7</c:v>
                  </c:pt>
                  <c:pt idx="19">
                    <c:v>8</c:v>
                  </c:pt>
                  <c:pt idx="20">
                    <c:v>9</c:v>
                  </c:pt>
                  <c:pt idx="21">
                    <c:v>10</c:v>
                  </c:pt>
                  <c:pt idx="22">
                    <c:v>11</c:v>
                  </c:pt>
                  <c:pt idx="23">
                    <c:v>12</c:v>
                  </c:pt>
                  <c:pt idx="24">
                    <c:v>1</c:v>
                  </c:pt>
                  <c:pt idx="25">
                    <c:v>2</c:v>
                  </c:pt>
                  <c:pt idx="26">
                    <c:v>3</c:v>
                  </c:pt>
                  <c:pt idx="27">
                    <c:v>4</c:v>
                  </c:pt>
                  <c:pt idx="28">
                    <c:v>5</c:v>
                  </c:pt>
                  <c:pt idx="29">
                    <c:v>6</c:v>
                  </c:pt>
                  <c:pt idx="30">
                    <c:v>7</c:v>
                  </c:pt>
                  <c:pt idx="31">
                    <c:v>8</c:v>
                  </c:pt>
                  <c:pt idx="32">
                    <c:v>9</c:v>
                  </c:pt>
                  <c:pt idx="33">
                    <c:v>10</c:v>
                  </c:pt>
                  <c:pt idx="34">
                    <c:v>11</c:v>
                  </c:pt>
                  <c:pt idx="35">
                    <c:v>12</c:v>
                  </c:pt>
                </c:lvl>
                <c:lvl>
                  <c:pt idx="0">
                    <c:v>1st Shift</c:v>
                  </c:pt>
                  <c:pt idx="12">
                    <c:v>2nd Shift</c:v>
                  </c:pt>
                  <c:pt idx="24">
                    <c:v>3rd Shift</c:v>
                  </c:pt>
                </c:lvl>
              </c:multiLvlStrCache>
            </c:multiLvlStrRef>
          </c:cat>
          <c:val>
            <c:numRef>
              <c:f>'Alertness by Shift Data'!$C$6:$C$45</c:f>
              <c:numCache>
                <c:formatCode>_(* #,##0.00_);_(* \(#,##0.00\);_(* "-"??_);_(@_)</c:formatCode>
                <c:ptCount val="36"/>
                <c:pt idx="0">
                  <c:v>98.880111111111347</c:v>
                </c:pt>
                <c:pt idx="1">
                  <c:v>99.06018518518492</c:v>
                </c:pt>
                <c:pt idx="2">
                  <c:v>98.155592592592214</c:v>
                </c:pt>
                <c:pt idx="3">
                  <c:v>95.927740740740646</c:v>
                </c:pt>
                <c:pt idx="4">
                  <c:v>92.406518518518524</c:v>
                </c:pt>
                <c:pt idx="5">
                  <c:v>87.866296296296227</c:v>
                </c:pt>
                <c:pt idx="6">
                  <c:v>82.946962962962971</c:v>
                </c:pt>
                <c:pt idx="7">
                  <c:v>78.243814814814883</c:v>
                </c:pt>
                <c:pt idx="8">
                  <c:v>74.371888888888918</c:v>
                </c:pt>
                <c:pt idx="9">
                  <c:v>71.699888888888836</c:v>
                </c:pt>
                <c:pt idx="10">
                  <c:v>70.37411111111102</c:v>
                </c:pt>
                <c:pt idx="11">
                  <c:v>70.320000000000249</c:v>
                </c:pt>
                <c:pt idx="12">
                  <c:v>95.720905797101793</c:v>
                </c:pt>
                <c:pt idx="13">
                  <c:v>96.052608695652751</c:v>
                </c:pt>
                <c:pt idx="14">
                  <c:v>95.381195652173417</c:v>
                </c:pt>
                <c:pt idx="15">
                  <c:v>93.427536231884091</c:v>
                </c:pt>
                <c:pt idx="16">
                  <c:v>90.14405797101459</c:v>
                </c:pt>
                <c:pt idx="17">
                  <c:v>85.693478260869568</c:v>
                </c:pt>
                <c:pt idx="18">
                  <c:v>80.512836879432612</c:v>
                </c:pt>
                <c:pt idx="19">
                  <c:v>75.671014492753741</c:v>
                </c:pt>
                <c:pt idx="20">
                  <c:v>71.378333333333259</c:v>
                </c:pt>
                <c:pt idx="21">
                  <c:v>68.26271739130425</c:v>
                </c:pt>
                <c:pt idx="22">
                  <c:v>66.350471014492783</c:v>
                </c:pt>
                <c:pt idx="23">
                  <c:v>65.965148148148117</c:v>
                </c:pt>
                <c:pt idx="24">
                  <c:v>92.692753623188139</c:v>
                </c:pt>
                <c:pt idx="25">
                  <c:v>93.906050724637339</c:v>
                </c:pt>
                <c:pt idx="26">
                  <c:v>93.704057971014407</c:v>
                </c:pt>
                <c:pt idx="27">
                  <c:v>92.293007246376703</c:v>
                </c:pt>
                <c:pt idx="28">
                  <c:v>89.533224637681158</c:v>
                </c:pt>
                <c:pt idx="29">
                  <c:v>85.554166666666617</c:v>
                </c:pt>
                <c:pt idx="30">
                  <c:v>80.739710144927471</c:v>
                </c:pt>
                <c:pt idx="31">
                  <c:v>75.687318840579636</c:v>
                </c:pt>
                <c:pt idx="32">
                  <c:v>71.013768115942014</c:v>
                </c:pt>
                <c:pt idx="33">
                  <c:v>67.304275362318904</c:v>
                </c:pt>
                <c:pt idx="34">
                  <c:v>64.896485507246254</c:v>
                </c:pt>
                <c:pt idx="35">
                  <c:v>63.807826086956496</c:v>
                </c:pt>
              </c:numCache>
            </c:numRef>
          </c:val>
          <c:extLst>
            <c:ext xmlns:c16="http://schemas.microsoft.com/office/drawing/2014/chart" uri="{C3380CC4-5D6E-409C-BE32-E72D297353CC}">
              <c16:uniqueId val="{00000001-56E2-0945-AB0F-18617210F356}"/>
            </c:ext>
          </c:extLst>
        </c:ser>
        <c:dLbls>
          <c:showLegendKey val="0"/>
          <c:showVal val="0"/>
          <c:showCatName val="0"/>
          <c:showSerName val="0"/>
          <c:showPercent val="0"/>
          <c:showBubbleSize val="0"/>
        </c:dLbls>
        <c:gapWidth val="219"/>
        <c:overlap val="-27"/>
        <c:axId val="1893637503"/>
        <c:axId val="1893626655"/>
      </c:barChart>
      <c:catAx>
        <c:axId val="189363750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893626655"/>
        <c:crosses val="autoZero"/>
        <c:auto val="1"/>
        <c:lblAlgn val="ctr"/>
        <c:lblOffset val="100"/>
        <c:noMultiLvlLbl val="0"/>
      </c:catAx>
      <c:valAx>
        <c:axId val="1893626655"/>
        <c:scaling>
          <c:orientation val="minMax"/>
          <c:max val="105"/>
          <c:min val="6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00" b="0" i="0" u="none" strike="noStrike" kern="1200" baseline="0">
                    <a:solidFill>
                      <a:schemeClr val="tx1"/>
                    </a:solidFill>
                    <a:latin typeface="+mn-lt"/>
                    <a:ea typeface="+mn-ea"/>
                    <a:cs typeface="+mn-cs"/>
                  </a:defRPr>
                </a:pPr>
                <a:r>
                  <a:rPr lang="en-US" sz="1100">
                    <a:solidFill>
                      <a:schemeClr val="tx1"/>
                    </a:solidFill>
                  </a:rPr>
                  <a:t>SAFTE™ Alertness Score</a:t>
                </a:r>
              </a:p>
            </c:rich>
          </c:tx>
          <c:layout>
            <c:manualLayout>
              <c:xMode val="edge"/>
              <c:yMode val="edge"/>
              <c:x val="9.9470797743210753E-3"/>
              <c:y val="0.37118384786298664"/>
            </c:manualLayout>
          </c:layout>
          <c:overlay val="0"/>
          <c:spPr>
            <a:noFill/>
            <a:ln>
              <a:noFill/>
            </a:ln>
            <a:effectLst/>
          </c:spPr>
          <c:txPr>
            <a:bodyPr rot="-54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title>
        <c:numFmt formatCode="_(* #,##0_);_(* \(#,##0\);_(* &quot;-&quot;_);_(@_)"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893637503"/>
        <c:crosses val="autoZero"/>
        <c:crossBetween val="between"/>
        <c:majorUnit val="10"/>
      </c:valAx>
      <c:spPr>
        <a:noFill/>
        <a:ln>
          <a:noFill/>
        </a:ln>
        <a:effectLst/>
      </c:spPr>
    </c:plotArea>
    <c:legend>
      <c:legendPos val="b"/>
      <c:layout>
        <c:manualLayout>
          <c:xMode val="edge"/>
          <c:yMode val="edge"/>
          <c:x val="0.7679330522601272"/>
          <c:y val="7.4574549149098298E-3"/>
          <c:w val="0.12031016370508697"/>
          <c:h val="0.1083158266112866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sz="800"/>
      </a:pPr>
      <a:endParaRPr lang="en-US"/>
    </a:p>
  </c:txPr>
  <c:externalData r:id="rId3">
    <c:autoUpdate val="0"/>
  </c:externalData>
  <c:userShapes r:id="rId4"/>
  <c:extLst>
    <c:ext xmlns:c14="http://schemas.microsoft.com/office/drawing/2007/8/2/chart" uri="{781A3756-C4B2-4CAC-9D66-4F8BD8637D16}">
      <c14:pivotOptions>
        <c14:dropZoneFilter val="1"/>
        <c14:dropZoneCategories val="1"/>
        <c14:dropZoneData val="1"/>
        <c14:dropZoneSeries val="1"/>
        <c14:dropZonesVisible val="1"/>
      </c14:pivotOptions>
    </c:ext>
    <c:ext xmlns:c16="http://schemas.microsoft.com/office/drawing/2014/chart" uri="{E28EC0CA-F0BB-4C9C-879D-F8772B89E7AC}">
      <c16:pivotOptions16>
        <c16:showExpandCollapseFieldButtons val="1"/>
      </c16:pivotOptions16>
    </c:ext>
  </c:extLst>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62942719770212E-5"/>
          <c:y val="5.6783608855175798E-3"/>
          <c:w val="0.99994367891513602"/>
          <c:h val="0.991993857443212"/>
        </c:manualLayout>
      </c:layout>
      <c:lineChart>
        <c:grouping val="standard"/>
        <c:varyColors val="0"/>
        <c:ser>
          <c:idx val="0"/>
          <c:order val="0"/>
          <c:spPr>
            <a:ln w="82550" cap="flat">
              <a:solidFill>
                <a:srgbClr val="FF0000"/>
              </a:solidFill>
              <a:bevel/>
            </a:ln>
          </c:spPr>
          <c:marker>
            <c:symbol val="none"/>
          </c:marker>
          <c:val>
            <c:numRef>
              <c:f>Sheet1!$B$2:$B$25</c:f>
              <c:numCache>
                <c:formatCode>General</c:formatCode>
                <c:ptCount val="24"/>
                <c:pt idx="0">
                  <c:v>6</c:v>
                </c:pt>
                <c:pt idx="1">
                  <c:v>2</c:v>
                </c:pt>
                <c:pt idx="2">
                  <c:v>0.5</c:v>
                </c:pt>
                <c:pt idx="3">
                  <c:v>1</c:v>
                </c:pt>
                <c:pt idx="4">
                  <c:v>3</c:v>
                </c:pt>
                <c:pt idx="5">
                  <c:v>6</c:v>
                </c:pt>
                <c:pt idx="6">
                  <c:v>10</c:v>
                </c:pt>
                <c:pt idx="7">
                  <c:v>15</c:v>
                </c:pt>
                <c:pt idx="8">
                  <c:v>21</c:v>
                </c:pt>
                <c:pt idx="9">
                  <c:v>28</c:v>
                </c:pt>
                <c:pt idx="10">
                  <c:v>35</c:v>
                </c:pt>
                <c:pt idx="11">
                  <c:v>36</c:v>
                </c:pt>
                <c:pt idx="12">
                  <c:v>35</c:v>
                </c:pt>
                <c:pt idx="13">
                  <c:v>30</c:v>
                </c:pt>
                <c:pt idx="14">
                  <c:v>28</c:v>
                </c:pt>
                <c:pt idx="15">
                  <c:v>30</c:v>
                </c:pt>
                <c:pt idx="16">
                  <c:v>35</c:v>
                </c:pt>
                <c:pt idx="17">
                  <c:v>36</c:v>
                </c:pt>
                <c:pt idx="18">
                  <c:v>35</c:v>
                </c:pt>
                <c:pt idx="19">
                  <c:v>28</c:v>
                </c:pt>
                <c:pt idx="20">
                  <c:v>21</c:v>
                </c:pt>
                <c:pt idx="21">
                  <c:v>15</c:v>
                </c:pt>
                <c:pt idx="22">
                  <c:v>10</c:v>
                </c:pt>
                <c:pt idx="23">
                  <c:v>6</c:v>
                </c:pt>
              </c:numCache>
            </c:numRef>
          </c:val>
          <c:smooth val="1"/>
          <c:extLst>
            <c:ext xmlns:c16="http://schemas.microsoft.com/office/drawing/2014/chart" uri="{C3380CC4-5D6E-409C-BE32-E72D297353CC}">
              <c16:uniqueId val="{00000000-725C-B24D-A60B-398EB5BAE48B}"/>
            </c:ext>
          </c:extLst>
        </c:ser>
        <c:dLbls>
          <c:showLegendKey val="0"/>
          <c:showVal val="0"/>
          <c:showCatName val="0"/>
          <c:showSerName val="0"/>
          <c:showPercent val="0"/>
          <c:showBubbleSize val="0"/>
        </c:dLbls>
        <c:smooth val="0"/>
        <c:axId val="-341364496"/>
        <c:axId val="-341357392"/>
      </c:lineChart>
      <c:catAx>
        <c:axId val="-341364496"/>
        <c:scaling>
          <c:orientation val="minMax"/>
        </c:scaling>
        <c:delete val="1"/>
        <c:axPos val="b"/>
        <c:majorTickMark val="out"/>
        <c:minorTickMark val="none"/>
        <c:tickLblPos val="nextTo"/>
        <c:crossAx val="-341357392"/>
        <c:crosses val="autoZero"/>
        <c:auto val="1"/>
        <c:lblAlgn val="ctr"/>
        <c:lblOffset val="100"/>
        <c:noMultiLvlLbl val="0"/>
      </c:catAx>
      <c:valAx>
        <c:axId val="-341357392"/>
        <c:scaling>
          <c:orientation val="minMax"/>
        </c:scaling>
        <c:delete val="1"/>
        <c:axPos val="l"/>
        <c:numFmt formatCode="General" sourceLinked="1"/>
        <c:majorTickMark val="out"/>
        <c:minorTickMark val="none"/>
        <c:tickLblPos val="nextTo"/>
        <c:crossAx val="-341364496"/>
        <c:crosses val="autoZero"/>
        <c:crossBetween val="between"/>
      </c:valAx>
    </c:plotArea>
    <c:plotVisOnly val="1"/>
    <c:dispBlanksAs val="gap"/>
    <c:showDLblsOverMax val="0"/>
  </c:chart>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0152230971128608E-2"/>
          <c:y val="4.2829696920498109E-2"/>
          <c:w val="0.95266385451818536"/>
          <c:h val="0.7399211691278863"/>
        </c:manualLayout>
      </c:layout>
      <c:scatterChart>
        <c:scatterStyle val="lineMarker"/>
        <c:varyColors val="0"/>
        <c:ser>
          <c:idx val="0"/>
          <c:order val="0"/>
          <c:tx>
            <c:strRef>
              <c:f>TPM!$D$1</c:f>
              <c:strCache>
                <c:ptCount val="1"/>
                <c:pt idx="0">
                  <c:v>In bed</c:v>
                </c:pt>
              </c:strCache>
            </c:strRef>
          </c:tx>
          <c:spPr>
            <a:ln w="44450">
              <a:solidFill>
                <a:srgbClr val="0000FF"/>
              </a:solidFill>
              <a:prstDash val="solid"/>
            </a:ln>
          </c:spPr>
          <c:marker>
            <c:symbol val="none"/>
          </c:marker>
          <c:xVal>
            <c:numRef>
              <c:f>TPM!$C$2:$C$945</c:f>
              <c:numCache>
                <c:formatCode>General</c:formatCode>
                <c:ptCount val="944"/>
                <c:pt idx="0">
                  <c:v>7.5</c:v>
                </c:pt>
                <c:pt idx="1">
                  <c:v>8</c:v>
                </c:pt>
                <c:pt idx="2">
                  <c:v>8.5</c:v>
                </c:pt>
                <c:pt idx="3">
                  <c:v>9</c:v>
                </c:pt>
                <c:pt idx="4">
                  <c:v>9.5</c:v>
                </c:pt>
                <c:pt idx="5">
                  <c:v>10</c:v>
                </c:pt>
                <c:pt idx="6">
                  <c:v>10.5</c:v>
                </c:pt>
                <c:pt idx="7">
                  <c:v>11</c:v>
                </c:pt>
                <c:pt idx="8">
                  <c:v>11.5</c:v>
                </c:pt>
                <c:pt idx="9">
                  <c:v>12</c:v>
                </c:pt>
                <c:pt idx="10">
                  <c:v>12.5</c:v>
                </c:pt>
                <c:pt idx="11">
                  <c:v>13</c:v>
                </c:pt>
                <c:pt idx="12">
                  <c:v>13.5</c:v>
                </c:pt>
                <c:pt idx="13">
                  <c:v>14</c:v>
                </c:pt>
                <c:pt idx="14">
                  <c:v>14.5</c:v>
                </c:pt>
                <c:pt idx="15">
                  <c:v>15</c:v>
                </c:pt>
                <c:pt idx="16">
                  <c:v>15.5</c:v>
                </c:pt>
                <c:pt idx="17">
                  <c:v>16</c:v>
                </c:pt>
                <c:pt idx="18">
                  <c:v>16.5</c:v>
                </c:pt>
                <c:pt idx="19">
                  <c:v>17</c:v>
                </c:pt>
                <c:pt idx="20">
                  <c:v>17.5</c:v>
                </c:pt>
                <c:pt idx="21">
                  <c:v>18</c:v>
                </c:pt>
                <c:pt idx="22">
                  <c:v>18.5</c:v>
                </c:pt>
                <c:pt idx="23">
                  <c:v>19</c:v>
                </c:pt>
                <c:pt idx="24">
                  <c:v>19.5</c:v>
                </c:pt>
                <c:pt idx="25">
                  <c:v>20</c:v>
                </c:pt>
                <c:pt idx="26">
                  <c:v>20.5</c:v>
                </c:pt>
                <c:pt idx="27">
                  <c:v>21</c:v>
                </c:pt>
                <c:pt idx="28">
                  <c:v>21.5</c:v>
                </c:pt>
                <c:pt idx="29">
                  <c:v>22</c:v>
                </c:pt>
                <c:pt idx="30">
                  <c:v>22.5</c:v>
                </c:pt>
                <c:pt idx="31">
                  <c:v>23</c:v>
                </c:pt>
                <c:pt idx="32">
                  <c:v>23.5</c:v>
                </c:pt>
                <c:pt idx="33">
                  <c:v>24</c:v>
                </c:pt>
                <c:pt idx="34">
                  <c:v>24.5</c:v>
                </c:pt>
                <c:pt idx="35">
                  <c:v>25</c:v>
                </c:pt>
                <c:pt idx="36">
                  <c:v>25.5</c:v>
                </c:pt>
                <c:pt idx="37">
                  <c:v>26</c:v>
                </c:pt>
                <c:pt idx="38">
                  <c:v>26.5</c:v>
                </c:pt>
                <c:pt idx="39">
                  <c:v>27</c:v>
                </c:pt>
                <c:pt idx="40">
                  <c:v>27.5</c:v>
                </c:pt>
                <c:pt idx="41">
                  <c:v>28</c:v>
                </c:pt>
                <c:pt idx="42">
                  <c:v>28.5</c:v>
                </c:pt>
                <c:pt idx="43">
                  <c:v>29</c:v>
                </c:pt>
                <c:pt idx="44">
                  <c:v>29.5</c:v>
                </c:pt>
                <c:pt idx="45">
                  <c:v>30</c:v>
                </c:pt>
                <c:pt idx="46">
                  <c:v>30.5</c:v>
                </c:pt>
                <c:pt idx="47">
                  <c:v>31</c:v>
                </c:pt>
                <c:pt idx="48">
                  <c:v>31.5</c:v>
                </c:pt>
                <c:pt idx="49">
                  <c:v>32</c:v>
                </c:pt>
                <c:pt idx="50">
                  <c:v>32.5</c:v>
                </c:pt>
                <c:pt idx="51">
                  <c:v>33</c:v>
                </c:pt>
                <c:pt idx="52">
                  <c:v>33.5</c:v>
                </c:pt>
                <c:pt idx="53">
                  <c:v>34</c:v>
                </c:pt>
                <c:pt idx="54">
                  <c:v>34.5</c:v>
                </c:pt>
                <c:pt idx="55">
                  <c:v>35</c:v>
                </c:pt>
                <c:pt idx="56">
                  <c:v>35.5</c:v>
                </c:pt>
                <c:pt idx="57">
                  <c:v>36</c:v>
                </c:pt>
                <c:pt idx="58">
                  <c:v>36.5</c:v>
                </c:pt>
                <c:pt idx="59">
                  <c:v>37</c:v>
                </c:pt>
                <c:pt idx="60">
                  <c:v>37.5</c:v>
                </c:pt>
                <c:pt idx="61">
                  <c:v>38</c:v>
                </c:pt>
                <c:pt idx="62">
                  <c:v>38.5</c:v>
                </c:pt>
                <c:pt idx="63">
                  <c:v>39</c:v>
                </c:pt>
                <c:pt idx="64">
                  <c:v>39.5</c:v>
                </c:pt>
                <c:pt idx="65">
                  <c:v>40</c:v>
                </c:pt>
                <c:pt idx="66">
                  <c:v>40.5</c:v>
                </c:pt>
                <c:pt idx="67">
                  <c:v>41</c:v>
                </c:pt>
                <c:pt idx="68">
                  <c:v>41.5</c:v>
                </c:pt>
                <c:pt idx="69">
                  <c:v>42</c:v>
                </c:pt>
                <c:pt idx="70">
                  <c:v>42.5</c:v>
                </c:pt>
                <c:pt idx="71">
                  <c:v>43</c:v>
                </c:pt>
                <c:pt idx="72">
                  <c:v>43.5</c:v>
                </c:pt>
                <c:pt idx="73">
                  <c:v>44</c:v>
                </c:pt>
                <c:pt idx="74">
                  <c:v>44.5</c:v>
                </c:pt>
                <c:pt idx="75">
                  <c:v>45</c:v>
                </c:pt>
                <c:pt idx="76">
                  <c:v>45.5</c:v>
                </c:pt>
                <c:pt idx="77">
                  <c:v>46</c:v>
                </c:pt>
                <c:pt idx="78">
                  <c:v>46.5</c:v>
                </c:pt>
                <c:pt idx="79">
                  <c:v>47</c:v>
                </c:pt>
                <c:pt idx="80">
                  <c:v>47.5</c:v>
                </c:pt>
                <c:pt idx="81">
                  <c:v>48</c:v>
                </c:pt>
                <c:pt idx="82">
                  <c:v>48.5</c:v>
                </c:pt>
                <c:pt idx="83">
                  <c:v>49</c:v>
                </c:pt>
                <c:pt idx="84">
                  <c:v>49.5</c:v>
                </c:pt>
                <c:pt idx="85">
                  <c:v>50</c:v>
                </c:pt>
                <c:pt idx="86">
                  <c:v>50.5</c:v>
                </c:pt>
                <c:pt idx="87">
                  <c:v>51</c:v>
                </c:pt>
                <c:pt idx="88">
                  <c:v>51.5</c:v>
                </c:pt>
                <c:pt idx="89">
                  <c:v>52</c:v>
                </c:pt>
                <c:pt idx="90">
                  <c:v>52.5</c:v>
                </c:pt>
                <c:pt idx="91">
                  <c:v>53</c:v>
                </c:pt>
                <c:pt idx="92">
                  <c:v>53.5</c:v>
                </c:pt>
                <c:pt idx="93">
                  <c:v>54</c:v>
                </c:pt>
                <c:pt idx="94">
                  <c:v>54.5</c:v>
                </c:pt>
                <c:pt idx="95">
                  <c:v>55</c:v>
                </c:pt>
                <c:pt idx="96">
                  <c:v>55.5</c:v>
                </c:pt>
                <c:pt idx="97">
                  <c:v>56</c:v>
                </c:pt>
                <c:pt idx="98">
                  <c:v>56.5</c:v>
                </c:pt>
                <c:pt idx="99">
                  <c:v>57</c:v>
                </c:pt>
                <c:pt idx="100">
                  <c:v>57.5</c:v>
                </c:pt>
                <c:pt idx="101">
                  <c:v>58</c:v>
                </c:pt>
                <c:pt idx="102">
                  <c:v>58.5</c:v>
                </c:pt>
                <c:pt idx="103">
                  <c:v>59</c:v>
                </c:pt>
                <c:pt idx="104">
                  <c:v>59.5</c:v>
                </c:pt>
                <c:pt idx="105">
                  <c:v>60</c:v>
                </c:pt>
                <c:pt idx="106">
                  <c:v>60.5</c:v>
                </c:pt>
                <c:pt idx="107">
                  <c:v>61</c:v>
                </c:pt>
                <c:pt idx="108">
                  <c:v>61.5</c:v>
                </c:pt>
                <c:pt idx="109">
                  <c:v>62</c:v>
                </c:pt>
                <c:pt idx="110">
                  <c:v>62.5</c:v>
                </c:pt>
                <c:pt idx="111">
                  <c:v>63</c:v>
                </c:pt>
                <c:pt idx="112">
                  <c:v>63.5</c:v>
                </c:pt>
                <c:pt idx="113">
                  <c:v>64</c:v>
                </c:pt>
                <c:pt idx="114">
                  <c:v>64.5</c:v>
                </c:pt>
                <c:pt idx="115">
                  <c:v>65</c:v>
                </c:pt>
                <c:pt idx="116">
                  <c:v>65.5</c:v>
                </c:pt>
                <c:pt idx="117">
                  <c:v>66</c:v>
                </c:pt>
                <c:pt idx="118">
                  <c:v>66.5</c:v>
                </c:pt>
                <c:pt idx="119">
                  <c:v>67</c:v>
                </c:pt>
                <c:pt idx="120">
                  <c:v>67.5</c:v>
                </c:pt>
                <c:pt idx="121">
                  <c:v>68</c:v>
                </c:pt>
                <c:pt idx="122">
                  <c:v>68.5</c:v>
                </c:pt>
                <c:pt idx="123">
                  <c:v>69</c:v>
                </c:pt>
                <c:pt idx="124">
                  <c:v>69.5</c:v>
                </c:pt>
                <c:pt idx="125">
                  <c:v>70</c:v>
                </c:pt>
                <c:pt idx="126">
                  <c:v>70.5</c:v>
                </c:pt>
                <c:pt idx="127">
                  <c:v>71</c:v>
                </c:pt>
                <c:pt idx="128">
                  <c:v>71.5</c:v>
                </c:pt>
                <c:pt idx="129">
                  <c:v>72</c:v>
                </c:pt>
                <c:pt idx="130">
                  <c:v>72.5</c:v>
                </c:pt>
                <c:pt idx="131">
                  <c:v>73</c:v>
                </c:pt>
                <c:pt idx="132">
                  <c:v>73.5</c:v>
                </c:pt>
                <c:pt idx="133">
                  <c:v>74</c:v>
                </c:pt>
                <c:pt idx="134">
                  <c:v>74.5</c:v>
                </c:pt>
                <c:pt idx="135">
                  <c:v>75</c:v>
                </c:pt>
                <c:pt idx="136">
                  <c:v>75.5</c:v>
                </c:pt>
                <c:pt idx="137">
                  <c:v>76</c:v>
                </c:pt>
                <c:pt idx="138">
                  <c:v>76.5</c:v>
                </c:pt>
                <c:pt idx="139">
                  <c:v>77</c:v>
                </c:pt>
                <c:pt idx="140">
                  <c:v>77.5</c:v>
                </c:pt>
                <c:pt idx="141">
                  <c:v>78</c:v>
                </c:pt>
                <c:pt idx="142">
                  <c:v>78.5</c:v>
                </c:pt>
                <c:pt idx="143">
                  <c:v>79</c:v>
                </c:pt>
                <c:pt idx="144">
                  <c:v>79.5</c:v>
                </c:pt>
                <c:pt idx="145">
                  <c:v>80</c:v>
                </c:pt>
                <c:pt idx="146">
                  <c:v>80.5</c:v>
                </c:pt>
                <c:pt idx="147">
                  <c:v>81</c:v>
                </c:pt>
                <c:pt idx="148">
                  <c:v>81.5</c:v>
                </c:pt>
                <c:pt idx="149">
                  <c:v>82</c:v>
                </c:pt>
                <c:pt idx="150">
                  <c:v>82.5</c:v>
                </c:pt>
                <c:pt idx="151">
                  <c:v>83</c:v>
                </c:pt>
                <c:pt idx="152">
                  <c:v>83.5</c:v>
                </c:pt>
                <c:pt idx="153">
                  <c:v>84</c:v>
                </c:pt>
                <c:pt idx="154">
                  <c:v>84.5</c:v>
                </c:pt>
                <c:pt idx="155">
                  <c:v>85</c:v>
                </c:pt>
                <c:pt idx="156">
                  <c:v>85.5</c:v>
                </c:pt>
                <c:pt idx="157">
                  <c:v>86</c:v>
                </c:pt>
                <c:pt idx="158">
                  <c:v>86.5</c:v>
                </c:pt>
                <c:pt idx="159">
                  <c:v>87</c:v>
                </c:pt>
                <c:pt idx="160">
                  <c:v>87.5</c:v>
                </c:pt>
                <c:pt idx="161">
                  <c:v>88</c:v>
                </c:pt>
                <c:pt idx="162">
                  <c:v>88.5</c:v>
                </c:pt>
                <c:pt idx="163">
                  <c:v>89</c:v>
                </c:pt>
                <c:pt idx="164">
                  <c:v>89.5</c:v>
                </c:pt>
                <c:pt idx="165">
                  <c:v>90</c:v>
                </c:pt>
                <c:pt idx="166">
                  <c:v>90.5</c:v>
                </c:pt>
                <c:pt idx="167">
                  <c:v>91</c:v>
                </c:pt>
                <c:pt idx="168">
                  <c:v>91.5</c:v>
                </c:pt>
                <c:pt idx="169">
                  <c:v>92</c:v>
                </c:pt>
                <c:pt idx="170">
                  <c:v>92.5</c:v>
                </c:pt>
                <c:pt idx="171">
                  <c:v>93</c:v>
                </c:pt>
                <c:pt idx="172">
                  <c:v>93.5</c:v>
                </c:pt>
                <c:pt idx="173">
                  <c:v>94</c:v>
                </c:pt>
                <c:pt idx="174">
                  <c:v>94.5</c:v>
                </c:pt>
                <c:pt idx="175">
                  <c:v>95</c:v>
                </c:pt>
                <c:pt idx="176">
                  <c:v>95.5</c:v>
                </c:pt>
                <c:pt idx="177">
                  <c:v>96</c:v>
                </c:pt>
                <c:pt idx="178">
                  <c:v>96.5</c:v>
                </c:pt>
                <c:pt idx="179">
                  <c:v>97</c:v>
                </c:pt>
                <c:pt idx="180">
                  <c:v>97.5</c:v>
                </c:pt>
                <c:pt idx="181">
                  <c:v>98</c:v>
                </c:pt>
                <c:pt idx="182">
                  <c:v>98.5</c:v>
                </c:pt>
                <c:pt idx="183">
                  <c:v>99</c:v>
                </c:pt>
                <c:pt idx="184">
                  <c:v>99.5</c:v>
                </c:pt>
                <c:pt idx="185">
                  <c:v>100</c:v>
                </c:pt>
                <c:pt idx="186">
                  <c:v>100.5</c:v>
                </c:pt>
                <c:pt idx="187">
                  <c:v>101</c:v>
                </c:pt>
                <c:pt idx="188">
                  <c:v>101.5</c:v>
                </c:pt>
                <c:pt idx="189">
                  <c:v>102</c:v>
                </c:pt>
                <c:pt idx="190">
                  <c:v>102.5</c:v>
                </c:pt>
                <c:pt idx="191">
                  <c:v>103</c:v>
                </c:pt>
                <c:pt idx="192">
                  <c:v>103.5</c:v>
                </c:pt>
                <c:pt idx="193">
                  <c:v>104</c:v>
                </c:pt>
                <c:pt idx="194">
                  <c:v>104.5</c:v>
                </c:pt>
                <c:pt idx="195">
                  <c:v>105</c:v>
                </c:pt>
                <c:pt idx="196">
                  <c:v>105.5</c:v>
                </c:pt>
                <c:pt idx="197">
                  <c:v>106</c:v>
                </c:pt>
                <c:pt idx="198">
                  <c:v>106.5</c:v>
                </c:pt>
                <c:pt idx="199">
                  <c:v>107</c:v>
                </c:pt>
                <c:pt idx="200">
                  <c:v>107.5</c:v>
                </c:pt>
                <c:pt idx="201">
                  <c:v>108</c:v>
                </c:pt>
                <c:pt idx="202">
                  <c:v>108.5</c:v>
                </c:pt>
                <c:pt idx="203">
                  <c:v>109</c:v>
                </c:pt>
                <c:pt idx="204">
                  <c:v>109.5</c:v>
                </c:pt>
                <c:pt idx="205">
                  <c:v>110</c:v>
                </c:pt>
                <c:pt idx="206">
                  <c:v>110.5</c:v>
                </c:pt>
                <c:pt idx="207">
                  <c:v>111</c:v>
                </c:pt>
                <c:pt idx="208">
                  <c:v>111.5</c:v>
                </c:pt>
                <c:pt idx="209">
                  <c:v>112</c:v>
                </c:pt>
                <c:pt idx="210">
                  <c:v>112.5</c:v>
                </c:pt>
                <c:pt idx="211">
                  <c:v>113</c:v>
                </c:pt>
                <c:pt idx="212">
                  <c:v>113.5</c:v>
                </c:pt>
                <c:pt idx="213">
                  <c:v>114</c:v>
                </c:pt>
                <c:pt idx="214">
                  <c:v>114.5</c:v>
                </c:pt>
                <c:pt idx="215">
                  <c:v>115</c:v>
                </c:pt>
                <c:pt idx="216">
                  <c:v>115.5</c:v>
                </c:pt>
                <c:pt idx="217">
                  <c:v>116</c:v>
                </c:pt>
                <c:pt idx="218">
                  <c:v>116.5</c:v>
                </c:pt>
                <c:pt idx="219">
                  <c:v>117</c:v>
                </c:pt>
                <c:pt idx="220">
                  <c:v>117.5</c:v>
                </c:pt>
                <c:pt idx="221">
                  <c:v>118</c:v>
                </c:pt>
                <c:pt idx="222">
                  <c:v>118.5</c:v>
                </c:pt>
                <c:pt idx="223">
                  <c:v>119</c:v>
                </c:pt>
                <c:pt idx="224">
                  <c:v>119.5</c:v>
                </c:pt>
                <c:pt idx="225">
                  <c:v>120</c:v>
                </c:pt>
              </c:numCache>
            </c:numRef>
          </c:xVal>
          <c:yVal>
            <c:numRef>
              <c:f>TPM!$D$2:$D$945</c:f>
              <c:numCache>
                <c:formatCode>General</c:formatCode>
                <c:ptCount val="94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1</c:v>
                </c:pt>
                <c:pt idx="81">
                  <c:v>1</c:v>
                </c:pt>
                <c:pt idx="82">
                  <c:v>1</c:v>
                </c:pt>
                <c:pt idx="83">
                  <c:v>1</c:v>
                </c:pt>
                <c:pt idx="84">
                  <c:v>1</c:v>
                </c:pt>
                <c:pt idx="85">
                  <c:v>1</c:v>
                </c:pt>
                <c:pt idx="86">
                  <c:v>1</c:v>
                </c:pt>
                <c:pt idx="87">
                  <c:v>1</c:v>
                </c:pt>
                <c:pt idx="88">
                  <c:v>1</c:v>
                </c:pt>
                <c:pt idx="89">
                  <c:v>1</c:v>
                </c:pt>
                <c:pt idx="90">
                  <c:v>1</c:v>
                </c:pt>
                <c:pt idx="91">
                  <c:v>1</c:v>
                </c:pt>
                <c:pt idx="92">
                  <c:v>1</c:v>
                </c:pt>
                <c:pt idx="93">
                  <c:v>1</c:v>
                </c:pt>
                <c:pt idx="94">
                  <c:v>1</c:v>
                </c:pt>
                <c:pt idx="95">
                  <c:v>1</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1</c:v>
                </c:pt>
                <c:pt idx="129">
                  <c:v>1</c:v>
                </c:pt>
                <c:pt idx="130">
                  <c:v>1</c:v>
                </c:pt>
                <c:pt idx="131">
                  <c:v>1</c:v>
                </c:pt>
                <c:pt idx="132">
                  <c:v>1</c:v>
                </c:pt>
                <c:pt idx="133">
                  <c:v>1</c:v>
                </c:pt>
                <c:pt idx="134">
                  <c:v>1</c:v>
                </c:pt>
                <c:pt idx="135">
                  <c:v>1</c:v>
                </c:pt>
                <c:pt idx="136">
                  <c:v>1</c:v>
                </c:pt>
                <c:pt idx="137">
                  <c:v>1</c:v>
                </c:pt>
                <c:pt idx="138">
                  <c:v>1</c:v>
                </c:pt>
                <c:pt idx="139">
                  <c:v>1</c:v>
                </c:pt>
                <c:pt idx="140">
                  <c:v>1</c:v>
                </c:pt>
                <c:pt idx="141">
                  <c:v>1</c:v>
                </c:pt>
                <c:pt idx="142">
                  <c:v>1</c:v>
                </c:pt>
                <c:pt idx="143">
                  <c:v>1</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1</c:v>
                </c:pt>
                <c:pt idx="177">
                  <c:v>1</c:v>
                </c:pt>
                <c:pt idx="178">
                  <c:v>1</c:v>
                </c:pt>
                <c:pt idx="179">
                  <c:v>1</c:v>
                </c:pt>
                <c:pt idx="180">
                  <c:v>1</c:v>
                </c:pt>
                <c:pt idx="181">
                  <c:v>1</c:v>
                </c:pt>
                <c:pt idx="182">
                  <c:v>1</c:v>
                </c:pt>
                <c:pt idx="183">
                  <c:v>1</c:v>
                </c:pt>
                <c:pt idx="184">
                  <c:v>1</c:v>
                </c:pt>
                <c:pt idx="185">
                  <c:v>1</c:v>
                </c:pt>
                <c:pt idx="186">
                  <c:v>1</c:v>
                </c:pt>
                <c:pt idx="187">
                  <c:v>1</c:v>
                </c:pt>
                <c:pt idx="188">
                  <c:v>1</c:v>
                </c:pt>
                <c:pt idx="189">
                  <c:v>1</c:v>
                </c:pt>
                <c:pt idx="190">
                  <c:v>1</c:v>
                </c:pt>
                <c:pt idx="191">
                  <c:v>1</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1</c:v>
                </c:pt>
                <c:pt idx="225">
                  <c:v>1</c:v>
                </c:pt>
              </c:numCache>
            </c:numRef>
          </c:yVal>
          <c:smooth val="0"/>
          <c:extLst>
            <c:ext xmlns:c16="http://schemas.microsoft.com/office/drawing/2014/chart" uri="{C3380CC4-5D6E-409C-BE32-E72D297353CC}">
              <c16:uniqueId val="{00000000-9F44-2746-9650-89A868F9E957}"/>
            </c:ext>
          </c:extLst>
        </c:ser>
        <c:ser>
          <c:idx val="3"/>
          <c:order val="1"/>
          <c:tx>
            <c:v>Asleep</c:v>
          </c:tx>
          <c:spPr>
            <a:ln w="44450">
              <a:solidFill>
                <a:srgbClr val="00FFFF"/>
              </a:solidFill>
              <a:prstDash val="solid"/>
            </a:ln>
          </c:spPr>
          <c:marker>
            <c:symbol val="none"/>
          </c:marker>
          <c:xVal>
            <c:numRef>
              <c:f>TPM!$C$2:$C$945</c:f>
              <c:numCache>
                <c:formatCode>General</c:formatCode>
                <c:ptCount val="944"/>
                <c:pt idx="0">
                  <c:v>7.5</c:v>
                </c:pt>
                <c:pt idx="1">
                  <c:v>8</c:v>
                </c:pt>
                <c:pt idx="2">
                  <c:v>8.5</c:v>
                </c:pt>
                <c:pt idx="3">
                  <c:v>9</c:v>
                </c:pt>
                <c:pt idx="4">
                  <c:v>9.5</c:v>
                </c:pt>
                <c:pt idx="5">
                  <c:v>10</c:v>
                </c:pt>
                <c:pt idx="6">
                  <c:v>10.5</c:v>
                </c:pt>
                <c:pt idx="7">
                  <c:v>11</c:v>
                </c:pt>
                <c:pt idx="8">
                  <c:v>11.5</c:v>
                </c:pt>
                <c:pt idx="9">
                  <c:v>12</c:v>
                </c:pt>
                <c:pt idx="10">
                  <c:v>12.5</c:v>
                </c:pt>
                <c:pt idx="11">
                  <c:v>13</c:v>
                </c:pt>
                <c:pt idx="12">
                  <c:v>13.5</c:v>
                </c:pt>
                <c:pt idx="13">
                  <c:v>14</c:v>
                </c:pt>
                <c:pt idx="14">
                  <c:v>14.5</c:v>
                </c:pt>
                <c:pt idx="15">
                  <c:v>15</c:v>
                </c:pt>
                <c:pt idx="16">
                  <c:v>15.5</c:v>
                </c:pt>
                <c:pt idx="17">
                  <c:v>16</c:v>
                </c:pt>
                <c:pt idx="18">
                  <c:v>16.5</c:v>
                </c:pt>
                <c:pt idx="19">
                  <c:v>17</c:v>
                </c:pt>
                <c:pt idx="20">
                  <c:v>17.5</c:v>
                </c:pt>
                <c:pt idx="21">
                  <c:v>18</c:v>
                </c:pt>
                <c:pt idx="22">
                  <c:v>18.5</c:v>
                </c:pt>
                <c:pt idx="23">
                  <c:v>19</c:v>
                </c:pt>
                <c:pt idx="24">
                  <c:v>19.5</c:v>
                </c:pt>
                <c:pt idx="25">
                  <c:v>20</c:v>
                </c:pt>
                <c:pt idx="26">
                  <c:v>20.5</c:v>
                </c:pt>
                <c:pt idx="27">
                  <c:v>21</c:v>
                </c:pt>
                <c:pt idx="28">
                  <c:v>21.5</c:v>
                </c:pt>
                <c:pt idx="29">
                  <c:v>22</c:v>
                </c:pt>
                <c:pt idx="30">
                  <c:v>22.5</c:v>
                </c:pt>
                <c:pt idx="31">
                  <c:v>23</c:v>
                </c:pt>
                <c:pt idx="32">
                  <c:v>23.5</c:v>
                </c:pt>
                <c:pt idx="33">
                  <c:v>24</c:v>
                </c:pt>
                <c:pt idx="34">
                  <c:v>24.5</c:v>
                </c:pt>
                <c:pt idx="35">
                  <c:v>25</c:v>
                </c:pt>
                <c:pt idx="36">
                  <c:v>25.5</c:v>
                </c:pt>
                <c:pt idx="37">
                  <c:v>26</c:v>
                </c:pt>
                <c:pt idx="38">
                  <c:v>26.5</c:v>
                </c:pt>
                <c:pt idx="39">
                  <c:v>27</c:v>
                </c:pt>
                <c:pt idx="40">
                  <c:v>27.5</c:v>
                </c:pt>
                <c:pt idx="41">
                  <c:v>28</c:v>
                </c:pt>
                <c:pt idx="42">
                  <c:v>28.5</c:v>
                </c:pt>
                <c:pt idx="43">
                  <c:v>29</c:v>
                </c:pt>
                <c:pt idx="44">
                  <c:v>29.5</c:v>
                </c:pt>
                <c:pt idx="45">
                  <c:v>30</c:v>
                </c:pt>
                <c:pt idx="46">
                  <c:v>30.5</c:v>
                </c:pt>
                <c:pt idx="47">
                  <c:v>31</c:v>
                </c:pt>
                <c:pt idx="48">
                  <c:v>31.5</c:v>
                </c:pt>
                <c:pt idx="49">
                  <c:v>32</c:v>
                </c:pt>
                <c:pt idx="50">
                  <c:v>32.5</c:v>
                </c:pt>
                <c:pt idx="51">
                  <c:v>33</c:v>
                </c:pt>
                <c:pt idx="52">
                  <c:v>33.5</c:v>
                </c:pt>
                <c:pt idx="53">
                  <c:v>34</c:v>
                </c:pt>
                <c:pt idx="54">
                  <c:v>34.5</c:v>
                </c:pt>
                <c:pt idx="55">
                  <c:v>35</c:v>
                </c:pt>
                <c:pt idx="56">
                  <c:v>35.5</c:v>
                </c:pt>
                <c:pt idx="57">
                  <c:v>36</c:v>
                </c:pt>
                <c:pt idx="58">
                  <c:v>36.5</c:v>
                </c:pt>
                <c:pt idx="59">
                  <c:v>37</c:v>
                </c:pt>
                <c:pt idx="60">
                  <c:v>37.5</c:v>
                </c:pt>
                <c:pt idx="61">
                  <c:v>38</c:v>
                </c:pt>
                <c:pt idx="62">
                  <c:v>38.5</c:v>
                </c:pt>
                <c:pt idx="63">
                  <c:v>39</c:v>
                </c:pt>
                <c:pt idx="64">
                  <c:v>39.5</c:v>
                </c:pt>
                <c:pt idx="65">
                  <c:v>40</c:v>
                </c:pt>
                <c:pt idx="66">
                  <c:v>40.5</c:v>
                </c:pt>
                <c:pt idx="67">
                  <c:v>41</c:v>
                </c:pt>
                <c:pt idx="68">
                  <c:v>41.5</c:v>
                </c:pt>
                <c:pt idx="69">
                  <c:v>42</c:v>
                </c:pt>
                <c:pt idx="70">
                  <c:v>42.5</c:v>
                </c:pt>
                <c:pt idx="71">
                  <c:v>43</c:v>
                </c:pt>
                <c:pt idx="72">
                  <c:v>43.5</c:v>
                </c:pt>
                <c:pt idx="73">
                  <c:v>44</c:v>
                </c:pt>
                <c:pt idx="74">
                  <c:v>44.5</c:v>
                </c:pt>
                <c:pt idx="75">
                  <c:v>45</c:v>
                </c:pt>
                <c:pt idx="76">
                  <c:v>45.5</c:v>
                </c:pt>
                <c:pt idx="77">
                  <c:v>46</c:v>
                </c:pt>
                <c:pt idx="78">
                  <c:v>46.5</c:v>
                </c:pt>
                <c:pt idx="79">
                  <c:v>47</c:v>
                </c:pt>
                <c:pt idx="80">
                  <c:v>47.5</c:v>
                </c:pt>
                <c:pt idx="81">
                  <c:v>48</c:v>
                </c:pt>
                <c:pt idx="82">
                  <c:v>48.5</c:v>
                </c:pt>
                <c:pt idx="83">
                  <c:v>49</c:v>
                </c:pt>
                <c:pt idx="84">
                  <c:v>49.5</c:v>
                </c:pt>
                <c:pt idx="85">
                  <c:v>50</c:v>
                </c:pt>
                <c:pt idx="86">
                  <c:v>50.5</c:v>
                </c:pt>
                <c:pt idx="87">
                  <c:v>51</c:v>
                </c:pt>
                <c:pt idx="88">
                  <c:v>51.5</c:v>
                </c:pt>
                <c:pt idx="89">
                  <c:v>52</c:v>
                </c:pt>
                <c:pt idx="90">
                  <c:v>52.5</c:v>
                </c:pt>
                <c:pt idx="91">
                  <c:v>53</c:v>
                </c:pt>
                <c:pt idx="92">
                  <c:v>53.5</c:v>
                </c:pt>
                <c:pt idx="93">
                  <c:v>54</c:v>
                </c:pt>
                <c:pt idx="94">
                  <c:v>54.5</c:v>
                </c:pt>
                <c:pt idx="95">
                  <c:v>55</c:v>
                </c:pt>
                <c:pt idx="96">
                  <c:v>55.5</c:v>
                </c:pt>
                <c:pt idx="97">
                  <c:v>56</c:v>
                </c:pt>
                <c:pt idx="98">
                  <c:v>56.5</c:v>
                </c:pt>
                <c:pt idx="99">
                  <c:v>57</c:v>
                </c:pt>
                <c:pt idx="100">
                  <c:v>57.5</c:v>
                </c:pt>
                <c:pt idx="101">
                  <c:v>58</c:v>
                </c:pt>
                <c:pt idx="102">
                  <c:v>58.5</c:v>
                </c:pt>
                <c:pt idx="103">
                  <c:v>59</c:v>
                </c:pt>
                <c:pt idx="104">
                  <c:v>59.5</c:v>
                </c:pt>
                <c:pt idx="105">
                  <c:v>60</c:v>
                </c:pt>
                <c:pt idx="106">
                  <c:v>60.5</c:v>
                </c:pt>
                <c:pt idx="107">
                  <c:v>61</c:v>
                </c:pt>
                <c:pt idx="108">
                  <c:v>61.5</c:v>
                </c:pt>
                <c:pt idx="109">
                  <c:v>62</c:v>
                </c:pt>
                <c:pt idx="110">
                  <c:v>62.5</c:v>
                </c:pt>
                <c:pt idx="111">
                  <c:v>63</c:v>
                </c:pt>
                <c:pt idx="112">
                  <c:v>63.5</c:v>
                </c:pt>
                <c:pt idx="113">
                  <c:v>64</c:v>
                </c:pt>
                <c:pt idx="114">
                  <c:v>64.5</c:v>
                </c:pt>
                <c:pt idx="115">
                  <c:v>65</c:v>
                </c:pt>
                <c:pt idx="116">
                  <c:v>65.5</c:v>
                </c:pt>
                <c:pt idx="117">
                  <c:v>66</c:v>
                </c:pt>
                <c:pt idx="118">
                  <c:v>66.5</c:v>
                </c:pt>
                <c:pt idx="119">
                  <c:v>67</c:v>
                </c:pt>
                <c:pt idx="120">
                  <c:v>67.5</c:v>
                </c:pt>
                <c:pt idx="121">
                  <c:v>68</c:v>
                </c:pt>
                <c:pt idx="122">
                  <c:v>68.5</c:v>
                </c:pt>
                <c:pt idx="123">
                  <c:v>69</c:v>
                </c:pt>
                <c:pt idx="124">
                  <c:v>69.5</c:v>
                </c:pt>
                <c:pt idx="125">
                  <c:v>70</c:v>
                </c:pt>
                <c:pt idx="126">
                  <c:v>70.5</c:v>
                </c:pt>
                <c:pt idx="127">
                  <c:v>71</c:v>
                </c:pt>
                <c:pt idx="128">
                  <c:v>71.5</c:v>
                </c:pt>
                <c:pt idx="129">
                  <c:v>72</c:v>
                </c:pt>
                <c:pt idx="130">
                  <c:v>72.5</c:v>
                </c:pt>
                <c:pt idx="131">
                  <c:v>73</c:v>
                </c:pt>
                <c:pt idx="132">
                  <c:v>73.5</c:v>
                </c:pt>
                <c:pt idx="133">
                  <c:v>74</c:v>
                </c:pt>
                <c:pt idx="134">
                  <c:v>74.5</c:v>
                </c:pt>
                <c:pt idx="135">
                  <c:v>75</c:v>
                </c:pt>
                <c:pt idx="136">
                  <c:v>75.5</c:v>
                </c:pt>
                <c:pt idx="137">
                  <c:v>76</c:v>
                </c:pt>
                <c:pt idx="138">
                  <c:v>76.5</c:v>
                </c:pt>
                <c:pt idx="139">
                  <c:v>77</c:v>
                </c:pt>
                <c:pt idx="140">
                  <c:v>77.5</c:v>
                </c:pt>
                <c:pt idx="141">
                  <c:v>78</c:v>
                </c:pt>
                <c:pt idx="142">
                  <c:v>78.5</c:v>
                </c:pt>
                <c:pt idx="143">
                  <c:v>79</c:v>
                </c:pt>
                <c:pt idx="144">
                  <c:v>79.5</c:v>
                </c:pt>
                <c:pt idx="145">
                  <c:v>80</c:v>
                </c:pt>
                <c:pt idx="146">
                  <c:v>80.5</c:v>
                </c:pt>
                <c:pt idx="147">
                  <c:v>81</c:v>
                </c:pt>
                <c:pt idx="148">
                  <c:v>81.5</c:v>
                </c:pt>
                <c:pt idx="149">
                  <c:v>82</c:v>
                </c:pt>
                <c:pt idx="150">
                  <c:v>82.5</c:v>
                </c:pt>
                <c:pt idx="151">
                  <c:v>83</c:v>
                </c:pt>
                <c:pt idx="152">
                  <c:v>83.5</c:v>
                </c:pt>
                <c:pt idx="153">
                  <c:v>84</c:v>
                </c:pt>
                <c:pt idx="154">
                  <c:v>84.5</c:v>
                </c:pt>
                <c:pt idx="155">
                  <c:v>85</c:v>
                </c:pt>
                <c:pt idx="156">
                  <c:v>85.5</c:v>
                </c:pt>
                <c:pt idx="157">
                  <c:v>86</c:v>
                </c:pt>
                <c:pt idx="158">
                  <c:v>86.5</c:v>
                </c:pt>
                <c:pt idx="159">
                  <c:v>87</c:v>
                </c:pt>
                <c:pt idx="160">
                  <c:v>87.5</c:v>
                </c:pt>
                <c:pt idx="161">
                  <c:v>88</c:v>
                </c:pt>
                <c:pt idx="162">
                  <c:v>88.5</c:v>
                </c:pt>
                <c:pt idx="163">
                  <c:v>89</c:v>
                </c:pt>
                <c:pt idx="164">
                  <c:v>89.5</c:v>
                </c:pt>
                <c:pt idx="165">
                  <c:v>90</c:v>
                </c:pt>
                <c:pt idx="166">
                  <c:v>90.5</c:v>
                </c:pt>
                <c:pt idx="167">
                  <c:v>91</c:v>
                </c:pt>
                <c:pt idx="168">
                  <c:v>91.5</c:v>
                </c:pt>
                <c:pt idx="169">
                  <c:v>92</c:v>
                </c:pt>
                <c:pt idx="170">
                  <c:v>92.5</c:v>
                </c:pt>
                <c:pt idx="171">
                  <c:v>93</c:v>
                </c:pt>
                <c:pt idx="172">
                  <c:v>93.5</c:v>
                </c:pt>
                <c:pt idx="173">
                  <c:v>94</c:v>
                </c:pt>
                <c:pt idx="174">
                  <c:v>94.5</c:v>
                </c:pt>
                <c:pt idx="175">
                  <c:v>95</c:v>
                </c:pt>
                <c:pt idx="176">
                  <c:v>95.5</c:v>
                </c:pt>
                <c:pt idx="177">
                  <c:v>96</c:v>
                </c:pt>
                <c:pt idx="178">
                  <c:v>96.5</c:v>
                </c:pt>
                <c:pt idx="179">
                  <c:v>97</c:v>
                </c:pt>
                <c:pt idx="180">
                  <c:v>97.5</c:v>
                </c:pt>
                <c:pt idx="181">
                  <c:v>98</c:v>
                </c:pt>
                <c:pt idx="182">
                  <c:v>98.5</c:v>
                </c:pt>
                <c:pt idx="183">
                  <c:v>99</c:v>
                </c:pt>
                <c:pt idx="184">
                  <c:v>99.5</c:v>
                </c:pt>
                <c:pt idx="185">
                  <c:v>100</c:v>
                </c:pt>
                <c:pt idx="186">
                  <c:v>100.5</c:v>
                </c:pt>
                <c:pt idx="187">
                  <c:v>101</c:v>
                </c:pt>
                <c:pt idx="188">
                  <c:v>101.5</c:v>
                </c:pt>
                <c:pt idx="189">
                  <c:v>102</c:v>
                </c:pt>
                <c:pt idx="190">
                  <c:v>102.5</c:v>
                </c:pt>
                <c:pt idx="191">
                  <c:v>103</c:v>
                </c:pt>
                <c:pt idx="192">
                  <c:v>103.5</c:v>
                </c:pt>
                <c:pt idx="193">
                  <c:v>104</c:v>
                </c:pt>
                <c:pt idx="194">
                  <c:v>104.5</c:v>
                </c:pt>
                <c:pt idx="195">
                  <c:v>105</c:v>
                </c:pt>
                <c:pt idx="196">
                  <c:v>105.5</c:v>
                </c:pt>
                <c:pt idx="197">
                  <c:v>106</c:v>
                </c:pt>
                <c:pt idx="198">
                  <c:v>106.5</c:v>
                </c:pt>
                <c:pt idx="199">
                  <c:v>107</c:v>
                </c:pt>
                <c:pt idx="200">
                  <c:v>107.5</c:v>
                </c:pt>
                <c:pt idx="201">
                  <c:v>108</c:v>
                </c:pt>
                <c:pt idx="202">
                  <c:v>108.5</c:v>
                </c:pt>
                <c:pt idx="203">
                  <c:v>109</c:v>
                </c:pt>
                <c:pt idx="204">
                  <c:v>109.5</c:v>
                </c:pt>
                <c:pt idx="205">
                  <c:v>110</c:v>
                </c:pt>
                <c:pt idx="206">
                  <c:v>110.5</c:v>
                </c:pt>
                <c:pt idx="207">
                  <c:v>111</c:v>
                </c:pt>
                <c:pt idx="208">
                  <c:v>111.5</c:v>
                </c:pt>
                <c:pt idx="209">
                  <c:v>112</c:v>
                </c:pt>
                <c:pt idx="210">
                  <c:v>112.5</c:v>
                </c:pt>
                <c:pt idx="211">
                  <c:v>113</c:v>
                </c:pt>
                <c:pt idx="212">
                  <c:v>113.5</c:v>
                </c:pt>
                <c:pt idx="213">
                  <c:v>114</c:v>
                </c:pt>
                <c:pt idx="214">
                  <c:v>114.5</c:v>
                </c:pt>
                <c:pt idx="215">
                  <c:v>115</c:v>
                </c:pt>
                <c:pt idx="216">
                  <c:v>115.5</c:v>
                </c:pt>
                <c:pt idx="217">
                  <c:v>116</c:v>
                </c:pt>
                <c:pt idx="218">
                  <c:v>116.5</c:v>
                </c:pt>
                <c:pt idx="219">
                  <c:v>117</c:v>
                </c:pt>
                <c:pt idx="220">
                  <c:v>117.5</c:v>
                </c:pt>
                <c:pt idx="221">
                  <c:v>118</c:v>
                </c:pt>
                <c:pt idx="222">
                  <c:v>118.5</c:v>
                </c:pt>
                <c:pt idx="223">
                  <c:v>119</c:v>
                </c:pt>
                <c:pt idx="224">
                  <c:v>119.5</c:v>
                </c:pt>
                <c:pt idx="225">
                  <c:v>120</c:v>
                </c:pt>
              </c:numCache>
            </c:numRef>
          </c:xVal>
          <c:yVal>
            <c:numRef>
              <c:f>TPM!$E$2:$E$945</c:f>
              <c:numCache>
                <c:formatCode>General</c:formatCode>
                <c:ptCount val="94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1</c:v>
                </c:pt>
                <c:pt idx="81">
                  <c:v>1</c:v>
                </c:pt>
                <c:pt idx="82">
                  <c:v>1</c:v>
                </c:pt>
                <c:pt idx="83">
                  <c:v>1</c:v>
                </c:pt>
                <c:pt idx="84">
                  <c:v>1</c:v>
                </c:pt>
                <c:pt idx="85">
                  <c:v>1</c:v>
                </c:pt>
                <c:pt idx="86">
                  <c:v>1</c:v>
                </c:pt>
                <c:pt idx="87">
                  <c:v>1</c:v>
                </c:pt>
                <c:pt idx="88">
                  <c:v>1</c:v>
                </c:pt>
                <c:pt idx="89">
                  <c:v>1</c:v>
                </c:pt>
                <c:pt idx="90">
                  <c:v>1</c:v>
                </c:pt>
                <c:pt idx="91">
                  <c:v>1</c:v>
                </c:pt>
                <c:pt idx="92">
                  <c:v>1</c:v>
                </c:pt>
                <c:pt idx="93">
                  <c:v>1</c:v>
                </c:pt>
                <c:pt idx="94">
                  <c:v>1</c:v>
                </c:pt>
                <c:pt idx="95">
                  <c:v>1</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1</c:v>
                </c:pt>
                <c:pt idx="129">
                  <c:v>1</c:v>
                </c:pt>
                <c:pt idx="130">
                  <c:v>1</c:v>
                </c:pt>
                <c:pt idx="131">
                  <c:v>1</c:v>
                </c:pt>
                <c:pt idx="132">
                  <c:v>1</c:v>
                </c:pt>
                <c:pt idx="133">
                  <c:v>1</c:v>
                </c:pt>
                <c:pt idx="134">
                  <c:v>1</c:v>
                </c:pt>
                <c:pt idx="135">
                  <c:v>1</c:v>
                </c:pt>
                <c:pt idx="136">
                  <c:v>1</c:v>
                </c:pt>
                <c:pt idx="137">
                  <c:v>1</c:v>
                </c:pt>
                <c:pt idx="138">
                  <c:v>1</c:v>
                </c:pt>
                <c:pt idx="139">
                  <c:v>1</c:v>
                </c:pt>
                <c:pt idx="140">
                  <c:v>1</c:v>
                </c:pt>
                <c:pt idx="141">
                  <c:v>1</c:v>
                </c:pt>
                <c:pt idx="142">
                  <c:v>1</c:v>
                </c:pt>
                <c:pt idx="143">
                  <c:v>1</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1</c:v>
                </c:pt>
                <c:pt idx="177">
                  <c:v>1</c:v>
                </c:pt>
                <c:pt idx="178">
                  <c:v>1</c:v>
                </c:pt>
                <c:pt idx="179">
                  <c:v>1</c:v>
                </c:pt>
                <c:pt idx="180">
                  <c:v>1</c:v>
                </c:pt>
                <c:pt idx="181">
                  <c:v>1</c:v>
                </c:pt>
                <c:pt idx="182">
                  <c:v>1</c:v>
                </c:pt>
                <c:pt idx="183">
                  <c:v>1</c:v>
                </c:pt>
                <c:pt idx="184">
                  <c:v>1</c:v>
                </c:pt>
                <c:pt idx="185">
                  <c:v>1</c:v>
                </c:pt>
                <c:pt idx="186">
                  <c:v>1</c:v>
                </c:pt>
                <c:pt idx="187">
                  <c:v>1</c:v>
                </c:pt>
                <c:pt idx="188">
                  <c:v>1</c:v>
                </c:pt>
                <c:pt idx="189">
                  <c:v>1</c:v>
                </c:pt>
                <c:pt idx="190">
                  <c:v>1</c:v>
                </c:pt>
                <c:pt idx="191">
                  <c:v>1</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1</c:v>
                </c:pt>
                <c:pt idx="225">
                  <c:v>1</c:v>
                </c:pt>
              </c:numCache>
            </c:numRef>
          </c:yVal>
          <c:smooth val="0"/>
          <c:extLst>
            <c:ext xmlns:c16="http://schemas.microsoft.com/office/drawing/2014/chart" uri="{C3380CC4-5D6E-409C-BE32-E72D297353CC}">
              <c16:uniqueId val="{00000001-9F44-2746-9650-89A868F9E957}"/>
            </c:ext>
          </c:extLst>
        </c:ser>
        <c:ser>
          <c:idx val="2"/>
          <c:order val="2"/>
          <c:tx>
            <c:strRef>
              <c:f>TPM!$H$1</c:f>
              <c:strCache>
                <c:ptCount val="1"/>
                <c:pt idx="0">
                  <c:v>S</c:v>
                </c:pt>
              </c:strCache>
            </c:strRef>
          </c:tx>
          <c:spPr>
            <a:ln w="44450">
              <a:solidFill>
                <a:srgbClr val="000000"/>
              </a:solidFill>
              <a:prstDash val="solid"/>
            </a:ln>
          </c:spPr>
          <c:marker>
            <c:symbol val="none"/>
          </c:marker>
          <c:xVal>
            <c:numRef>
              <c:f>TPM!$C$2:$C$945</c:f>
              <c:numCache>
                <c:formatCode>General</c:formatCode>
                <c:ptCount val="944"/>
                <c:pt idx="0">
                  <c:v>7.5</c:v>
                </c:pt>
                <c:pt idx="1">
                  <c:v>8</c:v>
                </c:pt>
                <c:pt idx="2">
                  <c:v>8.5</c:v>
                </c:pt>
                <c:pt idx="3">
                  <c:v>9</c:v>
                </c:pt>
                <c:pt idx="4">
                  <c:v>9.5</c:v>
                </c:pt>
                <c:pt idx="5">
                  <c:v>10</c:v>
                </c:pt>
                <c:pt idx="6">
                  <c:v>10.5</c:v>
                </c:pt>
                <c:pt idx="7">
                  <c:v>11</c:v>
                </c:pt>
                <c:pt idx="8">
                  <c:v>11.5</c:v>
                </c:pt>
                <c:pt idx="9">
                  <c:v>12</c:v>
                </c:pt>
                <c:pt idx="10">
                  <c:v>12.5</c:v>
                </c:pt>
                <c:pt idx="11">
                  <c:v>13</c:v>
                </c:pt>
                <c:pt idx="12">
                  <c:v>13.5</c:v>
                </c:pt>
                <c:pt idx="13">
                  <c:v>14</c:v>
                </c:pt>
                <c:pt idx="14">
                  <c:v>14.5</c:v>
                </c:pt>
                <c:pt idx="15">
                  <c:v>15</c:v>
                </c:pt>
                <c:pt idx="16">
                  <c:v>15.5</c:v>
                </c:pt>
                <c:pt idx="17">
                  <c:v>16</c:v>
                </c:pt>
                <c:pt idx="18">
                  <c:v>16.5</c:v>
                </c:pt>
                <c:pt idx="19">
                  <c:v>17</c:v>
                </c:pt>
                <c:pt idx="20">
                  <c:v>17.5</c:v>
                </c:pt>
                <c:pt idx="21">
                  <c:v>18</c:v>
                </c:pt>
                <c:pt idx="22">
                  <c:v>18.5</c:v>
                </c:pt>
                <c:pt idx="23">
                  <c:v>19</c:v>
                </c:pt>
                <c:pt idx="24">
                  <c:v>19.5</c:v>
                </c:pt>
                <c:pt idx="25">
                  <c:v>20</c:v>
                </c:pt>
                <c:pt idx="26">
                  <c:v>20.5</c:v>
                </c:pt>
                <c:pt idx="27">
                  <c:v>21</c:v>
                </c:pt>
                <c:pt idx="28">
                  <c:v>21.5</c:v>
                </c:pt>
                <c:pt idx="29">
                  <c:v>22</c:v>
                </c:pt>
                <c:pt idx="30">
                  <c:v>22.5</c:v>
                </c:pt>
                <c:pt idx="31">
                  <c:v>23</c:v>
                </c:pt>
                <c:pt idx="32">
                  <c:v>23.5</c:v>
                </c:pt>
                <c:pt idx="33">
                  <c:v>24</c:v>
                </c:pt>
                <c:pt idx="34">
                  <c:v>24.5</c:v>
                </c:pt>
                <c:pt idx="35">
                  <c:v>25</c:v>
                </c:pt>
                <c:pt idx="36">
                  <c:v>25.5</c:v>
                </c:pt>
                <c:pt idx="37">
                  <c:v>26</c:v>
                </c:pt>
                <c:pt idx="38">
                  <c:v>26.5</c:v>
                </c:pt>
                <c:pt idx="39">
                  <c:v>27</c:v>
                </c:pt>
                <c:pt idx="40">
                  <c:v>27.5</c:v>
                </c:pt>
                <c:pt idx="41">
                  <c:v>28</c:v>
                </c:pt>
                <c:pt idx="42">
                  <c:v>28.5</c:v>
                </c:pt>
                <c:pt idx="43">
                  <c:v>29</c:v>
                </c:pt>
                <c:pt idx="44">
                  <c:v>29.5</c:v>
                </c:pt>
                <c:pt idx="45">
                  <c:v>30</c:v>
                </c:pt>
                <c:pt idx="46">
                  <c:v>30.5</c:v>
                </c:pt>
                <c:pt idx="47">
                  <c:v>31</c:v>
                </c:pt>
                <c:pt idx="48">
                  <c:v>31.5</c:v>
                </c:pt>
                <c:pt idx="49">
                  <c:v>32</c:v>
                </c:pt>
                <c:pt idx="50">
                  <c:v>32.5</c:v>
                </c:pt>
                <c:pt idx="51">
                  <c:v>33</c:v>
                </c:pt>
                <c:pt idx="52">
                  <c:v>33.5</c:v>
                </c:pt>
                <c:pt idx="53">
                  <c:v>34</c:v>
                </c:pt>
                <c:pt idx="54">
                  <c:v>34.5</c:v>
                </c:pt>
                <c:pt idx="55">
                  <c:v>35</c:v>
                </c:pt>
                <c:pt idx="56">
                  <c:v>35.5</c:v>
                </c:pt>
                <c:pt idx="57">
                  <c:v>36</c:v>
                </c:pt>
                <c:pt idx="58">
                  <c:v>36.5</c:v>
                </c:pt>
                <c:pt idx="59">
                  <c:v>37</c:v>
                </c:pt>
                <c:pt idx="60">
                  <c:v>37.5</c:v>
                </c:pt>
                <c:pt idx="61">
                  <c:v>38</c:v>
                </c:pt>
                <c:pt idx="62">
                  <c:v>38.5</c:v>
                </c:pt>
                <c:pt idx="63">
                  <c:v>39</c:v>
                </c:pt>
                <c:pt idx="64">
                  <c:v>39.5</c:v>
                </c:pt>
                <c:pt idx="65">
                  <c:v>40</c:v>
                </c:pt>
                <c:pt idx="66">
                  <c:v>40.5</c:v>
                </c:pt>
                <c:pt idx="67">
                  <c:v>41</c:v>
                </c:pt>
                <c:pt idx="68">
                  <c:v>41.5</c:v>
                </c:pt>
                <c:pt idx="69">
                  <c:v>42</c:v>
                </c:pt>
                <c:pt idx="70">
                  <c:v>42.5</c:v>
                </c:pt>
                <c:pt idx="71">
                  <c:v>43</c:v>
                </c:pt>
                <c:pt idx="72">
                  <c:v>43.5</c:v>
                </c:pt>
                <c:pt idx="73">
                  <c:v>44</c:v>
                </c:pt>
                <c:pt idx="74">
                  <c:v>44.5</c:v>
                </c:pt>
                <c:pt idx="75">
                  <c:v>45</c:v>
                </c:pt>
                <c:pt idx="76">
                  <c:v>45.5</c:v>
                </c:pt>
                <c:pt idx="77">
                  <c:v>46</c:v>
                </c:pt>
                <c:pt idx="78">
                  <c:v>46.5</c:v>
                </c:pt>
                <c:pt idx="79">
                  <c:v>47</c:v>
                </c:pt>
                <c:pt idx="80">
                  <c:v>47.5</c:v>
                </c:pt>
                <c:pt idx="81">
                  <c:v>48</c:v>
                </c:pt>
                <c:pt idx="82">
                  <c:v>48.5</c:v>
                </c:pt>
                <c:pt idx="83">
                  <c:v>49</c:v>
                </c:pt>
                <c:pt idx="84">
                  <c:v>49.5</c:v>
                </c:pt>
                <c:pt idx="85">
                  <c:v>50</c:v>
                </c:pt>
                <c:pt idx="86">
                  <c:v>50.5</c:v>
                </c:pt>
                <c:pt idx="87">
                  <c:v>51</c:v>
                </c:pt>
                <c:pt idx="88">
                  <c:v>51.5</c:v>
                </c:pt>
                <c:pt idx="89">
                  <c:v>52</c:v>
                </c:pt>
                <c:pt idx="90">
                  <c:v>52.5</c:v>
                </c:pt>
                <c:pt idx="91">
                  <c:v>53</c:v>
                </c:pt>
                <c:pt idx="92">
                  <c:v>53.5</c:v>
                </c:pt>
                <c:pt idx="93">
                  <c:v>54</c:v>
                </c:pt>
                <c:pt idx="94">
                  <c:v>54.5</c:v>
                </c:pt>
                <c:pt idx="95">
                  <c:v>55</c:v>
                </c:pt>
                <c:pt idx="96">
                  <c:v>55.5</c:v>
                </c:pt>
                <c:pt idx="97">
                  <c:v>56</c:v>
                </c:pt>
                <c:pt idx="98">
                  <c:v>56.5</c:v>
                </c:pt>
                <c:pt idx="99">
                  <c:v>57</c:v>
                </c:pt>
                <c:pt idx="100">
                  <c:v>57.5</c:v>
                </c:pt>
                <c:pt idx="101">
                  <c:v>58</c:v>
                </c:pt>
                <c:pt idx="102">
                  <c:v>58.5</c:v>
                </c:pt>
                <c:pt idx="103">
                  <c:v>59</c:v>
                </c:pt>
                <c:pt idx="104">
                  <c:v>59.5</c:v>
                </c:pt>
                <c:pt idx="105">
                  <c:v>60</c:v>
                </c:pt>
                <c:pt idx="106">
                  <c:v>60.5</c:v>
                </c:pt>
                <c:pt idx="107">
                  <c:v>61</c:v>
                </c:pt>
                <c:pt idx="108">
                  <c:v>61.5</c:v>
                </c:pt>
                <c:pt idx="109">
                  <c:v>62</c:v>
                </c:pt>
                <c:pt idx="110">
                  <c:v>62.5</c:v>
                </c:pt>
                <c:pt idx="111">
                  <c:v>63</c:v>
                </c:pt>
                <c:pt idx="112">
                  <c:v>63.5</c:v>
                </c:pt>
                <c:pt idx="113">
                  <c:v>64</c:v>
                </c:pt>
                <c:pt idx="114">
                  <c:v>64.5</c:v>
                </c:pt>
                <c:pt idx="115">
                  <c:v>65</c:v>
                </c:pt>
                <c:pt idx="116">
                  <c:v>65.5</c:v>
                </c:pt>
                <c:pt idx="117">
                  <c:v>66</c:v>
                </c:pt>
                <c:pt idx="118">
                  <c:v>66.5</c:v>
                </c:pt>
                <c:pt idx="119">
                  <c:v>67</c:v>
                </c:pt>
                <c:pt idx="120">
                  <c:v>67.5</c:v>
                </c:pt>
                <c:pt idx="121">
                  <c:v>68</c:v>
                </c:pt>
                <c:pt idx="122">
                  <c:v>68.5</c:v>
                </c:pt>
                <c:pt idx="123">
                  <c:v>69</c:v>
                </c:pt>
                <c:pt idx="124">
                  <c:v>69.5</c:v>
                </c:pt>
                <c:pt idx="125">
                  <c:v>70</c:v>
                </c:pt>
                <c:pt idx="126">
                  <c:v>70.5</c:v>
                </c:pt>
                <c:pt idx="127">
                  <c:v>71</c:v>
                </c:pt>
                <c:pt idx="128">
                  <c:v>71.5</c:v>
                </c:pt>
                <c:pt idx="129">
                  <c:v>72</c:v>
                </c:pt>
                <c:pt idx="130">
                  <c:v>72.5</c:v>
                </c:pt>
                <c:pt idx="131">
                  <c:v>73</c:v>
                </c:pt>
                <c:pt idx="132">
                  <c:v>73.5</c:v>
                </c:pt>
                <c:pt idx="133">
                  <c:v>74</c:v>
                </c:pt>
                <c:pt idx="134">
                  <c:v>74.5</c:v>
                </c:pt>
                <c:pt idx="135">
                  <c:v>75</c:v>
                </c:pt>
                <c:pt idx="136">
                  <c:v>75.5</c:v>
                </c:pt>
                <c:pt idx="137">
                  <c:v>76</c:v>
                </c:pt>
                <c:pt idx="138">
                  <c:v>76.5</c:v>
                </c:pt>
                <c:pt idx="139">
                  <c:v>77</c:v>
                </c:pt>
                <c:pt idx="140">
                  <c:v>77.5</c:v>
                </c:pt>
                <c:pt idx="141">
                  <c:v>78</c:v>
                </c:pt>
                <c:pt idx="142">
                  <c:v>78.5</c:v>
                </c:pt>
                <c:pt idx="143">
                  <c:v>79</c:v>
                </c:pt>
                <c:pt idx="144">
                  <c:v>79.5</c:v>
                </c:pt>
                <c:pt idx="145">
                  <c:v>80</c:v>
                </c:pt>
                <c:pt idx="146">
                  <c:v>80.5</c:v>
                </c:pt>
                <c:pt idx="147">
                  <c:v>81</c:v>
                </c:pt>
                <c:pt idx="148">
                  <c:v>81.5</c:v>
                </c:pt>
                <c:pt idx="149">
                  <c:v>82</c:v>
                </c:pt>
                <c:pt idx="150">
                  <c:v>82.5</c:v>
                </c:pt>
                <c:pt idx="151">
                  <c:v>83</c:v>
                </c:pt>
                <c:pt idx="152">
                  <c:v>83.5</c:v>
                </c:pt>
                <c:pt idx="153">
                  <c:v>84</c:v>
                </c:pt>
                <c:pt idx="154">
                  <c:v>84.5</c:v>
                </c:pt>
                <c:pt idx="155">
                  <c:v>85</c:v>
                </c:pt>
                <c:pt idx="156">
                  <c:v>85.5</c:v>
                </c:pt>
                <c:pt idx="157">
                  <c:v>86</c:v>
                </c:pt>
                <c:pt idx="158">
                  <c:v>86.5</c:v>
                </c:pt>
                <c:pt idx="159">
                  <c:v>87</c:v>
                </c:pt>
                <c:pt idx="160">
                  <c:v>87.5</c:v>
                </c:pt>
                <c:pt idx="161">
                  <c:v>88</c:v>
                </c:pt>
                <c:pt idx="162">
                  <c:v>88.5</c:v>
                </c:pt>
                <c:pt idx="163">
                  <c:v>89</c:v>
                </c:pt>
                <c:pt idx="164">
                  <c:v>89.5</c:v>
                </c:pt>
                <c:pt idx="165">
                  <c:v>90</c:v>
                </c:pt>
                <c:pt idx="166">
                  <c:v>90.5</c:v>
                </c:pt>
                <c:pt idx="167">
                  <c:v>91</c:v>
                </c:pt>
                <c:pt idx="168">
                  <c:v>91.5</c:v>
                </c:pt>
                <c:pt idx="169">
                  <c:v>92</c:v>
                </c:pt>
                <c:pt idx="170">
                  <c:v>92.5</c:v>
                </c:pt>
                <c:pt idx="171">
                  <c:v>93</c:v>
                </c:pt>
                <c:pt idx="172">
                  <c:v>93.5</c:v>
                </c:pt>
                <c:pt idx="173">
                  <c:v>94</c:v>
                </c:pt>
                <c:pt idx="174">
                  <c:v>94.5</c:v>
                </c:pt>
                <c:pt idx="175">
                  <c:v>95</c:v>
                </c:pt>
                <c:pt idx="176">
                  <c:v>95.5</c:v>
                </c:pt>
                <c:pt idx="177">
                  <c:v>96</c:v>
                </c:pt>
                <c:pt idx="178">
                  <c:v>96.5</c:v>
                </c:pt>
                <c:pt idx="179">
                  <c:v>97</c:v>
                </c:pt>
                <c:pt idx="180">
                  <c:v>97.5</c:v>
                </c:pt>
                <c:pt idx="181">
                  <c:v>98</c:v>
                </c:pt>
                <c:pt idx="182">
                  <c:v>98.5</c:v>
                </c:pt>
                <c:pt idx="183">
                  <c:v>99</c:v>
                </c:pt>
                <c:pt idx="184">
                  <c:v>99.5</c:v>
                </c:pt>
                <c:pt idx="185">
                  <c:v>100</c:v>
                </c:pt>
                <c:pt idx="186">
                  <c:v>100.5</c:v>
                </c:pt>
                <c:pt idx="187">
                  <c:v>101</c:v>
                </c:pt>
                <c:pt idx="188">
                  <c:v>101.5</c:v>
                </c:pt>
                <c:pt idx="189">
                  <c:v>102</c:v>
                </c:pt>
                <c:pt idx="190">
                  <c:v>102.5</c:v>
                </c:pt>
                <c:pt idx="191">
                  <c:v>103</c:v>
                </c:pt>
                <c:pt idx="192">
                  <c:v>103.5</c:v>
                </c:pt>
                <c:pt idx="193">
                  <c:v>104</c:v>
                </c:pt>
                <c:pt idx="194">
                  <c:v>104.5</c:v>
                </c:pt>
                <c:pt idx="195">
                  <c:v>105</c:v>
                </c:pt>
                <c:pt idx="196">
                  <c:v>105.5</c:v>
                </c:pt>
                <c:pt idx="197">
                  <c:v>106</c:v>
                </c:pt>
                <c:pt idx="198">
                  <c:v>106.5</c:v>
                </c:pt>
                <c:pt idx="199">
                  <c:v>107</c:v>
                </c:pt>
                <c:pt idx="200">
                  <c:v>107.5</c:v>
                </c:pt>
                <c:pt idx="201">
                  <c:v>108</c:v>
                </c:pt>
                <c:pt idx="202">
                  <c:v>108.5</c:v>
                </c:pt>
                <c:pt idx="203">
                  <c:v>109</c:v>
                </c:pt>
                <c:pt idx="204">
                  <c:v>109.5</c:v>
                </c:pt>
                <c:pt idx="205">
                  <c:v>110</c:v>
                </c:pt>
                <c:pt idx="206">
                  <c:v>110.5</c:v>
                </c:pt>
                <c:pt idx="207">
                  <c:v>111</c:v>
                </c:pt>
                <c:pt idx="208">
                  <c:v>111.5</c:v>
                </c:pt>
                <c:pt idx="209">
                  <c:v>112</c:v>
                </c:pt>
                <c:pt idx="210">
                  <c:v>112.5</c:v>
                </c:pt>
                <c:pt idx="211">
                  <c:v>113</c:v>
                </c:pt>
                <c:pt idx="212">
                  <c:v>113.5</c:v>
                </c:pt>
                <c:pt idx="213">
                  <c:v>114</c:v>
                </c:pt>
                <c:pt idx="214">
                  <c:v>114.5</c:v>
                </c:pt>
                <c:pt idx="215">
                  <c:v>115</c:v>
                </c:pt>
                <c:pt idx="216">
                  <c:v>115.5</c:v>
                </c:pt>
                <c:pt idx="217">
                  <c:v>116</c:v>
                </c:pt>
                <c:pt idx="218">
                  <c:v>116.5</c:v>
                </c:pt>
                <c:pt idx="219">
                  <c:v>117</c:v>
                </c:pt>
                <c:pt idx="220">
                  <c:v>117.5</c:v>
                </c:pt>
                <c:pt idx="221">
                  <c:v>118</c:v>
                </c:pt>
                <c:pt idx="222">
                  <c:v>118.5</c:v>
                </c:pt>
                <c:pt idx="223">
                  <c:v>119</c:v>
                </c:pt>
                <c:pt idx="224">
                  <c:v>119.5</c:v>
                </c:pt>
                <c:pt idx="225">
                  <c:v>120</c:v>
                </c:pt>
              </c:numCache>
            </c:numRef>
          </c:xVal>
          <c:yVal>
            <c:numRef>
              <c:f>TPM!$H$2:$H$945</c:f>
              <c:numCache>
                <c:formatCode>0.000</c:formatCode>
                <c:ptCount val="944"/>
                <c:pt idx="0" formatCode="General">
                  <c:v>0.11700000000000001</c:v>
                </c:pt>
                <c:pt idx="1">
                  <c:v>0.14092805475186831</c:v>
                </c:pt>
                <c:pt idx="2">
                  <c:v>0.16420769296442927</c:v>
                </c:pt>
                <c:pt idx="3">
                  <c:v>0.18685648581147063</c:v>
                </c:pt>
                <c:pt idx="4">
                  <c:v>0.20889152831275015</c:v>
                </c:pt>
                <c:pt idx="5">
                  <c:v>0.23032945223709833</c:v>
                </c:pt>
                <c:pt idx="6">
                  <c:v>0.25118643865586532</c:v>
                </c:pt>
                <c:pt idx="7">
                  <c:v>0.27147823015618699</c:v>
                </c:pt>
                <c:pt idx="8">
                  <c:v>0.29122014272328867</c:v>
                </c:pt>
                <c:pt idx="9">
                  <c:v>0.31042707730079555</c:v>
                </c:pt>
                <c:pt idx="10">
                  <c:v>0.32911353103777452</c:v>
                </c:pt>
                <c:pt idx="11">
                  <c:v>0.34729360823099731</c:v>
                </c:pt>
                <c:pt idx="12">
                  <c:v>0.3649810309706838</c:v>
                </c:pt>
                <c:pt idx="13">
                  <c:v>0.38218914949776017</c:v>
                </c:pt>
                <c:pt idx="14">
                  <c:v>0.39893095228045095</c:v>
                </c:pt>
                <c:pt idx="15">
                  <c:v>0.41521907581780848</c:v>
                </c:pt>
                <c:pt idx="16">
                  <c:v>0.43106581417758161</c:v>
                </c:pt>
                <c:pt idx="17">
                  <c:v>0.44648312827562064</c:v>
                </c:pt>
                <c:pt idx="18">
                  <c:v>0.46148265490382434</c:v>
                </c:pt>
                <c:pt idx="19">
                  <c:v>0.47607571551344163</c:v>
                </c:pt>
                <c:pt idx="20">
                  <c:v>0.49027332476035879</c:v>
                </c:pt>
                <c:pt idx="21">
                  <c:v>0.50408619881882077</c:v>
                </c:pt>
                <c:pt idx="22">
                  <c:v>0.5175247634698632</c:v>
                </c:pt>
                <c:pt idx="23">
                  <c:v>0.53059916197055834</c:v>
                </c:pt>
                <c:pt idx="24">
                  <c:v>0.54331926271001629</c:v>
                </c:pt>
                <c:pt idx="25">
                  <c:v>0.55569466665791922</c:v>
                </c:pt>
                <c:pt idx="26">
                  <c:v>0.56773471461121083</c:v>
                </c:pt>
                <c:pt idx="27">
                  <c:v>0.57944849424441003</c:v>
                </c:pt>
                <c:pt idx="28">
                  <c:v>0.59084484696887252</c:v>
                </c:pt>
                <c:pt idx="29">
                  <c:v>0.60193237460617477</c:v>
                </c:pt>
                <c:pt idx="30">
                  <c:v>0.61271944588065907</c:v>
                </c:pt>
                <c:pt idx="31">
                  <c:v>0.62321420273604011</c:v>
                </c:pt>
                <c:pt idx="32">
                  <c:v>0.63342456648084011</c:v>
                </c:pt>
                <c:pt idx="33">
                  <c:v>0.64335824376729123</c:v>
                </c:pt>
                <c:pt idx="34">
                  <c:v>0.57115126917405079</c:v>
                </c:pt>
                <c:pt idx="35">
                  <c:v>0.5070484064507047</c:v>
                </c:pt>
                <c:pt idx="36">
                  <c:v>0.45014009485786821</c:v>
                </c:pt>
                <c:pt idx="37">
                  <c:v>0.39961885772803413</c:v>
                </c:pt>
                <c:pt idx="38">
                  <c:v>0.35476784511338089</c:v>
                </c:pt>
                <c:pt idx="39">
                  <c:v>0.31495066234348645</c:v>
                </c:pt>
                <c:pt idx="40">
                  <c:v>0.27960234016952479</c:v>
                </c:pt>
                <c:pt idx="41">
                  <c:v>0.24822131836958641</c:v>
                </c:pt>
                <c:pt idx="42">
                  <c:v>0.22036232906984504</c:v>
                </c:pt>
                <c:pt idx="43">
                  <c:v>0.19563007880243571</c:v>
                </c:pt>
                <c:pt idx="44">
                  <c:v>0.17367363965424854</c:v>
                </c:pt>
                <c:pt idx="45">
                  <c:v>0.15418146992219189</c:v>
                </c:pt>
                <c:pt idx="46">
                  <c:v>0.13687699362259687</c:v>
                </c:pt>
                <c:pt idx="47">
                  <c:v>0.12151467613206211</c:v>
                </c:pt>
                <c:pt idx="48">
                  <c:v>0.14532038952756021</c:v>
                </c:pt>
                <c:pt idx="49">
                  <c:v>0.1684810016619771</c:v>
                </c:pt>
                <c:pt idx="50">
                  <c:v>0.19101399386973583</c:v>
                </c:pt>
                <c:pt idx="51">
                  <c:v>0.2129363737657497</c:v>
                </c:pt>
                <c:pt idx="52">
                  <c:v>0.23426468808255285</c:v>
                </c:pt>
                <c:pt idx="53">
                  <c:v>0.2550150351595627</c:v>
                </c:pt>
                <c:pt idx="54">
                  <c:v>0.27520307709390102</c:v>
                </c:pt>
                <c:pt idx="55">
                  <c:v>0.29484405156194504</c:v>
                </c:pt>
                <c:pt idx="56">
                  <c:v>0.313952783320531</c:v>
                </c:pt>
                <c:pt idx="57">
                  <c:v>0.33254369539649165</c:v>
                </c:pt>
                <c:pt idx="58">
                  <c:v>0.35063081997297241</c:v>
                </c:pt>
                <c:pt idx="59">
                  <c:v>0.36822780898074425</c:v>
                </c:pt>
                <c:pt idx="60">
                  <c:v>0.38534794440250708</c:v>
                </c:pt>
                <c:pt idx="61">
                  <c:v>0.40200414829796038</c:v>
                </c:pt>
                <c:pt idx="62">
                  <c:v>0.418208992557209</c:v>
                </c:pt>
                <c:pt idx="63">
                  <c:v>0.43397470838986563</c:v>
                </c:pt>
                <c:pt idx="64">
                  <c:v>0.44931319555701121</c:v>
                </c:pt>
                <c:pt idx="65">
                  <c:v>0.46423603135298319</c:v>
                </c:pt>
                <c:pt idx="66">
                  <c:v>0.47875447934376925</c:v>
                </c:pt>
                <c:pt idx="67">
                  <c:v>0.4928794978686033</c:v>
                </c:pt>
                <c:pt idx="68">
                  <c:v>0.50662174831117979</c:v>
                </c:pt>
                <c:pt idx="69">
                  <c:v>0.51999160314673043</c:v>
                </c:pt>
                <c:pt idx="70">
                  <c:v>0.53299915377103568</c:v>
                </c:pt>
                <c:pt idx="71">
                  <c:v>0.5456542181172821</c:v>
                </c:pt>
                <c:pt idx="72">
                  <c:v>0.55796634806651213</c:v>
                </c:pt>
                <c:pt idx="73">
                  <c:v>0.56994483665726281</c:v>
                </c:pt>
                <c:pt idx="74">
                  <c:v>0.58159872509983213</c:v>
                </c:pt>
                <c:pt idx="75">
                  <c:v>0.59293680960046946</c:v>
                </c:pt>
                <c:pt idx="76">
                  <c:v>0.60396764800063951</c:v>
                </c:pt>
                <c:pt idx="77">
                  <c:v>0.61469956623637212</c:v>
                </c:pt>
                <c:pt idx="78">
                  <c:v>0.62514066462257223</c:v>
                </c:pt>
                <c:pt idx="79">
                  <c:v>0.6352988239670343</c:v>
                </c:pt>
                <c:pt idx="80">
                  <c:v>0.56399639412221547</c:v>
                </c:pt>
                <c:pt idx="81">
                  <c:v>0.50069655504252464</c:v>
                </c:pt>
                <c:pt idx="82">
                  <c:v>0.44450114015645109</c:v>
                </c:pt>
                <c:pt idx="83">
                  <c:v>0.39461278814591444</c:v>
                </c:pt>
                <c:pt idx="84">
                  <c:v>0.35032362912158976</c:v>
                </c:pt>
                <c:pt idx="85">
                  <c:v>0.31100524059940249</c:v>
                </c:pt>
                <c:pt idx="86">
                  <c:v>0.27609973076272665</c:v>
                </c:pt>
                <c:pt idx="87">
                  <c:v>0.24511182248996674</c:v>
                </c:pt>
                <c:pt idx="88">
                  <c:v>0.21760182582714679</c:v>
                </c:pt>
                <c:pt idx="89">
                  <c:v>0.19317939919134725</c:v>
                </c:pt>
                <c:pt idx="90">
                  <c:v>0.17149801078219754</c:v>
                </c:pt>
                <c:pt idx="91">
                  <c:v>0.15225002161394094</c:v>
                </c:pt>
                <c:pt idx="92">
                  <c:v>0.13516232040081311</c:v>
                </c:pt>
                <c:pt idx="93">
                  <c:v>0.1199924483587676</c:v>
                </c:pt>
                <c:pt idx="94">
                  <c:v>0.10652515893804448</c:v>
                </c:pt>
                <c:pt idx="95">
                  <c:v>9.4569363672347237E-2</c:v>
                </c:pt>
                <c:pt idx="96">
                  <c:v>0.11910525703595665</c:v>
                </c:pt>
                <c:pt idx="97">
                  <c:v>0.14297626229108307</c:v>
                </c:pt>
                <c:pt idx="98">
                  <c:v>0.16620039696780997</c:v>
                </c:pt>
                <c:pt idx="99">
                  <c:v>0.18879519034656467</c:v>
                </c:pt>
                <c:pt idx="100">
                  <c:v>0.21077769668899538</c:v>
                </c:pt>
                <c:pt idx="101">
                  <c:v>0.23216450811031064</c:v>
                </c:pt>
                <c:pt idx="102">
                  <c:v>0.25297176710279567</c:v>
                </c:pt>
                <c:pt idx="103">
                  <c:v>0.27321517871995959</c:v>
                </c:pt>
                <c:pt idx="104">
                  <c:v>0.29291002243050968</c:v>
                </c:pt>
                <c:pt idx="105">
                  <c:v>0.31207116365109877</c:v>
                </c:pt>
                <c:pt idx="106">
                  <c:v>0.33071306496655251</c:v>
                </c:pt>
                <c:pt idx="107">
                  <c:v>0.34884979704604346</c:v>
                </c:pt>
                <c:pt idx="108">
                  <c:v>0.36649504926345278</c:v>
                </c:pt>
                <c:pt idx="109">
                  <c:v>0.38366214002993493</c:v>
                </c:pt>
                <c:pt idx="110">
                  <c:v>0.40036402684648431</c:v>
                </c:pt>
                <c:pt idx="111">
                  <c:v>0.41661331608409158</c:v>
                </c:pt>
                <c:pt idx="112">
                  <c:v>0.43242227249887166</c:v>
                </c:pt>
                <c:pt idx="113">
                  <c:v>0.44780282848934505</c:v>
                </c:pt>
                <c:pt idx="114">
                  <c:v>0.46276659310286006</c:v>
                </c:pt>
                <c:pt idx="115">
                  <c:v>0.47732486079795355</c:v>
                </c:pt>
                <c:pt idx="116">
                  <c:v>0.49148861996926385</c:v>
                </c:pt>
                <c:pt idx="117">
                  <c:v>0.50526856124143094</c:v>
                </c:pt>
                <c:pt idx="118">
                  <c:v>0.5186750855382436</c:v>
                </c:pt>
                <c:pt idx="119">
                  <c:v>0.53171831193312391</c:v>
                </c:pt>
                <c:pt idx="120">
                  <c:v>0.54440808528687423</c:v>
                </c:pt>
                <c:pt idx="121">
                  <c:v>0.55675398367845319</c:v>
                </c:pt>
                <c:pt idx="122">
                  <c:v>0.56876532563438698</c:v>
                </c:pt>
                <c:pt idx="123">
                  <c:v>0.58045117716227423</c:v>
                </c:pt>
                <c:pt idx="124">
                  <c:v>0.59182035859369331</c:v>
                </c:pt>
                <c:pt idx="125">
                  <c:v>0.60288145124167536</c:v>
                </c:pt>
                <c:pt idx="126">
                  <c:v>0.61364280387777015</c:v>
                </c:pt>
                <c:pt idx="127">
                  <c:v>0.62411253903359243</c:v>
                </c:pt>
                <c:pt idx="128">
                  <c:v>0.55406559600316796</c:v>
                </c:pt>
                <c:pt idx="129">
                  <c:v>0.49188033483464794</c:v>
                </c:pt>
                <c:pt idx="130">
                  <c:v>0.43667440379326855</c:v>
                </c:pt>
                <c:pt idx="131">
                  <c:v>0.3876644814278003</c:v>
                </c:pt>
                <c:pt idx="132">
                  <c:v>0.34415516195868678</c:v>
                </c:pt>
                <c:pt idx="133">
                  <c:v>0.30552908810880841</c:v>
                </c:pt>
                <c:pt idx="134">
                  <c:v>0.27123819137080307</c:v>
                </c:pt>
                <c:pt idx="135">
                  <c:v>0.24079591541838324</c:v>
                </c:pt>
                <c:pt idx="136">
                  <c:v>0.21377031231899968</c:v>
                </c:pt>
                <c:pt idx="137">
                  <c:v>0.18977791358945093</c:v>
                </c:pt>
                <c:pt idx="138">
                  <c:v>0.16847828913034743</c:v>
                </c:pt>
                <c:pt idx="139">
                  <c:v>0.14956921683570856</c:v>
                </c:pt>
                <c:pt idx="140">
                  <c:v>0.13278239433888933</c:v>
                </c:pt>
                <c:pt idx="141">
                  <c:v>0.11787963204845101</c:v>
                </c:pt>
                <c:pt idx="142">
                  <c:v>0.10464947345665125</c:v>
                </c:pt>
                <c:pt idx="143">
                  <c:v>9.2904194765835821E-2</c:v>
                </c:pt>
                <c:pt idx="144">
                  <c:v>0.11748521185851213</c:v>
                </c:pt>
                <c:pt idx="145">
                  <c:v>0.14140011805328345</c:v>
                </c:pt>
                <c:pt idx="146">
                  <c:v>0.16466696401610192</c:v>
                </c:pt>
                <c:pt idx="147">
                  <c:v>0.18730331126532862</c:v>
                </c:pt>
                <c:pt idx="148">
                  <c:v>0.20932624542694278</c:v>
                </c:pt>
                <c:pt idx="149">
                  <c:v>0.23075238913055485</c:v>
                </c:pt>
                <c:pt idx="150">
                  <c:v>0.25159791455595459</c:v>
                </c:pt>
                <c:pt idx="151">
                  <c:v>0.27187855563966645</c:v>
                </c:pt>
                <c:pt idx="152">
                  <c:v>0.29160961995072365</c:v>
                </c:pt>
                <c:pt idx="153">
                  <c:v>0.31080600024462612</c:v>
                </c:pt>
                <c:pt idx="154">
                  <c:v>0.32948218570420229</c:v>
                </c:pt>
                <c:pt idx="155">
                  <c:v>0.34765227287585909</c:v>
                </c:pt>
                <c:pt idx="156">
                  <c:v>0.3653299763094755</c:v>
                </c:pt>
                <c:pt idx="157">
                  <c:v>0.3825286389099698</c:v>
                </c:pt>
                <c:pt idx="158">
                  <c:v>0.39926124200835367</c:v>
                </c:pt>
                <c:pt idx="159">
                  <c:v>0.41554041515987516</c:v>
                </c:pt>
                <c:pt idx="160">
                  <c:v>0.43137844567664618</c:v>
                </c:pt>
                <c:pt idx="161">
                  <c:v>0.44678728790194822</c:v>
                </c:pt>
                <c:pt idx="162">
                  <c:v>0.46177857223321861</c:v>
                </c:pt>
                <c:pt idx="163">
                  <c:v>0.47636361390052584</c:v>
                </c:pt>
                <c:pt idx="164">
                  <c:v>0.49055342150716086</c:v>
                </c:pt>
                <c:pt idx="165">
                  <c:v>0.50435870533879013</c:v>
                </c:pt>
                <c:pt idx="166">
                  <c:v>0.51778988544744287</c:v>
                </c:pt>
                <c:pt idx="167">
                  <c:v>0.53085709951643301</c:v>
                </c:pt>
                <c:pt idx="168">
                  <c:v>0.54357021051215337</c:v>
                </c:pt>
                <c:pt idx="169">
                  <c:v>0.55593881412851687</c:v>
                </c:pt>
                <c:pt idx="170">
                  <c:v>0.56797224602966345</c:v>
                </c:pt>
                <c:pt idx="171">
                  <c:v>0.57967958889640059</c:v>
                </c:pt>
                <c:pt idx="172">
                  <c:v>0.59106967928169474</c:v>
                </c:pt>
                <c:pt idx="173">
                  <c:v>0.60215111428038859</c:v>
                </c:pt>
                <c:pt idx="174">
                  <c:v>0.61293225801817863</c:v>
                </c:pt>
                <c:pt idx="175">
                  <c:v>0.62342124796475062</c:v>
                </c:pt>
                <c:pt idx="176">
                  <c:v>0.55345189162436703</c:v>
                </c:pt>
                <c:pt idx="177">
                  <c:v>0.49133550924448016</c:v>
                </c:pt>
                <c:pt idx="178">
                  <c:v>0.4361907264170673</c:v>
                </c:pt>
                <c:pt idx="179">
                  <c:v>0.38723508932788642</c:v>
                </c:pt>
                <c:pt idx="180">
                  <c:v>0.34377396245558717</c:v>
                </c:pt>
                <c:pt idx="181">
                  <c:v>0.30519067233173069</c:v>
                </c:pt>
                <c:pt idx="182">
                  <c:v>0.27093775751072752</c:v>
                </c:pt>
                <c:pt idx="183">
                  <c:v>0.24052920059480343</c:v>
                </c:pt>
                <c:pt idx="184">
                  <c:v>0.21353353209356396</c:v>
                </c:pt>
                <c:pt idx="185">
                  <c:v>0.18956770826825844</c:v>
                </c:pt>
                <c:pt idx="186">
                  <c:v>0.16829167609297779</c:v>
                </c:pt>
                <c:pt idx="187">
                  <c:v>0.14940354821457771</c:v>
                </c:pt>
                <c:pt idx="188">
                  <c:v>0.13263531944844084</c:v>
                </c:pt>
                <c:pt idx="189">
                  <c:v>0.11774906403108731</c:v>
                </c:pt>
                <c:pt idx="190">
                  <c:v>0.10453355967214119</c:v>
                </c:pt>
                <c:pt idx="191">
                  <c:v>9.2801290504051559E-2</c:v>
                </c:pt>
                <c:pt idx="192">
                  <c:v>0.11738509615710191</c:v>
                </c:pt>
                <c:pt idx="193">
                  <c:v>0.14130271534619354</c:v>
                </c:pt>
                <c:pt idx="194">
                  <c:v>0.16457220078501233</c:v>
                </c:pt>
                <c:pt idx="195">
                  <c:v>0.18721111598416196</c:v>
                </c:pt>
                <c:pt idx="196">
                  <c:v>0.20923654850787765</c:v>
                </c:pt>
                <c:pt idx="197">
                  <c:v>0.23066512287150154</c:v>
                </c:pt>
                <c:pt idx="198">
                  <c:v>0.25151301308945473</c:v>
                </c:pt>
                <c:pt idx="199">
                  <c:v>0.27179595488317676</c:v>
                </c:pt>
                <c:pt idx="200">
                  <c:v>0.29152925755824743</c:v>
                </c:pt>
                <c:pt idx="201">
                  <c:v>0.31072781555965523</c:v>
                </c:pt>
                <c:pt idx="202">
                  <c:v>0.32940611971393441</c:v>
                </c:pt>
                <c:pt idx="203">
                  <c:v>0.3475782681666556</c:v>
                </c:pt>
                <c:pt idx="204">
                  <c:v>0.36525797702352658</c:v>
                </c:pt>
                <c:pt idx="205">
                  <c:v>0.38245859070313326</c:v>
                </c:pt>
                <c:pt idx="206">
                  <c:v>0.39919309200913711</c:v>
                </c:pt>
                <c:pt idx="207">
                  <c:v>0.4154741119295291</c:v>
                </c:pt>
                <c:pt idx="208">
                  <c:v>0.43131393917033856</c:v>
                </c:pt>
                <c:pt idx="209">
                  <c:v>0.44672452943099139</c:v>
                </c:pt>
                <c:pt idx="210">
                  <c:v>0.46171751442831976</c:v>
                </c:pt>
                <c:pt idx="211">
                  <c:v>0.47630421067603324</c:v>
                </c:pt>
                <c:pt idx="212">
                  <c:v>0.49049562802627877</c:v>
                </c:pt>
                <c:pt idx="213">
                  <c:v>0.50430247797973693</c:v>
                </c:pt>
                <c:pt idx="214">
                  <c:v>0.51773518177052558</c:v>
                </c:pt>
                <c:pt idx="215">
                  <c:v>0.53080387823201447</c:v>
                </c:pt>
                <c:pt idx="216">
                  <c:v>0.54351843144948742</c:v>
                </c:pt>
                <c:pt idx="217">
                  <c:v>0.55588843820542788</c:v>
                </c:pt>
                <c:pt idx="218">
                  <c:v>0.56792323522304766</c:v>
                </c:pt>
                <c:pt idx="219">
                  <c:v>0.57963190621352678</c:v>
                </c:pt>
                <c:pt idx="220">
                  <c:v>0.59102328873228238</c:v>
                </c:pt>
                <c:pt idx="221">
                  <c:v>0.60210598084944322</c:v>
                </c:pt>
                <c:pt idx="222">
                  <c:v>0.61288834763956268</c:v>
                </c:pt>
                <c:pt idx="223">
                  <c:v>0.62337852749547062</c:v>
                </c:pt>
                <c:pt idx="224">
                  <c:v>0.55341396586451963</c:v>
                </c:pt>
                <c:pt idx="225">
                  <c:v>0.49130184006237038</c:v>
                </c:pt>
              </c:numCache>
            </c:numRef>
          </c:yVal>
          <c:smooth val="0"/>
          <c:extLst>
            <c:ext xmlns:c16="http://schemas.microsoft.com/office/drawing/2014/chart" uri="{C3380CC4-5D6E-409C-BE32-E72D297353CC}">
              <c16:uniqueId val="{00000002-9F44-2746-9650-89A868F9E957}"/>
            </c:ext>
          </c:extLst>
        </c:ser>
        <c:ser>
          <c:idx val="1"/>
          <c:order val="3"/>
          <c:tx>
            <c:strRef>
              <c:f>TPM!$G$1</c:f>
              <c:strCache>
                <c:ptCount val="1"/>
                <c:pt idx="0">
                  <c:v>C</c:v>
                </c:pt>
              </c:strCache>
            </c:strRef>
          </c:tx>
          <c:spPr>
            <a:ln w="44450">
              <a:solidFill>
                <a:srgbClr val="FF0000"/>
              </a:solidFill>
              <a:prstDash val="solid"/>
            </a:ln>
          </c:spPr>
          <c:marker>
            <c:symbol val="none"/>
          </c:marker>
          <c:xVal>
            <c:numRef>
              <c:f>TPM!$C$2:$C$945</c:f>
              <c:numCache>
                <c:formatCode>General</c:formatCode>
                <c:ptCount val="944"/>
                <c:pt idx="0">
                  <c:v>7.5</c:v>
                </c:pt>
                <c:pt idx="1">
                  <c:v>8</c:v>
                </c:pt>
                <c:pt idx="2">
                  <c:v>8.5</c:v>
                </c:pt>
                <c:pt idx="3">
                  <c:v>9</c:v>
                </c:pt>
                <c:pt idx="4">
                  <c:v>9.5</c:v>
                </c:pt>
                <c:pt idx="5">
                  <c:v>10</c:v>
                </c:pt>
                <c:pt idx="6">
                  <c:v>10.5</c:v>
                </c:pt>
                <c:pt idx="7">
                  <c:v>11</c:v>
                </c:pt>
                <c:pt idx="8">
                  <c:v>11.5</c:v>
                </c:pt>
                <c:pt idx="9">
                  <c:v>12</c:v>
                </c:pt>
                <c:pt idx="10">
                  <c:v>12.5</c:v>
                </c:pt>
                <c:pt idx="11">
                  <c:v>13</c:v>
                </c:pt>
                <c:pt idx="12">
                  <c:v>13.5</c:v>
                </c:pt>
                <c:pt idx="13">
                  <c:v>14</c:v>
                </c:pt>
                <c:pt idx="14">
                  <c:v>14.5</c:v>
                </c:pt>
                <c:pt idx="15">
                  <c:v>15</c:v>
                </c:pt>
                <c:pt idx="16">
                  <c:v>15.5</c:v>
                </c:pt>
                <c:pt idx="17">
                  <c:v>16</c:v>
                </c:pt>
                <c:pt idx="18">
                  <c:v>16.5</c:v>
                </c:pt>
                <c:pt idx="19">
                  <c:v>17</c:v>
                </c:pt>
                <c:pt idx="20">
                  <c:v>17.5</c:v>
                </c:pt>
                <c:pt idx="21">
                  <c:v>18</c:v>
                </c:pt>
                <c:pt idx="22">
                  <c:v>18.5</c:v>
                </c:pt>
                <c:pt idx="23">
                  <c:v>19</c:v>
                </c:pt>
                <c:pt idx="24">
                  <c:v>19.5</c:v>
                </c:pt>
                <c:pt idx="25">
                  <c:v>20</c:v>
                </c:pt>
                <c:pt idx="26">
                  <c:v>20.5</c:v>
                </c:pt>
                <c:pt idx="27">
                  <c:v>21</c:v>
                </c:pt>
                <c:pt idx="28">
                  <c:v>21.5</c:v>
                </c:pt>
                <c:pt idx="29">
                  <c:v>22</c:v>
                </c:pt>
                <c:pt idx="30">
                  <c:v>22.5</c:v>
                </c:pt>
                <c:pt idx="31">
                  <c:v>23</c:v>
                </c:pt>
                <c:pt idx="32">
                  <c:v>23.5</c:v>
                </c:pt>
                <c:pt idx="33">
                  <c:v>24</c:v>
                </c:pt>
                <c:pt idx="34">
                  <c:v>24.5</c:v>
                </c:pt>
                <c:pt idx="35">
                  <c:v>25</c:v>
                </c:pt>
                <c:pt idx="36">
                  <c:v>25.5</c:v>
                </c:pt>
                <c:pt idx="37">
                  <c:v>26</c:v>
                </c:pt>
                <c:pt idx="38">
                  <c:v>26.5</c:v>
                </c:pt>
                <c:pt idx="39">
                  <c:v>27</c:v>
                </c:pt>
                <c:pt idx="40">
                  <c:v>27.5</c:v>
                </c:pt>
                <c:pt idx="41">
                  <c:v>28</c:v>
                </c:pt>
                <c:pt idx="42">
                  <c:v>28.5</c:v>
                </c:pt>
                <c:pt idx="43">
                  <c:v>29</c:v>
                </c:pt>
                <c:pt idx="44">
                  <c:v>29.5</c:v>
                </c:pt>
                <c:pt idx="45">
                  <c:v>30</c:v>
                </c:pt>
                <c:pt idx="46">
                  <c:v>30.5</c:v>
                </c:pt>
                <c:pt idx="47">
                  <c:v>31</c:v>
                </c:pt>
                <c:pt idx="48">
                  <c:v>31.5</c:v>
                </c:pt>
                <c:pt idx="49">
                  <c:v>32</c:v>
                </c:pt>
                <c:pt idx="50">
                  <c:v>32.5</c:v>
                </c:pt>
                <c:pt idx="51">
                  <c:v>33</c:v>
                </c:pt>
                <c:pt idx="52">
                  <c:v>33.5</c:v>
                </c:pt>
                <c:pt idx="53">
                  <c:v>34</c:v>
                </c:pt>
                <c:pt idx="54">
                  <c:v>34.5</c:v>
                </c:pt>
                <c:pt idx="55">
                  <c:v>35</c:v>
                </c:pt>
                <c:pt idx="56">
                  <c:v>35.5</c:v>
                </c:pt>
                <c:pt idx="57">
                  <c:v>36</c:v>
                </c:pt>
                <c:pt idx="58">
                  <c:v>36.5</c:v>
                </c:pt>
                <c:pt idx="59">
                  <c:v>37</c:v>
                </c:pt>
                <c:pt idx="60">
                  <c:v>37.5</c:v>
                </c:pt>
                <c:pt idx="61">
                  <c:v>38</c:v>
                </c:pt>
                <c:pt idx="62">
                  <c:v>38.5</c:v>
                </c:pt>
                <c:pt idx="63">
                  <c:v>39</c:v>
                </c:pt>
                <c:pt idx="64">
                  <c:v>39.5</c:v>
                </c:pt>
                <c:pt idx="65">
                  <c:v>40</c:v>
                </c:pt>
                <c:pt idx="66">
                  <c:v>40.5</c:v>
                </c:pt>
                <c:pt idx="67">
                  <c:v>41</c:v>
                </c:pt>
                <c:pt idx="68">
                  <c:v>41.5</c:v>
                </c:pt>
                <c:pt idx="69">
                  <c:v>42</c:v>
                </c:pt>
                <c:pt idx="70">
                  <c:v>42.5</c:v>
                </c:pt>
                <c:pt idx="71">
                  <c:v>43</c:v>
                </c:pt>
                <c:pt idx="72">
                  <c:v>43.5</c:v>
                </c:pt>
                <c:pt idx="73">
                  <c:v>44</c:v>
                </c:pt>
                <c:pt idx="74">
                  <c:v>44.5</c:v>
                </c:pt>
                <c:pt idx="75">
                  <c:v>45</c:v>
                </c:pt>
                <c:pt idx="76">
                  <c:v>45.5</c:v>
                </c:pt>
                <c:pt idx="77">
                  <c:v>46</c:v>
                </c:pt>
                <c:pt idx="78">
                  <c:v>46.5</c:v>
                </c:pt>
                <c:pt idx="79">
                  <c:v>47</c:v>
                </c:pt>
                <c:pt idx="80">
                  <c:v>47.5</c:v>
                </c:pt>
                <c:pt idx="81">
                  <c:v>48</c:v>
                </c:pt>
                <c:pt idx="82">
                  <c:v>48.5</c:v>
                </c:pt>
                <c:pt idx="83">
                  <c:v>49</c:v>
                </c:pt>
                <c:pt idx="84">
                  <c:v>49.5</c:v>
                </c:pt>
                <c:pt idx="85">
                  <c:v>50</c:v>
                </c:pt>
                <c:pt idx="86">
                  <c:v>50.5</c:v>
                </c:pt>
                <c:pt idx="87">
                  <c:v>51</c:v>
                </c:pt>
                <c:pt idx="88">
                  <c:v>51.5</c:v>
                </c:pt>
                <c:pt idx="89">
                  <c:v>52</c:v>
                </c:pt>
                <c:pt idx="90">
                  <c:v>52.5</c:v>
                </c:pt>
                <c:pt idx="91">
                  <c:v>53</c:v>
                </c:pt>
                <c:pt idx="92">
                  <c:v>53.5</c:v>
                </c:pt>
                <c:pt idx="93">
                  <c:v>54</c:v>
                </c:pt>
                <c:pt idx="94">
                  <c:v>54.5</c:v>
                </c:pt>
                <c:pt idx="95">
                  <c:v>55</c:v>
                </c:pt>
                <c:pt idx="96">
                  <c:v>55.5</c:v>
                </c:pt>
                <c:pt idx="97">
                  <c:v>56</c:v>
                </c:pt>
                <c:pt idx="98">
                  <c:v>56.5</c:v>
                </c:pt>
                <c:pt idx="99">
                  <c:v>57</c:v>
                </c:pt>
                <c:pt idx="100">
                  <c:v>57.5</c:v>
                </c:pt>
                <c:pt idx="101">
                  <c:v>58</c:v>
                </c:pt>
                <c:pt idx="102">
                  <c:v>58.5</c:v>
                </c:pt>
                <c:pt idx="103">
                  <c:v>59</c:v>
                </c:pt>
                <c:pt idx="104">
                  <c:v>59.5</c:v>
                </c:pt>
                <c:pt idx="105">
                  <c:v>60</c:v>
                </c:pt>
                <c:pt idx="106">
                  <c:v>60.5</c:v>
                </c:pt>
                <c:pt idx="107">
                  <c:v>61</c:v>
                </c:pt>
                <c:pt idx="108">
                  <c:v>61.5</c:v>
                </c:pt>
                <c:pt idx="109">
                  <c:v>62</c:v>
                </c:pt>
                <c:pt idx="110">
                  <c:v>62.5</c:v>
                </c:pt>
                <c:pt idx="111">
                  <c:v>63</c:v>
                </c:pt>
                <c:pt idx="112">
                  <c:v>63.5</c:v>
                </c:pt>
                <c:pt idx="113">
                  <c:v>64</c:v>
                </c:pt>
                <c:pt idx="114">
                  <c:v>64.5</c:v>
                </c:pt>
                <c:pt idx="115">
                  <c:v>65</c:v>
                </c:pt>
                <c:pt idx="116">
                  <c:v>65.5</c:v>
                </c:pt>
                <c:pt idx="117">
                  <c:v>66</c:v>
                </c:pt>
                <c:pt idx="118">
                  <c:v>66.5</c:v>
                </c:pt>
                <c:pt idx="119">
                  <c:v>67</c:v>
                </c:pt>
                <c:pt idx="120">
                  <c:v>67.5</c:v>
                </c:pt>
                <c:pt idx="121">
                  <c:v>68</c:v>
                </c:pt>
                <c:pt idx="122">
                  <c:v>68.5</c:v>
                </c:pt>
                <c:pt idx="123">
                  <c:v>69</c:v>
                </c:pt>
                <c:pt idx="124">
                  <c:v>69.5</c:v>
                </c:pt>
                <c:pt idx="125">
                  <c:v>70</c:v>
                </c:pt>
                <c:pt idx="126">
                  <c:v>70.5</c:v>
                </c:pt>
                <c:pt idx="127">
                  <c:v>71</c:v>
                </c:pt>
                <c:pt idx="128">
                  <c:v>71.5</c:v>
                </c:pt>
                <c:pt idx="129">
                  <c:v>72</c:v>
                </c:pt>
                <c:pt idx="130">
                  <c:v>72.5</c:v>
                </c:pt>
                <c:pt idx="131">
                  <c:v>73</c:v>
                </c:pt>
                <c:pt idx="132">
                  <c:v>73.5</c:v>
                </c:pt>
                <c:pt idx="133">
                  <c:v>74</c:v>
                </c:pt>
                <c:pt idx="134">
                  <c:v>74.5</c:v>
                </c:pt>
                <c:pt idx="135">
                  <c:v>75</c:v>
                </c:pt>
                <c:pt idx="136">
                  <c:v>75.5</c:v>
                </c:pt>
                <c:pt idx="137">
                  <c:v>76</c:v>
                </c:pt>
                <c:pt idx="138">
                  <c:v>76.5</c:v>
                </c:pt>
                <c:pt idx="139">
                  <c:v>77</c:v>
                </c:pt>
                <c:pt idx="140">
                  <c:v>77.5</c:v>
                </c:pt>
                <c:pt idx="141">
                  <c:v>78</c:v>
                </c:pt>
                <c:pt idx="142">
                  <c:v>78.5</c:v>
                </c:pt>
                <c:pt idx="143">
                  <c:v>79</c:v>
                </c:pt>
                <c:pt idx="144">
                  <c:v>79.5</c:v>
                </c:pt>
                <c:pt idx="145">
                  <c:v>80</c:v>
                </c:pt>
                <c:pt idx="146">
                  <c:v>80.5</c:v>
                </c:pt>
                <c:pt idx="147">
                  <c:v>81</c:v>
                </c:pt>
                <c:pt idx="148">
                  <c:v>81.5</c:v>
                </c:pt>
                <c:pt idx="149">
                  <c:v>82</c:v>
                </c:pt>
                <c:pt idx="150">
                  <c:v>82.5</c:v>
                </c:pt>
                <c:pt idx="151">
                  <c:v>83</c:v>
                </c:pt>
                <c:pt idx="152">
                  <c:v>83.5</c:v>
                </c:pt>
                <c:pt idx="153">
                  <c:v>84</c:v>
                </c:pt>
                <c:pt idx="154">
                  <c:v>84.5</c:v>
                </c:pt>
                <c:pt idx="155">
                  <c:v>85</c:v>
                </c:pt>
                <c:pt idx="156">
                  <c:v>85.5</c:v>
                </c:pt>
                <c:pt idx="157">
                  <c:v>86</c:v>
                </c:pt>
                <c:pt idx="158">
                  <c:v>86.5</c:v>
                </c:pt>
                <c:pt idx="159">
                  <c:v>87</c:v>
                </c:pt>
                <c:pt idx="160">
                  <c:v>87.5</c:v>
                </c:pt>
                <c:pt idx="161">
                  <c:v>88</c:v>
                </c:pt>
                <c:pt idx="162">
                  <c:v>88.5</c:v>
                </c:pt>
                <c:pt idx="163">
                  <c:v>89</c:v>
                </c:pt>
                <c:pt idx="164">
                  <c:v>89.5</c:v>
                </c:pt>
                <c:pt idx="165">
                  <c:v>90</c:v>
                </c:pt>
                <c:pt idx="166">
                  <c:v>90.5</c:v>
                </c:pt>
                <c:pt idx="167">
                  <c:v>91</c:v>
                </c:pt>
                <c:pt idx="168">
                  <c:v>91.5</c:v>
                </c:pt>
                <c:pt idx="169">
                  <c:v>92</c:v>
                </c:pt>
                <c:pt idx="170">
                  <c:v>92.5</c:v>
                </c:pt>
                <c:pt idx="171">
                  <c:v>93</c:v>
                </c:pt>
                <c:pt idx="172">
                  <c:v>93.5</c:v>
                </c:pt>
                <c:pt idx="173">
                  <c:v>94</c:v>
                </c:pt>
                <c:pt idx="174">
                  <c:v>94.5</c:v>
                </c:pt>
                <c:pt idx="175">
                  <c:v>95</c:v>
                </c:pt>
                <c:pt idx="176">
                  <c:v>95.5</c:v>
                </c:pt>
                <c:pt idx="177">
                  <c:v>96</c:v>
                </c:pt>
                <c:pt idx="178">
                  <c:v>96.5</c:v>
                </c:pt>
                <c:pt idx="179">
                  <c:v>97</c:v>
                </c:pt>
                <c:pt idx="180">
                  <c:v>97.5</c:v>
                </c:pt>
                <c:pt idx="181">
                  <c:v>98</c:v>
                </c:pt>
                <c:pt idx="182">
                  <c:v>98.5</c:v>
                </c:pt>
                <c:pt idx="183">
                  <c:v>99</c:v>
                </c:pt>
                <c:pt idx="184">
                  <c:v>99.5</c:v>
                </c:pt>
                <c:pt idx="185">
                  <c:v>100</c:v>
                </c:pt>
                <c:pt idx="186">
                  <c:v>100.5</c:v>
                </c:pt>
                <c:pt idx="187">
                  <c:v>101</c:v>
                </c:pt>
                <c:pt idx="188">
                  <c:v>101.5</c:v>
                </c:pt>
                <c:pt idx="189">
                  <c:v>102</c:v>
                </c:pt>
                <c:pt idx="190">
                  <c:v>102.5</c:v>
                </c:pt>
                <c:pt idx="191">
                  <c:v>103</c:v>
                </c:pt>
                <c:pt idx="192">
                  <c:v>103.5</c:v>
                </c:pt>
                <c:pt idx="193">
                  <c:v>104</c:v>
                </c:pt>
                <c:pt idx="194">
                  <c:v>104.5</c:v>
                </c:pt>
                <c:pt idx="195">
                  <c:v>105</c:v>
                </c:pt>
                <c:pt idx="196">
                  <c:v>105.5</c:v>
                </c:pt>
                <c:pt idx="197">
                  <c:v>106</c:v>
                </c:pt>
                <c:pt idx="198">
                  <c:v>106.5</c:v>
                </c:pt>
                <c:pt idx="199">
                  <c:v>107</c:v>
                </c:pt>
                <c:pt idx="200">
                  <c:v>107.5</c:v>
                </c:pt>
                <c:pt idx="201">
                  <c:v>108</c:v>
                </c:pt>
                <c:pt idx="202">
                  <c:v>108.5</c:v>
                </c:pt>
                <c:pt idx="203">
                  <c:v>109</c:v>
                </c:pt>
                <c:pt idx="204">
                  <c:v>109.5</c:v>
                </c:pt>
                <c:pt idx="205">
                  <c:v>110</c:v>
                </c:pt>
                <c:pt idx="206">
                  <c:v>110.5</c:v>
                </c:pt>
                <c:pt idx="207">
                  <c:v>111</c:v>
                </c:pt>
                <c:pt idx="208">
                  <c:v>111.5</c:v>
                </c:pt>
                <c:pt idx="209">
                  <c:v>112</c:v>
                </c:pt>
                <c:pt idx="210">
                  <c:v>112.5</c:v>
                </c:pt>
                <c:pt idx="211">
                  <c:v>113</c:v>
                </c:pt>
                <c:pt idx="212">
                  <c:v>113.5</c:v>
                </c:pt>
                <c:pt idx="213">
                  <c:v>114</c:v>
                </c:pt>
                <c:pt idx="214">
                  <c:v>114.5</c:v>
                </c:pt>
                <c:pt idx="215">
                  <c:v>115</c:v>
                </c:pt>
                <c:pt idx="216">
                  <c:v>115.5</c:v>
                </c:pt>
                <c:pt idx="217">
                  <c:v>116</c:v>
                </c:pt>
                <c:pt idx="218">
                  <c:v>116.5</c:v>
                </c:pt>
                <c:pt idx="219">
                  <c:v>117</c:v>
                </c:pt>
                <c:pt idx="220">
                  <c:v>117.5</c:v>
                </c:pt>
                <c:pt idx="221">
                  <c:v>118</c:v>
                </c:pt>
                <c:pt idx="222">
                  <c:v>118.5</c:v>
                </c:pt>
                <c:pt idx="223">
                  <c:v>119</c:v>
                </c:pt>
                <c:pt idx="224">
                  <c:v>119.5</c:v>
                </c:pt>
                <c:pt idx="225">
                  <c:v>120</c:v>
                </c:pt>
              </c:numCache>
            </c:numRef>
          </c:xVal>
          <c:yVal>
            <c:numRef>
              <c:f>TPM!$J$2:$J$945</c:f>
              <c:numCache>
                <c:formatCode>0.000</c:formatCode>
                <c:ptCount val="944"/>
                <c:pt idx="0">
                  <c:v>9.2767039554071506E-2</c:v>
                </c:pt>
                <c:pt idx="1">
                  <c:v>0.11761860619545689</c:v>
                </c:pt>
                <c:pt idx="2">
                  <c:v>0.14452031658166231</c:v>
                </c:pt>
                <c:pt idx="3">
                  <c:v>0.17177595829249412</c:v>
                </c:pt>
                <c:pt idx="4">
                  <c:v>0.19763704244304969</c:v>
                </c:pt>
                <c:pt idx="5">
                  <c:v>0.22055967231105186</c:v>
                </c:pt>
                <c:pt idx="6">
                  <c:v>0.23941805007901518</c:v>
                </c:pt>
                <c:pt idx="7">
                  <c:v>0.25363094903943179</c:v>
                </c:pt>
                <c:pt idx="8">
                  <c:v>0.26317891760202095</c:v>
                </c:pt>
                <c:pt idx="9">
                  <c:v>0.26851622382384926</c:v>
                </c:pt>
                <c:pt idx="10">
                  <c:v>0.27040561403882346</c:v>
                </c:pt>
                <c:pt idx="11">
                  <c:v>0.26971970567469611</c:v>
                </c:pt>
                <c:pt idx="12">
                  <c:v>0.26725664948493311</c:v>
                </c:pt>
                <c:pt idx="13">
                  <c:v>0.2636093800623433</c:v>
                </c:pt>
                <c:pt idx="14">
                  <c:v>0.25911039579450035</c:v>
                </c:pt>
                <c:pt idx="15">
                  <c:v>0.2538528413075779</c:v>
                </c:pt>
                <c:pt idx="16">
                  <c:v>0.24776955882438284</c:v>
                </c:pt>
                <c:pt idx="17">
                  <c:v>0.24073950818784209</c:v>
                </c:pt>
                <c:pt idx="18">
                  <c:v>0.23268802800967842</c:v>
                </c:pt>
                <c:pt idx="19">
                  <c:v>0.22365359029244808</c:v>
                </c:pt>
                <c:pt idx="20">
                  <c:v>0.21380637362436697</c:v>
                </c:pt>
                <c:pt idx="21">
                  <c:v>0.20341910903563015</c:v>
                </c:pt>
                <c:pt idx="22">
                  <c:v>0.19280400491404498</c:v>
                </c:pt>
                <c:pt idx="23">
                  <c:v>0.18223782480346704</c:v>
                </c:pt>
                <c:pt idx="24">
                  <c:v>0.17189872324131272</c:v>
                </c:pt>
                <c:pt idx="25">
                  <c:v>0.16183346071857224</c:v>
                </c:pt>
                <c:pt idx="26">
                  <c:v>0.15196394205349453</c:v>
                </c:pt>
                <c:pt idx="27">
                  <c:v>0.14213047155536077</c:v>
                </c:pt>
                <c:pt idx="28">
                  <c:v>0.13215876071055099</c:v>
                </c:pt>
                <c:pt idx="29">
                  <c:v>0.12193116631712664</c:v>
                </c:pt>
                <c:pt idx="30">
                  <c:v>0.11144147862414111</c:v>
                </c:pt>
                <c:pt idx="31">
                  <c:v>0.10081709913336984</c:v>
                </c:pt>
                <c:pt idx="32">
                  <c:v>9.030155162191203E-2</c:v>
                </c:pt>
                <c:pt idx="33">
                  <c:v>8.0201303525706952E-2</c:v>
                </c:pt>
                <c:pt idx="34">
                  <c:v>7.0814482621618727E-2</c:v>
                </c:pt>
                <c:pt idx="35">
                  <c:v>6.2357693985153881E-2</c:v>
                </c:pt>
                <c:pt idx="36">
                  <c:v>5.4922707119645378E-2</c:v>
                </c:pt>
                <c:pt idx="37">
                  <c:v>4.8474634103939956E-2</c:v>
                </c:pt>
                <c:pt idx="38">
                  <c:v>4.2900333014316103E-2</c:v>
                </c:pt>
                <c:pt idx="39">
                  <c:v>3.8097944475184206E-2</c:v>
                </c:pt>
                <c:pt idx="40">
                  <c:v>3.4084710653747269E-2</c:v>
                </c:pt>
                <c:pt idx="41">
                  <c:v>3.1091029453909069E-2</c:v>
                </c:pt>
                <c:pt idx="42">
                  <c:v>2.9607804072705995E-2</c:v>
                </c:pt>
                <c:pt idx="43">
                  <c:v>3.0362827103960363E-2</c:v>
                </c:pt>
                <c:pt idx="44">
                  <c:v>3.4218774587633977E-2</c:v>
                </c:pt>
                <c:pt idx="45">
                  <c:v>4.2006405236246658E-2</c:v>
                </c:pt>
                <c:pt idx="46">
                  <c:v>5.4326158147170567E-2</c:v>
                </c:pt>
                <c:pt idx="47">
                  <c:v>7.1363806984645756E-2</c:v>
                </c:pt>
                <c:pt idx="48">
                  <c:v>9.2767039554071506E-2</c:v>
                </c:pt>
                <c:pt idx="49">
                  <c:v>0.11761860619545689</c:v>
                </c:pt>
                <c:pt idx="50">
                  <c:v>0.14452031658166231</c:v>
                </c:pt>
                <c:pt idx="51">
                  <c:v>0.17177595829249412</c:v>
                </c:pt>
                <c:pt idx="52">
                  <c:v>0.19763704244304969</c:v>
                </c:pt>
                <c:pt idx="53">
                  <c:v>0.22055967231105186</c:v>
                </c:pt>
                <c:pt idx="54">
                  <c:v>0.23941805007901518</c:v>
                </c:pt>
                <c:pt idx="55">
                  <c:v>0.25363094903943179</c:v>
                </c:pt>
                <c:pt idx="56">
                  <c:v>0.26317891760202095</c:v>
                </c:pt>
                <c:pt idx="57">
                  <c:v>0.26851622382384926</c:v>
                </c:pt>
                <c:pt idx="58">
                  <c:v>0.27040561403882346</c:v>
                </c:pt>
                <c:pt idx="59">
                  <c:v>0.26971970567469611</c:v>
                </c:pt>
                <c:pt idx="60">
                  <c:v>0.26725664948493311</c:v>
                </c:pt>
                <c:pt idx="61">
                  <c:v>0.2636093800623433</c:v>
                </c:pt>
                <c:pt idx="62">
                  <c:v>0.25911039579450035</c:v>
                </c:pt>
                <c:pt idx="63">
                  <c:v>0.2538528413075779</c:v>
                </c:pt>
                <c:pt idx="64">
                  <c:v>0.24776955882438284</c:v>
                </c:pt>
                <c:pt idx="65">
                  <c:v>0.24073950818784209</c:v>
                </c:pt>
                <c:pt idx="66">
                  <c:v>0.23268802800967842</c:v>
                </c:pt>
                <c:pt idx="67">
                  <c:v>0.22365359029244808</c:v>
                </c:pt>
                <c:pt idx="68">
                  <c:v>0.21380637362436697</c:v>
                </c:pt>
                <c:pt idx="69">
                  <c:v>0.20341910903563015</c:v>
                </c:pt>
                <c:pt idx="70">
                  <c:v>0.19280400491404498</c:v>
                </c:pt>
                <c:pt idx="71">
                  <c:v>0.18223782480346704</c:v>
                </c:pt>
                <c:pt idx="72">
                  <c:v>0.17189872324131272</c:v>
                </c:pt>
                <c:pt idx="73">
                  <c:v>0.16183346071857224</c:v>
                </c:pt>
                <c:pt idx="74">
                  <c:v>0.15196394205349453</c:v>
                </c:pt>
                <c:pt idx="75">
                  <c:v>0.14213047155536077</c:v>
                </c:pt>
                <c:pt idx="76">
                  <c:v>0.13215876071055099</c:v>
                </c:pt>
                <c:pt idx="77">
                  <c:v>0.12193116631712664</c:v>
                </c:pt>
                <c:pt idx="78">
                  <c:v>0.11144147862414111</c:v>
                </c:pt>
                <c:pt idx="79">
                  <c:v>0.10081709913336984</c:v>
                </c:pt>
                <c:pt idx="80">
                  <c:v>9.030155162191203E-2</c:v>
                </c:pt>
                <c:pt idx="81">
                  <c:v>8.0201303525706952E-2</c:v>
                </c:pt>
                <c:pt idx="82">
                  <c:v>7.0814482621618727E-2</c:v>
                </c:pt>
                <c:pt idx="83">
                  <c:v>6.2357693985153881E-2</c:v>
                </c:pt>
                <c:pt idx="84">
                  <c:v>5.4922707119645378E-2</c:v>
                </c:pt>
                <c:pt idx="85">
                  <c:v>4.8474634103939956E-2</c:v>
                </c:pt>
                <c:pt idx="86">
                  <c:v>4.2900333014316103E-2</c:v>
                </c:pt>
                <c:pt idx="87">
                  <c:v>3.8097944475184206E-2</c:v>
                </c:pt>
                <c:pt idx="88">
                  <c:v>3.4084710653747269E-2</c:v>
                </c:pt>
                <c:pt idx="89">
                  <c:v>3.1091029453909069E-2</c:v>
                </c:pt>
                <c:pt idx="90">
                  <c:v>2.9607804072705995E-2</c:v>
                </c:pt>
                <c:pt idx="91">
                  <c:v>3.0362827103960363E-2</c:v>
                </c:pt>
                <c:pt idx="92">
                  <c:v>3.4218774587633977E-2</c:v>
                </c:pt>
                <c:pt idx="93">
                  <c:v>4.2006405236246658E-2</c:v>
                </c:pt>
                <c:pt idx="94">
                  <c:v>5.4326158147170567E-2</c:v>
                </c:pt>
                <c:pt idx="95">
                  <c:v>7.1363806984645756E-2</c:v>
                </c:pt>
                <c:pt idx="96">
                  <c:v>9.2767039554071506E-2</c:v>
                </c:pt>
                <c:pt idx="97">
                  <c:v>0.11761860619545689</c:v>
                </c:pt>
                <c:pt idx="98">
                  <c:v>0.14452031658166231</c:v>
                </c:pt>
                <c:pt idx="99">
                  <c:v>0.17177595829249412</c:v>
                </c:pt>
                <c:pt idx="100">
                  <c:v>0.19763704244304969</c:v>
                </c:pt>
                <c:pt idx="101">
                  <c:v>0.22055967231105186</c:v>
                </c:pt>
                <c:pt idx="102">
                  <c:v>0.23941805007901518</c:v>
                </c:pt>
                <c:pt idx="103">
                  <c:v>0.25363094903943179</c:v>
                </c:pt>
                <c:pt idx="104">
                  <c:v>0.26317891760202095</c:v>
                </c:pt>
                <c:pt idx="105">
                  <c:v>0.26851622382384926</c:v>
                </c:pt>
                <c:pt idx="106">
                  <c:v>0.27040561403882346</c:v>
                </c:pt>
                <c:pt idx="107">
                  <c:v>0.26971970567469611</c:v>
                </c:pt>
                <c:pt idx="108">
                  <c:v>0.26725664948493311</c:v>
                </c:pt>
                <c:pt idx="109">
                  <c:v>0.2636093800623433</c:v>
                </c:pt>
                <c:pt idx="110">
                  <c:v>0.25911039579450035</c:v>
                </c:pt>
                <c:pt idx="111">
                  <c:v>0.2538528413075779</c:v>
                </c:pt>
                <c:pt idx="112">
                  <c:v>0.24776955882438284</c:v>
                </c:pt>
                <c:pt idx="113">
                  <c:v>0.24073950818784209</c:v>
                </c:pt>
                <c:pt idx="114">
                  <c:v>0.23268802800967842</c:v>
                </c:pt>
                <c:pt idx="115">
                  <c:v>0.22365359029244808</c:v>
                </c:pt>
                <c:pt idx="116">
                  <c:v>0.21380637362436697</c:v>
                </c:pt>
                <c:pt idx="117">
                  <c:v>0.20341910903563015</c:v>
                </c:pt>
                <c:pt idx="118">
                  <c:v>0.19280400491404498</c:v>
                </c:pt>
                <c:pt idx="119">
                  <c:v>0.18223782480346704</c:v>
                </c:pt>
                <c:pt idx="120">
                  <c:v>0.17189872324131272</c:v>
                </c:pt>
                <c:pt idx="121">
                  <c:v>0.16183346071857224</c:v>
                </c:pt>
                <c:pt idx="122">
                  <c:v>0.15196394205349453</c:v>
                </c:pt>
                <c:pt idx="123">
                  <c:v>0.14213047155536077</c:v>
                </c:pt>
                <c:pt idx="124">
                  <c:v>0.13215876071055099</c:v>
                </c:pt>
                <c:pt idx="125">
                  <c:v>0.12193116631712664</c:v>
                </c:pt>
                <c:pt idx="126">
                  <c:v>0.11144147862414111</c:v>
                </c:pt>
                <c:pt idx="127">
                  <c:v>0.10081709913336984</c:v>
                </c:pt>
                <c:pt idx="128">
                  <c:v>9.030155162191203E-2</c:v>
                </c:pt>
                <c:pt idx="129">
                  <c:v>8.0201303525706952E-2</c:v>
                </c:pt>
                <c:pt idx="130">
                  <c:v>7.0814482621618727E-2</c:v>
                </c:pt>
                <c:pt idx="131">
                  <c:v>6.2357693985153881E-2</c:v>
                </c:pt>
                <c:pt idx="132">
                  <c:v>5.4922707119645378E-2</c:v>
                </c:pt>
                <c:pt idx="133">
                  <c:v>4.8474634103939956E-2</c:v>
                </c:pt>
                <c:pt idx="134">
                  <c:v>4.2900333014316103E-2</c:v>
                </c:pt>
                <c:pt idx="135">
                  <c:v>3.8097944475184206E-2</c:v>
                </c:pt>
                <c:pt idx="136">
                  <c:v>3.4084710653747269E-2</c:v>
                </c:pt>
                <c:pt idx="137">
                  <c:v>3.1091029453909069E-2</c:v>
                </c:pt>
                <c:pt idx="138">
                  <c:v>2.9607804072705995E-2</c:v>
                </c:pt>
                <c:pt idx="139">
                  <c:v>3.0362827103960363E-2</c:v>
                </c:pt>
                <c:pt idx="140">
                  <c:v>3.4218774587633977E-2</c:v>
                </c:pt>
                <c:pt idx="141">
                  <c:v>4.2006405236246658E-2</c:v>
                </c:pt>
                <c:pt idx="142">
                  <c:v>5.4326158147170567E-2</c:v>
                </c:pt>
                <c:pt idx="143">
                  <c:v>7.1363806984645756E-2</c:v>
                </c:pt>
                <c:pt idx="144">
                  <c:v>9.2767039554071506E-2</c:v>
                </c:pt>
                <c:pt idx="145">
                  <c:v>0.11761860619545689</c:v>
                </c:pt>
                <c:pt idx="146">
                  <c:v>0.14452031658166231</c:v>
                </c:pt>
                <c:pt idx="147">
                  <c:v>0.17177595829249412</c:v>
                </c:pt>
                <c:pt idx="148">
                  <c:v>0.19763704244304969</c:v>
                </c:pt>
                <c:pt idx="149">
                  <c:v>0.22055967231105186</c:v>
                </c:pt>
                <c:pt idx="150">
                  <c:v>0.23941805007901518</c:v>
                </c:pt>
                <c:pt idx="151">
                  <c:v>0.25363094903943179</c:v>
                </c:pt>
                <c:pt idx="152">
                  <c:v>0.26317891760202095</c:v>
                </c:pt>
                <c:pt idx="153">
                  <c:v>0.26851622382384926</c:v>
                </c:pt>
                <c:pt idx="154">
                  <c:v>0.27040561403882346</c:v>
                </c:pt>
                <c:pt idx="155">
                  <c:v>0.26971970567469611</c:v>
                </c:pt>
                <c:pt idx="156">
                  <c:v>0.26725664948493311</c:v>
                </c:pt>
                <c:pt idx="157">
                  <c:v>0.2636093800623433</c:v>
                </c:pt>
                <c:pt idx="158">
                  <c:v>0.25911039579450035</c:v>
                </c:pt>
                <c:pt idx="159">
                  <c:v>0.2538528413075779</c:v>
                </c:pt>
                <c:pt idx="160">
                  <c:v>0.24776955882438284</c:v>
                </c:pt>
                <c:pt idx="161">
                  <c:v>0.24073950818784209</c:v>
                </c:pt>
                <c:pt idx="162">
                  <c:v>0.23268802800967842</c:v>
                </c:pt>
                <c:pt idx="163">
                  <c:v>0.22365359029244808</c:v>
                </c:pt>
                <c:pt idx="164">
                  <c:v>0.21380637362436697</c:v>
                </c:pt>
                <c:pt idx="165">
                  <c:v>0.20341910903563015</c:v>
                </c:pt>
                <c:pt idx="166">
                  <c:v>0.19280400491404498</c:v>
                </c:pt>
                <c:pt idx="167">
                  <c:v>0.18223782480346704</c:v>
                </c:pt>
                <c:pt idx="168">
                  <c:v>0.17189872324131272</c:v>
                </c:pt>
                <c:pt idx="169">
                  <c:v>0.16183346071857224</c:v>
                </c:pt>
                <c:pt idx="170">
                  <c:v>0.15196394205349453</c:v>
                </c:pt>
                <c:pt idx="171">
                  <c:v>0.14213047155536077</c:v>
                </c:pt>
                <c:pt idx="172">
                  <c:v>0.13215876071055099</c:v>
                </c:pt>
                <c:pt idx="173">
                  <c:v>0.12193116631712664</c:v>
                </c:pt>
                <c:pt idx="174">
                  <c:v>0.11144147862414111</c:v>
                </c:pt>
                <c:pt idx="175">
                  <c:v>0.10081709913336984</c:v>
                </c:pt>
                <c:pt idx="176">
                  <c:v>9.030155162191203E-2</c:v>
                </c:pt>
                <c:pt idx="177">
                  <c:v>8.0201303525706952E-2</c:v>
                </c:pt>
                <c:pt idx="178">
                  <c:v>7.0814482621618727E-2</c:v>
                </c:pt>
                <c:pt idx="179">
                  <c:v>6.2357693985153881E-2</c:v>
                </c:pt>
                <c:pt idx="180">
                  <c:v>5.4922707119645378E-2</c:v>
                </c:pt>
                <c:pt idx="181">
                  <c:v>4.8474634103939956E-2</c:v>
                </c:pt>
                <c:pt idx="182">
                  <c:v>4.2900333014316103E-2</c:v>
                </c:pt>
                <c:pt idx="183">
                  <c:v>3.8097944475184206E-2</c:v>
                </c:pt>
                <c:pt idx="184">
                  <c:v>3.4084710653747269E-2</c:v>
                </c:pt>
                <c:pt idx="185">
                  <c:v>3.1091029453909069E-2</c:v>
                </c:pt>
                <c:pt idx="186">
                  <c:v>2.9607804072705995E-2</c:v>
                </c:pt>
                <c:pt idx="187">
                  <c:v>3.0362827103960363E-2</c:v>
                </c:pt>
                <c:pt idx="188">
                  <c:v>3.4218774587633977E-2</c:v>
                </c:pt>
                <c:pt idx="189">
                  <c:v>4.2006405236246658E-2</c:v>
                </c:pt>
                <c:pt idx="190">
                  <c:v>5.4326158147170567E-2</c:v>
                </c:pt>
                <c:pt idx="191">
                  <c:v>7.1363806984645756E-2</c:v>
                </c:pt>
                <c:pt idx="192">
                  <c:v>9.2767039554071506E-2</c:v>
                </c:pt>
                <c:pt idx="193">
                  <c:v>0.11761860619545689</c:v>
                </c:pt>
                <c:pt idx="194">
                  <c:v>0.14452031658166231</c:v>
                </c:pt>
                <c:pt idx="195">
                  <c:v>0.17177595829249412</c:v>
                </c:pt>
                <c:pt idx="196">
                  <c:v>0.19763704244304969</c:v>
                </c:pt>
                <c:pt idx="197">
                  <c:v>0.22055967231105186</c:v>
                </c:pt>
                <c:pt idx="198">
                  <c:v>0.23941805007901518</c:v>
                </c:pt>
                <c:pt idx="199">
                  <c:v>0.25363094903943179</c:v>
                </c:pt>
                <c:pt idx="200">
                  <c:v>0.26317891760202095</c:v>
                </c:pt>
                <c:pt idx="201">
                  <c:v>0.26851622382384926</c:v>
                </c:pt>
                <c:pt idx="202">
                  <c:v>0.27040561403882346</c:v>
                </c:pt>
                <c:pt idx="203">
                  <c:v>0.26971970567469611</c:v>
                </c:pt>
                <c:pt idx="204">
                  <c:v>0.26725664948493311</c:v>
                </c:pt>
                <c:pt idx="205">
                  <c:v>0.2636093800623433</c:v>
                </c:pt>
                <c:pt idx="206">
                  <c:v>0.25911039579450035</c:v>
                </c:pt>
                <c:pt idx="207">
                  <c:v>0.2538528413075779</c:v>
                </c:pt>
                <c:pt idx="208">
                  <c:v>0.24776955882438284</c:v>
                </c:pt>
                <c:pt idx="209">
                  <c:v>0.24073950818784209</c:v>
                </c:pt>
                <c:pt idx="210">
                  <c:v>0.23268802800967842</c:v>
                </c:pt>
                <c:pt idx="211">
                  <c:v>0.22365359029244808</c:v>
                </c:pt>
                <c:pt idx="212">
                  <c:v>0.21380637362436697</c:v>
                </c:pt>
                <c:pt idx="213">
                  <c:v>0.20341910903563015</c:v>
                </c:pt>
                <c:pt idx="214">
                  <c:v>0.19280400491404498</c:v>
                </c:pt>
                <c:pt idx="215">
                  <c:v>0.18223782480346704</c:v>
                </c:pt>
                <c:pt idx="216">
                  <c:v>0.17189872324131272</c:v>
                </c:pt>
                <c:pt idx="217">
                  <c:v>0.16183346071857224</c:v>
                </c:pt>
                <c:pt idx="218">
                  <c:v>0.15196394205349453</c:v>
                </c:pt>
                <c:pt idx="219">
                  <c:v>0.14213047155536077</c:v>
                </c:pt>
                <c:pt idx="220">
                  <c:v>0.13215876071055099</c:v>
                </c:pt>
                <c:pt idx="221">
                  <c:v>0.12193116631712664</c:v>
                </c:pt>
                <c:pt idx="222">
                  <c:v>0.11144147862414111</c:v>
                </c:pt>
                <c:pt idx="223">
                  <c:v>0.10081709913336984</c:v>
                </c:pt>
                <c:pt idx="224">
                  <c:v>9.030155162191203E-2</c:v>
                </c:pt>
                <c:pt idx="225">
                  <c:v>8.0201303525706952E-2</c:v>
                </c:pt>
              </c:numCache>
            </c:numRef>
          </c:yVal>
          <c:smooth val="0"/>
          <c:extLst>
            <c:ext xmlns:c16="http://schemas.microsoft.com/office/drawing/2014/chart" uri="{C3380CC4-5D6E-409C-BE32-E72D297353CC}">
              <c16:uniqueId val="{00000003-9F44-2746-9650-89A868F9E957}"/>
            </c:ext>
          </c:extLst>
        </c:ser>
        <c:dLbls>
          <c:showLegendKey val="0"/>
          <c:showVal val="0"/>
          <c:showCatName val="0"/>
          <c:showSerName val="0"/>
          <c:showPercent val="0"/>
          <c:showBubbleSize val="0"/>
        </c:dLbls>
        <c:axId val="436813200"/>
        <c:axId val="436811632"/>
      </c:scatterChart>
      <c:valAx>
        <c:axId val="436813200"/>
        <c:scaling>
          <c:orientation val="minMax"/>
          <c:max val="120"/>
          <c:min val="0"/>
        </c:scaling>
        <c:delete val="0"/>
        <c:axPos val="b"/>
        <c:title>
          <c:tx>
            <c:rich>
              <a:bodyPr/>
              <a:lstStyle/>
              <a:p>
                <a:pPr>
                  <a:defRPr sz="1400" b="0" i="0" u="none" strike="noStrike" baseline="0">
                    <a:solidFill>
                      <a:srgbClr val="000000"/>
                    </a:solidFill>
                    <a:latin typeface="Arial"/>
                    <a:ea typeface="Arial"/>
                    <a:cs typeface="Arial"/>
                  </a:defRPr>
                </a:pPr>
                <a:r>
                  <a:rPr lang="en-US" sz="1400" b="0" dirty="0"/>
                  <a:t>Cumulative Time of Day (hours)</a:t>
                </a:r>
              </a:p>
            </c:rich>
          </c:tx>
          <c:layout>
            <c:manualLayout>
              <c:xMode val="edge"/>
              <c:yMode val="edge"/>
              <c:x val="0.37940644919385075"/>
              <c:y val="0.87210143692412245"/>
            </c:manualLayout>
          </c:layout>
          <c:overlay val="0"/>
          <c:spPr>
            <a:noFill/>
            <a:ln w="25400">
              <a:noFill/>
            </a:ln>
          </c:spPr>
        </c:title>
        <c:numFmt formatCode="General" sourceLinked="1"/>
        <c:majorTickMark val="cross"/>
        <c:minorTickMark val="out"/>
        <c:tickLblPos val="nextTo"/>
        <c:spPr>
          <a:ln w="3175">
            <a:solidFill>
              <a:srgbClr val="000000"/>
            </a:solidFill>
            <a:prstDash val="solid"/>
          </a:ln>
        </c:spPr>
        <c:txPr>
          <a:bodyPr rot="0" vert="horz"/>
          <a:lstStyle/>
          <a:p>
            <a:pPr>
              <a:defRPr sz="2000" b="0" i="0" u="none" strike="noStrike" baseline="0">
                <a:solidFill>
                  <a:srgbClr val="000000"/>
                </a:solidFill>
                <a:latin typeface="Arial"/>
                <a:ea typeface="Arial"/>
                <a:cs typeface="Arial"/>
              </a:defRPr>
            </a:pPr>
            <a:endParaRPr lang="en-US"/>
          </a:p>
        </c:txPr>
        <c:crossAx val="436811632"/>
        <c:crossesAt val="-0.1"/>
        <c:crossBetween val="midCat"/>
        <c:majorUnit val="24"/>
        <c:minorUnit val="6"/>
      </c:valAx>
      <c:valAx>
        <c:axId val="436811632"/>
        <c:scaling>
          <c:orientation val="minMax"/>
          <c:max val="1"/>
          <c:min val="0"/>
        </c:scaling>
        <c:delete val="1"/>
        <c:axPos val="l"/>
        <c:numFmt formatCode="0.0" sourceLinked="0"/>
        <c:majorTickMark val="out"/>
        <c:minorTickMark val="none"/>
        <c:tickLblPos val="nextTo"/>
        <c:crossAx val="436813200"/>
        <c:crossesAt val="-0.2"/>
        <c:crossBetween val="midCat"/>
      </c:valAx>
      <c:spPr>
        <a:solidFill>
          <a:schemeClr val="bg1"/>
        </a:solidFill>
        <a:ln w="12700">
          <a:noFill/>
          <a:prstDash val="solid"/>
        </a:ln>
      </c:spPr>
    </c:plotArea>
    <c:legend>
      <c:legendPos val="b"/>
      <c:legendEntry>
        <c:idx val="0"/>
        <c:txPr>
          <a:bodyPr/>
          <a:lstStyle/>
          <a:p>
            <a:pPr>
              <a:defRPr sz="1000" b="0" i="0" u="none" strike="noStrike" baseline="0">
                <a:solidFill>
                  <a:srgbClr val="000000"/>
                </a:solidFill>
                <a:latin typeface="Arial"/>
                <a:ea typeface="Arial"/>
                <a:cs typeface="Arial"/>
              </a:defRPr>
            </a:pPr>
            <a:endParaRPr lang="en-US"/>
          </a:p>
        </c:txPr>
      </c:legendEntry>
      <c:legendEntry>
        <c:idx val="1"/>
        <c:txPr>
          <a:bodyPr/>
          <a:lstStyle/>
          <a:p>
            <a:pPr>
              <a:defRPr sz="1000" b="0" i="0" u="none" strike="noStrike" baseline="0">
                <a:solidFill>
                  <a:srgbClr val="000000"/>
                </a:solidFill>
                <a:latin typeface="Arial"/>
                <a:ea typeface="Arial"/>
                <a:cs typeface="Arial"/>
              </a:defRPr>
            </a:pPr>
            <a:endParaRPr lang="en-US"/>
          </a:p>
        </c:txPr>
      </c:legendEntry>
      <c:legendEntry>
        <c:idx val="2"/>
        <c:txPr>
          <a:bodyPr/>
          <a:lstStyle/>
          <a:p>
            <a:pPr>
              <a:defRPr sz="1000" b="0" i="0" u="none" strike="noStrike" baseline="0">
                <a:solidFill>
                  <a:srgbClr val="000000"/>
                </a:solidFill>
                <a:latin typeface="Arial"/>
                <a:ea typeface="Arial"/>
                <a:cs typeface="Arial"/>
              </a:defRPr>
            </a:pPr>
            <a:endParaRPr lang="en-US"/>
          </a:p>
        </c:txPr>
      </c:legendEntry>
      <c:legendEntry>
        <c:idx val="3"/>
        <c:txPr>
          <a:bodyPr/>
          <a:lstStyle/>
          <a:p>
            <a:pPr>
              <a:defRPr sz="1000" b="0" i="0" u="none" strike="noStrike" baseline="0">
                <a:solidFill>
                  <a:srgbClr val="000000"/>
                </a:solidFill>
                <a:latin typeface="Arial"/>
                <a:ea typeface="Arial"/>
                <a:cs typeface="Arial"/>
              </a:defRPr>
            </a:pPr>
            <a:endParaRPr lang="en-US"/>
          </a:p>
        </c:txPr>
      </c:legendEntry>
      <c:layout>
        <c:manualLayout>
          <c:xMode val="edge"/>
          <c:yMode val="edge"/>
          <c:x val="0.27788437359630647"/>
          <c:y val="0.95828570956932269"/>
          <c:w val="0.44253302303333569"/>
          <c:h val="3.9884275829157718E-2"/>
        </c:manualLayout>
      </c:layout>
      <c:overlay val="0"/>
      <c:spPr>
        <a:noFill/>
        <a:ln w="3175">
          <a:noFill/>
          <a:prstDash val="solid"/>
        </a:ln>
      </c:spPr>
      <c:txPr>
        <a:bodyPr/>
        <a:lstStyle/>
        <a:p>
          <a:pPr>
            <a:defRPr sz="1000" b="0" i="0" u="none" strike="noStrike" baseline="0">
              <a:solidFill>
                <a:srgbClr val="000000"/>
              </a:solidFill>
              <a:latin typeface="Arial"/>
              <a:ea typeface="Arial"/>
              <a:cs typeface="Arial"/>
            </a:defRPr>
          </a:pPr>
          <a:endParaRPr lang="en-US"/>
        </a:p>
      </c:txPr>
    </c:legend>
    <c:plotVisOnly val="1"/>
    <c:dispBlanksAs val="gap"/>
    <c:showDLblsOverMax val="0"/>
  </c:chart>
  <c:spPr>
    <a:noFill/>
    <a:ln w="3175">
      <a:noFill/>
      <a:prstDash val="solid"/>
    </a:ln>
  </c:spPr>
  <c:txPr>
    <a:bodyPr/>
    <a:lstStyle/>
    <a:p>
      <a:pPr>
        <a:defRPr sz="1050" b="0" i="0" u="none" strike="noStrike" baseline="0">
          <a:solidFill>
            <a:srgbClr val="000000"/>
          </a:solidFill>
          <a:latin typeface="Arial"/>
          <a:ea typeface="Arial"/>
          <a:cs typeface="Arial"/>
        </a:defRPr>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034655839701051"/>
          <c:y val="3.6093727556443501E-2"/>
          <c:w val="0.83075769561399926"/>
          <c:h val="0.75899341079773675"/>
        </c:manualLayout>
      </c:layout>
      <c:scatterChart>
        <c:scatterStyle val="lineMarker"/>
        <c:varyColors val="0"/>
        <c:ser>
          <c:idx val="0"/>
          <c:order val="0"/>
          <c:tx>
            <c:strRef>
              <c:f>'[Chart in Microsoft PowerPoint]TPM'!$D$1</c:f>
              <c:strCache>
                <c:ptCount val="1"/>
                <c:pt idx="0">
                  <c:v>In bed</c:v>
                </c:pt>
              </c:strCache>
            </c:strRef>
          </c:tx>
          <c:spPr>
            <a:ln w="44450">
              <a:solidFill>
                <a:srgbClr val="0000FF"/>
              </a:solidFill>
              <a:prstDash val="solid"/>
            </a:ln>
          </c:spPr>
          <c:marker>
            <c:symbol val="none"/>
          </c:marker>
          <c:dPt>
            <c:idx val="1"/>
            <c:bubble3D val="0"/>
            <c:spPr>
              <a:ln w="44450">
                <a:solidFill>
                  <a:srgbClr val="0000FF"/>
                </a:solidFill>
                <a:prstDash val="dash"/>
              </a:ln>
            </c:spPr>
            <c:extLst>
              <c:ext xmlns:c16="http://schemas.microsoft.com/office/drawing/2014/chart" uri="{C3380CC4-5D6E-409C-BE32-E72D297353CC}">
                <c16:uniqueId val="{00000001-6FFF-CB4B-8334-98D9BDAFD52B}"/>
              </c:ext>
            </c:extLst>
          </c:dPt>
          <c:dPt>
            <c:idx val="6"/>
            <c:bubble3D val="0"/>
            <c:spPr>
              <a:ln w="44450">
                <a:solidFill>
                  <a:srgbClr val="0000FF"/>
                </a:solidFill>
                <a:prstDash val="dash"/>
              </a:ln>
            </c:spPr>
            <c:extLst>
              <c:ext xmlns:c16="http://schemas.microsoft.com/office/drawing/2014/chart" uri="{C3380CC4-5D6E-409C-BE32-E72D297353CC}">
                <c16:uniqueId val="{00000003-6FFF-CB4B-8334-98D9BDAFD52B}"/>
              </c:ext>
            </c:extLst>
          </c:dPt>
          <c:dPt>
            <c:idx val="9"/>
            <c:bubble3D val="0"/>
            <c:spPr>
              <a:ln w="44450">
                <a:solidFill>
                  <a:srgbClr val="0000FF"/>
                </a:solidFill>
                <a:prstDash val="dash"/>
              </a:ln>
            </c:spPr>
            <c:extLst>
              <c:ext xmlns:c16="http://schemas.microsoft.com/office/drawing/2014/chart" uri="{C3380CC4-5D6E-409C-BE32-E72D297353CC}">
                <c16:uniqueId val="{00000005-6FFF-CB4B-8334-98D9BDAFD52B}"/>
              </c:ext>
            </c:extLst>
          </c:dPt>
          <c:dPt>
            <c:idx val="13"/>
            <c:bubble3D val="0"/>
            <c:spPr>
              <a:ln w="44450">
                <a:solidFill>
                  <a:srgbClr val="0000FF"/>
                </a:solidFill>
                <a:prstDash val="dash"/>
              </a:ln>
            </c:spPr>
            <c:extLst>
              <c:ext xmlns:c16="http://schemas.microsoft.com/office/drawing/2014/chart" uri="{C3380CC4-5D6E-409C-BE32-E72D297353CC}">
                <c16:uniqueId val="{00000007-6FFF-CB4B-8334-98D9BDAFD52B}"/>
              </c:ext>
            </c:extLst>
          </c:dPt>
          <c:dPt>
            <c:idx val="14"/>
            <c:bubble3D val="0"/>
            <c:spPr>
              <a:ln w="44450">
                <a:solidFill>
                  <a:srgbClr val="0000FF"/>
                </a:solidFill>
                <a:prstDash val="dash"/>
              </a:ln>
            </c:spPr>
            <c:extLst>
              <c:ext xmlns:c16="http://schemas.microsoft.com/office/drawing/2014/chart" uri="{C3380CC4-5D6E-409C-BE32-E72D297353CC}">
                <c16:uniqueId val="{00000009-6FFF-CB4B-8334-98D9BDAFD52B}"/>
              </c:ext>
            </c:extLst>
          </c:dPt>
          <c:xVal>
            <c:numRef>
              <c:f>'[Chart in Microsoft PowerPoint]TPM'!$C$2:$C$945</c:f>
              <c:numCache>
                <c:formatCode>General</c:formatCode>
                <c:ptCount val="944"/>
                <c:pt idx="0">
                  <c:v>7.5</c:v>
                </c:pt>
                <c:pt idx="1">
                  <c:v>8</c:v>
                </c:pt>
                <c:pt idx="2">
                  <c:v>8.5</c:v>
                </c:pt>
                <c:pt idx="3">
                  <c:v>9</c:v>
                </c:pt>
                <c:pt idx="4">
                  <c:v>9.5</c:v>
                </c:pt>
                <c:pt idx="5">
                  <c:v>10</c:v>
                </c:pt>
                <c:pt idx="6">
                  <c:v>10.5</c:v>
                </c:pt>
                <c:pt idx="7">
                  <c:v>11</c:v>
                </c:pt>
                <c:pt idx="8">
                  <c:v>11.5</c:v>
                </c:pt>
                <c:pt idx="9">
                  <c:v>12</c:v>
                </c:pt>
                <c:pt idx="10">
                  <c:v>12.5</c:v>
                </c:pt>
                <c:pt idx="11">
                  <c:v>13</c:v>
                </c:pt>
                <c:pt idx="12">
                  <c:v>13.5</c:v>
                </c:pt>
                <c:pt idx="13">
                  <c:v>14</c:v>
                </c:pt>
                <c:pt idx="14">
                  <c:v>14.5</c:v>
                </c:pt>
                <c:pt idx="15">
                  <c:v>15</c:v>
                </c:pt>
                <c:pt idx="16">
                  <c:v>15.5</c:v>
                </c:pt>
                <c:pt idx="17">
                  <c:v>16</c:v>
                </c:pt>
                <c:pt idx="18">
                  <c:v>16.5</c:v>
                </c:pt>
                <c:pt idx="19">
                  <c:v>17</c:v>
                </c:pt>
                <c:pt idx="20">
                  <c:v>17.5</c:v>
                </c:pt>
                <c:pt idx="21">
                  <c:v>18</c:v>
                </c:pt>
                <c:pt idx="22">
                  <c:v>18.5</c:v>
                </c:pt>
                <c:pt idx="23">
                  <c:v>19</c:v>
                </c:pt>
                <c:pt idx="24">
                  <c:v>19.5</c:v>
                </c:pt>
                <c:pt idx="25">
                  <c:v>20</c:v>
                </c:pt>
                <c:pt idx="26">
                  <c:v>20.5</c:v>
                </c:pt>
                <c:pt idx="27">
                  <c:v>21</c:v>
                </c:pt>
                <c:pt idx="28">
                  <c:v>21.5</c:v>
                </c:pt>
                <c:pt idx="29">
                  <c:v>22</c:v>
                </c:pt>
                <c:pt idx="30">
                  <c:v>22.5</c:v>
                </c:pt>
                <c:pt idx="31">
                  <c:v>23</c:v>
                </c:pt>
                <c:pt idx="32">
                  <c:v>23.5</c:v>
                </c:pt>
                <c:pt idx="33">
                  <c:v>24</c:v>
                </c:pt>
                <c:pt idx="34">
                  <c:v>24.5</c:v>
                </c:pt>
                <c:pt idx="35">
                  <c:v>25</c:v>
                </c:pt>
                <c:pt idx="36">
                  <c:v>25.5</c:v>
                </c:pt>
                <c:pt idx="37">
                  <c:v>26</c:v>
                </c:pt>
                <c:pt idx="38">
                  <c:v>26.5</c:v>
                </c:pt>
                <c:pt idx="39">
                  <c:v>27</c:v>
                </c:pt>
                <c:pt idx="40">
                  <c:v>27.5</c:v>
                </c:pt>
                <c:pt idx="41">
                  <c:v>28</c:v>
                </c:pt>
                <c:pt idx="42">
                  <c:v>28.5</c:v>
                </c:pt>
                <c:pt idx="43">
                  <c:v>29</c:v>
                </c:pt>
                <c:pt idx="44">
                  <c:v>29.5</c:v>
                </c:pt>
                <c:pt idx="45">
                  <c:v>30</c:v>
                </c:pt>
                <c:pt idx="46">
                  <c:v>30.5</c:v>
                </c:pt>
                <c:pt idx="47">
                  <c:v>31</c:v>
                </c:pt>
                <c:pt idx="48">
                  <c:v>31.5</c:v>
                </c:pt>
                <c:pt idx="49">
                  <c:v>32</c:v>
                </c:pt>
                <c:pt idx="50">
                  <c:v>32.5</c:v>
                </c:pt>
                <c:pt idx="51">
                  <c:v>33</c:v>
                </c:pt>
                <c:pt idx="52">
                  <c:v>33.5</c:v>
                </c:pt>
                <c:pt idx="53">
                  <c:v>34</c:v>
                </c:pt>
                <c:pt idx="54">
                  <c:v>34.5</c:v>
                </c:pt>
                <c:pt idx="55">
                  <c:v>35</c:v>
                </c:pt>
                <c:pt idx="56">
                  <c:v>35.5</c:v>
                </c:pt>
                <c:pt idx="57">
                  <c:v>36</c:v>
                </c:pt>
                <c:pt idx="58">
                  <c:v>36.5</c:v>
                </c:pt>
                <c:pt idx="59">
                  <c:v>37</c:v>
                </c:pt>
                <c:pt idx="60">
                  <c:v>37.5</c:v>
                </c:pt>
                <c:pt idx="61">
                  <c:v>38</c:v>
                </c:pt>
                <c:pt idx="62">
                  <c:v>38.5</c:v>
                </c:pt>
                <c:pt idx="63">
                  <c:v>39</c:v>
                </c:pt>
                <c:pt idx="64">
                  <c:v>39.5</c:v>
                </c:pt>
                <c:pt idx="65">
                  <c:v>40</c:v>
                </c:pt>
                <c:pt idx="66">
                  <c:v>40.5</c:v>
                </c:pt>
                <c:pt idx="67">
                  <c:v>41</c:v>
                </c:pt>
                <c:pt idx="68">
                  <c:v>41.5</c:v>
                </c:pt>
                <c:pt idx="69">
                  <c:v>42</c:v>
                </c:pt>
                <c:pt idx="70">
                  <c:v>42.5</c:v>
                </c:pt>
                <c:pt idx="71">
                  <c:v>43</c:v>
                </c:pt>
                <c:pt idx="72">
                  <c:v>43.5</c:v>
                </c:pt>
                <c:pt idx="73">
                  <c:v>44</c:v>
                </c:pt>
                <c:pt idx="74">
                  <c:v>44.5</c:v>
                </c:pt>
                <c:pt idx="75">
                  <c:v>45</c:v>
                </c:pt>
                <c:pt idx="76">
                  <c:v>45.5</c:v>
                </c:pt>
                <c:pt idx="77">
                  <c:v>46</c:v>
                </c:pt>
                <c:pt idx="78">
                  <c:v>46.5</c:v>
                </c:pt>
                <c:pt idx="79">
                  <c:v>47</c:v>
                </c:pt>
                <c:pt idx="80">
                  <c:v>47.5</c:v>
                </c:pt>
                <c:pt idx="81">
                  <c:v>48</c:v>
                </c:pt>
                <c:pt idx="82">
                  <c:v>48.5</c:v>
                </c:pt>
                <c:pt idx="83">
                  <c:v>49</c:v>
                </c:pt>
                <c:pt idx="84">
                  <c:v>49.5</c:v>
                </c:pt>
                <c:pt idx="85">
                  <c:v>50</c:v>
                </c:pt>
                <c:pt idx="86">
                  <c:v>50.5</c:v>
                </c:pt>
                <c:pt idx="87">
                  <c:v>51</c:v>
                </c:pt>
                <c:pt idx="88">
                  <c:v>51.5</c:v>
                </c:pt>
                <c:pt idx="89">
                  <c:v>52</c:v>
                </c:pt>
                <c:pt idx="90">
                  <c:v>52.5</c:v>
                </c:pt>
                <c:pt idx="91">
                  <c:v>53</c:v>
                </c:pt>
                <c:pt idx="92">
                  <c:v>53.5</c:v>
                </c:pt>
                <c:pt idx="93">
                  <c:v>54</c:v>
                </c:pt>
                <c:pt idx="94">
                  <c:v>54.5</c:v>
                </c:pt>
                <c:pt idx="95">
                  <c:v>55</c:v>
                </c:pt>
                <c:pt idx="96">
                  <c:v>55.5</c:v>
                </c:pt>
                <c:pt idx="97">
                  <c:v>56</c:v>
                </c:pt>
                <c:pt idx="98">
                  <c:v>56.5</c:v>
                </c:pt>
                <c:pt idx="99">
                  <c:v>57</c:v>
                </c:pt>
                <c:pt idx="100">
                  <c:v>57.5</c:v>
                </c:pt>
                <c:pt idx="101">
                  <c:v>58</c:v>
                </c:pt>
                <c:pt idx="102">
                  <c:v>58.5</c:v>
                </c:pt>
                <c:pt idx="103">
                  <c:v>59</c:v>
                </c:pt>
                <c:pt idx="104">
                  <c:v>59.5</c:v>
                </c:pt>
                <c:pt idx="105">
                  <c:v>60</c:v>
                </c:pt>
                <c:pt idx="106">
                  <c:v>60.5</c:v>
                </c:pt>
                <c:pt idx="107">
                  <c:v>61</c:v>
                </c:pt>
                <c:pt idx="108">
                  <c:v>61.5</c:v>
                </c:pt>
                <c:pt idx="109">
                  <c:v>62</c:v>
                </c:pt>
                <c:pt idx="110">
                  <c:v>62.5</c:v>
                </c:pt>
                <c:pt idx="111">
                  <c:v>63</c:v>
                </c:pt>
                <c:pt idx="112">
                  <c:v>63.5</c:v>
                </c:pt>
                <c:pt idx="113">
                  <c:v>64</c:v>
                </c:pt>
                <c:pt idx="114">
                  <c:v>64.5</c:v>
                </c:pt>
                <c:pt idx="115">
                  <c:v>65</c:v>
                </c:pt>
                <c:pt idx="116">
                  <c:v>65.5</c:v>
                </c:pt>
                <c:pt idx="117">
                  <c:v>66</c:v>
                </c:pt>
                <c:pt idx="118">
                  <c:v>66.5</c:v>
                </c:pt>
                <c:pt idx="119">
                  <c:v>67</c:v>
                </c:pt>
                <c:pt idx="120">
                  <c:v>67.5</c:v>
                </c:pt>
                <c:pt idx="121">
                  <c:v>68</c:v>
                </c:pt>
                <c:pt idx="122">
                  <c:v>68.5</c:v>
                </c:pt>
                <c:pt idx="123">
                  <c:v>69</c:v>
                </c:pt>
                <c:pt idx="124">
                  <c:v>69.5</c:v>
                </c:pt>
                <c:pt idx="125">
                  <c:v>70</c:v>
                </c:pt>
                <c:pt idx="126">
                  <c:v>70.5</c:v>
                </c:pt>
                <c:pt idx="127">
                  <c:v>71</c:v>
                </c:pt>
                <c:pt idx="128">
                  <c:v>71.5</c:v>
                </c:pt>
                <c:pt idx="129">
                  <c:v>72</c:v>
                </c:pt>
                <c:pt idx="130">
                  <c:v>72.5</c:v>
                </c:pt>
                <c:pt idx="131">
                  <c:v>73</c:v>
                </c:pt>
                <c:pt idx="132">
                  <c:v>73.5</c:v>
                </c:pt>
                <c:pt idx="133">
                  <c:v>74</c:v>
                </c:pt>
                <c:pt idx="134">
                  <c:v>74.5</c:v>
                </c:pt>
                <c:pt idx="135">
                  <c:v>75</c:v>
                </c:pt>
                <c:pt idx="136">
                  <c:v>75.5</c:v>
                </c:pt>
                <c:pt idx="137">
                  <c:v>76</c:v>
                </c:pt>
                <c:pt idx="138">
                  <c:v>76.5</c:v>
                </c:pt>
                <c:pt idx="139">
                  <c:v>77</c:v>
                </c:pt>
                <c:pt idx="140">
                  <c:v>77.5</c:v>
                </c:pt>
                <c:pt idx="141">
                  <c:v>78</c:v>
                </c:pt>
                <c:pt idx="142">
                  <c:v>78.5</c:v>
                </c:pt>
                <c:pt idx="143">
                  <c:v>79</c:v>
                </c:pt>
                <c:pt idx="144">
                  <c:v>79.5</c:v>
                </c:pt>
                <c:pt idx="145">
                  <c:v>80</c:v>
                </c:pt>
                <c:pt idx="146">
                  <c:v>80.5</c:v>
                </c:pt>
                <c:pt idx="147">
                  <c:v>81</c:v>
                </c:pt>
                <c:pt idx="148">
                  <c:v>81.5</c:v>
                </c:pt>
                <c:pt idx="149">
                  <c:v>82</c:v>
                </c:pt>
                <c:pt idx="150">
                  <c:v>82.5</c:v>
                </c:pt>
                <c:pt idx="151">
                  <c:v>83</c:v>
                </c:pt>
                <c:pt idx="152">
                  <c:v>83.5</c:v>
                </c:pt>
                <c:pt idx="153">
                  <c:v>84</c:v>
                </c:pt>
                <c:pt idx="154">
                  <c:v>84.5</c:v>
                </c:pt>
                <c:pt idx="155">
                  <c:v>85</c:v>
                </c:pt>
                <c:pt idx="156">
                  <c:v>85.5</c:v>
                </c:pt>
                <c:pt idx="157">
                  <c:v>86</c:v>
                </c:pt>
                <c:pt idx="158">
                  <c:v>86.5</c:v>
                </c:pt>
                <c:pt idx="159">
                  <c:v>87</c:v>
                </c:pt>
                <c:pt idx="160">
                  <c:v>87.5</c:v>
                </c:pt>
                <c:pt idx="161">
                  <c:v>88</c:v>
                </c:pt>
                <c:pt idx="162">
                  <c:v>88.5</c:v>
                </c:pt>
                <c:pt idx="163">
                  <c:v>89</c:v>
                </c:pt>
                <c:pt idx="164">
                  <c:v>89.5</c:v>
                </c:pt>
                <c:pt idx="165">
                  <c:v>90</c:v>
                </c:pt>
                <c:pt idx="166">
                  <c:v>90.5</c:v>
                </c:pt>
                <c:pt idx="167">
                  <c:v>91</c:v>
                </c:pt>
                <c:pt idx="168">
                  <c:v>91.5</c:v>
                </c:pt>
                <c:pt idx="169">
                  <c:v>92</c:v>
                </c:pt>
                <c:pt idx="170">
                  <c:v>92.5</c:v>
                </c:pt>
                <c:pt idx="171">
                  <c:v>93</c:v>
                </c:pt>
                <c:pt idx="172">
                  <c:v>93.5</c:v>
                </c:pt>
                <c:pt idx="173">
                  <c:v>94</c:v>
                </c:pt>
                <c:pt idx="174">
                  <c:v>94.5</c:v>
                </c:pt>
                <c:pt idx="175">
                  <c:v>95</c:v>
                </c:pt>
                <c:pt idx="176">
                  <c:v>95.5</c:v>
                </c:pt>
                <c:pt idx="177">
                  <c:v>96</c:v>
                </c:pt>
                <c:pt idx="178">
                  <c:v>96.5</c:v>
                </c:pt>
                <c:pt idx="179">
                  <c:v>97</c:v>
                </c:pt>
                <c:pt idx="180">
                  <c:v>97.5</c:v>
                </c:pt>
                <c:pt idx="181">
                  <c:v>98</c:v>
                </c:pt>
                <c:pt idx="182">
                  <c:v>98.5</c:v>
                </c:pt>
                <c:pt idx="183">
                  <c:v>99</c:v>
                </c:pt>
                <c:pt idx="184">
                  <c:v>99.5</c:v>
                </c:pt>
                <c:pt idx="185">
                  <c:v>100</c:v>
                </c:pt>
                <c:pt idx="186">
                  <c:v>100.5</c:v>
                </c:pt>
                <c:pt idx="187">
                  <c:v>101</c:v>
                </c:pt>
                <c:pt idx="188">
                  <c:v>101.5</c:v>
                </c:pt>
                <c:pt idx="189">
                  <c:v>102</c:v>
                </c:pt>
                <c:pt idx="190">
                  <c:v>102.5</c:v>
                </c:pt>
                <c:pt idx="191">
                  <c:v>103</c:v>
                </c:pt>
                <c:pt idx="192">
                  <c:v>103.5</c:v>
                </c:pt>
                <c:pt idx="193">
                  <c:v>104</c:v>
                </c:pt>
                <c:pt idx="194">
                  <c:v>104.5</c:v>
                </c:pt>
                <c:pt idx="195">
                  <c:v>105</c:v>
                </c:pt>
                <c:pt idx="196">
                  <c:v>105.5</c:v>
                </c:pt>
                <c:pt idx="197">
                  <c:v>106</c:v>
                </c:pt>
                <c:pt idx="198">
                  <c:v>106.5</c:v>
                </c:pt>
                <c:pt idx="199">
                  <c:v>107</c:v>
                </c:pt>
                <c:pt idx="200">
                  <c:v>107.5</c:v>
                </c:pt>
                <c:pt idx="201">
                  <c:v>108</c:v>
                </c:pt>
                <c:pt idx="202">
                  <c:v>108.5</c:v>
                </c:pt>
                <c:pt idx="203">
                  <c:v>109</c:v>
                </c:pt>
                <c:pt idx="204">
                  <c:v>109.5</c:v>
                </c:pt>
                <c:pt idx="205">
                  <c:v>110</c:v>
                </c:pt>
                <c:pt idx="206">
                  <c:v>110.5</c:v>
                </c:pt>
                <c:pt idx="207">
                  <c:v>111</c:v>
                </c:pt>
                <c:pt idx="208">
                  <c:v>111.5</c:v>
                </c:pt>
                <c:pt idx="209">
                  <c:v>112</c:v>
                </c:pt>
                <c:pt idx="210">
                  <c:v>112.5</c:v>
                </c:pt>
                <c:pt idx="211">
                  <c:v>113</c:v>
                </c:pt>
                <c:pt idx="212">
                  <c:v>113.5</c:v>
                </c:pt>
                <c:pt idx="213">
                  <c:v>114</c:v>
                </c:pt>
                <c:pt idx="214">
                  <c:v>114.5</c:v>
                </c:pt>
                <c:pt idx="215">
                  <c:v>115</c:v>
                </c:pt>
                <c:pt idx="216">
                  <c:v>115.5</c:v>
                </c:pt>
                <c:pt idx="217">
                  <c:v>116</c:v>
                </c:pt>
                <c:pt idx="218">
                  <c:v>116.5</c:v>
                </c:pt>
                <c:pt idx="219">
                  <c:v>117</c:v>
                </c:pt>
                <c:pt idx="220">
                  <c:v>117.5</c:v>
                </c:pt>
                <c:pt idx="221">
                  <c:v>118</c:v>
                </c:pt>
                <c:pt idx="222">
                  <c:v>118.5</c:v>
                </c:pt>
                <c:pt idx="223">
                  <c:v>119</c:v>
                </c:pt>
                <c:pt idx="224">
                  <c:v>119.5</c:v>
                </c:pt>
                <c:pt idx="225">
                  <c:v>120</c:v>
                </c:pt>
              </c:numCache>
            </c:numRef>
          </c:xVal>
          <c:yVal>
            <c:numRef>
              <c:f>'[Chart in Microsoft PowerPoint]TPM'!$D$2:$D$945</c:f>
              <c:numCache>
                <c:formatCode>General</c:formatCode>
                <c:ptCount val="944"/>
                <c:pt idx="0">
                  <c:v>0</c:v>
                </c:pt>
                <c:pt idx="1">
                  <c:v>1</c:v>
                </c:pt>
                <c:pt idx="2">
                  <c:v>1</c:v>
                </c:pt>
                <c:pt idx="3">
                  <c:v>1</c:v>
                </c:pt>
                <c:pt idx="4">
                  <c:v>1</c:v>
                </c:pt>
                <c:pt idx="5">
                  <c:v>1</c:v>
                </c:pt>
                <c:pt idx="6">
                  <c:v>1</c:v>
                </c:pt>
                <c:pt idx="7">
                  <c:v>1</c:v>
                </c:pt>
                <c:pt idx="8">
                  <c:v>1</c:v>
                </c:pt>
                <c:pt idx="9">
                  <c:v>1</c:v>
                </c:pt>
                <c:pt idx="10">
                  <c:v>1</c:v>
                </c:pt>
                <c:pt idx="11">
                  <c:v>1</c:v>
                </c:pt>
                <c:pt idx="12">
                  <c:v>1</c:v>
                </c:pt>
                <c:pt idx="13">
                  <c:v>1</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1</c:v>
                </c:pt>
                <c:pt idx="50">
                  <c:v>1</c:v>
                </c:pt>
                <c:pt idx="51">
                  <c:v>1</c:v>
                </c:pt>
                <c:pt idx="52">
                  <c:v>1</c:v>
                </c:pt>
                <c:pt idx="53">
                  <c:v>1</c:v>
                </c:pt>
                <c:pt idx="54">
                  <c:v>1</c:v>
                </c:pt>
                <c:pt idx="55">
                  <c:v>1</c:v>
                </c:pt>
                <c:pt idx="56">
                  <c:v>1</c:v>
                </c:pt>
                <c:pt idx="57">
                  <c:v>1</c:v>
                </c:pt>
                <c:pt idx="58">
                  <c:v>1</c:v>
                </c:pt>
                <c:pt idx="59">
                  <c:v>1</c:v>
                </c:pt>
                <c:pt idx="60">
                  <c:v>1</c:v>
                </c:pt>
                <c:pt idx="61">
                  <c:v>1</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1</c:v>
                </c:pt>
                <c:pt idx="99">
                  <c:v>1</c:v>
                </c:pt>
                <c:pt idx="100">
                  <c:v>1</c:v>
                </c:pt>
                <c:pt idx="101">
                  <c:v>1</c:v>
                </c:pt>
                <c:pt idx="102">
                  <c:v>1</c:v>
                </c:pt>
                <c:pt idx="103">
                  <c:v>1</c:v>
                </c:pt>
                <c:pt idx="104">
                  <c:v>1</c:v>
                </c:pt>
                <c:pt idx="105">
                  <c:v>1</c:v>
                </c:pt>
                <c:pt idx="106">
                  <c:v>1</c:v>
                </c:pt>
                <c:pt idx="107">
                  <c:v>1</c:v>
                </c:pt>
                <c:pt idx="108">
                  <c:v>1</c:v>
                </c:pt>
                <c:pt idx="109">
                  <c:v>1</c:v>
                </c:pt>
                <c:pt idx="110">
                  <c:v>1</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1</c:v>
                </c:pt>
                <c:pt idx="138">
                  <c:v>1</c:v>
                </c:pt>
                <c:pt idx="139">
                  <c:v>1</c:v>
                </c:pt>
                <c:pt idx="140">
                  <c:v>1</c:v>
                </c:pt>
                <c:pt idx="141">
                  <c:v>1</c:v>
                </c:pt>
                <c:pt idx="142">
                  <c:v>1</c:v>
                </c:pt>
                <c:pt idx="143">
                  <c:v>1</c:v>
                </c:pt>
                <c:pt idx="144">
                  <c:v>1</c:v>
                </c:pt>
                <c:pt idx="145">
                  <c:v>1</c:v>
                </c:pt>
                <c:pt idx="146">
                  <c:v>1</c:v>
                </c:pt>
                <c:pt idx="147">
                  <c:v>1</c:v>
                </c:pt>
                <c:pt idx="148">
                  <c:v>1</c:v>
                </c:pt>
                <c:pt idx="149">
                  <c:v>1</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1</c:v>
                </c:pt>
                <c:pt idx="185">
                  <c:v>1</c:v>
                </c:pt>
                <c:pt idx="186">
                  <c:v>1</c:v>
                </c:pt>
                <c:pt idx="187">
                  <c:v>1</c:v>
                </c:pt>
                <c:pt idx="188">
                  <c:v>1</c:v>
                </c:pt>
                <c:pt idx="189">
                  <c:v>1</c:v>
                </c:pt>
                <c:pt idx="190">
                  <c:v>1</c:v>
                </c:pt>
                <c:pt idx="191">
                  <c:v>1</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1</c:v>
                </c:pt>
                <c:pt idx="225">
                  <c:v>1</c:v>
                </c:pt>
              </c:numCache>
            </c:numRef>
          </c:yVal>
          <c:smooth val="0"/>
          <c:extLst>
            <c:ext xmlns:c16="http://schemas.microsoft.com/office/drawing/2014/chart" uri="{C3380CC4-5D6E-409C-BE32-E72D297353CC}">
              <c16:uniqueId val="{0000000A-6FFF-CB4B-8334-98D9BDAFD52B}"/>
            </c:ext>
          </c:extLst>
        </c:ser>
        <c:ser>
          <c:idx val="3"/>
          <c:order val="1"/>
          <c:tx>
            <c:v>Asleep</c:v>
          </c:tx>
          <c:spPr>
            <a:ln w="44450">
              <a:solidFill>
                <a:srgbClr val="00FFFF"/>
              </a:solidFill>
              <a:prstDash val="solid"/>
            </a:ln>
          </c:spPr>
          <c:marker>
            <c:symbol val="none"/>
          </c:marker>
          <c:xVal>
            <c:numRef>
              <c:f>'[Chart in Microsoft PowerPoint]TPM'!$C$2:$C$945</c:f>
              <c:numCache>
                <c:formatCode>General</c:formatCode>
                <c:ptCount val="944"/>
                <c:pt idx="0">
                  <c:v>7.5</c:v>
                </c:pt>
                <c:pt idx="1">
                  <c:v>8</c:v>
                </c:pt>
                <c:pt idx="2">
                  <c:v>8.5</c:v>
                </c:pt>
                <c:pt idx="3">
                  <c:v>9</c:v>
                </c:pt>
                <c:pt idx="4">
                  <c:v>9.5</c:v>
                </c:pt>
                <c:pt idx="5">
                  <c:v>10</c:v>
                </c:pt>
                <c:pt idx="6">
                  <c:v>10.5</c:v>
                </c:pt>
                <c:pt idx="7">
                  <c:v>11</c:v>
                </c:pt>
                <c:pt idx="8">
                  <c:v>11.5</c:v>
                </c:pt>
                <c:pt idx="9">
                  <c:v>12</c:v>
                </c:pt>
                <c:pt idx="10">
                  <c:v>12.5</c:v>
                </c:pt>
                <c:pt idx="11">
                  <c:v>13</c:v>
                </c:pt>
                <c:pt idx="12">
                  <c:v>13.5</c:v>
                </c:pt>
                <c:pt idx="13">
                  <c:v>14</c:v>
                </c:pt>
                <c:pt idx="14">
                  <c:v>14.5</c:v>
                </c:pt>
                <c:pt idx="15">
                  <c:v>15</c:v>
                </c:pt>
                <c:pt idx="16">
                  <c:v>15.5</c:v>
                </c:pt>
                <c:pt idx="17">
                  <c:v>16</c:v>
                </c:pt>
                <c:pt idx="18">
                  <c:v>16.5</c:v>
                </c:pt>
                <c:pt idx="19">
                  <c:v>17</c:v>
                </c:pt>
                <c:pt idx="20">
                  <c:v>17.5</c:v>
                </c:pt>
                <c:pt idx="21">
                  <c:v>18</c:v>
                </c:pt>
                <c:pt idx="22">
                  <c:v>18.5</c:v>
                </c:pt>
                <c:pt idx="23">
                  <c:v>19</c:v>
                </c:pt>
                <c:pt idx="24">
                  <c:v>19.5</c:v>
                </c:pt>
                <c:pt idx="25">
                  <c:v>20</c:v>
                </c:pt>
                <c:pt idx="26">
                  <c:v>20.5</c:v>
                </c:pt>
                <c:pt idx="27">
                  <c:v>21</c:v>
                </c:pt>
                <c:pt idx="28">
                  <c:v>21.5</c:v>
                </c:pt>
                <c:pt idx="29">
                  <c:v>22</c:v>
                </c:pt>
                <c:pt idx="30">
                  <c:v>22.5</c:v>
                </c:pt>
                <c:pt idx="31">
                  <c:v>23</c:v>
                </c:pt>
                <c:pt idx="32">
                  <c:v>23.5</c:v>
                </c:pt>
                <c:pt idx="33">
                  <c:v>24</c:v>
                </c:pt>
                <c:pt idx="34">
                  <c:v>24.5</c:v>
                </c:pt>
                <c:pt idx="35">
                  <c:v>25</c:v>
                </c:pt>
                <c:pt idx="36">
                  <c:v>25.5</c:v>
                </c:pt>
                <c:pt idx="37">
                  <c:v>26</c:v>
                </c:pt>
                <c:pt idx="38">
                  <c:v>26.5</c:v>
                </c:pt>
                <c:pt idx="39">
                  <c:v>27</c:v>
                </c:pt>
                <c:pt idx="40">
                  <c:v>27.5</c:v>
                </c:pt>
                <c:pt idx="41">
                  <c:v>28</c:v>
                </c:pt>
                <c:pt idx="42">
                  <c:v>28.5</c:v>
                </c:pt>
                <c:pt idx="43">
                  <c:v>29</c:v>
                </c:pt>
                <c:pt idx="44">
                  <c:v>29.5</c:v>
                </c:pt>
                <c:pt idx="45">
                  <c:v>30</c:v>
                </c:pt>
                <c:pt idx="46">
                  <c:v>30.5</c:v>
                </c:pt>
                <c:pt idx="47">
                  <c:v>31</c:v>
                </c:pt>
                <c:pt idx="48">
                  <c:v>31.5</c:v>
                </c:pt>
                <c:pt idx="49">
                  <c:v>32</c:v>
                </c:pt>
                <c:pt idx="50">
                  <c:v>32.5</c:v>
                </c:pt>
                <c:pt idx="51">
                  <c:v>33</c:v>
                </c:pt>
                <c:pt idx="52">
                  <c:v>33.5</c:v>
                </c:pt>
                <c:pt idx="53">
                  <c:v>34</c:v>
                </c:pt>
                <c:pt idx="54">
                  <c:v>34.5</c:v>
                </c:pt>
                <c:pt idx="55">
                  <c:v>35</c:v>
                </c:pt>
                <c:pt idx="56">
                  <c:v>35.5</c:v>
                </c:pt>
                <c:pt idx="57">
                  <c:v>36</c:v>
                </c:pt>
                <c:pt idx="58">
                  <c:v>36.5</c:v>
                </c:pt>
                <c:pt idx="59">
                  <c:v>37</c:v>
                </c:pt>
                <c:pt idx="60">
                  <c:v>37.5</c:v>
                </c:pt>
                <c:pt idx="61">
                  <c:v>38</c:v>
                </c:pt>
                <c:pt idx="62">
                  <c:v>38.5</c:v>
                </c:pt>
                <c:pt idx="63">
                  <c:v>39</c:v>
                </c:pt>
                <c:pt idx="64">
                  <c:v>39.5</c:v>
                </c:pt>
                <c:pt idx="65">
                  <c:v>40</c:v>
                </c:pt>
                <c:pt idx="66">
                  <c:v>40.5</c:v>
                </c:pt>
                <c:pt idx="67">
                  <c:v>41</c:v>
                </c:pt>
                <c:pt idx="68">
                  <c:v>41.5</c:v>
                </c:pt>
                <c:pt idx="69">
                  <c:v>42</c:v>
                </c:pt>
                <c:pt idx="70">
                  <c:v>42.5</c:v>
                </c:pt>
                <c:pt idx="71">
                  <c:v>43</c:v>
                </c:pt>
                <c:pt idx="72">
                  <c:v>43.5</c:v>
                </c:pt>
                <c:pt idx="73">
                  <c:v>44</c:v>
                </c:pt>
                <c:pt idx="74">
                  <c:v>44.5</c:v>
                </c:pt>
                <c:pt idx="75">
                  <c:v>45</c:v>
                </c:pt>
                <c:pt idx="76">
                  <c:v>45.5</c:v>
                </c:pt>
                <c:pt idx="77">
                  <c:v>46</c:v>
                </c:pt>
                <c:pt idx="78">
                  <c:v>46.5</c:v>
                </c:pt>
                <c:pt idx="79">
                  <c:v>47</c:v>
                </c:pt>
                <c:pt idx="80">
                  <c:v>47.5</c:v>
                </c:pt>
                <c:pt idx="81">
                  <c:v>48</c:v>
                </c:pt>
                <c:pt idx="82">
                  <c:v>48.5</c:v>
                </c:pt>
                <c:pt idx="83">
                  <c:v>49</c:v>
                </c:pt>
                <c:pt idx="84">
                  <c:v>49.5</c:v>
                </c:pt>
                <c:pt idx="85">
                  <c:v>50</c:v>
                </c:pt>
                <c:pt idx="86">
                  <c:v>50.5</c:v>
                </c:pt>
                <c:pt idx="87">
                  <c:v>51</c:v>
                </c:pt>
                <c:pt idx="88">
                  <c:v>51.5</c:v>
                </c:pt>
                <c:pt idx="89">
                  <c:v>52</c:v>
                </c:pt>
                <c:pt idx="90">
                  <c:v>52.5</c:v>
                </c:pt>
                <c:pt idx="91">
                  <c:v>53</c:v>
                </c:pt>
                <c:pt idx="92">
                  <c:v>53.5</c:v>
                </c:pt>
                <c:pt idx="93">
                  <c:v>54</c:v>
                </c:pt>
                <c:pt idx="94">
                  <c:v>54.5</c:v>
                </c:pt>
                <c:pt idx="95">
                  <c:v>55</c:v>
                </c:pt>
                <c:pt idx="96">
                  <c:v>55.5</c:v>
                </c:pt>
                <c:pt idx="97">
                  <c:v>56</c:v>
                </c:pt>
                <c:pt idx="98">
                  <c:v>56.5</c:v>
                </c:pt>
                <c:pt idx="99">
                  <c:v>57</c:v>
                </c:pt>
                <c:pt idx="100">
                  <c:v>57.5</c:v>
                </c:pt>
                <c:pt idx="101">
                  <c:v>58</c:v>
                </c:pt>
                <c:pt idx="102">
                  <c:v>58.5</c:v>
                </c:pt>
                <c:pt idx="103">
                  <c:v>59</c:v>
                </c:pt>
                <c:pt idx="104">
                  <c:v>59.5</c:v>
                </c:pt>
                <c:pt idx="105">
                  <c:v>60</c:v>
                </c:pt>
                <c:pt idx="106">
                  <c:v>60.5</c:v>
                </c:pt>
                <c:pt idx="107">
                  <c:v>61</c:v>
                </c:pt>
                <c:pt idx="108">
                  <c:v>61.5</c:v>
                </c:pt>
                <c:pt idx="109">
                  <c:v>62</c:v>
                </c:pt>
                <c:pt idx="110">
                  <c:v>62.5</c:v>
                </c:pt>
                <c:pt idx="111">
                  <c:v>63</c:v>
                </c:pt>
                <c:pt idx="112">
                  <c:v>63.5</c:v>
                </c:pt>
                <c:pt idx="113">
                  <c:v>64</c:v>
                </c:pt>
                <c:pt idx="114">
                  <c:v>64.5</c:v>
                </c:pt>
                <c:pt idx="115">
                  <c:v>65</c:v>
                </c:pt>
                <c:pt idx="116">
                  <c:v>65.5</c:v>
                </c:pt>
                <c:pt idx="117">
                  <c:v>66</c:v>
                </c:pt>
                <c:pt idx="118">
                  <c:v>66.5</c:v>
                </c:pt>
                <c:pt idx="119">
                  <c:v>67</c:v>
                </c:pt>
                <c:pt idx="120">
                  <c:v>67.5</c:v>
                </c:pt>
                <c:pt idx="121">
                  <c:v>68</c:v>
                </c:pt>
                <c:pt idx="122">
                  <c:v>68.5</c:v>
                </c:pt>
                <c:pt idx="123">
                  <c:v>69</c:v>
                </c:pt>
                <c:pt idx="124">
                  <c:v>69.5</c:v>
                </c:pt>
                <c:pt idx="125">
                  <c:v>70</c:v>
                </c:pt>
                <c:pt idx="126">
                  <c:v>70.5</c:v>
                </c:pt>
                <c:pt idx="127">
                  <c:v>71</c:v>
                </c:pt>
                <c:pt idx="128">
                  <c:v>71.5</c:v>
                </c:pt>
                <c:pt idx="129">
                  <c:v>72</c:v>
                </c:pt>
                <c:pt idx="130">
                  <c:v>72.5</c:v>
                </c:pt>
                <c:pt idx="131">
                  <c:v>73</c:v>
                </c:pt>
                <c:pt idx="132">
                  <c:v>73.5</c:v>
                </c:pt>
                <c:pt idx="133">
                  <c:v>74</c:v>
                </c:pt>
                <c:pt idx="134">
                  <c:v>74.5</c:v>
                </c:pt>
                <c:pt idx="135">
                  <c:v>75</c:v>
                </c:pt>
                <c:pt idx="136">
                  <c:v>75.5</c:v>
                </c:pt>
                <c:pt idx="137">
                  <c:v>76</c:v>
                </c:pt>
                <c:pt idx="138">
                  <c:v>76.5</c:v>
                </c:pt>
                <c:pt idx="139">
                  <c:v>77</c:v>
                </c:pt>
                <c:pt idx="140">
                  <c:v>77.5</c:v>
                </c:pt>
                <c:pt idx="141">
                  <c:v>78</c:v>
                </c:pt>
                <c:pt idx="142">
                  <c:v>78.5</c:v>
                </c:pt>
                <c:pt idx="143">
                  <c:v>79</c:v>
                </c:pt>
                <c:pt idx="144">
                  <c:v>79.5</c:v>
                </c:pt>
                <c:pt idx="145">
                  <c:v>80</c:v>
                </c:pt>
                <c:pt idx="146">
                  <c:v>80.5</c:v>
                </c:pt>
                <c:pt idx="147">
                  <c:v>81</c:v>
                </c:pt>
                <c:pt idx="148">
                  <c:v>81.5</c:v>
                </c:pt>
                <c:pt idx="149">
                  <c:v>82</c:v>
                </c:pt>
                <c:pt idx="150">
                  <c:v>82.5</c:v>
                </c:pt>
                <c:pt idx="151">
                  <c:v>83</c:v>
                </c:pt>
                <c:pt idx="152">
                  <c:v>83.5</c:v>
                </c:pt>
                <c:pt idx="153">
                  <c:v>84</c:v>
                </c:pt>
                <c:pt idx="154">
                  <c:v>84.5</c:v>
                </c:pt>
                <c:pt idx="155">
                  <c:v>85</c:v>
                </c:pt>
                <c:pt idx="156">
                  <c:v>85.5</c:v>
                </c:pt>
                <c:pt idx="157">
                  <c:v>86</c:v>
                </c:pt>
                <c:pt idx="158">
                  <c:v>86.5</c:v>
                </c:pt>
                <c:pt idx="159">
                  <c:v>87</c:v>
                </c:pt>
                <c:pt idx="160">
                  <c:v>87.5</c:v>
                </c:pt>
                <c:pt idx="161">
                  <c:v>88</c:v>
                </c:pt>
                <c:pt idx="162">
                  <c:v>88.5</c:v>
                </c:pt>
                <c:pt idx="163">
                  <c:v>89</c:v>
                </c:pt>
                <c:pt idx="164">
                  <c:v>89.5</c:v>
                </c:pt>
                <c:pt idx="165">
                  <c:v>90</c:v>
                </c:pt>
                <c:pt idx="166">
                  <c:v>90.5</c:v>
                </c:pt>
                <c:pt idx="167">
                  <c:v>91</c:v>
                </c:pt>
                <c:pt idx="168">
                  <c:v>91.5</c:v>
                </c:pt>
                <c:pt idx="169">
                  <c:v>92</c:v>
                </c:pt>
                <c:pt idx="170">
                  <c:v>92.5</c:v>
                </c:pt>
                <c:pt idx="171">
                  <c:v>93</c:v>
                </c:pt>
                <c:pt idx="172">
                  <c:v>93.5</c:v>
                </c:pt>
                <c:pt idx="173">
                  <c:v>94</c:v>
                </c:pt>
                <c:pt idx="174">
                  <c:v>94.5</c:v>
                </c:pt>
                <c:pt idx="175">
                  <c:v>95</c:v>
                </c:pt>
                <c:pt idx="176">
                  <c:v>95.5</c:v>
                </c:pt>
                <c:pt idx="177">
                  <c:v>96</c:v>
                </c:pt>
                <c:pt idx="178">
                  <c:v>96.5</c:v>
                </c:pt>
                <c:pt idx="179">
                  <c:v>97</c:v>
                </c:pt>
                <c:pt idx="180">
                  <c:v>97.5</c:v>
                </c:pt>
                <c:pt idx="181">
                  <c:v>98</c:v>
                </c:pt>
                <c:pt idx="182">
                  <c:v>98.5</c:v>
                </c:pt>
                <c:pt idx="183">
                  <c:v>99</c:v>
                </c:pt>
                <c:pt idx="184">
                  <c:v>99.5</c:v>
                </c:pt>
                <c:pt idx="185">
                  <c:v>100</c:v>
                </c:pt>
                <c:pt idx="186">
                  <c:v>100.5</c:v>
                </c:pt>
                <c:pt idx="187">
                  <c:v>101</c:v>
                </c:pt>
                <c:pt idx="188">
                  <c:v>101.5</c:v>
                </c:pt>
                <c:pt idx="189">
                  <c:v>102</c:v>
                </c:pt>
                <c:pt idx="190">
                  <c:v>102.5</c:v>
                </c:pt>
                <c:pt idx="191">
                  <c:v>103</c:v>
                </c:pt>
                <c:pt idx="192">
                  <c:v>103.5</c:v>
                </c:pt>
                <c:pt idx="193">
                  <c:v>104</c:v>
                </c:pt>
                <c:pt idx="194">
                  <c:v>104.5</c:v>
                </c:pt>
                <c:pt idx="195">
                  <c:v>105</c:v>
                </c:pt>
                <c:pt idx="196">
                  <c:v>105.5</c:v>
                </c:pt>
                <c:pt idx="197">
                  <c:v>106</c:v>
                </c:pt>
                <c:pt idx="198">
                  <c:v>106.5</c:v>
                </c:pt>
                <c:pt idx="199">
                  <c:v>107</c:v>
                </c:pt>
                <c:pt idx="200">
                  <c:v>107.5</c:v>
                </c:pt>
                <c:pt idx="201">
                  <c:v>108</c:v>
                </c:pt>
                <c:pt idx="202">
                  <c:v>108.5</c:v>
                </c:pt>
                <c:pt idx="203">
                  <c:v>109</c:v>
                </c:pt>
                <c:pt idx="204">
                  <c:v>109.5</c:v>
                </c:pt>
                <c:pt idx="205">
                  <c:v>110</c:v>
                </c:pt>
                <c:pt idx="206">
                  <c:v>110.5</c:v>
                </c:pt>
                <c:pt idx="207">
                  <c:v>111</c:v>
                </c:pt>
                <c:pt idx="208">
                  <c:v>111.5</c:v>
                </c:pt>
                <c:pt idx="209">
                  <c:v>112</c:v>
                </c:pt>
                <c:pt idx="210">
                  <c:v>112.5</c:v>
                </c:pt>
                <c:pt idx="211">
                  <c:v>113</c:v>
                </c:pt>
                <c:pt idx="212">
                  <c:v>113.5</c:v>
                </c:pt>
                <c:pt idx="213">
                  <c:v>114</c:v>
                </c:pt>
                <c:pt idx="214">
                  <c:v>114.5</c:v>
                </c:pt>
                <c:pt idx="215">
                  <c:v>115</c:v>
                </c:pt>
                <c:pt idx="216">
                  <c:v>115.5</c:v>
                </c:pt>
                <c:pt idx="217">
                  <c:v>116</c:v>
                </c:pt>
                <c:pt idx="218">
                  <c:v>116.5</c:v>
                </c:pt>
                <c:pt idx="219">
                  <c:v>117</c:v>
                </c:pt>
                <c:pt idx="220">
                  <c:v>117.5</c:v>
                </c:pt>
                <c:pt idx="221">
                  <c:v>118</c:v>
                </c:pt>
                <c:pt idx="222">
                  <c:v>118.5</c:v>
                </c:pt>
                <c:pt idx="223">
                  <c:v>119</c:v>
                </c:pt>
                <c:pt idx="224">
                  <c:v>119.5</c:v>
                </c:pt>
                <c:pt idx="225">
                  <c:v>120</c:v>
                </c:pt>
              </c:numCache>
            </c:numRef>
          </c:xVal>
          <c:yVal>
            <c:numRef>
              <c:f>'[Chart in Microsoft PowerPoint]TPM'!$E$2:$E$945</c:f>
              <c:numCache>
                <c:formatCode>General</c:formatCode>
                <c:ptCount val="94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1</c:v>
                </c:pt>
                <c:pt idx="50">
                  <c:v>1</c:v>
                </c:pt>
                <c:pt idx="51">
                  <c:v>1</c:v>
                </c:pt>
                <c:pt idx="52">
                  <c:v>1</c:v>
                </c:pt>
                <c:pt idx="53">
                  <c:v>1</c:v>
                </c:pt>
                <c:pt idx="54">
                  <c:v>1</c:v>
                </c:pt>
                <c:pt idx="55">
                  <c:v>1</c:v>
                </c:pt>
                <c:pt idx="56">
                  <c:v>1</c:v>
                </c:pt>
                <c:pt idx="57">
                  <c:v>1</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1</c:v>
                </c:pt>
                <c:pt idx="99">
                  <c:v>1</c:v>
                </c:pt>
                <c:pt idx="100">
                  <c:v>1</c:v>
                </c:pt>
                <c:pt idx="101">
                  <c:v>1</c:v>
                </c:pt>
                <c:pt idx="102">
                  <c:v>1</c:v>
                </c:pt>
                <c:pt idx="103">
                  <c:v>1</c:v>
                </c:pt>
                <c:pt idx="104">
                  <c:v>1</c:v>
                </c:pt>
                <c:pt idx="105">
                  <c:v>1</c:v>
                </c:pt>
                <c:pt idx="106">
                  <c:v>1</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1</c:v>
                </c:pt>
                <c:pt idx="138">
                  <c:v>1</c:v>
                </c:pt>
                <c:pt idx="139">
                  <c:v>1</c:v>
                </c:pt>
                <c:pt idx="140">
                  <c:v>1</c:v>
                </c:pt>
                <c:pt idx="141">
                  <c:v>1</c:v>
                </c:pt>
                <c:pt idx="142">
                  <c:v>1</c:v>
                </c:pt>
                <c:pt idx="143">
                  <c:v>1</c:v>
                </c:pt>
                <c:pt idx="144">
                  <c:v>1</c:v>
                </c:pt>
                <c:pt idx="145">
                  <c:v>1</c:v>
                </c:pt>
                <c:pt idx="146">
                  <c:v>1</c:v>
                </c:pt>
                <c:pt idx="147">
                  <c:v>1</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1</c:v>
                </c:pt>
                <c:pt idx="185">
                  <c:v>1</c:v>
                </c:pt>
                <c:pt idx="186">
                  <c:v>1</c:v>
                </c:pt>
                <c:pt idx="187">
                  <c:v>1</c:v>
                </c:pt>
                <c:pt idx="188">
                  <c:v>1</c:v>
                </c:pt>
                <c:pt idx="189">
                  <c:v>1</c:v>
                </c:pt>
                <c:pt idx="190">
                  <c:v>1</c:v>
                </c:pt>
                <c:pt idx="191">
                  <c:v>1</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1</c:v>
                </c:pt>
                <c:pt idx="225">
                  <c:v>1</c:v>
                </c:pt>
              </c:numCache>
            </c:numRef>
          </c:yVal>
          <c:smooth val="0"/>
          <c:extLst>
            <c:ext xmlns:c16="http://schemas.microsoft.com/office/drawing/2014/chart" uri="{C3380CC4-5D6E-409C-BE32-E72D297353CC}">
              <c16:uniqueId val="{0000000B-6FFF-CB4B-8334-98D9BDAFD52B}"/>
            </c:ext>
          </c:extLst>
        </c:ser>
        <c:ser>
          <c:idx val="2"/>
          <c:order val="2"/>
          <c:tx>
            <c:strRef>
              <c:f>'[Chart in Microsoft PowerPoint]TPM'!$H$1</c:f>
              <c:strCache>
                <c:ptCount val="1"/>
                <c:pt idx="0">
                  <c:v>S</c:v>
                </c:pt>
              </c:strCache>
            </c:strRef>
          </c:tx>
          <c:spPr>
            <a:ln w="44450">
              <a:solidFill>
                <a:srgbClr val="000000"/>
              </a:solidFill>
              <a:prstDash val="solid"/>
            </a:ln>
          </c:spPr>
          <c:marker>
            <c:symbol val="none"/>
          </c:marker>
          <c:xVal>
            <c:numRef>
              <c:f>'[Chart in Microsoft PowerPoint]TPM'!$C$2:$C$945</c:f>
              <c:numCache>
                <c:formatCode>General</c:formatCode>
                <c:ptCount val="944"/>
                <c:pt idx="0">
                  <c:v>7.5</c:v>
                </c:pt>
                <c:pt idx="1">
                  <c:v>8</c:v>
                </c:pt>
                <c:pt idx="2">
                  <c:v>8.5</c:v>
                </c:pt>
                <c:pt idx="3">
                  <c:v>9</c:v>
                </c:pt>
                <c:pt idx="4">
                  <c:v>9.5</c:v>
                </c:pt>
                <c:pt idx="5">
                  <c:v>10</c:v>
                </c:pt>
                <c:pt idx="6">
                  <c:v>10.5</c:v>
                </c:pt>
                <c:pt idx="7">
                  <c:v>11</c:v>
                </c:pt>
                <c:pt idx="8">
                  <c:v>11.5</c:v>
                </c:pt>
                <c:pt idx="9">
                  <c:v>12</c:v>
                </c:pt>
                <c:pt idx="10">
                  <c:v>12.5</c:v>
                </c:pt>
                <c:pt idx="11">
                  <c:v>13</c:v>
                </c:pt>
                <c:pt idx="12">
                  <c:v>13.5</c:v>
                </c:pt>
                <c:pt idx="13">
                  <c:v>14</c:v>
                </c:pt>
                <c:pt idx="14">
                  <c:v>14.5</c:v>
                </c:pt>
                <c:pt idx="15">
                  <c:v>15</c:v>
                </c:pt>
                <c:pt idx="16">
                  <c:v>15.5</c:v>
                </c:pt>
                <c:pt idx="17">
                  <c:v>16</c:v>
                </c:pt>
                <c:pt idx="18">
                  <c:v>16.5</c:v>
                </c:pt>
                <c:pt idx="19">
                  <c:v>17</c:v>
                </c:pt>
                <c:pt idx="20">
                  <c:v>17.5</c:v>
                </c:pt>
                <c:pt idx="21">
                  <c:v>18</c:v>
                </c:pt>
                <c:pt idx="22">
                  <c:v>18.5</c:v>
                </c:pt>
                <c:pt idx="23">
                  <c:v>19</c:v>
                </c:pt>
                <c:pt idx="24">
                  <c:v>19.5</c:v>
                </c:pt>
                <c:pt idx="25">
                  <c:v>20</c:v>
                </c:pt>
                <c:pt idx="26">
                  <c:v>20.5</c:v>
                </c:pt>
                <c:pt idx="27">
                  <c:v>21</c:v>
                </c:pt>
                <c:pt idx="28">
                  <c:v>21.5</c:v>
                </c:pt>
                <c:pt idx="29">
                  <c:v>22</c:v>
                </c:pt>
                <c:pt idx="30">
                  <c:v>22.5</c:v>
                </c:pt>
                <c:pt idx="31">
                  <c:v>23</c:v>
                </c:pt>
                <c:pt idx="32">
                  <c:v>23.5</c:v>
                </c:pt>
                <c:pt idx="33">
                  <c:v>24</c:v>
                </c:pt>
                <c:pt idx="34">
                  <c:v>24.5</c:v>
                </c:pt>
                <c:pt idx="35">
                  <c:v>25</c:v>
                </c:pt>
                <c:pt idx="36">
                  <c:v>25.5</c:v>
                </c:pt>
                <c:pt idx="37">
                  <c:v>26</c:v>
                </c:pt>
                <c:pt idx="38">
                  <c:v>26.5</c:v>
                </c:pt>
                <c:pt idx="39">
                  <c:v>27</c:v>
                </c:pt>
                <c:pt idx="40">
                  <c:v>27.5</c:v>
                </c:pt>
                <c:pt idx="41">
                  <c:v>28</c:v>
                </c:pt>
                <c:pt idx="42">
                  <c:v>28.5</c:v>
                </c:pt>
                <c:pt idx="43">
                  <c:v>29</c:v>
                </c:pt>
                <c:pt idx="44">
                  <c:v>29.5</c:v>
                </c:pt>
                <c:pt idx="45">
                  <c:v>30</c:v>
                </c:pt>
                <c:pt idx="46">
                  <c:v>30.5</c:v>
                </c:pt>
                <c:pt idx="47">
                  <c:v>31</c:v>
                </c:pt>
                <c:pt idx="48">
                  <c:v>31.5</c:v>
                </c:pt>
                <c:pt idx="49">
                  <c:v>32</c:v>
                </c:pt>
                <c:pt idx="50">
                  <c:v>32.5</c:v>
                </c:pt>
                <c:pt idx="51">
                  <c:v>33</c:v>
                </c:pt>
                <c:pt idx="52">
                  <c:v>33.5</c:v>
                </c:pt>
                <c:pt idx="53">
                  <c:v>34</c:v>
                </c:pt>
                <c:pt idx="54">
                  <c:v>34.5</c:v>
                </c:pt>
                <c:pt idx="55">
                  <c:v>35</c:v>
                </c:pt>
                <c:pt idx="56">
                  <c:v>35.5</c:v>
                </c:pt>
                <c:pt idx="57">
                  <c:v>36</c:v>
                </c:pt>
                <c:pt idx="58">
                  <c:v>36.5</c:v>
                </c:pt>
                <c:pt idx="59">
                  <c:v>37</c:v>
                </c:pt>
                <c:pt idx="60">
                  <c:v>37.5</c:v>
                </c:pt>
                <c:pt idx="61">
                  <c:v>38</c:v>
                </c:pt>
                <c:pt idx="62">
                  <c:v>38.5</c:v>
                </c:pt>
                <c:pt idx="63">
                  <c:v>39</c:v>
                </c:pt>
                <c:pt idx="64">
                  <c:v>39.5</c:v>
                </c:pt>
                <c:pt idx="65">
                  <c:v>40</c:v>
                </c:pt>
                <c:pt idx="66">
                  <c:v>40.5</c:v>
                </c:pt>
                <c:pt idx="67">
                  <c:v>41</c:v>
                </c:pt>
                <c:pt idx="68">
                  <c:v>41.5</c:v>
                </c:pt>
                <c:pt idx="69">
                  <c:v>42</c:v>
                </c:pt>
                <c:pt idx="70">
                  <c:v>42.5</c:v>
                </c:pt>
                <c:pt idx="71">
                  <c:v>43</c:v>
                </c:pt>
                <c:pt idx="72">
                  <c:v>43.5</c:v>
                </c:pt>
                <c:pt idx="73">
                  <c:v>44</c:v>
                </c:pt>
                <c:pt idx="74">
                  <c:v>44.5</c:v>
                </c:pt>
                <c:pt idx="75">
                  <c:v>45</c:v>
                </c:pt>
                <c:pt idx="76">
                  <c:v>45.5</c:v>
                </c:pt>
                <c:pt idx="77">
                  <c:v>46</c:v>
                </c:pt>
                <c:pt idx="78">
                  <c:v>46.5</c:v>
                </c:pt>
                <c:pt idx="79">
                  <c:v>47</c:v>
                </c:pt>
                <c:pt idx="80">
                  <c:v>47.5</c:v>
                </c:pt>
                <c:pt idx="81">
                  <c:v>48</c:v>
                </c:pt>
                <c:pt idx="82">
                  <c:v>48.5</c:v>
                </c:pt>
                <c:pt idx="83">
                  <c:v>49</c:v>
                </c:pt>
                <c:pt idx="84">
                  <c:v>49.5</c:v>
                </c:pt>
                <c:pt idx="85">
                  <c:v>50</c:v>
                </c:pt>
                <c:pt idx="86">
                  <c:v>50.5</c:v>
                </c:pt>
                <c:pt idx="87">
                  <c:v>51</c:v>
                </c:pt>
                <c:pt idx="88">
                  <c:v>51.5</c:v>
                </c:pt>
                <c:pt idx="89">
                  <c:v>52</c:v>
                </c:pt>
                <c:pt idx="90">
                  <c:v>52.5</c:v>
                </c:pt>
                <c:pt idx="91">
                  <c:v>53</c:v>
                </c:pt>
                <c:pt idx="92">
                  <c:v>53.5</c:v>
                </c:pt>
                <c:pt idx="93">
                  <c:v>54</c:v>
                </c:pt>
                <c:pt idx="94">
                  <c:v>54.5</c:v>
                </c:pt>
                <c:pt idx="95">
                  <c:v>55</c:v>
                </c:pt>
                <c:pt idx="96">
                  <c:v>55.5</c:v>
                </c:pt>
                <c:pt idx="97">
                  <c:v>56</c:v>
                </c:pt>
                <c:pt idx="98">
                  <c:v>56.5</c:v>
                </c:pt>
                <c:pt idx="99">
                  <c:v>57</c:v>
                </c:pt>
                <c:pt idx="100">
                  <c:v>57.5</c:v>
                </c:pt>
                <c:pt idx="101">
                  <c:v>58</c:v>
                </c:pt>
                <c:pt idx="102">
                  <c:v>58.5</c:v>
                </c:pt>
                <c:pt idx="103">
                  <c:v>59</c:v>
                </c:pt>
                <c:pt idx="104">
                  <c:v>59.5</c:v>
                </c:pt>
                <c:pt idx="105">
                  <c:v>60</c:v>
                </c:pt>
                <c:pt idx="106">
                  <c:v>60.5</c:v>
                </c:pt>
                <c:pt idx="107">
                  <c:v>61</c:v>
                </c:pt>
                <c:pt idx="108">
                  <c:v>61.5</c:v>
                </c:pt>
                <c:pt idx="109">
                  <c:v>62</c:v>
                </c:pt>
                <c:pt idx="110">
                  <c:v>62.5</c:v>
                </c:pt>
                <c:pt idx="111">
                  <c:v>63</c:v>
                </c:pt>
                <c:pt idx="112">
                  <c:v>63.5</c:v>
                </c:pt>
                <c:pt idx="113">
                  <c:v>64</c:v>
                </c:pt>
                <c:pt idx="114">
                  <c:v>64.5</c:v>
                </c:pt>
                <c:pt idx="115">
                  <c:v>65</c:v>
                </c:pt>
                <c:pt idx="116">
                  <c:v>65.5</c:v>
                </c:pt>
                <c:pt idx="117">
                  <c:v>66</c:v>
                </c:pt>
                <c:pt idx="118">
                  <c:v>66.5</c:v>
                </c:pt>
                <c:pt idx="119">
                  <c:v>67</c:v>
                </c:pt>
                <c:pt idx="120">
                  <c:v>67.5</c:v>
                </c:pt>
                <c:pt idx="121">
                  <c:v>68</c:v>
                </c:pt>
                <c:pt idx="122">
                  <c:v>68.5</c:v>
                </c:pt>
                <c:pt idx="123">
                  <c:v>69</c:v>
                </c:pt>
                <c:pt idx="124">
                  <c:v>69.5</c:v>
                </c:pt>
                <c:pt idx="125">
                  <c:v>70</c:v>
                </c:pt>
                <c:pt idx="126">
                  <c:v>70.5</c:v>
                </c:pt>
                <c:pt idx="127">
                  <c:v>71</c:v>
                </c:pt>
                <c:pt idx="128">
                  <c:v>71.5</c:v>
                </c:pt>
                <c:pt idx="129">
                  <c:v>72</c:v>
                </c:pt>
                <c:pt idx="130">
                  <c:v>72.5</c:v>
                </c:pt>
                <c:pt idx="131">
                  <c:v>73</c:v>
                </c:pt>
                <c:pt idx="132">
                  <c:v>73.5</c:v>
                </c:pt>
                <c:pt idx="133">
                  <c:v>74</c:v>
                </c:pt>
                <c:pt idx="134">
                  <c:v>74.5</c:v>
                </c:pt>
                <c:pt idx="135">
                  <c:v>75</c:v>
                </c:pt>
                <c:pt idx="136">
                  <c:v>75.5</c:v>
                </c:pt>
                <c:pt idx="137">
                  <c:v>76</c:v>
                </c:pt>
                <c:pt idx="138">
                  <c:v>76.5</c:v>
                </c:pt>
                <c:pt idx="139">
                  <c:v>77</c:v>
                </c:pt>
                <c:pt idx="140">
                  <c:v>77.5</c:v>
                </c:pt>
                <c:pt idx="141">
                  <c:v>78</c:v>
                </c:pt>
                <c:pt idx="142">
                  <c:v>78.5</c:v>
                </c:pt>
                <c:pt idx="143">
                  <c:v>79</c:v>
                </c:pt>
                <c:pt idx="144">
                  <c:v>79.5</c:v>
                </c:pt>
                <c:pt idx="145">
                  <c:v>80</c:v>
                </c:pt>
                <c:pt idx="146">
                  <c:v>80.5</c:v>
                </c:pt>
                <c:pt idx="147">
                  <c:v>81</c:v>
                </c:pt>
                <c:pt idx="148">
                  <c:v>81.5</c:v>
                </c:pt>
                <c:pt idx="149">
                  <c:v>82</c:v>
                </c:pt>
                <c:pt idx="150">
                  <c:v>82.5</c:v>
                </c:pt>
                <c:pt idx="151">
                  <c:v>83</c:v>
                </c:pt>
                <c:pt idx="152">
                  <c:v>83.5</c:v>
                </c:pt>
                <c:pt idx="153">
                  <c:v>84</c:v>
                </c:pt>
                <c:pt idx="154">
                  <c:v>84.5</c:v>
                </c:pt>
                <c:pt idx="155">
                  <c:v>85</c:v>
                </c:pt>
                <c:pt idx="156">
                  <c:v>85.5</c:v>
                </c:pt>
                <c:pt idx="157">
                  <c:v>86</c:v>
                </c:pt>
                <c:pt idx="158">
                  <c:v>86.5</c:v>
                </c:pt>
                <c:pt idx="159">
                  <c:v>87</c:v>
                </c:pt>
                <c:pt idx="160">
                  <c:v>87.5</c:v>
                </c:pt>
                <c:pt idx="161">
                  <c:v>88</c:v>
                </c:pt>
                <c:pt idx="162">
                  <c:v>88.5</c:v>
                </c:pt>
                <c:pt idx="163">
                  <c:v>89</c:v>
                </c:pt>
                <c:pt idx="164">
                  <c:v>89.5</c:v>
                </c:pt>
                <c:pt idx="165">
                  <c:v>90</c:v>
                </c:pt>
                <c:pt idx="166">
                  <c:v>90.5</c:v>
                </c:pt>
                <c:pt idx="167">
                  <c:v>91</c:v>
                </c:pt>
                <c:pt idx="168">
                  <c:v>91.5</c:v>
                </c:pt>
                <c:pt idx="169">
                  <c:v>92</c:v>
                </c:pt>
                <c:pt idx="170">
                  <c:v>92.5</c:v>
                </c:pt>
                <c:pt idx="171">
                  <c:v>93</c:v>
                </c:pt>
                <c:pt idx="172">
                  <c:v>93.5</c:v>
                </c:pt>
                <c:pt idx="173">
                  <c:v>94</c:v>
                </c:pt>
                <c:pt idx="174">
                  <c:v>94.5</c:v>
                </c:pt>
                <c:pt idx="175">
                  <c:v>95</c:v>
                </c:pt>
                <c:pt idx="176">
                  <c:v>95.5</c:v>
                </c:pt>
                <c:pt idx="177">
                  <c:v>96</c:v>
                </c:pt>
                <c:pt idx="178">
                  <c:v>96.5</c:v>
                </c:pt>
                <c:pt idx="179">
                  <c:v>97</c:v>
                </c:pt>
                <c:pt idx="180">
                  <c:v>97.5</c:v>
                </c:pt>
                <c:pt idx="181">
                  <c:v>98</c:v>
                </c:pt>
                <c:pt idx="182">
                  <c:v>98.5</c:v>
                </c:pt>
                <c:pt idx="183">
                  <c:v>99</c:v>
                </c:pt>
                <c:pt idx="184">
                  <c:v>99.5</c:v>
                </c:pt>
                <c:pt idx="185">
                  <c:v>100</c:v>
                </c:pt>
                <c:pt idx="186">
                  <c:v>100.5</c:v>
                </c:pt>
                <c:pt idx="187">
                  <c:v>101</c:v>
                </c:pt>
                <c:pt idx="188">
                  <c:v>101.5</c:v>
                </c:pt>
                <c:pt idx="189">
                  <c:v>102</c:v>
                </c:pt>
                <c:pt idx="190">
                  <c:v>102.5</c:v>
                </c:pt>
                <c:pt idx="191">
                  <c:v>103</c:v>
                </c:pt>
                <c:pt idx="192">
                  <c:v>103.5</c:v>
                </c:pt>
                <c:pt idx="193">
                  <c:v>104</c:v>
                </c:pt>
                <c:pt idx="194">
                  <c:v>104.5</c:v>
                </c:pt>
                <c:pt idx="195">
                  <c:v>105</c:v>
                </c:pt>
                <c:pt idx="196">
                  <c:v>105.5</c:v>
                </c:pt>
                <c:pt idx="197">
                  <c:v>106</c:v>
                </c:pt>
                <c:pt idx="198">
                  <c:v>106.5</c:v>
                </c:pt>
                <c:pt idx="199">
                  <c:v>107</c:v>
                </c:pt>
                <c:pt idx="200">
                  <c:v>107.5</c:v>
                </c:pt>
                <c:pt idx="201">
                  <c:v>108</c:v>
                </c:pt>
                <c:pt idx="202">
                  <c:v>108.5</c:v>
                </c:pt>
                <c:pt idx="203">
                  <c:v>109</c:v>
                </c:pt>
                <c:pt idx="204">
                  <c:v>109.5</c:v>
                </c:pt>
                <c:pt idx="205">
                  <c:v>110</c:v>
                </c:pt>
                <c:pt idx="206">
                  <c:v>110.5</c:v>
                </c:pt>
                <c:pt idx="207">
                  <c:v>111</c:v>
                </c:pt>
                <c:pt idx="208">
                  <c:v>111.5</c:v>
                </c:pt>
                <c:pt idx="209">
                  <c:v>112</c:v>
                </c:pt>
                <c:pt idx="210">
                  <c:v>112.5</c:v>
                </c:pt>
                <c:pt idx="211">
                  <c:v>113</c:v>
                </c:pt>
                <c:pt idx="212">
                  <c:v>113.5</c:v>
                </c:pt>
                <c:pt idx="213">
                  <c:v>114</c:v>
                </c:pt>
                <c:pt idx="214">
                  <c:v>114.5</c:v>
                </c:pt>
                <c:pt idx="215">
                  <c:v>115</c:v>
                </c:pt>
                <c:pt idx="216">
                  <c:v>115.5</c:v>
                </c:pt>
                <c:pt idx="217">
                  <c:v>116</c:v>
                </c:pt>
                <c:pt idx="218">
                  <c:v>116.5</c:v>
                </c:pt>
                <c:pt idx="219">
                  <c:v>117</c:v>
                </c:pt>
                <c:pt idx="220">
                  <c:v>117.5</c:v>
                </c:pt>
                <c:pt idx="221">
                  <c:v>118</c:v>
                </c:pt>
                <c:pt idx="222">
                  <c:v>118.5</c:v>
                </c:pt>
                <c:pt idx="223">
                  <c:v>119</c:v>
                </c:pt>
                <c:pt idx="224">
                  <c:v>119.5</c:v>
                </c:pt>
                <c:pt idx="225">
                  <c:v>120</c:v>
                </c:pt>
              </c:numCache>
            </c:numRef>
          </c:xVal>
          <c:yVal>
            <c:numRef>
              <c:f>'[Chart in Microsoft PowerPoint]TPM'!$H$2:$H$945</c:f>
              <c:numCache>
                <c:formatCode>0.000</c:formatCode>
                <c:ptCount val="944"/>
                <c:pt idx="0" formatCode="General">
                  <c:v>0.11700000000000001</c:v>
                </c:pt>
                <c:pt idx="1">
                  <c:v>0.14092805475186831</c:v>
                </c:pt>
                <c:pt idx="2">
                  <c:v>0.16420769296442927</c:v>
                </c:pt>
                <c:pt idx="3">
                  <c:v>0.18685648581147063</c:v>
                </c:pt>
                <c:pt idx="4">
                  <c:v>0.20889152831275015</c:v>
                </c:pt>
                <c:pt idx="5">
                  <c:v>0.23032945223709833</c:v>
                </c:pt>
                <c:pt idx="6">
                  <c:v>0.25118643865586532</c:v>
                </c:pt>
                <c:pt idx="7">
                  <c:v>0.27147823015618699</c:v>
                </c:pt>
                <c:pt idx="8">
                  <c:v>0.29122014272328867</c:v>
                </c:pt>
                <c:pt idx="9">
                  <c:v>0.31042707730079555</c:v>
                </c:pt>
                <c:pt idx="10">
                  <c:v>0.32911353103777452</c:v>
                </c:pt>
                <c:pt idx="11">
                  <c:v>0.34729360823099731</c:v>
                </c:pt>
                <c:pt idx="12">
                  <c:v>0.3649810309706838</c:v>
                </c:pt>
                <c:pt idx="13">
                  <c:v>0.38218914949776017</c:v>
                </c:pt>
                <c:pt idx="14">
                  <c:v>0.39893095228045095</c:v>
                </c:pt>
                <c:pt idx="15">
                  <c:v>0.41521907581780848</c:v>
                </c:pt>
                <c:pt idx="16">
                  <c:v>0.43106581417758161</c:v>
                </c:pt>
                <c:pt idx="17">
                  <c:v>0.44648312827562064</c:v>
                </c:pt>
                <c:pt idx="18">
                  <c:v>0.46148265490382434</c:v>
                </c:pt>
                <c:pt idx="19">
                  <c:v>0.47607571551344163</c:v>
                </c:pt>
                <c:pt idx="20">
                  <c:v>0.49027332476035879</c:v>
                </c:pt>
                <c:pt idx="21">
                  <c:v>0.50408619881882077</c:v>
                </c:pt>
                <c:pt idx="22">
                  <c:v>0.5175247634698632</c:v>
                </c:pt>
                <c:pt idx="23">
                  <c:v>0.53059916197055834</c:v>
                </c:pt>
                <c:pt idx="24">
                  <c:v>0.54331926271001629</c:v>
                </c:pt>
                <c:pt idx="25">
                  <c:v>0.55569466665791922</c:v>
                </c:pt>
                <c:pt idx="26">
                  <c:v>0.56773471461121083</c:v>
                </c:pt>
                <c:pt idx="27">
                  <c:v>0.57944849424441003</c:v>
                </c:pt>
                <c:pt idx="28">
                  <c:v>0.59084484696887252</c:v>
                </c:pt>
                <c:pt idx="29">
                  <c:v>0.60193237460617477</c:v>
                </c:pt>
                <c:pt idx="30">
                  <c:v>0.61271944588065907</c:v>
                </c:pt>
                <c:pt idx="31">
                  <c:v>0.62321420273604011</c:v>
                </c:pt>
                <c:pt idx="32">
                  <c:v>0.63342456648084011</c:v>
                </c:pt>
                <c:pt idx="33">
                  <c:v>0.64335824376729123</c:v>
                </c:pt>
                <c:pt idx="34">
                  <c:v>0.65302273240821851</c:v>
                </c:pt>
                <c:pt idx="35">
                  <c:v>0.66242532703629309</c:v>
                </c:pt>
                <c:pt idx="36">
                  <c:v>0.67157312460992802</c:v>
                </c:pt>
                <c:pt idx="37">
                  <c:v>0.68047302976997182</c:v>
                </c:pt>
                <c:pt idx="38">
                  <c:v>0.68913176005124333</c:v>
                </c:pt>
                <c:pt idx="39">
                  <c:v>0.69755585095284101</c:v>
                </c:pt>
                <c:pt idx="40">
                  <c:v>0.70575166087105468</c:v>
                </c:pt>
                <c:pt idx="41">
                  <c:v>0.7137253758986013</c:v>
                </c:pt>
                <c:pt idx="42">
                  <c:v>0.72148301449380947</c:v>
                </c:pt>
                <c:pt idx="43">
                  <c:v>0.72903043202327433</c:v>
                </c:pt>
                <c:pt idx="44">
                  <c:v>0.73637332518141385</c:v>
                </c:pt>
                <c:pt idx="45">
                  <c:v>0.74351723629026112</c:v>
                </c:pt>
                <c:pt idx="46">
                  <c:v>0.75046755748273808</c:v>
                </c:pt>
                <c:pt idx="47">
                  <c:v>0.75722953477256882</c:v>
                </c:pt>
                <c:pt idx="48">
                  <c:v>0.76380827201390344</c:v>
                </c:pt>
                <c:pt idx="49">
                  <c:v>0.67808265176155169</c:v>
                </c:pt>
                <c:pt idx="50">
                  <c:v>0.60197840147456294</c:v>
                </c:pt>
                <c:pt idx="51">
                  <c:v>0.53441567174808158</c:v>
                </c:pt>
                <c:pt idx="52">
                  <c:v>0.47443580950806175</c:v>
                </c:pt>
                <c:pt idx="53">
                  <c:v>0.42118775560473232</c:v>
                </c:pt>
                <c:pt idx="54">
                  <c:v>0.3739159690650149</c:v>
                </c:pt>
                <c:pt idx="55">
                  <c:v>0.33194970666012946</c:v>
                </c:pt>
                <c:pt idx="56">
                  <c:v>0.29469350567529928</c:v>
                </c:pt>
                <c:pt idx="57">
                  <c:v>0.26161873484079967</c:v>
                </c:pt>
                <c:pt idx="58">
                  <c:v>0.28162782582662438</c:v>
                </c:pt>
                <c:pt idx="59">
                  <c:v>0.30109469866449445</c:v>
                </c:pt>
                <c:pt idx="60">
                  <c:v>0.32003404670155788</c:v>
                </c:pt>
                <c:pt idx="61">
                  <c:v>0.33846016511597632</c:v>
                </c:pt>
                <c:pt idx="62">
                  <c:v>0.35638696170674289</c:v>
                </c:pt>
                <c:pt idx="63">
                  <c:v>0.37382796739111146</c:v>
                </c:pt>
                <c:pt idx="64">
                  <c:v>0.39079634641756011</c:v>
                </c:pt>
                <c:pt idx="65">
                  <c:v>0.40730490630199823</c:v>
                </c:pt>
                <c:pt idx="66">
                  <c:v>0.4233661074947157</c:v>
                </c:pt>
                <c:pt idx="67">
                  <c:v>0.43899207278537189</c:v>
                </c:pt>
                <c:pt idx="68">
                  <c:v>0.45419459645312255</c:v>
                </c:pt>
                <c:pt idx="69">
                  <c:v>0.46898515316879108</c:v>
                </c:pt>
                <c:pt idx="70">
                  <c:v>0.48337490665580374</c:v>
                </c:pt>
                <c:pt idx="71">
                  <c:v>0.49737471811642553</c:v>
                </c:pt>
                <c:pt idx="72">
                  <c:v>0.51099515442965704</c:v>
                </c:pt>
                <c:pt idx="73">
                  <c:v>0.52424649612697993</c:v>
                </c:pt>
                <c:pt idx="74">
                  <c:v>0.53713874515197069</c:v>
                </c:pt>
                <c:pt idx="75">
                  <c:v>0.54968163240964008</c:v>
                </c:pt>
                <c:pt idx="76">
                  <c:v>0.56188462511119619</c:v>
                </c:pt>
                <c:pt idx="77">
                  <c:v>0.57375693391977456</c:v>
                </c:pt>
                <c:pt idx="78">
                  <c:v>0.58530751990252861</c:v>
                </c:pt>
                <c:pt idx="79">
                  <c:v>0.59654510129432969</c:v>
                </c:pt>
                <c:pt idx="80">
                  <c:v>0.6074781600781789</c:v>
                </c:pt>
                <c:pt idx="81">
                  <c:v>0.61811494838729941</c:v>
                </c:pt>
                <c:pt idx="82">
                  <c:v>0.62846349473374197</c:v>
                </c:pt>
                <c:pt idx="83">
                  <c:v>0.6385316100682028</c:v>
                </c:pt>
                <c:pt idx="84">
                  <c:v>0.64832689367562946</c:v>
                </c:pt>
                <c:pt idx="85">
                  <c:v>0.65785673891106455</c:v>
                </c:pt>
                <c:pt idx="86">
                  <c:v>0.66712833878005529</c:v>
                </c:pt>
                <c:pt idx="87">
                  <c:v>0.67614869136784261</c:v>
                </c:pt>
                <c:pt idx="88">
                  <c:v>0.68492460512142639</c:v>
                </c:pt>
                <c:pt idx="89">
                  <c:v>0.69346270398849441</c:v>
                </c:pt>
                <c:pt idx="90">
                  <c:v>0.70176943241709355</c:v>
                </c:pt>
                <c:pt idx="91">
                  <c:v>0.7098510602198167</c:v>
                </c:pt>
                <c:pt idx="92">
                  <c:v>0.71771368730617779</c:v>
                </c:pt>
                <c:pt idx="93">
                  <c:v>0.72536324828674492</c:v>
                </c:pt>
                <c:pt idx="94">
                  <c:v>0.73280551695250939</c:v>
                </c:pt>
                <c:pt idx="95">
                  <c:v>0.74004611063286896</c:v>
                </c:pt>
                <c:pt idx="96">
                  <c:v>0.74709049443551656</c:v>
                </c:pt>
                <c:pt idx="97">
                  <c:v>0.75394398537143381</c:v>
                </c:pt>
                <c:pt idx="98">
                  <c:v>0.66932547814961141</c:v>
                </c:pt>
                <c:pt idx="99">
                  <c:v>0.59420408464363361</c:v>
                </c:pt>
                <c:pt idx="100">
                  <c:v>0.52751390128354925</c:v>
                </c:pt>
                <c:pt idx="101">
                  <c:v>0.46830865562676094</c:v>
                </c:pt>
                <c:pt idx="102">
                  <c:v>0.41574827962127781</c:v>
                </c:pt>
                <c:pt idx="103">
                  <c:v>0.36908698981171484</c:v>
                </c:pt>
                <c:pt idx="104">
                  <c:v>0.32766270535711184</c:v>
                </c:pt>
                <c:pt idx="105">
                  <c:v>0.29088765371196457</c:v>
                </c:pt>
                <c:pt idx="106">
                  <c:v>0.25824003067371137</c:v>
                </c:pt>
                <c:pt idx="107">
                  <c:v>0.27834067977765664</c:v>
                </c:pt>
                <c:pt idx="108">
                  <c:v>0.29789662963776575</c:v>
                </c:pt>
                <c:pt idx="109">
                  <c:v>0.31692264083538624</c:v>
                </c:pt>
                <c:pt idx="110">
                  <c:v>0.33543307396092703</c:v>
                </c:pt>
                <c:pt idx="111">
                  <c:v>0.35344190045304913</c:v>
                </c:pt>
                <c:pt idx="112">
                  <c:v>0.37096271314412887</c:v>
                </c:pt>
                <c:pt idx="113">
                  <c:v>0.38800873651995449</c:v>
                </c:pt>
                <c:pt idx="114">
                  <c:v>0.40459283670139912</c:v>
                </c:pt>
                <c:pt idx="115">
                  <c:v>0.42072753115560468</c:v>
                </c:pt>
                <c:pt idx="116">
                  <c:v>0.43642499814400637</c:v>
                </c:pt>
                <c:pt idx="117">
                  <c:v>0.45169708591432856</c:v>
                </c:pt>
                <c:pt idx="118">
                  <c:v>0.46655532164349156</c:v>
                </c:pt>
                <c:pt idx="119">
                  <c:v>0.48101092013817714</c:v>
                </c:pt>
                <c:pt idx="120">
                  <c:v>0.49507479229962159</c:v>
                </c:pt>
                <c:pt idx="121">
                  <c:v>0.50875755335902495</c:v>
                </c:pt>
                <c:pt idx="122">
                  <c:v>0.52206953088979169</c:v>
                </c:pt>
                <c:pt idx="123">
                  <c:v>0.53502077260265146</c:v>
                </c:pt>
                <c:pt idx="124">
                  <c:v>0.54762105392954297</c:v>
                </c:pt>
                <c:pt idx="125">
                  <c:v>0.55987988540198508</c:v>
                </c:pt>
                <c:pt idx="126">
                  <c:v>0.57180651982950481</c:v>
                </c:pt>
                <c:pt idx="127">
                  <c:v>0.58340995928353956</c:v>
                </c:pt>
                <c:pt idx="128">
                  <c:v>0.59469896189208604</c:v>
                </c:pt>
                <c:pt idx="129">
                  <c:v>0.60568204845022344</c:v>
                </c:pt>
                <c:pt idx="130">
                  <c:v>0.61636750885150049</c:v>
                </c:pt>
                <c:pt idx="131">
                  <c:v>0.62676340834504174</c:v>
                </c:pt>
                <c:pt idx="132">
                  <c:v>0.63687759362309448</c:v>
                </c:pt>
                <c:pt idx="133">
                  <c:v>0.64671769874361185</c:v>
                </c:pt>
                <c:pt idx="134">
                  <c:v>0.65629115089234213</c:v>
                </c:pt>
                <c:pt idx="135">
                  <c:v>0.66560517598877444</c:v>
                </c:pt>
                <c:pt idx="136">
                  <c:v>0.67466680414016966</c:v>
                </c:pt>
                <c:pt idx="137">
                  <c:v>0.59894592971694105</c:v>
                </c:pt>
                <c:pt idx="138">
                  <c:v>0.53172354786550224</c:v>
                </c:pt>
                <c:pt idx="139">
                  <c:v>0.47204583473552253</c:v>
                </c:pt>
                <c:pt idx="140">
                  <c:v>0.41906601839555857</c:v>
                </c:pt>
                <c:pt idx="141">
                  <c:v>0.37203236391716243</c:v>
                </c:pt>
                <c:pt idx="142">
                  <c:v>0.33027750694676439</c:v>
                </c:pt>
                <c:pt idx="143">
                  <c:v>0.29320898441851345</c:v>
                </c:pt>
                <c:pt idx="144">
                  <c:v>0.26030082804758886</c:v>
                </c:pt>
                <c:pt idx="145">
                  <c:v>0.23108610132337482</c:v>
                </c:pt>
                <c:pt idx="146">
                  <c:v>0.2051502741092863</c:v>
                </c:pt>
                <c:pt idx="147">
                  <c:v>0.18212534084090395</c:v>
                </c:pt>
                <c:pt idx="148">
                  <c:v>0.20428859069880256</c:v>
                </c:pt>
                <c:pt idx="149">
                  <c:v>0.22585124774120957</c:v>
                </c:pt>
                <c:pt idx="150">
                  <c:v>0.24682958718644055</c:v>
                </c:pt>
                <c:pt idx="151">
                  <c:v>0.26723944321734672</c:v>
                </c:pt>
                <c:pt idx="152">
                  <c:v>0.28709622093275433</c:v>
                </c:pt>
                <c:pt idx="153">
                  <c:v>0.30641490797503623</c:v>
                </c:pt>
                <c:pt idx="154">
                  <c:v>0.32521008584259337</c:v>
                </c:pt>
                <c:pt idx="155">
                  <c:v>0.34349594089578361</c:v>
                </c:pt>
                <c:pt idx="156">
                  <c:v>0.36128627506460531</c:v>
                </c:pt>
                <c:pt idx="157">
                  <c:v>0.37859451626621787</c:v>
                </c:pt>
                <c:pt idx="158">
                  <c:v>0.39543372854016257</c:v>
                </c:pt>
                <c:pt idx="159">
                  <c:v>0.41181662190893253</c:v>
                </c:pt>
                <c:pt idx="160">
                  <c:v>0.42775556197133568</c:v>
                </c:pt>
                <c:pt idx="161">
                  <c:v>0.44326257923589063</c:v>
                </c:pt>
                <c:pt idx="162">
                  <c:v>0.45834937820130128</c:v>
                </c:pt>
                <c:pt idx="163">
                  <c:v>0.47302734619086284</c:v>
                </c:pt>
                <c:pt idx="164">
                  <c:v>0.48730756194746805</c:v>
                </c:pt>
                <c:pt idx="165">
                  <c:v>0.50120080399570122</c:v>
                </c:pt>
                <c:pt idx="166">
                  <c:v>0.51471755877733072</c:v>
                </c:pt>
                <c:pt idx="167">
                  <c:v>0.5278680285663413</c:v>
                </c:pt>
                <c:pt idx="168">
                  <c:v>0.5406621391694808</c:v>
                </c:pt>
                <c:pt idx="169">
                  <c:v>0.55310954741813179</c:v>
                </c:pt>
                <c:pt idx="170">
                  <c:v>0.56521964845716477</c:v>
                </c:pt>
                <c:pt idx="171">
                  <c:v>0.57700158283627412</c:v>
                </c:pt>
                <c:pt idx="172">
                  <c:v>0.5884642434091476</c:v>
                </c:pt>
                <c:pt idx="173">
                  <c:v>0.59961628204567929</c:v>
                </c:pt>
                <c:pt idx="174">
                  <c:v>0.61046611616229041</c:v>
                </c:pt>
                <c:pt idx="175">
                  <c:v>0.62102193507528769</c:v>
                </c:pt>
                <c:pt idx="176">
                  <c:v>0.6312917061820551</c:v>
                </c:pt>
                <c:pt idx="177">
                  <c:v>0.64128318097474346</c:v>
                </c:pt>
                <c:pt idx="178">
                  <c:v>0.65100390089099758</c:v>
                </c:pt>
                <c:pt idx="179">
                  <c:v>0.66046120300613764</c:v>
                </c:pt>
                <c:pt idx="180">
                  <c:v>0.66966222557108968</c:v>
                </c:pt>
                <c:pt idx="181">
                  <c:v>0.67861391340024624</c:v>
                </c:pt>
                <c:pt idx="182">
                  <c:v>0.68732302311332394</c:v>
                </c:pt>
                <c:pt idx="183">
                  <c:v>0.69579612823517345</c:v>
                </c:pt>
                <c:pt idx="184">
                  <c:v>0.6177038152194021</c:v>
                </c:pt>
                <c:pt idx="185">
                  <c:v>0.54837615194035938</c:v>
                </c:pt>
                <c:pt idx="186">
                  <c:v>0.48682944253809524</c:v>
                </c:pt>
                <c:pt idx="187">
                  <c:v>0.4321903957408576</c:v>
                </c:pt>
                <c:pt idx="188">
                  <c:v>0.38368373366412117</c:v>
                </c:pt>
                <c:pt idx="189">
                  <c:v>0.34062119132954927</c:v>
                </c:pt>
                <c:pt idx="190">
                  <c:v>0.30239175081716752</c:v>
                </c:pt>
                <c:pt idx="191">
                  <c:v>0.26845297148233932</c:v>
                </c:pt>
                <c:pt idx="192">
                  <c:v>0.28827686429314026</c:v>
                </c:pt>
                <c:pt idx="193">
                  <c:v>0.30756355756535447</c:v>
                </c:pt>
                <c:pt idx="194">
                  <c:v>0.32632760864889376</c:v>
                </c:pt>
                <c:pt idx="195">
                  <c:v>0.34458318041001645</c:v>
                </c:pt>
                <c:pt idx="196">
                  <c:v>0.36234405192127872</c:v>
                </c:pt>
                <c:pt idx="197">
                  <c:v>0.37962362886180212</c:v>
                </c:pt>
                <c:pt idx="198">
                  <c:v>0.39643495363570946</c:v>
                </c:pt>
                <c:pt idx="199">
                  <c:v>0.4127907152163649</c:v>
                </c:pt>
                <c:pt idx="200">
                  <c:v>0.42870325872384885</c:v>
                </c:pt>
                <c:pt idx="201">
                  <c:v>0.44418459474289718</c:v>
                </c:pt>
                <c:pt idx="202">
                  <c:v>0.45924640838833752</c:v>
                </c:pt>
                <c:pt idx="203">
                  <c:v>0.47390006812486452</c:v>
                </c:pt>
                <c:pt idx="204">
                  <c:v>0.48815663434781176</c:v>
                </c:pt>
                <c:pt idx="205">
                  <c:v>0.50202686773139749</c:v>
                </c:pt>
                <c:pt idx="206">
                  <c:v>0.5155212373507434</c:v>
                </c:pt>
                <c:pt idx="207">
                  <c:v>0.52864992858379978</c:v>
                </c:pt>
                <c:pt idx="208">
                  <c:v>0.54142285079913832</c:v>
                </c:pt>
                <c:pt idx="209">
                  <c:v>0.55384964483541688</c:v>
                </c:pt>
                <c:pt idx="210">
                  <c:v>0.56593969027816171</c:v>
                </c:pt>
                <c:pt idx="211">
                  <c:v>0.57770211253935888</c:v>
                </c:pt>
                <c:pt idx="212">
                  <c:v>0.58914578974519871</c:v>
                </c:pt>
                <c:pt idx="213">
                  <c:v>0.60027935943717214</c:v>
                </c:pt>
                <c:pt idx="214">
                  <c:v>0.61111122509157667</c:v>
                </c:pt>
                <c:pt idx="215">
                  <c:v>0.62164956246235326</c:v>
                </c:pt>
                <c:pt idx="216">
                  <c:v>0.63190232575204086</c:v>
                </c:pt>
                <c:pt idx="217">
                  <c:v>0.64187725361550696</c:v>
                </c:pt>
                <c:pt idx="218">
                  <c:v>0.65158187500098563</c:v>
                </c:pt>
                <c:pt idx="219">
                  <c:v>0.66102351483283128</c:v>
                </c:pt>
                <c:pt idx="220">
                  <c:v>0.67020929954027852</c:v>
                </c:pt>
                <c:pt idx="221">
                  <c:v>0.6791461624363796</c:v>
                </c:pt>
                <c:pt idx="222">
                  <c:v>0.68784084895118069</c:v>
                </c:pt>
                <c:pt idx="223">
                  <c:v>0.69629992172308652</c:v>
                </c:pt>
                <c:pt idx="224">
                  <c:v>0.61815106570979494</c:v>
                </c:pt>
                <c:pt idx="225">
                  <c:v>0.54877320550686193</c:v>
                </c:pt>
              </c:numCache>
            </c:numRef>
          </c:yVal>
          <c:smooth val="0"/>
          <c:extLst>
            <c:ext xmlns:c16="http://schemas.microsoft.com/office/drawing/2014/chart" uri="{C3380CC4-5D6E-409C-BE32-E72D297353CC}">
              <c16:uniqueId val="{0000000C-6FFF-CB4B-8334-98D9BDAFD52B}"/>
            </c:ext>
          </c:extLst>
        </c:ser>
        <c:ser>
          <c:idx val="1"/>
          <c:order val="3"/>
          <c:tx>
            <c:strRef>
              <c:f>'[Chart in Microsoft PowerPoint]TPM'!$G$1</c:f>
              <c:strCache>
                <c:ptCount val="1"/>
                <c:pt idx="0">
                  <c:v>C</c:v>
                </c:pt>
              </c:strCache>
            </c:strRef>
          </c:tx>
          <c:spPr>
            <a:ln w="44450">
              <a:solidFill>
                <a:srgbClr val="FF0000"/>
              </a:solidFill>
              <a:prstDash val="solid"/>
            </a:ln>
          </c:spPr>
          <c:marker>
            <c:symbol val="none"/>
          </c:marker>
          <c:xVal>
            <c:numRef>
              <c:f>'[Chart in Microsoft PowerPoint]TPM'!$C$2:$C$945</c:f>
              <c:numCache>
                <c:formatCode>General</c:formatCode>
                <c:ptCount val="944"/>
                <c:pt idx="0">
                  <c:v>7.5</c:v>
                </c:pt>
                <c:pt idx="1">
                  <c:v>8</c:v>
                </c:pt>
                <c:pt idx="2">
                  <c:v>8.5</c:v>
                </c:pt>
                <c:pt idx="3">
                  <c:v>9</c:v>
                </c:pt>
                <c:pt idx="4">
                  <c:v>9.5</c:v>
                </c:pt>
                <c:pt idx="5">
                  <c:v>10</c:v>
                </c:pt>
                <c:pt idx="6">
                  <c:v>10.5</c:v>
                </c:pt>
                <c:pt idx="7">
                  <c:v>11</c:v>
                </c:pt>
                <c:pt idx="8">
                  <c:v>11.5</c:v>
                </c:pt>
                <c:pt idx="9">
                  <c:v>12</c:v>
                </c:pt>
                <c:pt idx="10">
                  <c:v>12.5</c:v>
                </c:pt>
                <c:pt idx="11">
                  <c:v>13</c:v>
                </c:pt>
                <c:pt idx="12">
                  <c:v>13.5</c:v>
                </c:pt>
                <c:pt idx="13">
                  <c:v>14</c:v>
                </c:pt>
                <c:pt idx="14">
                  <c:v>14.5</c:v>
                </c:pt>
                <c:pt idx="15">
                  <c:v>15</c:v>
                </c:pt>
                <c:pt idx="16">
                  <c:v>15.5</c:v>
                </c:pt>
                <c:pt idx="17">
                  <c:v>16</c:v>
                </c:pt>
                <c:pt idx="18">
                  <c:v>16.5</c:v>
                </c:pt>
                <c:pt idx="19">
                  <c:v>17</c:v>
                </c:pt>
                <c:pt idx="20">
                  <c:v>17.5</c:v>
                </c:pt>
                <c:pt idx="21">
                  <c:v>18</c:v>
                </c:pt>
                <c:pt idx="22">
                  <c:v>18.5</c:v>
                </c:pt>
                <c:pt idx="23">
                  <c:v>19</c:v>
                </c:pt>
                <c:pt idx="24">
                  <c:v>19.5</c:v>
                </c:pt>
                <c:pt idx="25">
                  <c:v>20</c:v>
                </c:pt>
                <c:pt idx="26">
                  <c:v>20.5</c:v>
                </c:pt>
                <c:pt idx="27">
                  <c:v>21</c:v>
                </c:pt>
                <c:pt idx="28">
                  <c:v>21.5</c:v>
                </c:pt>
                <c:pt idx="29">
                  <c:v>22</c:v>
                </c:pt>
                <c:pt idx="30">
                  <c:v>22.5</c:v>
                </c:pt>
                <c:pt idx="31">
                  <c:v>23</c:v>
                </c:pt>
                <c:pt idx="32">
                  <c:v>23.5</c:v>
                </c:pt>
                <c:pt idx="33">
                  <c:v>24</c:v>
                </c:pt>
                <c:pt idx="34">
                  <c:v>24.5</c:v>
                </c:pt>
                <c:pt idx="35">
                  <c:v>25</c:v>
                </c:pt>
                <c:pt idx="36">
                  <c:v>25.5</c:v>
                </c:pt>
                <c:pt idx="37">
                  <c:v>26</c:v>
                </c:pt>
                <c:pt idx="38">
                  <c:v>26.5</c:v>
                </c:pt>
                <c:pt idx="39">
                  <c:v>27</c:v>
                </c:pt>
                <c:pt idx="40">
                  <c:v>27.5</c:v>
                </c:pt>
                <c:pt idx="41">
                  <c:v>28</c:v>
                </c:pt>
                <c:pt idx="42">
                  <c:v>28.5</c:v>
                </c:pt>
                <c:pt idx="43">
                  <c:v>29</c:v>
                </c:pt>
                <c:pt idx="44">
                  <c:v>29.5</c:v>
                </c:pt>
                <c:pt idx="45">
                  <c:v>30</c:v>
                </c:pt>
                <c:pt idx="46">
                  <c:v>30.5</c:v>
                </c:pt>
                <c:pt idx="47">
                  <c:v>31</c:v>
                </c:pt>
                <c:pt idx="48">
                  <c:v>31.5</c:v>
                </c:pt>
                <c:pt idx="49">
                  <c:v>32</c:v>
                </c:pt>
                <c:pt idx="50">
                  <c:v>32.5</c:v>
                </c:pt>
                <c:pt idx="51">
                  <c:v>33</c:v>
                </c:pt>
                <c:pt idx="52">
                  <c:v>33.5</c:v>
                </c:pt>
                <c:pt idx="53">
                  <c:v>34</c:v>
                </c:pt>
                <c:pt idx="54">
                  <c:v>34.5</c:v>
                </c:pt>
                <c:pt idx="55">
                  <c:v>35</c:v>
                </c:pt>
                <c:pt idx="56">
                  <c:v>35.5</c:v>
                </c:pt>
                <c:pt idx="57">
                  <c:v>36</c:v>
                </c:pt>
                <c:pt idx="58">
                  <c:v>36.5</c:v>
                </c:pt>
                <c:pt idx="59">
                  <c:v>37</c:v>
                </c:pt>
                <c:pt idx="60">
                  <c:v>37.5</c:v>
                </c:pt>
                <c:pt idx="61">
                  <c:v>38</c:v>
                </c:pt>
                <c:pt idx="62">
                  <c:v>38.5</c:v>
                </c:pt>
                <c:pt idx="63">
                  <c:v>39</c:v>
                </c:pt>
                <c:pt idx="64">
                  <c:v>39.5</c:v>
                </c:pt>
                <c:pt idx="65">
                  <c:v>40</c:v>
                </c:pt>
                <c:pt idx="66">
                  <c:v>40.5</c:v>
                </c:pt>
                <c:pt idx="67">
                  <c:v>41</c:v>
                </c:pt>
                <c:pt idx="68">
                  <c:v>41.5</c:v>
                </c:pt>
                <c:pt idx="69">
                  <c:v>42</c:v>
                </c:pt>
                <c:pt idx="70">
                  <c:v>42.5</c:v>
                </c:pt>
                <c:pt idx="71">
                  <c:v>43</c:v>
                </c:pt>
                <c:pt idx="72">
                  <c:v>43.5</c:v>
                </c:pt>
                <c:pt idx="73">
                  <c:v>44</c:v>
                </c:pt>
                <c:pt idx="74">
                  <c:v>44.5</c:v>
                </c:pt>
                <c:pt idx="75">
                  <c:v>45</c:v>
                </c:pt>
                <c:pt idx="76">
                  <c:v>45.5</c:v>
                </c:pt>
                <c:pt idx="77">
                  <c:v>46</c:v>
                </c:pt>
                <c:pt idx="78">
                  <c:v>46.5</c:v>
                </c:pt>
                <c:pt idx="79">
                  <c:v>47</c:v>
                </c:pt>
                <c:pt idx="80">
                  <c:v>47.5</c:v>
                </c:pt>
                <c:pt idx="81">
                  <c:v>48</c:v>
                </c:pt>
                <c:pt idx="82">
                  <c:v>48.5</c:v>
                </c:pt>
                <c:pt idx="83">
                  <c:v>49</c:v>
                </c:pt>
                <c:pt idx="84">
                  <c:v>49.5</c:v>
                </c:pt>
                <c:pt idx="85">
                  <c:v>50</c:v>
                </c:pt>
                <c:pt idx="86">
                  <c:v>50.5</c:v>
                </c:pt>
                <c:pt idx="87">
                  <c:v>51</c:v>
                </c:pt>
                <c:pt idx="88">
                  <c:v>51.5</c:v>
                </c:pt>
                <c:pt idx="89">
                  <c:v>52</c:v>
                </c:pt>
                <c:pt idx="90">
                  <c:v>52.5</c:v>
                </c:pt>
                <c:pt idx="91">
                  <c:v>53</c:v>
                </c:pt>
                <c:pt idx="92">
                  <c:v>53.5</c:v>
                </c:pt>
                <c:pt idx="93">
                  <c:v>54</c:v>
                </c:pt>
                <c:pt idx="94">
                  <c:v>54.5</c:v>
                </c:pt>
                <c:pt idx="95">
                  <c:v>55</c:v>
                </c:pt>
                <c:pt idx="96">
                  <c:v>55.5</c:v>
                </c:pt>
                <c:pt idx="97">
                  <c:v>56</c:v>
                </c:pt>
                <c:pt idx="98">
                  <c:v>56.5</c:v>
                </c:pt>
                <c:pt idx="99">
                  <c:v>57</c:v>
                </c:pt>
                <c:pt idx="100">
                  <c:v>57.5</c:v>
                </c:pt>
                <c:pt idx="101">
                  <c:v>58</c:v>
                </c:pt>
                <c:pt idx="102">
                  <c:v>58.5</c:v>
                </c:pt>
                <c:pt idx="103">
                  <c:v>59</c:v>
                </c:pt>
                <c:pt idx="104">
                  <c:v>59.5</c:v>
                </c:pt>
                <c:pt idx="105">
                  <c:v>60</c:v>
                </c:pt>
                <c:pt idx="106">
                  <c:v>60.5</c:v>
                </c:pt>
                <c:pt idx="107">
                  <c:v>61</c:v>
                </c:pt>
                <c:pt idx="108">
                  <c:v>61.5</c:v>
                </c:pt>
                <c:pt idx="109">
                  <c:v>62</c:v>
                </c:pt>
                <c:pt idx="110">
                  <c:v>62.5</c:v>
                </c:pt>
                <c:pt idx="111">
                  <c:v>63</c:v>
                </c:pt>
                <c:pt idx="112">
                  <c:v>63.5</c:v>
                </c:pt>
                <c:pt idx="113">
                  <c:v>64</c:v>
                </c:pt>
                <c:pt idx="114">
                  <c:v>64.5</c:v>
                </c:pt>
                <c:pt idx="115">
                  <c:v>65</c:v>
                </c:pt>
                <c:pt idx="116">
                  <c:v>65.5</c:v>
                </c:pt>
                <c:pt idx="117">
                  <c:v>66</c:v>
                </c:pt>
                <c:pt idx="118">
                  <c:v>66.5</c:v>
                </c:pt>
                <c:pt idx="119">
                  <c:v>67</c:v>
                </c:pt>
                <c:pt idx="120">
                  <c:v>67.5</c:v>
                </c:pt>
                <c:pt idx="121">
                  <c:v>68</c:v>
                </c:pt>
                <c:pt idx="122">
                  <c:v>68.5</c:v>
                </c:pt>
                <c:pt idx="123">
                  <c:v>69</c:v>
                </c:pt>
                <c:pt idx="124">
                  <c:v>69.5</c:v>
                </c:pt>
                <c:pt idx="125">
                  <c:v>70</c:v>
                </c:pt>
                <c:pt idx="126">
                  <c:v>70.5</c:v>
                </c:pt>
                <c:pt idx="127">
                  <c:v>71</c:v>
                </c:pt>
                <c:pt idx="128">
                  <c:v>71.5</c:v>
                </c:pt>
                <c:pt idx="129">
                  <c:v>72</c:v>
                </c:pt>
                <c:pt idx="130">
                  <c:v>72.5</c:v>
                </c:pt>
                <c:pt idx="131">
                  <c:v>73</c:v>
                </c:pt>
                <c:pt idx="132">
                  <c:v>73.5</c:v>
                </c:pt>
                <c:pt idx="133">
                  <c:v>74</c:v>
                </c:pt>
                <c:pt idx="134">
                  <c:v>74.5</c:v>
                </c:pt>
                <c:pt idx="135">
                  <c:v>75</c:v>
                </c:pt>
                <c:pt idx="136">
                  <c:v>75.5</c:v>
                </c:pt>
                <c:pt idx="137">
                  <c:v>76</c:v>
                </c:pt>
                <c:pt idx="138">
                  <c:v>76.5</c:v>
                </c:pt>
                <c:pt idx="139">
                  <c:v>77</c:v>
                </c:pt>
                <c:pt idx="140">
                  <c:v>77.5</c:v>
                </c:pt>
                <c:pt idx="141">
                  <c:v>78</c:v>
                </c:pt>
                <c:pt idx="142">
                  <c:v>78.5</c:v>
                </c:pt>
                <c:pt idx="143">
                  <c:v>79</c:v>
                </c:pt>
                <c:pt idx="144">
                  <c:v>79.5</c:v>
                </c:pt>
                <c:pt idx="145">
                  <c:v>80</c:v>
                </c:pt>
                <c:pt idx="146">
                  <c:v>80.5</c:v>
                </c:pt>
                <c:pt idx="147">
                  <c:v>81</c:v>
                </c:pt>
                <c:pt idx="148">
                  <c:v>81.5</c:v>
                </c:pt>
                <c:pt idx="149">
                  <c:v>82</c:v>
                </c:pt>
                <c:pt idx="150">
                  <c:v>82.5</c:v>
                </c:pt>
                <c:pt idx="151">
                  <c:v>83</c:v>
                </c:pt>
                <c:pt idx="152">
                  <c:v>83.5</c:v>
                </c:pt>
                <c:pt idx="153">
                  <c:v>84</c:v>
                </c:pt>
                <c:pt idx="154">
                  <c:v>84.5</c:v>
                </c:pt>
                <c:pt idx="155">
                  <c:v>85</c:v>
                </c:pt>
                <c:pt idx="156">
                  <c:v>85.5</c:v>
                </c:pt>
                <c:pt idx="157">
                  <c:v>86</c:v>
                </c:pt>
                <c:pt idx="158">
                  <c:v>86.5</c:v>
                </c:pt>
                <c:pt idx="159">
                  <c:v>87</c:v>
                </c:pt>
                <c:pt idx="160">
                  <c:v>87.5</c:v>
                </c:pt>
                <c:pt idx="161">
                  <c:v>88</c:v>
                </c:pt>
                <c:pt idx="162">
                  <c:v>88.5</c:v>
                </c:pt>
                <c:pt idx="163">
                  <c:v>89</c:v>
                </c:pt>
                <c:pt idx="164">
                  <c:v>89.5</c:v>
                </c:pt>
                <c:pt idx="165">
                  <c:v>90</c:v>
                </c:pt>
                <c:pt idx="166">
                  <c:v>90.5</c:v>
                </c:pt>
                <c:pt idx="167">
                  <c:v>91</c:v>
                </c:pt>
                <c:pt idx="168">
                  <c:v>91.5</c:v>
                </c:pt>
                <c:pt idx="169">
                  <c:v>92</c:v>
                </c:pt>
                <c:pt idx="170">
                  <c:v>92.5</c:v>
                </c:pt>
                <c:pt idx="171">
                  <c:v>93</c:v>
                </c:pt>
                <c:pt idx="172">
                  <c:v>93.5</c:v>
                </c:pt>
                <c:pt idx="173">
                  <c:v>94</c:v>
                </c:pt>
                <c:pt idx="174">
                  <c:v>94.5</c:v>
                </c:pt>
                <c:pt idx="175">
                  <c:v>95</c:v>
                </c:pt>
                <c:pt idx="176">
                  <c:v>95.5</c:v>
                </c:pt>
                <c:pt idx="177">
                  <c:v>96</c:v>
                </c:pt>
                <c:pt idx="178">
                  <c:v>96.5</c:v>
                </c:pt>
                <c:pt idx="179">
                  <c:v>97</c:v>
                </c:pt>
                <c:pt idx="180">
                  <c:v>97.5</c:v>
                </c:pt>
                <c:pt idx="181">
                  <c:v>98</c:v>
                </c:pt>
                <c:pt idx="182">
                  <c:v>98.5</c:v>
                </c:pt>
                <c:pt idx="183">
                  <c:v>99</c:v>
                </c:pt>
                <c:pt idx="184">
                  <c:v>99.5</c:v>
                </c:pt>
                <c:pt idx="185">
                  <c:v>100</c:v>
                </c:pt>
                <c:pt idx="186">
                  <c:v>100.5</c:v>
                </c:pt>
                <c:pt idx="187">
                  <c:v>101</c:v>
                </c:pt>
                <c:pt idx="188">
                  <c:v>101.5</c:v>
                </c:pt>
                <c:pt idx="189">
                  <c:v>102</c:v>
                </c:pt>
                <c:pt idx="190">
                  <c:v>102.5</c:v>
                </c:pt>
                <c:pt idx="191">
                  <c:v>103</c:v>
                </c:pt>
                <c:pt idx="192">
                  <c:v>103.5</c:v>
                </c:pt>
                <c:pt idx="193">
                  <c:v>104</c:v>
                </c:pt>
                <c:pt idx="194">
                  <c:v>104.5</c:v>
                </c:pt>
                <c:pt idx="195">
                  <c:v>105</c:v>
                </c:pt>
                <c:pt idx="196">
                  <c:v>105.5</c:v>
                </c:pt>
                <c:pt idx="197">
                  <c:v>106</c:v>
                </c:pt>
                <c:pt idx="198">
                  <c:v>106.5</c:v>
                </c:pt>
                <c:pt idx="199">
                  <c:v>107</c:v>
                </c:pt>
                <c:pt idx="200">
                  <c:v>107.5</c:v>
                </c:pt>
                <c:pt idx="201">
                  <c:v>108</c:v>
                </c:pt>
                <c:pt idx="202">
                  <c:v>108.5</c:v>
                </c:pt>
                <c:pt idx="203">
                  <c:v>109</c:v>
                </c:pt>
                <c:pt idx="204">
                  <c:v>109.5</c:v>
                </c:pt>
                <c:pt idx="205">
                  <c:v>110</c:v>
                </c:pt>
                <c:pt idx="206">
                  <c:v>110.5</c:v>
                </c:pt>
                <c:pt idx="207">
                  <c:v>111</c:v>
                </c:pt>
                <c:pt idx="208">
                  <c:v>111.5</c:v>
                </c:pt>
                <c:pt idx="209">
                  <c:v>112</c:v>
                </c:pt>
                <c:pt idx="210">
                  <c:v>112.5</c:v>
                </c:pt>
                <c:pt idx="211">
                  <c:v>113</c:v>
                </c:pt>
                <c:pt idx="212">
                  <c:v>113.5</c:v>
                </c:pt>
                <c:pt idx="213">
                  <c:v>114</c:v>
                </c:pt>
                <c:pt idx="214">
                  <c:v>114.5</c:v>
                </c:pt>
                <c:pt idx="215">
                  <c:v>115</c:v>
                </c:pt>
                <c:pt idx="216">
                  <c:v>115.5</c:v>
                </c:pt>
                <c:pt idx="217">
                  <c:v>116</c:v>
                </c:pt>
                <c:pt idx="218">
                  <c:v>116.5</c:v>
                </c:pt>
                <c:pt idx="219">
                  <c:v>117</c:v>
                </c:pt>
                <c:pt idx="220">
                  <c:v>117.5</c:v>
                </c:pt>
                <c:pt idx="221">
                  <c:v>118</c:v>
                </c:pt>
                <c:pt idx="222">
                  <c:v>118.5</c:v>
                </c:pt>
                <c:pt idx="223">
                  <c:v>119</c:v>
                </c:pt>
                <c:pt idx="224">
                  <c:v>119.5</c:v>
                </c:pt>
                <c:pt idx="225">
                  <c:v>120</c:v>
                </c:pt>
              </c:numCache>
            </c:numRef>
          </c:xVal>
          <c:yVal>
            <c:numRef>
              <c:f>'[Chart in Microsoft PowerPoint]TPM'!$J$2:$J$945</c:f>
              <c:numCache>
                <c:formatCode>0.0000000000000000</c:formatCode>
                <c:ptCount val="944"/>
                <c:pt idx="0">
                  <c:v>9.2767039554071506E-2</c:v>
                </c:pt>
                <c:pt idx="1">
                  <c:v>0.11761860619545689</c:v>
                </c:pt>
                <c:pt idx="2">
                  <c:v>0.14452031658166231</c:v>
                </c:pt>
                <c:pt idx="3">
                  <c:v>0.17177595829249412</c:v>
                </c:pt>
                <c:pt idx="4">
                  <c:v>0.19763704244304969</c:v>
                </c:pt>
                <c:pt idx="5">
                  <c:v>0.22055967231105186</c:v>
                </c:pt>
                <c:pt idx="6">
                  <c:v>0.23941805007901518</c:v>
                </c:pt>
                <c:pt idx="7">
                  <c:v>0.25363094903943179</c:v>
                </c:pt>
                <c:pt idx="8">
                  <c:v>0.26317891760202095</c:v>
                </c:pt>
                <c:pt idx="9">
                  <c:v>0.26851622382384926</c:v>
                </c:pt>
                <c:pt idx="10">
                  <c:v>0.27040561403882346</c:v>
                </c:pt>
                <c:pt idx="11">
                  <c:v>0.26971970567469611</c:v>
                </c:pt>
                <c:pt idx="12">
                  <c:v>0.26725664948493311</c:v>
                </c:pt>
                <c:pt idx="13">
                  <c:v>0.2636093800623433</c:v>
                </c:pt>
                <c:pt idx="14">
                  <c:v>0.25911039579450035</c:v>
                </c:pt>
                <c:pt idx="15">
                  <c:v>0.2538528413075779</c:v>
                </c:pt>
                <c:pt idx="16">
                  <c:v>0.24776955882438284</c:v>
                </c:pt>
                <c:pt idx="17">
                  <c:v>0.24073950818784209</c:v>
                </c:pt>
                <c:pt idx="18">
                  <c:v>0.23268802800967842</c:v>
                </c:pt>
                <c:pt idx="19">
                  <c:v>0.22365359029244808</c:v>
                </c:pt>
                <c:pt idx="20">
                  <c:v>0.21380637362436697</c:v>
                </c:pt>
                <c:pt idx="21">
                  <c:v>0.20341910903563015</c:v>
                </c:pt>
                <c:pt idx="22">
                  <c:v>0.19280400491404498</c:v>
                </c:pt>
                <c:pt idx="23">
                  <c:v>0.18223782480346704</c:v>
                </c:pt>
                <c:pt idx="24">
                  <c:v>0.17189872324131272</c:v>
                </c:pt>
                <c:pt idx="25">
                  <c:v>0.16183346071857224</c:v>
                </c:pt>
                <c:pt idx="26">
                  <c:v>0.15196394205349453</c:v>
                </c:pt>
                <c:pt idx="27">
                  <c:v>0.14213047155536077</c:v>
                </c:pt>
                <c:pt idx="28">
                  <c:v>0.13215876071055099</c:v>
                </c:pt>
                <c:pt idx="29">
                  <c:v>0.12193116631712664</c:v>
                </c:pt>
                <c:pt idx="30">
                  <c:v>0.11144147862414111</c:v>
                </c:pt>
                <c:pt idx="31">
                  <c:v>0.10081709913336984</c:v>
                </c:pt>
                <c:pt idx="32">
                  <c:v>9.030155162191203E-2</c:v>
                </c:pt>
                <c:pt idx="33">
                  <c:v>8.0201303525706952E-2</c:v>
                </c:pt>
                <c:pt idx="34">
                  <c:v>7.0814482621618727E-2</c:v>
                </c:pt>
                <c:pt idx="35">
                  <c:v>6.2357693985153881E-2</c:v>
                </c:pt>
                <c:pt idx="36">
                  <c:v>5.4922707119645378E-2</c:v>
                </c:pt>
                <c:pt idx="37">
                  <c:v>4.8474634103939956E-2</c:v>
                </c:pt>
                <c:pt idx="38">
                  <c:v>4.2900333014316103E-2</c:v>
                </c:pt>
                <c:pt idx="39">
                  <c:v>3.8097944475184206E-2</c:v>
                </c:pt>
                <c:pt idx="40">
                  <c:v>3.4084710653747269E-2</c:v>
                </c:pt>
                <c:pt idx="41">
                  <c:v>3.1091029453909069E-2</c:v>
                </c:pt>
                <c:pt idx="42">
                  <c:v>2.9607804072705995E-2</c:v>
                </c:pt>
                <c:pt idx="43">
                  <c:v>3.0362827103960363E-2</c:v>
                </c:pt>
                <c:pt idx="44">
                  <c:v>3.4218774587633977E-2</c:v>
                </c:pt>
                <c:pt idx="45">
                  <c:v>4.2006405236246658E-2</c:v>
                </c:pt>
                <c:pt idx="46">
                  <c:v>5.4326158147170567E-2</c:v>
                </c:pt>
                <c:pt idx="47">
                  <c:v>7.1363806984645756E-2</c:v>
                </c:pt>
                <c:pt idx="48">
                  <c:v>9.2767039554071506E-2</c:v>
                </c:pt>
                <c:pt idx="49">
                  <c:v>0.11761860619545689</c:v>
                </c:pt>
                <c:pt idx="50">
                  <c:v>0.14452031658166231</c:v>
                </c:pt>
                <c:pt idx="51">
                  <c:v>0.17177595829249412</c:v>
                </c:pt>
                <c:pt idx="52">
                  <c:v>0.19763704244304969</c:v>
                </c:pt>
                <c:pt idx="53">
                  <c:v>0.22055967231105186</c:v>
                </c:pt>
                <c:pt idx="54">
                  <c:v>0.23941805007901518</c:v>
                </c:pt>
                <c:pt idx="55">
                  <c:v>0.25363094903943179</c:v>
                </c:pt>
                <c:pt idx="56">
                  <c:v>0.26317891760202095</c:v>
                </c:pt>
                <c:pt idx="57">
                  <c:v>0.26851622382384926</c:v>
                </c:pt>
                <c:pt idx="58">
                  <c:v>0.27040561403882346</c:v>
                </c:pt>
                <c:pt idx="59">
                  <c:v>0.26971970567469611</c:v>
                </c:pt>
                <c:pt idx="60">
                  <c:v>0.26725664948493311</c:v>
                </c:pt>
                <c:pt idx="61">
                  <c:v>0.2636093800623433</c:v>
                </c:pt>
                <c:pt idx="62">
                  <c:v>0.25911039579450035</c:v>
                </c:pt>
                <c:pt idx="63">
                  <c:v>0.2538528413075779</c:v>
                </c:pt>
                <c:pt idx="64">
                  <c:v>0.24776955882438284</c:v>
                </c:pt>
                <c:pt idx="65">
                  <c:v>0.24073950818784209</c:v>
                </c:pt>
                <c:pt idx="66">
                  <c:v>0.23268802800967842</c:v>
                </c:pt>
                <c:pt idx="67">
                  <c:v>0.22365359029244808</c:v>
                </c:pt>
                <c:pt idx="68">
                  <c:v>0.21380637362436697</c:v>
                </c:pt>
                <c:pt idx="69">
                  <c:v>0.20341910903563015</c:v>
                </c:pt>
                <c:pt idx="70">
                  <c:v>0.19280400491404498</c:v>
                </c:pt>
                <c:pt idx="71">
                  <c:v>0.18223782480346704</c:v>
                </c:pt>
                <c:pt idx="72">
                  <c:v>0.17189872324131272</c:v>
                </c:pt>
                <c:pt idx="73">
                  <c:v>0.16183346071857224</c:v>
                </c:pt>
                <c:pt idx="74">
                  <c:v>0.15196394205349453</c:v>
                </c:pt>
                <c:pt idx="75">
                  <c:v>0.14213047155536077</c:v>
                </c:pt>
                <c:pt idx="76">
                  <c:v>0.13215876071055099</c:v>
                </c:pt>
                <c:pt idx="77">
                  <c:v>0.12193116631712664</c:v>
                </c:pt>
                <c:pt idx="78">
                  <c:v>0.11144147862414111</c:v>
                </c:pt>
                <c:pt idx="79">
                  <c:v>0.10081709913336984</c:v>
                </c:pt>
                <c:pt idx="80">
                  <c:v>9.030155162191203E-2</c:v>
                </c:pt>
                <c:pt idx="81">
                  <c:v>8.0201303525706952E-2</c:v>
                </c:pt>
                <c:pt idx="82">
                  <c:v>7.0814482621618727E-2</c:v>
                </c:pt>
                <c:pt idx="83">
                  <c:v>6.2357693985153881E-2</c:v>
                </c:pt>
                <c:pt idx="84">
                  <c:v>5.4922707119645378E-2</c:v>
                </c:pt>
                <c:pt idx="85">
                  <c:v>4.8474634103939956E-2</c:v>
                </c:pt>
                <c:pt idx="86">
                  <c:v>4.2900333014316103E-2</c:v>
                </c:pt>
                <c:pt idx="87">
                  <c:v>3.8097944475184206E-2</c:v>
                </c:pt>
                <c:pt idx="88">
                  <c:v>3.4084710653747269E-2</c:v>
                </c:pt>
                <c:pt idx="89">
                  <c:v>3.1091029453909069E-2</c:v>
                </c:pt>
                <c:pt idx="90">
                  <c:v>2.9607804072705995E-2</c:v>
                </c:pt>
                <c:pt idx="91">
                  <c:v>3.0362827103960363E-2</c:v>
                </c:pt>
                <c:pt idx="92">
                  <c:v>3.4218774587633977E-2</c:v>
                </c:pt>
                <c:pt idx="93">
                  <c:v>4.2006405236246658E-2</c:v>
                </c:pt>
                <c:pt idx="94">
                  <c:v>5.4326158147170567E-2</c:v>
                </c:pt>
                <c:pt idx="95">
                  <c:v>7.1363806984645756E-2</c:v>
                </c:pt>
                <c:pt idx="96">
                  <c:v>9.2767039554071506E-2</c:v>
                </c:pt>
                <c:pt idx="97">
                  <c:v>0.11761860619545689</c:v>
                </c:pt>
                <c:pt idx="98">
                  <c:v>0.14452031658166231</c:v>
                </c:pt>
                <c:pt idx="99">
                  <c:v>0.17177595829249412</c:v>
                </c:pt>
                <c:pt idx="100">
                  <c:v>0.19763704244304969</c:v>
                </c:pt>
                <c:pt idx="101">
                  <c:v>0.22055967231105186</c:v>
                </c:pt>
                <c:pt idx="102">
                  <c:v>0.23941805007901518</c:v>
                </c:pt>
                <c:pt idx="103">
                  <c:v>0.25363094903943179</c:v>
                </c:pt>
                <c:pt idx="104">
                  <c:v>0.26317891760202095</c:v>
                </c:pt>
                <c:pt idx="105">
                  <c:v>0.26851622382384926</c:v>
                </c:pt>
                <c:pt idx="106">
                  <c:v>0.27040561403882346</c:v>
                </c:pt>
                <c:pt idx="107">
                  <c:v>0.26971970567469611</c:v>
                </c:pt>
                <c:pt idx="108">
                  <c:v>0.26725664948493311</c:v>
                </c:pt>
                <c:pt idx="109">
                  <c:v>0.2636093800623433</c:v>
                </c:pt>
                <c:pt idx="110">
                  <c:v>0.25911039579450035</c:v>
                </c:pt>
                <c:pt idx="111">
                  <c:v>0.2538528413075779</c:v>
                </c:pt>
                <c:pt idx="112">
                  <c:v>0.24776955882438284</c:v>
                </c:pt>
                <c:pt idx="113">
                  <c:v>0.24073950818784209</c:v>
                </c:pt>
                <c:pt idx="114">
                  <c:v>0.23268802800967842</c:v>
                </c:pt>
                <c:pt idx="115">
                  <c:v>0.22365359029244808</c:v>
                </c:pt>
                <c:pt idx="116">
                  <c:v>0.21380637362436697</c:v>
                </c:pt>
                <c:pt idx="117">
                  <c:v>0.20341910903563015</c:v>
                </c:pt>
                <c:pt idx="118">
                  <c:v>0.19280400491404498</c:v>
                </c:pt>
                <c:pt idx="119">
                  <c:v>0.18223782480346704</c:v>
                </c:pt>
                <c:pt idx="120">
                  <c:v>0.17189872324131272</c:v>
                </c:pt>
                <c:pt idx="121">
                  <c:v>0.16183346071857224</c:v>
                </c:pt>
                <c:pt idx="122">
                  <c:v>0.15196394205349453</c:v>
                </c:pt>
                <c:pt idx="123">
                  <c:v>0.14213047155536077</c:v>
                </c:pt>
                <c:pt idx="124">
                  <c:v>0.13215876071055099</c:v>
                </c:pt>
                <c:pt idx="125">
                  <c:v>0.12193116631712664</c:v>
                </c:pt>
                <c:pt idx="126">
                  <c:v>0.11144147862414111</c:v>
                </c:pt>
                <c:pt idx="127">
                  <c:v>0.10081709913336984</c:v>
                </c:pt>
                <c:pt idx="128">
                  <c:v>9.030155162191203E-2</c:v>
                </c:pt>
                <c:pt idx="129">
                  <c:v>8.0201303525706952E-2</c:v>
                </c:pt>
                <c:pt idx="130">
                  <c:v>7.0814482621618727E-2</c:v>
                </c:pt>
                <c:pt idx="131">
                  <c:v>6.2357693985153881E-2</c:v>
                </c:pt>
                <c:pt idx="132">
                  <c:v>5.4922707119645378E-2</c:v>
                </c:pt>
                <c:pt idx="133">
                  <c:v>4.8474634103939956E-2</c:v>
                </c:pt>
                <c:pt idx="134">
                  <c:v>4.2900333014316103E-2</c:v>
                </c:pt>
                <c:pt idx="135">
                  <c:v>3.8097944475184206E-2</c:v>
                </c:pt>
                <c:pt idx="136">
                  <c:v>3.4084710653747269E-2</c:v>
                </c:pt>
                <c:pt idx="137">
                  <c:v>3.1091029453909069E-2</c:v>
                </c:pt>
                <c:pt idx="138">
                  <c:v>2.9607804072705995E-2</c:v>
                </c:pt>
                <c:pt idx="139">
                  <c:v>3.0362827103960363E-2</c:v>
                </c:pt>
                <c:pt idx="140">
                  <c:v>3.4218774587633977E-2</c:v>
                </c:pt>
                <c:pt idx="141">
                  <c:v>4.2006405236246658E-2</c:v>
                </c:pt>
                <c:pt idx="142">
                  <c:v>5.4326158147170567E-2</c:v>
                </c:pt>
                <c:pt idx="143">
                  <c:v>7.1363806984645756E-2</c:v>
                </c:pt>
                <c:pt idx="144">
                  <c:v>9.2767039554071506E-2</c:v>
                </c:pt>
                <c:pt idx="145">
                  <c:v>0.11761860619545689</c:v>
                </c:pt>
                <c:pt idx="146">
                  <c:v>0.14452031658166231</c:v>
                </c:pt>
                <c:pt idx="147">
                  <c:v>0.17177595829249412</c:v>
                </c:pt>
                <c:pt idx="148">
                  <c:v>0.19763704244304969</c:v>
                </c:pt>
                <c:pt idx="149">
                  <c:v>0.22055967231105186</c:v>
                </c:pt>
                <c:pt idx="150">
                  <c:v>0.23941805007901518</c:v>
                </c:pt>
                <c:pt idx="151">
                  <c:v>0.25363094903943179</c:v>
                </c:pt>
                <c:pt idx="152">
                  <c:v>0.26317891760202095</c:v>
                </c:pt>
                <c:pt idx="153">
                  <c:v>0.26851622382384926</c:v>
                </c:pt>
                <c:pt idx="154">
                  <c:v>0.27040561403882346</c:v>
                </c:pt>
                <c:pt idx="155">
                  <c:v>0.26971970567469611</c:v>
                </c:pt>
                <c:pt idx="156">
                  <c:v>0.26725664948493311</c:v>
                </c:pt>
                <c:pt idx="157">
                  <c:v>0.2636093800623433</c:v>
                </c:pt>
                <c:pt idx="158">
                  <c:v>0.25911039579450035</c:v>
                </c:pt>
                <c:pt idx="159">
                  <c:v>0.2538528413075779</c:v>
                </c:pt>
                <c:pt idx="160">
                  <c:v>0.24776955882438284</c:v>
                </c:pt>
                <c:pt idx="161">
                  <c:v>0.24073950818784209</c:v>
                </c:pt>
                <c:pt idx="162">
                  <c:v>0.23268802800967842</c:v>
                </c:pt>
                <c:pt idx="163">
                  <c:v>0.22365359029244808</c:v>
                </c:pt>
                <c:pt idx="164">
                  <c:v>0.21380637362436697</c:v>
                </c:pt>
                <c:pt idx="165">
                  <c:v>0.20341910903563015</c:v>
                </c:pt>
                <c:pt idx="166">
                  <c:v>0.19280400491404498</c:v>
                </c:pt>
                <c:pt idx="167">
                  <c:v>0.18223782480346704</c:v>
                </c:pt>
                <c:pt idx="168">
                  <c:v>0.17189872324131272</c:v>
                </c:pt>
                <c:pt idx="169">
                  <c:v>0.16183346071857224</c:v>
                </c:pt>
                <c:pt idx="170">
                  <c:v>0.15196394205349453</c:v>
                </c:pt>
                <c:pt idx="171">
                  <c:v>0.14213047155536077</c:v>
                </c:pt>
                <c:pt idx="172">
                  <c:v>0.13215876071055099</c:v>
                </c:pt>
                <c:pt idx="173">
                  <c:v>0.12193116631712664</c:v>
                </c:pt>
                <c:pt idx="174">
                  <c:v>0.11144147862414111</c:v>
                </c:pt>
                <c:pt idx="175">
                  <c:v>0.10081709913336984</c:v>
                </c:pt>
                <c:pt idx="176">
                  <c:v>9.030155162191203E-2</c:v>
                </c:pt>
                <c:pt idx="177">
                  <c:v>8.0201303525706952E-2</c:v>
                </c:pt>
                <c:pt idx="178">
                  <c:v>7.0814482621618727E-2</c:v>
                </c:pt>
                <c:pt idx="179">
                  <c:v>6.2357693985153881E-2</c:v>
                </c:pt>
                <c:pt idx="180">
                  <c:v>5.4922707119645378E-2</c:v>
                </c:pt>
                <c:pt idx="181">
                  <c:v>4.8474634103939956E-2</c:v>
                </c:pt>
                <c:pt idx="182">
                  <c:v>4.2900333014316103E-2</c:v>
                </c:pt>
                <c:pt idx="183">
                  <c:v>3.8097944475184206E-2</c:v>
                </c:pt>
                <c:pt idx="184">
                  <c:v>3.4084710653747269E-2</c:v>
                </c:pt>
                <c:pt idx="185">
                  <c:v>3.1091029453909069E-2</c:v>
                </c:pt>
                <c:pt idx="186">
                  <c:v>2.9607804072705995E-2</c:v>
                </c:pt>
                <c:pt idx="187">
                  <c:v>3.0362827103960363E-2</c:v>
                </c:pt>
                <c:pt idx="188">
                  <c:v>3.4218774587633977E-2</c:v>
                </c:pt>
                <c:pt idx="189">
                  <c:v>4.2006405236246658E-2</c:v>
                </c:pt>
                <c:pt idx="190">
                  <c:v>5.4326158147170567E-2</c:v>
                </c:pt>
                <c:pt idx="191">
                  <c:v>7.1363806984645756E-2</c:v>
                </c:pt>
                <c:pt idx="192">
                  <c:v>9.2767039554071506E-2</c:v>
                </c:pt>
                <c:pt idx="193">
                  <c:v>0.11761860619545689</c:v>
                </c:pt>
                <c:pt idx="194">
                  <c:v>0.14452031658166231</c:v>
                </c:pt>
                <c:pt idx="195">
                  <c:v>0.17177595829249412</c:v>
                </c:pt>
                <c:pt idx="196">
                  <c:v>0.19763704244304969</c:v>
                </c:pt>
                <c:pt idx="197">
                  <c:v>0.22055967231105186</c:v>
                </c:pt>
                <c:pt idx="198">
                  <c:v>0.23941805007901518</c:v>
                </c:pt>
                <c:pt idx="199">
                  <c:v>0.25363094903943179</c:v>
                </c:pt>
                <c:pt idx="200">
                  <c:v>0.26317891760202095</c:v>
                </c:pt>
                <c:pt idx="201">
                  <c:v>0.26851622382384926</c:v>
                </c:pt>
                <c:pt idx="202">
                  <c:v>0.27040561403882346</c:v>
                </c:pt>
                <c:pt idx="203">
                  <c:v>0.26971970567469611</c:v>
                </c:pt>
                <c:pt idx="204">
                  <c:v>0.26725664948493311</c:v>
                </c:pt>
                <c:pt idx="205">
                  <c:v>0.2636093800623433</c:v>
                </c:pt>
                <c:pt idx="206">
                  <c:v>0.25911039579450035</c:v>
                </c:pt>
                <c:pt idx="207">
                  <c:v>0.2538528413075779</c:v>
                </c:pt>
                <c:pt idx="208">
                  <c:v>0.24776955882438284</c:v>
                </c:pt>
                <c:pt idx="209">
                  <c:v>0.24073950818784209</c:v>
                </c:pt>
                <c:pt idx="210">
                  <c:v>0.23268802800967842</c:v>
                </c:pt>
                <c:pt idx="211">
                  <c:v>0.22365359029244808</c:v>
                </c:pt>
                <c:pt idx="212">
                  <c:v>0.21380637362436697</c:v>
                </c:pt>
                <c:pt idx="213">
                  <c:v>0.20341910903563015</c:v>
                </c:pt>
                <c:pt idx="214">
                  <c:v>0.19280400491404498</c:v>
                </c:pt>
                <c:pt idx="215">
                  <c:v>0.18223782480346704</c:v>
                </c:pt>
                <c:pt idx="216">
                  <c:v>0.17189872324131272</c:v>
                </c:pt>
                <c:pt idx="217">
                  <c:v>0.16183346071857224</c:v>
                </c:pt>
                <c:pt idx="218">
                  <c:v>0.15196394205349453</c:v>
                </c:pt>
                <c:pt idx="219">
                  <c:v>0.14213047155536077</c:v>
                </c:pt>
                <c:pt idx="220">
                  <c:v>0.13215876071055099</c:v>
                </c:pt>
                <c:pt idx="221">
                  <c:v>0.12193116631712664</c:v>
                </c:pt>
                <c:pt idx="222">
                  <c:v>0.11144147862414111</c:v>
                </c:pt>
                <c:pt idx="223">
                  <c:v>0.10081709913336984</c:v>
                </c:pt>
                <c:pt idx="224">
                  <c:v>9.030155162191203E-2</c:v>
                </c:pt>
                <c:pt idx="225">
                  <c:v>8.0201303525706952E-2</c:v>
                </c:pt>
              </c:numCache>
            </c:numRef>
          </c:yVal>
          <c:smooth val="0"/>
          <c:extLst>
            <c:ext xmlns:c16="http://schemas.microsoft.com/office/drawing/2014/chart" uri="{C3380CC4-5D6E-409C-BE32-E72D297353CC}">
              <c16:uniqueId val="{0000000D-6FFF-CB4B-8334-98D9BDAFD52B}"/>
            </c:ext>
          </c:extLst>
        </c:ser>
        <c:dLbls>
          <c:showLegendKey val="0"/>
          <c:showVal val="0"/>
          <c:showCatName val="0"/>
          <c:showSerName val="0"/>
          <c:showPercent val="0"/>
          <c:showBubbleSize val="0"/>
        </c:dLbls>
        <c:axId val="351592864"/>
        <c:axId val="351589336"/>
      </c:scatterChart>
      <c:valAx>
        <c:axId val="351592864"/>
        <c:scaling>
          <c:orientation val="minMax"/>
          <c:max val="120"/>
          <c:min val="0"/>
        </c:scaling>
        <c:delete val="0"/>
        <c:axPos val="b"/>
        <c:title>
          <c:tx>
            <c:rich>
              <a:bodyPr/>
              <a:lstStyle/>
              <a:p>
                <a:pPr>
                  <a:defRPr sz="1400" b="0" i="0" u="none" strike="noStrike" baseline="0">
                    <a:solidFill>
                      <a:srgbClr val="000000"/>
                    </a:solidFill>
                    <a:latin typeface="Arial"/>
                    <a:ea typeface="Arial"/>
                    <a:cs typeface="Arial"/>
                  </a:defRPr>
                </a:pPr>
                <a:r>
                  <a:rPr lang="en-US" sz="1400" b="0" dirty="0"/>
                  <a:t>Cumulative Time of Day (hours)</a:t>
                </a:r>
              </a:p>
            </c:rich>
          </c:tx>
          <c:layout>
            <c:manualLayout>
              <c:xMode val="edge"/>
              <c:yMode val="edge"/>
              <c:x val="0.42471301173714349"/>
              <c:y val="0.88431350465520164"/>
            </c:manualLayout>
          </c:layout>
          <c:overlay val="0"/>
          <c:spPr>
            <a:noFill/>
            <a:ln w="25400">
              <a:noFill/>
            </a:ln>
          </c:spPr>
        </c:title>
        <c:numFmt formatCode="General" sourceLinked="1"/>
        <c:majorTickMark val="cross"/>
        <c:minorTickMark val="out"/>
        <c:tickLblPos val="nextTo"/>
        <c:spPr>
          <a:ln w="3175">
            <a:solidFill>
              <a:srgbClr val="000000"/>
            </a:solidFill>
            <a:prstDash val="solid"/>
          </a:ln>
        </c:spPr>
        <c:txPr>
          <a:bodyPr rot="0" vert="horz"/>
          <a:lstStyle/>
          <a:p>
            <a:pPr>
              <a:defRPr sz="2000" b="0" i="0" u="none" strike="noStrike" baseline="0">
                <a:solidFill>
                  <a:srgbClr val="000000"/>
                </a:solidFill>
                <a:latin typeface="Arial"/>
                <a:ea typeface="Arial"/>
                <a:cs typeface="Arial"/>
              </a:defRPr>
            </a:pPr>
            <a:endParaRPr lang="en-US"/>
          </a:p>
        </c:txPr>
        <c:crossAx val="351589336"/>
        <c:crossesAt val="0"/>
        <c:crossBetween val="midCat"/>
        <c:majorUnit val="24"/>
        <c:minorUnit val="6"/>
      </c:valAx>
      <c:valAx>
        <c:axId val="351589336"/>
        <c:scaling>
          <c:orientation val="minMax"/>
          <c:max val="1"/>
          <c:min val="0"/>
        </c:scaling>
        <c:delete val="1"/>
        <c:axPos val="l"/>
        <c:numFmt formatCode="0.0" sourceLinked="0"/>
        <c:majorTickMark val="out"/>
        <c:minorTickMark val="none"/>
        <c:tickLblPos val="nextTo"/>
        <c:crossAx val="351592864"/>
        <c:crossesAt val="-0.2"/>
        <c:crossBetween val="midCat"/>
      </c:valAx>
      <c:spPr>
        <a:noFill/>
        <a:ln w="25400">
          <a:noFill/>
        </a:ln>
      </c:spPr>
    </c:plotArea>
    <c:legend>
      <c:legendPos val="b"/>
      <c:legendEntry>
        <c:idx val="0"/>
        <c:txPr>
          <a:bodyPr/>
          <a:lstStyle/>
          <a:p>
            <a:pPr>
              <a:defRPr sz="1000" b="0" i="0" u="none" strike="noStrike" baseline="0">
                <a:solidFill>
                  <a:srgbClr val="000000"/>
                </a:solidFill>
                <a:latin typeface="Arial"/>
                <a:ea typeface="Arial"/>
                <a:cs typeface="Arial"/>
              </a:defRPr>
            </a:pPr>
            <a:endParaRPr lang="en-US"/>
          </a:p>
        </c:txPr>
      </c:legendEntry>
      <c:legendEntry>
        <c:idx val="1"/>
        <c:txPr>
          <a:bodyPr/>
          <a:lstStyle/>
          <a:p>
            <a:pPr>
              <a:defRPr sz="1000" b="0" i="0" u="none" strike="noStrike" baseline="0">
                <a:solidFill>
                  <a:srgbClr val="000000"/>
                </a:solidFill>
                <a:latin typeface="Arial"/>
                <a:ea typeface="Arial"/>
                <a:cs typeface="Arial"/>
              </a:defRPr>
            </a:pPr>
            <a:endParaRPr lang="en-US"/>
          </a:p>
        </c:txPr>
      </c:legendEntry>
      <c:legendEntry>
        <c:idx val="2"/>
        <c:txPr>
          <a:bodyPr/>
          <a:lstStyle/>
          <a:p>
            <a:pPr>
              <a:defRPr sz="1000" b="0" i="0" u="none" strike="noStrike" baseline="0">
                <a:solidFill>
                  <a:srgbClr val="000000"/>
                </a:solidFill>
                <a:latin typeface="Arial"/>
                <a:ea typeface="Arial"/>
                <a:cs typeface="Arial"/>
              </a:defRPr>
            </a:pPr>
            <a:endParaRPr lang="en-US"/>
          </a:p>
        </c:txPr>
      </c:legendEntry>
      <c:legendEntry>
        <c:idx val="3"/>
        <c:txPr>
          <a:bodyPr/>
          <a:lstStyle/>
          <a:p>
            <a:pPr>
              <a:defRPr sz="1000" b="0" i="0" u="none" strike="noStrike" baseline="0">
                <a:solidFill>
                  <a:srgbClr val="000000"/>
                </a:solidFill>
                <a:latin typeface="Arial"/>
                <a:ea typeface="Arial"/>
                <a:cs typeface="Arial"/>
              </a:defRPr>
            </a:pPr>
            <a:endParaRPr lang="en-US"/>
          </a:p>
        </c:txPr>
      </c:legendEntry>
      <c:layout>
        <c:manualLayout>
          <c:xMode val="edge"/>
          <c:yMode val="edge"/>
          <c:x val="0.32474195319311117"/>
          <c:y val="0.96519371645708463"/>
          <c:w val="0.35066825166178323"/>
          <c:h val="1.6868202381744676E-2"/>
        </c:manualLayout>
      </c:layout>
      <c:overlay val="0"/>
      <c:spPr>
        <a:noFill/>
        <a:ln w="3175">
          <a:noFill/>
          <a:prstDash val="solid"/>
        </a:ln>
      </c:spPr>
      <c:txPr>
        <a:bodyPr/>
        <a:lstStyle/>
        <a:p>
          <a:pPr>
            <a:defRPr sz="885" b="0" i="0" u="none" strike="noStrike" baseline="0">
              <a:solidFill>
                <a:srgbClr val="000000"/>
              </a:solidFill>
              <a:latin typeface="Arial"/>
              <a:ea typeface="Arial"/>
              <a:cs typeface="Arial"/>
            </a:defRPr>
          </a:pPr>
          <a:endParaRPr lang="en-US"/>
        </a:p>
      </c:txPr>
    </c:legend>
    <c:plotVisOnly val="1"/>
    <c:dispBlanksAs val="gap"/>
    <c:showDLblsOverMax val="0"/>
  </c:chart>
  <c:spPr>
    <a:noFill/>
    <a:ln w="3175">
      <a:noFill/>
      <a:prstDash val="solid"/>
    </a:ln>
  </c:spPr>
  <c:txPr>
    <a:bodyPr/>
    <a:lstStyle/>
    <a:p>
      <a:pPr>
        <a:defRPr sz="1050" b="0" i="0" u="none" strike="noStrike" baseline="0">
          <a:solidFill>
            <a:srgbClr val="000000"/>
          </a:solidFill>
          <a:latin typeface="Arial"/>
          <a:ea typeface="Arial"/>
          <a:cs typeface="Arial"/>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81.svg"/><Relationship Id="rId1" Type="http://schemas.openxmlformats.org/officeDocument/2006/relationships/image" Target="../media/image80.svg"/></Relationships>
</file>

<file path=ppt/diagrams/_rels/data2.xml.rels><?xml version="1.0" encoding="UTF-8" standalone="yes"?>
<Relationships xmlns="http://schemas.openxmlformats.org/package/2006/relationships"><Relationship Id="rId1" Type="http://schemas.openxmlformats.org/officeDocument/2006/relationships/image" Target="../media/image29.jpg"/></Relationships>
</file>

<file path=ppt/diagrams/_rels/data3.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image" Target="../media/image29.jpg"/></Relationships>
</file>

<file path=ppt/diagrams/_rels/data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eg"/><Relationship Id="rId1" Type="http://schemas.openxmlformats.org/officeDocument/2006/relationships/image" Target="../media/image29.jpg"/></Relationships>
</file>

<file path=ppt/diagrams/_rels/data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6.jpeg"/><Relationship Id="rId1" Type="http://schemas.openxmlformats.org/officeDocument/2006/relationships/image" Target="../media/image35.jpeg"/><Relationship Id="rId4" Type="http://schemas.openxmlformats.org/officeDocument/2006/relationships/image" Target="../media/image37.jpeg"/></Relationships>
</file>

<file path=ppt/diagrams/_rels/data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41.jpeg"/><Relationship Id="rId1" Type="http://schemas.openxmlformats.org/officeDocument/2006/relationships/image" Target="../media/image40.jpeg"/><Relationship Id="rId5" Type="http://schemas.openxmlformats.org/officeDocument/2006/relationships/image" Target="../media/image43.jpeg"/><Relationship Id="rId4" Type="http://schemas.openxmlformats.org/officeDocument/2006/relationships/image" Target="../media/image42.jpeg"/></Relationships>
</file>

<file path=ppt/diagrams/_rels/data7.xml.rels><?xml version="1.0" encoding="UTF-8" standalone="yes"?>
<Relationships xmlns="http://schemas.openxmlformats.org/package/2006/relationships"><Relationship Id="rId1" Type="http://schemas.openxmlformats.org/officeDocument/2006/relationships/image" Target="../media/image60.emf"/></Relationships>
</file>

<file path=ppt/diagrams/_rels/data8.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69.svg"/><Relationship Id="rId1" Type="http://schemas.openxmlformats.org/officeDocument/2006/relationships/image" Target="../media/image68.svg"/><Relationship Id="rId6" Type="http://schemas.openxmlformats.org/officeDocument/2006/relationships/image" Target="../media/image73.svg"/><Relationship Id="rId5" Type="http://schemas.openxmlformats.org/officeDocument/2006/relationships/image" Target="../media/image72.svg"/><Relationship Id="rId4" Type="http://schemas.openxmlformats.org/officeDocument/2006/relationships/image" Target="../media/image71.svg"/></Relationships>
</file>

<file path=ppt/diagrams/_rels/data9.xml.rels><?xml version="1.0" encoding="UTF-8" standalone="yes"?>
<Relationships xmlns="http://schemas.openxmlformats.org/package/2006/relationships"><Relationship Id="rId3" Type="http://schemas.openxmlformats.org/officeDocument/2006/relationships/image" Target="../media/image76.svg"/><Relationship Id="rId2" Type="http://schemas.openxmlformats.org/officeDocument/2006/relationships/image" Target="../media/image75.svg"/><Relationship Id="rId1" Type="http://schemas.openxmlformats.org/officeDocument/2006/relationships/image" Target="../media/image74.svg"/><Relationship Id="rId6" Type="http://schemas.openxmlformats.org/officeDocument/2006/relationships/image" Target="../media/image79.svg"/><Relationship Id="rId5" Type="http://schemas.openxmlformats.org/officeDocument/2006/relationships/image" Target="../media/image78.svg"/><Relationship Id="rId4" Type="http://schemas.openxmlformats.org/officeDocument/2006/relationships/image" Target="../media/image77.svg"/></Relationships>
</file>

<file path=ppt/diagrams/_rels/drawing1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81.svg"/><Relationship Id="rId1" Type="http://schemas.openxmlformats.org/officeDocument/2006/relationships/image" Target="../media/image80.svg"/></Relationships>
</file>

<file path=ppt/diagrams/_rels/drawing2.xml.rels><?xml version="1.0" encoding="UTF-8" standalone="yes"?>
<Relationships xmlns="http://schemas.openxmlformats.org/package/2006/relationships"><Relationship Id="rId1" Type="http://schemas.openxmlformats.org/officeDocument/2006/relationships/image" Target="../media/image29.jpg"/></Relationships>
</file>

<file path=ppt/diagrams/_rels/drawing3.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image" Target="../media/image29.jpg"/></Relationships>
</file>

<file path=ppt/diagrams/_rels/drawing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eg"/><Relationship Id="rId1" Type="http://schemas.openxmlformats.org/officeDocument/2006/relationships/image" Target="../media/image29.jpg"/></Relationships>
</file>

<file path=ppt/diagrams/_rels/drawing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6.jpeg"/><Relationship Id="rId1" Type="http://schemas.openxmlformats.org/officeDocument/2006/relationships/image" Target="../media/image35.jpeg"/><Relationship Id="rId4" Type="http://schemas.openxmlformats.org/officeDocument/2006/relationships/image" Target="../media/image37.jpeg"/></Relationships>
</file>

<file path=ppt/diagrams/_rels/drawing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41.jpeg"/><Relationship Id="rId1" Type="http://schemas.openxmlformats.org/officeDocument/2006/relationships/image" Target="../media/image40.jpeg"/><Relationship Id="rId5" Type="http://schemas.openxmlformats.org/officeDocument/2006/relationships/image" Target="../media/image43.jpeg"/><Relationship Id="rId4" Type="http://schemas.openxmlformats.org/officeDocument/2006/relationships/image" Target="../media/image42.jpeg"/></Relationships>
</file>

<file path=ppt/diagrams/_rels/drawing7.xml.rels><?xml version="1.0" encoding="UTF-8" standalone="yes"?>
<Relationships xmlns="http://schemas.openxmlformats.org/package/2006/relationships"><Relationship Id="rId1" Type="http://schemas.openxmlformats.org/officeDocument/2006/relationships/image" Target="../media/image60.emf"/></Relationships>
</file>

<file path=ppt/diagrams/_rels/drawing8.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69.svg"/><Relationship Id="rId1" Type="http://schemas.openxmlformats.org/officeDocument/2006/relationships/image" Target="../media/image68.svg"/><Relationship Id="rId6" Type="http://schemas.openxmlformats.org/officeDocument/2006/relationships/image" Target="../media/image73.svg"/><Relationship Id="rId5" Type="http://schemas.openxmlformats.org/officeDocument/2006/relationships/image" Target="../media/image72.svg"/><Relationship Id="rId4" Type="http://schemas.openxmlformats.org/officeDocument/2006/relationships/image" Target="../media/image71.svg"/></Relationships>
</file>

<file path=ppt/diagrams/_rels/drawing9.xml.rels><?xml version="1.0" encoding="UTF-8" standalone="yes"?>
<Relationships xmlns="http://schemas.openxmlformats.org/package/2006/relationships"><Relationship Id="rId3" Type="http://schemas.openxmlformats.org/officeDocument/2006/relationships/image" Target="../media/image76.svg"/><Relationship Id="rId2" Type="http://schemas.openxmlformats.org/officeDocument/2006/relationships/image" Target="../media/image75.svg"/><Relationship Id="rId1" Type="http://schemas.openxmlformats.org/officeDocument/2006/relationships/image" Target="../media/image74.svg"/><Relationship Id="rId6" Type="http://schemas.openxmlformats.org/officeDocument/2006/relationships/image" Target="../media/image79.svg"/><Relationship Id="rId5" Type="http://schemas.openxmlformats.org/officeDocument/2006/relationships/image" Target="../media/image78.svg"/><Relationship Id="rId4" Type="http://schemas.openxmlformats.org/officeDocument/2006/relationships/image" Target="../media/image77.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A913880-BD8E-C545-B0AA-1207EB8CA51C}" type="doc">
      <dgm:prSet loTypeId="urn:microsoft.com/office/officeart/2005/8/layout/hProcess11" loCatId="" qsTypeId="urn:microsoft.com/office/officeart/2005/8/quickstyle/simple1" qsCatId="simple" csTypeId="urn:microsoft.com/office/officeart/2005/8/colors/colorful1" csCatId="colorful" phldr="1"/>
      <dgm:spPr/>
    </dgm:pt>
    <dgm:pt modelId="{FF0993D3-063C-2547-A19A-29BA98654612}">
      <dgm:prSet phldrT="[Text]"/>
      <dgm:spPr/>
      <dgm:t>
        <a:bodyPr/>
        <a:lstStyle/>
        <a:p>
          <a:r>
            <a:rPr lang="en-US"/>
            <a:t>Vila</a:t>
          </a:r>
        </a:p>
        <a:p>
          <a:r>
            <a:rPr lang="en-US"/>
            <a:t>Tired Cops</a:t>
          </a:r>
        </a:p>
        <a:p>
          <a:r>
            <a:rPr lang="en-US"/>
            <a:t>2000</a:t>
          </a:r>
        </a:p>
      </dgm:t>
    </dgm:pt>
    <dgm:pt modelId="{E158893C-267D-B543-BDF3-3F3958637242}" type="parTrans" cxnId="{4C88C379-6FF1-3D44-8EE1-C69E77D41A11}">
      <dgm:prSet/>
      <dgm:spPr/>
      <dgm:t>
        <a:bodyPr/>
        <a:lstStyle/>
        <a:p>
          <a:endParaRPr lang="en-US"/>
        </a:p>
      </dgm:t>
    </dgm:pt>
    <dgm:pt modelId="{E000E966-FFD4-0F42-8619-54EB565D59AF}" type="sibTrans" cxnId="{4C88C379-6FF1-3D44-8EE1-C69E77D41A11}">
      <dgm:prSet/>
      <dgm:spPr/>
      <dgm:t>
        <a:bodyPr/>
        <a:lstStyle/>
        <a:p>
          <a:endParaRPr lang="en-US"/>
        </a:p>
      </dgm:t>
    </dgm:pt>
    <dgm:pt modelId="{80DFE373-6842-8B47-A2C7-88D4B7D15EEC}">
      <dgm:prSet phldrT="[Text]"/>
      <dgm:spPr/>
      <dgm:t>
        <a:bodyPr/>
        <a:lstStyle/>
        <a:p>
          <a:r>
            <a:rPr lang="en-US"/>
            <a:t>Vila, James &amp; James</a:t>
          </a:r>
        </a:p>
        <a:p>
          <a:r>
            <a:rPr lang="en-US"/>
            <a:t>ONR</a:t>
          </a:r>
        </a:p>
        <a:p>
          <a:r>
            <a:rPr lang="en-US"/>
            <a:t>2009</a:t>
          </a:r>
        </a:p>
      </dgm:t>
    </dgm:pt>
    <dgm:pt modelId="{86283953-6C0E-2E43-85FE-B3071CA6998A}" type="parTrans" cxnId="{5DA2D3B9-9CA7-E648-A9C8-D8820F3BED52}">
      <dgm:prSet/>
      <dgm:spPr/>
      <dgm:t>
        <a:bodyPr/>
        <a:lstStyle/>
        <a:p>
          <a:endParaRPr lang="en-US"/>
        </a:p>
      </dgm:t>
    </dgm:pt>
    <dgm:pt modelId="{4895BDEF-9DFF-6444-A777-7C0C29982C82}" type="sibTrans" cxnId="{5DA2D3B9-9CA7-E648-A9C8-D8820F3BED52}">
      <dgm:prSet/>
      <dgm:spPr/>
      <dgm:t>
        <a:bodyPr/>
        <a:lstStyle/>
        <a:p>
          <a:endParaRPr lang="en-US"/>
        </a:p>
      </dgm:t>
    </dgm:pt>
    <dgm:pt modelId="{D1570604-C12C-0440-8578-4412BECD1283}">
      <dgm:prSet phldrT="[Text]"/>
      <dgm:spPr/>
      <dgm:t>
        <a:bodyPr/>
        <a:lstStyle/>
        <a:p>
          <a:r>
            <a:rPr lang="en-US"/>
            <a:t>James &amp; Vila</a:t>
          </a:r>
        </a:p>
        <a:p>
          <a:r>
            <a:rPr lang="en-US"/>
            <a:t>RCMP</a:t>
          </a:r>
        </a:p>
        <a:p>
          <a:r>
            <a:rPr lang="en-US"/>
            <a:t>2015</a:t>
          </a:r>
        </a:p>
      </dgm:t>
    </dgm:pt>
    <dgm:pt modelId="{9721C34D-8C94-7049-AE60-DB96BFACE27F}" type="parTrans" cxnId="{46FBF3AD-427F-2240-B3EF-9895C9D51116}">
      <dgm:prSet/>
      <dgm:spPr/>
      <dgm:t>
        <a:bodyPr/>
        <a:lstStyle/>
        <a:p>
          <a:endParaRPr lang="en-US"/>
        </a:p>
      </dgm:t>
    </dgm:pt>
    <dgm:pt modelId="{5D9E9C7C-A5C8-2043-B54D-F664928638E2}" type="sibTrans" cxnId="{46FBF3AD-427F-2240-B3EF-9895C9D51116}">
      <dgm:prSet/>
      <dgm:spPr/>
      <dgm:t>
        <a:bodyPr/>
        <a:lstStyle/>
        <a:p>
          <a:endParaRPr lang="en-US"/>
        </a:p>
      </dgm:t>
    </dgm:pt>
    <dgm:pt modelId="{939E20CA-B150-F548-9919-C205D978F914}">
      <dgm:prSet/>
      <dgm:spPr/>
      <dgm:t>
        <a:bodyPr/>
        <a:lstStyle/>
        <a:p>
          <a:r>
            <a:rPr lang="en-US" dirty="0"/>
            <a:t>James &amp; James</a:t>
          </a:r>
        </a:p>
        <a:p>
          <a:r>
            <a:rPr lang="en-US"/>
            <a:t>Ottawa Police</a:t>
          </a:r>
        </a:p>
        <a:p>
          <a:r>
            <a:rPr lang="en-US"/>
            <a:t>2018</a:t>
          </a:r>
          <a:endParaRPr lang="en-US" dirty="0"/>
        </a:p>
      </dgm:t>
    </dgm:pt>
    <dgm:pt modelId="{01477F6A-BCE1-F54E-A3E6-AD262FBA0061}" type="parTrans" cxnId="{5CA2514B-B7CC-9446-89A7-848FE51E0B05}">
      <dgm:prSet/>
      <dgm:spPr/>
      <dgm:t>
        <a:bodyPr/>
        <a:lstStyle/>
        <a:p>
          <a:endParaRPr lang="en-US"/>
        </a:p>
      </dgm:t>
    </dgm:pt>
    <dgm:pt modelId="{602FD210-5E06-444A-92E0-4A847EFEB384}" type="sibTrans" cxnId="{5CA2514B-B7CC-9446-89A7-848FE51E0B05}">
      <dgm:prSet/>
      <dgm:spPr/>
      <dgm:t>
        <a:bodyPr/>
        <a:lstStyle/>
        <a:p>
          <a:endParaRPr lang="en-US"/>
        </a:p>
      </dgm:t>
    </dgm:pt>
    <dgm:pt modelId="{677A3633-3D66-DC43-9753-5954B5D5691E}">
      <dgm:prSet/>
      <dgm:spPr/>
      <dgm:t>
        <a:bodyPr/>
        <a:lstStyle/>
        <a:p>
          <a:r>
            <a:rPr lang="en-US" dirty="0"/>
            <a:t>James &amp; James</a:t>
          </a:r>
        </a:p>
        <a:p>
          <a:r>
            <a:rPr lang="en-US" dirty="0"/>
            <a:t>CDC NISOH</a:t>
          </a:r>
        </a:p>
        <a:p>
          <a:r>
            <a:rPr lang="en-US" dirty="0"/>
            <a:t>2019</a:t>
          </a:r>
        </a:p>
      </dgm:t>
    </dgm:pt>
    <dgm:pt modelId="{9789B5A1-EF89-5946-944F-9DC0AA02F0C4}" type="parTrans" cxnId="{E65E76E0-1740-A644-BF2A-A944B82D1A26}">
      <dgm:prSet/>
      <dgm:spPr/>
      <dgm:t>
        <a:bodyPr/>
        <a:lstStyle/>
        <a:p>
          <a:endParaRPr lang="en-US"/>
        </a:p>
      </dgm:t>
    </dgm:pt>
    <dgm:pt modelId="{D629D271-1EEF-1A4E-AF2D-3653961FFFB3}" type="sibTrans" cxnId="{E65E76E0-1740-A644-BF2A-A944B82D1A26}">
      <dgm:prSet/>
      <dgm:spPr/>
      <dgm:t>
        <a:bodyPr/>
        <a:lstStyle/>
        <a:p>
          <a:endParaRPr lang="en-US"/>
        </a:p>
      </dgm:t>
    </dgm:pt>
    <dgm:pt modelId="{517EF763-D5D6-9C40-8649-C7DBAC5E2E5B}">
      <dgm:prSet/>
      <dgm:spPr/>
      <dgm:t>
        <a:bodyPr/>
        <a:lstStyle/>
        <a:p>
          <a:r>
            <a:rPr lang="en-US" dirty="0"/>
            <a:t>James &amp; James</a:t>
          </a:r>
        </a:p>
        <a:p>
          <a:r>
            <a:rPr lang="en-US" dirty="0"/>
            <a:t>NIJ Seattle</a:t>
          </a:r>
        </a:p>
        <a:p>
          <a:r>
            <a:rPr lang="en-US" dirty="0"/>
            <a:t>2022</a:t>
          </a:r>
        </a:p>
      </dgm:t>
    </dgm:pt>
    <dgm:pt modelId="{1D458108-CE9C-2E4C-B94E-93B039349DAE}" type="parTrans" cxnId="{D6DEE111-A53D-6443-AB99-F3172C60427B}">
      <dgm:prSet/>
      <dgm:spPr/>
      <dgm:t>
        <a:bodyPr/>
        <a:lstStyle/>
        <a:p>
          <a:endParaRPr lang="en-US"/>
        </a:p>
      </dgm:t>
    </dgm:pt>
    <dgm:pt modelId="{A7CDB257-94E3-A842-A49C-0F4575E24937}" type="sibTrans" cxnId="{D6DEE111-A53D-6443-AB99-F3172C60427B}">
      <dgm:prSet/>
      <dgm:spPr/>
      <dgm:t>
        <a:bodyPr/>
        <a:lstStyle/>
        <a:p>
          <a:endParaRPr lang="en-US"/>
        </a:p>
      </dgm:t>
    </dgm:pt>
    <dgm:pt modelId="{DBEAA1B2-6D09-F64A-902B-C0E651A5F2E6}">
      <dgm:prSet/>
      <dgm:spPr/>
      <dgm:t>
        <a:bodyPr/>
        <a:lstStyle/>
        <a:p>
          <a:r>
            <a:rPr lang="en-US" dirty="0" err="1"/>
            <a:t>Hesketh</a:t>
          </a:r>
          <a:r>
            <a:rPr lang="en-US" dirty="0"/>
            <a:t>, Taylor, James &amp; James Oscar Kilo</a:t>
          </a:r>
        </a:p>
        <a:p>
          <a:r>
            <a:rPr lang="en-US" dirty="0"/>
            <a:t>2020</a:t>
          </a:r>
        </a:p>
      </dgm:t>
    </dgm:pt>
    <dgm:pt modelId="{BB5F47E3-2AB4-4743-844A-CB9EA6A208F1}" type="sibTrans" cxnId="{CF52DD95-3FF3-EE40-B417-2B1FCDE644FE}">
      <dgm:prSet/>
      <dgm:spPr/>
      <dgm:t>
        <a:bodyPr/>
        <a:lstStyle/>
        <a:p>
          <a:endParaRPr lang="en-US"/>
        </a:p>
      </dgm:t>
    </dgm:pt>
    <dgm:pt modelId="{34957AAA-1764-6049-9437-BBB00AC7E4DA}" type="parTrans" cxnId="{CF52DD95-3FF3-EE40-B417-2B1FCDE644FE}">
      <dgm:prSet/>
      <dgm:spPr/>
      <dgm:t>
        <a:bodyPr/>
        <a:lstStyle/>
        <a:p>
          <a:endParaRPr lang="en-US"/>
        </a:p>
      </dgm:t>
    </dgm:pt>
    <dgm:pt modelId="{9F1E228B-E061-134C-97B9-1FB59AEC78EE}" type="pres">
      <dgm:prSet presAssocID="{DA913880-BD8E-C545-B0AA-1207EB8CA51C}" presName="Name0" presStyleCnt="0">
        <dgm:presLayoutVars>
          <dgm:dir/>
          <dgm:resizeHandles val="exact"/>
        </dgm:presLayoutVars>
      </dgm:prSet>
      <dgm:spPr/>
    </dgm:pt>
    <dgm:pt modelId="{2AE7746A-E57D-9E4E-993E-8C060608E171}" type="pres">
      <dgm:prSet presAssocID="{DA913880-BD8E-C545-B0AA-1207EB8CA51C}" presName="arrow" presStyleLbl="bgShp" presStyleIdx="0" presStyleCnt="1" custLinFactNeighborX="-15" custLinFactNeighborY="-2506"/>
      <dgm:spPr/>
    </dgm:pt>
    <dgm:pt modelId="{A55F2126-ADB0-7E43-B2CF-D702348F4DCC}" type="pres">
      <dgm:prSet presAssocID="{DA913880-BD8E-C545-B0AA-1207EB8CA51C}" presName="points" presStyleCnt="0"/>
      <dgm:spPr/>
    </dgm:pt>
    <dgm:pt modelId="{2DD32476-5E32-8A48-A7D2-B9A14268713E}" type="pres">
      <dgm:prSet presAssocID="{FF0993D3-063C-2547-A19A-29BA98654612}" presName="compositeA" presStyleCnt="0"/>
      <dgm:spPr/>
    </dgm:pt>
    <dgm:pt modelId="{AE39ED7F-86CB-DC42-ADDC-96E7179C0D2A}" type="pres">
      <dgm:prSet presAssocID="{FF0993D3-063C-2547-A19A-29BA98654612}" presName="textA" presStyleLbl="revTx" presStyleIdx="0" presStyleCnt="7">
        <dgm:presLayoutVars>
          <dgm:bulletEnabled val="1"/>
        </dgm:presLayoutVars>
      </dgm:prSet>
      <dgm:spPr/>
    </dgm:pt>
    <dgm:pt modelId="{0C84FEF1-DCA5-BE41-8F69-83AA8ED82DA9}" type="pres">
      <dgm:prSet presAssocID="{FF0993D3-063C-2547-A19A-29BA98654612}" presName="circleA" presStyleLbl="node1" presStyleIdx="0" presStyleCnt="7"/>
      <dgm:spPr/>
    </dgm:pt>
    <dgm:pt modelId="{9C1E6950-639A-5F44-A250-F7A9625EEB1D}" type="pres">
      <dgm:prSet presAssocID="{FF0993D3-063C-2547-A19A-29BA98654612}" presName="spaceA" presStyleCnt="0"/>
      <dgm:spPr/>
    </dgm:pt>
    <dgm:pt modelId="{444EB29F-0ECB-F847-8569-69727FBAAF82}" type="pres">
      <dgm:prSet presAssocID="{E000E966-FFD4-0F42-8619-54EB565D59AF}" presName="space" presStyleCnt="0"/>
      <dgm:spPr/>
    </dgm:pt>
    <dgm:pt modelId="{60CA1657-D924-394E-B56B-72E864E90A7D}" type="pres">
      <dgm:prSet presAssocID="{80DFE373-6842-8B47-A2C7-88D4B7D15EEC}" presName="compositeB" presStyleCnt="0"/>
      <dgm:spPr/>
    </dgm:pt>
    <dgm:pt modelId="{24246D64-E3B3-1741-AA77-B991A72C0F8B}" type="pres">
      <dgm:prSet presAssocID="{80DFE373-6842-8B47-A2C7-88D4B7D15EEC}" presName="textB" presStyleLbl="revTx" presStyleIdx="1" presStyleCnt="7">
        <dgm:presLayoutVars>
          <dgm:bulletEnabled val="1"/>
        </dgm:presLayoutVars>
      </dgm:prSet>
      <dgm:spPr/>
    </dgm:pt>
    <dgm:pt modelId="{0156F494-1DAD-7145-B2B8-CCA5B00AB397}" type="pres">
      <dgm:prSet presAssocID="{80DFE373-6842-8B47-A2C7-88D4B7D15EEC}" presName="circleB" presStyleLbl="node1" presStyleIdx="1" presStyleCnt="7"/>
      <dgm:spPr/>
    </dgm:pt>
    <dgm:pt modelId="{8671DD3D-88C9-2A4B-855D-FD3DC47F4509}" type="pres">
      <dgm:prSet presAssocID="{80DFE373-6842-8B47-A2C7-88D4B7D15EEC}" presName="spaceB" presStyleCnt="0"/>
      <dgm:spPr/>
    </dgm:pt>
    <dgm:pt modelId="{1F2828AE-E84A-E746-8540-322C629DC939}" type="pres">
      <dgm:prSet presAssocID="{4895BDEF-9DFF-6444-A777-7C0C29982C82}" presName="space" presStyleCnt="0"/>
      <dgm:spPr/>
    </dgm:pt>
    <dgm:pt modelId="{F176E296-D311-A241-A183-FB3FDB4F7DA2}" type="pres">
      <dgm:prSet presAssocID="{D1570604-C12C-0440-8578-4412BECD1283}" presName="compositeA" presStyleCnt="0"/>
      <dgm:spPr/>
    </dgm:pt>
    <dgm:pt modelId="{34C7141E-AFC9-4B46-92EE-6D3707B57815}" type="pres">
      <dgm:prSet presAssocID="{D1570604-C12C-0440-8578-4412BECD1283}" presName="textA" presStyleLbl="revTx" presStyleIdx="2" presStyleCnt="7">
        <dgm:presLayoutVars>
          <dgm:bulletEnabled val="1"/>
        </dgm:presLayoutVars>
      </dgm:prSet>
      <dgm:spPr/>
    </dgm:pt>
    <dgm:pt modelId="{EC1D987A-0FD9-0741-B735-0110BE5D923E}" type="pres">
      <dgm:prSet presAssocID="{D1570604-C12C-0440-8578-4412BECD1283}" presName="circleA" presStyleLbl="node1" presStyleIdx="2" presStyleCnt="7"/>
      <dgm:spPr/>
    </dgm:pt>
    <dgm:pt modelId="{09ED4B0D-C639-4F43-837D-C762F6758CFF}" type="pres">
      <dgm:prSet presAssocID="{D1570604-C12C-0440-8578-4412BECD1283}" presName="spaceA" presStyleCnt="0"/>
      <dgm:spPr/>
    </dgm:pt>
    <dgm:pt modelId="{44D4C78B-B4F4-4A48-BD6E-1CE15C5C0860}" type="pres">
      <dgm:prSet presAssocID="{5D9E9C7C-A5C8-2043-B54D-F664928638E2}" presName="space" presStyleCnt="0"/>
      <dgm:spPr/>
    </dgm:pt>
    <dgm:pt modelId="{8E84F7DE-59CE-3D47-847B-8D2C7EA76A99}" type="pres">
      <dgm:prSet presAssocID="{939E20CA-B150-F548-9919-C205D978F914}" presName="compositeB" presStyleCnt="0"/>
      <dgm:spPr/>
    </dgm:pt>
    <dgm:pt modelId="{160BB355-2FF6-EB4A-801A-1848B4EF5903}" type="pres">
      <dgm:prSet presAssocID="{939E20CA-B150-F548-9919-C205D978F914}" presName="textB" presStyleLbl="revTx" presStyleIdx="3" presStyleCnt="7">
        <dgm:presLayoutVars>
          <dgm:bulletEnabled val="1"/>
        </dgm:presLayoutVars>
      </dgm:prSet>
      <dgm:spPr/>
    </dgm:pt>
    <dgm:pt modelId="{95473BCC-90B6-3A43-94D4-17435332A9B1}" type="pres">
      <dgm:prSet presAssocID="{939E20CA-B150-F548-9919-C205D978F914}" presName="circleB" presStyleLbl="node1" presStyleIdx="3" presStyleCnt="7"/>
      <dgm:spPr/>
    </dgm:pt>
    <dgm:pt modelId="{9391B858-5789-9047-A125-BD175FE1969B}" type="pres">
      <dgm:prSet presAssocID="{939E20CA-B150-F548-9919-C205D978F914}" presName="spaceB" presStyleCnt="0"/>
      <dgm:spPr/>
    </dgm:pt>
    <dgm:pt modelId="{C1397915-3274-DE49-B770-CD9E621C803B}" type="pres">
      <dgm:prSet presAssocID="{602FD210-5E06-444A-92E0-4A847EFEB384}" presName="space" presStyleCnt="0"/>
      <dgm:spPr/>
    </dgm:pt>
    <dgm:pt modelId="{E0EF6262-E82D-FC40-8F8D-7D151579BC49}" type="pres">
      <dgm:prSet presAssocID="{677A3633-3D66-DC43-9753-5954B5D5691E}" presName="compositeA" presStyleCnt="0"/>
      <dgm:spPr/>
    </dgm:pt>
    <dgm:pt modelId="{0EEB828B-A2CD-684F-B983-8D276BCDCB06}" type="pres">
      <dgm:prSet presAssocID="{677A3633-3D66-DC43-9753-5954B5D5691E}" presName="textA" presStyleLbl="revTx" presStyleIdx="4" presStyleCnt="7">
        <dgm:presLayoutVars>
          <dgm:bulletEnabled val="1"/>
        </dgm:presLayoutVars>
      </dgm:prSet>
      <dgm:spPr/>
    </dgm:pt>
    <dgm:pt modelId="{647D88E1-06A9-804D-956E-77C69F6B188F}" type="pres">
      <dgm:prSet presAssocID="{677A3633-3D66-DC43-9753-5954B5D5691E}" presName="circleA" presStyleLbl="node1" presStyleIdx="4" presStyleCnt="7"/>
      <dgm:spPr/>
    </dgm:pt>
    <dgm:pt modelId="{05AF2BA5-5882-4C4E-9E5F-C81829EF780E}" type="pres">
      <dgm:prSet presAssocID="{677A3633-3D66-DC43-9753-5954B5D5691E}" presName="spaceA" presStyleCnt="0"/>
      <dgm:spPr/>
    </dgm:pt>
    <dgm:pt modelId="{8346B2BC-BC78-CF4D-8657-B33788E23598}" type="pres">
      <dgm:prSet presAssocID="{D629D271-1EEF-1A4E-AF2D-3653961FFFB3}" presName="space" presStyleCnt="0"/>
      <dgm:spPr/>
    </dgm:pt>
    <dgm:pt modelId="{9C6E2592-AAB4-6549-B02F-DA3C75177395}" type="pres">
      <dgm:prSet presAssocID="{DBEAA1B2-6D09-F64A-902B-C0E651A5F2E6}" presName="compositeB" presStyleCnt="0"/>
      <dgm:spPr/>
    </dgm:pt>
    <dgm:pt modelId="{1BEDF3E7-E3F6-DD40-A1EE-7986599CDE0C}" type="pres">
      <dgm:prSet presAssocID="{DBEAA1B2-6D09-F64A-902B-C0E651A5F2E6}" presName="textB" presStyleLbl="revTx" presStyleIdx="5" presStyleCnt="7">
        <dgm:presLayoutVars>
          <dgm:bulletEnabled val="1"/>
        </dgm:presLayoutVars>
      </dgm:prSet>
      <dgm:spPr/>
    </dgm:pt>
    <dgm:pt modelId="{D0F1D6F7-F169-E440-A487-1DC57115ABFB}" type="pres">
      <dgm:prSet presAssocID="{DBEAA1B2-6D09-F64A-902B-C0E651A5F2E6}" presName="circleB" presStyleLbl="node1" presStyleIdx="5" presStyleCnt="7"/>
      <dgm:spPr/>
    </dgm:pt>
    <dgm:pt modelId="{42D32625-BBC9-D344-B979-3C03C54532F2}" type="pres">
      <dgm:prSet presAssocID="{DBEAA1B2-6D09-F64A-902B-C0E651A5F2E6}" presName="spaceB" presStyleCnt="0"/>
      <dgm:spPr/>
    </dgm:pt>
    <dgm:pt modelId="{378DE480-C440-8940-A955-AD6B942945B9}" type="pres">
      <dgm:prSet presAssocID="{BB5F47E3-2AB4-4743-844A-CB9EA6A208F1}" presName="space" presStyleCnt="0"/>
      <dgm:spPr/>
    </dgm:pt>
    <dgm:pt modelId="{49E4AD70-113F-E848-9E61-5C00EDFFE350}" type="pres">
      <dgm:prSet presAssocID="{517EF763-D5D6-9C40-8649-C7DBAC5E2E5B}" presName="compositeA" presStyleCnt="0"/>
      <dgm:spPr/>
    </dgm:pt>
    <dgm:pt modelId="{9CB1C3B3-4683-A741-A1EE-8C5A4F82A3F7}" type="pres">
      <dgm:prSet presAssocID="{517EF763-D5D6-9C40-8649-C7DBAC5E2E5B}" presName="textA" presStyleLbl="revTx" presStyleIdx="6" presStyleCnt="7">
        <dgm:presLayoutVars>
          <dgm:bulletEnabled val="1"/>
        </dgm:presLayoutVars>
      </dgm:prSet>
      <dgm:spPr/>
    </dgm:pt>
    <dgm:pt modelId="{B28FD5E0-382B-BA4B-AA9D-C9DD1379D4D3}" type="pres">
      <dgm:prSet presAssocID="{517EF763-D5D6-9C40-8649-C7DBAC5E2E5B}" presName="circleA" presStyleLbl="node1" presStyleIdx="6" presStyleCnt="7"/>
      <dgm:spPr/>
    </dgm:pt>
    <dgm:pt modelId="{A5516509-8CBC-E247-95CA-E9B65F5BB578}" type="pres">
      <dgm:prSet presAssocID="{517EF763-D5D6-9C40-8649-C7DBAC5E2E5B}" presName="spaceA" presStyleCnt="0"/>
      <dgm:spPr/>
    </dgm:pt>
  </dgm:ptLst>
  <dgm:cxnLst>
    <dgm:cxn modelId="{D6DEE111-A53D-6443-AB99-F3172C60427B}" srcId="{DA913880-BD8E-C545-B0AA-1207EB8CA51C}" destId="{517EF763-D5D6-9C40-8649-C7DBAC5E2E5B}" srcOrd="6" destOrd="0" parTransId="{1D458108-CE9C-2E4C-B94E-93B039349DAE}" sibTransId="{A7CDB257-94E3-A842-A49C-0F4575E24937}"/>
    <dgm:cxn modelId="{B8718E17-82E1-984A-9EA4-2940FFAE78F3}" type="presOf" srcId="{DA913880-BD8E-C545-B0AA-1207EB8CA51C}" destId="{9F1E228B-E061-134C-97B9-1FB59AEC78EE}" srcOrd="0" destOrd="0" presId="urn:microsoft.com/office/officeart/2005/8/layout/hProcess11"/>
    <dgm:cxn modelId="{17404843-D123-AA47-9728-5A0E4F483E5E}" type="presOf" srcId="{677A3633-3D66-DC43-9753-5954B5D5691E}" destId="{0EEB828B-A2CD-684F-B983-8D276BCDCB06}" srcOrd="0" destOrd="0" presId="urn:microsoft.com/office/officeart/2005/8/layout/hProcess11"/>
    <dgm:cxn modelId="{25D0CB43-04DB-274F-A70C-D7DD1CDEC3BC}" type="presOf" srcId="{939E20CA-B150-F548-9919-C205D978F914}" destId="{160BB355-2FF6-EB4A-801A-1848B4EF5903}" srcOrd="0" destOrd="0" presId="urn:microsoft.com/office/officeart/2005/8/layout/hProcess11"/>
    <dgm:cxn modelId="{5CA2514B-B7CC-9446-89A7-848FE51E0B05}" srcId="{DA913880-BD8E-C545-B0AA-1207EB8CA51C}" destId="{939E20CA-B150-F548-9919-C205D978F914}" srcOrd="3" destOrd="0" parTransId="{01477F6A-BCE1-F54E-A3E6-AD262FBA0061}" sibTransId="{602FD210-5E06-444A-92E0-4A847EFEB384}"/>
    <dgm:cxn modelId="{4C88C379-6FF1-3D44-8EE1-C69E77D41A11}" srcId="{DA913880-BD8E-C545-B0AA-1207EB8CA51C}" destId="{FF0993D3-063C-2547-A19A-29BA98654612}" srcOrd="0" destOrd="0" parTransId="{E158893C-267D-B543-BDF3-3F3958637242}" sibTransId="{E000E966-FFD4-0F42-8619-54EB565D59AF}"/>
    <dgm:cxn modelId="{BC2CCA83-3A5E-2347-93F2-2DCBD597F785}" type="presOf" srcId="{517EF763-D5D6-9C40-8649-C7DBAC5E2E5B}" destId="{9CB1C3B3-4683-A741-A1EE-8C5A4F82A3F7}" srcOrd="0" destOrd="0" presId="urn:microsoft.com/office/officeart/2005/8/layout/hProcess11"/>
    <dgm:cxn modelId="{E399878F-D698-434E-B636-11510F9C2F10}" type="presOf" srcId="{FF0993D3-063C-2547-A19A-29BA98654612}" destId="{AE39ED7F-86CB-DC42-ADDC-96E7179C0D2A}" srcOrd="0" destOrd="0" presId="urn:microsoft.com/office/officeart/2005/8/layout/hProcess11"/>
    <dgm:cxn modelId="{CF52DD95-3FF3-EE40-B417-2B1FCDE644FE}" srcId="{DA913880-BD8E-C545-B0AA-1207EB8CA51C}" destId="{DBEAA1B2-6D09-F64A-902B-C0E651A5F2E6}" srcOrd="5" destOrd="0" parTransId="{34957AAA-1764-6049-9437-BBB00AC7E4DA}" sibTransId="{BB5F47E3-2AB4-4743-844A-CB9EA6A208F1}"/>
    <dgm:cxn modelId="{2204FEA9-30A0-6548-A42E-322FD37380D6}" type="presOf" srcId="{DBEAA1B2-6D09-F64A-902B-C0E651A5F2E6}" destId="{1BEDF3E7-E3F6-DD40-A1EE-7986599CDE0C}" srcOrd="0" destOrd="0" presId="urn:microsoft.com/office/officeart/2005/8/layout/hProcess11"/>
    <dgm:cxn modelId="{46FBF3AD-427F-2240-B3EF-9895C9D51116}" srcId="{DA913880-BD8E-C545-B0AA-1207EB8CA51C}" destId="{D1570604-C12C-0440-8578-4412BECD1283}" srcOrd="2" destOrd="0" parTransId="{9721C34D-8C94-7049-AE60-DB96BFACE27F}" sibTransId="{5D9E9C7C-A5C8-2043-B54D-F664928638E2}"/>
    <dgm:cxn modelId="{4B3E42AF-0CA6-2F4B-BC30-71513BF437C5}" type="presOf" srcId="{D1570604-C12C-0440-8578-4412BECD1283}" destId="{34C7141E-AFC9-4B46-92EE-6D3707B57815}" srcOrd="0" destOrd="0" presId="urn:microsoft.com/office/officeart/2005/8/layout/hProcess11"/>
    <dgm:cxn modelId="{5DA2D3B9-9CA7-E648-A9C8-D8820F3BED52}" srcId="{DA913880-BD8E-C545-B0AA-1207EB8CA51C}" destId="{80DFE373-6842-8B47-A2C7-88D4B7D15EEC}" srcOrd="1" destOrd="0" parTransId="{86283953-6C0E-2E43-85FE-B3071CA6998A}" sibTransId="{4895BDEF-9DFF-6444-A777-7C0C29982C82}"/>
    <dgm:cxn modelId="{E65E76E0-1740-A644-BF2A-A944B82D1A26}" srcId="{DA913880-BD8E-C545-B0AA-1207EB8CA51C}" destId="{677A3633-3D66-DC43-9753-5954B5D5691E}" srcOrd="4" destOrd="0" parTransId="{9789B5A1-EF89-5946-944F-9DC0AA02F0C4}" sibTransId="{D629D271-1EEF-1A4E-AF2D-3653961FFFB3}"/>
    <dgm:cxn modelId="{6DBB06F1-F346-9B4D-90F3-1B8AC014C391}" type="presOf" srcId="{80DFE373-6842-8B47-A2C7-88D4B7D15EEC}" destId="{24246D64-E3B3-1741-AA77-B991A72C0F8B}" srcOrd="0" destOrd="0" presId="urn:microsoft.com/office/officeart/2005/8/layout/hProcess11"/>
    <dgm:cxn modelId="{989429ED-325A-A641-A403-7223A550B6CA}" type="presParOf" srcId="{9F1E228B-E061-134C-97B9-1FB59AEC78EE}" destId="{2AE7746A-E57D-9E4E-993E-8C060608E171}" srcOrd="0" destOrd="0" presId="urn:microsoft.com/office/officeart/2005/8/layout/hProcess11"/>
    <dgm:cxn modelId="{B7C26148-F385-4046-9F82-9026DE7C7E73}" type="presParOf" srcId="{9F1E228B-E061-134C-97B9-1FB59AEC78EE}" destId="{A55F2126-ADB0-7E43-B2CF-D702348F4DCC}" srcOrd="1" destOrd="0" presId="urn:microsoft.com/office/officeart/2005/8/layout/hProcess11"/>
    <dgm:cxn modelId="{50B7D626-0032-0949-AFA2-FBAD83B26D95}" type="presParOf" srcId="{A55F2126-ADB0-7E43-B2CF-D702348F4DCC}" destId="{2DD32476-5E32-8A48-A7D2-B9A14268713E}" srcOrd="0" destOrd="0" presId="urn:microsoft.com/office/officeart/2005/8/layout/hProcess11"/>
    <dgm:cxn modelId="{5589711D-5401-0D42-BF2D-C0DABFD7EA8B}" type="presParOf" srcId="{2DD32476-5E32-8A48-A7D2-B9A14268713E}" destId="{AE39ED7F-86CB-DC42-ADDC-96E7179C0D2A}" srcOrd="0" destOrd="0" presId="urn:microsoft.com/office/officeart/2005/8/layout/hProcess11"/>
    <dgm:cxn modelId="{F34C10CD-CB8F-0A4B-B30E-A684AEC2D2C6}" type="presParOf" srcId="{2DD32476-5E32-8A48-A7D2-B9A14268713E}" destId="{0C84FEF1-DCA5-BE41-8F69-83AA8ED82DA9}" srcOrd="1" destOrd="0" presId="urn:microsoft.com/office/officeart/2005/8/layout/hProcess11"/>
    <dgm:cxn modelId="{B072067D-7FA6-3B48-8E00-67B7912BE719}" type="presParOf" srcId="{2DD32476-5E32-8A48-A7D2-B9A14268713E}" destId="{9C1E6950-639A-5F44-A250-F7A9625EEB1D}" srcOrd="2" destOrd="0" presId="urn:microsoft.com/office/officeart/2005/8/layout/hProcess11"/>
    <dgm:cxn modelId="{AE7F04D0-C080-E14A-8FD7-80A3541E4864}" type="presParOf" srcId="{A55F2126-ADB0-7E43-B2CF-D702348F4DCC}" destId="{444EB29F-0ECB-F847-8569-69727FBAAF82}" srcOrd="1" destOrd="0" presId="urn:microsoft.com/office/officeart/2005/8/layout/hProcess11"/>
    <dgm:cxn modelId="{0B6B3D61-E9D6-CF4C-9333-B1AEB6313FA3}" type="presParOf" srcId="{A55F2126-ADB0-7E43-B2CF-D702348F4DCC}" destId="{60CA1657-D924-394E-B56B-72E864E90A7D}" srcOrd="2" destOrd="0" presId="urn:microsoft.com/office/officeart/2005/8/layout/hProcess11"/>
    <dgm:cxn modelId="{C8885092-A450-564D-BA9B-427A01DC6E13}" type="presParOf" srcId="{60CA1657-D924-394E-B56B-72E864E90A7D}" destId="{24246D64-E3B3-1741-AA77-B991A72C0F8B}" srcOrd="0" destOrd="0" presId="urn:microsoft.com/office/officeart/2005/8/layout/hProcess11"/>
    <dgm:cxn modelId="{155345BD-73D6-FD4C-B778-3F71A3C72B39}" type="presParOf" srcId="{60CA1657-D924-394E-B56B-72E864E90A7D}" destId="{0156F494-1DAD-7145-B2B8-CCA5B00AB397}" srcOrd="1" destOrd="0" presId="urn:microsoft.com/office/officeart/2005/8/layout/hProcess11"/>
    <dgm:cxn modelId="{6453BEBC-975C-F243-9694-4F13D49679D3}" type="presParOf" srcId="{60CA1657-D924-394E-B56B-72E864E90A7D}" destId="{8671DD3D-88C9-2A4B-855D-FD3DC47F4509}" srcOrd="2" destOrd="0" presId="urn:microsoft.com/office/officeart/2005/8/layout/hProcess11"/>
    <dgm:cxn modelId="{FC9C973E-9D72-BF4A-82A0-592A33982FC2}" type="presParOf" srcId="{A55F2126-ADB0-7E43-B2CF-D702348F4DCC}" destId="{1F2828AE-E84A-E746-8540-322C629DC939}" srcOrd="3" destOrd="0" presId="urn:microsoft.com/office/officeart/2005/8/layout/hProcess11"/>
    <dgm:cxn modelId="{04839590-D675-8C4D-AF47-5E0DDACEC08F}" type="presParOf" srcId="{A55F2126-ADB0-7E43-B2CF-D702348F4DCC}" destId="{F176E296-D311-A241-A183-FB3FDB4F7DA2}" srcOrd="4" destOrd="0" presId="urn:microsoft.com/office/officeart/2005/8/layout/hProcess11"/>
    <dgm:cxn modelId="{8ED188E6-D570-504D-AB8D-66559DA270BE}" type="presParOf" srcId="{F176E296-D311-A241-A183-FB3FDB4F7DA2}" destId="{34C7141E-AFC9-4B46-92EE-6D3707B57815}" srcOrd="0" destOrd="0" presId="urn:microsoft.com/office/officeart/2005/8/layout/hProcess11"/>
    <dgm:cxn modelId="{9CFC164F-2DE5-1F43-8EB6-16FE26E6EF04}" type="presParOf" srcId="{F176E296-D311-A241-A183-FB3FDB4F7DA2}" destId="{EC1D987A-0FD9-0741-B735-0110BE5D923E}" srcOrd="1" destOrd="0" presId="urn:microsoft.com/office/officeart/2005/8/layout/hProcess11"/>
    <dgm:cxn modelId="{CC0F5C6F-CEC8-7748-A886-7795B54FC933}" type="presParOf" srcId="{F176E296-D311-A241-A183-FB3FDB4F7DA2}" destId="{09ED4B0D-C639-4F43-837D-C762F6758CFF}" srcOrd="2" destOrd="0" presId="urn:microsoft.com/office/officeart/2005/8/layout/hProcess11"/>
    <dgm:cxn modelId="{21536471-D8B8-8D42-8963-49EC69FED93E}" type="presParOf" srcId="{A55F2126-ADB0-7E43-B2CF-D702348F4DCC}" destId="{44D4C78B-B4F4-4A48-BD6E-1CE15C5C0860}" srcOrd="5" destOrd="0" presId="urn:microsoft.com/office/officeart/2005/8/layout/hProcess11"/>
    <dgm:cxn modelId="{F7100BE0-49D3-634E-9187-9E24AEA4B3F3}" type="presParOf" srcId="{A55F2126-ADB0-7E43-B2CF-D702348F4DCC}" destId="{8E84F7DE-59CE-3D47-847B-8D2C7EA76A99}" srcOrd="6" destOrd="0" presId="urn:microsoft.com/office/officeart/2005/8/layout/hProcess11"/>
    <dgm:cxn modelId="{7F54539E-B363-5C42-B849-3F22E46DA814}" type="presParOf" srcId="{8E84F7DE-59CE-3D47-847B-8D2C7EA76A99}" destId="{160BB355-2FF6-EB4A-801A-1848B4EF5903}" srcOrd="0" destOrd="0" presId="urn:microsoft.com/office/officeart/2005/8/layout/hProcess11"/>
    <dgm:cxn modelId="{06560121-D96E-D041-95A1-8E0EBE8FDB54}" type="presParOf" srcId="{8E84F7DE-59CE-3D47-847B-8D2C7EA76A99}" destId="{95473BCC-90B6-3A43-94D4-17435332A9B1}" srcOrd="1" destOrd="0" presId="urn:microsoft.com/office/officeart/2005/8/layout/hProcess11"/>
    <dgm:cxn modelId="{C66C4FA3-DB08-F447-A9CC-CA176F1A95D5}" type="presParOf" srcId="{8E84F7DE-59CE-3D47-847B-8D2C7EA76A99}" destId="{9391B858-5789-9047-A125-BD175FE1969B}" srcOrd="2" destOrd="0" presId="urn:microsoft.com/office/officeart/2005/8/layout/hProcess11"/>
    <dgm:cxn modelId="{73E6638E-8BA5-9149-836B-0981EFDF9AC7}" type="presParOf" srcId="{A55F2126-ADB0-7E43-B2CF-D702348F4DCC}" destId="{C1397915-3274-DE49-B770-CD9E621C803B}" srcOrd="7" destOrd="0" presId="urn:microsoft.com/office/officeart/2005/8/layout/hProcess11"/>
    <dgm:cxn modelId="{1130EFAF-C69B-B044-BAFB-CBB5B0B3A0D7}" type="presParOf" srcId="{A55F2126-ADB0-7E43-B2CF-D702348F4DCC}" destId="{E0EF6262-E82D-FC40-8F8D-7D151579BC49}" srcOrd="8" destOrd="0" presId="urn:microsoft.com/office/officeart/2005/8/layout/hProcess11"/>
    <dgm:cxn modelId="{E921B60C-B5CF-0E43-B49A-A90C5E061FF9}" type="presParOf" srcId="{E0EF6262-E82D-FC40-8F8D-7D151579BC49}" destId="{0EEB828B-A2CD-684F-B983-8D276BCDCB06}" srcOrd="0" destOrd="0" presId="urn:microsoft.com/office/officeart/2005/8/layout/hProcess11"/>
    <dgm:cxn modelId="{C57083FD-02B6-3D44-A5BB-1C1F78191004}" type="presParOf" srcId="{E0EF6262-E82D-FC40-8F8D-7D151579BC49}" destId="{647D88E1-06A9-804D-956E-77C69F6B188F}" srcOrd="1" destOrd="0" presId="urn:microsoft.com/office/officeart/2005/8/layout/hProcess11"/>
    <dgm:cxn modelId="{7D95F988-2067-2743-A46C-BD95A5165958}" type="presParOf" srcId="{E0EF6262-E82D-FC40-8F8D-7D151579BC49}" destId="{05AF2BA5-5882-4C4E-9E5F-C81829EF780E}" srcOrd="2" destOrd="0" presId="urn:microsoft.com/office/officeart/2005/8/layout/hProcess11"/>
    <dgm:cxn modelId="{90E5406F-D011-B247-96C6-4896F64D31D1}" type="presParOf" srcId="{A55F2126-ADB0-7E43-B2CF-D702348F4DCC}" destId="{8346B2BC-BC78-CF4D-8657-B33788E23598}" srcOrd="9" destOrd="0" presId="urn:microsoft.com/office/officeart/2005/8/layout/hProcess11"/>
    <dgm:cxn modelId="{D5EFC1F3-D90E-7142-ABFC-44A9F51CAC3E}" type="presParOf" srcId="{A55F2126-ADB0-7E43-B2CF-D702348F4DCC}" destId="{9C6E2592-AAB4-6549-B02F-DA3C75177395}" srcOrd="10" destOrd="0" presId="urn:microsoft.com/office/officeart/2005/8/layout/hProcess11"/>
    <dgm:cxn modelId="{5FF8B43F-1B51-0744-86D0-F4439AA361BF}" type="presParOf" srcId="{9C6E2592-AAB4-6549-B02F-DA3C75177395}" destId="{1BEDF3E7-E3F6-DD40-A1EE-7986599CDE0C}" srcOrd="0" destOrd="0" presId="urn:microsoft.com/office/officeart/2005/8/layout/hProcess11"/>
    <dgm:cxn modelId="{A377122D-E9FC-1747-BFFC-028EB7E1CA80}" type="presParOf" srcId="{9C6E2592-AAB4-6549-B02F-DA3C75177395}" destId="{D0F1D6F7-F169-E440-A487-1DC57115ABFB}" srcOrd="1" destOrd="0" presId="urn:microsoft.com/office/officeart/2005/8/layout/hProcess11"/>
    <dgm:cxn modelId="{03ABC1E6-31A8-0D43-BE4E-1F256E193EA4}" type="presParOf" srcId="{9C6E2592-AAB4-6549-B02F-DA3C75177395}" destId="{42D32625-BBC9-D344-B979-3C03C54532F2}" srcOrd="2" destOrd="0" presId="urn:microsoft.com/office/officeart/2005/8/layout/hProcess11"/>
    <dgm:cxn modelId="{BE08832F-10A0-D140-B602-57FE9DEFF196}" type="presParOf" srcId="{A55F2126-ADB0-7E43-B2CF-D702348F4DCC}" destId="{378DE480-C440-8940-A955-AD6B942945B9}" srcOrd="11" destOrd="0" presId="urn:microsoft.com/office/officeart/2005/8/layout/hProcess11"/>
    <dgm:cxn modelId="{DB2952DF-6F08-2A4D-A8DF-B76BB6CAD34E}" type="presParOf" srcId="{A55F2126-ADB0-7E43-B2CF-D702348F4DCC}" destId="{49E4AD70-113F-E848-9E61-5C00EDFFE350}" srcOrd="12" destOrd="0" presId="urn:microsoft.com/office/officeart/2005/8/layout/hProcess11"/>
    <dgm:cxn modelId="{E00A56AC-1471-FB4B-92A4-F4A13FEDF2D4}" type="presParOf" srcId="{49E4AD70-113F-E848-9E61-5C00EDFFE350}" destId="{9CB1C3B3-4683-A741-A1EE-8C5A4F82A3F7}" srcOrd="0" destOrd="0" presId="urn:microsoft.com/office/officeart/2005/8/layout/hProcess11"/>
    <dgm:cxn modelId="{AD9433E7-2B93-7347-AF26-42207E2E26D4}" type="presParOf" srcId="{49E4AD70-113F-E848-9E61-5C00EDFFE350}" destId="{B28FD5E0-382B-BA4B-AA9D-C9DD1379D4D3}" srcOrd="1" destOrd="0" presId="urn:microsoft.com/office/officeart/2005/8/layout/hProcess11"/>
    <dgm:cxn modelId="{9EA303D5-9622-FB41-9E1E-88EA6F86C81F}" type="presParOf" srcId="{49E4AD70-113F-E848-9E61-5C00EDFFE350}" destId="{A5516509-8CBC-E247-95CA-E9B65F5BB578}"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26D0F06F-FD18-4BFA-989F-517D0EF4E6DE}" type="doc">
      <dgm:prSet loTypeId="urn:microsoft.com/office/officeart/2005/8/layout/list1" loCatId="list" qsTypeId="urn:microsoft.com/office/officeart/2005/8/quickstyle/simple1" qsCatId="simple" csTypeId="urn:microsoft.com/office/officeart/2005/8/colors/accent6_2" csCatId="accent6"/>
      <dgm:spPr/>
      <dgm:t>
        <a:bodyPr/>
        <a:lstStyle/>
        <a:p>
          <a:endParaRPr lang="en-US"/>
        </a:p>
      </dgm:t>
    </dgm:pt>
    <dgm:pt modelId="{7A6EBBED-276F-442B-9331-937DF528C96F}">
      <dgm:prSet/>
      <dgm:spPr/>
      <dgm:t>
        <a:bodyPr/>
        <a:lstStyle/>
        <a:p>
          <a:r>
            <a:rPr lang="en-US"/>
            <a:t>Limit alcohol before bed, especially hard liquor</a:t>
          </a:r>
        </a:p>
      </dgm:t>
    </dgm:pt>
    <dgm:pt modelId="{14AD4FC4-1C7B-401E-BDEC-A5717F3B7CF1}" type="parTrans" cxnId="{88D98D25-B2E0-4232-8021-F9C3B2746292}">
      <dgm:prSet/>
      <dgm:spPr/>
      <dgm:t>
        <a:bodyPr/>
        <a:lstStyle/>
        <a:p>
          <a:endParaRPr lang="en-US"/>
        </a:p>
      </dgm:t>
    </dgm:pt>
    <dgm:pt modelId="{E2EDE6D5-E385-490F-AB5B-D0B1FAE3BDCC}" type="sibTrans" cxnId="{88D98D25-B2E0-4232-8021-F9C3B2746292}">
      <dgm:prSet/>
      <dgm:spPr/>
      <dgm:t>
        <a:bodyPr/>
        <a:lstStyle/>
        <a:p>
          <a:endParaRPr lang="en-US"/>
        </a:p>
      </dgm:t>
    </dgm:pt>
    <dgm:pt modelId="{77329E71-F2DD-4355-B1FB-6A4A4A9AA666}">
      <dgm:prSet/>
      <dgm:spPr/>
      <dgm:t>
        <a:bodyPr/>
        <a:lstStyle/>
        <a:p>
          <a:r>
            <a:rPr lang="en-US"/>
            <a:t>We might think alcohol can help us sleep?</a:t>
          </a:r>
        </a:p>
      </dgm:t>
    </dgm:pt>
    <dgm:pt modelId="{2B1F15C1-AC40-40EB-8595-24EC3E28FE41}" type="parTrans" cxnId="{69824086-2704-4166-94E3-CEA406CC244F}">
      <dgm:prSet/>
      <dgm:spPr/>
      <dgm:t>
        <a:bodyPr/>
        <a:lstStyle/>
        <a:p>
          <a:endParaRPr lang="en-US"/>
        </a:p>
      </dgm:t>
    </dgm:pt>
    <dgm:pt modelId="{E3F2F4F4-3B61-4B50-90C6-54709015C8EA}" type="sibTrans" cxnId="{69824086-2704-4166-94E3-CEA406CC244F}">
      <dgm:prSet/>
      <dgm:spPr/>
      <dgm:t>
        <a:bodyPr/>
        <a:lstStyle/>
        <a:p>
          <a:endParaRPr lang="en-US"/>
        </a:p>
      </dgm:t>
    </dgm:pt>
    <dgm:pt modelId="{BFD2D849-2561-4508-9E0F-94B425DB155D}">
      <dgm:prSet/>
      <dgm:spPr/>
      <dgm:t>
        <a:bodyPr/>
        <a:lstStyle/>
        <a:p>
          <a:r>
            <a:rPr lang="en-US"/>
            <a:t>At low doses alcohol is a stimulant, at high doses a depressant</a:t>
          </a:r>
        </a:p>
      </dgm:t>
    </dgm:pt>
    <dgm:pt modelId="{C3987615-81ED-4B98-A51E-30ABCDFD3932}" type="parTrans" cxnId="{6D4405A6-B2DF-4AD9-BFAC-2786C4ECC3DC}">
      <dgm:prSet/>
      <dgm:spPr/>
      <dgm:t>
        <a:bodyPr/>
        <a:lstStyle/>
        <a:p>
          <a:endParaRPr lang="en-US"/>
        </a:p>
      </dgm:t>
    </dgm:pt>
    <dgm:pt modelId="{50E9F840-921B-419B-A588-D5AFDC84CD24}" type="sibTrans" cxnId="{6D4405A6-B2DF-4AD9-BFAC-2786C4ECC3DC}">
      <dgm:prSet/>
      <dgm:spPr/>
      <dgm:t>
        <a:bodyPr/>
        <a:lstStyle/>
        <a:p>
          <a:endParaRPr lang="en-US"/>
        </a:p>
      </dgm:t>
    </dgm:pt>
    <dgm:pt modelId="{9149EA3E-0DC0-404D-808B-8BF56B580D22}">
      <dgm:prSet/>
      <dgm:spPr/>
      <dgm:t>
        <a:bodyPr/>
        <a:lstStyle/>
        <a:p>
          <a:r>
            <a:rPr lang="en-US"/>
            <a:t>As we sleep the alcohol dissipates and becomes a stimulant again</a:t>
          </a:r>
        </a:p>
      </dgm:t>
    </dgm:pt>
    <dgm:pt modelId="{887F00C1-3D41-477A-B443-28E0E4FEEF90}" type="parTrans" cxnId="{F2AD4408-DAE7-464D-A0E7-6A25B408E04F}">
      <dgm:prSet/>
      <dgm:spPr/>
      <dgm:t>
        <a:bodyPr/>
        <a:lstStyle/>
        <a:p>
          <a:endParaRPr lang="en-US"/>
        </a:p>
      </dgm:t>
    </dgm:pt>
    <dgm:pt modelId="{E92F1A43-6C38-4807-B1FC-7E1963C79BE8}" type="sibTrans" cxnId="{F2AD4408-DAE7-464D-A0E7-6A25B408E04F}">
      <dgm:prSet/>
      <dgm:spPr/>
      <dgm:t>
        <a:bodyPr/>
        <a:lstStyle/>
        <a:p>
          <a:endParaRPr lang="en-US"/>
        </a:p>
      </dgm:t>
    </dgm:pt>
    <dgm:pt modelId="{945FE457-757E-4DC0-A2DE-A1779C9694DE}">
      <dgm:prSet/>
      <dgm:spPr/>
      <dgm:t>
        <a:bodyPr/>
        <a:lstStyle/>
        <a:p>
          <a:r>
            <a:rPr lang="en-US"/>
            <a:t>This forces us to wake early and disrupts out normal sleep cycles</a:t>
          </a:r>
        </a:p>
      </dgm:t>
    </dgm:pt>
    <dgm:pt modelId="{E313B930-F076-4F98-8EFC-432CAED835A6}" type="parTrans" cxnId="{7B6CC4BD-AF4B-47EE-A49D-EFFFFF3F4D01}">
      <dgm:prSet/>
      <dgm:spPr/>
      <dgm:t>
        <a:bodyPr/>
        <a:lstStyle/>
        <a:p>
          <a:endParaRPr lang="en-US"/>
        </a:p>
      </dgm:t>
    </dgm:pt>
    <dgm:pt modelId="{90F6227B-0541-42B3-B528-755B8CE02304}" type="sibTrans" cxnId="{7B6CC4BD-AF4B-47EE-A49D-EFFFFF3F4D01}">
      <dgm:prSet/>
      <dgm:spPr/>
      <dgm:t>
        <a:bodyPr/>
        <a:lstStyle/>
        <a:p>
          <a:endParaRPr lang="en-US"/>
        </a:p>
      </dgm:t>
    </dgm:pt>
    <dgm:pt modelId="{47C91F3E-48B5-4569-B4FC-E46797D5F2C1}">
      <dgm:prSet/>
      <dgm:spPr/>
      <dgm:t>
        <a:bodyPr/>
        <a:lstStyle/>
        <a:p>
          <a:r>
            <a:rPr lang="en-US"/>
            <a:t>Limit tobacco before bed </a:t>
          </a:r>
        </a:p>
      </dgm:t>
    </dgm:pt>
    <dgm:pt modelId="{CC1FBC8B-15B0-441F-B81B-625A4C67D1F2}" type="parTrans" cxnId="{63889FCB-EDF3-441C-B555-759960A1F52F}">
      <dgm:prSet/>
      <dgm:spPr/>
      <dgm:t>
        <a:bodyPr/>
        <a:lstStyle/>
        <a:p>
          <a:endParaRPr lang="en-US"/>
        </a:p>
      </dgm:t>
    </dgm:pt>
    <dgm:pt modelId="{B0DCD1C8-E5F2-4C4B-929B-C5111A2E9982}" type="sibTrans" cxnId="{63889FCB-EDF3-441C-B555-759960A1F52F}">
      <dgm:prSet/>
      <dgm:spPr/>
      <dgm:t>
        <a:bodyPr/>
        <a:lstStyle/>
        <a:p>
          <a:endParaRPr lang="en-US"/>
        </a:p>
      </dgm:t>
    </dgm:pt>
    <dgm:pt modelId="{D3FF0A98-3504-4DD9-B511-3F82A3501E79}">
      <dgm:prSet/>
      <dgm:spPr/>
      <dgm:t>
        <a:bodyPr/>
        <a:lstStyle/>
        <a:p>
          <a:r>
            <a:rPr lang="en-US"/>
            <a:t>Nicotine is a stimulant, refraining from nicotine before bed shows reduced sleep latency (time to fall asleep) </a:t>
          </a:r>
        </a:p>
      </dgm:t>
    </dgm:pt>
    <dgm:pt modelId="{58521533-34BF-4114-BF4B-726C4D7A7652}" type="parTrans" cxnId="{3E88610B-42F3-4231-9FBE-51EB26E70577}">
      <dgm:prSet/>
      <dgm:spPr/>
      <dgm:t>
        <a:bodyPr/>
        <a:lstStyle/>
        <a:p>
          <a:endParaRPr lang="en-US"/>
        </a:p>
      </dgm:t>
    </dgm:pt>
    <dgm:pt modelId="{27D8C450-EA8F-4915-A4EF-E6D76234A81E}" type="sibTrans" cxnId="{3E88610B-42F3-4231-9FBE-51EB26E70577}">
      <dgm:prSet/>
      <dgm:spPr/>
      <dgm:t>
        <a:bodyPr/>
        <a:lstStyle/>
        <a:p>
          <a:endParaRPr lang="en-US"/>
        </a:p>
      </dgm:t>
    </dgm:pt>
    <dgm:pt modelId="{627FFAC4-55BE-B34A-B68A-CE2C201452E3}" type="pres">
      <dgm:prSet presAssocID="{26D0F06F-FD18-4BFA-989F-517D0EF4E6DE}" presName="linear" presStyleCnt="0">
        <dgm:presLayoutVars>
          <dgm:dir/>
          <dgm:animLvl val="lvl"/>
          <dgm:resizeHandles val="exact"/>
        </dgm:presLayoutVars>
      </dgm:prSet>
      <dgm:spPr/>
    </dgm:pt>
    <dgm:pt modelId="{43D3FDD8-D39C-E84D-B68B-F1AAA746B391}" type="pres">
      <dgm:prSet presAssocID="{7A6EBBED-276F-442B-9331-937DF528C96F}" presName="parentLin" presStyleCnt="0"/>
      <dgm:spPr/>
    </dgm:pt>
    <dgm:pt modelId="{0AE44263-13D4-EA43-93A0-62A08BE1AC91}" type="pres">
      <dgm:prSet presAssocID="{7A6EBBED-276F-442B-9331-937DF528C96F}" presName="parentLeftMargin" presStyleLbl="node1" presStyleIdx="0" presStyleCnt="2"/>
      <dgm:spPr/>
    </dgm:pt>
    <dgm:pt modelId="{CF752698-A2ED-604F-B368-5F89999F742B}" type="pres">
      <dgm:prSet presAssocID="{7A6EBBED-276F-442B-9331-937DF528C96F}" presName="parentText" presStyleLbl="node1" presStyleIdx="0" presStyleCnt="2">
        <dgm:presLayoutVars>
          <dgm:chMax val="0"/>
          <dgm:bulletEnabled val="1"/>
        </dgm:presLayoutVars>
      </dgm:prSet>
      <dgm:spPr/>
    </dgm:pt>
    <dgm:pt modelId="{4765B58B-D5FB-D649-B191-38B36D085648}" type="pres">
      <dgm:prSet presAssocID="{7A6EBBED-276F-442B-9331-937DF528C96F}" presName="negativeSpace" presStyleCnt="0"/>
      <dgm:spPr/>
    </dgm:pt>
    <dgm:pt modelId="{520D9DE5-7101-F24B-92FC-271C95835718}" type="pres">
      <dgm:prSet presAssocID="{7A6EBBED-276F-442B-9331-937DF528C96F}" presName="childText" presStyleLbl="conFgAcc1" presStyleIdx="0" presStyleCnt="2">
        <dgm:presLayoutVars>
          <dgm:bulletEnabled val="1"/>
        </dgm:presLayoutVars>
      </dgm:prSet>
      <dgm:spPr/>
    </dgm:pt>
    <dgm:pt modelId="{5E67C04E-543E-574F-8B77-5A7B8D226172}" type="pres">
      <dgm:prSet presAssocID="{E2EDE6D5-E385-490F-AB5B-D0B1FAE3BDCC}" presName="spaceBetweenRectangles" presStyleCnt="0"/>
      <dgm:spPr/>
    </dgm:pt>
    <dgm:pt modelId="{5C63A93F-608E-0649-9F00-F9C3693D3F75}" type="pres">
      <dgm:prSet presAssocID="{47C91F3E-48B5-4569-B4FC-E46797D5F2C1}" presName="parentLin" presStyleCnt="0"/>
      <dgm:spPr/>
    </dgm:pt>
    <dgm:pt modelId="{B8207373-C1AA-2D46-8874-F8F4993E0C0F}" type="pres">
      <dgm:prSet presAssocID="{47C91F3E-48B5-4569-B4FC-E46797D5F2C1}" presName="parentLeftMargin" presStyleLbl="node1" presStyleIdx="0" presStyleCnt="2"/>
      <dgm:spPr/>
    </dgm:pt>
    <dgm:pt modelId="{DEF319B0-6C28-2E40-86FB-00624FE1AE5D}" type="pres">
      <dgm:prSet presAssocID="{47C91F3E-48B5-4569-B4FC-E46797D5F2C1}" presName="parentText" presStyleLbl="node1" presStyleIdx="1" presStyleCnt="2">
        <dgm:presLayoutVars>
          <dgm:chMax val="0"/>
          <dgm:bulletEnabled val="1"/>
        </dgm:presLayoutVars>
      </dgm:prSet>
      <dgm:spPr/>
    </dgm:pt>
    <dgm:pt modelId="{8679AC68-995F-6C42-90A7-015FFFF72552}" type="pres">
      <dgm:prSet presAssocID="{47C91F3E-48B5-4569-B4FC-E46797D5F2C1}" presName="negativeSpace" presStyleCnt="0"/>
      <dgm:spPr/>
    </dgm:pt>
    <dgm:pt modelId="{CDCBB63F-3C83-1D45-9534-0ABBB57766E6}" type="pres">
      <dgm:prSet presAssocID="{47C91F3E-48B5-4569-B4FC-E46797D5F2C1}" presName="childText" presStyleLbl="conFgAcc1" presStyleIdx="1" presStyleCnt="2">
        <dgm:presLayoutVars>
          <dgm:bulletEnabled val="1"/>
        </dgm:presLayoutVars>
      </dgm:prSet>
      <dgm:spPr/>
    </dgm:pt>
  </dgm:ptLst>
  <dgm:cxnLst>
    <dgm:cxn modelId="{F2AD4408-DAE7-464D-A0E7-6A25B408E04F}" srcId="{77329E71-F2DD-4355-B1FB-6A4A4A9AA666}" destId="{9149EA3E-0DC0-404D-808B-8BF56B580D22}" srcOrd="1" destOrd="0" parTransId="{887F00C1-3D41-477A-B443-28E0E4FEEF90}" sibTransId="{E92F1A43-6C38-4807-B1FC-7E1963C79BE8}"/>
    <dgm:cxn modelId="{3E88610B-42F3-4231-9FBE-51EB26E70577}" srcId="{47C91F3E-48B5-4569-B4FC-E46797D5F2C1}" destId="{D3FF0A98-3504-4DD9-B511-3F82A3501E79}" srcOrd="0" destOrd="0" parTransId="{58521533-34BF-4114-BF4B-726C4D7A7652}" sibTransId="{27D8C450-EA8F-4915-A4EF-E6D76234A81E}"/>
    <dgm:cxn modelId="{51600B0E-8390-6840-ABA2-063CFD73A63D}" type="presOf" srcId="{77329E71-F2DD-4355-B1FB-6A4A4A9AA666}" destId="{520D9DE5-7101-F24B-92FC-271C95835718}" srcOrd="0" destOrd="0" presId="urn:microsoft.com/office/officeart/2005/8/layout/list1"/>
    <dgm:cxn modelId="{BB9E1B20-D120-9A4C-9585-8A8E4780C494}" type="presOf" srcId="{47C91F3E-48B5-4569-B4FC-E46797D5F2C1}" destId="{DEF319B0-6C28-2E40-86FB-00624FE1AE5D}" srcOrd="1" destOrd="0" presId="urn:microsoft.com/office/officeart/2005/8/layout/list1"/>
    <dgm:cxn modelId="{88D98D25-B2E0-4232-8021-F9C3B2746292}" srcId="{26D0F06F-FD18-4BFA-989F-517D0EF4E6DE}" destId="{7A6EBBED-276F-442B-9331-937DF528C96F}" srcOrd="0" destOrd="0" parTransId="{14AD4FC4-1C7B-401E-BDEC-A5717F3B7CF1}" sibTransId="{E2EDE6D5-E385-490F-AB5B-D0B1FAE3BDCC}"/>
    <dgm:cxn modelId="{05472166-A7E4-DC44-821F-936318D95EE2}" type="presOf" srcId="{26D0F06F-FD18-4BFA-989F-517D0EF4E6DE}" destId="{627FFAC4-55BE-B34A-B68A-CE2C201452E3}" srcOrd="0" destOrd="0" presId="urn:microsoft.com/office/officeart/2005/8/layout/list1"/>
    <dgm:cxn modelId="{B96B0059-D226-F947-93CC-9CFCA591C5E1}" type="presOf" srcId="{945FE457-757E-4DC0-A2DE-A1779C9694DE}" destId="{520D9DE5-7101-F24B-92FC-271C95835718}" srcOrd="0" destOrd="3" presId="urn:microsoft.com/office/officeart/2005/8/layout/list1"/>
    <dgm:cxn modelId="{69824086-2704-4166-94E3-CEA406CC244F}" srcId="{7A6EBBED-276F-442B-9331-937DF528C96F}" destId="{77329E71-F2DD-4355-B1FB-6A4A4A9AA666}" srcOrd="0" destOrd="0" parTransId="{2B1F15C1-AC40-40EB-8595-24EC3E28FE41}" sibTransId="{E3F2F4F4-3B61-4B50-90C6-54709015C8EA}"/>
    <dgm:cxn modelId="{0CC04A8C-EFA0-7347-B4BB-673DEC04A896}" type="presOf" srcId="{D3FF0A98-3504-4DD9-B511-3F82A3501E79}" destId="{CDCBB63F-3C83-1D45-9534-0ABBB57766E6}" srcOrd="0" destOrd="0" presId="urn:microsoft.com/office/officeart/2005/8/layout/list1"/>
    <dgm:cxn modelId="{6D4405A6-B2DF-4AD9-BFAC-2786C4ECC3DC}" srcId="{77329E71-F2DD-4355-B1FB-6A4A4A9AA666}" destId="{BFD2D849-2561-4508-9E0F-94B425DB155D}" srcOrd="0" destOrd="0" parTransId="{C3987615-81ED-4B98-A51E-30ABCDFD3932}" sibTransId="{50E9F840-921B-419B-A588-D5AFDC84CD24}"/>
    <dgm:cxn modelId="{7B6CC4BD-AF4B-47EE-A49D-EFFFFF3F4D01}" srcId="{77329E71-F2DD-4355-B1FB-6A4A4A9AA666}" destId="{945FE457-757E-4DC0-A2DE-A1779C9694DE}" srcOrd="2" destOrd="0" parTransId="{E313B930-F076-4F98-8EFC-432CAED835A6}" sibTransId="{90F6227B-0541-42B3-B528-755B8CE02304}"/>
    <dgm:cxn modelId="{879BC1C4-ECB6-724A-8A09-8502D3F4372D}" type="presOf" srcId="{9149EA3E-0DC0-404D-808B-8BF56B580D22}" destId="{520D9DE5-7101-F24B-92FC-271C95835718}" srcOrd="0" destOrd="2" presId="urn:microsoft.com/office/officeart/2005/8/layout/list1"/>
    <dgm:cxn modelId="{63889FCB-EDF3-441C-B555-759960A1F52F}" srcId="{26D0F06F-FD18-4BFA-989F-517D0EF4E6DE}" destId="{47C91F3E-48B5-4569-B4FC-E46797D5F2C1}" srcOrd="1" destOrd="0" parTransId="{CC1FBC8B-15B0-441F-B81B-625A4C67D1F2}" sibTransId="{B0DCD1C8-E5F2-4C4B-929B-C5111A2E9982}"/>
    <dgm:cxn modelId="{6284BDD2-DA81-4A49-A53E-DEEF0B0A0B84}" type="presOf" srcId="{BFD2D849-2561-4508-9E0F-94B425DB155D}" destId="{520D9DE5-7101-F24B-92FC-271C95835718}" srcOrd="0" destOrd="1" presId="urn:microsoft.com/office/officeart/2005/8/layout/list1"/>
    <dgm:cxn modelId="{1ECF3DD5-7D27-4C43-8AC4-9FE38CCC59AD}" type="presOf" srcId="{47C91F3E-48B5-4569-B4FC-E46797D5F2C1}" destId="{B8207373-C1AA-2D46-8874-F8F4993E0C0F}" srcOrd="0" destOrd="0" presId="urn:microsoft.com/office/officeart/2005/8/layout/list1"/>
    <dgm:cxn modelId="{A613FADE-8E78-4B46-9213-50C4B4F1B71A}" type="presOf" srcId="{7A6EBBED-276F-442B-9331-937DF528C96F}" destId="{0AE44263-13D4-EA43-93A0-62A08BE1AC91}" srcOrd="0" destOrd="0" presId="urn:microsoft.com/office/officeart/2005/8/layout/list1"/>
    <dgm:cxn modelId="{FEE350F6-A17B-464B-B5A2-1F68E2AD4D41}" type="presOf" srcId="{7A6EBBED-276F-442B-9331-937DF528C96F}" destId="{CF752698-A2ED-604F-B368-5F89999F742B}" srcOrd="1" destOrd="0" presId="urn:microsoft.com/office/officeart/2005/8/layout/list1"/>
    <dgm:cxn modelId="{BD2473E6-83C5-394B-AD40-85E73348DA2D}" type="presParOf" srcId="{627FFAC4-55BE-B34A-B68A-CE2C201452E3}" destId="{43D3FDD8-D39C-E84D-B68B-F1AAA746B391}" srcOrd="0" destOrd="0" presId="urn:microsoft.com/office/officeart/2005/8/layout/list1"/>
    <dgm:cxn modelId="{5FBEE092-5259-5343-AE27-6698F13A2919}" type="presParOf" srcId="{43D3FDD8-D39C-E84D-B68B-F1AAA746B391}" destId="{0AE44263-13D4-EA43-93A0-62A08BE1AC91}" srcOrd="0" destOrd="0" presId="urn:microsoft.com/office/officeart/2005/8/layout/list1"/>
    <dgm:cxn modelId="{DDA4E977-6031-0742-B942-CADAEBEE17E2}" type="presParOf" srcId="{43D3FDD8-D39C-E84D-B68B-F1AAA746B391}" destId="{CF752698-A2ED-604F-B368-5F89999F742B}" srcOrd="1" destOrd="0" presId="urn:microsoft.com/office/officeart/2005/8/layout/list1"/>
    <dgm:cxn modelId="{5069D445-A56B-D647-9562-DF2C0B7AF390}" type="presParOf" srcId="{627FFAC4-55BE-B34A-B68A-CE2C201452E3}" destId="{4765B58B-D5FB-D649-B191-38B36D085648}" srcOrd="1" destOrd="0" presId="urn:microsoft.com/office/officeart/2005/8/layout/list1"/>
    <dgm:cxn modelId="{2521E172-5C3E-E949-B4EE-95C6CA406BE2}" type="presParOf" srcId="{627FFAC4-55BE-B34A-B68A-CE2C201452E3}" destId="{520D9DE5-7101-F24B-92FC-271C95835718}" srcOrd="2" destOrd="0" presId="urn:microsoft.com/office/officeart/2005/8/layout/list1"/>
    <dgm:cxn modelId="{B5BE812D-86FC-0146-8C09-5EACCC90ABCE}" type="presParOf" srcId="{627FFAC4-55BE-B34A-B68A-CE2C201452E3}" destId="{5E67C04E-543E-574F-8B77-5A7B8D226172}" srcOrd="3" destOrd="0" presId="urn:microsoft.com/office/officeart/2005/8/layout/list1"/>
    <dgm:cxn modelId="{20625DE5-D5AB-3544-9F15-751B62607643}" type="presParOf" srcId="{627FFAC4-55BE-B34A-B68A-CE2C201452E3}" destId="{5C63A93F-608E-0649-9F00-F9C3693D3F75}" srcOrd="4" destOrd="0" presId="urn:microsoft.com/office/officeart/2005/8/layout/list1"/>
    <dgm:cxn modelId="{C9996A86-5304-9C45-979E-790BDE2F58DC}" type="presParOf" srcId="{5C63A93F-608E-0649-9F00-F9C3693D3F75}" destId="{B8207373-C1AA-2D46-8874-F8F4993E0C0F}" srcOrd="0" destOrd="0" presId="urn:microsoft.com/office/officeart/2005/8/layout/list1"/>
    <dgm:cxn modelId="{C930E75F-74E1-7D45-A48B-D8F25AF90A57}" type="presParOf" srcId="{5C63A93F-608E-0649-9F00-F9C3693D3F75}" destId="{DEF319B0-6C28-2E40-86FB-00624FE1AE5D}" srcOrd="1" destOrd="0" presId="urn:microsoft.com/office/officeart/2005/8/layout/list1"/>
    <dgm:cxn modelId="{E76E8716-42DF-3246-88B5-EB4B9FFC5581}" type="presParOf" srcId="{627FFAC4-55BE-B34A-B68A-CE2C201452E3}" destId="{8679AC68-995F-6C42-90A7-015FFFF72552}" srcOrd="5" destOrd="0" presId="urn:microsoft.com/office/officeart/2005/8/layout/list1"/>
    <dgm:cxn modelId="{C81E98C6-D1FD-E640-B463-7CDA6831A229}" type="presParOf" srcId="{627FFAC4-55BE-B34A-B68A-CE2C201452E3}" destId="{CDCBB63F-3C83-1D45-9534-0ABBB57766E6}"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048403E6-AB18-4A3D-8134-9CA0FEAA3F1E}" type="doc">
      <dgm:prSet loTypeId="urn:microsoft.com/office/officeart/2005/8/layout/default" loCatId="list" qsTypeId="urn:microsoft.com/office/officeart/2005/8/quickstyle/simple1" qsCatId="simple" csTypeId="urn:microsoft.com/office/officeart/2005/8/colors/colorful2" csCatId="colorful"/>
      <dgm:spPr/>
      <dgm:t>
        <a:bodyPr/>
        <a:lstStyle/>
        <a:p>
          <a:endParaRPr lang="en-US"/>
        </a:p>
      </dgm:t>
    </dgm:pt>
    <dgm:pt modelId="{038545AB-4F60-49F9-90EE-240CBC7929E3}">
      <dgm:prSet/>
      <dgm:spPr/>
      <dgm:t>
        <a:bodyPr/>
        <a:lstStyle/>
        <a:p>
          <a:r>
            <a:rPr lang="en-US" b="0" i="0" dirty="0"/>
            <a:t>Limit your caffeine consumption to no more than about 300 mg to 400 mg per day</a:t>
          </a:r>
          <a:endParaRPr lang="en-US" dirty="0"/>
        </a:p>
      </dgm:t>
    </dgm:pt>
    <dgm:pt modelId="{6484668A-934B-446A-A789-CB5AE99B0A64}" type="parTrans" cxnId="{8B72BF7F-CB2D-407D-9C6B-695137B49CA2}">
      <dgm:prSet/>
      <dgm:spPr/>
      <dgm:t>
        <a:bodyPr/>
        <a:lstStyle/>
        <a:p>
          <a:endParaRPr lang="en-US"/>
        </a:p>
      </dgm:t>
    </dgm:pt>
    <dgm:pt modelId="{1442552E-35D9-4782-BA77-FC263BF8A946}" type="sibTrans" cxnId="{8B72BF7F-CB2D-407D-9C6B-695137B49CA2}">
      <dgm:prSet/>
      <dgm:spPr/>
      <dgm:t>
        <a:bodyPr/>
        <a:lstStyle/>
        <a:p>
          <a:endParaRPr lang="en-US"/>
        </a:p>
      </dgm:t>
    </dgm:pt>
    <dgm:pt modelId="{F16DDEC7-BE25-43F1-BC65-739FB2D5FFE5}">
      <dgm:prSet/>
      <dgm:spPr/>
      <dgm:t>
        <a:bodyPr/>
        <a:lstStyle/>
        <a:p>
          <a:r>
            <a:rPr lang="en-US" b="0" i="0"/>
            <a:t>three to four cups (8-oz) of coffee</a:t>
          </a:r>
          <a:endParaRPr lang="en-US"/>
        </a:p>
      </dgm:t>
    </dgm:pt>
    <dgm:pt modelId="{CC901FED-0501-4C75-8E0B-701BF805830A}" type="parTrans" cxnId="{2DEEA715-6685-46B3-8392-DEC436A15FEC}">
      <dgm:prSet/>
      <dgm:spPr/>
      <dgm:t>
        <a:bodyPr/>
        <a:lstStyle/>
        <a:p>
          <a:endParaRPr lang="en-US"/>
        </a:p>
      </dgm:t>
    </dgm:pt>
    <dgm:pt modelId="{1E40F129-5682-4603-B89A-9D74C849FEB7}" type="sibTrans" cxnId="{2DEEA715-6685-46B3-8392-DEC436A15FEC}">
      <dgm:prSet/>
      <dgm:spPr/>
      <dgm:t>
        <a:bodyPr/>
        <a:lstStyle/>
        <a:p>
          <a:endParaRPr lang="en-US"/>
        </a:p>
      </dgm:t>
    </dgm:pt>
    <dgm:pt modelId="{2995892C-030A-401D-9746-33CB00DF4D15}">
      <dgm:prSet/>
      <dgm:spPr/>
      <dgm:t>
        <a:bodyPr/>
        <a:lstStyle/>
        <a:p>
          <a:r>
            <a:rPr lang="en-US" b="0" i="0"/>
            <a:t>If you are pregnant or nursing should consume less caffeine or avoid it altogether</a:t>
          </a:r>
          <a:endParaRPr lang="en-US"/>
        </a:p>
      </dgm:t>
    </dgm:pt>
    <dgm:pt modelId="{7FD805A2-A1A7-4A63-A693-077A5E05C676}" type="parTrans" cxnId="{452956ED-24E3-420B-A419-ECC0218425B3}">
      <dgm:prSet/>
      <dgm:spPr/>
      <dgm:t>
        <a:bodyPr/>
        <a:lstStyle/>
        <a:p>
          <a:endParaRPr lang="en-US"/>
        </a:p>
      </dgm:t>
    </dgm:pt>
    <dgm:pt modelId="{D93F26F9-0CE7-43F9-932C-8C9B8D69EC8C}" type="sibTrans" cxnId="{452956ED-24E3-420B-A419-ECC0218425B3}">
      <dgm:prSet/>
      <dgm:spPr/>
      <dgm:t>
        <a:bodyPr/>
        <a:lstStyle/>
        <a:p>
          <a:endParaRPr lang="en-US"/>
        </a:p>
      </dgm:t>
    </dgm:pt>
    <dgm:pt modelId="{232939C8-8C19-4F0D-B68F-AE090F1BF306}">
      <dgm:prSet/>
      <dgm:spPr/>
      <dgm:t>
        <a:bodyPr/>
        <a:lstStyle/>
        <a:p>
          <a:r>
            <a:rPr lang="en-US" b="0" i="0"/>
            <a:t>High blood pressure or other heart problems should avoid high levels of caffeine</a:t>
          </a:r>
          <a:endParaRPr lang="en-US"/>
        </a:p>
      </dgm:t>
    </dgm:pt>
    <dgm:pt modelId="{1302A517-4EA0-4D4B-A0B0-437B5CEB0D6A}" type="parTrans" cxnId="{685D9410-304E-4088-9A45-A07BE9CA468A}">
      <dgm:prSet/>
      <dgm:spPr/>
      <dgm:t>
        <a:bodyPr/>
        <a:lstStyle/>
        <a:p>
          <a:endParaRPr lang="en-US"/>
        </a:p>
      </dgm:t>
    </dgm:pt>
    <dgm:pt modelId="{44C43EF5-96A2-4B17-8042-C58BD1544636}" type="sibTrans" cxnId="{685D9410-304E-4088-9A45-A07BE9CA468A}">
      <dgm:prSet/>
      <dgm:spPr/>
      <dgm:t>
        <a:bodyPr/>
        <a:lstStyle/>
        <a:p>
          <a:endParaRPr lang="en-US"/>
        </a:p>
      </dgm:t>
    </dgm:pt>
    <dgm:pt modelId="{DD387A3F-C059-4C0E-9974-7FCF217092B0}">
      <dgm:prSet/>
      <dgm:spPr/>
      <dgm:t>
        <a:bodyPr/>
        <a:lstStyle/>
        <a:p>
          <a:r>
            <a:rPr lang="en-US" b="0" i="0"/>
            <a:t>It is best if you </a:t>
          </a:r>
          <a:r>
            <a:rPr lang="en-US" b="1" i="1"/>
            <a:t>avoid caffeine in the late afternoon and in the evening</a:t>
          </a:r>
          <a:endParaRPr lang="en-US"/>
        </a:p>
      </dgm:t>
    </dgm:pt>
    <dgm:pt modelId="{A7BDD523-D637-4865-A144-DDEE5B678027}" type="parTrans" cxnId="{3914F073-E215-4A3A-8E05-8261E7AB193E}">
      <dgm:prSet/>
      <dgm:spPr/>
      <dgm:t>
        <a:bodyPr/>
        <a:lstStyle/>
        <a:p>
          <a:endParaRPr lang="en-US"/>
        </a:p>
      </dgm:t>
    </dgm:pt>
    <dgm:pt modelId="{E31814D2-E8E5-4F47-9153-738210D25A87}" type="sibTrans" cxnId="{3914F073-E215-4A3A-8E05-8261E7AB193E}">
      <dgm:prSet/>
      <dgm:spPr/>
      <dgm:t>
        <a:bodyPr/>
        <a:lstStyle/>
        <a:p>
          <a:endParaRPr lang="en-US"/>
        </a:p>
      </dgm:t>
    </dgm:pt>
    <dgm:pt modelId="{FE63B1D8-7932-4F04-A6BF-1D21C92E59ED}">
      <dgm:prSet/>
      <dgm:spPr/>
      <dgm:t>
        <a:bodyPr/>
        <a:lstStyle/>
        <a:p>
          <a:r>
            <a:rPr lang="en-US" b="0" i="0"/>
            <a:t>The FDA and the American Academy of Sleep Medicine advise consumers to avoid powdered pure caffeine</a:t>
          </a:r>
          <a:endParaRPr lang="en-US"/>
        </a:p>
      </dgm:t>
    </dgm:pt>
    <dgm:pt modelId="{2BFB06B1-31B1-4B6D-A196-496F7AECA2F5}" type="parTrans" cxnId="{30DAC9C9-C666-4D84-8F77-598373FA84A4}">
      <dgm:prSet/>
      <dgm:spPr/>
      <dgm:t>
        <a:bodyPr/>
        <a:lstStyle/>
        <a:p>
          <a:endParaRPr lang="en-US"/>
        </a:p>
      </dgm:t>
    </dgm:pt>
    <dgm:pt modelId="{16FCA071-9751-47C3-99FC-1B3A4D1E99B8}" type="sibTrans" cxnId="{30DAC9C9-C666-4D84-8F77-598373FA84A4}">
      <dgm:prSet/>
      <dgm:spPr/>
      <dgm:t>
        <a:bodyPr/>
        <a:lstStyle/>
        <a:p>
          <a:endParaRPr lang="en-US"/>
        </a:p>
      </dgm:t>
    </dgm:pt>
    <dgm:pt modelId="{26E7BC95-2F26-9B47-AB61-39CC9D056189}" type="pres">
      <dgm:prSet presAssocID="{048403E6-AB18-4A3D-8134-9CA0FEAA3F1E}" presName="diagram" presStyleCnt="0">
        <dgm:presLayoutVars>
          <dgm:dir/>
          <dgm:resizeHandles val="exact"/>
        </dgm:presLayoutVars>
      </dgm:prSet>
      <dgm:spPr/>
    </dgm:pt>
    <dgm:pt modelId="{4DFCCFD4-7B9A-BB4D-A47B-8354FFF03498}" type="pres">
      <dgm:prSet presAssocID="{038545AB-4F60-49F9-90EE-240CBC7929E3}" presName="node" presStyleLbl="node1" presStyleIdx="0" presStyleCnt="5">
        <dgm:presLayoutVars>
          <dgm:bulletEnabled val="1"/>
        </dgm:presLayoutVars>
      </dgm:prSet>
      <dgm:spPr/>
    </dgm:pt>
    <dgm:pt modelId="{EF6FA71A-4015-F145-8A80-6833E6EE5DF3}" type="pres">
      <dgm:prSet presAssocID="{1442552E-35D9-4782-BA77-FC263BF8A946}" presName="sibTrans" presStyleCnt="0"/>
      <dgm:spPr/>
    </dgm:pt>
    <dgm:pt modelId="{093836E4-9359-574D-8035-A02FCF377F37}" type="pres">
      <dgm:prSet presAssocID="{2995892C-030A-401D-9746-33CB00DF4D15}" presName="node" presStyleLbl="node1" presStyleIdx="1" presStyleCnt="5">
        <dgm:presLayoutVars>
          <dgm:bulletEnabled val="1"/>
        </dgm:presLayoutVars>
      </dgm:prSet>
      <dgm:spPr/>
    </dgm:pt>
    <dgm:pt modelId="{4B8A0536-B3E8-CA45-A1EB-5E812BFA8C60}" type="pres">
      <dgm:prSet presAssocID="{D93F26F9-0CE7-43F9-932C-8C9B8D69EC8C}" presName="sibTrans" presStyleCnt="0"/>
      <dgm:spPr/>
    </dgm:pt>
    <dgm:pt modelId="{CD524EDA-66FA-3B4A-A31B-DD8897F52F2D}" type="pres">
      <dgm:prSet presAssocID="{232939C8-8C19-4F0D-B68F-AE090F1BF306}" presName="node" presStyleLbl="node1" presStyleIdx="2" presStyleCnt="5">
        <dgm:presLayoutVars>
          <dgm:bulletEnabled val="1"/>
        </dgm:presLayoutVars>
      </dgm:prSet>
      <dgm:spPr/>
    </dgm:pt>
    <dgm:pt modelId="{CBD4D33E-83F0-3F4C-AC25-14F1FBB48399}" type="pres">
      <dgm:prSet presAssocID="{44C43EF5-96A2-4B17-8042-C58BD1544636}" presName="sibTrans" presStyleCnt="0"/>
      <dgm:spPr/>
    </dgm:pt>
    <dgm:pt modelId="{82403FDE-335C-E741-A002-344811E8C840}" type="pres">
      <dgm:prSet presAssocID="{DD387A3F-C059-4C0E-9974-7FCF217092B0}" presName="node" presStyleLbl="node1" presStyleIdx="3" presStyleCnt="5">
        <dgm:presLayoutVars>
          <dgm:bulletEnabled val="1"/>
        </dgm:presLayoutVars>
      </dgm:prSet>
      <dgm:spPr/>
    </dgm:pt>
    <dgm:pt modelId="{DB9F406E-9B52-3942-8C5B-06E18CDD8806}" type="pres">
      <dgm:prSet presAssocID="{E31814D2-E8E5-4F47-9153-738210D25A87}" presName="sibTrans" presStyleCnt="0"/>
      <dgm:spPr/>
    </dgm:pt>
    <dgm:pt modelId="{69D5EB65-8A35-044F-8D9E-AA05157DCD5C}" type="pres">
      <dgm:prSet presAssocID="{FE63B1D8-7932-4F04-A6BF-1D21C92E59ED}" presName="node" presStyleLbl="node1" presStyleIdx="4" presStyleCnt="5">
        <dgm:presLayoutVars>
          <dgm:bulletEnabled val="1"/>
        </dgm:presLayoutVars>
      </dgm:prSet>
      <dgm:spPr/>
    </dgm:pt>
  </dgm:ptLst>
  <dgm:cxnLst>
    <dgm:cxn modelId="{685D9410-304E-4088-9A45-A07BE9CA468A}" srcId="{048403E6-AB18-4A3D-8134-9CA0FEAA3F1E}" destId="{232939C8-8C19-4F0D-B68F-AE090F1BF306}" srcOrd="2" destOrd="0" parTransId="{1302A517-4EA0-4D4B-A0B0-437B5CEB0D6A}" sibTransId="{44C43EF5-96A2-4B17-8042-C58BD1544636}"/>
    <dgm:cxn modelId="{2DEEA715-6685-46B3-8392-DEC436A15FEC}" srcId="{038545AB-4F60-49F9-90EE-240CBC7929E3}" destId="{F16DDEC7-BE25-43F1-BC65-739FB2D5FFE5}" srcOrd="0" destOrd="0" parTransId="{CC901FED-0501-4C75-8E0B-701BF805830A}" sibTransId="{1E40F129-5682-4603-B89A-9D74C849FEB7}"/>
    <dgm:cxn modelId="{E17C4B43-F95A-8840-8DEB-D8FBAA119259}" type="presOf" srcId="{FE63B1D8-7932-4F04-A6BF-1D21C92E59ED}" destId="{69D5EB65-8A35-044F-8D9E-AA05157DCD5C}" srcOrd="0" destOrd="0" presId="urn:microsoft.com/office/officeart/2005/8/layout/default"/>
    <dgm:cxn modelId="{47E7E54B-082C-3F4E-9254-131574AE5DA8}" type="presOf" srcId="{048403E6-AB18-4A3D-8134-9CA0FEAA3F1E}" destId="{26E7BC95-2F26-9B47-AB61-39CC9D056189}" srcOrd="0" destOrd="0" presId="urn:microsoft.com/office/officeart/2005/8/layout/default"/>
    <dgm:cxn modelId="{3914F073-E215-4A3A-8E05-8261E7AB193E}" srcId="{048403E6-AB18-4A3D-8134-9CA0FEAA3F1E}" destId="{DD387A3F-C059-4C0E-9974-7FCF217092B0}" srcOrd="3" destOrd="0" parTransId="{A7BDD523-D637-4865-A144-DDEE5B678027}" sibTransId="{E31814D2-E8E5-4F47-9153-738210D25A87}"/>
    <dgm:cxn modelId="{8B72BF7F-CB2D-407D-9C6B-695137B49CA2}" srcId="{048403E6-AB18-4A3D-8134-9CA0FEAA3F1E}" destId="{038545AB-4F60-49F9-90EE-240CBC7929E3}" srcOrd="0" destOrd="0" parTransId="{6484668A-934B-446A-A789-CB5AE99B0A64}" sibTransId="{1442552E-35D9-4782-BA77-FC263BF8A946}"/>
    <dgm:cxn modelId="{B16BFFA8-3404-A341-9977-DA7910029B62}" type="presOf" srcId="{DD387A3F-C059-4C0E-9974-7FCF217092B0}" destId="{82403FDE-335C-E741-A002-344811E8C840}" srcOrd="0" destOrd="0" presId="urn:microsoft.com/office/officeart/2005/8/layout/default"/>
    <dgm:cxn modelId="{30DAC9C9-C666-4D84-8F77-598373FA84A4}" srcId="{048403E6-AB18-4A3D-8134-9CA0FEAA3F1E}" destId="{FE63B1D8-7932-4F04-A6BF-1D21C92E59ED}" srcOrd="4" destOrd="0" parTransId="{2BFB06B1-31B1-4B6D-A196-496F7AECA2F5}" sibTransId="{16FCA071-9751-47C3-99FC-1B3A4D1E99B8}"/>
    <dgm:cxn modelId="{1EBED2CE-A8EA-7E46-B04E-A1C224BE68D5}" type="presOf" srcId="{038545AB-4F60-49F9-90EE-240CBC7929E3}" destId="{4DFCCFD4-7B9A-BB4D-A47B-8354FFF03498}" srcOrd="0" destOrd="0" presId="urn:microsoft.com/office/officeart/2005/8/layout/default"/>
    <dgm:cxn modelId="{C5ADEDDD-1CA3-FA45-9FBC-181C427713BC}" type="presOf" srcId="{2995892C-030A-401D-9746-33CB00DF4D15}" destId="{093836E4-9359-574D-8035-A02FCF377F37}" srcOrd="0" destOrd="0" presId="urn:microsoft.com/office/officeart/2005/8/layout/default"/>
    <dgm:cxn modelId="{452956ED-24E3-420B-A419-ECC0218425B3}" srcId="{048403E6-AB18-4A3D-8134-9CA0FEAA3F1E}" destId="{2995892C-030A-401D-9746-33CB00DF4D15}" srcOrd="1" destOrd="0" parTransId="{7FD805A2-A1A7-4A63-A693-077A5E05C676}" sibTransId="{D93F26F9-0CE7-43F9-932C-8C9B8D69EC8C}"/>
    <dgm:cxn modelId="{3E9248F5-E5B0-7C42-A699-0D7A62648986}" type="presOf" srcId="{F16DDEC7-BE25-43F1-BC65-739FB2D5FFE5}" destId="{4DFCCFD4-7B9A-BB4D-A47B-8354FFF03498}" srcOrd="0" destOrd="1" presId="urn:microsoft.com/office/officeart/2005/8/layout/default"/>
    <dgm:cxn modelId="{F5062AFA-F90E-4C4E-9611-2309D8249DA4}" type="presOf" srcId="{232939C8-8C19-4F0D-B68F-AE090F1BF306}" destId="{CD524EDA-66FA-3B4A-A31B-DD8897F52F2D}" srcOrd="0" destOrd="0" presId="urn:microsoft.com/office/officeart/2005/8/layout/default"/>
    <dgm:cxn modelId="{0F7B1697-9B9A-3A44-AB6B-A4FEBCEB2301}" type="presParOf" srcId="{26E7BC95-2F26-9B47-AB61-39CC9D056189}" destId="{4DFCCFD4-7B9A-BB4D-A47B-8354FFF03498}" srcOrd="0" destOrd="0" presId="urn:microsoft.com/office/officeart/2005/8/layout/default"/>
    <dgm:cxn modelId="{580AC911-BFAF-8444-AB44-3525C1C6F97B}" type="presParOf" srcId="{26E7BC95-2F26-9B47-AB61-39CC9D056189}" destId="{EF6FA71A-4015-F145-8A80-6833E6EE5DF3}" srcOrd="1" destOrd="0" presId="urn:microsoft.com/office/officeart/2005/8/layout/default"/>
    <dgm:cxn modelId="{1C6A0B8F-D275-BB49-9150-5E903C78B889}" type="presParOf" srcId="{26E7BC95-2F26-9B47-AB61-39CC9D056189}" destId="{093836E4-9359-574D-8035-A02FCF377F37}" srcOrd="2" destOrd="0" presId="urn:microsoft.com/office/officeart/2005/8/layout/default"/>
    <dgm:cxn modelId="{49BCC5D2-EB1D-1E46-B756-3FC1B45B6780}" type="presParOf" srcId="{26E7BC95-2F26-9B47-AB61-39CC9D056189}" destId="{4B8A0536-B3E8-CA45-A1EB-5E812BFA8C60}" srcOrd="3" destOrd="0" presId="urn:microsoft.com/office/officeart/2005/8/layout/default"/>
    <dgm:cxn modelId="{35E746EB-40E8-2A48-98BA-3368D53D266E}" type="presParOf" srcId="{26E7BC95-2F26-9B47-AB61-39CC9D056189}" destId="{CD524EDA-66FA-3B4A-A31B-DD8897F52F2D}" srcOrd="4" destOrd="0" presId="urn:microsoft.com/office/officeart/2005/8/layout/default"/>
    <dgm:cxn modelId="{D0F82130-57E0-7D46-822B-0688B1D0823E}" type="presParOf" srcId="{26E7BC95-2F26-9B47-AB61-39CC9D056189}" destId="{CBD4D33E-83F0-3F4C-AC25-14F1FBB48399}" srcOrd="5" destOrd="0" presId="urn:microsoft.com/office/officeart/2005/8/layout/default"/>
    <dgm:cxn modelId="{CA46F0D8-0E46-8740-9275-218BF7748B30}" type="presParOf" srcId="{26E7BC95-2F26-9B47-AB61-39CC9D056189}" destId="{82403FDE-335C-E741-A002-344811E8C840}" srcOrd="6" destOrd="0" presId="urn:microsoft.com/office/officeart/2005/8/layout/default"/>
    <dgm:cxn modelId="{873C18AB-950E-0C44-ADB3-D9A4EE82974A}" type="presParOf" srcId="{26E7BC95-2F26-9B47-AB61-39CC9D056189}" destId="{DB9F406E-9B52-3942-8C5B-06E18CDD8806}" srcOrd="7" destOrd="0" presId="urn:microsoft.com/office/officeart/2005/8/layout/default"/>
    <dgm:cxn modelId="{E4F2DFAF-BB71-7048-B4D4-85202DC80227}" type="presParOf" srcId="{26E7BC95-2F26-9B47-AB61-39CC9D056189}" destId="{69D5EB65-8A35-044F-8D9E-AA05157DCD5C}"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8D159A39-83F1-4BFB-944D-18B263378406}"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DE32426A-2FEC-4C77-A996-E686C8EF7C4A}">
      <dgm:prSet custT="1"/>
      <dgm:spPr/>
      <dgm:t>
        <a:bodyPr/>
        <a:lstStyle/>
        <a:p>
          <a:pPr>
            <a:lnSpc>
              <a:spcPct val="100000"/>
            </a:lnSpc>
          </a:pPr>
          <a:r>
            <a:rPr lang="en-US" sz="2000" dirty="0"/>
            <a:t>400 mg of caffeine taken 6 hours before sleep</a:t>
          </a:r>
        </a:p>
      </dgm:t>
    </dgm:pt>
    <dgm:pt modelId="{231051BA-BB0E-4808-81A2-1DD87A7F1B80}" type="parTrans" cxnId="{775E010B-97F8-4BB8-AA38-79FA16D5A160}">
      <dgm:prSet/>
      <dgm:spPr/>
      <dgm:t>
        <a:bodyPr/>
        <a:lstStyle/>
        <a:p>
          <a:endParaRPr lang="en-US"/>
        </a:p>
      </dgm:t>
    </dgm:pt>
    <dgm:pt modelId="{C7EC1038-5F7E-4CD7-8E02-7105B691665E}" type="sibTrans" cxnId="{775E010B-97F8-4BB8-AA38-79FA16D5A160}">
      <dgm:prSet/>
      <dgm:spPr/>
      <dgm:t>
        <a:bodyPr/>
        <a:lstStyle/>
        <a:p>
          <a:endParaRPr lang="en-US"/>
        </a:p>
      </dgm:t>
    </dgm:pt>
    <dgm:pt modelId="{043FC178-EFFF-4C4F-B83F-3DF690CC04E8}">
      <dgm:prSet custT="1"/>
      <dgm:spPr/>
      <dgm:t>
        <a:bodyPr/>
        <a:lstStyle/>
        <a:p>
          <a:pPr>
            <a:lnSpc>
              <a:spcPct val="100000"/>
            </a:lnSpc>
          </a:pPr>
          <a:r>
            <a:rPr lang="en-US" sz="2000"/>
            <a:t>Caffeine reduced sleep by more than 1 hour</a:t>
          </a:r>
        </a:p>
      </dgm:t>
    </dgm:pt>
    <dgm:pt modelId="{DE320EE8-DCC5-40AE-95DE-AEE53AD26C00}" type="parTrans" cxnId="{BF5D60D5-D517-4BB2-B6A8-947200EDF778}">
      <dgm:prSet/>
      <dgm:spPr/>
      <dgm:t>
        <a:bodyPr/>
        <a:lstStyle/>
        <a:p>
          <a:endParaRPr lang="en-US"/>
        </a:p>
      </dgm:t>
    </dgm:pt>
    <dgm:pt modelId="{DE2605D5-1F21-4BAF-9011-361BA5E5AB72}" type="sibTrans" cxnId="{BF5D60D5-D517-4BB2-B6A8-947200EDF778}">
      <dgm:prSet/>
      <dgm:spPr/>
      <dgm:t>
        <a:bodyPr/>
        <a:lstStyle/>
        <a:p>
          <a:endParaRPr lang="en-US"/>
        </a:p>
      </dgm:t>
    </dgm:pt>
    <dgm:pt modelId="{92549453-A836-454C-AD5D-B80CA45CA97F}">
      <dgm:prSet custT="1"/>
      <dgm:spPr/>
      <dgm:t>
        <a:bodyPr/>
        <a:lstStyle/>
        <a:p>
          <a:pPr>
            <a:lnSpc>
              <a:spcPct val="100000"/>
            </a:lnSpc>
          </a:pPr>
          <a:r>
            <a:rPr lang="en-US" sz="2000"/>
            <a:t>If experienced over multiple nights, may have detrimental effects on daytime function</a:t>
          </a:r>
        </a:p>
      </dgm:t>
    </dgm:pt>
    <dgm:pt modelId="{C26B204D-00DF-4460-982A-2D19F9301968}" type="parTrans" cxnId="{958D5305-DEA9-4D65-A48F-EA5F17CEE87F}">
      <dgm:prSet/>
      <dgm:spPr/>
      <dgm:t>
        <a:bodyPr/>
        <a:lstStyle/>
        <a:p>
          <a:endParaRPr lang="en-US"/>
        </a:p>
      </dgm:t>
    </dgm:pt>
    <dgm:pt modelId="{0CBC324B-1D7C-4C7F-9B31-0ABB60250673}" type="sibTrans" cxnId="{958D5305-DEA9-4D65-A48F-EA5F17CEE87F}">
      <dgm:prSet/>
      <dgm:spPr/>
      <dgm:t>
        <a:bodyPr/>
        <a:lstStyle/>
        <a:p>
          <a:endParaRPr lang="en-US"/>
        </a:p>
      </dgm:t>
    </dgm:pt>
    <dgm:pt modelId="{C73D46B2-DEFD-44CB-9BC9-84C0CB465FB0}" type="pres">
      <dgm:prSet presAssocID="{8D159A39-83F1-4BFB-944D-18B263378406}" presName="root" presStyleCnt="0">
        <dgm:presLayoutVars>
          <dgm:dir/>
          <dgm:resizeHandles val="exact"/>
        </dgm:presLayoutVars>
      </dgm:prSet>
      <dgm:spPr/>
    </dgm:pt>
    <dgm:pt modelId="{8F721CE3-4596-4485-B6B3-C80EE746D4A6}" type="pres">
      <dgm:prSet presAssocID="{DE32426A-2FEC-4C77-A996-E686C8EF7C4A}" presName="compNode" presStyleCnt="0"/>
      <dgm:spPr/>
    </dgm:pt>
    <dgm:pt modelId="{DD23B583-D059-48D8-9B11-62C0CBECA430}" type="pres">
      <dgm:prSet presAssocID="{DE32426A-2FEC-4C77-A996-E686C8EF7C4A}" presName="iconRect" presStyleLbl="node1" presStyleIdx="0"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dgm:spPr>
      <dgm:extLst>
        <a:ext uri="{E40237B7-FDA0-4F09-8148-C483321AD2D9}">
          <dgm14:cNvPr xmlns:dgm14="http://schemas.microsoft.com/office/drawing/2010/diagram" id="0" name="" descr="Coffee"/>
        </a:ext>
      </dgm:extLst>
    </dgm:pt>
    <dgm:pt modelId="{1E6055FF-DB47-4796-B184-059841CB8FE3}" type="pres">
      <dgm:prSet presAssocID="{DE32426A-2FEC-4C77-A996-E686C8EF7C4A}" presName="spaceRect" presStyleCnt="0"/>
      <dgm:spPr/>
    </dgm:pt>
    <dgm:pt modelId="{AF838AA8-61CE-4A41-B40E-B4E201ED825C}" type="pres">
      <dgm:prSet presAssocID="{DE32426A-2FEC-4C77-A996-E686C8EF7C4A}" presName="textRect" presStyleLbl="revTx" presStyleIdx="0" presStyleCnt="3">
        <dgm:presLayoutVars>
          <dgm:chMax val="1"/>
          <dgm:chPref val="1"/>
        </dgm:presLayoutVars>
      </dgm:prSet>
      <dgm:spPr/>
    </dgm:pt>
    <dgm:pt modelId="{B17FBD39-63D2-4C7E-A01E-5671611A4C10}" type="pres">
      <dgm:prSet presAssocID="{C7EC1038-5F7E-4CD7-8E02-7105B691665E}" presName="sibTrans" presStyleCnt="0"/>
      <dgm:spPr/>
    </dgm:pt>
    <dgm:pt modelId="{8FFCB9B7-0048-45EF-AC62-C6F9B6BB3293}" type="pres">
      <dgm:prSet presAssocID="{043FC178-EFFF-4C4F-B83F-3DF690CC04E8}" presName="compNode" presStyleCnt="0"/>
      <dgm:spPr/>
    </dgm:pt>
    <dgm:pt modelId="{3C59A2CB-1C4B-4647-9474-8F6F0F56D7B2}" type="pres">
      <dgm:prSet presAssocID="{043FC178-EFFF-4C4F-B83F-3DF690CC04E8}" presName="iconRect" presStyleLbl="node1" presStyleIdx="1"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Tea"/>
        </a:ext>
      </dgm:extLst>
    </dgm:pt>
    <dgm:pt modelId="{F4756CA2-2696-410E-9302-396740574B4A}" type="pres">
      <dgm:prSet presAssocID="{043FC178-EFFF-4C4F-B83F-3DF690CC04E8}" presName="spaceRect" presStyleCnt="0"/>
      <dgm:spPr/>
    </dgm:pt>
    <dgm:pt modelId="{B687ED07-DFE4-4CC0-98CD-77D42D440D46}" type="pres">
      <dgm:prSet presAssocID="{043FC178-EFFF-4C4F-B83F-3DF690CC04E8}" presName="textRect" presStyleLbl="revTx" presStyleIdx="1" presStyleCnt="3">
        <dgm:presLayoutVars>
          <dgm:chMax val="1"/>
          <dgm:chPref val="1"/>
        </dgm:presLayoutVars>
      </dgm:prSet>
      <dgm:spPr/>
    </dgm:pt>
    <dgm:pt modelId="{31F8E895-B6F2-461F-9EA0-AFB70B9E815D}" type="pres">
      <dgm:prSet presAssocID="{DE2605D5-1F21-4BAF-9011-361BA5E5AB72}" presName="sibTrans" presStyleCnt="0"/>
      <dgm:spPr/>
    </dgm:pt>
    <dgm:pt modelId="{7E01FF0C-586D-4A11-B209-5550CE6F0134}" type="pres">
      <dgm:prSet presAssocID="{92549453-A836-454C-AD5D-B80CA45CA97F}" presName="compNode" presStyleCnt="0"/>
      <dgm:spPr/>
    </dgm:pt>
    <dgm:pt modelId="{5F30DBD9-4197-447C-8A2C-6A552EA5548D}" type="pres">
      <dgm:prSet presAssocID="{92549453-A836-454C-AD5D-B80CA45CA97F}" presName="iconRect" presStyleLbl="node1" presStyleIdx="2"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dgm:spPr>
      <dgm:extLst>
        <a:ext uri="{E40237B7-FDA0-4F09-8148-C483321AD2D9}">
          <dgm14:cNvPr xmlns:dgm14="http://schemas.microsoft.com/office/drawing/2010/diagram" id="0" name="" descr="Sleep"/>
        </a:ext>
      </dgm:extLst>
    </dgm:pt>
    <dgm:pt modelId="{BEBD4B11-AC16-4E5C-87AB-AB02011C1A80}" type="pres">
      <dgm:prSet presAssocID="{92549453-A836-454C-AD5D-B80CA45CA97F}" presName="spaceRect" presStyleCnt="0"/>
      <dgm:spPr/>
    </dgm:pt>
    <dgm:pt modelId="{707EE2BB-03C9-4094-BCC4-B712213641F8}" type="pres">
      <dgm:prSet presAssocID="{92549453-A836-454C-AD5D-B80CA45CA97F}" presName="textRect" presStyleLbl="revTx" presStyleIdx="2" presStyleCnt="3">
        <dgm:presLayoutVars>
          <dgm:chMax val="1"/>
          <dgm:chPref val="1"/>
        </dgm:presLayoutVars>
      </dgm:prSet>
      <dgm:spPr/>
    </dgm:pt>
  </dgm:ptLst>
  <dgm:cxnLst>
    <dgm:cxn modelId="{958D5305-DEA9-4D65-A48F-EA5F17CEE87F}" srcId="{8D159A39-83F1-4BFB-944D-18B263378406}" destId="{92549453-A836-454C-AD5D-B80CA45CA97F}" srcOrd="2" destOrd="0" parTransId="{C26B204D-00DF-4460-982A-2D19F9301968}" sibTransId="{0CBC324B-1D7C-4C7F-9B31-0ABB60250673}"/>
    <dgm:cxn modelId="{775E010B-97F8-4BB8-AA38-79FA16D5A160}" srcId="{8D159A39-83F1-4BFB-944D-18B263378406}" destId="{DE32426A-2FEC-4C77-A996-E686C8EF7C4A}" srcOrd="0" destOrd="0" parTransId="{231051BA-BB0E-4808-81A2-1DD87A7F1B80}" sibTransId="{C7EC1038-5F7E-4CD7-8E02-7105B691665E}"/>
    <dgm:cxn modelId="{30F1E22E-A8EC-436B-BA8D-8FE790EB2453}" type="presOf" srcId="{043FC178-EFFF-4C4F-B83F-3DF690CC04E8}" destId="{B687ED07-DFE4-4CC0-98CD-77D42D440D46}" srcOrd="0" destOrd="0" presId="urn:microsoft.com/office/officeart/2018/2/layout/IconLabelList"/>
    <dgm:cxn modelId="{6F5AFA30-D470-48CE-8377-E825E3951E79}" type="presOf" srcId="{92549453-A836-454C-AD5D-B80CA45CA97F}" destId="{707EE2BB-03C9-4094-BCC4-B712213641F8}" srcOrd="0" destOrd="0" presId="urn:microsoft.com/office/officeart/2018/2/layout/IconLabelList"/>
    <dgm:cxn modelId="{CF36BE71-394D-4A37-8EEC-C02E1AB21F88}" type="presOf" srcId="{DE32426A-2FEC-4C77-A996-E686C8EF7C4A}" destId="{AF838AA8-61CE-4A41-B40E-B4E201ED825C}" srcOrd="0" destOrd="0" presId="urn:microsoft.com/office/officeart/2018/2/layout/IconLabelList"/>
    <dgm:cxn modelId="{3C26A0A5-4F80-44D5-8342-BB8DC00F07B6}" type="presOf" srcId="{8D159A39-83F1-4BFB-944D-18B263378406}" destId="{C73D46B2-DEFD-44CB-9BC9-84C0CB465FB0}" srcOrd="0" destOrd="0" presId="urn:microsoft.com/office/officeart/2018/2/layout/IconLabelList"/>
    <dgm:cxn modelId="{BF5D60D5-D517-4BB2-B6A8-947200EDF778}" srcId="{8D159A39-83F1-4BFB-944D-18B263378406}" destId="{043FC178-EFFF-4C4F-B83F-3DF690CC04E8}" srcOrd="1" destOrd="0" parTransId="{DE320EE8-DCC5-40AE-95DE-AEE53AD26C00}" sibTransId="{DE2605D5-1F21-4BAF-9011-361BA5E5AB72}"/>
    <dgm:cxn modelId="{8F9D71AD-FBE0-4525-9522-5C489FF1E82C}" type="presParOf" srcId="{C73D46B2-DEFD-44CB-9BC9-84C0CB465FB0}" destId="{8F721CE3-4596-4485-B6B3-C80EE746D4A6}" srcOrd="0" destOrd="0" presId="urn:microsoft.com/office/officeart/2018/2/layout/IconLabelList"/>
    <dgm:cxn modelId="{919B74AC-131E-4759-A721-833E232456FA}" type="presParOf" srcId="{8F721CE3-4596-4485-B6B3-C80EE746D4A6}" destId="{DD23B583-D059-48D8-9B11-62C0CBECA430}" srcOrd="0" destOrd="0" presId="urn:microsoft.com/office/officeart/2018/2/layout/IconLabelList"/>
    <dgm:cxn modelId="{34AF145A-D501-4EDC-92FA-584E2D1107A6}" type="presParOf" srcId="{8F721CE3-4596-4485-B6B3-C80EE746D4A6}" destId="{1E6055FF-DB47-4796-B184-059841CB8FE3}" srcOrd="1" destOrd="0" presId="urn:microsoft.com/office/officeart/2018/2/layout/IconLabelList"/>
    <dgm:cxn modelId="{0FF6A9F5-77DD-4576-833D-9C2188051DA1}" type="presParOf" srcId="{8F721CE3-4596-4485-B6B3-C80EE746D4A6}" destId="{AF838AA8-61CE-4A41-B40E-B4E201ED825C}" srcOrd="2" destOrd="0" presId="urn:microsoft.com/office/officeart/2018/2/layout/IconLabelList"/>
    <dgm:cxn modelId="{D17632B5-6727-4977-B457-D28A89D2156B}" type="presParOf" srcId="{C73D46B2-DEFD-44CB-9BC9-84C0CB465FB0}" destId="{B17FBD39-63D2-4C7E-A01E-5671611A4C10}" srcOrd="1" destOrd="0" presId="urn:microsoft.com/office/officeart/2018/2/layout/IconLabelList"/>
    <dgm:cxn modelId="{41070CB6-41F2-4396-BB4C-34D83D63C0F0}" type="presParOf" srcId="{C73D46B2-DEFD-44CB-9BC9-84C0CB465FB0}" destId="{8FFCB9B7-0048-45EF-AC62-C6F9B6BB3293}" srcOrd="2" destOrd="0" presId="urn:microsoft.com/office/officeart/2018/2/layout/IconLabelList"/>
    <dgm:cxn modelId="{7F2F1704-4913-431D-94CF-4E4238E2CFB1}" type="presParOf" srcId="{8FFCB9B7-0048-45EF-AC62-C6F9B6BB3293}" destId="{3C59A2CB-1C4B-4647-9474-8F6F0F56D7B2}" srcOrd="0" destOrd="0" presId="urn:microsoft.com/office/officeart/2018/2/layout/IconLabelList"/>
    <dgm:cxn modelId="{A68A4C75-AAEE-47C2-8D02-F3C0FFABC1C1}" type="presParOf" srcId="{8FFCB9B7-0048-45EF-AC62-C6F9B6BB3293}" destId="{F4756CA2-2696-410E-9302-396740574B4A}" srcOrd="1" destOrd="0" presId="urn:microsoft.com/office/officeart/2018/2/layout/IconLabelList"/>
    <dgm:cxn modelId="{E156D6D4-A5CC-4517-B9D3-8044605A0A01}" type="presParOf" srcId="{8FFCB9B7-0048-45EF-AC62-C6F9B6BB3293}" destId="{B687ED07-DFE4-4CC0-98CD-77D42D440D46}" srcOrd="2" destOrd="0" presId="urn:microsoft.com/office/officeart/2018/2/layout/IconLabelList"/>
    <dgm:cxn modelId="{DB91E176-F165-4ECA-9DD7-1D4A0E48047E}" type="presParOf" srcId="{C73D46B2-DEFD-44CB-9BC9-84C0CB465FB0}" destId="{31F8E895-B6F2-461F-9EA0-AFB70B9E815D}" srcOrd="3" destOrd="0" presId="urn:microsoft.com/office/officeart/2018/2/layout/IconLabelList"/>
    <dgm:cxn modelId="{52CDEBE6-50B5-4F42-B6FF-A6477E2D48E3}" type="presParOf" srcId="{C73D46B2-DEFD-44CB-9BC9-84C0CB465FB0}" destId="{7E01FF0C-586D-4A11-B209-5550CE6F0134}" srcOrd="4" destOrd="0" presId="urn:microsoft.com/office/officeart/2018/2/layout/IconLabelList"/>
    <dgm:cxn modelId="{9D6F89A5-D0E2-4C7F-B73D-54708DEAF090}" type="presParOf" srcId="{7E01FF0C-586D-4A11-B209-5550CE6F0134}" destId="{5F30DBD9-4197-447C-8A2C-6A552EA5548D}" srcOrd="0" destOrd="0" presId="urn:microsoft.com/office/officeart/2018/2/layout/IconLabelList"/>
    <dgm:cxn modelId="{A2CE7962-66F8-406E-AA80-631E130FFDBD}" type="presParOf" srcId="{7E01FF0C-586D-4A11-B209-5550CE6F0134}" destId="{BEBD4B11-AC16-4E5C-87AB-AB02011C1A80}" srcOrd="1" destOrd="0" presId="urn:microsoft.com/office/officeart/2018/2/layout/IconLabelList"/>
    <dgm:cxn modelId="{DBD1850D-0CD5-437A-85ED-448FCE00A7F9}" type="presParOf" srcId="{7E01FF0C-586D-4A11-B209-5550CE6F0134}" destId="{707EE2BB-03C9-4094-BCC4-B712213641F8}"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F83D603-6457-A34B-BB80-AA0A9D7024A7}" type="doc">
      <dgm:prSet loTypeId="urn:microsoft.com/office/officeart/2008/layout/HexagonCluster" loCatId="" qsTypeId="urn:microsoft.com/office/officeart/2005/8/quickstyle/simple1" qsCatId="simple" csTypeId="urn:microsoft.com/office/officeart/2005/8/colors/accent1_2" csCatId="accent1" phldr="1"/>
      <dgm:spPr/>
      <dgm:t>
        <a:bodyPr/>
        <a:lstStyle/>
        <a:p>
          <a:endParaRPr lang="en-US"/>
        </a:p>
      </dgm:t>
    </dgm:pt>
    <dgm:pt modelId="{ACE6EAFC-09D0-004E-8EBC-69B599DB48CD}">
      <dgm:prSet phldrT="[Text]"/>
      <dgm:spPr/>
      <dgm:t>
        <a:bodyPr/>
        <a:lstStyle/>
        <a:p>
          <a:r>
            <a:rPr lang="en-US"/>
            <a:t>Driving</a:t>
          </a:r>
          <a:endParaRPr lang="en-US" dirty="0"/>
        </a:p>
      </dgm:t>
    </dgm:pt>
    <dgm:pt modelId="{BEB49E52-A522-E742-BAE7-217F3D888C02}" type="parTrans" cxnId="{9330B480-D2A2-0145-9A51-535C83A22859}">
      <dgm:prSet/>
      <dgm:spPr/>
      <dgm:t>
        <a:bodyPr/>
        <a:lstStyle/>
        <a:p>
          <a:endParaRPr lang="en-US"/>
        </a:p>
      </dgm:t>
    </dgm:pt>
    <dgm:pt modelId="{36D2F578-F3CE-144D-BBF1-1600B99D49CF}" type="sibTrans" cxnId="{9330B480-D2A2-0145-9A51-535C83A22859}">
      <dgm:prSet/>
      <dgm:spPr>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7490" t="-7549" r="-45736" b="-17407"/>
          </a:stretch>
        </a:blipFill>
      </dgm:spPr>
      <dgm:t>
        <a:bodyPr/>
        <a:lstStyle/>
        <a:p>
          <a:endParaRPr lang="en-US"/>
        </a:p>
      </dgm:t>
    </dgm:pt>
    <dgm:pt modelId="{078FE3EE-C3D7-5E49-BFD7-96BEF72728E4}" type="pres">
      <dgm:prSet presAssocID="{DF83D603-6457-A34B-BB80-AA0A9D7024A7}" presName="Name0" presStyleCnt="0">
        <dgm:presLayoutVars>
          <dgm:chMax val="21"/>
          <dgm:chPref val="21"/>
        </dgm:presLayoutVars>
      </dgm:prSet>
      <dgm:spPr/>
    </dgm:pt>
    <dgm:pt modelId="{0E51A7C5-4185-FA4A-9FF3-34C223B49018}" type="pres">
      <dgm:prSet presAssocID="{ACE6EAFC-09D0-004E-8EBC-69B599DB48CD}" presName="text1" presStyleCnt="0"/>
      <dgm:spPr/>
    </dgm:pt>
    <dgm:pt modelId="{8CC099AD-D65D-6046-805B-0E2B4CF78218}" type="pres">
      <dgm:prSet presAssocID="{ACE6EAFC-09D0-004E-8EBC-69B599DB48CD}" presName="textRepeatNode" presStyleLbl="alignNode1" presStyleIdx="0" presStyleCnt="1">
        <dgm:presLayoutVars>
          <dgm:chMax val="0"/>
          <dgm:chPref val="0"/>
          <dgm:bulletEnabled val="1"/>
        </dgm:presLayoutVars>
      </dgm:prSet>
      <dgm:spPr/>
    </dgm:pt>
    <dgm:pt modelId="{6E9CE841-43FF-8F48-934F-A7C6CD9427D9}" type="pres">
      <dgm:prSet presAssocID="{ACE6EAFC-09D0-004E-8EBC-69B599DB48CD}" presName="textaccent1" presStyleCnt="0"/>
      <dgm:spPr/>
    </dgm:pt>
    <dgm:pt modelId="{D3D0BE1F-BD29-D246-8884-8365CC72DBDF}" type="pres">
      <dgm:prSet presAssocID="{ACE6EAFC-09D0-004E-8EBC-69B599DB48CD}" presName="accentRepeatNode" presStyleLbl="solidAlignAcc1" presStyleIdx="0" presStyleCnt="2"/>
      <dgm:spPr/>
    </dgm:pt>
    <dgm:pt modelId="{097044BC-AFDE-C148-8E34-61AD4C5F4865}" type="pres">
      <dgm:prSet presAssocID="{36D2F578-F3CE-144D-BBF1-1600B99D49CF}" presName="image1" presStyleCnt="0"/>
      <dgm:spPr/>
    </dgm:pt>
    <dgm:pt modelId="{B619B645-B128-8B41-B7B2-8C918ADCE85B}" type="pres">
      <dgm:prSet presAssocID="{36D2F578-F3CE-144D-BBF1-1600B99D49CF}" presName="imageRepeatNode" presStyleLbl="alignAcc1" presStyleIdx="0" presStyleCnt="1"/>
      <dgm:spPr/>
    </dgm:pt>
    <dgm:pt modelId="{D0E50DDB-77DA-3348-80DA-F024238CDABA}" type="pres">
      <dgm:prSet presAssocID="{36D2F578-F3CE-144D-BBF1-1600B99D49CF}" presName="imageaccent1" presStyleCnt="0"/>
      <dgm:spPr/>
    </dgm:pt>
    <dgm:pt modelId="{7D6A6E43-912C-9F47-B402-4109E569653A}" type="pres">
      <dgm:prSet presAssocID="{36D2F578-F3CE-144D-BBF1-1600B99D49CF}" presName="accentRepeatNode" presStyleLbl="solidAlignAcc1" presStyleIdx="1" presStyleCnt="2"/>
      <dgm:spPr/>
    </dgm:pt>
  </dgm:ptLst>
  <dgm:cxnLst>
    <dgm:cxn modelId="{3A02410A-72CC-3D40-B9DC-EAC5476333FD}" type="presOf" srcId="{DF83D603-6457-A34B-BB80-AA0A9D7024A7}" destId="{078FE3EE-C3D7-5E49-BFD7-96BEF72728E4}" srcOrd="0" destOrd="0" presId="urn:microsoft.com/office/officeart/2008/layout/HexagonCluster"/>
    <dgm:cxn modelId="{19305131-88C0-4149-A0C4-27FFA7A1EBA4}" type="presOf" srcId="{ACE6EAFC-09D0-004E-8EBC-69B599DB48CD}" destId="{8CC099AD-D65D-6046-805B-0E2B4CF78218}" srcOrd="0" destOrd="0" presId="urn:microsoft.com/office/officeart/2008/layout/HexagonCluster"/>
    <dgm:cxn modelId="{9330B480-D2A2-0145-9A51-535C83A22859}" srcId="{DF83D603-6457-A34B-BB80-AA0A9D7024A7}" destId="{ACE6EAFC-09D0-004E-8EBC-69B599DB48CD}" srcOrd="0" destOrd="0" parTransId="{BEB49E52-A522-E742-BAE7-217F3D888C02}" sibTransId="{36D2F578-F3CE-144D-BBF1-1600B99D49CF}"/>
    <dgm:cxn modelId="{496698B5-BFFD-D34B-BEDE-9436D6A404FB}" type="presOf" srcId="{36D2F578-F3CE-144D-BBF1-1600B99D49CF}" destId="{B619B645-B128-8B41-B7B2-8C918ADCE85B}" srcOrd="0" destOrd="0" presId="urn:microsoft.com/office/officeart/2008/layout/HexagonCluster"/>
    <dgm:cxn modelId="{7A8C4041-999B-1E42-9A5A-314A73A2D5E3}" type="presParOf" srcId="{078FE3EE-C3D7-5E49-BFD7-96BEF72728E4}" destId="{0E51A7C5-4185-FA4A-9FF3-34C223B49018}" srcOrd="0" destOrd="0" presId="urn:microsoft.com/office/officeart/2008/layout/HexagonCluster"/>
    <dgm:cxn modelId="{DECF9B91-8D71-3848-84B0-8304DB3450A2}" type="presParOf" srcId="{0E51A7C5-4185-FA4A-9FF3-34C223B49018}" destId="{8CC099AD-D65D-6046-805B-0E2B4CF78218}" srcOrd="0" destOrd="0" presId="urn:microsoft.com/office/officeart/2008/layout/HexagonCluster"/>
    <dgm:cxn modelId="{92634A99-01C4-044B-9E32-3DC0997E2263}" type="presParOf" srcId="{078FE3EE-C3D7-5E49-BFD7-96BEF72728E4}" destId="{6E9CE841-43FF-8F48-934F-A7C6CD9427D9}" srcOrd="1" destOrd="0" presId="urn:microsoft.com/office/officeart/2008/layout/HexagonCluster"/>
    <dgm:cxn modelId="{0E0AF1F4-C47A-C74E-846B-F70E2D2239C7}" type="presParOf" srcId="{6E9CE841-43FF-8F48-934F-A7C6CD9427D9}" destId="{D3D0BE1F-BD29-D246-8884-8365CC72DBDF}" srcOrd="0" destOrd="0" presId="urn:microsoft.com/office/officeart/2008/layout/HexagonCluster"/>
    <dgm:cxn modelId="{25E9FC35-D213-A14E-AB08-D28FB94EA83E}" type="presParOf" srcId="{078FE3EE-C3D7-5E49-BFD7-96BEF72728E4}" destId="{097044BC-AFDE-C148-8E34-61AD4C5F4865}" srcOrd="2" destOrd="0" presId="urn:microsoft.com/office/officeart/2008/layout/HexagonCluster"/>
    <dgm:cxn modelId="{CA3B0970-7B60-FC43-8298-99FCD67BF8F7}" type="presParOf" srcId="{097044BC-AFDE-C148-8E34-61AD4C5F4865}" destId="{B619B645-B128-8B41-B7B2-8C918ADCE85B}" srcOrd="0" destOrd="0" presId="urn:microsoft.com/office/officeart/2008/layout/HexagonCluster"/>
    <dgm:cxn modelId="{BE63A1F7-BA77-BC40-A721-006B86B60BE8}" type="presParOf" srcId="{078FE3EE-C3D7-5E49-BFD7-96BEF72728E4}" destId="{D0E50DDB-77DA-3348-80DA-F024238CDABA}" srcOrd="3" destOrd="0" presId="urn:microsoft.com/office/officeart/2008/layout/HexagonCluster"/>
    <dgm:cxn modelId="{CC8FEA93-F66F-394F-923E-65D5CD41A3CC}" type="presParOf" srcId="{D0E50DDB-77DA-3348-80DA-F024238CDABA}" destId="{7D6A6E43-912C-9F47-B402-4109E569653A}" srcOrd="0" destOrd="0" presId="urn:microsoft.com/office/officeart/2008/layout/Hexagon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F83D603-6457-A34B-BB80-AA0A9D7024A7}" type="doc">
      <dgm:prSet loTypeId="urn:microsoft.com/office/officeart/2008/layout/HexagonCluster" loCatId="" qsTypeId="urn:microsoft.com/office/officeart/2005/8/quickstyle/simple1" qsCatId="simple" csTypeId="urn:microsoft.com/office/officeart/2005/8/colors/accent1_2" csCatId="accent1" phldr="1"/>
      <dgm:spPr/>
      <dgm:t>
        <a:bodyPr/>
        <a:lstStyle/>
        <a:p>
          <a:endParaRPr lang="en-US"/>
        </a:p>
      </dgm:t>
    </dgm:pt>
    <dgm:pt modelId="{ACE6EAFC-09D0-004E-8EBC-69B599DB48CD}">
      <dgm:prSet phldrT="[Text]"/>
      <dgm:spPr/>
      <dgm:t>
        <a:bodyPr/>
        <a:lstStyle/>
        <a:p>
          <a:r>
            <a:rPr lang="en-US" dirty="0"/>
            <a:t>Driving</a:t>
          </a:r>
        </a:p>
      </dgm:t>
    </dgm:pt>
    <dgm:pt modelId="{BEB49E52-A522-E742-BAE7-217F3D888C02}" type="parTrans" cxnId="{9330B480-D2A2-0145-9A51-535C83A22859}">
      <dgm:prSet/>
      <dgm:spPr/>
      <dgm:t>
        <a:bodyPr/>
        <a:lstStyle/>
        <a:p>
          <a:endParaRPr lang="en-US"/>
        </a:p>
      </dgm:t>
    </dgm:pt>
    <dgm:pt modelId="{36D2F578-F3CE-144D-BBF1-1600B99D49CF}" type="sibTrans" cxnId="{9330B480-D2A2-0145-9A51-535C83A22859}">
      <dgm:prSet/>
      <dgm:spPr>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8306" t="-8017" r="-44920" b="-16938"/>
          </a:stretch>
        </a:blipFill>
      </dgm:spPr>
      <dgm:t>
        <a:bodyPr/>
        <a:lstStyle/>
        <a:p>
          <a:endParaRPr lang="en-US"/>
        </a:p>
      </dgm:t>
    </dgm:pt>
    <dgm:pt modelId="{27CF166C-6C2A-D741-858F-0A6E1D4593B9}">
      <dgm:prSet phldrT="[Text]"/>
      <dgm:spPr/>
      <dgm:t>
        <a:bodyPr/>
        <a:lstStyle/>
        <a:p>
          <a:r>
            <a:rPr lang="en-US" dirty="0"/>
            <a:t>Use of Force</a:t>
          </a:r>
        </a:p>
      </dgm:t>
    </dgm:pt>
    <dgm:pt modelId="{3CD1E99D-3E97-D24C-8B52-A803955B218F}" type="parTrans" cxnId="{A29B1453-88F1-E440-94E7-91365C9B0BF0}">
      <dgm:prSet/>
      <dgm:spPr/>
      <dgm:t>
        <a:bodyPr/>
        <a:lstStyle/>
        <a:p>
          <a:endParaRPr lang="en-US"/>
        </a:p>
      </dgm:t>
    </dgm:pt>
    <dgm:pt modelId="{A7C16888-C4EE-CB43-ABF0-5589B77FD009}" type="sibTrans" cxnId="{A29B1453-88F1-E440-94E7-91365C9B0BF0}">
      <dgm:prSet/>
      <dgm:spPr>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t="-30000" b="-30000"/>
          </a:stretch>
        </a:blipFill>
      </dgm:spPr>
      <dgm:t>
        <a:bodyPr/>
        <a:lstStyle/>
        <a:p>
          <a:endParaRPr lang="en-US"/>
        </a:p>
      </dgm:t>
    </dgm:pt>
    <dgm:pt modelId="{078FE3EE-C3D7-5E49-BFD7-96BEF72728E4}" type="pres">
      <dgm:prSet presAssocID="{DF83D603-6457-A34B-BB80-AA0A9D7024A7}" presName="Name0" presStyleCnt="0">
        <dgm:presLayoutVars>
          <dgm:chMax val="21"/>
          <dgm:chPref val="21"/>
        </dgm:presLayoutVars>
      </dgm:prSet>
      <dgm:spPr/>
    </dgm:pt>
    <dgm:pt modelId="{0E51A7C5-4185-FA4A-9FF3-34C223B49018}" type="pres">
      <dgm:prSet presAssocID="{ACE6EAFC-09D0-004E-8EBC-69B599DB48CD}" presName="text1" presStyleCnt="0"/>
      <dgm:spPr/>
    </dgm:pt>
    <dgm:pt modelId="{8CC099AD-D65D-6046-805B-0E2B4CF78218}" type="pres">
      <dgm:prSet presAssocID="{ACE6EAFC-09D0-004E-8EBC-69B599DB48CD}" presName="textRepeatNode" presStyleLbl="alignNode1" presStyleIdx="0" presStyleCnt="2">
        <dgm:presLayoutVars>
          <dgm:chMax val="0"/>
          <dgm:chPref val="0"/>
          <dgm:bulletEnabled val="1"/>
        </dgm:presLayoutVars>
      </dgm:prSet>
      <dgm:spPr/>
    </dgm:pt>
    <dgm:pt modelId="{6E9CE841-43FF-8F48-934F-A7C6CD9427D9}" type="pres">
      <dgm:prSet presAssocID="{ACE6EAFC-09D0-004E-8EBC-69B599DB48CD}" presName="textaccent1" presStyleCnt="0"/>
      <dgm:spPr/>
    </dgm:pt>
    <dgm:pt modelId="{D3D0BE1F-BD29-D246-8884-8365CC72DBDF}" type="pres">
      <dgm:prSet presAssocID="{ACE6EAFC-09D0-004E-8EBC-69B599DB48CD}" presName="accentRepeatNode" presStyleLbl="solidAlignAcc1" presStyleIdx="0" presStyleCnt="4"/>
      <dgm:spPr/>
    </dgm:pt>
    <dgm:pt modelId="{097044BC-AFDE-C148-8E34-61AD4C5F4865}" type="pres">
      <dgm:prSet presAssocID="{36D2F578-F3CE-144D-BBF1-1600B99D49CF}" presName="image1" presStyleCnt="0"/>
      <dgm:spPr/>
    </dgm:pt>
    <dgm:pt modelId="{B619B645-B128-8B41-B7B2-8C918ADCE85B}" type="pres">
      <dgm:prSet presAssocID="{36D2F578-F3CE-144D-BBF1-1600B99D49CF}" presName="imageRepeatNode" presStyleLbl="alignAcc1" presStyleIdx="0" presStyleCnt="2"/>
      <dgm:spPr/>
    </dgm:pt>
    <dgm:pt modelId="{D0E50DDB-77DA-3348-80DA-F024238CDABA}" type="pres">
      <dgm:prSet presAssocID="{36D2F578-F3CE-144D-BBF1-1600B99D49CF}" presName="imageaccent1" presStyleCnt="0"/>
      <dgm:spPr/>
    </dgm:pt>
    <dgm:pt modelId="{7D6A6E43-912C-9F47-B402-4109E569653A}" type="pres">
      <dgm:prSet presAssocID="{36D2F578-F3CE-144D-BBF1-1600B99D49CF}" presName="accentRepeatNode" presStyleLbl="solidAlignAcc1" presStyleIdx="1" presStyleCnt="4"/>
      <dgm:spPr/>
    </dgm:pt>
    <dgm:pt modelId="{5467E48A-47D9-4740-8588-67B48733F721}" type="pres">
      <dgm:prSet presAssocID="{27CF166C-6C2A-D741-858F-0A6E1D4593B9}" presName="text2" presStyleCnt="0"/>
      <dgm:spPr/>
    </dgm:pt>
    <dgm:pt modelId="{86F8242A-DB83-1347-B812-8E29BB9BF4BD}" type="pres">
      <dgm:prSet presAssocID="{27CF166C-6C2A-D741-858F-0A6E1D4593B9}" presName="textRepeatNode" presStyleLbl="alignNode1" presStyleIdx="1" presStyleCnt="2">
        <dgm:presLayoutVars>
          <dgm:chMax val="0"/>
          <dgm:chPref val="0"/>
          <dgm:bulletEnabled val="1"/>
        </dgm:presLayoutVars>
      </dgm:prSet>
      <dgm:spPr/>
    </dgm:pt>
    <dgm:pt modelId="{1EA17FF3-1354-2543-B968-CED8B91E08BC}" type="pres">
      <dgm:prSet presAssocID="{27CF166C-6C2A-D741-858F-0A6E1D4593B9}" presName="textaccent2" presStyleCnt="0"/>
      <dgm:spPr/>
    </dgm:pt>
    <dgm:pt modelId="{9FD9EAE9-A5E2-7B48-945E-C79F0ACF4C0B}" type="pres">
      <dgm:prSet presAssocID="{27CF166C-6C2A-D741-858F-0A6E1D4593B9}" presName="accentRepeatNode" presStyleLbl="solidAlignAcc1" presStyleIdx="2" presStyleCnt="4"/>
      <dgm:spPr/>
    </dgm:pt>
    <dgm:pt modelId="{FD406DBE-F1C3-8244-A437-695C6CD9FA24}" type="pres">
      <dgm:prSet presAssocID="{A7C16888-C4EE-CB43-ABF0-5589B77FD009}" presName="image2" presStyleCnt="0"/>
      <dgm:spPr/>
    </dgm:pt>
    <dgm:pt modelId="{83288138-341A-DF41-A607-1DD186FB550E}" type="pres">
      <dgm:prSet presAssocID="{A7C16888-C4EE-CB43-ABF0-5589B77FD009}" presName="imageRepeatNode" presStyleLbl="alignAcc1" presStyleIdx="1" presStyleCnt="2"/>
      <dgm:spPr/>
    </dgm:pt>
    <dgm:pt modelId="{A054053D-7B81-1B46-935E-013B2619A726}" type="pres">
      <dgm:prSet presAssocID="{A7C16888-C4EE-CB43-ABF0-5589B77FD009}" presName="imageaccent2" presStyleCnt="0"/>
      <dgm:spPr/>
    </dgm:pt>
    <dgm:pt modelId="{BAE56335-2F7C-8D4E-9C47-6E829C9CBEF1}" type="pres">
      <dgm:prSet presAssocID="{A7C16888-C4EE-CB43-ABF0-5589B77FD009}" presName="accentRepeatNode" presStyleLbl="solidAlignAcc1" presStyleIdx="3" presStyleCnt="4"/>
      <dgm:spPr/>
    </dgm:pt>
  </dgm:ptLst>
  <dgm:cxnLst>
    <dgm:cxn modelId="{3A02410A-72CC-3D40-B9DC-EAC5476333FD}" type="presOf" srcId="{DF83D603-6457-A34B-BB80-AA0A9D7024A7}" destId="{078FE3EE-C3D7-5E49-BFD7-96BEF72728E4}" srcOrd="0" destOrd="0" presId="urn:microsoft.com/office/officeart/2008/layout/HexagonCluster"/>
    <dgm:cxn modelId="{282E4C0D-799D-164A-B277-E91011A7AB31}" type="presOf" srcId="{27CF166C-6C2A-D741-858F-0A6E1D4593B9}" destId="{86F8242A-DB83-1347-B812-8E29BB9BF4BD}" srcOrd="0" destOrd="0" presId="urn:microsoft.com/office/officeart/2008/layout/HexagonCluster"/>
    <dgm:cxn modelId="{19305131-88C0-4149-A0C4-27FFA7A1EBA4}" type="presOf" srcId="{ACE6EAFC-09D0-004E-8EBC-69B599DB48CD}" destId="{8CC099AD-D65D-6046-805B-0E2B4CF78218}" srcOrd="0" destOrd="0" presId="urn:microsoft.com/office/officeart/2008/layout/HexagonCluster"/>
    <dgm:cxn modelId="{A29B1453-88F1-E440-94E7-91365C9B0BF0}" srcId="{DF83D603-6457-A34B-BB80-AA0A9D7024A7}" destId="{27CF166C-6C2A-D741-858F-0A6E1D4593B9}" srcOrd="1" destOrd="0" parTransId="{3CD1E99D-3E97-D24C-8B52-A803955B218F}" sibTransId="{A7C16888-C4EE-CB43-ABF0-5589B77FD009}"/>
    <dgm:cxn modelId="{9330B480-D2A2-0145-9A51-535C83A22859}" srcId="{DF83D603-6457-A34B-BB80-AA0A9D7024A7}" destId="{ACE6EAFC-09D0-004E-8EBC-69B599DB48CD}" srcOrd="0" destOrd="0" parTransId="{BEB49E52-A522-E742-BAE7-217F3D888C02}" sibTransId="{36D2F578-F3CE-144D-BBF1-1600B99D49CF}"/>
    <dgm:cxn modelId="{9F47F4AB-54F1-A74E-95FD-72A73C0551E9}" type="presOf" srcId="{A7C16888-C4EE-CB43-ABF0-5589B77FD009}" destId="{83288138-341A-DF41-A607-1DD186FB550E}" srcOrd="0" destOrd="0" presId="urn:microsoft.com/office/officeart/2008/layout/HexagonCluster"/>
    <dgm:cxn modelId="{496698B5-BFFD-D34B-BEDE-9436D6A404FB}" type="presOf" srcId="{36D2F578-F3CE-144D-BBF1-1600B99D49CF}" destId="{B619B645-B128-8B41-B7B2-8C918ADCE85B}" srcOrd="0" destOrd="0" presId="urn:microsoft.com/office/officeart/2008/layout/HexagonCluster"/>
    <dgm:cxn modelId="{7A8C4041-999B-1E42-9A5A-314A73A2D5E3}" type="presParOf" srcId="{078FE3EE-C3D7-5E49-BFD7-96BEF72728E4}" destId="{0E51A7C5-4185-FA4A-9FF3-34C223B49018}" srcOrd="0" destOrd="0" presId="urn:microsoft.com/office/officeart/2008/layout/HexagonCluster"/>
    <dgm:cxn modelId="{DECF9B91-8D71-3848-84B0-8304DB3450A2}" type="presParOf" srcId="{0E51A7C5-4185-FA4A-9FF3-34C223B49018}" destId="{8CC099AD-D65D-6046-805B-0E2B4CF78218}" srcOrd="0" destOrd="0" presId="urn:microsoft.com/office/officeart/2008/layout/HexagonCluster"/>
    <dgm:cxn modelId="{92634A99-01C4-044B-9E32-3DC0997E2263}" type="presParOf" srcId="{078FE3EE-C3D7-5E49-BFD7-96BEF72728E4}" destId="{6E9CE841-43FF-8F48-934F-A7C6CD9427D9}" srcOrd="1" destOrd="0" presId="urn:microsoft.com/office/officeart/2008/layout/HexagonCluster"/>
    <dgm:cxn modelId="{0E0AF1F4-C47A-C74E-846B-F70E2D2239C7}" type="presParOf" srcId="{6E9CE841-43FF-8F48-934F-A7C6CD9427D9}" destId="{D3D0BE1F-BD29-D246-8884-8365CC72DBDF}" srcOrd="0" destOrd="0" presId="urn:microsoft.com/office/officeart/2008/layout/HexagonCluster"/>
    <dgm:cxn modelId="{25E9FC35-D213-A14E-AB08-D28FB94EA83E}" type="presParOf" srcId="{078FE3EE-C3D7-5E49-BFD7-96BEF72728E4}" destId="{097044BC-AFDE-C148-8E34-61AD4C5F4865}" srcOrd="2" destOrd="0" presId="urn:microsoft.com/office/officeart/2008/layout/HexagonCluster"/>
    <dgm:cxn modelId="{CA3B0970-7B60-FC43-8298-99FCD67BF8F7}" type="presParOf" srcId="{097044BC-AFDE-C148-8E34-61AD4C5F4865}" destId="{B619B645-B128-8B41-B7B2-8C918ADCE85B}" srcOrd="0" destOrd="0" presId="urn:microsoft.com/office/officeart/2008/layout/HexagonCluster"/>
    <dgm:cxn modelId="{BE63A1F7-BA77-BC40-A721-006B86B60BE8}" type="presParOf" srcId="{078FE3EE-C3D7-5E49-BFD7-96BEF72728E4}" destId="{D0E50DDB-77DA-3348-80DA-F024238CDABA}" srcOrd="3" destOrd="0" presId="urn:microsoft.com/office/officeart/2008/layout/HexagonCluster"/>
    <dgm:cxn modelId="{CC8FEA93-F66F-394F-923E-65D5CD41A3CC}" type="presParOf" srcId="{D0E50DDB-77DA-3348-80DA-F024238CDABA}" destId="{7D6A6E43-912C-9F47-B402-4109E569653A}" srcOrd="0" destOrd="0" presId="urn:microsoft.com/office/officeart/2008/layout/HexagonCluster"/>
    <dgm:cxn modelId="{B7F4EF73-CD90-2142-B9AD-14FE53E157C5}" type="presParOf" srcId="{078FE3EE-C3D7-5E49-BFD7-96BEF72728E4}" destId="{5467E48A-47D9-4740-8588-67B48733F721}" srcOrd="4" destOrd="0" presId="urn:microsoft.com/office/officeart/2008/layout/HexagonCluster"/>
    <dgm:cxn modelId="{A67FC345-9EFB-E449-A091-0C2C9D8C289D}" type="presParOf" srcId="{5467E48A-47D9-4740-8588-67B48733F721}" destId="{86F8242A-DB83-1347-B812-8E29BB9BF4BD}" srcOrd="0" destOrd="0" presId="urn:microsoft.com/office/officeart/2008/layout/HexagonCluster"/>
    <dgm:cxn modelId="{32F6E4F9-6BA7-9E41-B432-2D3BCDFCBC8D}" type="presParOf" srcId="{078FE3EE-C3D7-5E49-BFD7-96BEF72728E4}" destId="{1EA17FF3-1354-2543-B968-CED8B91E08BC}" srcOrd="5" destOrd="0" presId="urn:microsoft.com/office/officeart/2008/layout/HexagonCluster"/>
    <dgm:cxn modelId="{B74A4237-018C-054A-98B1-C5B476D33D9F}" type="presParOf" srcId="{1EA17FF3-1354-2543-B968-CED8B91E08BC}" destId="{9FD9EAE9-A5E2-7B48-945E-C79F0ACF4C0B}" srcOrd="0" destOrd="0" presId="urn:microsoft.com/office/officeart/2008/layout/HexagonCluster"/>
    <dgm:cxn modelId="{8A9D3156-07FC-BD49-88D5-39330AF92723}" type="presParOf" srcId="{078FE3EE-C3D7-5E49-BFD7-96BEF72728E4}" destId="{FD406DBE-F1C3-8244-A437-695C6CD9FA24}" srcOrd="6" destOrd="0" presId="urn:microsoft.com/office/officeart/2008/layout/HexagonCluster"/>
    <dgm:cxn modelId="{BE25454B-0194-A048-A37B-5B79A14C7747}" type="presParOf" srcId="{FD406DBE-F1C3-8244-A437-695C6CD9FA24}" destId="{83288138-341A-DF41-A607-1DD186FB550E}" srcOrd="0" destOrd="0" presId="urn:microsoft.com/office/officeart/2008/layout/HexagonCluster"/>
    <dgm:cxn modelId="{7499C924-F53F-1942-8084-AFB752E1FC14}" type="presParOf" srcId="{078FE3EE-C3D7-5E49-BFD7-96BEF72728E4}" destId="{A054053D-7B81-1B46-935E-013B2619A726}" srcOrd="7" destOrd="0" presId="urn:microsoft.com/office/officeart/2008/layout/HexagonCluster"/>
    <dgm:cxn modelId="{60E062A9-6F1B-334B-BEA7-FA91A9634FCF}" type="presParOf" srcId="{A054053D-7B81-1B46-935E-013B2619A726}" destId="{BAE56335-2F7C-8D4E-9C47-6E829C9CBEF1}" srcOrd="0" destOrd="0" presId="urn:microsoft.com/office/officeart/2008/layout/Hexagon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F83D603-6457-A34B-BB80-AA0A9D7024A7}" type="doc">
      <dgm:prSet loTypeId="urn:microsoft.com/office/officeart/2008/layout/HexagonCluster" loCatId="" qsTypeId="urn:microsoft.com/office/officeart/2005/8/quickstyle/simple1" qsCatId="simple" csTypeId="urn:microsoft.com/office/officeart/2005/8/colors/accent1_2" csCatId="accent1" phldr="1"/>
      <dgm:spPr/>
      <dgm:t>
        <a:bodyPr/>
        <a:lstStyle/>
        <a:p>
          <a:endParaRPr lang="en-US"/>
        </a:p>
      </dgm:t>
    </dgm:pt>
    <dgm:pt modelId="{ACE6EAFC-09D0-004E-8EBC-69B599DB48CD}">
      <dgm:prSet phldrT="[Text]"/>
      <dgm:spPr/>
      <dgm:t>
        <a:bodyPr/>
        <a:lstStyle/>
        <a:p>
          <a:r>
            <a:rPr lang="en-US" dirty="0"/>
            <a:t>Driving</a:t>
          </a:r>
        </a:p>
      </dgm:t>
    </dgm:pt>
    <dgm:pt modelId="{BEB49E52-A522-E742-BAE7-217F3D888C02}" type="parTrans" cxnId="{9330B480-D2A2-0145-9A51-535C83A22859}">
      <dgm:prSet/>
      <dgm:spPr/>
      <dgm:t>
        <a:bodyPr/>
        <a:lstStyle/>
        <a:p>
          <a:endParaRPr lang="en-US"/>
        </a:p>
      </dgm:t>
    </dgm:pt>
    <dgm:pt modelId="{36D2F578-F3CE-144D-BBF1-1600B99D49CF}" type="sibTrans" cxnId="{9330B480-D2A2-0145-9A51-535C83A22859}">
      <dgm:prSet/>
      <dgm:spPr>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11929" t="-8013" r="-41297" b="-16942"/>
          </a:stretch>
        </a:blipFill>
      </dgm:spPr>
      <dgm:t>
        <a:bodyPr/>
        <a:lstStyle/>
        <a:p>
          <a:endParaRPr lang="en-US"/>
        </a:p>
      </dgm:t>
    </dgm:pt>
    <dgm:pt modelId="{27CF166C-6C2A-D741-858F-0A6E1D4593B9}">
      <dgm:prSet phldrT="[Text]"/>
      <dgm:spPr/>
      <dgm:t>
        <a:bodyPr/>
        <a:lstStyle/>
        <a:p>
          <a:r>
            <a:rPr lang="en-US" dirty="0"/>
            <a:t>Use of Force</a:t>
          </a:r>
        </a:p>
      </dgm:t>
    </dgm:pt>
    <dgm:pt modelId="{3CD1E99D-3E97-D24C-8B52-A803955B218F}" type="parTrans" cxnId="{A29B1453-88F1-E440-94E7-91365C9B0BF0}">
      <dgm:prSet/>
      <dgm:spPr/>
      <dgm:t>
        <a:bodyPr/>
        <a:lstStyle/>
        <a:p>
          <a:endParaRPr lang="en-US"/>
        </a:p>
      </dgm:t>
    </dgm:pt>
    <dgm:pt modelId="{A7C16888-C4EE-CB43-ABF0-5589B77FD009}" type="sibTrans" cxnId="{A29B1453-88F1-E440-94E7-91365C9B0BF0}">
      <dgm:prSet/>
      <dgm:spPr>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t="-30000" b="-30000"/>
          </a:stretch>
        </a:blipFill>
      </dgm:spPr>
      <dgm:t>
        <a:bodyPr/>
        <a:lstStyle/>
        <a:p>
          <a:endParaRPr lang="en-US"/>
        </a:p>
      </dgm:t>
    </dgm:pt>
    <dgm:pt modelId="{59ABD968-6A04-1641-B7FA-1B9C3AFA581A}">
      <dgm:prSet phldrT="[Text]"/>
      <dgm:spPr/>
      <dgm:t>
        <a:bodyPr/>
        <a:lstStyle/>
        <a:p>
          <a:r>
            <a:rPr lang="en-US" dirty="0"/>
            <a:t>Reports &amp; Testimony</a:t>
          </a:r>
        </a:p>
      </dgm:t>
    </dgm:pt>
    <dgm:pt modelId="{D0367E9A-0DDF-2B40-A4E9-8BFE045EA7CF}" type="parTrans" cxnId="{A157C0C9-D359-1148-8B5F-FE4D36F3D4A3}">
      <dgm:prSet/>
      <dgm:spPr/>
      <dgm:t>
        <a:bodyPr/>
        <a:lstStyle/>
        <a:p>
          <a:endParaRPr lang="en-US"/>
        </a:p>
      </dgm:t>
    </dgm:pt>
    <dgm:pt modelId="{3FEE61D6-BA12-EE46-8002-9BDF7DF5552B}" type="sibTrans" cxnId="{A157C0C9-D359-1148-8B5F-FE4D36F3D4A3}">
      <dgm:prSet/>
      <dgm:spPr>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l="-1714" t="880" r="-1714" b="880"/>
          </a:stretch>
        </a:blipFill>
      </dgm:spPr>
      <dgm:t>
        <a:bodyPr/>
        <a:lstStyle/>
        <a:p>
          <a:endParaRPr lang="en-US"/>
        </a:p>
      </dgm:t>
    </dgm:pt>
    <dgm:pt modelId="{078FE3EE-C3D7-5E49-BFD7-96BEF72728E4}" type="pres">
      <dgm:prSet presAssocID="{DF83D603-6457-A34B-BB80-AA0A9D7024A7}" presName="Name0" presStyleCnt="0">
        <dgm:presLayoutVars>
          <dgm:chMax val="21"/>
          <dgm:chPref val="21"/>
        </dgm:presLayoutVars>
      </dgm:prSet>
      <dgm:spPr/>
    </dgm:pt>
    <dgm:pt modelId="{0E51A7C5-4185-FA4A-9FF3-34C223B49018}" type="pres">
      <dgm:prSet presAssocID="{ACE6EAFC-09D0-004E-8EBC-69B599DB48CD}" presName="text1" presStyleCnt="0"/>
      <dgm:spPr/>
    </dgm:pt>
    <dgm:pt modelId="{8CC099AD-D65D-6046-805B-0E2B4CF78218}" type="pres">
      <dgm:prSet presAssocID="{ACE6EAFC-09D0-004E-8EBC-69B599DB48CD}" presName="textRepeatNode" presStyleLbl="alignNode1" presStyleIdx="0" presStyleCnt="3">
        <dgm:presLayoutVars>
          <dgm:chMax val="0"/>
          <dgm:chPref val="0"/>
          <dgm:bulletEnabled val="1"/>
        </dgm:presLayoutVars>
      </dgm:prSet>
      <dgm:spPr/>
    </dgm:pt>
    <dgm:pt modelId="{6E9CE841-43FF-8F48-934F-A7C6CD9427D9}" type="pres">
      <dgm:prSet presAssocID="{ACE6EAFC-09D0-004E-8EBC-69B599DB48CD}" presName="textaccent1" presStyleCnt="0"/>
      <dgm:spPr/>
    </dgm:pt>
    <dgm:pt modelId="{D3D0BE1F-BD29-D246-8884-8365CC72DBDF}" type="pres">
      <dgm:prSet presAssocID="{ACE6EAFC-09D0-004E-8EBC-69B599DB48CD}" presName="accentRepeatNode" presStyleLbl="solidAlignAcc1" presStyleIdx="0" presStyleCnt="6"/>
      <dgm:spPr/>
    </dgm:pt>
    <dgm:pt modelId="{097044BC-AFDE-C148-8E34-61AD4C5F4865}" type="pres">
      <dgm:prSet presAssocID="{36D2F578-F3CE-144D-BBF1-1600B99D49CF}" presName="image1" presStyleCnt="0"/>
      <dgm:spPr/>
    </dgm:pt>
    <dgm:pt modelId="{B619B645-B128-8B41-B7B2-8C918ADCE85B}" type="pres">
      <dgm:prSet presAssocID="{36D2F578-F3CE-144D-BBF1-1600B99D49CF}" presName="imageRepeatNode" presStyleLbl="alignAcc1" presStyleIdx="0" presStyleCnt="3"/>
      <dgm:spPr/>
    </dgm:pt>
    <dgm:pt modelId="{D0E50DDB-77DA-3348-80DA-F024238CDABA}" type="pres">
      <dgm:prSet presAssocID="{36D2F578-F3CE-144D-BBF1-1600B99D49CF}" presName="imageaccent1" presStyleCnt="0"/>
      <dgm:spPr/>
    </dgm:pt>
    <dgm:pt modelId="{7D6A6E43-912C-9F47-B402-4109E569653A}" type="pres">
      <dgm:prSet presAssocID="{36D2F578-F3CE-144D-BBF1-1600B99D49CF}" presName="accentRepeatNode" presStyleLbl="solidAlignAcc1" presStyleIdx="1" presStyleCnt="6"/>
      <dgm:spPr/>
    </dgm:pt>
    <dgm:pt modelId="{5467E48A-47D9-4740-8588-67B48733F721}" type="pres">
      <dgm:prSet presAssocID="{27CF166C-6C2A-D741-858F-0A6E1D4593B9}" presName="text2" presStyleCnt="0"/>
      <dgm:spPr/>
    </dgm:pt>
    <dgm:pt modelId="{86F8242A-DB83-1347-B812-8E29BB9BF4BD}" type="pres">
      <dgm:prSet presAssocID="{27CF166C-6C2A-D741-858F-0A6E1D4593B9}" presName="textRepeatNode" presStyleLbl="alignNode1" presStyleIdx="1" presStyleCnt="3">
        <dgm:presLayoutVars>
          <dgm:chMax val="0"/>
          <dgm:chPref val="0"/>
          <dgm:bulletEnabled val="1"/>
        </dgm:presLayoutVars>
      </dgm:prSet>
      <dgm:spPr/>
    </dgm:pt>
    <dgm:pt modelId="{1EA17FF3-1354-2543-B968-CED8B91E08BC}" type="pres">
      <dgm:prSet presAssocID="{27CF166C-6C2A-D741-858F-0A6E1D4593B9}" presName="textaccent2" presStyleCnt="0"/>
      <dgm:spPr/>
    </dgm:pt>
    <dgm:pt modelId="{9FD9EAE9-A5E2-7B48-945E-C79F0ACF4C0B}" type="pres">
      <dgm:prSet presAssocID="{27CF166C-6C2A-D741-858F-0A6E1D4593B9}" presName="accentRepeatNode" presStyleLbl="solidAlignAcc1" presStyleIdx="2" presStyleCnt="6"/>
      <dgm:spPr/>
    </dgm:pt>
    <dgm:pt modelId="{FD406DBE-F1C3-8244-A437-695C6CD9FA24}" type="pres">
      <dgm:prSet presAssocID="{A7C16888-C4EE-CB43-ABF0-5589B77FD009}" presName="image2" presStyleCnt="0"/>
      <dgm:spPr/>
    </dgm:pt>
    <dgm:pt modelId="{83288138-341A-DF41-A607-1DD186FB550E}" type="pres">
      <dgm:prSet presAssocID="{A7C16888-C4EE-CB43-ABF0-5589B77FD009}" presName="imageRepeatNode" presStyleLbl="alignAcc1" presStyleIdx="1" presStyleCnt="3"/>
      <dgm:spPr/>
    </dgm:pt>
    <dgm:pt modelId="{A054053D-7B81-1B46-935E-013B2619A726}" type="pres">
      <dgm:prSet presAssocID="{A7C16888-C4EE-CB43-ABF0-5589B77FD009}" presName="imageaccent2" presStyleCnt="0"/>
      <dgm:spPr/>
    </dgm:pt>
    <dgm:pt modelId="{BAE56335-2F7C-8D4E-9C47-6E829C9CBEF1}" type="pres">
      <dgm:prSet presAssocID="{A7C16888-C4EE-CB43-ABF0-5589B77FD009}" presName="accentRepeatNode" presStyleLbl="solidAlignAcc1" presStyleIdx="3" presStyleCnt="6"/>
      <dgm:spPr/>
    </dgm:pt>
    <dgm:pt modelId="{5DC1F910-1DA5-EF47-BE7C-63365A0CF696}" type="pres">
      <dgm:prSet presAssocID="{59ABD968-6A04-1641-B7FA-1B9C3AFA581A}" presName="text3" presStyleCnt="0"/>
      <dgm:spPr/>
    </dgm:pt>
    <dgm:pt modelId="{78DC5744-FA7D-DD44-AFCD-7C3E47C5F67B}" type="pres">
      <dgm:prSet presAssocID="{59ABD968-6A04-1641-B7FA-1B9C3AFA581A}" presName="textRepeatNode" presStyleLbl="alignNode1" presStyleIdx="2" presStyleCnt="3">
        <dgm:presLayoutVars>
          <dgm:chMax val="0"/>
          <dgm:chPref val="0"/>
          <dgm:bulletEnabled val="1"/>
        </dgm:presLayoutVars>
      </dgm:prSet>
      <dgm:spPr/>
    </dgm:pt>
    <dgm:pt modelId="{17D8DDFF-CF0C-9546-A2AB-09F754D42722}" type="pres">
      <dgm:prSet presAssocID="{59ABD968-6A04-1641-B7FA-1B9C3AFA581A}" presName="textaccent3" presStyleCnt="0"/>
      <dgm:spPr/>
    </dgm:pt>
    <dgm:pt modelId="{8B600DD4-8EB0-2348-9BDC-3B12D36F352C}" type="pres">
      <dgm:prSet presAssocID="{59ABD968-6A04-1641-B7FA-1B9C3AFA581A}" presName="accentRepeatNode" presStyleLbl="solidAlignAcc1" presStyleIdx="4" presStyleCnt="6"/>
      <dgm:spPr/>
    </dgm:pt>
    <dgm:pt modelId="{0CF1F258-0E93-EF47-99A3-816C1EBB8985}" type="pres">
      <dgm:prSet presAssocID="{3FEE61D6-BA12-EE46-8002-9BDF7DF5552B}" presName="image3" presStyleCnt="0"/>
      <dgm:spPr/>
    </dgm:pt>
    <dgm:pt modelId="{15FDC50D-DDB4-B648-B707-68FCC258ECCA}" type="pres">
      <dgm:prSet presAssocID="{3FEE61D6-BA12-EE46-8002-9BDF7DF5552B}" presName="imageRepeatNode" presStyleLbl="alignAcc1" presStyleIdx="2" presStyleCnt="3" custScaleY="99936"/>
      <dgm:spPr/>
    </dgm:pt>
    <dgm:pt modelId="{33EAAF8B-CF0E-924B-BD7A-3CC27C8F351D}" type="pres">
      <dgm:prSet presAssocID="{3FEE61D6-BA12-EE46-8002-9BDF7DF5552B}" presName="imageaccent3" presStyleCnt="0"/>
      <dgm:spPr/>
    </dgm:pt>
    <dgm:pt modelId="{465916A7-6627-DF46-A15C-0A18FB6227CC}" type="pres">
      <dgm:prSet presAssocID="{3FEE61D6-BA12-EE46-8002-9BDF7DF5552B}" presName="accentRepeatNode" presStyleLbl="solidAlignAcc1" presStyleIdx="5" presStyleCnt="6"/>
      <dgm:spPr/>
    </dgm:pt>
  </dgm:ptLst>
  <dgm:cxnLst>
    <dgm:cxn modelId="{3A02410A-72CC-3D40-B9DC-EAC5476333FD}" type="presOf" srcId="{DF83D603-6457-A34B-BB80-AA0A9D7024A7}" destId="{078FE3EE-C3D7-5E49-BFD7-96BEF72728E4}" srcOrd="0" destOrd="0" presId="urn:microsoft.com/office/officeart/2008/layout/HexagonCluster"/>
    <dgm:cxn modelId="{282E4C0D-799D-164A-B277-E91011A7AB31}" type="presOf" srcId="{27CF166C-6C2A-D741-858F-0A6E1D4593B9}" destId="{86F8242A-DB83-1347-B812-8E29BB9BF4BD}" srcOrd="0" destOrd="0" presId="urn:microsoft.com/office/officeart/2008/layout/HexagonCluster"/>
    <dgm:cxn modelId="{19305131-88C0-4149-A0C4-27FFA7A1EBA4}" type="presOf" srcId="{ACE6EAFC-09D0-004E-8EBC-69B599DB48CD}" destId="{8CC099AD-D65D-6046-805B-0E2B4CF78218}" srcOrd="0" destOrd="0" presId="urn:microsoft.com/office/officeart/2008/layout/HexagonCluster"/>
    <dgm:cxn modelId="{A29B1453-88F1-E440-94E7-91365C9B0BF0}" srcId="{DF83D603-6457-A34B-BB80-AA0A9D7024A7}" destId="{27CF166C-6C2A-D741-858F-0A6E1D4593B9}" srcOrd="1" destOrd="0" parTransId="{3CD1E99D-3E97-D24C-8B52-A803955B218F}" sibTransId="{A7C16888-C4EE-CB43-ABF0-5589B77FD009}"/>
    <dgm:cxn modelId="{30F7F975-45B7-BE40-9E3E-A411BAFFE414}" type="presOf" srcId="{3FEE61D6-BA12-EE46-8002-9BDF7DF5552B}" destId="{15FDC50D-DDB4-B648-B707-68FCC258ECCA}" srcOrd="0" destOrd="0" presId="urn:microsoft.com/office/officeart/2008/layout/HexagonCluster"/>
    <dgm:cxn modelId="{675E1457-3F5C-2C4E-AF0C-61DEFB590B45}" type="presOf" srcId="{59ABD968-6A04-1641-B7FA-1B9C3AFA581A}" destId="{78DC5744-FA7D-DD44-AFCD-7C3E47C5F67B}" srcOrd="0" destOrd="0" presId="urn:microsoft.com/office/officeart/2008/layout/HexagonCluster"/>
    <dgm:cxn modelId="{9330B480-D2A2-0145-9A51-535C83A22859}" srcId="{DF83D603-6457-A34B-BB80-AA0A9D7024A7}" destId="{ACE6EAFC-09D0-004E-8EBC-69B599DB48CD}" srcOrd="0" destOrd="0" parTransId="{BEB49E52-A522-E742-BAE7-217F3D888C02}" sibTransId="{36D2F578-F3CE-144D-BBF1-1600B99D49CF}"/>
    <dgm:cxn modelId="{9F47F4AB-54F1-A74E-95FD-72A73C0551E9}" type="presOf" srcId="{A7C16888-C4EE-CB43-ABF0-5589B77FD009}" destId="{83288138-341A-DF41-A607-1DD186FB550E}" srcOrd="0" destOrd="0" presId="urn:microsoft.com/office/officeart/2008/layout/HexagonCluster"/>
    <dgm:cxn modelId="{496698B5-BFFD-D34B-BEDE-9436D6A404FB}" type="presOf" srcId="{36D2F578-F3CE-144D-BBF1-1600B99D49CF}" destId="{B619B645-B128-8B41-B7B2-8C918ADCE85B}" srcOrd="0" destOrd="0" presId="urn:microsoft.com/office/officeart/2008/layout/HexagonCluster"/>
    <dgm:cxn modelId="{A157C0C9-D359-1148-8B5F-FE4D36F3D4A3}" srcId="{DF83D603-6457-A34B-BB80-AA0A9D7024A7}" destId="{59ABD968-6A04-1641-B7FA-1B9C3AFA581A}" srcOrd="2" destOrd="0" parTransId="{D0367E9A-0DDF-2B40-A4E9-8BFE045EA7CF}" sibTransId="{3FEE61D6-BA12-EE46-8002-9BDF7DF5552B}"/>
    <dgm:cxn modelId="{7A8C4041-999B-1E42-9A5A-314A73A2D5E3}" type="presParOf" srcId="{078FE3EE-C3D7-5E49-BFD7-96BEF72728E4}" destId="{0E51A7C5-4185-FA4A-9FF3-34C223B49018}" srcOrd="0" destOrd="0" presId="urn:microsoft.com/office/officeart/2008/layout/HexagonCluster"/>
    <dgm:cxn modelId="{DECF9B91-8D71-3848-84B0-8304DB3450A2}" type="presParOf" srcId="{0E51A7C5-4185-FA4A-9FF3-34C223B49018}" destId="{8CC099AD-D65D-6046-805B-0E2B4CF78218}" srcOrd="0" destOrd="0" presId="urn:microsoft.com/office/officeart/2008/layout/HexagonCluster"/>
    <dgm:cxn modelId="{92634A99-01C4-044B-9E32-3DC0997E2263}" type="presParOf" srcId="{078FE3EE-C3D7-5E49-BFD7-96BEF72728E4}" destId="{6E9CE841-43FF-8F48-934F-A7C6CD9427D9}" srcOrd="1" destOrd="0" presId="urn:microsoft.com/office/officeart/2008/layout/HexagonCluster"/>
    <dgm:cxn modelId="{0E0AF1F4-C47A-C74E-846B-F70E2D2239C7}" type="presParOf" srcId="{6E9CE841-43FF-8F48-934F-A7C6CD9427D9}" destId="{D3D0BE1F-BD29-D246-8884-8365CC72DBDF}" srcOrd="0" destOrd="0" presId="urn:microsoft.com/office/officeart/2008/layout/HexagonCluster"/>
    <dgm:cxn modelId="{25E9FC35-D213-A14E-AB08-D28FB94EA83E}" type="presParOf" srcId="{078FE3EE-C3D7-5E49-BFD7-96BEF72728E4}" destId="{097044BC-AFDE-C148-8E34-61AD4C5F4865}" srcOrd="2" destOrd="0" presId="urn:microsoft.com/office/officeart/2008/layout/HexagonCluster"/>
    <dgm:cxn modelId="{CA3B0970-7B60-FC43-8298-99FCD67BF8F7}" type="presParOf" srcId="{097044BC-AFDE-C148-8E34-61AD4C5F4865}" destId="{B619B645-B128-8B41-B7B2-8C918ADCE85B}" srcOrd="0" destOrd="0" presId="urn:microsoft.com/office/officeart/2008/layout/HexagonCluster"/>
    <dgm:cxn modelId="{BE63A1F7-BA77-BC40-A721-006B86B60BE8}" type="presParOf" srcId="{078FE3EE-C3D7-5E49-BFD7-96BEF72728E4}" destId="{D0E50DDB-77DA-3348-80DA-F024238CDABA}" srcOrd="3" destOrd="0" presId="urn:microsoft.com/office/officeart/2008/layout/HexagonCluster"/>
    <dgm:cxn modelId="{CC8FEA93-F66F-394F-923E-65D5CD41A3CC}" type="presParOf" srcId="{D0E50DDB-77DA-3348-80DA-F024238CDABA}" destId="{7D6A6E43-912C-9F47-B402-4109E569653A}" srcOrd="0" destOrd="0" presId="urn:microsoft.com/office/officeart/2008/layout/HexagonCluster"/>
    <dgm:cxn modelId="{B7F4EF73-CD90-2142-B9AD-14FE53E157C5}" type="presParOf" srcId="{078FE3EE-C3D7-5E49-BFD7-96BEF72728E4}" destId="{5467E48A-47D9-4740-8588-67B48733F721}" srcOrd="4" destOrd="0" presId="urn:microsoft.com/office/officeart/2008/layout/HexagonCluster"/>
    <dgm:cxn modelId="{A67FC345-9EFB-E449-A091-0C2C9D8C289D}" type="presParOf" srcId="{5467E48A-47D9-4740-8588-67B48733F721}" destId="{86F8242A-DB83-1347-B812-8E29BB9BF4BD}" srcOrd="0" destOrd="0" presId="urn:microsoft.com/office/officeart/2008/layout/HexagonCluster"/>
    <dgm:cxn modelId="{32F6E4F9-6BA7-9E41-B432-2D3BCDFCBC8D}" type="presParOf" srcId="{078FE3EE-C3D7-5E49-BFD7-96BEF72728E4}" destId="{1EA17FF3-1354-2543-B968-CED8B91E08BC}" srcOrd="5" destOrd="0" presId="urn:microsoft.com/office/officeart/2008/layout/HexagonCluster"/>
    <dgm:cxn modelId="{B74A4237-018C-054A-98B1-C5B476D33D9F}" type="presParOf" srcId="{1EA17FF3-1354-2543-B968-CED8B91E08BC}" destId="{9FD9EAE9-A5E2-7B48-945E-C79F0ACF4C0B}" srcOrd="0" destOrd="0" presId="urn:microsoft.com/office/officeart/2008/layout/HexagonCluster"/>
    <dgm:cxn modelId="{8A9D3156-07FC-BD49-88D5-39330AF92723}" type="presParOf" srcId="{078FE3EE-C3D7-5E49-BFD7-96BEF72728E4}" destId="{FD406DBE-F1C3-8244-A437-695C6CD9FA24}" srcOrd="6" destOrd="0" presId="urn:microsoft.com/office/officeart/2008/layout/HexagonCluster"/>
    <dgm:cxn modelId="{BE25454B-0194-A048-A37B-5B79A14C7747}" type="presParOf" srcId="{FD406DBE-F1C3-8244-A437-695C6CD9FA24}" destId="{83288138-341A-DF41-A607-1DD186FB550E}" srcOrd="0" destOrd="0" presId="urn:microsoft.com/office/officeart/2008/layout/HexagonCluster"/>
    <dgm:cxn modelId="{7499C924-F53F-1942-8084-AFB752E1FC14}" type="presParOf" srcId="{078FE3EE-C3D7-5E49-BFD7-96BEF72728E4}" destId="{A054053D-7B81-1B46-935E-013B2619A726}" srcOrd="7" destOrd="0" presId="urn:microsoft.com/office/officeart/2008/layout/HexagonCluster"/>
    <dgm:cxn modelId="{60E062A9-6F1B-334B-BEA7-FA91A9634FCF}" type="presParOf" srcId="{A054053D-7B81-1B46-935E-013B2619A726}" destId="{BAE56335-2F7C-8D4E-9C47-6E829C9CBEF1}" srcOrd="0" destOrd="0" presId="urn:microsoft.com/office/officeart/2008/layout/HexagonCluster"/>
    <dgm:cxn modelId="{4C3F169B-9E5D-BB4F-8770-B4EDB8B21732}" type="presParOf" srcId="{078FE3EE-C3D7-5E49-BFD7-96BEF72728E4}" destId="{5DC1F910-1DA5-EF47-BE7C-63365A0CF696}" srcOrd="8" destOrd="0" presId="urn:microsoft.com/office/officeart/2008/layout/HexagonCluster"/>
    <dgm:cxn modelId="{A4196737-F774-2C44-92CE-C5ACAD889DA7}" type="presParOf" srcId="{5DC1F910-1DA5-EF47-BE7C-63365A0CF696}" destId="{78DC5744-FA7D-DD44-AFCD-7C3E47C5F67B}" srcOrd="0" destOrd="0" presId="urn:microsoft.com/office/officeart/2008/layout/HexagonCluster"/>
    <dgm:cxn modelId="{4095F3BC-9E1C-BA43-9903-BC2AAA9576AB}" type="presParOf" srcId="{078FE3EE-C3D7-5E49-BFD7-96BEF72728E4}" destId="{17D8DDFF-CF0C-9546-A2AB-09F754D42722}" srcOrd="9" destOrd="0" presId="urn:microsoft.com/office/officeart/2008/layout/HexagonCluster"/>
    <dgm:cxn modelId="{9D64D9A0-11B2-134A-958C-F1650BEE364B}" type="presParOf" srcId="{17D8DDFF-CF0C-9546-A2AB-09F754D42722}" destId="{8B600DD4-8EB0-2348-9BDC-3B12D36F352C}" srcOrd="0" destOrd="0" presId="urn:microsoft.com/office/officeart/2008/layout/HexagonCluster"/>
    <dgm:cxn modelId="{2987C4DD-387B-AB4B-8A06-3BC71C57725C}" type="presParOf" srcId="{078FE3EE-C3D7-5E49-BFD7-96BEF72728E4}" destId="{0CF1F258-0E93-EF47-99A3-816C1EBB8985}" srcOrd="10" destOrd="0" presId="urn:microsoft.com/office/officeart/2008/layout/HexagonCluster"/>
    <dgm:cxn modelId="{496C17F3-F8DD-694B-9956-4107896776DD}" type="presParOf" srcId="{0CF1F258-0E93-EF47-99A3-816C1EBB8985}" destId="{15FDC50D-DDB4-B648-B707-68FCC258ECCA}" srcOrd="0" destOrd="0" presId="urn:microsoft.com/office/officeart/2008/layout/HexagonCluster"/>
    <dgm:cxn modelId="{05B57616-68F0-8C47-8502-225EE3E6BDEE}" type="presParOf" srcId="{078FE3EE-C3D7-5E49-BFD7-96BEF72728E4}" destId="{33EAAF8B-CF0E-924B-BD7A-3CC27C8F351D}" srcOrd="11" destOrd="0" presId="urn:microsoft.com/office/officeart/2008/layout/HexagonCluster"/>
    <dgm:cxn modelId="{92BC2103-96D4-1F42-8CDA-58EDD9F9BAD8}" type="presParOf" srcId="{33EAAF8B-CF0E-924B-BD7A-3CC27C8F351D}" destId="{465916A7-6627-DF46-A15C-0A18FB6227CC}" srcOrd="0" destOrd="0" presId="urn:microsoft.com/office/officeart/2008/layout/Hexagon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F83D603-6457-A34B-BB80-AA0A9D7024A7}" type="doc">
      <dgm:prSet loTypeId="urn:microsoft.com/office/officeart/2008/layout/HexagonCluster" loCatId="" qsTypeId="urn:microsoft.com/office/officeart/2005/8/quickstyle/simple1" qsCatId="simple" csTypeId="urn:microsoft.com/office/officeart/2005/8/colors/accent1_2" csCatId="accent1" phldr="1"/>
      <dgm:spPr/>
      <dgm:t>
        <a:bodyPr/>
        <a:lstStyle/>
        <a:p>
          <a:endParaRPr lang="en-US"/>
        </a:p>
      </dgm:t>
    </dgm:pt>
    <dgm:pt modelId="{ACE6EAFC-09D0-004E-8EBC-69B599DB48CD}">
      <dgm:prSet phldrT="[Text]"/>
      <dgm:spPr/>
      <dgm:t>
        <a:bodyPr/>
        <a:lstStyle/>
        <a:p>
          <a:r>
            <a:rPr lang="en-US" dirty="0"/>
            <a:t>Driving</a:t>
          </a:r>
        </a:p>
      </dgm:t>
    </dgm:pt>
    <dgm:pt modelId="{BEB49E52-A522-E742-BAE7-217F3D888C02}" type="parTrans" cxnId="{9330B480-D2A2-0145-9A51-535C83A22859}">
      <dgm:prSet/>
      <dgm:spPr/>
      <dgm:t>
        <a:bodyPr/>
        <a:lstStyle/>
        <a:p>
          <a:endParaRPr lang="en-US"/>
        </a:p>
      </dgm:t>
    </dgm:pt>
    <dgm:pt modelId="{36D2F578-F3CE-144D-BBF1-1600B99D49CF}" type="sibTrans" cxnId="{9330B480-D2A2-0145-9A51-535C83A22859}">
      <dgm:prSet/>
      <dgm:spPr>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l="-7460" t="-8014" r="-45766" b="-16941"/>
          </a:stretch>
        </a:blipFill>
      </dgm:spPr>
      <dgm:t>
        <a:bodyPr/>
        <a:lstStyle/>
        <a:p>
          <a:endParaRPr lang="en-US"/>
        </a:p>
      </dgm:t>
    </dgm:pt>
    <dgm:pt modelId="{27CF166C-6C2A-D741-858F-0A6E1D4593B9}">
      <dgm:prSet phldrT="[Text]"/>
      <dgm:spPr/>
      <dgm:t>
        <a:bodyPr/>
        <a:lstStyle/>
        <a:p>
          <a:r>
            <a:rPr lang="en-US" dirty="0"/>
            <a:t>Use of Force</a:t>
          </a:r>
        </a:p>
      </dgm:t>
    </dgm:pt>
    <dgm:pt modelId="{3CD1E99D-3E97-D24C-8B52-A803955B218F}" type="parTrans" cxnId="{A29B1453-88F1-E440-94E7-91365C9B0BF0}">
      <dgm:prSet/>
      <dgm:spPr/>
      <dgm:t>
        <a:bodyPr/>
        <a:lstStyle/>
        <a:p>
          <a:endParaRPr lang="en-US"/>
        </a:p>
      </dgm:t>
    </dgm:pt>
    <dgm:pt modelId="{A7C16888-C4EE-CB43-ABF0-5589B77FD009}" type="sibTrans" cxnId="{A29B1453-88F1-E440-94E7-91365C9B0BF0}">
      <dgm:prSet/>
      <dgm:spPr>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t="-30000" b="-30000"/>
          </a:stretch>
        </a:blipFill>
      </dgm:spPr>
      <dgm:t>
        <a:bodyPr/>
        <a:lstStyle/>
        <a:p>
          <a:endParaRPr lang="en-US"/>
        </a:p>
      </dgm:t>
    </dgm:pt>
    <dgm:pt modelId="{59ABD968-6A04-1641-B7FA-1B9C3AFA581A}">
      <dgm:prSet phldrT="[Text]"/>
      <dgm:spPr/>
      <dgm:t>
        <a:bodyPr/>
        <a:lstStyle/>
        <a:p>
          <a:r>
            <a:rPr lang="en-US" dirty="0"/>
            <a:t>Reports &amp; Testimony</a:t>
          </a:r>
        </a:p>
      </dgm:t>
    </dgm:pt>
    <dgm:pt modelId="{D0367E9A-0DDF-2B40-A4E9-8BFE045EA7CF}" type="parTrans" cxnId="{A157C0C9-D359-1148-8B5F-FE4D36F3D4A3}">
      <dgm:prSet/>
      <dgm:spPr/>
      <dgm:t>
        <a:bodyPr/>
        <a:lstStyle/>
        <a:p>
          <a:endParaRPr lang="en-US"/>
        </a:p>
      </dgm:t>
    </dgm:pt>
    <dgm:pt modelId="{3FEE61D6-BA12-EE46-8002-9BDF7DF5552B}" type="sibTrans" cxnId="{A157C0C9-D359-1148-8B5F-FE4D36F3D4A3}">
      <dgm:prSet/>
      <dgm:spPr>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l="-1714" t="880" r="-1714" b="880"/>
          </a:stretch>
        </a:blipFill>
      </dgm:spPr>
      <dgm:t>
        <a:bodyPr/>
        <a:lstStyle/>
        <a:p>
          <a:endParaRPr lang="en-US"/>
        </a:p>
      </dgm:t>
    </dgm:pt>
    <dgm:pt modelId="{7CD05BEE-9FAB-2446-9860-97A3B79BAAFB}">
      <dgm:prSet/>
      <dgm:spPr/>
      <dgm:t>
        <a:bodyPr/>
        <a:lstStyle/>
        <a:p>
          <a:r>
            <a:rPr lang="en-US" dirty="0"/>
            <a:t>Citizen Complaints</a:t>
          </a:r>
        </a:p>
      </dgm:t>
    </dgm:pt>
    <dgm:pt modelId="{07F1C000-11EB-C840-B07D-268FAFD0824C}" type="parTrans" cxnId="{90F9D839-D6F2-C249-93BE-115FF41D0570}">
      <dgm:prSet/>
      <dgm:spPr/>
      <dgm:t>
        <a:bodyPr/>
        <a:lstStyle/>
        <a:p>
          <a:endParaRPr lang="en-US"/>
        </a:p>
      </dgm:t>
    </dgm:pt>
    <dgm:pt modelId="{944E3CD4-B0C2-A142-BA4D-DB74F322721F}" type="sibTrans" cxnId="{90F9D839-D6F2-C249-93BE-115FF41D0570}">
      <dgm:prSet/>
      <dgm:spPr>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l="7661" t="7776" r="-7661" b="-45776"/>
          </a:stretch>
        </a:blipFill>
      </dgm:spPr>
      <dgm:t>
        <a:bodyPr/>
        <a:lstStyle/>
        <a:p>
          <a:endParaRPr lang="en-US"/>
        </a:p>
      </dgm:t>
    </dgm:pt>
    <dgm:pt modelId="{078FE3EE-C3D7-5E49-BFD7-96BEF72728E4}" type="pres">
      <dgm:prSet presAssocID="{DF83D603-6457-A34B-BB80-AA0A9D7024A7}" presName="Name0" presStyleCnt="0">
        <dgm:presLayoutVars>
          <dgm:chMax val="21"/>
          <dgm:chPref val="21"/>
        </dgm:presLayoutVars>
      </dgm:prSet>
      <dgm:spPr/>
    </dgm:pt>
    <dgm:pt modelId="{0E51A7C5-4185-FA4A-9FF3-34C223B49018}" type="pres">
      <dgm:prSet presAssocID="{ACE6EAFC-09D0-004E-8EBC-69B599DB48CD}" presName="text1" presStyleCnt="0"/>
      <dgm:spPr/>
    </dgm:pt>
    <dgm:pt modelId="{8CC099AD-D65D-6046-805B-0E2B4CF78218}" type="pres">
      <dgm:prSet presAssocID="{ACE6EAFC-09D0-004E-8EBC-69B599DB48CD}" presName="textRepeatNode" presStyleLbl="alignNode1" presStyleIdx="0" presStyleCnt="4">
        <dgm:presLayoutVars>
          <dgm:chMax val="0"/>
          <dgm:chPref val="0"/>
          <dgm:bulletEnabled val="1"/>
        </dgm:presLayoutVars>
      </dgm:prSet>
      <dgm:spPr/>
    </dgm:pt>
    <dgm:pt modelId="{6E9CE841-43FF-8F48-934F-A7C6CD9427D9}" type="pres">
      <dgm:prSet presAssocID="{ACE6EAFC-09D0-004E-8EBC-69B599DB48CD}" presName="textaccent1" presStyleCnt="0"/>
      <dgm:spPr/>
    </dgm:pt>
    <dgm:pt modelId="{D3D0BE1F-BD29-D246-8884-8365CC72DBDF}" type="pres">
      <dgm:prSet presAssocID="{ACE6EAFC-09D0-004E-8EBC-69B599DB48CD}" presName="accentRepeatNode" presStyleLbl="solidAlignAcc1" presStyleIdx="0" presStyleCnt="8"/>
      <dgm:spPr/>
    </dgm:pt>
    <dgm:pt modelId="{097044BC-AFDE-C148-8E34-61AD4C5F4865}" type="pres">
      <dgm:prSet presAssocID="{36D2F578-F3CE-144D-BBF1-1600B99D49CF}" presName="image1" presStyleCnt="0"/>
      <dgm:spPr/>
    </dgm:pt>
    <dgm:pt modelId="{B619B645-B128-8B41-B7B2-8C918ADCE85B}" type="pres">
      <dgm:prSet presAssocID="{36D2F578-F3CE-144D-BBF1-1600B99D49CF}" presName="imageRepeatNode" presStyleLbl="alignAcc1" presStyleIdx="0" presStyleCnt="4"/>
      <dgm:spPr/>
    </dgm:pt>
    <dgm:pt modelId="{D0E50DDB-77DA-3348-80DA-F024238CDABA}" type="pres">
      <dgm:prSet presAssocID="{36D2F578-F3CE-144D-BBF1-1600B99D49CF}" presName="imageaccent1" presStyleCnt="0"/>
      <dgm:spPr/>
    </dgm:pt>
    <dgm:pt modelId="{7D6A6E43-912C-9F47-B402-4109E569653A}" type="pres">
      <dgm:prSet presAssocID="{36D2F578-F3CE-144D-BBF1-1600B99D49CF}" presName="accentRepeatNode" presStyleLbl="solidAlignAcc1" presStyleIdx="1" presStyleCnt="8"/>
      <dgm:spPr/>
    </dgm:pt>
    <dgm:pt modelId="{5467E48A-47D9-4740-8588-67B48733F721}" type="pres">
      <dgm:prSet presAssocID="{27CF166C-6C2A-D741-858F-0A6E1D4593B9}" presName="text2" presStyleCnt="0"/>
      <dgm:spPr/>
    </dgm:pt>
    <dgm:pt modelId="{86F8242A-DB83-1347-B812-8E29BB9BF4BD}" type="pres">
      <dgm:prSet presAssocID="{27CF166C-6C2A-D741-858F-0A6E1D4593B9}" presName="textRepeatNode" presStyleLbl="alignNode1" presStyleIdx="1" presStyleCnt="4">
        <dgm:presLayoutVars>
          <dgm:chMax val="0"/>
          <dgm:chPref val="0"/>
          <dgm:bulletEnabled val="1"/>
        </dgm:presLayoutVars>
      </dgm:prSet>
      <dgm:spPr/>
    </dgm:pt>
    <dgm:pt modelId="{1EA17FF3-1354-2543-B968-CED8B91E08BC}" type="pres">
      <dgm:prSet presAssocID="{27CF166C-6C2A-D741-858F-0A6E1D4593B9}" presName="textaccent2" presStyleCnt="0"/>
      <dgm:spPr/>
    </dgm:pt>
    <dgm:pt modelId="{9FD9EAE9-A5E2-7B48-945E-C79F0ACF4C0B}" type="pres">
      <dgm:prSet presAssocID="{27CF166C-6C2A-D741-858F-0A6E1D4593B9}" presName="accentRepeatNode" presStyleLbl="solidAlignAcc1" presStyleIdx="2" presStyleCnt="8"/>
      <dgm:spPr/>
    </dgm:pt>
    <dgm:pt modelId="{FD406DBE-F1C3-8244-A437-695C6CD9FA24}" type="pres">
      <dgm:prSet presAssocID="{A7C16888-C4EE-CB43-ABF0-5589B77FD009}" presName="image2" presStyleCnt="0"/>
      <dgm:spPr/>
    </dgm:pt>
    <dgm:pt modelId="{83288138-341A-DF41-A607-1DD186FB550E}" type="pres">
      <dgm:prSet presAssocID="{A7C16888-C4EE-CB43-ABF0-5589B77FD009}" presName="imageRepeatNode" presStyleLbl="alignAcc1" presStyleIdx="1" presStyleCnt="4"/>
      <dgm:spPr/>
    </dgm:pt>
    <dgm:pt modelId="{A054053D-7B81-1B46-935E-013B2619A726}" type="pres">
      <dgm:prSet presAssocID="{A7C16888-C4EE-CB43-ABF0-5589B77FD009}" presName="imageaccent2" presStyleCnt="0"/>
      <dgm:spPr/>
    </dgm:pt>
    <dgm:pt modelId="{BAE56335-2F7C-8D4E-9C47-6E829C9CBEF1}" type="pres">
      <dgm:prSet presAssocID="{A7C16888-C4EE-CB43-ABF0-5589B77FD009}" presName="accentRepeatNode" presStyleLbl="solidAlignAcc1" presStyleIdx="3" presStyleCnt="8"/>
      <dgm:spPr/>
    </dgm:pt>
    <dgm:pt modelId="{5DC1F910-1DA5-EF47-BE7C-63365A0CF696}" type="pres">
      <dgm:prSet presAssocID="{59ABD968-6A04-1641-B7FA-1B9C3AFA581A}" presName="text3" presStyleCnt="0"/>
      <dgm:spPr/>
    </dgm:pt>
    <dgm:pt modelId="{78DC5744-FA7D-DD44-AFCD-7C3E47C5F67B}" type="pres">
      <dgm:prSet presAssocID="{59ABD968-6A04-1641-B7FA-1B9C3AFA581A}" presName="textRepeatNode" presStyleLbl="alignNode1" presStyleIdx="2" presStyleCnt="4">
        <dgm:presLayoutVars>
          <dgm:chMax val="0"/>
          <dgm:chPref val="0"/>
          <dgm:bulletEnabled val="1"/>
        </dgm:presLayoutVars>
      </dgm:prSet>
      <dgm:spPr/>
    </dgm:pt>
    <dgm:pt modelId="{17D8DDFF-CF0C-9546-A2AB-09F754D42722}" type="pres">
      <dgm:prSet presAssocID="{59ABD968-6A04-1641-B7FA-1B9C3AFA581A}" presName="textaccent3" presStyleCnt="0"/>
      <dgm:spPr/>
    </dgm:pt>
    <dgm:pt modelId="{8B600DD4-8EB0-2348-9BDC-3B12D36F352C}" type="pres">
      <dgm:prSet presAssocID="{59ABD968-6A04-1641-B7FA-1B9C3AFA581A}" presName="accentRepeatNode" presStyleLbl="solidAlignAcc1" presStyleIdx="4" presStyleCnt="8"/>
      <dgm:spPr/>
    </dgm:pt>
    <dgm:pt modelId="{0CF1F258-0E93-EF47-99A3-816C1EBB8985}" type="pres">
      <dgm:prSet presAssocID="{3FEE61D6-BA12-EE46-8002-9BDF7DF5552B}" presName="image3" presStyleCnt="0"/>
      <dgm:spPr/>
    </dgm:pt>
    <dgm:pt modelId="{15FDC50D-DDB4-B648-B707-68FCC258ECCA}" type="pres">
      <dgm:prSet presAssocID="{3FEE61D6-BA12-EE46-8002-9BDF7DF5552B}" presName="imageRepeatNode" presStyleLbl="alignAcc1" presStyleIdx="2" presStyleCnt="4" custScaleY="99936"/>
      <dgm:spPr/>
    </dgm:pt>
    <dgm:pt modelId="{33EAAF8B-CF0E-924B-BD7A-3CC27C8F351D}" type="pres">
      <dgm:prSet presAssocID="{3FEE61D6-BA12-EE46-8002-9BDF7DF5552B}" presName="imageaccent3" presStyleCnt="0"/>
      <dgm:spPr/>
    </dgm:pt>
    <dgm:pt modelId="{465916A7-6627-DF46-A15C-0A18FB6227CC}" type="pres">
      <dgm:prSet presAssocID="{3FEE61D6-BA12-EE46-8002-9BDF7DF5552B}" presName="accentRepeatNode" presStyleLbl="solidAlignAcc1" presStyleIdx="5" presStyleCnt="8"/>
      <dgm:spPr/>
    </dgm:pt>
    <dgm:pt modelId="{4C92A1F9-74B0-E540-8436-0FEC8AB1CDEF}" type="pres">
      <dgm:prSet presAssocID="{7CD05BEE-9FAB-2446-9860-97A3B79BAAFB}" presName="text4" presStyleCnt="0"/>
      <dgm:spPr/>
    </dgm:pt>
    <dgm:pt modelId="{C7F4F0DC-2E65-1446-A2BE-8BC0FFD73056}" type="pres">
      <dgm:prSet presAssocID="{7CD05BEE-9FAB-2446-9860-97A3B79BAAFB}" presName="textRepeatNode" presStyleLbl="alignNode1" presStyleIdx="3" presStyleCnt="4">
        <dgm:presLayoutVars>
          <dgm:chMax val="0"/>
          <dgm:chPref val="0"/>
          <dgm:bulletEnabled val="1"/>
        </dgm:presLayoutVars>
      </dgm:prSet>
      <dgm:spPr/>
    </dgm:pt>
    <dgm:pt modelId="{5987A22A-E260-B442-8137-0783417644CC}" type="pres">
      <dgm:prSet presAssocID="{7CD05BEE-9FAB-2446-9860-97A3B79BAAFB}" presName="textaccent4" presStyleCnt="0"/>
      <dgm:spPr/>
    </dgm:pt>
    <dgm:pt modelId="{545AD893-1776-3049-9FF3-27EE05368EED}" type="pres">
      <dgm:prSet presAssocID="{7CD05BEE-9FAB-2446-9860-97A3B79BAAFB}" presName="accentRepeatNode" presStyleLbl="solidAlignAcc1" presStyleIdx="6" presStyleCnt="8"/>
      <dgm:spPr/>
    </dgm:pt>
    <dgm:pt modelId="{C70F5342-AE30-8D4F-803B-FE094BCC0984}" type="pres">
      <dgm:prSet presAssocID="{944E3CD4-B0C2-A142-BA4D-DB74F322721F}" presName="image4" presStyleCnt="0"/>
      <dgm:spPr/>
    </dgm:pt>
    <dgm:pt modelId="{72F76D45-1AF2-5E4A-96E1-D615E2FE47D7}" type="pres">
      <dgm:prSet presAssocID="{944E3CD4-B0C2-A142-BA4D-DB74F322721F}" presName="imageRepeatNode" presStyleLbl="alignAcc1" presStyleIdx="3" presStyleCnt="4"/>
      <dgm:spPr/>
    </dgm:pt>
    <dgm:pt modelId="{7CA8F761-2A4D-2348-AFA7-1F05B6BFDB56}" type="pres">
      <dgm:prSet presAssocID="{944E3CD4-B0C2-A142-BA4D-DB74F322721F}" presName="imageaccent4" presStyleCnt="0"/>
      <dgm:spPr/>
    </dgm:pt>
    <dgm:pt modelId="{7C458631-F7DF-0F45-B9D2-104A2D6094DB}" type="pres">
      <dgm:prSet presAssocID="{944E3CD4-B0C2-A142-BA4D-DB74F322721F}" presName="accentRepeatNode" presStyleLbl="solidAlignAcc1" presStyleIdx="7" presStyleCnt="8"/>
      <dgm:spPr/>
    </dgm:pt>
  </dgm:ptLst>
  <dgm:cxnLst>
    <dgm:cxn modelId="{3A02410A-72CC-3D40-B9DC-EAC5476333FD}" type="presOf" srcId="{DF83D603-6457-A34B-BB80-AA0A9D7024A7}" destId="{078FE3EE-C3D7-5E49-BFD7-96BEF72728E4}" srcOrd="0" destOrd="0" presId="urn:microsoft.com/office/officeart/2008/layout/HexagonCluster"/>
    <dgm:cxn modelId="{282E4C0D-799D-164A-B277-E91011A7AB31}" type="presOf" srcId="{27CF166C-6C2A-D741-858F-0A6E1D4593B9}" destId="{86F8242A-DB83-1347-B812-8E29BB9BF4BD}" srcOrd="0" destOrd="0" presId="urn:microsoft.com/office/officeart/2008/layout/HexagonCluster"/>
    <dgm:cxn modelId="{19305131-88C0-4149-A0C4-27FFA7A1EBA4}" type="presOf" srcId="{ACE6EAFC-09D0-004E-8EBC-69B599DB48CD}" destId="{8CC099AD-D65D-6046-805B-0E2B4CF78218}" srcOrd="0" destOrd="0" presId="urn:microsoft.com/office/officeart/2008/layout/HexagonCluster"/>
    <dgm:cxn modelId="{90F9D839-D6F2-C249-93BE-115FF41D0570}" srcId="{DF83D603-6457-A34B-BB80-AA0A9D7024A7}" destId="{7CD05BEE-9FAB-2446-9860-97A3B79BAAFB}" srcOrd="3" destOrd="0" parTransId="{07F1C000-11EB-C840-B07D-268FAFD0824C}" sibTransId="{944E3CD4-B0C2-A142-BA4D-DB74F322721F}"/>
    <dgm:cxn modelId="{5FA98D41-D83F-D444-B557-65756778250F}" type="presOf" srcId="{7CD05BEE-9FAB-2446-9860-97A3B79BAAFB}" destId="{C7F4F0DC-2E65-1446-A2BE-8BC0FFD73056}" srcOrd="0" destOrd="0" presId="urn:microsoft.com/office/officeart/2008/layout/HexagonCluster"/>
    <dgm:cxn modelId="{A29B1453-88F1-E440-94E7-91365C9B0BF0}" srcId="{DF83D603-6457-A34B-BB80-AA0A9D7024A7}" destId="{27CF166C-6C2A-D741-858F-0A6E1D4593B9}" srcOrd="1" destOrd="0" parTransId="{3CD1E99D-3E97-D24C-8B52-A803955B218F}" sibTransId="{A7C16888-C4EE-CB43-ABF0-5589B77FD009}"/>
    <dgm:cxn modelId="{30F7F975-45B7-BE40-9E3E-A411BAFFE414}" type="presOf" srcId="{3FEE61D6-BA12-EE46-8002-9BDF7DF5552B}" destId="{15FDC50D-DDB4-B648-B707-68FCC258ECCA}" srcOrd="0" destOrd="0" presId="urn:microsoft.com/office/officeart/2008/layout/HexagonCluster"/>
    <dgm:cxn modelId="{675E1457-3F5C-2C4E-AF0C-61DEFB590B45}" type="presOf" srcId="{59ABD968-6A04-1641-B7FA-1B9C3AFA581A}" destId="{78DC5744-FA7D-DD44-AFCD-7C3E47C5F67B}" srcOrd="0" destOrd="0" presId="urn:microsoft.com/office/officeart/2008/layout/HexagonCluster"/>
    <dgm:cxn modelId="{9330B480-D2A2-0145-9A51-535C83A22859}" srcId="{DF83D603-6457-A34B-BB80-AA0A9D7024A7}" destId="{ACE6EAFC-09D0-004E-8EBC-69B599DB48CD}" srcOrd="0" destOrd="0" parTransId="{BEB49E52-A522-E742-BAE7-217F3D888C02}" sibTransId="{36D2F578-F3CE-144D-BBF1-1600B99D49CF}"/>
    <dgm:cxn modelId="{9F47F4AB-54F1-A74E-95FD-72A73C0551E9}" type="presOf" srcId="{A7C16888-C4EE-CB43-ABF0-5589B77FD009}" destId="{83288138-341A-DF41-A607-1DD186FB550E}" srcOrd="0" destOrd="0" presId="urn:microsoft.com/office/officeart/2008/layout/HexagonCluster"/>
    <dgm:cxn modelId="{496698B5-BFFD-D34B-BEDE-9436D6A404FB}" type="presOf" srcId="{36D2F578-F3CE-144D-BBF1-1600B99D49CF}" destId="{B619B645-B128-8B41-B7B2-8C918ADCE85B}" srcOrd="0" destOrd="0" presId="urn:microsoft.com/office/officeart/2008/layout/HexagonCluster"/>
    <dgm:cxn modelId="{A157C0C9-D359-1148-8B5F-FE4D36F3D4A3}" srcId="{DF83D603-6457-A34B-BB80-AA0A9D7024A7}" destId="{59ABD968-6A04-1641-B7FA-1B9C3AFA581A}" srcOrd="2" destOrd="0" parTransId="{D0367E9A-0DDF-2B40-A4E9-8BFE045EA7CF}" sibTransId="{3FEE61D6-BA12-EE46-8002-9BDF7DF5552B}"/>
    <dgm:cxn modelId="{D12FF2CC-CA99-1140-9A97-ACE6D0057D00}" type="presOf" srcId="{944E3CD4-B0C2-A142-BA4D-DB74F322721F}" destId="{72F76D45-1AF2-5E4A-96E1-D615E2FE47D7}" srcOrd="0" destOrd="0" presId="urn:microsoft.com/office/officeart/2008/layout/HexagonCluster"/>
    <dgm:cxn modelId="{7A8C4041-999B-1E42-9A5A-314A73A2D5E3}" type="presParOf" srcId="{078FE3EE-C3D7-5E49-BFD7-96BEF72728E4}" destId="{0E51A7C5-4185-FA4A-9FF3-34C223B49018}" srcOrd="0" destOrd="0" presId="urn:microsoft.com/office/officeart/2008/layout/HexagonCluster"/>
    <dgm:cxn modelId="{DECF9B91-8D71-3848-84B0-8304DB3450A2}" type="presParOf" srcId="{0E51A7C5-4185-FA4A-9FF3-34C223B49018}" destId="{8CC099AD-D65D-6046-805B-0E2B4CF78218}" srcOrd="0" destOrd="0" presId="urn:microsoft.com/office/officeart/2008/layout/HexagonCluster"/>
    <dgm:cxn modelId="{92634A99-01C4-044B-9E32-3DC0997E2263}" type="presParOf" srcId="{078FE3EE-C3D7-5E49-BFD7-96BEF72728E4}" destId="{6E9CE841-43FF-8F48-934F-A7C6CD9427D9}" srcOrd="1" destOrd="0" presId="urn:microsoft.com/office/officeart/2008/layout/HexagonCluster"/>
    <dgm:cxn modelId="{0E0AF1F4-C47A-C74E-846B-F70E2D2239C7}" type="presParOf" srcId="{6E9CE841-43FF-8F48-934F-A7C6CD9427D9}" destId="{D3D0BE1F-BD29-D246-8884-8365CC72DBDF}" srcOrd="0" destOrd="0" presId="urn:microsoft.com/office/officeart/2008/layout/HexagonCluster"/>
    <dgm:cxn modelId="{25E9FC35-D213-A14E-AB08-D28FB94EA83E}" type="presParOf" srcId="{078FE3EE-C3D7-5E49-BFD7-96BEF72728E4}" destId="{097044BC-AFDE-C148-8E34-61AD4C5F4865}" srcOrd="2" destOrd="0" presId="urn:microsoft.com/office/officeart/2008/layout/HexagonCluster"/>
    <dgm:cxn modelId="{CA3B0970-7B60-FC43-8298-99FCD67BF8F7}" type="presParOf" srcId="{097044BC-AFDE-C148-8E34-61AD4C5F4865}" destId="{B619B645-B128-8B41-B7B2-8C918ADCE85B}" srcOrd="0" destOrd="0" presId="urn:microsoft.com/office/officeart/2008/layout/HexagonCluster"/>
    <dgm:cxn modelId="{BE63A1F7-BA77-BC40-A721-006B86B60BE8}" type="presParOf" srcId="{078FE3EE-C3D7-5E49-BFD7-96BEF72728E4}" destId="{D0E50DDB-77DA-3348-80DA-F024238CDABA}" srcOrd="3" destOrd="0" presId="urn:microsoft.com/office/officeart/2008/layout/HexagonCluster"/>
    <dgm:cxn modelId="{CC8FEA93-F66F-394F-923E-65D5CD41A3CC}" type="presParOf" srcId="{D0E50DDB-77DA-3348-80DA-F024238CDABA}" destId="{7D6A6E43-912C-9F47-B402-4109E569653A}" srcOrd="0" destOrd="0" presId="urn:microsoft.com/office/officeart/2008/layout/HexagonCluster"/>
    <dgm:cxn modelId="{B7F4EF73-CD90-2142-B9AD-14FE53E157C5}" type="presParOf" srcId="{078FE3EE-C3D7-5E49-BFD7-96BEF72728E4}" destId="{5467E48A-47D9-4740-8588-67B48733F721}" srcOrd="4" destOrd="0" presId="urn:microsoft.com/office/officeart/2008/layout/HexagonCluster"/>
    <dgm:cxn modelId="{A67FC345-9EFB-E449-A091-0C2C9D8C289D}" type="presParOf" srcId="{5467E48A-47D9-4740-8588-67B48733F721}" destId="{86F8242A-DB83-1347-B812-8E29BB9BF4BD}" srcOrd="0" destOrd="0" presId="urn:microsoft.com/office/officeart/2008/layout/HexagonCluster"/>
    <dgm:cxn modelId="{32F6E4F9-6BA7-9E41-B432-2D3BCDFCBC8D}" type="presParOf" srcId="{078FE3EE-C3D7-5E49-BFD7-96BEF72728E4}" destId="{1EA17FF3-1354-2543-B968-CED8B91E08BC}" srcOrd="5" destOrd="0" presId="urn:microsoft.com/office/officeart/2008/layout/HexagonCluster"/>
    <dgm:cxn modelId="{B74A4237-018C-054A-98B1-C5B476D33D9F}" type="presParOf" srcId="{1EA17FF3-1354-2543-B968-CED8B91E08BC}" destId="{9FD9EAE9-A5E2-7B48-945E-C79F0ACF4C0B}" srcOrd="0" destOrd="0" presId="urn:microsoft.com/office/officeart/2008/layout/HexagonCluster"/>
    <dgm:cxn modelId="{8A9D3156-07FC-BD49-88D5-39330AF92723}" type="presParOf" srcId="{078FE3EE-C3D7-5E49-BFD7-96BEF72728E4}" destId="{FD406DBE-F1C3-8244-A437-695C6CD9FA24}" srcOrd="6" destOrd="0" presId="urn:microsoft.com/office/officeart/2008/layout/HexagonCluster"/>
    <dgm:cxn modelId="{BE25454B-0194-A048-A37B-5B79A14C7747}" type="presParOf" srcId="{FD406DBE-F1C3-8244-A437-695C6CD9FA24}" destId="{83288138-341A-DF41-A607-1DD186FB550E}" srcOrd="0" destOrd="0" presId="urn:microsoft.com/office/officeart/2008/layout/HexagonCluster"/>
    <dgm:cxn modelId="{7499C924-F53F-1942-8084-AFB752E1FC14}" type="presParOf" srcId="{078FE3EE-C3D7-5E49-BFD7-96BEF72728E4}" destId="{A054053D-7B81-1B46-935E-013B2619A726}" srcOrd="7" destOrd="0" presId="urn:microsoft.com/office/officeart/2008/layout/HexagonCluster"/>
    <dgm:cxn modelId="{60E062A9-6F1B-334B-BEA7-FA91A9634FCF}" type="presParOf" srcId="{A054053D-7B81-1B46-935E-013B2619A726}" destId="{BAE56335-2F7C-8D4E-9C47-6E829C9CBEF1}" srcOrd="0" destOrd="0" presId="urn:microsoft.com/office/officeart/2008/layout/HexagonCluster"/>
    <dgm:cxn modelId="{4C3F169B-9E5D-BB4F-8770-B4EDB8B21732}" type="presParOf" srcId="{078FE3EE-C3D7-5E49-BFD7-96BEF72728E4}" destId="{5DC1F910-1DA5-EF47-BE7C-63365A0CF696}" srcOrd="8" destOrd="0" presId="urn:microsoft.com/office/officeart/2008/layout/HexagonCluster"/>
    <dgm:cxn modelId="{A4196737-F774-2C44-92CE-C5ACAD889DA7}" type="presParOf" srcId="{5DC1F910-1DA5-EF47-BE7C-63365A0CF696}" destId="{78DC5744-FA7D-DD44-AFCD-7C3E47C5F67B}" srcOrd="0" destOrd="0" presId="urn:microsoft.com/office/officeart/2008/layout/HexagonCluster"/>
    <dgm:cxn modelId="{4095F3BC-9E1C-BA43-9903-BC2AAA9576AB}" type="presParOf" srcId="{078FE3EE-C3D7-5E49-BFD7-96BEF72728E4}" destId="{17D8DDFF-CF0C-9546-A2AB-09F754D42722}" srcOrd="9" destOrd="0" presId="urn:microsoft.com/office/officeart/2008/layout/HexagonCluster"/>
    <dgm:cxn modelId="{9D64D9A0-11B2-134A-958C-F1650BEE364B}" type="presParOf" srcId="{17D8DDFF-CF0C-9546-A2AB-09F754D42722}" destId="{8B600DD4-8EB0-2348-9BDC-3B12D36F352C}" srcOrd="0" destOrd="0" presId="urn:microsoft.com/office/officeart/2008/layout/HexagonCluster"/>
    <dgm:cxn modelId="{2987C4DD-387B-AB4B-8A06-3BC71C57725C}" type="presParOf" srcId="{078FE3EE-C3D7-5E49-BFD7-96BEF72728E4}" destId="{0CF1F258-0E93-EF47-99A3-816C1EBB8985}" srcOrd="10" destOrd="0" presId="urn:microsoft.com/office/officeart/2008/layout/HexagonCluster"/>
    <dgm:cxn modelId="{496C17F3-F8DD-694B-9956-4107896776DD}" type="presParOf" srcId="{0CF1F258-0E93-EF47-99A3-816C1EBB8985}" destId="{15FDC50D-DDB4-B648-B707-68FCC258ECCA}" srcOrd="0" destOrd="0" presId="urn:microsoft.com/office/officeart/2008/layout/HexagonCluster"/>
    <dgm:cxn modelId="{05B57616-68F0-8C47-8502-225EE3E6BDEE}" type="presParOf" srcId="{078FE3EE-C3D7-5E49-BFD7-96BEF72728E4}" destId="{33EAAF8B-CF0E-924B-BD7A-3CC27C8F351D}" srcOrd="11" destOrd="0" presId="urn:microsoft.com/office/officeart/2008/layout/HexagonCluster"/>
    <dgm:cxn modelId="{92BC2103-96D4-1F42-8CDA-58EDD9F9BAD8}" type="presParOf" srcId="{33EAAF8B-CF0E-924B-BD7A-3CC27C8F351D}" destId="{465916A7-6627-DF46-A15C-0A18FB6227CC}" srcOrd="0" destOrd="0" presId="urn:microsoft.com/office/officeart/2008/layout/HexagonCluster"/>
    <dgm:cxn modelId="{BAD48643-CA7E-4047-97CA-2732A4B01328}" type="presParOf" srcId="{078FE3EE-C3D7-5E49-BFD7-96BEF72728E4}" destId="{4C92A1F9-74B0-E540-8436-0FEC8AB1CDEF}" srcOrd="12" destOrd="0" presId="urn:microsoft.com/office/officeart/2008/layout/HexagonCluster"/>
    <dgm:cxn modelId="{0985419D-7E85-7242-A677-43646EF85C19}" type="presParOf" srcId="{4C92A1F9-74B0-E540-8436-0FEC8AB1CDEF}" destId="{C7F4F0DC-2E65-1446-A2BE-8BC0FFD73056}" srcOrd="0" destOrd="0" presId="urn:microsoft.com/office/officeart/2008/layout/HexagonCluster"/>
    <dgm:cxn modelId="{1558E38A-3C61-D54E-86C0-CD9B0FCDA859}" type="presParOf" srcId="{078FE3EE-C3D7-5E49-BFD7-96BEF72728E4}" destId="{5987A22A-E260-B442-8137-0783417644CC}" srcOrd="13" destOrd="0" presId="urn:microsoft.com/office/officeart/2008/layout/HexagonCluster"/>
    <dgm:cxn modelId="{CE7F3AFA-B5AF-7446-9BAA-C9197C55DE0F}" type="presParOf" srcId="{5987A22A-E260-B442-8137-0783417644CC}" destId="{545AD893-1776-3049-9FF3-27EE05368EED}" srcOrd="0" destOrd="0" presId="urn:microsoft.com/office/officeart/2008/layout/HexagonCluster"/>
    <dgm:cxn modelId="{7B2E37EC-4A67-064B-97FE-8D185F995EDC}" type="presParOf" srcId="{078FE3EE-C3D7-5E49-BFD7-96BEF72728E4}" destId="{C70F5342-AE30-8D4F-803B-FE094BCC0984}" srcOrd="14" destOrd="0" presId="urn:microsoft.com/office/officeart/2008/layout/HexagonCluster"/>
    <dgm:cxn modelId="{EB9E939A-734E-384E-A66B-AFDF008620BB}" type="presParOf" srcId="{C70F5342-AE30-8D4F-803B-FE094BCC0984}" destId="{72F76D45-1AF2-5E4A-96E1-D615E2FE47D7}" srcOrd="0" destOrd="0" presId="urn:microsoft.com/office/officeart/2008/layout/HexagonCluster"/>
    <dgm:cxn modelId="{4A5159DF-54BE-E04C-AADD-00D26B67BCA5}" type="presParOf" srcId="{078FE3EE-C3D7-5E49-BFD7-96BEF72728E4}" destId="{7CA8F761-2A4D-2348-AFA7-1F05B6BFDB56}" srcOrd="15" destOrd="0" presId="urn:microsoft.com/office/officeart/2008/layout/HexagonCluster"/>
    <dgm:cxn modelId="{C232FA05-0E44-8F4A-A588-BEBC60F92843}" type="presParOf" srcId="{7CA8F761-2A4D-2348-AFA7-1F05B6BFDB56}" destId="{7C458631-F7DF-0F45-B9D2-104A2D6094DB}" srcOrd="0" destOrd="0" presId="urn:microsoft.com/office/officeart/2008/layout/Hexagon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F83D603-6457-A34B-BB80-AA0A9D7024A7}" type="doc">
      <dgm:prSet loTypeId="urn:microsoft.com/office/officeart/2008/layout/HexagonCluster" loCatId="" qsTypeId="urn:microsoft.com/office/officeart/2005/8/quickstyle/simple1" qsCatId="simple" csTypeId="urn:microsoft.com/office/officeart/2005/8/colors/accent1_2" csCatId="accent1" phldr="1"/>
      <dgm:spPr/>
      <dgm:t>
        <a:bodyPr/>
        <a:lstStyle/>
        <a:p>
          <a:endParaRPr lang="en-US"/>
        </a:p>
      </dgm:t>
    </dgm:pt>
    <dgm:pt modelId="{ACE6EAFC-09D0-004E-8EBC-69B599DB48CD}">
      <dgm:prSet phldrT="[Text]"/>
      <dgm:spPr/>
      <dgm:t>
        <a:bodyPr/>
        <a:lstStyle/>
        <a:p>
          <a:r>
            <a:rPr lang="en-US" dirty="0"/>
            <a:t>Driving</a:t>
          </a:r>
        </a:p>
      </dgm:t>
    </dgm:pt>
    <dgm:pt modelId="{BEB49E52-A522-E742-BAE7-217F3D888C02}" type="parTrans" cxnId="{9330B480-D2A2-0145-9A51-535C83A22859}">
      <dgm:prSet/>
      <dgm:spPr/>
      <dgm:t>
        <a:bodyPr/>
        <a:lstStyle/>
        <a:p>
          <a:endParaRPr lang="en-US"/>
        </a:p>
      </dgm:t>
    </dgm:pt>
    <dgm:pt modelId="{36D2F578-F3CE-144D-BBF1-1600B99D49CF}" type="sibTrans" cxnId="{9330B480-D2A2-0145-9A51-535C83A22859}">
      <dgm:prSet/>
      <dgm:spPr>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l="-7460" t="-8014" r="-45766" b="-16941"/>
          </a:stretch>
        </a:blipFill>
      </dgm:spPr>
      <dgm:t>
        <a:bodyPr/>
        <a:lstStyle/>
        <a:p>
          <a:endParaRPr lang="en-US"/>
        </a:p>
      </dgm:t>
    </dgm:pt>
    <dgm:pt modelId="{27CF166C-6C2A-D741-858F-0A6E1D4593B9}">
      <dgm:prSet phldrT="[Text]"/>
      <dgm:spPr/>
      <dgm:t>
        <a:bodyPr/>
        <a:lstStyle/>
        <a:p>
          <a:r>
            <a:rPr lang="en-US" dirty="0"/>
            <a:t>Use of Force</a:t>
          </a:r>
        </a:p>
      </dgm:t>
    </dgm:pt>
    <dgm:pt modelId="{3CD1E99D-3E97-D24C-8B52-A803955B218F}" type="parTrans" cxnId="{A29B1453-88F1-E440-94E7-91365C9B0BF0}">
      <dgm:prSet/>
      <dgm:spPr/>
      <dgm:t>
        <a:bodyPr/>
        <a:lstStyle/>
        <a:p>
          <a:endParaRPr lang="en-US"/>
        </a:p>
      </dgm:t>
    </dgm:pt>
    <dgm:pt modelId="{A7C16888-C4EE-CB43-ABF0-5589B77FD009}" type="sibTrans" cxnId="{A29B1453-88F1-E440-94E7-91365C9B0BF0}">
      <dgm:prSet/>
      <dgm:spPr>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t="-30000" b="-30000"/>
          </a:stretch>
        </a:blipFill>
      </dgm:spPr>
      <dgm:t>
        <a:bodyPr/>
        <a:lstStyle/>
        <a:p>
          <a:endParaRPr lang="en-US"/>
        </a:p>
      </dgm:t>
    </dgm:pt>
    <dgm:pt modelId="{59ABD968-6A04-1641-B7FA-1B9C3AFA581A}">
      <dgm:prSet phldrT="[Text]"/>
      <dgm:spPr/>
      <dgm:t>
        <a:bodyPr/>
        <a:lstStyle/>
        <a:p>
          <a:r>
            <a:rPr lang="en-US" dirty="0"/>
            <a:t>Reports &amp; Testimony</a:t>
          </a:r>
        </a:p>
      </dgm:t>
    </dgm:pt>
    <dgm:pt modelId="{D0367E9A-0DDF-2B40-A4E9-8BFE045EA7CF}" type="parTrans" cxnId="{A157C0C9-D359-1148-8B5F-FE4D36F3D4A3}">
      <dgm:prSet/>
      <dgm:spPr/>
      <dgm:t>
        <a:bodyPr/>
        <a:lstStyle/>
        <a:p>
          <a:endParaRPr lang="en-US"/>
        </a:p>
      </dgm:t>
    </dgm:pt>
    <dgm:pt modelId="{3FEE61D6-BA12-EE46-8002-9BDF7DF5552B}" type="sibTrans" cxnId="{A157C0C9-D359-1148-8B5F-FE4D36F3D4A3}">
      <dgm:prSet/>
      <dgm:spPr>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l="-1714" t="880" r="-1714" b="880"/>
          </a:stretch>
        </a:blipFill>
      </dgm:spPr>
      <dgm:t>
        <a:bodyPr/>
        <a:lstStyle/>
        <a:p>
          <a:endParaRPr lang="en-US"/>
        </a:p>
      </dgm:t>
    </dgm:pt>
    <dgm:pt modelId="{7CD05BEE-9FAB-2446-9860-97A3B79BAAFB}">
      <dgm:prSet/>
      <dgm:spPr/>
      <dgm:t>
        <a:bodyPr/>
        <a:lstStyle/>
        <a:p>
          <a:r>
            <a:rPr lang="en-US" dirty="0"/>
            <a:t>Citizen Complaints</a:t>
          </a:r>
        </a:p>
      </dgm:t>
    </dgm:pt>
    <dgm:pt modelId="{07F1C000-11EB-C840-B07D-268FAFD0824C}" type="parTrans" cxnId="{90F9D839-D6F2-C249-93BE-115FF41D0570}">
      <dgm:prSet/>
      <dgm:spPr/>
      <dgm:t>
        <a:bodyPr/>
        <a:lstStyle/>
        <a:p>
          <a:endParaRPr lang="en-US"/>
        </a:p>
      </dgm:t>
    </dgm:pt>
    <dgm:pt modelId="{944E3CD4-B0C2-A142-BA4D-DB74F322721F}" type="sibTrans" cxnId="{90F9D839-D6F2-C249-93BE-115FF41D0570}">
      <dgm:prSet/>
      <dgm:spPr>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l="7661" t="7776" r="-7661" b="-45776"/>
          </a:stretch>
        </a:blipFill>
      </dgm:spPr>
      <dgm:t>
        <a:bodyPr/>
        <a:lstStyle/>
        <a:p>
          <a:endParaRPr lang="en-US"/>
        </a:p>
      </dgm:t>
    </dgm:pt>
    <dgm:pt modelId="{4ED74DBF-6CBF-0D42-A89E-DEA304D9CF33}">
      <dgm:prSet/>
      <dgm:spPr/>
      <dgm:t>
        <a:bodyPr/>
        <a:lstStyle/>
        <a:p>
          <a:r>
            <a:rPr lang="en-US" dirty="0"/>
            <a:t>Investigations</a:t>
          </a:r>
        </a:p>
      </dgm:t>
    </dgm:pt>
    <dgm:pt modelId="{59E85336-7CFD-E649-876F-A29C052D8590}" type="parTrans" cxnId="{62A6AE81-3A2F-634B-B142-DFE2C6EFF37B}">
      <dgm:prSet/>
      <dgm:spPr/>
      <dgm:t>
        <a:bodyPr/>
        <a:lstStyle/>
        <a:p>
          <a:endParaRPr lang="en-US"/>
        </a:p>
      </dgm:t>
    </dgm:pt>
    <dgm:pt modelId="{7D2D0C67-56D0-F945-887F-A1E58F9BBAA3}" type="sibTrans" cxnId="{62A6AE81-3A2F-634B-B142-DFE2C6EFF37B}">
      <dgm:prSet/>
      <dgm:spPr>
        <a:blipFill>
          <a:blip xmlns:r="http://schemas.openxmlformats.org/officeDocument/2006/relationships" r:embed="rId5" cstate="print">
            <a:extLst>
              <a:ext uri="{28A0092B-C50C-407E-A947-70E740481C1C}">
                <a14:useLocalDpi xmlns:a14="http://schemas.microsoft.com/office/drawing/2010/main" val="0"/>
              </a:ext>
            </a:extLst>
          </a:blip>
          <a:srcRect/>
          <a:stretch>
            <a:fillRect l="-6000" r="-6000"/>
          </a:stretch>
        </a:blipFill>
      </dgm:spPr>
      <dgm:t>
        <a:bodyPr/>
        <a:lstStyle/>
        <a:p>
          <a:endParaRPr lang="en-US"/>
        </a:p>
      </dgm:t>
    </dgm:pt>
    <dgm:pt modelId="{078FE3EE-C3D7-5E49-BFD7-96BEF72728E4}" type="pres">
      <dgm:prSet presAssocID="{DF83D603-6457-A34B-BB80-AA0A9D7024A7}" presName="Name0" presStyleCnt="0">
        <dgm:presLayoutVars>
          <dgm:chMax val="21"/>
          <dgm:chPref val="21"/>
        </dgm:presLayoutVars>
      </dgm:prSet>
      <dgm:spPr/>
    </dgm:pt>
    <dgm:pt modelId="{0E51A7C5-4185-FA4A-9FF3-34C223B49018}" type="pres">
      <dgm:prSet presAssocID="{ACE6EAFC-09D0-004E-8EBC-69B599DB48CD}" presName="text1" presStyleCnt="0"/>
      <dgm:spPr/>
    </dgm:pt>
    <dgm:pt modelId="{8CC099AD-D65D-6046-805B-0E2B4CF78218}" type="pres">
      <dgm:prSet presAssocID="{ACE6EAFC-09D0-004E-8EBC-69B599DB48CD}" presName="textRepeatNode" presStyleLbl="alignNode1" presStyleIdx="0" presStyleCnt="5">
        <dgm:presLayoutVars>
          <dgm:chMax val="0"/>
          <dgm:chPref val="0"/>
          <dgm:bulletEnabled val="1"/>
        </dgm:presLayoutVars>
      </dgm:prSet>
      <dgm:spPr/>
    </dgm:pt>
    <dgm:pt modelId="{6E9CE841-43FF-8F48-934F-A7C6CD9427D9}" type="pres">
      <dgm:prSet presAssocID="{ACE6EAFC-09D0-004E-8EBC-69B599DB48CD}" presName="textaccent1" presStyleCnt="0"/>
      <dgm:spPr/>
    </dgm:pt>
    <dgm:pt modelId="{D3D0BE1F-BD29-D246-8884-8365CC72DBDF}" type="pres">
      <dgm:prSet presAssocID="{ACE6EAFC-09D0-004E-8EBC-69B599DB48CD}" presName="accentRepeatNode" presStyleLbl="solidAlignAcc1" presStyleIdx="0" presStyleCnt="10"/>
      <dgm:spPr/>
    </dgm:pt>
    <dgm:pt modelId="{097044BC-AFDE-C148-8E34-61AD4C5F4865}" type="pres">
      <dgm:prSet presAssocID="{36D2F578-F3CE-144D-BBF1-1600B99D49CF}" presName="image1" presStyleCnt="0"/>
      <dgm:spPr/>
    </dgm:pt>
    <dgm:pt modelId="{B619B645-B128-8B41-B7B2-8C918ADCE85B}" type="pres">
      <dgm:prSet presAssocID="{36D2F578-F3CE-144D-BBF1-1600B99D49CF}" presName="imageRepeatNode" presStyleLbl="alignAcc1" presStyleIdx="0" presStyleCnt="5"/>
      <dgm:spPr/>
    </dgm:pt>
    <dgm:pt modelId="{D0E50DDB-77DA-3348-80DA-F024238CDABA}" type="pres">
      <dgm:prSet presAssocID="{36D2F578-F3CE-144D-BBF1-1600B99D49CF}" presName="imageaccent1" presStyleCnt="0"/>
      <dgm:spPr/>
    </dgm:pt>
    <dgm:pt modelId="{7D6A6E43-912C-9F47-B402-4109E569653A}" type="pres">
      <dgm:prSet presAssocID="{36D2F578-F3CE-144D-BBF1-1600B99D49CF}" presName="accentRepeatNode" presStyleLbl="solidAlignAcc1" presStyleIdx="1" presStyleCnt="10"/>
      <dgm:spPr/>
    </dgm:pt>
    <dgm:pt modelId="{5467E48A-47D9-4740-8588-67B48733F721}" type="pres">
      <dgm:prSet presAssocID="{27CF166C-6C2A-D741-858F-0A6E1D4593B9}" presName="text2" presStyleCnt="0"/>
      <dgm:spPr/>
    </dgm:pt>
    <dgm:pt modelId="{86F8242A-DB83-1347-B812-8E29BB9BF4BD}" type="pres">
      <dgm:prSet presAssocID="{27CF166C-6C2A-D741-858F-0A6E1D4593B9}" presName="textRepeatNode" presStyleLbl="alignNode1" presStyleIdx="1" presStyleCnt="5">
        <dgm:presLayoutVars>
          <dgm:chMax val="0"/>
          <dgm:chPref val="0"/>
          <dgm:bulletEnabled val="1"/>
        </dgm:presLayoutVars>
      </dgm:prSet>
      <dgm:spPr/>
    </dgm:pt>
    <dgm:pt modelId="{1EA17FF3-1354-2543-B968-CED8B91E08BC}" type="pres">
      <dgm:prSet presAssocID="{27CF166C-6C2A-D741-858F-0A6E1D4593B9}" presName="textaccent2" presStyleCnt="0"/>
      <dgm:spPr/>
    </dgm:pt>
    <dgm:pt modelId="{9FD9EAE9-A5E2-7B48-945E-C79F0ACF4C0B}" type="pres">
      <dgm:prSet presAssocID="{27CF166C-6C2A-D741-858F-0A6E1D4593B9}" presName="accentRepeatNode" presStyleLbl="solidAlignAcc1" presStyleIdx="2" presStyleCnt="10"/>
      <dgm:spPr/>
    </dgm:pt>
    <dgm:pt modelId="{FD406DBE-F1C3-8244-A437-695C6CD9FA24}" type="pres">
      <dgm:prSet presAssocID="{A7C16888-C4EE-CB43-ABF0-5589B77FD009}" presName="image2" presStyleCnt="0"/>
      <dgm:spPr/>
    </dgm:pt>
    <dgm:pt modelId="{83288138-341A-DF41-A607-1DD186FB550E}" type="pres">
      <dgm:prSet presAssocID="{A7C16888-C4EE-CB43-ABF0-5589B77FD009}" presName="imageRepeatNode" presStyleLbl="alignAcc1" presStyleIdx="1" presStyleCnt="5"/>
      <dgm:spPr/>
    </dgm:pt>
    <dgm:pt modelId="{A054053D-7B81-1B46-935E-013B2619A726}" type="pres">
      <dgm:prSet presAssocID="{A7C16888-C4EE-CB43-ABF0-5589B77FD009}" presName="imageaccent2" presStyleCnt="0"/>
      <dgm:spPr/>
    </dgm:pt>
    <dgm:pt modelId="{BAE56335-2F7C-8D4E-9C47-6E829C9CBEF1}" type="pres">
      <dgm:prSet presAssocID="{A7C16888-C4EE-CB43-ABF0-5589B77FD009}" presName="accentRepeatNode" presStyleLbl="solidAlignAcc1" presStyleIdx="3" presStyleCnt="10"/>
      <dgm:spPr/>
    </dgm:pt>
    <dgm:pt modelId="{5DC1F910-1DA5-EF47-BE7C-63365A0CF696}" type="pres">
      <dgm:prSet presAssocID="{59ABD968-6A04-1641-B7FA-1B9C3AFA581A}" presName="text3" presStyleCnt="0"/>
      <dgm:spPr/>
    </dgm:pt>
    <dgm:pt modelId="{78DC5744-FA7D-DD44-AFCD-7C3E47C5F67B}" type="pres">
      <dgm:prSet presAssocID="{59ABD968-6A04-1641-B7FA-1B9C3AFA581A}" presName="textRepeatNode" presStyleLbl="alignNode1" presStyleIdx="2" presStyleCnt="5">
        <dgm:presLayoutVars>
          <dgm:chMax val="0"/>
          <dgm:chPref val="0"/>
          <dgm:bulletEnabled val="1"/>
        </dgm:presLayoutVars>
      </dgm:prSet>
      <dgm:spPr/>
    </dgm:pt>
    <dgm:pt modelId="{17D8DDFF-CF0C-9546-A2AB-09F754D42722}" type="pres">
      <dgm:prSet presAssocID="{59ABD968-6A04-1641-B7FA-1B9C3AFA581A}" presName="textaccent3" presStyleCnt="0"/>
      <dgm:spPr/>
    </dgm:pt>
    <dgm:pt modelId="{8B600DD4-8EB0-2348-9BDC-3B12D36F352C}" type="pres">
      <dgm:prSet presAssocID="{59ABD968-6A04-1641-B7FA-1B9C3AFA581A}" presName="accentRepeatNode" presStyleLbl="solidAlignAcc1" presStyleIdx="4" presStyleCnt="10"/>
      <dgm:spPr/>
    </dgm:pt>
    <dgm:pt modelId="{0CF1F258-0E93-EF47-99A3-816C1EBB8985}" type="pres">
      <dgm:prSet presAssocID="{3FEE61D6-BA12-EE46-8002-9BDF7DF5552B}" presName="image3" presStyleCnt="0"/>
      <dgm:spPr/>
    </dgm:pt>
    <dgm:pt modelId="{15FDC50D-DDB4-B648-B707-68FCC258ECCA}" type="pres">
      <dgm:prSet presAssocID="{3FEE61D6-BA12-EE46-8002-9BDF7DF5552B}" presName="imageRepeatNode" presStyleLbl="alignAcc1" presStyleIdx="2" presStyleCnt="5" custScaleY="99936"/>
      <dgm:spPr/>
    </dgm:pt>
    <dgm:pt modelId="{33EAAF8B-CF0E-924B-BD7A-3CC27C8F351D}" type="pres">
      <dgm:prSet presAssocID="{3FEE61D6-BA12-EE46-8002-9BDF7DF5552B}" presName="imageaccent3" presStyleCnt="0"/>
      <dgm:spPr/>
    </dgm:pt>
    <dgm:pt modelId="{465916A7-6627-DF46-A15C-0A18FB6227CC}" type="pres">
      <dgm:prSet presAssocID="{3FEE61D6-BA12-EE46-8002-9BDF7DF5552B}" presName="accentRepeatNode" presStyleLbl="solidAlignAcc1" presStyleIdx="5" presStyleCnt="10"/>
      <dgm:spPr/>
    </dgm:pt>
    <dgm:pt modelId="{4C92A1F9-74B0-E540-8436-0FEC8AB1CDEF}" type="pres">
      <dgm:prSet presAssocID="{7CD05BEE-9FAB-2446-9860-97A3B79BAAFB}" presName="text4" presStyleCnt="0"/>
      <dgm:spPr/>
    </dgm:pt>
    <dgm:pt modelId="{C7F4F0DC-2E65-1446-A2BE-8BC0FFD73056}" type="pres">
      <dgm:prSet presAssocID="{7CD05BEE-9FAB-2446-9860-97A3B79BAAFB}" presName="textRepeatNode" presStyleLbl="alignNode1" presStyleIdx="3" presStyleCnt="5">
        <dgm:presLayoutVars>
          <dgm:chMax val="0"/>
          <dgm:chPref val="0"/>
          <dgm:bulletEnabled val="1"/>
        </dgm:presLayoutVars>
      </dgm:prSet>
      <dgm:spPr/>
    </dgm:pt>
    <dgm:pt modelId="{5987A22A-E260-B442-8137-0783417644CC}" type="pres">
      <dgm:prSet presAssocID="{7CD05BEE-9FAB-2446-9860-97A3B79BAAFB}" presName="textaccent4" presStyleCnt="0"/>
      <dgm:spPr/>
    </dgm:pt>
    <dgm:pt modelId="{545AD893-1776-3049-9FF3-27EE05368EED}" type="pres">
      <dgm:prSet presAssocID="{7CD05BEE-9FAB-2446-9860-97A3B79BAAFB}" presName="accentRepeatNode" presStyleLbl="solidAlignAcc1" presStyleIdx="6" presStyleCnt="10"/>
      <dgm:spPr/>
    </dgm:pt>
    <dgm:pt modelId="{C70F5342-AE30-8D4F-803B-FE094BCC0984}" type="pres">
      <dgm:prSet presAssocID="{944E3CD4-B0C2-A142-BA4D-DB74F322721F}" presName="image4" presStyleCnt="0"/>
      <dgm:spPr/>
    </dgm:pt>
    <dgm:pt modelId="{72F76D45-1AF2-5E4A-96E1-D615E2FE47D7}" type="pres">
      <dgm:prSet presAssocID="{944E3CD4-B0C2-A142-BA4D-DB74F322721F}" presName="imageRepeatNode" presStyleLbl="alignAcc1" presStyleIdx="3" presStyleCnt="5"/>
      <dgm:spPr/>
    </dgm:pt>
    <dgm:pt modelId="{7CA8F761-2A4D-2348-AFA7-1F05B6BFDB56}" type="pres">
      <dgm:prSet presAssocID="{944E3CD4-B0C2-A142-BA4D-DB74F322721F}" presName="imageaccent4" presStyleCnt="0"/>
      <dgm:spPr/>
    </dgm:pt>
    <dgm:pt modelId="{7C458631-F7DF-0F45-B9D2-104A2D6094DB}" type="pres">
      <dgm:prSet presAssocID="{944E3CD4-B0C2-A142-BA4D-DB74F322721F}" presName="accentRepeatNode" presStyleLbl="solidAlignAcc1" presStyleIdx="7" presStyleCnt="10"/>
      <dgm:spPr/>
    </dgm:pt>
    <dgm:pt modelId="{14F8F6D6-D541-7B48-A096-99AC6B60AB83}" type="pres">
      <dgm:prSet presAssocID="{4ED74DBF-6CBF-0D42-A89E-DEA304D9CF33}" presName="text5" presStyleCnt="0"/>
      <dgm:spPr/>
    </dgm:pt>
    <dgm:pt modelId="{05598E14-4A97-8140-8AF7-835673EC1454}" type="pres">
      <dgm:prSet presAssocID="{4ED74DBF-6CBF-0D42-A89E-DEA304D9CF33}" presName="textRepeatNode" presStyleLbl="alignNode1" presStyleIdx="4" presStyleCnt="5">
        <dgm:presLayoutVars>
          <dgm:chMax val="0"/>
          <dgm:chPref val="0"/>
          <dgm:bulletEnabled val="1"/>
        </dgm:presLayoutVars>
      </dgm:prSet>
      <dgm:spPr/>
    </dgm:pt>
    <dgm:pt modelId="{1F740EAB-8697-F14F-9D49-71AD6611152E}" type="pres">
      <dgm:prSet presAssocID="{4ED74DBF-6CBF-0D42-A89E-DEA304D9CF33}" presName="textaccent5" presStyleCnt="0"/>
      <dgm:spPr/>
    </dgm:pt>
    <dgm:pt modelId="{683BA883-A870-4E49-853A-B1BCA8299853}" type="pres">
      <dgm:prSet presAssocID="{4ED74DBF-6CBF-0D42-A89E-DEA304D9CF33}" presName="accentRepeatNode" presStyleLbl="solidAlignAcc1" presStyleIdx="8" presStyleCnt="10"/>
      <dgm:spPr/>
    </dgm:pt>
    <dgm:pt modelId="{59846C7E-1B6E-7A48-A5C4-678E284699F7}" type="pres">
      <dgm:prSet presAssocID="{7D2D0C67-56D0-F945-887F-A1E58F9BBAA3}" presName="image5" presStyleCnt="0"/>
      <dgm:spPr/>
    </dgm:pt>
    <dgm:pt modelId="{02BCB0FB-9CAA-2B47-BD9B-173A906DACC4}" type="pres">
      <dgm:prSet presAssocID="{7D2D0C67-56D0-F945-887F-A1E58F9BBAA3}" presName="imageRepeatNode" presStyleLbl="alignAcc1" presStyleIdx="4" presStyleCnt="5"/>
      <dgm:spPr/>
    </dgm:pt>
    <dgm:pt modelId="{6EEA76DD-F5A1-9F47-B0ED-99B6EB7DC90F}" type="pres">
      <dgm:prSet presAssocID="{7D2D0C67-56D0-F945-887F-A1E58F9BBAA3}" presName="imageaccent5" presStyleCnt="0"/>
      <dgm:spPr/>
    </dgm:pt>
    <dgm:pt modelId="{DC0D0ECF-35A6-FE48-95C8-C22DACDAD02B}" type="pres">
      <dgm:prSet presAssocID="{7D2D0C67-56D0-F945-887F-A1E58F9BBAA3}" presName="accentRepeatNode" presStyleLbl="solidAlignAcc1" presStyleIdx="9" presStyleCnt="10"/>
      <dgm:spPr/>
    </dgm:pt>
  </dgm:ptLst>
  <dgm:cxnLst>
    <dgm:cxn modelId="{3A02410A-72CC-3D40-B9DC-EAC5476333FD}" type="presOf" srcId="{DF83D603-6457-A34B-BB80-AA0A9D7024A7}" destId="{078FE3EE-C3D7-5E49-BFD7-96BEF72728E4}" srcOrd="0" destOrd="0" presId="urn:microsoft.com/office/officeart/2008/layout/HexagonCluster"/>
    <dgm:cxn modelId="{282E4C0D-799D-164A-B277-E91011A7AB31}" type="presOf" srcId="{27CF166C-6C2A-D741-858F-0A6E1D4593B9}" destId="{86F8242A-DB83-1347-B812-8E29BB9BF4BD}" srcOrd="0" destOrd="0" presId="urn:microsoft.com/office/officeart/2008/layout/HexagonCluster"/>
    <dgm:cxn modelId="{19305131-88C0-4149-A0C4-27FFA7A1EBA4}" type="presOf" srcId="{ACE6EAFC-09D0-004E-8EBC-69B599DB48CD}" destId="{8CC099AD-D65D-6046-805B-0E2B4CF78218}" srcOrd="0" destOrd="0" presId="urn:microsoft.com/office/officeart/2008/layout/HexagonCluster"/>
    <dgm:cxn modelId="{90F9D839-D6F2-C249-93BE-115FF41D0570}" srcId="{DF83D603-6457-A34B-BB80-AA0A9D7024A7}" destId="{7CD05BEE-9FAB-2446-9860-97A3B79BAAFB}" srcOrd="3" destOrd="0" parTransId="{07F1C000-11EB-C840-B07D-268FAFD0824C}" sibTransId="{944E3CD4-B0C2-A142-BA4D-DB74F322721F}"/>
    <dgm:cxn modelId="{5FA98D41-D83F-D444-B557-65756778250F}" type="presOf" srcId="{7CD05BEE-9FAB-2446-9860-97A3B79BAAFB}" destId="{C7F4F0DC-2E65-1446-A2BE-8BC0FFD73056}" srcOrd="0" destOrd="0" presId="urn:microsoft.com/office/officeart/2008/layout/HexagonCluster"/>
    <dgm:cxn modelId="{A29B1453-88F1-E440-94E7-91365C9B0BF0}" srcId="{DF83D603-6457-A34B-BB80-AA0A9D7024A7}" destId="{27CF166C-6C2A-D741-858F-0A6E1D4593B9}" srcOrd="1" destOrd="0" parTransId="{3CD1E99D-3E97-D24C-8B52-A803955B218F}" sibTransId="{A7C16888-C4EE-CB43-ABF0-5589B77FD009}"/>
    <dgm:cxn modelId="{30F7F975-45B7-BE40-9E3E-A411BAFFE414}" type="presOf" srcId="{3FEE61D6-BA12-EE46-8002-9BDF7DF5552B}" destId="{15FDC50D-DDB4-B648-B707-68FCC258ECCA}" srcOrd="0" destOrd="0" presId="urn:microsoft.com/office/officeart/2008/layout/HexagonCluster"/>
    <dgm:cxn modelId="{675E1457-3F5C-2C4E-AF0C-61DEFB590B45}" type="presOf" srcId="{59ABD968-6A04-1641-B7FA-1B9C3AFA581A}" destId="{78DC5744-FA7D-DD44-AFCD-7C3E47C5F67B}" srcOrd="0" destOrd="0" presId="urn:microsoft.com/office/officeart/2008/layout/HexagonCluster"/>
    <dgm:cxn modelId="{9330B480-D2A2-0145-9A51-535C83A22859}" srcId="{DF83D603-6457-A34B-BB80-AA0A9D7024A7}" destId="{ACE6EAFC-09D0-004E-8EBC-69B599DB48CD}" srcOrd="0" destOrd="0" parTransId="{BEB49E52-A522-E742-BAE7-217F3D888C02}" sibTransId="{36D2F578-F3CE-144D-BBF1-1600B99D49CF}"/>
    <dgm:cxn modelId="{62A6AE81-3A2F-634B-B142-DFE2C6EFF37B}" srcId="{DF83D603-6457-A34B-BB80-AA0A9D7024A7}" destId="{4ED74DBF-6CBF-0D42-A89E-DEA304D9CF33}" srcOrd="4" destOrd="0" parTransId="{59E85336-7CFD-E649-876F-A29C052D8590}" sibTransId="{7D2D0C67-56D0-F945-887F-A1E58F9BBAA3}"/>
    <dgm:cxn modelId="{9F47F4AB-54F1-A74E-95FD-72A73C0551E9}" type="presOf" srcId="{A7C16888-C4EE-CB43-ABF0-5589B77FD009}" destId="{83288138-341A-DF41-A607-1DD186FB550E}" srcOrd="0" destOrd="0" presId="urn:microsoft.com/office/officeart/2008/layout/HexagonCluster"/>
    <dgm:cxn modelId="{496698B5-BFFD-D34B-BEDE-9436D6A404FB}" type="presOf" srcId="{36D2F578-F3CE-144D-BBF1-1600B99D49CF}" destId="{B619B645-B128-8B41-B7B2-8C918ADCE85B}" srcOrd="0" destOrd="0" presId="urn:microsoft.com/office/officeart/2008/layout/HexagonCluster"/>
    <dgm:cxn modelId="{8E1A40B7-2953-B04A-9010-C7FB2CD5D072}" type="presOf" srcId="{4ED74DBF-6CBF-0D42-A89E-DEA304D9CF33}" destId="{05598E14-4A97-8140-8AF7-835673EC1454}" srcOrd="0" destOrd="0" presId="urn:microsoft.com/office/officeart/2008/layout/HexagonCluster"/>
    <dgm:cxn modelId="{A157C0C9-D359-1148-8B5F-FE4D36F3D4A3}" srcId="{DF83D603-6457-A34B-BB80-AA0A9D7024A7}" destId="{59ABD968-6A04-1641-B7FA-1B9C3AFA581A}" srcOrd="2" destOrd="0" parTransId="{D0367E9A-0DDF-2B40-A4E9-8BFE045EA7CF}" sibTransId="{3FEE61D6-BA12-EE46-8002-9BDF7DF5552B}"/>
    <dgm:cxn modelId="{D12FF2CC-CA99-1140-9A97-ACE6D0057D00}" type="presOf" srcId="{944E3CD4-B0C2-A142-BA4D-DB74F322721F}" destId="{72F76D45-1AF2-5E4A-96E1-D615E2FE47D7}" srcOrd="0" destOrd="0" presId="urn:microsoft.com/office/officeart/2008/layout/HexagonCluster"/>
    <dgm:cxn modelId="{762923E1-5D5F-034E-93E6-2A814BA01996}" type="presOf" srcId="{7D2D0C67-56D0-F945-887F-A1E58F9BBAA3}" destId="{02BCB0FB-9CAA-2B47-BD9B-173A906DACC4}" srcOrd="0" destOrd="0" presId="urn:microsoft.com/office/officeart/2008/layout/HexagonCluster"/>
    <dgm:cxn modelId="{7A8C4041-999B-1E42-9A5A-314A73A2D5E3}" type="presParOf" srcId="{078FE3EE-C3D7-5E49-BFD7-96BEF72728E4}" destId="{0E51A7C5-4185-FA4A-9FF3-34C223B49018}" srcOrd="0" destOrd="0" presId="urn:microsoft.com/office/officeart/2008/layout/HexagonCluster"/>
    <dgm:cxn modelId="{DECF9B91-8D71-3848-84B0-8304DB3450A2}" type="presParOf" srcId="{0E51A7C5-4185-FA4A-9FF3-34C223B49018}" destId="{8CC099AD-D65D-6046-805B-0E2B4CF78218}" srcOrd="0" destOrd="0" presId="urn:microsoft.com/office/officeart/2008/layout/HexagonCluster"/>
    <dgm:cxn modelId="{92634A99-01C4-044B-9E32-3DC0997E2263}" type="presParOf" srcId="{078FE3EE-C3D7-5E49-BFD7-96BEF72728E4}" destId="{6E9CE841-43FF-8F48-934F-A7C6CD9427D9}" srcOrd="1" destOrd="0" presId="urn:microsoft.com/office/officeart/2008/layout/HexagonCluster"/>
    <dgm:cxn modelId="{0E0AF1F4-C47A-C74E-846B-F70E2D2239C7}" type="presParOf" srcId="{6E9CE841-43FF-8F48-934F-A7C6CD9427D9}" destId="{D3D0BE1F-BD29-D246-8884-8365CC72DBDF}" srcOrd="0" destOrd="0" presId="urn:microsoft.com/office/officeart/2008/layout/HexagonCluster"/>
    <dgm:cxn modelId="{25E9FC35-D213-A14E-AB08-D28FB94EA83E}" type="presParOf" srcId="{078FE3EE-C3D7-5E49-BFD7-96BEF72728E4}" destId="{097044BC-AFDE-C148-8E34-61AD4C5F4865}" srcOrd="2" destOrd="0" presId="urn:microsoft.com/office/officeart/2008/layout/HexagonCluster"/>
    <dgm:cxn modelId="{CA3B0970-7B60-FC43-8298-99FCD67BF8F7}" type="presParOf" srcId="{097044BC-AFDE-C148-8E34-61AD4C5F4865}" destId="{B619B645-B128-8B41-B7B2-8C918ADCE85B}" srcOrd="0" destOrd="0" presId="urn:microsoft.com/office/officeart/2008/layout/HexagonCluster"/>
    <dgm:cxn modelId="{BE63A1F7-BA77-BC40-A721-006B86B60BE8}" type="presParOf" srcId="{078FE3EE-C3D7-5E49-BFD7-96BEF72728E4}" destId="{D0E50DDB-77DA-3348-80DA-F024238CDABA}" srcOrd="3" destOrd="0" presId="urn:microsoft.com/office/officeart/2008/layout/HexagonCluster"/>
    <dgm:cxn modelId="{CC8FEA93-F66F-394F-923E-65D5CD41A3CC}" type="presParOf" srcId="{D0E50DDB-77DA-3348-80DA-F024238CDABA}" destId="{7D6A6E43-912C-9F47-B402-4109E569653A}" srcOrd="0" destOrd="0" presId="urn:microsoft.com/office/officeart/2008/layout/HexagonCluster"/>
    <dgm:cxn modelId="{B7F4EF73-CD90-2142-B9AD-14FE53E157C5}" type="presParOf" srcId="{078FE3EE-C3D7-5E49-BFD7-96BEF72728E4}" destId="{5467E48A-47D9-4740-8588-67B48733F721}" srcOrd="4" destOrd="0" presId="urn:microsoft.com/office/officeart/2008/layout/HexagonCluster"/>
    <dgm:cxn modelId="{A67FC345-9EFB-E449-A091-0C2C9D8C289D}" type="presParOf" srcId="{5467E48A-47D9-4740-8588-67B48733F721}" destId="{86F8242A-DB83-1347-B812-8E29BB9BF4BD}" srcOrd="0" destOrd="0" presId="urn:microsoft.com/office/officeart/2008/layout/HexagonCluster"/>
    <dgm:cxn modelId="{32F6E4F9-6BA7-9E41-B432-2D3BCDFCBC8D}" type="presParOf" srcId="{078FE3EE-C3D7-5E49-BFD7-96BEF72728E4}" destId="{1EA17FF3-1354-2543-B968-CED8B91E08BC}" srcOrd="5" destOrd="0" presId="urn:microsoft.com/office/officeart/2008/layout/HexagonCluster"/>
    <dgm:cxn modelId="{B74A4237-018C-054A-98B1-C5B476D33D9F}" type="presParOf" srcId="{1EA17FF3-1354-2543-B968-CED8B91E08BC}" destId="{9FD9EAE9-A5E2-7B48-945E-C79F0ACF4C0B}" srcOrd="0" destOrd="0" presId="urn:microsoft.com/office/officeart/2008/layout/HexagonCluster"/>
    <dgm:cxn modelId="{8A9D3156-07FC-BD49-88D5-39330AF92723}" type="presParOf" srcId="{078FE3EE-C3D7-5E49-BFD7-96BEF72728E4}" destId="{FD406DBE-F1C3-8244-A437-695C6CD9FA24}" srcOrd="6" destOrd="0" presId="urn:microsoft.com/office/officeart/2008/layout/HexagonCluster"/>
    <dgm:cxn modelId="{BE25454B-0194-A048-A37B-5B79A14C7747}" type="presParOf" srcId="{FD406DBE-F1C3-8244-A437-695C6CD9FA24}" destId="{83288138-341A-DF41-A607-1DD186FB550E}" srcOrd="0" destOrd="0" presId="urn:microsoft.com/office/officeart/2008/layout/HexagonCluster"/>
    <dgm:cxn modelId="{7499C924-F53F-1942-8084-AFB752E1FC14}" type="presParOf" srcId="{078FE3EE-C3D7-5E49-BFD7-96BEF72728E4}" destId="{A054053D-7B81-1B46-935E-013B2619A726}" srcOrd="7" destOrd="0" presId="urn:microsoft.com/office/officeart/2008/layout/HexagonCluster"/>
    <dgm:cxn modelId="{60E062A9-6F1B-334B-BEA7-FA91A9634FCF}" type="presParOf" srcId="{A054053D-7B81-1B46-935E-013B2619A726}" destId="{BAE56335-2F7C-8D4E-9C47-6E829C9CBEF1}" srcOrd="0" destOrd="0" presId="urn:microsoft.com/office/officeart/2008/layout/HexagonCluster"/>
    <dgm:cxn modelId="{4C3F169B-9E5D-BB4F-8770-B4EDB8B21732}" type="presParOf" srcId="{078FE3EE-C3D7-5E49-BFD7-96BEF72728E4}" destId="{5DC1F910-1DA5-EF47-BE7C-63365A0CF696}" srcOrd="8" destOrd="0" presId="urn:microsoft.com/office/officeart/2008/layout/HexagonCluster"/>
    <dgm:cxn modelId="{A4196737-F774-2C44-92CE-C5ACAD889DA7}" type="presParOf" srcId="{5DC1F910-1DA5-EF47-BE7C-63365A0CF696}" destId="{78DC5744-FA7D-DD44-AFCD-7C3E47C5F67B}" srcOrd="0" destOrd="0" presId="urn:microsoft.com/office/officeart/2008/layout/HexagonCluster"/>
    <dgm:cxn modelId="{4095F3BC-9E1C-BA43-9903-BC2AAA9576AB}" type="presParOf" srcId="{078FE3EE-C3D7-5E49-BFD7-96BEF72728E4}" destId="{17D8DDFF-CF0C-9546-A2AB-09F754D42722}" srcOrd="9" destOrd="0" presId="urn:microsoft.com/office/officeart/2008/layout/HexagonCluster"/>
    <dgm:cxn modelId="{9D64D9A0-11B2-134A-958C-F1650BEE364B}" type="presParOf" srcId="{17D8DDFF-CF0C-9546-A2AB-09F754D42722}" destId="{8B600DD4-8EB0-2348-9BDC-3B12D36F352C}" srcOrd="0" destOrd="0" presId="urn:microsoft.com/office/officeart/2008/layout/HexagonCluster"/>
    <dgm:cxn modelId="{2987C4DD-387B-AB4B-8A06-3BC71C57725C}" type="presParOf" srcId="{078FE3EE-C3D7-5E49-BFD7-96BEF72728E4}" destId="{0CF1F258-0E93-EF47-99A3-816C1EBB8985}" srcOrd="10" destOrd="0" presId="urn:microsoft.com/office/officeart/2008/layout/HexagonCluster"/>
    <dgm:cxn modelId="{496C17F3-F8DD-694B-9956-4107896776DD}" type="presParOf" srcId="{0CF1F258-0E93-EF47-99A3-816C1EBB8985}" destId="{15FDC50D-DDB4-B648-B707-68FCC258ECCA}" srcOrd="0" destOrd="0" presId="urn:microsoft.com/office/officeart/2008/layout/HexagonCluster"/>
    <dgm:cxn modelId="{05B57616-68F0-8C47-8502-225EE3E6BDEE}" type="presParOf" srcId="{078FE3EE-C3D7-5E49-BFD7-96BEF72728E4}" destId="{33EAAF8B-CF0E-924B-BD7A-3CC27C8F351D}" srcOrd="11" destOrd="0" presId="urn:microsoft.com/office/officeart/2008/layout/HexagonCluster"/>
    <dgm:cxn modelId="{92BC2103-96D4-1F42-8CDA-58EDD9F9BAD8}" type="presParOf" srcId="{33EAAF8B-CF0E-924B-BD7A-3CC27C8F351D}" destId="{465916A7-6627-DF46-A15C-0A18FB6227CC}" srcOrd="0" destOrd="0" presId="urn:microsoft.com/office/officeart/2008/layout/HexagonCluster"/>
    <dgm:cxn modelId="{BAD48643-CA7E-4047-97CA-2732A4B01328}" type="presParOf" srcId="{078FE3EE-C3D7-5E49-BFD7-96BEF72728E4}" destId="{4C92A1F9-74B0-E540-8436-0FEC8AB1CDEF}" srcOrd="12" destOrd="0" presId="urn:microsoft.com/office/officeart/2008/layout/HexagonCluster"/>
    <dgm:cxn modelId="{0985419D-7E85-7242-A677-43646EF85C19}" type="presParOf" srcId="{4C92A1F9-74B0-E540-8436-0FEC8AB1CDEF}" destId="{C7F4F0DC-2E65-1446-A2BE-8BC0FFD73056}" srcOrd="0" destOrd="0" presId="urn:microsoft.com/office/officeart/2008/layout/HexagonCluster"/>
    <dgm:cxn modelId="{1558E38A-3C61-D54E-86C0-CD9B0FCDA859}" type="presParOf" srcId="{078FE3EE-C3D7-5E49-BFD7-96BEF72728E4}" destId="{5987A22A-E260-B442-8137-0783417644CC}" srcOrd="13" destOrd="0" presId="urn:microsoft.com/office/officeart/2008/layout/HexagonCluster"/>
    <dgm:cxn modelId="{CE7F3AFA-B5AF-7446-9BAA-C9197C55DE0F}" type="presParOf" srcId="{5987A22A-E260-B442-8137-0783417644CC}" destId="{545AD893-1776-3049-9FF3-27EE05368EED}" srcOrd="0" destOrd="0" presId="urn:microsoft.com/office/officeart/2008/layout/HexagonCluster"/>
    <dgm:cxn modelId="{7B2E37EC-4A67-064B-97FE-8D185F995EDC}" type="presParOf" srcId="{078FE3EE-C3D7-5E49-BFD7-96BEF72728E4}" destId="{C70F5342-AE30-8D4F-803B-FE094BCC0984}" srcOrd="14" destOrd="0" presId="urn:microsoft.com/office/officeart/2008/layout/HexagonCluster"/>
    <dgm:cxn modelId="{EB9E939A-734E-384E-A66B-AFDF008620BB}" type="presParOf" srcId="{C70F5342-AE30-8D4F-803B-FE094BCC0984}" destId="{72F76D45-1AF2-5E4A-96E1-D615E2FE47D7}" srcOrd="0" destOrd="0" presId="urn:microsoft.com/office/officeart/2008/layout/HexagonCluster"/>
    <dgm:cxn modelId="{4A5159DF-54BE-E04C-AADD-00D26B67BCA5}" type="presParOf" srcId="{078FE3EE-C3D7-5E49-BFD7-96BEF72728E4}" destId="{7CA8F761-2A4D-2348-AFA7-1F05B6BFDB56}" srcOrd="15" destOrd="0" presId="urn:microsoft.com/office/officeart/2008/layout/HexagonCluster"/>
    <dgm:cxn modelId="{C232FA05-0E44-8F4A-A588-BEBC60F92843}" type="presParOf" srcId="{7CA8F761-2A4D-2348-AFA7-1F05B6BFDB56}" destId="{7C458631-F7DF-0F45-B9D2-104A2D6094DB}" srcOrd="0" destOrd="0" presId="urn:microsoft.com/office/officeart/2008/layout/HexagonCluster"/>
    <dgm:cxn modelId="{8C85AB6E-3EAB-4641-8BC0-3671C74AC4B5}" type="presParOf" srcId="{078FE3EE-C3D7-5E49-BFD7-96BEF72728E4}" destId="{14F8F6D6-D541-7B48-A096-99AC6B60AB83}" srcOrd="16" destOrd="0" presId="urn:microsoft.com/office/officeart/2008/layout/HexagonCluster"/>
    <dgm:cxn modelId="{E2D10544-41EA-9C44-8EE9-5311D1F471B1}" type="presParOf" srcId="{14F8F6D6-D541-7B48-A096-99AC6B60AB83}" destId="{05598E14-4A97-8140-8AF7-835673EC1454}" srcOrd="0" destOrd="0" presId="urn:microsoft.com/office/officeart/2008/layout/HexagonCluster"/>
    <dgm:cxn modelId="{26416AEA-D369-C14E-95A8-D704165D04F1}" type="presParOf" srcId="{078FE3EE-C3D7-5E49-BFD7-96BEF72728E4}" destId="{1F740EAB-8697-F14F-9D49-71AD6611152E}" srcOrd="17" destOrd="0" presId="urn:microsoft.com/office/officeart/2008/layout/HexagonCluster"/>
    <dgm:cxn modelId="{65A664D2-FC22-084D-AB2B-FAC5E005D221}" type="presParOf" srcId="{1F740EAB-8697-F14F-9D49-71AD6611152E}" destId="{683BA883-A870-4E49-853A-B1BCA8299853}" srcOrd="0" destOrd="0" presId="urn:microsoft.com/office/officeart/2008/layout/HexagonCluster"/>
    <dgm:cxn modelId="{73606CE3-AAC6-F349-A890-E322642BA673}" type="presParOf" srcId="{078FE3EE-C3D7-5E49-BFD7-96BEF72728E4}" destId="{59846C7E-1B6E-7A48-A5C4-678E284699F7}" srcOrd="18" destOrd="0" presId="urn:microsoft.com/office/officeart/2008/layout/HexagonCluster"/>
    <dgm:cxn modelId="{5104CA1B-21C2-9C4B-94A7-DC5B52B97286}" type="presParOf" srcId="{59846C7E-1B6E-7A48-A5C4-678E284699F7}" destId="{02BCB0FB-9CAA-2B47-BD9B-173A906DACC4}" srcOrd="0" destOrd="0" presId="urn:microsoft.com/office/officeart/2008/layout/HexagonCluster"/>
    <dgm:cxn modelId="{9F978C2E-6203-3B45-A750-A469F8B3C52D}" type="presParOf" srcId="{078FE3EE-C3D7-5E49-BFD7-96BEF72728E4}" destId="{6EEA76DD-F5A1-9F47-B0ED-99B6EB7DC90F}" srcOrd="19" destOrd="0" presId="urn:microsoft.com/office/officeart/2008/layout/HexagonCluster"/>
    <dgm:cxn modelId="{9217678E-7967-AF47-B2DB-CEE7C0895183}" type="presParOf" srcId="{6EEA76DD-F5A1-9F47-B0ED-99B6EB7DC90F}" destId="{DC0D0ECF-35A6-FE48-95C8-C22DACDAD02B}" srcOrd="0" destOrd="0" presId="urn:microsoft.com/office/officeart/2008/layout/Hexagon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C3388AF-7B2F-4C6C-A3F7-15E637FCBDDE}" type="doc">
      <dgm:prSet loTypeId="urn:microsoft.com/office/officeart/2005/8/layout/matrix3" loCatId="matrix" qsTypeId="urn:microsoft.com/office/officeart/2005/8/quickstyle/simple1" qsCatId="simple" csTypeId="urn:microsoft.com/office/officeart/2005/8/colors/accent1_2" csCatId="accent1" phldr="1"/>
      <dgm:spPr/>
      <dgm:t>
        <a:bodyPr/>
        <a:lstStyle/>
        <a:p>
          <a:endParaRPr lang="en-US"/>
        </a:p>
      </dgm:t>
    </dgm:pt>
    <dgm:pt modelId="{2F3649AC-4302-430E-8734-88AC6B6B504A}">
      <dgm:prSet/>
      <dgm:spPr>
        <a:solidFill>
          <a:srgbClr val="0093B0"/>
        </a:solidFill>
      </dgm:spPr>
      <dgm:t>
        <a:bodyPr/>
        <a:lstStyle/>
        <a:p>
          <a:r>
            <a:rPr lang="en-US" dirty="0"/>
            <a:t>Alpha (falling asleep)</a:t>
          </a:r>
        </a:p>
      </dgm:t>
    </dgm:pt>
    <dgm:pt modelId="{6D64818D-3E8C-4591-8F9C-77BA7665D37F}" type="parTrans" cxnId="{6C0C55E3-6A6A-48AE-819C-059E86FD064E}">
      <dgm:prSet/>
      <dgm:spPr/>
      <dgm:t>
        <a:bodyPr/>
        <a:lstStyle/>
        <a:p>
          <a:endParaRPr lang="en-US"/>
        </a:p>
      </dgm:t>
    </dgm:pt>
    <dgm:pt modelId="{EC94A9E5-55A0-478F-9FF0-56A14E41BF8A}" type="sibTrans" cxnId="{6C0C55E3-6A6A-48AE-819C-059E86FD064E}">
      <dgm:prSet/>
      <dgm:spPr/>
      <dgm:t>
        <a:bodyPr/>
        <a:lstStyle/>
        <a:p>
          <a:endParaRPr lang="en-US"/>
        </a:p>
      </dgm:t>
    </dgm:pt>
    <dgm:pt modelId="{F2A8264E-1413-487F-A5FB-F8632667555E}">
      <dgm:prSet/>
      <dgm:spPr>
        <a:solidFill>
          <a:srgbClr val="0093B0"/>
        </a:solidFill>
      </dgm:spPr>
      <dgm:t>
        <a:bodyPr/>
        <a:lstStyle/>
        <a:p>
          <a:r>
            <a:rPr lang="en-US" dirty="0"/>
            <a:t>Theta (lightly asleep)</a:t>
          </a:r>
        </a:p>
      </dgm:t>
    </dgm:pt>
    <dgm:pt modelId="{898544EC-733A-4BBD-AAF2-EEFF3EEB2696}" type="parTrans" cxnId="{B3F22CD4-E251-4275-BE27-8CDCC1691121}">
      <dgm:prSet/>
      <dgm:spPr/>
      <dgm:t>
        <a:bodyPr/>
        <a:lstStyle/>
        <a:p>
          <a:endParaRPr lang="en-US"/>
        </a:p>
      </dgm:t>
    </dgm:pt>
    <dgm:pt modelId="{FBC1B94D-9203-44D7-9CE1-B7A4D3D91ED5}" type="sibTrans" cxnId="{B3F22CD4-E251-4275-BE27-8CDCC1691121}">
      <dgm:prSet/>
      <dgm:spPr/>
      <dgm:t>
        <a:bodyPr/>
        <a:lstStyle/>
        <a:p>
          <a:endParaRPr lang="en-US"/>
        </a:p>
      </dgm:t>
    </dgm:pt>
    <dgm:pt modelId="{9D63F937-F351-4694-BC72-8E8D60AE2058}">
      <dgm:prSet/>
      <dgm:spPr>
        <a:solidFill>
          <a:srgbClr val="0093B0"/>
        </a:solidFill>
      </dgm:spPr>
      <dgm:t>
        <a:bodyPr/>
        <a:lstStyle/>
        <a:p>
          <a:r>
            <a:rPr lang="en-US" dirty="0"/>
            <a:t>REM (dream sleep)</a:t>
          </a:r>
        </a:p>
      </dgm:t>
    </dgm:pt>
    <dgm:pt modelId="{6742CAF7-59F1-4B49-8DBE-81FE87030744}" type="parTrans" cxnId="{FAD082B2-08E3-4BC1-853D-8772FB80C423}">
      <dgm:prSet/>
      <dgm:spPr/>
      <dgm:t>
        <a:bodyPr/>
        <a:lstStyle/>
        <a:p>
          <a:endParaRPr lang="en-US"/>
        </a:p>
      </dgm:t>
    </dgm:pt>
    <dgm:pt modelId="{8F35758A-B3E5-4CD2-8794-4305E0B2246B}" type="sibTrans" cxnId="{FAD082B2-08E3-4BC1-853D-8772FB80C423}">
      <dgm:prSet/>
      <dgm:spPr/>
      <dgm:t>
        <a:bodyPr/>
        <a:lstStyle/>
        <a:p>
          <a:endParaRPr lang="en-US"/>
        </a:p>
      </dgm:t>
    </dgm:pt>
    <dgm:pt modelId="{6E008CBC-29A0-5546-AAED-9B08C0371721}">
      <dgm:prSet/>
      <dgm:spPr>
        <a:solidFill>
          <a:srgbClr val="0093B0"/>
        </a:solidFill>
      </dgm:spPr>
      <dgm:t>
        <a:bodyPr/>
        <a:lstStyle/>
        <a:p>
          <a:r>
            <a:rPr lang="en-US" dirty="0"/>
            <a:t>Delta (phase 3 and 4: deeply asleep)</a:t>
          </a:r>
        </a:p>
      </dgm:t>
    </dgm:pt>
    <dgm:pt modelId="{179D2773-376B-F941-B5D1-6BCD17A110ED}" type="parTrans" cxnId="{21E2C8B6-057D-834E-AFDD-DAF28EDFB789}">
      <dgm:prSet/>
      <dgm:spPr/>
      <dgm:t>
        <a:bodyPr/>
        <a:lstStyle/>
        <a:p>
          <a:endParaRPr lang="en-US"/>
        </a:p>
      </dgm:t>
    </dgm:pt>
    <dgm:pt modelId="{315239A5-F910-DC49-8D8F-6540090BC443}" type="sibTrans" cxnId="{21E2C8B6-057D-834E-AFDD-DAF28EDFB789}">
      <dgm:prSet/>
      <dgm:spPr/>
      <dgm:t>
        <a:bodyPr/>
        <a:lstStyle/>
        <a:p>
          <a:endParaRPr lang="en-US"/>
        </a:p>
      </dgm:t>
    </dgm:pt>
    <dgm:pt modelId="{6C4D03EA-1453-4DBC-AA2D-F788B7DE4EC0}" type="pres">
      <dgm:prSet presAssocID="{3C3388AF-7B2F-4C6C-A3F7-15E637FCBDDE}" presName="matrix" presStyleCnt="0">
        <dgm:presLayoutVars>
          <dgm:chMax val="1"/>
          <dgm:dir/>
          <dgm:resizeHandles val="exact"/>
        </dgm:presLayoutVars>
      </dgm:prSet>
      <dgm:spPr/>
    </dgm:pt>
    <dgm:pt modelId="{1B831998-DDD9-4E77-BB32-887D339D04F7}" type="pres">
      <dgm:prSet presAssocID="{3C3388AF-7B2F-4C6C-A3F7-15E637FCBDDE}" presName="diamond" presStyleLbl="bgShp" presStyleIdx="0" presStyleCnt="1"/>
      <dgm:spPr>
        <a:blipFill rotWithShape="0">
          <a:blip xmlns:r="http://schemas.openxmlformats.org/officeDocument/2006/relationships" r:embed="rId1"/>
          <a:stretch>
            <a:fillRect/>
          </a:stretch>
        </a:blipFill>
      </dgm:spPr>
    </dgm:pt>
    <dgm:pt modelId="{966B0F60-3E83-4D46-A69C-F8FBC4706850}" type="pres">
      <dgm:prSet presAssocID="{3C3388AF-7B2F-4C6C-A3F7-15E637FCBDDE}" presName="quad1" presStyleLbl="node1" presStyleIdx="0" presStyleCnt="4">
        <dgm:presLayoutVars>
          <dgm:chMax val="0"/>
          <dgm:chPref val="0"/>
          <dgm:bulletEnabled val="1"/>
        </dgm:presLayoutVars>
      </dgm:prSet>
      <dgm:spPr/>
    </dgm:pt>
    <dgm:pt modelId="{E4CA958E-1A94-4367-89DE-FEECDBA07DF5}" type="pres">
      <dgm:prSet presAssocID="{3C3388AF-7B2F-4C6C-A3F7-15E637FCBDDE}" presName="quad2" presStyleLbl="node1" presStyleIdx="1" presStyleCnt="4">
        <dgm:presLayoutVars>
          <dgm:chMax val="0"/>
          <dgm:chPref val="0"/>
          <dgm:bulletEnabled val="1"/>
        </dgm:presLayoutVars>
      </dgm:prSet>
      <dgm:spPr/>
    </dgm:pt>
    <dgm:pt modelId="{9663B27E-2F0C-44D8-A001-4893DDA614DD}" type="pres">
      <dgm:prSet presAssocID="{3C3388AF-7B2F-4C6C-A3F7-15E637FCBDDE}" presName="quad3" presStyleLbl="node1" presStyleIdx="2" presStyleCnt="4">
        <dgm:presLayoutVars>
          <dgm:chMax val="0"/>
          <dgm:chPref val="0"/>
          <dgm:bulletEnabled val="1"/>
        </dgm:presLayoutVars>
      </dgm:prSet>
      <dgm:spPr/>
    </dgm:pt>
    <dgm:pt modelId="{60F5D71B-BC06-401A-B6AC-3C7AEA5B5A09}" type="pres">
      <dgm:prSet presAssocID="{3C3388AF-7B2F-4C6C-A3F7-15E637FCBDDE}" presName="quad4" presStyleLbl="node1" presStyleIdx="3" presStyleCnt="4">
        <dgm:presLayoutVars>
          <dgm:chMax val="0"/>
          <dgm:chPref val="0"/>
          <dgm:bulletEnabled val="1"/>
        </dgm:presLayoutVars>
      </dgm:prSet>
      <dgm:spPr/>
    </dgm:pt>
  </dgm:ptLst>
  <dgm:cxnLst>
    <dgm:cxn modelId="{6330A938-8C9A-314B-BEF6-F6E9145ADC6F}" type="presOf" srcId="{3C3388AF-7B2F-4C6C-A3F7-15E637FCBDDE}" destId="{6C4D03EA-1453-4DBC-AA2D-F788B7DE4EC0}" srcOrd="0" destOrd="0" presId="urn:microsoft.com/office/officeart/2005/8/layout/matrix3"/>
    <dgm:cxn modelId="{83C6827A-5D29-7644-82D9-F423C6FBEB7D}" type="presOf" srcId="{2F3649AC-4302-430E-8734-88AC6B6B504A}" destId="{966B0F60-3E83-4D46-A69C-F8FBC4706850}" srcOrd="0" destOrd="0" presId="urn:microsoft.com/office/officeart/2005/8/layout/matrix3"/>
    <dgm:cxn modelId="{9DC47585-DC16-5F44-A4D8-05AE5DA55D88}" type="presOf" srcId="{6E008CBC-29A0-5546-AAED-9B08C0371721}" destId="{60F5D71B-BC06-401A-B6AC-3C7AEA5B5A09}" srcOrd="0" destOrd="0" presId="urn:microsoft.com/office/officeart/2005/8/layout/matrix3"/>
    <dgm:cxn modelId="{A9FCFAAC-FEDE-BC46-89B8-A56A6CD90B75}" type="presOf" srcId="{F2A8264E-1413-487F-A5FB-F8632667555E}" destId="{E4CA958E-1A94-4367-89DE-FEECDBA07DF5}" srcOrd="0" destOrd="0" presId="urn:microsoft.com/office/officeart/2005/8/layout/matrix3"/>
    <dgm:cxn modelId="{FAD082B2-08E3-4BC1-853D-8772FB80C423}" srcId="{3C3388AF-7B2F-4C6C-A3F7-15E637FCBDDE}" destId="{9D63F937-F351-4694-BC72-8E8D60AE2058}" srcOrd="2" destOrd="0" parTransId="{6742CAF7-59F1-4B49-8DBE-81FE87030744}" sibTransId="{8F35758A-B3E5-4CD2-8794-4305E0B2246B}"/>
    <dgm:cxn modelId="{21E2C8B6-057D-834E-AFDD-DAF28EDFB789}" srcId="{3C3388AF-7B2F-4C6C-A3F7-15E637FCBDDE}" destId="{6E008CBC-29A0-5546-AAED-9B08C0371721}" srcOrd="3" destOrd="0" parTransId="{179D2773-376B-F941-B5D1-6BCD17A110ED}" sibTransId="{315239A5-F910-DC49-8D8F-6540090BC443}"/>
    <dgm:cxn modelId="{B3F22CD4-E251-4275-BE27-8CDCC1691121}" srcId="{3C3388AF-7B2F-4C6C-A3F7-15E637FCBDDE}" destId="{F2A8264E-1413-487F-A5FB-F8632667555E}" srcOrd="1" destOrd="0" parTransId="{898544EC-733A-4BBD-AAF2-EEFF3EEB2696}" sibTransId="{FBC1B94D-9203-44D7-9CE1-B7A4D3D91ED5}"/>
    <dgm:cxn modelId="{15AB81D7-C16B-5242-8CE4-5A1ED9B462AC}" type="presOf" srcId="{9D63F937-F351-4694-BC72-8E8D60AE2058}" destId="{9663B27E-2F0C-44D8-A001-4893DDA614DD}" srcOrd="0" destOrd="0" presId="urn:microsoft.com/office/officeart/2005/8/layout/matrix3"/>
    <dgm:cxn modelId="{6C0C55E3-6A6A-48AE-819C-059E86FD064E}" srcId="{3C3388AF-7B2F-4C6C-A3F7-15E637FCBDDE}" destId="{2F3649AC-4302-430E-8734-88AC6B6B504A}" srcOrd="0" destOrd="0" parTransId="{6D64818D-3E8C-4591-8F9C-77BA7665D37F}" sibTransId="{EC94A9E5-55A0-478F-9FF0-56A14E41BF8A}"/>
    <dgm:cxn modelId="{5D7DF5EA-72D3-9845-A828-823AEB724F43}" type="presParOf" srcId="{6C4D03EA-1453-4DBC-AA2D-F788B7DE4EC0}" destId="{1B831998-DDD9-4E77-BB32-887D339D04F7}" srcOrd="0" destOrd="0" presId="urn:microsoft.com/office/officeart/2005/8/layout/matrix3"/>
    <dgm:cxn modelId="{1AF054B0-935E-8D48-83E1-D985A4DA1C0D}" type="presParOf" srcId="{6C4D03EA-1453-4DBC-AA2D-F788B7DE4EC0}" destId="{966B0F60-3E83-4D46-A69C-F8FBC4706850}" srcOrd="1" destOrd="0" presId="urn:microsoft.com/office/officeart/2005/8/layout/matrix3"/>
    <dgm:cxn modelId="{8A667EB8-4E73-2045-AC00-A79F105749F4}" type="presParOf" srcId="{6C4D03EA-1453-4DBC-AA2D-F788B7DE4EC0}" destId="{E4CA958E-1A94-4367-89DE-FEECDBA07DF5}" srcOrd="2" destOrd="0" presId="urn:microsoft.com/office/officeart/2005/8/layout/matrix3"/>
    <dgm:cxn modelId="{E274BA3A-261D-EB48-A5B9-793AA5AB6F1A}" type="presParOf" srcId="{6C4D03EA-1453-4DBC-AA2D-F788B7DE4EC0}" destId="{9663B27E-2F0C-44D8-A001-4893DDA614DD}" srcOrd="3" destOrd="0" presId="urn:microsoft.com/office/officeart/2005/8/layout/matrix3"/>
    <dgm:cxn modelId="{D296B6B4-C0A8-1948-BC45-C2284E6C45A9}" type="presParOf" srcId="{6C4D03EA-1453-4DBC-AA2D-F788B7DE4EC0}" destId="{60F5D71B-BC06-401A-B6AC-3C7AEA5B5A09}"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9AE60EF-F401-4B49-A482-AD4C33F1F635}" type="doc">
      <dgm:prSet loTypeId="urn:microsoft.com/office/officeart/2018/5/layout/CenteredIconLabelDescriptionList" loCatId="icon" qsTypeId="urn:microsoft.com/office/officeart/2005/8/quickstyle/simple1" qsCatId="simple" csTypeId="urn:microsoft.com/office/officeart/2018/5/colors/Iconchunking_neutralbg_colorful1" csCatId="colorful" phldr="1"/>
      <dgm:spPr/>
      <dgm:t>
        <a:bodyPr/>
        <a:lstStyle/>
        <a:p>
          <a:endParaRPr lang="en-US"/>
        </a:p>
      </dgm:t>
    </dgm:pt>
    <dgm:pt modelId="{C1A9D19E-5C4C-4C06-B98A-D61CE1F1583C}">
      <dgm:prSet custT="1"/>
      <dgm:spPr/>
      <dgm:t>
        <a:bodyPr/>
        <a:lstStyle/>
        <a:p>
          <a:pPr>
            <a:defRPr b="1"/>
          </a:pPr>
          <a:r>
            <a:rPr lang="en-US" sz="2000"/>
            <a:t>Dark</a:t>
          </a:r>
        </a:p>
      </dgm:t>
    </dgm:pt>
    <dgm:pt modelId="{11D87B9E-D37D-4583-A987-DDE60E3B4B34}" type="parTrans" cxnId="{2B10E904-09FD-4A55-B2AC-D4B7E9B885AE}">
      <dgm:prSet/>
      <dgm:spPr/>
      <dgm:t>
        <a:bodyPr/>
        <a:lstStyle/>
        <a:p>
          <a:endParaRPr lang="en-US"/>
        </a:p>
      </dgm:t>
    </dgm:pt>
    <dgm:pt modelId="{72FBCEBF-1FF3-4BBC-9F8E-FAE7CC459A3A}" type="sibTrans" cxnId="{2B10E904-09FD-4A55-B2AC-D4B7E9B885AE}">
      <dgm:prSet/>
      <dgm:spPr/>
      <dgm:t>
        <a:bodyPr/>
        <a:lstStyle/>
        <a:p>
          <a:endParaRPr lang="en-US"/>
        </a:p>
      </dgm:t>
    </dgm:pt>
    <dgm:pt modelId="{40DBB5C5-1AF4-4065-83A9-DD4021D4F5DC}">
      <dgm:prSet custT="1"/>
      <dgm:spPr/>
      <dgm:t>
        <a:bodyPr/>
        <a:lstStyle/>
        <a:p>
          <a:r>
            <a:rPr lang="en-US" sz="1600"/>
            <a:t>Light proof blinds or curtains</a:t>
          </a:r>
        </a:p>
      </dgm:t>
    </dgm:pt>
    <dgm:pt modelId="{07C33AAC-DA15-4BC4-8576-4E6588088F1C}" type="parTrans" cxnId="{18688A05-1D24-453F-9213-6B1CA8C430A6}">
      <dgm:prSet/>
      <dgm:spPr/>
      <dgm:t>
        <a:bodyPr/>
        <a:lstStyle/>
        <a:p>
          <a:endParaRPr lang="en-US"/>
        </a:p>
      </dgm:t>
    </dgm:pt>
    <dgm:pt modelId="{39CC3725-12DD-4C7E-8045-9F98215B8806}" type="sibTrans" cxnId="{18688A05-1D24-453F-9213-6B1CA8C430A6}">
      <dgm:prSet/>
      <dgm:spPr/>
      <dgm:t>
        <a:bodyPr/>
        <a:lstStyle/>
        <a:p>
          <a:endParaRPr lang="en-US"/>
        </a:p>
      </dgm:t>
    </dgm:pt>
    <dgm:pt modelId="{D8B759A3-F7EE-497E-A531-0B882BCB8A43}">
      <dgm:prSet custT="1"/>
      <dgm:spPr/>
      <dgm:t>
        <a:bodyPr/>
        <a:lstStyle/>
        <a:p>
          <a:r>
            <a:rPr lang="en-US" sz="1600"/>
            <a:t>Below 100 lux</a:t>
          </a:r>
        </a:p>
      </dgm:t>
    </dgm:pt>
    <dgm:pt modelId="{A32CCA62-84B1-415C-B835-84A2BA580D90}" type="parTrans" cxnId="{622F0A4D-C90F-4E77-BBEF-A707D7C6686A}">
      <dgm:prSet/>
      <dgm:spPr/>
      <dgm:t>
        <a:bodyPr/>
        <a:lstStyle/>
        <a:p>
          <a:endParaRPr lang="en-US"/>
        </a:p>
      </dgm:t>
    </dgm:pt>
    <dgm:pt modelId="{EC561000-4C68-476D-95A0-17C4E944298B}" type="sibTrans" cxnId="{622F0A4D-C90F-4E77-BBEF-A707D7C6686A}">
      <dgm:prSet/>
      <dgm:spPr/>
      <dgm:t>
        <a:bodyPr/>
        <a:lstStyle/>
        <a:p>
          <a:endParaRPr lang="en-US"/>
        </a:p>
      </dgm:t>
    </dgm:pt>
    <dgm:pt modelId="{31D0D11C-FAAA-4FAF-83E5-49ED6E1FE8F4}">
      <dgm:prSet custT="1"/>
      <dgm:spPr/>
      <dgm:t>
        <a:bodyPr/>
        <a:lstStyle/>
        <a:p>
          <a:r>
            <a:rPr lang="en-US" sz="1600"/>
            <a:t>Mask?</a:t>
          </a:r>
        </a:p>
      </dgm:t>
    </dgm:pt>
    <dgm:pt modelId="{8988F0B2-9488-4C08-9199-B7188890BBA4}" type="parTrans" cxnId="{4A753E24-B299-4518-963F-85EA8BB4549D}">
      <dgm:prSet/>
      <dgm:spPr/>
      <dgm:t>
        <a:bodyPr/>
        <a:lstStyle/>
        <a:p>
          <a:endParaRPr lang="en-US"/>
        </a:p>
      </dgm:t>
    </dgm:pt>
    <dgm:pt modelId="{9459C6DD-555C-47CC-8CED-E4BEBFB6E626}" type="sibTrans" cxnId="{4A753E24-B299-4518-963F-85EA8BB4549D}">
      <dgm:prSet/>
      <dgm:spPr/>
      <dgm:t>
        <a:bodyPr/>
        <a:lstStyle/>
        <a:p>
          <a:endParaRPr lang="en-US"/>
        </a:p>
      </dgm:t>
    </dgm:pt>
    <dgm:pt modelId="{599E3C8D-DEB5-4117-AD9F-212D04183F25}">
      <dgm:prSet custT="1"/>
      <dgm:spPr/>
      <dgm:t>
        <a:bodyPr/>
        <a:lstStyle/>
        <a:p>
          <a:r>
            <a:rPr lang="en-US" sz="1600"/>
            <a:t>Consider night light to rest room, etc.</a:t>
          </a:r>
        </a:p>
      </dgm:t>
    </dgm:pt>
    <dgm:pt modelId="{BE84F2A4-8DCB-4674-88B8-64C0E2F03979}" type="parTrans" cxnId="{D8E61473-07CB-478A-87A6-B542461EFA64}">
      <dgm:prSet/>
      <dgm:spPr/>
      <dgm:t>
        <a:bodyPr/>
        <a:lstStyle/>
        <a:p>
          <a:endParaRPr lang="en-US"/>
        </a:p>
      </dgm:t>
    </dgm:pt>
    <dgm:pt modelId="{8962A76F-FFC5-49F4-A6DE-22D425F2F584}" type="sibTrans" cxnId="{D8E61473-07CB-478A-87A6-B542461EFA64}">
      <dgm:prSet/>
      <dgm:spPr/>
      <dgm:t>
        <a:bodyPr/>
        <a:lstStyle/>
        <a:p>
          <a:endParaRPr lang="en-US"/>
        </a:p>
      </dgm:t>
    </dgm:pt>
    <dgm:pt modelId="{80D50361-D6A3-4358-8579-E961262644B8}">
      <dgm:prSet custT="1"/>
      <dgm:spPr/>
      <dgm:t>
        <a:bodyPr/>
        <a:lstStyle/>
        <a:p>
          <a:pPr>
            <a:defRPr b="1"/>
          </a:pPr>
          <a:r>
            <a:rPr lang="en-US" sz="2000"/>
            <a:t>Quiet</a:t>
          </a:r>
        </a:p>
      </dgm:t>
    </dgm:pt>
    <dgm:pt modelId="{0176A8DC-26DB-4028-B7DE-6AD6B42B2311}" type="parTrans" cxnId="{B8699599-6BFD-4E39-9445-F936F416D238}">
      <dgm:prSet/>
      <dgm:spPr/>
      <dgm:t>
        <a:bodyPr/>
        <a:lstStyle/>
        <a:p>
          <a:endParaRPr lang="en-US"/>
        </a:p>
      </dgm:t>
    </dgm:pt>
    <dgm:pt modelId="{DCCD8203-4DFA-48F0-930D-502B49D33767}" type="sibTrans" cxnId="{B8699599-6BFD-4E39-9445-F936F416D238}">
      <dgm:prSet/>
      <dgm:spPr/>
      <dgm:t>
        <a:bodyPr/>
        <a:lstStyle/>
        <a:p>
          <a:endParaRPr lang="en-US"/>
        </a:p>
      </dgm:t>
    </dgm:pt>
    <dgm:pt modelId="{2A66C41F-2332-4F12-BD9E-DC1BBD94BE9F}">
      <dgm:prSet custT="1"/>
      <dgm:spPr/>
      <dgm:t>
        <a:bodyPr/>
        <a:lstStyle/>
        <a:p>
          <a:r>
            <a:rPr lang="en-US" sz="1600"/>
            <a:t>Ear plugs?</a:t>
          </a:r>
        </a:p>
      </dgm:t>
    </dgm:pt>
    <dgm:pt modelId="{6B7D6D35-8A45-4D54-B37A-EAE1D7F57F7B}" type="parTrans" cxnId="{FD7880F0-3C0B-45B8-B0D0-D863E5C6A197}">
      <dgm:prSet/>
      <dgm:spPr/>
      <dgm:t>
        <a:bodyPr/>
        <a:lstStyle/>
        <a:p>
          <a:endParaRPr lang="en-US"/>
        </a:p>
      </dgm:t>
    </dgm:pt>
    <dgm:pt modelId="{6CE6CC0A-30D9-4FC2-B356-EAC65510A34B}" type="sibTrans" cxnId="{FD7880F0-3C0B-45B8-B0D0-D863E5C6A197}">
      <dgm:prSet/>
      <dgm:spPr/>
      <dgm:t>
        <a:bodyPr/>
        <a:lstStyle/>
        <a:p>
          <a:endParaRPr lang="en-US"/>
        </a:p>
      </dgm:t>
    </dgm:pt>
    <dgm:pt modelId="{32ABB55E-C589-487F-873F-C6460B16C720}">
      <dgm:prSet custT="1"/>
      <dgm:spPr/>
      <dgm:t>
        <a:bodyPr/>
        <a:lstStyle/>
        <a:p>
          <a:r>
            <a:rPr lang="en-US" sz="1600"/>
            <a:t>White noise / fan</a:t>
          </a:r>
        </a:p>
      </dgm:t>
    </dgm:pt>
    <dgm:pt modelId="{638B764F-852D-49DC-BA6A-F63D753D599E}" type="parTrans" cxnId="{996A53C7-DC11-4CCB-9F26-A42A4FEAB854}">
      <dgm:prSet/>
      <dgm:spPr/>
      <dgm:t>
        <a:bodyPr/>
        <a:lstStyle/>
        <a:p>
          <a:endParaRPr lang="en-US"/>
        </a:p>
      </dgm:t>
    </dgm:pt>
    <dgm:pt modelId="{E1140905-879E-4869-90FA-0C66F157AB6F}" type="sibTrans" cxnId="{996A53C7-DC11-4CCB-9F26-A42A4FEAB854}">
      <dgm:prSet/>
      <dgm:spPr/>
      <dgm:t>
        <a:bodyPr/>
        <a:lstStyle/>
        <a:p>
          <a:endParaRPr lang="en-US"/>
        </a:p>
      </dgm:t>
    </dgm:pt>
    <dgm:pt modelId="{DBC9E536-6BA7-4030-85C9-DCCFF302927C}">
      <dgm:prSet custT="1"/>
      <dgm:spPr/>
      <dgm:t>
        <a:bodyPr/>
        <a:lstStyle/>
        <a:p>
          <a:pPr>
            <a:defRPr b="1"/>
          </a:pPr>
          <a:r>
            <a:rPr lang="en-US" sz="2000"/>
            <a:t>Cold</a:t>
          </a:r>
        </a:p>
      </dgm:t>
    </dgm:pt>
    <dgm:pt modelId="{CE1F0C4D-E6CE-47BB-8B3C-F90190F3D982}" type="parTrans" cxnId="{47D6CF63-C316-4E2B-BCA0-DE00B831A891}">
      <dgm:prSet/>
      <dgm:spPr/>
      <dgm:t>
        <a:bodyPr/>
        <a:lstStyle/>
        <a:p>
          <a:endParaRPr lang="en-US"/>
        </a:p>
      </dgm:t>
    </dgm:pt>
    <dgm:pt modelId="{11BAFC60-0504-48B0-8C25-E5909EA5CEE4}" type="sibTrans" cxnId="{47D6CF63-C316-4E2B-BCA0-DE00B831A891}">
      <dgm:prSet/>
      <dgm:spPr/>
      <dgm:t>
        <a:bodyPr/>
        <a:lstStyle/>
        <a:p>
          <a:endParaRPr lang="en-US"/>
        </a:p>
      </dgm:t>
    </dgm:pt>
    <dgm:pt modelId="{5DB9E90E-EB45-4E7A-9A9F-CF296E9EEB46}">
      <dgm:prSet custT="1"/>
      <dgm:spPr/>
      <dgm:t>
        <a:bodyPr/>
        <a:lstStyle/>
        <a:p>
          <a:r>
            <a:rPr lang="en-US" sz="1600" dirty="0"/>
            <a:t>65</a:t>
          </a:r>
          <a:r>
            <a:rPr lang="en-US" sz="1600" baseline="30000" dirty="0"/>
            <a:t>o</a:t>
          </a:r>
          <a:r>
            <a:rPr lang="en-US" sz="1600" dirty="0"/>
            <a:t> </a:t>
          </a:r>
        </a:p>
      </dgm:t>
    </dgm:pt>
    <dgm:pt modelId="{D17895A1-E37B-40EB-84D5-6228A0B41D71}" type="parTrans" cxnId="{ACD15479-095A-4FD6-AAA0-A5A1F089C52C}">
      <dgm:prSet/>
      <dgm:spPr/>
      <dgm:t>
        <a:bodyPr/>
        <a:lstStyle/>
        <a:p>
          <a:endParaRPr lang="en-US"/>
        </a:p>
      </dgm:t>
    </dgm:pt>
    <dgm:pt modelId="{E5271571-35DA-4E14-8FBF-30A916791F0A}" type="sibTrans" cxnId="{ACD15479-095A-4FD6-AAA0-A5A1F089C52C}">
      <dgm:prSet/>
      <dgm:spPr/>
      <dgm:t>
        <a:bodyPr/>
        <a:lstStyle/>
        <a:p>
          <a:endParaRPr lang="en-US"/>
        </a:p>
      </dgm:t>
    </dgm:pt>
    <dgm:pt modelId="{E4941FA9-33FE-40A0-8D25-887E98C62AC8}">
      <dgm:prSet custT="1"/>
      <dgm:spPr/>
      <dgm:t>
        <a:bodyPr/>
        <a:lstStyle/>
        <a:p>
          <a:r>
            <a:rPr lang="en-US" sz="1600"/>
            <a:t>Fan / moving air</a:t>
          </a:r>
        </a:p>
      </dgm:t>
    </dgm:pt>
    <dgm:pt modelId="{07DEB0F9-881C-4C1D-95C3-4ABD6A0AE299}" type="parTrans" cxnId="{570CCE85-1DE1-4544-BA67-A04942CB875C}">
      <dgm:prSet/>
      <dgm:spPr/>
      <dgm:t>
        <a:bodyPr/>
        <a:lstStyle/>
        <a:p>
          <a:endParaRPr lang="en-US"/>
        </a:p>
      </dgm:t>
    </dgm:pt>
    <dgm:pt modelId="{875E9CE6-FAE5-48F5-A03F-1A7C13563913}" type="sibTrans" cxnId="{570CCE85-1DE1-4544-BA67-A04942CB875C}">
      <dgm:prSet/>
      <dgm:spPr/>
      <dgm:t>
        <a:bodyPr/>
        <a:lstStyle/>
        <a:p>
          <a:endParaRPr lang="en-US"/>
        </a:p>
      </dgm:t>
    </dgm:pt>
    <dgm:pt modelId="{13468466-D91C-4AAE-8922-614EE268D582}">
      <dgm:prSet custT="1"/>
      <dgm:spPr/>
      <dgm:t>
        <a:bodyPr/>
        <a:lstStyle/>
        <a:p>
          <a:pPr>
            <a:defRPr b="1"/>
          </a:pPr>
          <a:r>
            <a:rPr lang="en-US" sz="2000"/>
            <a:t>Establish a routine</a:t>
          </a:r>
        </a:p>
      </dgm:t>
    </dgm:pt>
    <dgm:pt modelId="{09ED5536-9116-4687-8C7F-8C102C8885B7}" type="parTrans" cxnId="{273AA5F5-6228-45A3-87C8-C0259B289132}">
      <dgm:prSet/>
      <dgm:spPr/>
      <dgm:t>
        <a:bodyPr/>
        <a:lstStyle/>
        <a:p>
          <a:endParaRPr lang="en-US"/>
        </a:p>
      </dgm:t>
    </dgm:pt>
    <dgm:pt modelId="{95E66302-B9EB-447D-9487-95EBE8E1411E}" type="sibTrans" cxnId="{273AA5F5-6228-45A3-87C8-C0259B289132}">
      <dgm:prSet/>
      <dgm:spPr/>
      <dgm:t>
        <a:bodyPr/>
        <a:lstStyle/>
        <a:p>
          <a:endParaRPr lang="en-US"/>
        </a:p>
      </dgm:t>
    </dgm:pt>
    <dgm:pt modelId="{A0A74BC6-33BD-465A-8E22-A10EAF85E1AF}">
      <dgm:prSet custT="1"/>
      <dgm:spPr/>
      <dgm:t>
        <a:bodyPr/>
        <a:lstStyle/>
        <a:p>
          <a:r>
            <a:rPr lang="en-US" sz="1600"/>
            <a:t>When adequate sleep quantity is not possible, stick to a routine</a:t>
          </a:r>
        </a:p>
      </dgm:t>
    </dgm:pt>
    <dgm:pt modelId="{A6FBF382-2792-4A62-B804-E821055AD831}" type="parTrans" cxnId="{461B31C3-372B-46EF-A21F-DA563BBE8371}">
      <dgm:prSet/>
      <dgm:spPr/>
      <dgm:t>
        <a:bodyPr/>
        <a:lstStyle/>
        <a:p>
          <a:endParaRPr lang="en-US"/>
        </a:p>
      </dgm:t>
    </dgm:pt>
    <dgm:pt modelId="{8ED4FEDC-C015-4421-86CE-23917D9676CE}" type="sibTrans" cxnId="{461B31C3-372B-46EF-A21F-DA563BBE8371}">
      <dgm:prSet/>
      <dgm:spPr/>
      <dgm:t>
        <a:bodyPr/>
        <a:lstStyle/>
        <a:p>
          <a:endParaRPr lang="en-US"/>
        </a:p>
      </dgm:t>
    </dgm:pt>
    <dgm:pt modelId="{D190AFD7-40A8-4F62-8850-45817391D12A}">
      <dgm:prSet custT="1"/>
      <dgm:spPr/>
      <dgm:t>
        <a:bodyPr/>
        <a:lstStyle/>
        <a:p>
          <a:pPr>
            <a:defRPr b="1"/>
          </a:pPr>
          <a:r>
            <a:rPr lang="en-US" sz="2000"/>
            <a:t>Monitor “sleep debt” and catch up</a:t>
          </a:r>
        </a:p>
      </dgm:t>
    </dgm:pt>
    <dgm:pt modelId="{B56D59EF-1375-4D18-BAE4-1C559EB5ED66}" type="parTrans" cxnId="{D0ECDD94-0573-45BB-ACCE-79BF784BB372}">
      <dgm:prSet/>
      <dgm:spPr/>
      <dgm:t>
        <a:bodyPr/>
        <a:lstStyle/>
        <a:p>
          <a:endParaRPr lang="en-US"/>
        </a:p>
      </dgm:t>
    </dgm:pt>
    <dgm:pt modelId="{1F87122F-D01D-40DC-B75D-EC49D60949DC}" type="sibTrans" cxnId="{D0ECDD94-0573-45BB-ACCE-79BF784BB372}">
      <dgm:prSet/>
      <dgm:spPr/>
      <dgm:t>
        <a:bodyPr/>
        <a:lstStyle/>
        <a:p>
          <a:endParaRPr lang="en-US"/>
        </a:p>
      </dgm:t>
    </dgm:pt>
    <dgm:pt modelId="{D7CB1D92-0DDC-4775-AB39-7253DDF09B1C}">
      <dgm:prSet custT="1"/>
      <dgm:spPr/>
      <dgm:t>
        <a:bodyPr/>
        <a:lstStyle/>
        <a:p>
          <a:pPr>
            <a:defRPr b="1"/>
          </a:pPr>
          <a:r>
            <a:rPr lang="en-US" sz="2000"/>
            <a:t>Time to wind down after shift</a:t>
          </a:r>
        </a:p>
      </dgm:t>
    </dgm:pt>
    <dgm:pt modelId="{ADA2BC1F-01A3-49B3-92DF-6BB1E0D03141}" type="parTrans" cxnId="{98D4124F-EE94-437D-9310-468F054BC5E5}">
      <dgm:prSet/>
      <dgm:spPr/>
      <dgm:t>
        <a:bodyPr/>
        <a:lstStyle/>
        <a:p>
          <a:endParaRPr lang="en-US"/>
        </a:p>
      </dgm:t>
    </dgm:pt>
    <dgm:pt modelId="{E70A55C9-57B8-4B69-B010-98FE84B79E87}" type="sibTrans" cxnId="{98D4124F-EE94-437D-9310-468F054BC5E5}">
      <dgm:prSet/>
      <dgm:spPr/>
      <dgm:t>
        <a:bodyPr/>
        <a:lstStyle/>
        <a:p>
          <a:endParaRPr lang="en-US"/>
        </a:p>
      </dgm:t>
    </dgm:pt>
    <dgm:pt modelId="{339FDAE0-0379-4521-833A-51E27C463118}" type="pres">
      <dgm:prSet presAssocID="{79AE60EF-F401-4B49-A482-AD4C33F1F635}" presName="root" presStyleCnt="0">
        <dgm:presLayoutVars>
          <dgm:dir/>
          <dgm:resizeHandles val="exact"/>
        </dgm:presLayoutVars>
      </dgm:prSet>
      <dgm:spPr/>
    </dgm:pt>
    <dgm:pt modelId="{61B426B2-0E87-4236-A50A-26154E6B9524}" type="pres">
      <dgm:prSet presAssocID="{C1A9D19E-5C4C-4C06-B98A-D61CE1F1583C}" presName="compNode" presStyleCnt="0"/>
      <dgm:spPr/>
    </dgm:pt>
    <dgm:pt modelId="{EF570959-C612-483E-9F27-7EA14821777F}" type="pres">
      <dgm:prSet presAssocID="{C1A9D19E-5C4C-4C06-B98A-D61CE1F1583C}" presName="iconRect" presStyleLbl="node1" presStyleIdx="0" presStyleCnt="6"/>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Lantern"/>
        </a:ext>
      </dgm:extLst>
    </dgm:pt>
    <dgm:pt modelId="{17ECF141-FD31-43C7-A6EC-3CCE435DAC7B}" type="pres">
      <dgm:prSet presAssocID="{C1A9D19E-5C4C-4C06-B98A-D61CE1F1583C}" presName="iconSpace" presStyleCnt="0"/>
      <dgm:spPr/>
    </dgm:pt>
    <dgm:pt modelId="{3EAC1B94-2F09-4E1A-A2EC-CD787F424A90}" type="pres">
      <dgm:prSet presAssocID="{C1A9D19E-5C4C-4C06-B98A-D61CE1F1583C}" presName="parTx" presStyleLbl="revTx" presStyleIdx="0" presStyleCnt="12">
        <dgm:presLayoutVars>
          <dgm:chMax val="0"/>
          <dgm:chPref val="0"/>
        </dgm:presLayoutVars>
      </dgm:prSet>
      <dgm:spPr/>
    </dgm:pt>
    <dgm:pt modelId="{2B072E5C-2AB1-475B-ABC5-09F26CCFF066}" type="pres">
      <dgm:prSet presAssocID="{C1A9D19E-5C4C-4C06-B98A-D61CE1F1583C}" presName="txSpace" presStyleCnt="0"/>
      <dgm:spPr/>
    </dgm:pt>
    <dgm:pt modelId="{1E630B82-1D8C-4084-ACE9-D199570FAA7F}" type="pres">
      <dgm:prSet presAssocID="{C1A9D19E-5C4C-4C06-B98A-D61CE1F1583C}" presName="desTx" presStyleLbl="revTx" presStyleIdx="1" presStyleCnt="12">
        <dgm:presLayoutVars/>
      </dgm:prSet>
      <dgm:spPr/>
    </dgm:pt>
    <dgm:pt modelId="{CAF4A98A-8C52-4E11-88DF-FD6EA734068B}" type="pres">
      <dgm:prSet presAssocID="{72FBCEBF-1FF3-4BBC-9F8E-FAE7CC459A3A}" presName="sibTrans" presStyleCnt="0"/>
      <dgm:spPr/>
    </dgm:pt>
    <dgm:pt modelId="{3FE3BBC9-AA6A-4967-82FD-C665A46E8B79}" type="pres">
      <dgm:prSet presAssocID="{80D50361-D6A3-4358-8579-E961262644B8}" presName="compNode" presStyleCnt="0"/>
      <dgm:spPr/>
    </dgm:pt>
    <dgm:pt modelId="{7FA1B252-DFD6-4EFD-BE88-ACF46202BE1B}" type="pres">
      <dgm:prSet presAssocID="{80D50361-D6A3-4358-8579-E961262644B8}" presName="iconRect" presStyleLbl="node1" presStyleIdx="1" presStyleCnt="6"/>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ute Speaker"/>
        </a:ext>
      </dgm:extLst>
    </dgm:pt>
    <dgm:pt modelId="{3B066A39-C12D-40B5-A7F6-319721C52292}" type="pres">
      <dgm:prSet presAssocID="{80D50361-D6A3-4358-8579-E961262644B8}" presName="iconSpace" presStyleCnt="0"/>
      <dgm:spPr/>
    </dgm:pt>
    <dgm:pt modelId="{0C2CE608-3833-4076-8BA8-DFEF19649704}" type="pres">
      <dgm:prSet presAssocID="{80D50361-D6A3-4358-8579-E961262644B8}" presName="parTx" presStyleLbl="revTx" presStyleIdx="2" presStyleCnt="12">
        <dgm:presLayoutVars>
          <dgm:chMax val="0"/>
          <dgm:chPref val="0"/>
        </dgm:presLayoutVars>
      </dgm:prSet>
      <dgm:spPr/>
    </dgm:pt>
    <dgm:pt modelId="{21FC80D3-5A15-457F-A981-B1DD9FEFE813}" type="pres">
      <dgm:prSet presAssocID="{80D50361-D6A3-4358-8579-E961262644B8}" presName="txSpace" presStyleCnt="0"/>
      <dgm:spPr/>
    </dgm:pt>
    <dgm:pt modelId="{EA7B6DAB-6781-4B89-9D33-07BA5A216718}" type="pres">
      <dgm:prSet presAssocID="{80D50361-D6A3-4358-8579-E961262644B8}" presName="desTx" presStyleLbl="revTx" presStyleIdx="3" presStyleCnt="12">
        <dgm:presLayoutVars/>
      </dgm:prSet>
      <dgm:spPr/>
    </dgm:pt>
    <dgm:pt modelId="{9EA553FA-8836-4854-8AB2-0930CAC517F8}" type="pres">
      <dgm:prSet presAssocID="{DCCD8203-4DFA-48F0-930D-502B49D33767}" presName="sibTrans" presStyleCnt="0"/>
      <dgm:spPr/>
    </dgm:pt>
    <dgm:pt modelId="{C351BAF3-965D-41E0-BFD0-4A9B2892394F}" type="pres">
      <dgm:prSet presAssocID="{DBC9E536-6BA7-4030-85C9-DCCFF302927C}" presName="compNode" presStyleCnt="0"/>
      <dgm:spPr/>
    </dgm:pt>
    <dgm:pt modelId="{C1714556-E296-4369-818F-F498E310F892}" type="pres">
      <dgm:prSet presAssocID="{DBC9E536-6BA7-4030-85C9-DCCFF302927C}" presName="iconRect" presStyleLbl="node1" presStyleIdx="2" presStyleCnt="6"/>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Low Temperature"/>
        </a:ext>
      </dgm:extLst>
    </dgm:pt>
    <dgm:pt modelId="{7688E123-6E70-4D54-AEAB-F08C76B30539}" type="pres">
      <dgm:prSet presAssocID="{DBC9E536-6BA7-4030-85C9-DCCFF302927C}" presName="iconSpace" presStyleCnt="0"/>
      <dgm:spPr/>
    </dgm:pt>
    <dgm:pt modelId="{C17CF52C-E9E1-4661-A2A4-B0C9C49AC02C}" type="pres">
      <dgm:prSet presAssocID="{DBC9E536-6BA7-4030-85C9-DCCFF302927C}" presName="parTx" presStyleLbl="revTx" presStyleIdx="4" presStyleCnt="12">
        <dgm:presLayoutVars>
          <dgm:chMax val="0"/>
          <dgm:chPref val="0"/>
        </dgm:presLayoutVars>
      </dgm:prSet>
      <dgm:spPr/>
    </dgm:pt>
    <dgm:pt modelId="{427F5F9E-E8F2-4248-BDEB-D0F6F9ABA01B}" type="pres">
      <dgm:prSet presAssocID="{DBC9E536-6BA7-4030-85C9-DCCFF302927C}" presName="txSpace" presStyleCnt="0"/>
      <dgm:spPr/>
    </dgm:pt>
    <dgm:pt modelId="{A86614D8-D5B1-493B-9906-7719A7DC22C8}" type="pres">
      <dgm:prSet presAssocID="{DBC9E536-6BA7-4030-85C9-DCCFF302927C}" presName="desTx" presStyleLbl="revTx" presStyleIdx="5" presStyleCnt="12">
        <dgm:presLayoutVars/>
      </dgm:prSet>
      <dgm:spPr/>
    </dgm:pt>
    <dgm:pt modelId="{896E6ADD-8220-45F8-8C70-3EC47F11AA3E}" type="pres">
      <dgm:prSet presAssocID="{11BAFC60-0504-48B0-8C25-E5909EA5CEE4}" presName="sibTrans" presStyleCnt="0"/>
      <dgm:spPr/>
    </dgm:pt>
    <dgm:pt modelId="{C02C257D-7D88-46D9-A63B-996CB58749B1}" type="pres">
      <dgm:prSet presAssocID="{13468466-D91C-4AAE-8922-614EE268D582}" presName="compNode" presStyleCnt="0"/>
      <dgm:spPr/>
    </dgm:pt>
    <dgm:pt modelId="{E7A2F901-051F-47B0-BB98-2F48034DABE7}" type="pres">
      <dgm:prSet presAssocID="{13468466-D91C-4AAE-8922-614EE268D582}" presName="iconRect" presStyleLbl="node1" presStyleIdx="3" presStyleCnt="6"/>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ed"/>
        </a:ext>
      </dgm:extLst>
    </dgm:pt>
    <dgm:pt modelId="{6E81C49D-1ABC-4F3D-9A03-1480BD40AA40}" type="pres">
      <dgm:prSet presAssocID="{13468466-D91C-4AAE-8922-614EE268D582}" presName="iconSpace" presStyleCnt="0"/>
      <dgm:spPr/>
    </dgm:pt>
    <dgm:pt modelId="{925C6F6B-9824-4CA8-AD73-9536ECA5E048}" type="pres">
      <dgm:prSet presAssocID="{13468466-D91C-4AAE-8922-614EE268D582}" presName="parTx" presStyleLbl="revTx" presStyleIdx="6" presStyleCnt="12">
        <dgm:presLayoutVars>
          <dgm:chMax val="0"/>
          <dgm:chPref val="0"/>
        </dgm:presLayoutVars>
      </dgm:prSet>
      <dgm:spPr/>
    </dgm:pt>
    <dgm:pt modelId="{9859FCE8-9D8B-44E2-95DE-CBC66B362A3E}" type="pres">
      <dgm:prSet presAssocID="{13468466-D91C-4AAE-8922-614EE268D582}" presName="txSpace" presStyleCnt="0"/>
      <dgm:spPr/>
    </dgm:pt>
    <dgm:pt modelId="{A8C93555-3EEE-4D2E-B30A-CD897356103D}" type="pres">
      <dgm:prSet presAssocID="{13468466-D91C-4AAE-8922-614EE268D582}" presName="desTx" presStyleLbl="revTx" presStyleIdx="7" presStyleCnt="12">
        <dgm:presLayoutVars/>
      </dgm:prSet>
      <dgm:spPr/>
    </dgm:pt>
    <dgm:pt modelId="{F2D4392A-878F-466B-8129-218D05872FCC}" type="pres">
      <dgm:prSet presAssocID="{95E66302-B9EB-447D-9487-95EBE8E1411E}" presName="sibTrans" presStyleCnt="0"/>
      <dgm:spPr/>
    </dgm:pt>
    <dgm:pt modelId="{EAF73393-66A5-4ABF-AD5D-EE94A13D7CEB}" type="pres">
      <dgm:prSet presAssocID="{D190AFD7-40A8-4F62-8850-45817391D12A}" presName="compNode" presStyleCnt="0"/>
      <dgm:spPr/>
    </dgm:pt>
    <dgm:pt modelId="{89B02A40-4E78-442D-AF39-E896C13AC602}" type="pres">
      <dgm:prSet presAssocID="{D190AFD7-40A8-4F62-8850-45817391D12A}" presName="iconRect" presStyleLbl="node1" presStyleIdx="4" presStyleCnt="6"/>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dgm:spPr>
      <dgm:extLst>
        <a:ext uri="{E40237B7-FDA0-4F09-8148-C483321AD2D9}">
          <dgm14:cNvPr xmlns:dgm14="http://schemas.microsoft.com/office/drawing/2010/diagram" id="0" name="" descr="Money"/>
        </a:ext>
      </dgm:extLst>
    </dgm:pt>
    <dgm:pt modelId="{73F1143B-EDDF-438B-914B-F87A8A7A7FC9}" type="pres">
      <dgm:prSet presAssocID="{D190AFD7-40A8-4F62-8850-45817391D12A}" presName="iconSpace" presStyleCnt="0"/>
      <dgm:spPr/>
    </dgm:pt>
    <dgm:pt modelId="{1BD5B65C-C4BB-46CB-B9AB-C088DEA8ACFE}" type="pres">
      <dgm:prSet presAssocID="{D190AFD7-40A8-4F62-8850-45817391D12A}" presName="parTx" presStyleLbl="revTx" presStyleIdx="8" presStyleCnt="12">
        <dgm:presLayoutVars>
          <dgm:chMax val="0"/>
          <dgm:chPref val="0"/>
        </dgm:presLayoutVars>
      </dgm:prSet>
      <dgm:spPr/>
    </dgm:pt>
    <dgm:pt modelId="{11EC36D2-7424-44EF-8652-F17DE8F3E2AC}" type="pres">
      <dgm:prSet presAssocID="{D190AFD7-40A8-4F62-8850-45817391D12A}" presName="txSpace" presStyleCnt="0"/>
      <dgm:spPr/>
    </dgm:pt>
    <dgm:pt modelId="{8A559737-BB0C-4125-A16D-D006C474B022}" type="pres">
      <dgm:prSet presAssocID="{D190AFD7-40A8-4F62-8850-45817391D12A}" presName="desTx" presStyleLbl="revTx" presStyleIdx="9" presStyleCnt="12">
        <dgm:presLayoutVars/>
      </dgm:prSet>
      <dgm:spPr/>
    </dgm:pt>
    <dgm:pt modelId="{719FCBE7-74B5-4C55-8311-C0B9BB09BA5F}" type="pres">
      <dgm:prSet presAssocID="{1F87122F-D01D-40DC-B75D-EC49D60949DC}" presName="sibTrans" presStyleCnt="0"/>
      <dgm:spPr/>
    </dgm:pt>
    <dgm:pt modelId="{B1E3A5E5-9B37-4721-9520-28C255C177AE}" type="pres">
      <dgm:prSet presAssocID="{D7CB1D92-0DDC-4775-AB39-7253DDF09B1C}" presName="compNode" presStyleCnt="0"/>
      <dgm:spPr/>
    </dgm:pt>
    <dgm:pt modelId="{B448869C-DE5E-4C3B-B5E9-A416AC0868A2}" type="pres">
      <dgm:prSet presAssocID="{D7CB1D92-0DDC-4775-AB39-7253DDF09B1C}" presName="iconRect" presStyleLbl="node1" presStyleIdx="5" presStyleCnt="6"/>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topwatch"/>
        </a:ext>
      </dgm:extLst>
    </dgm:pt>
    <dgm:pt modelId="{109BD60D-6AED-4583-9CFD-59BF9C75B220}" type="pres">
      <dgm:prSet presAssocID="{D7CB1D92-0DDC-4775-AB39-7253DDF09B1C}" presName="iconSpace" presStyleCnt="0"/>
      <dgm:spPr/>
    </dgm:pt>
    <dgm:pt modelId="{FCEBFF14-0B1B-4044-9EF7-68A5BBFA8EF0}" type="pres">
      <dgm:prSet presAssocID="{D7CB1D92-0DDC-4775-AB39-7253DDF09B1C}" presName="parTx" presStyleLbl="revTx" presStyleIdx="10" presStyleCnt="12">
        <dgm:presLayoutVars>
          <dgm:chMax val="0"/>
          <dgm:chPref val="0"/>
        </dgm:presLayoutVars>
      </dgm:prSet>
      <dgm:spPr/>
    </dgm:pt>
    <dgm:pt modelId="{39142DA4-B034-42CF-8457-39CC5ABD727F}" type="pres">
      <dgm:prSet presAssocID="{D7CB1D92-0DDC-4775-AB39-7253DDF09B1C}" presName="txSpace" presStyleCnt="0"/>
      <dgm:spPr/>
    </dgm:pt>
    <dgm:pt modelId="{FF78AF26-43BE-4503-8219-C50A317E9151}" type="pres">
      <dgm:prSet presAssocID="{D7CB1D92-0DDC-4775-AB39-7253DDF09B1C}" presName="desTx" presStyleLbl="revTx" presStyleIdx="11" presStyleCnt="12">
        <dgm:presLayoutVars/>
      </dgm:prSet>
      <dgm:spPr/>
    </dgm:pt>
  </dgm:ptLst>
  <dgm:cxnLst>
    <dgm:cxn modelId="{02595101-2BFF-423F-A4F9-3D994E618AC1}" type="presOf" srcId="{2A66C41F-2332-4F12-BD9E-DC1BBD94BE9F}" destId="{EA7B6DAB-6781-4B89-9D33-07BA5A216718}" srcOrd="0" destOrd="0" presId="urn:microsoft.com/office/officeart/2018/5/layout/CenteredIconLabelDescriptionList"/>
    <dgm:cxn modelId="{2B10E904-09FD-4A55-B2AC-D4B7E9B885AE}" srcId="{79AE60EF-F401-4B49-A482-AD4C33F1F635}" destId="{C1A9D19E-5C4C-4C06-B98A-D61CE1F1583C}" srcOrd="0" destOrd="0" parTransId="{11D87B9E-D37D-4583-A987-DDE60E3B4B34}" sibTransId="{72FBCEBF-1FF3-4BBC-9F8E-FAE7CC459A3A}"/>
    <dgm:cxn modelId="{18688A05-1D24-453F-9213-6B1CA8C430A6}" srcId="{C1A9D19E-5C4C-4C06-B98A-D61CE1F1583C}" destId="{40DBB5C5-1AF4-4065-83A9-DD4021D4F5DC}" srcOrd="0" destOrd="0" parTransId="{07C33AAC-DA15-4BC4-8576-4E6588088F1C}" sibTransId="{39CC3725-12DD-4C7E-8045-9F98215B8806}"/>
    <dgm:cxn modelId="{5123531D-DB41-47D4-B78B-B8AAFABBDCA5}" type="presOf" srcId="{DBC9E536-6BA7-4030-85C9-DCCFF302927C}" destId="{C17CF52C-E9E1-4661-A2A4-B0C9C49AC02C}" srcOrd="0" destOrd="0" presId="urn:microsoft.com/office/officeart/2018/5/layout/CenteredIconLabelDescriptionList"/>
    <dgm:cxn modelId="{CEBCB223-030D-4E56-A619-33F239AA96D5}" type="presOf" srcId="{5DB9E90E-EB45-4E7A-9A9F-CF296E9EEB46}" destId="{A86614D8-D5B1-493B-9906-7719A7DC22C8}" srcOrd="0" destOrd="0" presId="urn:microsoft.com/office/officeart/2018/5/layout/CenteredIconLabelDescriptionList"/>
    <dgm:cxn modelId="{4A753E24-B299-4518-963F-85EA8BB4549D}" srcId="{C1A9D19E-5C4C-4C06-B98A-D61CE1F1583C}" destId="{31D0D11C-FAAA-4FAF-83E5-49ED6E1FE8F4}" srcOrd="2" destOrd="0" parTransId="{8988F0B2-9488-4C08-9199-B7188890BBA4}" sibTransId="{9459C6DD-555C-47CC-8CED-E4BEBFB6E626}"/>
    <dgm:cxn modelId="{3F60212E-2B21-4C37-90F9-CAFA9779ABCA}" type="presOf" srcId="{D190AFD7-40A8-4F62-8850-45817391D12A}" destId="{1BD5B65C-C4BB-46CB-B9AB-C088DEA8ACFE}" srcOrd="0" destOrd="0" presId="urn:microsoft.com/office/officeart/2018/5/layout/CenteredIconLabelDescriptionList"/>
    <dgm:cxn modelId="{E3AE3430-E952-4228-B9C4-39E7F7F827DE}" type="presOf" srcId="{13468466-D91C-4AAE-8922-614EE268D582}" destId="{925C6F6B-9824-4CA8-AD73-9536ECA5E048}" srcOrd="0" destOrd="0" presId="urn:microsoft.com/office/officeart/2018/5/layout/CenteredIconLabelDescriptionList"/>
    <dgm:cxn modelId="{35972A33-090E-4665-9230-87F290B78CE1}" type="presOf" srcId="{599E3C8D-DEB5-4117-AD9F-212D04183F25}" destId="{1E630B82-1D8C-4084-ACE9-D199570FAA7F}" srcOrd="0" destOrd="3" presId="urn:microsoft.com/office/officeart/2018/5/layout/CenteredIconLabelDescriptionList"/>
    <dgm:cxn modelId="{47D6CF63-C316-4E2B-BCA0-DE00B831A891}" srcId="{79AE60EF-F401-4B49-A482-AD4C33F1F635}" destId="{DBC9E536-6BA7-4030-85C9-DCCFF302927C}" srcOrd="2" destOrd="0" parTransId="{CE1F0C4D-E6CE-47BB-8B3C-F90190F3D982}" sibTransId="{11BAFC60-0504-48B0-8C25-E5909EA5CEE4}"/>
    <dgm:cxn modelId="{622F0A4D-C90F-4E77-BBEF-A707D7C6686A}" srcId="{C1A9D19E-5C4C-4C06-B98A-D61CE1F1583C}" destId="{D8B759A3-F7EE-497E-A531-0B882BCB8A43}" srcOrd="1" destOrd="0" parTransId="{A32CCA62-84B1-415C-B835-84A2BA580D90}" sibTransId="{EC561000-4C68-476D-95A0-17C4E944298B}"/>
    <dgm:cxn modelId="{98D4124F-EE94-437D-9310-468F054BC5E5}" srcId="{79AE60EF-F401-4B49-A482-AD4C33F1F635}" destId="{D7CB1D92-0DDC-4775-AB39-7253DDF09B1C}" srcOrd="5" destOrd="0" parTransId="{ADA2BC1F-01A3-49B3-92DF-6BB1E0D03141}" sibTransId="{E70A55C9-57B8-4B69-B010-98FE84B79E87}"/>
    <dgm:cxn modelId="{D8E61473-07CB-478A-87A6-B542461EFA64}" srcId="{C1A9D19E-5C4C-4C06-B98A-D61CE1F1583C}" destId="{599E3C8D-DEB5-4117-AD9F-212D04183F25}" srcOrd="3" destOrd="0" parTransId="{BE84F2A4-8DCB-4674-88B8-64C0E2F03979}" sibTransId="{8962A76F-FFC5-49F4-A6DE-22D425F2F584}"/>
    <dgm:cxn modelId="{90E06457-6985-4834-8735-76C04D7BCDA3}" type="presOf" srcId="{D8B759A3-F7EE-497E-A531-0B882BCB8A43}" destId="{1E630B82-1D8C-4084-ACE9-D199570FAA7F}" srcOrd="0" destOrd="1" presId="urn:microsoft.com/office/officeart/2018/5/layout/CenteredIconLabelDescriptionList"/>
    <dgm:cxn modelId="{ACD15479-095A-4FD6-AAA0-A5A1F089C52C}" srcId="{DBC9E536-6BA7-4030-85C9-DCCFF302927C}" destId="{5DB9E90E-EB45-4E7A-9A9F-CF296E9EEB46}" srcOrd="0" destOrd="0" parTransId="{D17895A1-E37B-40EB-84D5-6228A0B41D71}" sibTransId="{E5271571-35DA-4E14-8FBF-30A916791F0A}"/>
    <dgm:cxn modelId="{570CCE85-1DE1-4544-BA67-A04942CB875C}" srcId="{DBC9E536-6BA7-4030-85C9-DCCFF302927C}" destId="{E4941FA9-33FE-40A0-8D25-887E98C62AC8}" srcOrd="1" destOrd="0" parTransId="{07DEB0F9-881C-4C1D-95C3-4ABD6A0AE299}" sibTransId="{875E9CE6-FAE5-48F5-A03F-1A7C13563913}"/>
    <dgm:cxn modelId="{D2FA3894-627A-4D7A-9DD1-E04AD0709944}" type="presOf" srcId="{D7CB1D92-0DDC-4775-AB39-7253DDF09B1C}" destId="{FCEBFF14-0B1B-4044-9EF7-68A5BBFA8EF0}" srcOrd="0" destOrd="0" presId="urn:microsoft.com/office/officeart/2018/5/layout/CenteredIconLabelDescriptionList"/>
    <dgm:cxn modelId="{D0ECDD94-0573-45BB-ACCE-79BF784BB372}" srcId="{79AE60EF-F401-4B49-A482-AD4C33F1F635}" destId="{D190AFD7-40A8-4F62-8850-45817391D12A}" srcOrd="4" destOrd="0" parTransId="{B56D59EF-1375-4D18-BAE4-1C559EB5ED66}" sibTransId="{1F87122F-D01D-40DC-B75D-EC49D60949DC}"/>
    <dgm:cxn modelId="{B8699599-6BFD-4E39-9445-F936F416D238}" srcId="{79AE60EF-F401-4B49-A482-AD4C33F1F635}" destId="{80D50361-D6A3-4358-8579-E961262644B8}" srcOrd="1" destOrd="0" parTransId="{0176A8DC-26DB-4028-B7DE-6AD6B42B2311}" sibTransId="{DCCD8203-4DFA-48F0-930D-502B49D33767}"/>
    <dgm:cxn modelId="{6DE3879C-463C-41A5-9864-BEF42C72A11E}" type="presOf" srcId="{C1A9D19E-5C4C-4C06-B98A-D61CE1F1583C}" destId="{3EAC1B94-2F09-4E1A-A2EC-CD787F424A90}" srcOrd="0" destOrd="0" presId="urn:microsoft.com/office/officeart/2018/5/layout/CenteredIconLabelDescriptionList"/>
    <dgm:cxn modelId="{45FC00A3-F20F-4962-AA68-59A2A7BE5406}" type="presOf" srcId="{80D50361-D6A3-4358-8579-E961262644B8}" destId="{0C2CE608-3833-4076-8BA8-DFEF19649704}" srcOrd="0" destOrd="0" presId="urn:microsoft.com/office/officeart/2018/5/layout/CenteredIconLabelDescriptionList"/>
    <dgm:cxn modelId="{0AF79AA5-0356-4686-BEC7-0015557792D6}" type="presOf" srcId="{E4941FA9-33FE-40A0-8D25-887E98C62AC8}" destId="{A86614D8-D5B1-493B-9906-7719A7DC22C8}" srcOrd="0" destOrd="1" presId="urn:microsoft.com/office/officeart/2018/5/layout/CenteredIconLabelDescriptionList"/>
    <dgm:cxn modelId="{5CE058B7-FBC1-40F1-98E2-FB98A1C42743}" type="presOf" srcId="{32ABB55E-C589-487F-873F-C6460B16C720}" destId="{EA7B6DAB-6781-4B89-9D33-07BA5A216718}" srcOrd="0" destOrd="1" presId="urn:microsoft.com/office/officeart/2018/5/layout/CenteredIconLabelDescriptionList"/>
    <dgm:cxn modelId="{461B31C3-372B-46EF-A21F-DA563BBE8371}" srcId="{13468466-D91C-4AAE-8922-614EE268D582}" destId="{A0A74BC6-33BD-465A-8E22-A10EAF85E1AF}" srcOrd="0" destOrd="0" parTransId="{A6FBF382-2792-4A62-B804-E821055AD831}" sibTransId="{8ED4FEDC-C015-4421-86CE-23917D9676CE}"/>
    <dgm:cxn modelId="{996A53C7-DC11-4CCB-9F26-A42A4FEAB854}" srcId="{80D50361-D6A3-4358-8579-E961262644B8}" destId="{32ABB55E-C589-487F-873F-C6460B16C720}" srcOrd="1" destOrd="0" parTransId="{638B764F-852D-49DC-BA6A-F63D753D599E}" sibTransId="{E1140905-879E-4869-90FA-0C66F157AB6F}"/>
    <dgm:cxn modelId="{B78850CD-19DD-40CB-8C73-C58D450F668F}" type="presOf" srcId="{A0A74BC6-33BD-465A-8E22-A10EAF85E1AF}" destId="{A8C93555-3EEE-4D2E-B30A-CD897356103D}" srcOrd="0" destOrd="0" presId="urn:microsoft.com/office/officeart/2018/5/layout/CenteredIconLabelDescriptionList"/>
    <dgm:cxn modelId="{7BF3B9D0-B408-4AEA-85C5-1B0FF77EEF4F}" type="presOf" srcId="{79AE60EF-F401-4B49-A482-AD4C33F1F635}" destId="{339FDAE0-0379-4521-833A-51E27C463118}" srcOrd="0" destOrd="0" presId="urn:microsoft.com/office/officeart/2018/5/layout/CenteredIconLabelDescriptionList"/>
    <dgm:cxn modelId="{A0BB22E3-D7C7-472A-8E45-810CB9AF4928}" type="presOf" srcId="{31D0D11C-FAAA-4FAF-83E5-49ED6E1FE8F4}" destId="{1E630B82-1D8C-4084-ACE9-D199570FAA7F}" srcOrd="0" destOrd="2" presId="urn:microsoft.com/office/officeart/2018/5/layout/CenteredIconLabelDescriptionList"/>
    <dgm:cxn modelId="{B83767EB-F0B6-4A7B-A845-137CEA92D6EA}" type="presOf" srcId="{40DBB5C5-1AF4-4065-83A9-DD4021D4F5DC}" destId="{1E630B82-1D8C-4084-ACE9-D199570FAA7F}" srcOrd="0" destOrd="0" presId="urn:microsoft.com/office/officeart/2018/5/layout/CenteredIconLabelDescriptionList"/>
    <dgm:cxn modelId="{FD7880F0-3C0B-45B8-B0D0-D863E5C6A197}" srcId="{80D50361-D6A3-4358-8579-E961262644B8}" destId="{2A66C41F-2332-4F12-BD9E-DC1BBD94BE9F}" srcOrd="0" destOrd="0" parTransId="{6B7D6D35-8A45-4D54-B37A-EAE1D7F57F7B}" sibTransId="{6CE6CC0A-30D9-4FC2-B356-EAC65510A34B}"/>
    <dgm:cxn modelId="{273AA5F5-6228-45A3-87C8-C0259B289132}" srcId="{79AE60EF-F401-4B49-A482-AD4C33F1F635}" destId="{13468466-D91C-4AAE-8922-614EE268D582}" srcOrd="3" destOrd="0" parTransId="{09ED5536-9116-4687-8C7F-8C102C8885B7}" sibTransId="{95E66302-B9EB-447D-9487-95EBE8E1411E}"/>
    <dgm:cxn modelId="{7BBA8CB3-4FB9-49D9-8D2E-5FEB1CFD129E}" type="presParOf" srcId="{339FDAE0-0379-4521-833A-51E27C463118}" destId="{61B426B2-0E87-4236-A50A-26154E6B9524}" srcOrd="0" destOrd="0" presId="urn:microsoft.com/office/officeart/2018/5/layout/CenteredIconLabelDescriptionList"/>
    <dgm:cxn modelId="{2E38E1EB-AFDF-42EB-906C-C3798A082F09}" type="presParOf" srcId="{61B426B2-0E87-4236-A50A-26154E6B9524}" destId="{EF570959-C612-483E-9F27-7EA14821777F}" srcOrd="0" destOrd="0" presId="urn:microsoft.com/office/officeart/2018/5/layout/CenteredIconLabelDescriptionList"/>
    <dgm:cxn modelId="{835C19E0-D7EE-4F0A-935F-041B9F3DEAAE}" type="presParOf" srcId="{61B426B2-0E87-4236-A50A-26154E6B9524}" destId="{17ECF141-FD31-43C7-A6EC-3CCE435DAC7B}" srcOrd="1" destOrd="0" presId="urn:microsoft.com/office/officeart/2018/5/layout/CenteredIconLabelDescriptionList"/>
    <dgm:cxn modelId="{DF0CDA5A-948A-4548-A99C-B6D6A4B4E0A9}" type="presParOf" srcId="{61B426B2-0E87-4236-A50A-26154E6B9524}" destId="{3EAC1B94-2F09-4E1A-A2EC-CD787F424A90}" srcOrd="2" destOrd="0" presId="urn:microsoft.com/office/officeart/2018/5/layout/CenteredIconLabelDescriptionList"/>
    <dgm:cxn modelId="{6E37D026-18A0-486E-851E-886043BFC4FF}" type="presParOf" srcId="{61B426B2-0E87-4236-A50A-26154E6B9524}" destId="{2B072E5C-2AB1-475B-ABC5-09F26CCFF066}" srcOrd="3" destOrd="0" presId="urn:microsoft.com/office/officeart/2018/5/layout/CenteredIconLabelDescriptionList"/>
    <dgm:cxn modelId="{747A8D7A-283C-4A5E-A2F7-BC35437E4F23}" type="presParOf" srcId="{61B426B2-0E87-4236-A50A-26154E6B9524}" destId="{1E630B82-1D8C-4084-ACE9-D199570FAA7F}" srcOrd="4" destOrd="0" presId="urn:microsoft.com/office/officeart/2018/5/layout/CenteredIconLabelDescriptionList"/>
    <dgm:cxn modelId="{6D01B850-4425-427D-9EBF-3C6501E5997A}" type="presParOf" srcId="{339FDAE0-0379-4521-833A-51E27C463118}" destId="{CAF4A98A-8C52-4E11-88DF-FD6EA734068B}" srcOrd="1" destOrd="0" presId="urn:microsoft.com/office/officeart/2018/5/layout/CenteredIconLabelDescriptionList"/>
    <dgm:cxn modelId="{C6808BF8-EF5A-466D-8CF8-7CC51BF1C41C}" type="presParOf" srcId="{339FDAE0-0379-4521-833A-51E27C463118}" destId="{3FE3BBC9-AA6A-4967-82FD-C665A46E8B79}" srcOrd="2" destOrd="0" presId="urn:microsoft.com/office/officeart/2018/5/layout/CenteredIconLabelDescriptionList"/>
    <dgm:cxn modelId="{37B15D5E-7294-49CA-A040-3495660AEF00}" type="presParOf" srcId="{3FE3BBC9-AA6A-4967-82FD-C665A46E8B79}" destId="{7FA1B252-DFD6-4EFD-BE88-ACF46202BE1B}" srcOrd="0" destOrd="0" presId="urn:microsoft.com/office/officeart/2018/5/layout/CenteredIconLabelDescriptionList"/>
    <dgm:cxn modelId="{B52C3259-CE55-4400-9A4B-32C216295BB4}" type="presParOf" srcId="{3FE3BBC9-AA6A-4967-82FD-C665A46E8B79}" destId="{3B066A39-C12D-40B5-A7F6-319721C52292}" srcOrd="1" destOrd="0" presId="urn:microsoft.com/office/officeart/2018/5/layout/CenteredIconLabelDescriptionList"/>
    <dgm:cxn modelId="{7A559032-9426-4EB8-9119-520BF409D437}" type="presParOf" srcId="{3FE3BBC9-AA6A-4967-82FD-C665A46E8B79}" destId="{0C2CE608-3833-4076-8BA8-DFEF19649704}" srcOrd="2" destOrd="0" presId="urn:microsoft.com/office/officeart/2018/5/layout/CenteredIconLabelDescriptionList"/>
    <dgm:cxn modelId="{07BC4C73-BE35-4F07-A7C0-3D1A8B8B5271}" type="presParOf" srcId="{3FE3BBC9-AA6A-4967-82FD-C665A46E8B79}" destId="{21FC80D3-5A15-457F-A981-B1DD9FEFE813}" srcOrd="3" destOrd="0" presId="urn:microsoft.com/office/officeart/2018/5/layout/CenteredIconLabelDescriptionList"/>
    <dgm:cxn modelId="{68033B6B-13D0-4E77-99E5-A0E938D5B184}" type="presParOf" srcId="{3FE3BBC9-AA6A-4967-82FD-C665A46E8B79}" destId="{EA7B6DAB-6781-4B89-9D33-07BA5A216718}" srcOrd="4" destOrd="0" presId="urn:microsoft.com/office/officeart/2018/5/layout/CenteredIconLabelDescriptionList"/>
    <dgm:cxn modelId="{B7744FA2-A3CF-4D7A-9F42-7C52DCE237C7}" type="presParOf" srcId="{339FDAE0-0379-4521-833A-51E27C463118}" destId="{9EA553FA-8836-4854-8AB2-0930CAC517F8}" srcOrd="3" destOrd="0" presId="urn:microsoft.com/office/officeart/2018/5/layout/CenteredIconLabelDescriptionList"/>
    <dgm:cxn modelId="{38C0670A-C093-4A87-A0F1-EB50A9632CA6}" type="presParOf" srcId="{339FDAE0-0379-4521-833A-51E27C463118}" destId="{C351BAF3-965D-41E0-BFD0-4A9B2892394F}" srcOrd="4" destOrd="0" presId="urn:microsoft.com/office/officeart/2018/5/layout/CenteredIconLabelDescriptionList"/>
    <dgm:cxn modelId="{71FB6A17-20BF-4BC6-B251-A0E05EBACB91}" type="presParOf" srcId="{C351BAF3-965D-41E0-BFD0-4A9B2892394F}" destId="{C1714556-E296-4369-818F-F498E310F892}" srcOrd="0" destOrd="0" presId="urn:microsoft.com/office/officeart/2018/5/layout/CenteredIconLabelDescriptionList"/>
    <dgm:cxn modelId="{83924463-F03D-4731-8F9C-18424C9B926A}" type="presParOf" srcId="{C351BAF3-965D-41E0-BFD0-4A9B2892394F}" destId="{7688E123-6E70-4D54-AEAB-F08C76B30539}" srcOrd="1" destOrd="0" presId="urn:microsoft.com/office/officeart/2018/5/layout/CenteredIconLabelDescriptionList"/>
    <dgm:cxn modelId="{079D5695-B8B2-4268-A72D-8F2A2FF1070A}" type="presParOf" srcId="{C351BAF3-965D-41E0-BFD0-4A9B2892394F}" destId="{C17CF52C-E9E1-4661-A2A4-B0C9C49AC02C}" srcOrd="2" destOrd="0" presId="urn:microsoft.com/office/officeart/2018/5/layout/CenteredIconLabelDescriptionList"/>
    <dgm:cxn modelId="{0017C6CB-7336-448A-9528-53E1187C20E8}" type="presParOf" srcId="{C351BAF3-965D-41E0-BFD0-4A9B2892394F}" destId="{427F5F9E-E8F2-4248-BDEB-D0F6F9ABA01B}" srcOrd="3" destOrd="0" presId="urn:microsoft.com/office/officeart/2018/5/layout/CenteredIconLabelDescriptionList"/>
    <dgm:cxn modelId="{4FEDAB76-2182-47D3-9160-88F483606A19}" type="presParOf" srcId="{C351BAF3-965D-41E0-BFD0-4A9B2892394F}" destId="{A86614D8-D5B1-493B-9906-7719A7DC22C8}" srcOrd="4" destOrd="0" presId="urn:microsoft.com/office/officeart/2018/5/layout/CenteredIconLabelDescriptionList"/>
    <dgm:cxn modelId="{C4BE9305-17C1-4FA5-80F6-48A385C0CB7A}" type="presParOf" srcId="{339FDAE0-0379-4521-833A-51E27C463118}" destId="{896E6ADD-8220-45F8-8C70-3EC47F11AA3E}" srcOrd="5" destOrd="0" presId="urn:microsoft.com/office/officeart/2018/5/layout/CenteredIconLabelDescriptionList"/>
    <dgm:cxn modelId="{13F0D7F3-59E1-4F57-9D81-BE419FDC06DB}" type="presParOf" srcId="{339FDAE0-0379-4521-833A-51E27C463118}" destId="{C02C257D-7D88-46D9-A63B-996CB58749B1}" srcOrd="6" destOrd="0" presId="urn:microsoft.com/office/officeart/2018/5/layout/CenteredIconLabelDescriptionList"/>
    <dgm:cxn modelId="{84C49865-D123-4E78-B1E4-05A032AE44AA}" type="presParOf" srcId="{C02C257D-7D88-46D9-A63B-996CB58749B1}" destId="{E7A2F901-051F-47B0-BB98-2F48034DABE7}" srcOrd="0" destOrd="0" presId="urn:microsoft.com/office/officeart/2018/5/layout/CenteredIconLabelDescriptionList"/>
    <dgm:cxn modelId="{9CAD5B04-7D34-444E-87BA-BC1D6A669921}" type="presParOf" srcId="{C02C257D-7D88-46D9-A63B-996CB58749B1}" destId="{6E81C49D-1ABC-4F3D-9A03-1480BD40AA40}" srcOrd="1" destOrd="0" presId="urn:microsoft.com/office/officeart/2018/5/layout/CenteredIconLabelDescriptionList"/>
    <dgm:cxn modelId="{F377E50A-ECC8-4A6C-B260-377931978326}" type="presParOf" srcId="{C02C257D-7D88-46D9-A63B-996CB58749B1}" destId="{925C6F6B-9824-4CA8-AD73-9536ECA5E048}" srcOrd="2" destOrd="0" presId="urn:microsoft.com/office/officeart/2018/5/layout/CenteredIconLabelDescriptionList"/>
    <dgm:cxn modelId="{CDD00826-518B-4E40-80BE-822E87EEA2A9}" type="presParOf" srcId="{C02C257D-7D88-46D9-A63B-996CB58749B1}" destId="{9859FCE8-9D8B-44E2-95DE-CBC66B362A3E}" srcOrd="3" destOrd="0" presId="urn:microsoft.com/office/officeart/2018/5/layout/CenteredIconLabelDescriptionList"/>
    <dgm:cxn modelId="{F00482C8-541B-4274-91FE-43CF7EA3C57A}" type="presParOf" srcId="{C02C257D-7D88-46D9-A63B-996CB58749B1}" destId="{A8C93555-3EEE-4D2E-B30A-CD897356103D}" srcOrd="4" destOrd="0" presId="urn:microsoft.com/office/officeart/2018/5/layout/CenteredIconLabelDescriptionList"/>
    <dgm:cxn modelId="{6C4488BC-2FEA-4D86-903D-4B1F18261823}" type="presParOf" srcId="{339FDAE0-0379-4521-833A-51E27C463118}" destId="{F2D4392A-878F-466B-8129-218D05872FCC}" srcOrd="7" destOrd="0" presId="urn:microsoft.com/office/officeart/2018/5/layout/CenteredIconLabelDescriptionList"/>
    <dgm:cxn modelId="{9043A133-CD6F-4921-B6EB-022FEA25E31D}" type="presParOf" srcId="{339FDAE0-0379-4521-833A-51E27C463118}" destId="{EAF73393-66A5-4ABF-AD5D-EE94A13D7CEB}" srcOrd="8" destOrd="0" presId="urn:microsoft.com/office/officeart/2018/5/layout/CenteredIconLabelDescriptionList"/>
    <dgm:cxn modelId="{7650B3E0-76BD-40E9-9424-1974A4D3D722}" type="presParOf" srcId="{EAF73393-66A5-4ABF-AD5D-EE94A13D7CEB}" destId="{89B02A40-4E78-442D-AF39-E896C13AC602}" srcOrd="0" destOrd="0" presId="urn:microsoft.com/office/officeart/2018/5/layout/CenteredIconLabelDescriptionList"/>
    <dgm:cxn modelId="{B5CDC1AD-6B5D-4C12-BA85-6C52C1539482}" type="presParOf" srcId="{EAF73393-66A5-4ABF-AD5D-EE94A13D7CEB}" destId="{73F1143B-EDDF-438B-914B-F87A8A7A7FC9}" srcOrd="1" destOrd="0" presId="urn:microsoft.com/office/officeart/2018/5/layout/CenteredIconLabelDescriptionList"/>
    <dgm:cxn modelId="{78E2980C-E7F1-49DB-B3E4-0BD0C3EA90CF}" type="presParOf" srcId="{EAF73393-66A5-4ABF-AD5D-EE94A13D7CEB}" destId="{1BD5B65C-C4BB-46CB-B9AB-C088DEA8ACFE}" srcOrd="2" destOrd="0" presId="urn:microsoft.com/office/officeart/2018/5/layout/CenteredIconLabelDescriptionList"/>
    <dgm:cxn modelId="{B191ED8E-D300-43B3-BFD5-EB8F147558A4}" type="presParOf" srcId="{EAF73393-66A5-4ABF-AD5D-EE94A13D7CEB}" destId="{11EC36D2-7424-44EF-8652-F17DE8F3E2AC}" srcOrd="3" destOrd="0" presId="urn:microsoft.com/office/officeart/2018/5/layout/CenteredIconLabelDescriptionList"/>
    <dgm:cxn modelId="{6116BF1B-160D-4B86-AA16-BCF9A8D608DA}" type="presParOf" srcId="{EAF73393-66A5-4ABF-AD5D-EE94A13D7CEB}" destId="{8A559737-BB0C-4125-A16D-D006C474B022}" srcOrd="4" destOrd="0" presId="urn:microsoft.com/office/officeart/2018/5/layout/CenteredIconLabelDescriptionList"/>
    <dgm:cxn modelId="{D3E0FDE7-4C43-47E4-AF52-282FF7A3FE42}" type="presParOf" srcId="{339FDAE0-0379-4521-833A-51E27C463118}" destId="{719FCBE7-74B5-4C55-8311-C0B9BB09BA5F}" srcOrd="9" destOrd="0" presId="urn:microsoft.com/office/officeart/2018/5/layout/CenteredIconLabelDescriptionList"/>
    <dgm:cxn modelId="{B7FD2FD4-3AD1-4EF1-B458-725C6CC24BAF}" type="presParOf" srcId="{339FDAE0-0379-4521-833A-51E27C463118}" destId="{B1E3A5E5-9B37-4721-9520-28C255C177AE}" srcOrd="10" destOrd="0" presId="urn:microsoft.com/office/officeart/2018/5/layout/CenteredIconLabelDescriptionList"/>
    <dgm:cxn modelId="{3FC99C2D-9DF1-4387-A843-31963C4D44E1}" type="presParOf" srcId="{B1E3A5E5-9B37-4721-9520-28C255C177AE}" destId="{B448869C-DE5E-4C3B-B5E9-A416AC0868A2}" srcOrd="0" destOrd="0" presId="urn:microsoft.com/office/officeart/2018/5/layout/CenteredIconLabelDescriptionList"/>
    <dgm:cxn modelId="{16D272BF-022D-4784-9E05-540FBB5624B3}" type="presParOf" srcId="{B1E3A5E5-9B37-4721-9520-28C255C177AE}" destId="{109BD60D-6AED-4583-9CFD-59BF9C75B220}" srcOrd="1" destOrd="0" presId="urn:microsoft.com/office/officeart/2018/5/layout/CenteredIconLabelDescriptionList"/>
    <dgm:cxn modelId="{A9386D16-3E41-4852-B50B-0783BC3A80F0}" type="presParOf" srcId="{B1E3A5E5-9B37-4721-9520-28C255C177AE}" destId="{FCEBFF14-0B1B-4044-9EF7-68A5BBFA8EF0}" srcOrd="2" destOrd="0" presId="urn:microsoft.com/office/officeart/2018/5/layout/CenteredIconLabelDescriptionList"/>
    <dgm:cxn modelId="{050DD5F9-1167-47AF-BECE-BC61C281C591}" type="presParOf" srcId="{B1E3A5E5-9B37-4721-9520-28C255C177AE}" destId="{39142DA4-B034-42CF-8457-39CC5ABD727F}" srcOrd="3" destOrd="0" presId="urn:microsoft.com/office/officeart/2018/5/layout/CenteredIconLabelDescriptionList"/>
    <dgm:cxn modelId="{B7D2C570-21A4-44AB-A3C3-DB9E8FD87B66}" type="presParOf" srcId="{B1E3A5E5-9B37-4721-9520-28C255C177AE}" destId="{FF78AF26-43BE-4503-8219-C50A317E9151}" srcOrd="4" destOrd="0" presId="urn:microsoft.com/office/officeart/2018/5/layout/Centered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0CBE5FA7-EE06-42C5-BD28-2619ACA1FE64}" type="doc">
      <dgm:prSet loTypeId="urn:microsoft.com/office/officeart/2018/2/layout/IconLabelDescriptionList" loCatId="icon" qsTypeId="urn:microsoft.com/office/officeart/2005/8/quickstyle/simple1" qsCatId="simple" csTypeId="urn:microsoft.com/office/officeart/2018/5/colors/Iconchunking_neutralbg_colorful1" csCatId="colorful" phldr="1"/>
      <dgm:spPr/>
      <dgm:t>
        <a:bodyPr/>
        <a:lstStyle/>
        <a:p>
          <a:endParaRPr lang="en-US"/>
        </a:p>
      </dgm:t>
    </dgm:pt>
    <dgm:pt modelId="{6D66294B-EC7C-47B4-A5AE-78874491B0EC}">
      <dgm:prSet custT="1"/>
      <dgm:spPr/>
      <dgm:t>
        <a:bodyPr/>
        <a:lstStyle/>
        <a:p>
          <a:pPr>
            <a:defRPr b="1"/>
          </a:pPr>
          <a:r>
            <a:rPr lang="en-US" sz="2000" dirty="0"/>
            <a:t>Light exposure for 30 mins upon waking </a:t>
          </a:r>
        </a:p>
      </dgm:t>
    </dgm:pt>
    <dgm:pt modelId="{4D316EA1-D693-4731-B771-E12DDADD0C4D}" type="parTrans" cxnId="{ED936D4F-2768-47D3-B9D6-44A89BB4190F}">
      <dgm:prSet/>
      <dgm:spPr/>
      <dgm:t>
        <a:bodyPr/>
        <a:lstStyle/>
        <a:p>
          <a:endParaRPr lang="en-US"/>
        </a:p>
      </dgm:t>
    </dgm:pt>
    <dgm:pt modelId="{C67E5F8C-F474-460B-B00D-7526D42FAAAC}" type="sibTrans" cxnId="{ED936D4F-2768-47D3-B9D6-44A89BB4190F}">
      <dgm:prSet/>
      <dgm:spPr/>
      <dgm:t>
        <a:bodyPr/>
        <a:lstStyle/>
        <a:p>
          <a:endParaRPr lang="en-US"/>
        </a:p>
      </dgm:t>
    </dgm:pt>
    <dgm:pt modelId="{CE6418C8-611E-4010-8CD2-7A8C0F07BECE}">
      <dgm:prSet custT="1"/>
      <dgm:spPr/>
      <dgm:t>
        <a:bodyPr/>
        <a:lstStyle/>
        <a:p>
          <a:r>
            <a:rPr lang="en-US" sz="1600"/>
            <a:t>Consider purchasing a SAD light therapy box ~ $30</a:t>
          </a:r>
        </a:p>
      </dgm:t>
    </dgm:pt>
    <dgm:pt modelId="{AA9EC8CB-7262-4281-A711-9B66C0E70386}" type="parTrans" cxnId="{A4A55ECF-038B-46F0-8FD6-9BC6B900E661}">
      <dgm:prSet/>
      <dgm:spPr/>
      <dgm:t>
        <a:bodyPr/>
        <a:lstStyle/>
        <a:p>
          <a:endParaRPr lang="en-US"/>
        </a:p>
      </dgm:t>
    </dgm:pt>
    <dgm:pt modelId="{3E4078B2-B898-4208-BF15-4AD56F0CFE36}" type="sibTrans" cxnId="{A4A55ECF-038B-46F0-8FD6-9BC6B900E661}">
      <dgm:prSet/>
      <dgm:spPr/>
      <dgm:t>
        <a:bodyPr/>
        <a:lstStyle/>
        <a:p>
          <a:endParaRPr lang="en-US"/>
        </a:p>
      </dgm:t>
    </dgm:pt>
    <dgm:pt modelId="{9BDB9AF7-3DA8-412C-BB0B-34B4D419BA7D}">
      <dgm:prSet custT="1"/>
      <dgm:spPr/>
      <dgm:t>
        <a:bodyPr/>
        <a:lstStyle/>
        <a:p>
          <a:pPr>
            <a:defRPr b="1"/>
          </a:pPr>
          <a:r>
            <a:rPr lang="en-US" sz="2000" dirty="0"/>
            <a:t>Light avoidance for 30 mins before bed</a:t>
          </a:r>
        </a:p>
      </dgm:t>
    </dgm:pt>
    <dgm:pt modelId="{C921017C-4900-41D0-BC13-C0B8EFEC68A4}" type="parTrans" cxnId="{01F5FA8B-54A8-4AF8-B3F4-4A4FE0D15B47}">
      <dgm:prSet/>
      <dgm:spPr/>
      <dgm:t>
        <a:bodyPr/>
        <a:lstStyle/>
        <a:p>
          <a:endParaRPr lang="en-US"/>
        </a:p>
      </dgm:t>
    </dgm:pt>
    <dgm:pt modelId="{253013A5-D19C-4DE9-AC99-ADAB279FB6AC}" type="sibTrans" cxnId="{01F5FA8B-54A8-4AF8-B3F4-4A4FE0D15B47}">
      <dgm:prSet/>
      <dgm:spPr/>
      <dgm:t>
        <a:bodyPr/>
        <a:lstStyle/>
        <a:p>
          <a:endParaRPr lang="en-US"/>
        </a:p>
      </dgm:t>
    </dgm:pt>
    <dgm:pt modelId="{688CBCF0-45BE-4A34-89E3-B86595AB4B1F}">
      <dgm:prSet custT="1"/>
      <dgm:spPr/>
      <dgm:t>
        <a:bodyPr/>
        <a:lstStyle/>
        <a:p>
          <a:pPr>
            <a:defRPr b="1"/>
          </a:pPr>
          <a:r>
            <a:rPr lang="en-US" sz="2000"/>
            <a:t>Limit technology before bed</a:t>
          </a:r>
        </a:p>
      </dgm:t>
    </dgm:pt>
    <dgm:pt modelId="{552544E6-54E1-41A6-B791-D6D452C94632}" type="parTrans" cxnId="{32CFA4DC-4499-4DFD-88C0-988C8D7E1016}">
      <dgm:prSet/>
      <dgm:spPr/>
      <dgm:t>
        <a:bodyPr/>
        <a:lstStyle/>
        <a:p>
          <a:endParaRPr lang="en-US"/>
        </a:p>
      </dgm:t>
    </dgm:pt>
    <dgm:pt modelId="{C91DB52D-56EA-4EBF-8EFE-2049A77B619B}" type="sibTrans" cxnId="{32CFA4DC-4499-4DFD-88C0-988C8D7E1016}">
      <dgm:prSet/>
      <dgm:spPr/>
      <dgm:t>
        <a:bodyPr/>
        <a:lstStyle/>
        <a:p>
          <a:endParaRPr lang="en-US"/>
        </a:p>
      </dgm:t>
    </dgm:pt>
    <dgm:pt modelId="{B167E95A-B9E9-4726-BB11-C51717A7986A}">
      <dgm:prSet custT="1"/>
      <dgm:spPr/>
      <dgm:t>
        <a:bodyPr/>
        <a:lstStyle/>
        <a:p>
          <a:pPr>
            <a:defRPr b="1"/>
          </a:pPr>
          <a:r>
            <a:rPr lang="en-US" sz="2000"/>
            <a:t>No TV, laptop, iPad, etc. in the bedroom</a:t>
          </a:r>
        </a:p>
      </dgm:t>
    </dgm:pt>
    <dgm:pt modelId="{44DF0BE6-90CA-4CDA-B5D6-18ABE00D3195}" type="parTrans" cxnId="{EBC536EA-1D17-4A12-836C-0CEA044A4474}">
      <dgm:prSet/>
      <dgm:spPr/>
      <dgm:t>
        <a:bodyPr/>
        <a:lstStyle/>
        <a:p>
          <a:endParaRPr lang="en-US"/>
        </a:p>
      </dgm:t>
    </dgm:pt>
    <dgm:pt modelId="{5B0D315F-D945-4AB6-811E-06E4EC887A34}" type="sibTrans" cxnId="{EBC536EA-1D17-4A12-836C-0CEA044A4474}">
      <dgm:prSet/>
      <dgm:spPr/>
      <dgm:t>
        <a:bodyPr/>
        <a:lstStyle/>
        <a:p>
          <a:endParaRPr lang="en-US"/>
        </a:p>
      </dgm:t>
    </dgm:pt>
    <dgm:pt modelId="{B900380D-E1E7-460B-B568-288CD67AE330}">
      <dgm:prSet custT="1"/>
      <dgm:spPr/>
      <dgm:t>
        <a:bodyPr/>
        <a:lstStyle/>
        <a:p>
          <a:pPr>
            <a:defRPr b="1"/>
          </a:pPr>
          <a:r>
            <a:rPr lang="en-US" sz="2000"/>
            <a:t>Use the “night shift” feature to reduce blue light before sleep</a:t>
          </a:r>
        </a:p>
      </dgm:t>
    </dgm:pt>
    <dgm:pt modelId="{F9720E92-5680-4BD7-9881-B6570B81D6B1}" type="parTrans" cxnId="{ED3C22CE-CD88-4009-A863-2CF1314E0F6D}">
      <dgm:prSet/>
      <dgm:spPr/>
      <dgm:t>
        <a:bodyPr/>
        <a:lstStyle/>
        <a:p>
          <a:endParaRPr lang="en-US"/>
        </a:p>
      </dgm:t>
    </dgm:pt>
    <dgm:pt modelId="{55EF5C2D-5772-4DF0-9F06-84F0A29290A1}" type="sibTrans" cxnId="{ED3C22CE-CD88-4009-A863-2CF1314E0F6D}">
      <dgm:prSet/>
      <dgm:spPr/>
      <dgm:t>
        <a:bodyPr/>
        <a:lstStyle/>
        <a:p>
          <a:endParaRPr lang="en-US"/>
        </a:p>
      </dgm:t>
    </dgm:pt>
    <dgm:pt modelId="{E3045B95-4A52-434A-8539-A33F92E310C1}">
      <dgm:prSet custT="1"/>
      <dgm:spPr/>
      <dgm:t>
        <a:bodyPr/>
        <a:lstStyle/>
        <a:p>
          <a:pPr>
            <a:defRPr b="1"/>
          </a:pPr>
          <a:r>
            <a:rPr lang="en-US" sz="2000"/>
            <a:t>Consider changing bulbs in your house</a:t>
          </a:r>
        </a:p>
      </dgm:t>
    </dgm:pt>
    <dgm:pt modelId="{AE5AD59F-4FD4-4600-B92D-46ED68A10138}" type="parTrans" cxnId="{9E80C92B-3EEB-4E3D-9D15-1EB5E300CFF9}">
      <dgm:prSet/>
      <dgm:spPr/>
      <dgm:t>
        <a:bodyPr/>
        <a:lstStyle/>
        <a:p>
          <a:endParaRPr lang="en-US"/>
        </a:p>
      </dgm:t>
    </dgm:pt>
    <dgm:pt modelId="{18385B04-9602-41C0-B7AE-452DC82153D6}" type="sibTrans" cxnId="{9E80C92B-3EEB-4E3D-9D15-1EB5E300CFF9}">
      <dgm:prSet/>
      <dgm:spPr/>
      <dgm:t>
        <a:bodyPr/>
        <a:lstStyle/>
        <a:p>
          <a:endParaRPr lang="en-US"/>
        </a:p>
      </dgm:t>
    </dgm:pt>
    <dgm:pt modelId="{E1E96191-C1A9-41BD-971F-3A6977AC28BB}" type="pres">
      <dgm:prSet presAssocID="{0CBE5FA7-EE06-42C5-BD28-2619ACA1FE64}" presName="root" presStyleCnt="0">
        <dgm:presLayoutVars>
          <dgm:dir/>
          <dgm:resizeHandles val="exact"/>
        </dgm:presLayoutVars>
      </dgm:prSet>
      <dgm:spPr/>
    </dgm:pt>
    <dgm:pt modelId="{A0101B18-F6B0-49AF-8334-0D191C6621D9}" type="pres">
      <dgm:prSet presAssocID="{6D66294B-EC7C-47B4-A5AE-78874491B0EC}" presName="compNode" presStyleCnt="0"/>
      <dgm:spPr/>
    </dgm:pt>
    <dgm:pt modelId="{DD036484-2C28-470D-8646-8A2A60E1BBD4}" type="pres">
      <dgm:prSet presAssocID="{6D66294B-EC7C-47B4-A5AE-78874491B0EC}" presName="iconRect" presStyleLbl="node1" presStyleIdx="0" presStyleCnt="6"/>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Sun"/>
        </a:ext>
      </dgm:extLst>
    </dgm:pt>
    <dgm:pt modelId="{D2548456-52CC-4D43-B0E4-BA4132693B4D}" type="pres">
      <dgm:prSet presAssocID="{6D66294B-EC7C-47B4-A5AE-78874491B0EC}" presName="iconSpace" presStyleCnt="0"/>
      <dgm:spPr/>
    </dgm:pt>
    <dgm:pt modelId="{6719CC07-2B78-4126-AB6C-794288853587}" type="pres">
      <dgm:prSet presAssocID="{6D66294B-EC7C-47B4-A5AE-78874491B0EC}" presName="parTx" presStyleLbl="revTx" presStyleIdx="0" presStyleCnt="12">
        <dgm:presLayoutVars>
          <dgm:chMax val="0"/>
          <dgm:chPref val="0"/>
        </dgm:presLayoutVars>
      </dgm:prSet>
      <dgm:spPr/>
    </dgm:pt>
    <dgm:pt modelId="{A0AA5EBB-039D-4C51-BB7C-681E2A677D3D}" type="pres">
      <dgm:prSet presAssocID="{6D66294B-EC7C-47B4-A5AE-78874491B0EC}" presName="txSpace" presStyleCnt="0"/>
      <dgm:spPr/>
    </dgm:pt>
    <dgm:pt modelId="{FBB8C476-847F-4C1B-8133-D89FE54CAFBC}" type="pres">
      <dgm:prSet presAssocID="{6D66294B-EC7C-47B4-A5AE-78874491B0EC}" presName="desTx" presStyleLbl="revTx" presStyleIdx="1" presStyleCnt="12">
        <dgm:presLayoutVars/>
      </dgm:prSet>
      <dgm:spPr/>
    </dgm:pt>
    <dgm:pt modelId="{D1421C32-D0DF-41EB-AC16-E3B6F62A7EE2}" type="pres">
      <dgm:prSet presAssocID="{C67E5F8C-F474-460B-B00D-7526D42FAAAC}" presName="sibTrans" presStyleCnt="0"/>
      <dgm:spPr/>
    </dgm:pt>
    <dgm:pt modelId="{14117D9D-988E-48D0-8CF7-033EF33DDE66}" type="pres">
      <dgm:prSet presAssocID="{9BDB9AF7-3DA8-412C-BB0B-34B4D419BA7D}" presName="compNode" presStyleCnt="0"/>
      <dgm:spPr/>
    </dgm:pt>
    <dgm:pt modelId="{BA0694C4-4B95-4E1B-869A-D6EFF39535AE}" type="pres">
      <dgm:prSet presAssocID="{9BDB9AF7-3DA8-412C-BB0B-34B4D419BA7D}" presName="iconRect" presStyleLbl="node1" presStyleIdx="1" presStyleCnt="6"/>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leep"/>
        </a:ext>
      </dgm:extLst>
    </dgm:pt>
    <dgm:pt modelId="{AD06CA08-98A5-47AC-B61F-5926C196FB99}" type="pres">
      <dgm:prSet presAssocID="{9BDB9AF7-3DA8-412C-BB0B-34B4D419BA7D}" presName="iconSpace" presStyleCnt="0"/>
      <dgm:spPr/>
    </dgm:pt>
    <dgm:pt modelId="{2719248E-128D-420E-8392-51E3914AC604}" type="pres">
      <dgm:prSet presAssocID="{9BDB9AF7-3DA8-412C-BB0B-34B4D419BA7D}" presName="parTx" presStyleLbl="revTx" presStyleIdx="2" presStyleCnt="12">
        <dgm:presLayoutVars>
          <dgm:chMax val="0"/>
          <dgm:chPref val="0"/>
        </dgm:presLayoutVars>
      </dgm:prSet>
      <dgm:spPr/>
    </dgm:pt>
    <dgm:pt modelId="{B6E2C28E-F36E-439D-892A-6A709F02CB5C}" type="pres">
      <dgm:prSet presAssocID="{9BDB9AF7-3DA8-412C-BB0B-34B4D419BA7D}" presName="txSpace" presStyleCnt="0"/>
      <dgm:spPr/>
    </dgm:pt>
    <dgm:pt modelId="{17E9EDAA-3799-4127-8804-2715AA888F22}" type="pres">
      <dgm:prSet presAssocID="{9BDB9AF7-3DA8-412C-BB0B-34B4D419BA7D}" presName="desTx" presStyleLbl="revTx" presStyleIdx="3" presStyleCnt="12">
        <dgm:presLayoutVars/>
      </dgm:prSet>
      <dgm:spPr/>
    </dgm:pt>
    <dgm:pt modelId="{B1BE29E7-8ADF-4506-B648-7B0C6FD1FCEA}" type="pres">
      <dgm:prSet presAssocID="{253013A5-D19C-4DE9-AC99-ADAB279FB6AC}" presName="sibTrans" presStyleCnt="0"/>
      <dgm:spPr/>
    </dgm:pt>
    <dgm:pt modelId="{F75D5FD6-17D4-4FD4-A0A9-D579ADEB2DC7}" type="pres">
      <dgm:prSet presAssocID="{688CBCF0-45BE-4A34-89E3-B86595AB4B1F}" presName="compNode" presStyleCnt="0"/>
      <dgm:spPr/>
    </dgm:pt>
    <dgm:pt modelId="{B017338C-435E-4096-B5CE-2D941A95DFBB}" type="pres">
      <dgm:prSet presAssocID="{688CBCF0-45BE-4A34-89E3-B86595AB4B1F}" presName="iconRect" presStyleLbl="node1" presStyleIdx="2" presStyleCnt="6"/>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Smart Phone"/>
        </a:ext>
      </dgm:extLst>
    </dgm:pt>
    <dgm:pt modelId="{929DA3B0-9D32-4142-9094-55DF22ABB1AE}" type="pres">
      <dgm:prSet presAssocID="{688CBCF0-45BE-4A34-89E3-B86595AB4B1F}" presName="iconSpace" presStyleCnt="0"/>
      <dgm:spPr/>
    </dgm:pt>
    <dgm:pt modelId="{D950B2CD-D94A-4711-8AA5-661C766D9A0C}" type="pres">
      <dgm:prSet presAssocID="{688CBCF0-45BE-4A34-89E3-B86595AB4B1F}" presName="parTx" presStyleLbl="revTx" presStyleIdx="4" presStyleCnt="12">
        <dgm:presLayoutVars>
          <dgm:chMax val="0"/>
          <dgm:chPref val="0"/>
        </dgm:presLayoutVars>
      </dgm:prSet>
      <dgm:spPr/>
    </dgm:pt>
    <dgm:pt modelId="{C32F233D-793E-4B20-937B-2A5276A51D96}" type="pres">
      <dgm:prSet presAssocID="{688CBCF0-45BE-4A34-89E3-B86595AB4B1F}" presName="txSpace" presStyleCnt="0"/>
      <dgm:spPr/>
    </dgm:pt>
    <dgm:pt modelId="{18E6EC51-0B38-4C8C-9584-35B1E44807D8}" type="pres">
      <dgm:prSet presAssocID="{688CBCF0-45BE-4A34-89E3-B86595AB4B1F}" presName="desTx" presStyleLbl="revTx" presStyleIdx="5" presStyleCnt="12">
        <dgm:presLayoutVars/>
      </dgm:prSet>
      <dgm:spPr/>
    </dgm:pt>
    <dgm:pt modelId="{F02724DA-9A7D-4313-8407-546ADE96233F}" type="pres">
      <dgm:prSet presAssocID="{C91DB52D-56EA-4EBF-8EFE-2049A77B619B}" presName="sibTrans" presStyleCnt="0"/>
      <dgm:spPr/>
    </dgm:pt>
    <dgm:pt modelId="{125D3337-43B7-4C61-A4AB-6362650150C8}" type="pres">
      <dgm:prSet presAssocID="{B167E95A-B9E9-4726-BB11-C51717A7986A}" presName="compNode" presStyleCnt="0"/>
      <dgm:spPr/>
    </dgm:pt>
    <dgm:pt modelId="{D59CEE2D-BFE2-4391-92BC-58BA12B94691}" type="pres">
      <dgm:prSet presAssocID="{B167E95A-B9E9-4726-BB11-C51717A7986A}" presName="iconRect" presStyleLbl="node1" presStyleIdx="3" presStyleCnt="6"/>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onitor"/>
        </a:ext>
      </dgm:extLst>
    </dgm:pt>
    <dgm:pt modelId="{27FD8A07-DE70-4D79-BB71-3E0FC87E3A99}" type="pres">
      <dgm:prSet presAssocID="{B167E95A-B9E9-4726-BB11-C51717A7986A}" presName="iconSpace" presStyleCnt="0"/>
      <dgm:spPr/>
    </dgm:pt>
    <dgm:pt modelId="{60F605EF-CBDC-46EF-A7B2-EACDCF3F849B}" type="pres">
      <dgm:prSet presAssocID="{B167E95A-B9E9-4726-BB11-C51717A7986A}" presName="parTx" presStyleLbl="revTx" presStyleIdx="6" presStyleCnt="12">
        <dgm:presLayoutVars>
          <dgm:chMax val="0"/>
          <dgm:chPref val="0"/>
        </dgm:presLayoutVars>
      </dgm:prSet>
      <dgm:spPr/>
    </dgm:pt>
    <dgm:pt modelId="{F45612FB-2038-4082-B91E-E989FAA9ECFB}" type="pres">
      <dgm:prSet presAssocID="{B167E95A-B9E9-4726-BB11-C51717A7986A}" presName="txSpace" presStyleCnt="0"/>
      <dgm:spPr/>
    </dgm:pt>
    <dgm:pt modelId="{095DF2AD-6483-41FC-9364-C1F94CB632C0}" type="pres">
      <dgm:prSet presAssocID="{B167E95A-B9E9-4726-BB11-C51717A7986A}" presName="desTx" presStyleLbl="revTx" presStyleIdx="7" presStyleCnt="12">
        <dgm:presLayoutVars/>
      </dgm:prSet>
      <dgm:spPr/>
    </dgm:pt>
    <dgm:pt modelId="{184E3CC0-0BCF-4B71-8F2B-3D7C8170C7BA}" type="pres">
      <dgm:prSet presAssocID="{5B0D315F-D945-4AB6-811E-06E4EC887A34}" presName="sibTrans" presStyleCnt="0"/>
      <dgm:spPr/>
    </dgm:pt>
    <dgm:pt modelId="{990A3603-2E73-493F-910E-4A7BD9EFA9CA}" type="pres">
      <dgm:prSet presAssocID="{B900380D-E1E7-460B-B568-288CD67AE330}" presName="compNode" presStyleCnt="0"/>
      <dgm:spPr/>
    </dgm:pt>
    <dgm:pt modelId="{E2DCFCCA-F88B-4F5B-8AE6-076C1CF5D60A}" type="pres">
      <dgm:prSet presAssocID="{B900380D-E1E7-460B-B568-288CD67AE330}" presName="iconRect" presStyleLbl="node1" presStyleIdx="4" presStyleCnt="6"/>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dgm:spPr>
      <dgm:extLst>
        <a:ext uri="{E40237B7-FDA0-4F09-8148-C483321AD2D9}">
          <dgm14:cNvPr xmlns:dgm14="http://schemas.microsoft.com/office/drawing/2010/diagram" id="0" name="" descr="Sunset scene"/>
        </a:ext>
      </dgm:extLst>
    </dgm:pt>
    <dgm:pt modelId="{2B02FB66-3834-4B64-A88D-D2E1380FC5BD}" type="pres">
      <dgm:prSet presAssocID="{B900380D-E1E7-460B-B568-288CD67AE330}" presName="iconSpace" presStyleCnt="0"/>
      <dgm:spPr/>
    </dgm:pt>
    <dgm:pt modelId="{380E2BC3-9A2F-4DFB-98BF-1C6E8A2CBD71}" type="pres">
      <dgm:prSet presAssocID="{B900380D-E1E7-460B-B568-288CD67AE330}" presName="parTx" presStyleLbl="revTx" presStyleIdx="8" presStyleCnt="12">
        <dgm:presLayoutVars>
          <dgm:chMax val="0"/>
          <dgm:chPref val="0"/>
        </dgm:presLayoutVars>
      </dgm:prSet>
      <dgm:spPr/>
    </dgm:pt>
    <dgm:pt modelId="{B03B690F-8396-4AF2-AFBD-B5B76DC30BC6}" type="pres">
      <dgm:prSet presAssocID="{B900380D-E1E7-460B-B568-288CD67AE330}" presName="txSpace" presStyleCnt="0"/>
      <dgm:spPr/>
    </dgm:pt>
    <dgm:pt modelId="{AE0E0C52-EE92-4293-ACAF-17D5D12C69A1}" type="pres">
      <dgm:prSet presAssocID="{B900380D-E1E7-460B-B568-288CD67AE330}" presName="desTx" presStyleLbl="revTx" presStyleIdx="9" presStyleCnt="12">
        <dgm:presLayoutVars/>
      </dgm:prSet>
      <dgm:spPr/>
    </dgm:pt>
    <dgm:pt modelId="{9C24F267-973E-43FB-AB28-D0CBC41A0ADC}" type="pres">
      <dgm:prSet presAssocID="{55EF5C2D-5772-4DF0-9F06-84F0A29290A1}" presName="sibTrans" presStyleCnt="0"/>
      <dgm:spPr/>
    </dgm:pt>
    <dgm:pt modelId="{27B31BDF-6C7E-4E7A-B0BF-337F63356917}" type="pres">
      <dgm:prSet presAssocID="{E3045B95-4A52-434A-8539-A33F92E310C1}" presName="compNode" presStyleCnt="0"/>
      <dgm:spPr/>
    </dgm:pt>
    <dgm:pt modelId="{733D5E9C-FB0F-4E8E-BFCB-3BCE49ED3EA3}" type="pres">
      <dgm:prSet presAssocID="{E3045B95-4A52-434A-8539-A33F92E310C1}" presName="iconRect" presStyleLbl="node1" presStyleIdx="5" presStyleCnt="6"/>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Lightbulb"/>
        </a:ext>
      </dgm:extLst>
    </dgm:pt>
    <dgm:pt modelId="{C4F5FC8D-C101-4BCA-AD3E-474CC7AEFDE0}" type="pres">
      <dgm:prSet presAssocID="{E3045B95-4A52-434A-8539-A33F92E310C1}" presName="iconSpace" presStyleCnt="0"/>
      <dgm:spPr/>
    </dgm:pt>
    <dgm:pt modelId="{BCE3E127-0037-42FE-83A8-942ECF97857B}" type="pres">
      <dgm:prSet presAssocID="{E3045B95-4A52-434A-8539-A33F92E310C1}" presName="parTx" presStyleLbl="revTx" presStyleIdx="10" presStyleCnt="12">
        <dgm:presLayoutVars>
          <dgm:chMax val="0"/>
          <dgm:chPref val="0"/>
        </dgm:presLayoutVars>
      </dgm:prSet>
      <dgm:spPr/>
    </dgm:pt>
    <dgm:pt modelId="{79200A1C-A5E4-4290-8965-5B0BC67381F7}" type="pres">
      <dgm:prSet presAssocID="{E3045B95-4A52-434A-8539-A33F92E310C1}" presName="txSpace" presStyleCnt="0"/>
      <dgm:spPr/>
    </dgm:pt>
    <dgm:pt modelId="{841EAA42-A625-48DB-A78C-F75483E8C17F}" type="pres">
      <dgm:prSet presAssocID="{E3045B95-4A52-434A-8539-A33F92E310C1}" presName="desTx" presStyleLbl="revTx" presStyleIdx="11" presStyleCnt="12">
        <dgm:presLayoutVars/>
      </dgm:prSet>
      <dgm:spPr/>
    </dgm:pt>
  </dgm:ptLst>
  <dgm:cxnLst>
    <dgm:cxn modelId="{9E80C92B-3EEB-4E3D-9D15-1EB5E300CFF9}" srcId="{0CBE5FA7-EE06-42C5-BD28-2619ACA1FE64}" destId="{E3045B95-4A52-434A-8539-A33F92E310C1}" srcOrd="5" destOrd="0" parTransId="{AE5AD59F-4FD4-4600-B92D-46ED68A10138}" sibTransId="{18385B04-9602-41C0-B7AE-452DC82153D6}"/>
    <dgm:cxn modelId="{E0B46036-F1FC-4309-A2D2-7931B1138052}" type="presOf" srcId="{688CBCF0-45BE-4A34-89E3-B86595AB4B1F}" destId="{D950B2CD-D94A-4711-8AA5-661C766D9A0C}" srcOrd="0" destOrd="0" presId="urn:microsoft.com/office/officeart/2018/2/layout/IconLabelDescriptionList"/>
    <dgm:cxn modelId="{DAF99D3C-B057-4D6F-9063-75284DC2EDD3}" type="presOf" srcId="{0CBE5FA7-EE06-42C5-BD28-2619ACA1FE64}" destId="{E1E96191-C1A9-41BD-971F-3A6977AC28BB}" srcOrd="0" destOrd="0" presId="urn:microsoft.com/office/officeart/2018/2/layout/IconLabelDescriptionList"/>
    <dgm:cxn modelId="{AC9EBB5C-501D-4A46-B0D9-055D7275DA90}" type="presOf" srcId="{6D66294B-EC7C-47B4-A5AE-78874491B0EC}" destId="{6719CC07-2B78-4126-AB6C-794288853587}" srcOrd="0" destOrd="0" presId="urn:microsoft.com/office/officeart/2018/2/layout/IconLabelDescriptionList"/>
    <dgm:cxn modelId="{ED936D4F-2768-47D3-B9D6-44A89BB4190F}" srcId="{0CBE5FA7-EE06-42C5-BD28-2619ACA1FE64}" destId="{6D66294B-EC7C-47B4-A5AE-78874491B0EC}" srcOrd="0" destOrd="0" parTransId="{4D316EA1-D693-4731-B771-E12DDADD0C4D}" sibTransId="{C67E5F8C-F474-460B-B00D-7526D42FAAAC}"/>
    <dgm:cxn modelId="{DB5E4789-669A-440F-9A16-ECD9E303C6D3}" type="presOf" srcId="{B900380D-E1E7-460B-B568-288CD67AE330}" destId="{380E2BC3-9A2F-4DFB-98BF-1C6E8A2CBD71}" srcOrd="0" destOrd="0" presId="urn:microsoft.com/office/officeart/2018/2/layout/IconLabelDescriptionList"/>
    <dgm:cxn modelId="{01F5FA8B-54A8-4AF8-B3F4-4A4FE0D15B47}" srcId="{0CBE5FA7-EE06-42C5-BD28-2619ACA1FE64}" destId="{9BDB9AF7-3DA8-412C-BB0B-34B4D419BA7D}" srcOrd="1" destOrd="0" parTransId="{C921017C-4900-41D0-BC13-C0B8EFEC68A4}" sibTransId="{253013A5-D19C-4DE9-AC99-ADAB279FB6AC}"/>
    <dgm:cxn modelId="{6C6EC49F-1593-4666-A39B-484F0A98BB7C}" type="presOf" srcId="{CE6418C8-611E-4010-8CD2-7A8C0F07BECE}" destId="{FBB8C476-847F-4C1B-8133-D89FE54CAFBC}" srcOrd="0" destOrd="0" presId="urn:microsoft.com/office/officeart/2018/2/layout/IconLabelDescriptionList"/>
    <dgm:cxn modelId="{668829B1-F9EE-4DDF-B92B-3CF9D8CA11A4}" type="presOf" srcId="{E3045B95-4A52-434A-8539-A33F92E310C1}" destId="{BCE3E127-0037-42FE-83A8-942ECF97857B}" srcOrd="0" destOrd="0" presId="urn:microsoft.com/office/officeart/2018/2/layout/IconLabelDescriptionList"/>
    <dgm:cxn modelId="{EB263DBE-D271-4941-AF48-AAD833BDDB0F}" type="presOf" srcId="{9BDB9AF7-3DA8-412C-BB0B-34B4D419BA7D}" destId="{2719248E-128D-420E-8392-51E3914AC604}" srcOrd="0" destOrd="0" presId="urn:microsoft.com/office/officeart/2018/2/layout/IconLabelDescriptionList"/>
    <dgm:cxn modelId="{ED3C22CE-CD88-4009-A863-2CF1314E0F6D}" srcId="{0CBE5FA7-EE06-42C5-BD28-2619ACA1FE64}" destId="{B900380D-E1E7-460B-B568-288CD67AE330}" srcOrd="4" destOrd="0" parTransId="{F9720E92-5680-4BD7-9881-B6570B81D6B1}" sibTransId="{55EF5C2D-5772-4DF0-9F06-84F0A29290A1}"/>
    <dgm:cxn modelId="{A4A55ECF-038B-46F0-8FD6-9BC6B900E661}" srcId="{6D66294B-EC7C-47B4-A5AE-78874491B0EC}" destId="{CE6418C8-611E-4010-8CD2-7A8C0F07BECE}" srcOrd="0" destOrd="0" parTransId="{AA9EC8CB-7262-4281-A711-9B66C0E70386}" sibTransId="{3E4078B2-B898-4208-BF15-4AD56F0CFE36}"/>
    <dgm:cxn modelId="{D4B372D1-E244-43CC-96B4-F2C869B9B9C5}" type="presOf" srcId="{B167E95A-B9E9-4726-BB11-C51717A7986A}" destId="{60F605EF-CBDC-46EF-A7B2-EACDCF3F849B}" srcOrd="0" destOrd="0" presId="urn:microsoft.com/office/officeart/2018/2/layout/IconLabelDescriptionList"/>
    <dgm:cxn modelId="{32CFA4DC-4499-4DFD-88C0-988C8D7E1016}" srcId="{0CBE5FA7-EE06-42C5-BD28-2619ACA1FE64}" destId="{688CBCF0-45BE-4A34-89E3-B86595AB4B1F}" srcOrd="2" destOrd="0" parTransId="{552544E6-54E1-41A6-B791-D6D452C94632}" sibTransId="{C91DB52D-56EA-4EBF-8EFE-2049A77B619B}"/>
    <dgm:cxn modelId="{EBC536EA-1D17-4A12-836C-0CEA044A4474}" srcId="{0CBE5FA7-EE06-42C5-BD28-2619ACA1FE64}" destId="{B167E95A-B9E9-4726-BB11-C51717A7986A}" srcOrd="3" destOrd="0" parTransId="{44DF0BE6-90CA-4CDA-B5D6-18ABE00D3195}" sibTransId="{5B0D315F-D945-4AB6-811E-06E4EC887A34}"/>
    <dgm:cxn modelId="{20C44253-3708-4F13-BCB8-63C2771D52EF}" type="presParOf" srcId="{E1E96191-C1A9-41BD-971F-3A6977AC28BB}" destId="{A0101B18-F6B0-49AF-8334-0D191C6621D9}" srcOrd="0" destOrd="0" presId="urn:microsoft.com/office/officeart/2018/2/layout/IconLabelDescriptionList"/>
    <dgm:cxn modelId="{0370BDEC-2A38-43AF-ADB8-39CB1E5B6237}" type="presParOf" srcId="{A0101B18-F6B0-49AF-8334-0D191C6621D9}" destId="{DD036484-2C28-470D-8646-8A2A60E1BBD4}" srcOrd="0" destOrd="0" presId="urn:microsoft.com/office/officeart/2018/2/layout/IconLabelDescriptionList"/>
    <dgm:cxn modelId="{96E45805-4E51-48D0-AE15-B331A9005E8E}" type="presParOf" srcId="{A0101B18-F6B0-49AF-8334-0D191C6621D9}" destId="{D2548456-52CC-4D43-B0E4-BA4132693B4D}" srcOrd="1" destOrd="0" presId="urn:microsoft.com/office/officeart/2018/2/layout/IconLabelDescriptionList"/>
    <dgm:cxn modelId="{85A99F8F-7A1E-4A19-929C-57679C93F8FE}" type="presParOf" srcId="{A0101B18-F6B0-49AF-8334-0D191C6621D9}" destId="{6719CC07-2B78-4126-AB6C-794288853587}" srcOrd="2" destOrd="0" presId="urn:microsoft.com/office/officeart/2018/2/layout/IconLabelDescriptionList"/>
    <dgm:cxn modelId="{0E68F217-56BC-40E9-82BE-E082A2E81D96}" type="presParOf" srcId="{A0101B18-F6B0-49AF-8334-0D191C6621D9}" destId="{A0AA5EBB-039D-4C51-BB7C-681E2A677D3D}" srcOrd="3" destOrd="0" presId="urn:microsoft.com/office/officeart/2018/2/layout/IconLabelDescriptionList"/>
    <dgm:cxn modelId="{00F1F9BE-BAB0-481D-ABA3-68667D5BB2C3}" type="presParOf" srcId="{A0101B18-F6B0-49AF-8334-0D191C6621D9}" destId="{FBB8C476-847F-4C1B-8133-D89FE54CAFBC}" srcOrd="4" destOrd="0" presId="urn:microsoft.com/office/officeart/2018/2/layout/IconLabelDescriptionList"/>
    <dgm:cxn modelId="{59F4CBBB-2029-4CE8-964A-B42947C8C678}" type="presParOf" srcId="{E1E96191-C1A9-41BD-971F-3A6977AC28BB}" destId="{D1421C32-D0DF-41EB-AC16-E3B6F62A7EE2}" srcOrd="1" destOrd="0" presId="urn:microsoft.com/office/officeart/2018/2/layout/IconLabelDescriptionList"/>
    <dgm:cxn modelId="{A2C41344-4851-41C4-89C8-1A41DC01C45B}" type="presParOf" srcId="{E1E96191-C1A9-41BD-971F-3A6977AC28BB}" destId="{14117D9D-988E-48D0-8CF7-033EF33DDE66}" srcOrd="2" destOrd="0" presId="urn:microsoft.com/office/officeart/2018/2/layout/IconLabelDescriptionList"/>
    <dgm:cxn modelId="{BD0E5C10-E983-420B-B29C-13854E0FB91F}" type="presParOf" srcId="{14117D9D-988E-48D0-8CF7-033EF33DDE66}" destId="{BA0694C4-4B95-4E1B-869A-D6EFF39535AE}" srcOrd="0" destOrd="0" presId="urn:microsoft.com/office/officeart/2018/2/layout/IconLabelDescriptionList"/>
    <dgm:cxn modelId="{13ED1095-6B19-4AC3-A716-DB2ECF0E143A}" type="presParOf" srcId="{14117D9D-988E-48D0-8CF7-033EF33DDE66}" destId="{AD06CA08-98A5-47AC-B61F-5926C196FB99}" srcOrd="1" destOrd="0" presId="urn:microsoft.com/office/officeart/2018/2/layout/IconLabelDescriptionList"/>
    <dgm:cxn modelId="{B20C2B97-E162-4B2E-B91F-1D62E97BA0C9}" type="presParOf" srcId="{14117D9D-988E-48D0-8CF7-033EF33DDE66}" destId="{2719248E-128D-420E-8392-51E3914AC604}" srcOrd="2" destOrd="0" presId="urn:microsoft.com/office/officeart/2018/2/layout/IconLabelDescriptionList"/>
    <dgm:cxn modelId="{4922BC98-8E3F-46FF-BEAA-FA13DFFF81D4}" type="presParOf" srcId="{14117D9D-988E-48D0-8CF7-033EF33DDE66}" destId="{B6E2C28E-F36E-439D-892A-6A709F02CB5C}" srcOrd="3" destOrd="0" presId="urn:microsoft.com/office/officeart/2018/2/layout/IconLabelDescriptionList"/>
    <dgm:cxn modelId="{E92CAF9C-572B-4B21-BC48-749A05A97655}" type="presParOf" srcId="{14117D9D-988E-48D0-8CF7-033EF33DDE66}" destId="{17E9EDAA-3799-4127-8804-2715AA888F22}" srcOrd="4" destOrd="0" presId="urn:microsoft.com/office/officeart/2018/2/layout/IconLabelDescriptionList"/>
    <dgm:cxn modelId="{95439409-DB3F-49ED-AD42-20BEC84DE68D}" type="presParOf" srcId="{E1E96191-C1A9-41BD-971F-3A6977AC28BB}" destId="{B1BE29E7-8ADF-4506-B648-7B0C6FD1FCEA}" srcOrd="3" destOrd="0" presId="urn:microsoft.com/office/officeart/2018/2/layout/IconLabelDescriptionList"/>
    <dgm:cxn modelId="{6A5F3F22-CB67-4A60-ABCF-46F75C4F939F}" type="presParOf" srcId="{E1E96191-C1A9-41BD-971F-3A6977AC28BB}" destId="{F75D5FD6-17D4-4FD4-A0A9-D579ADEB2DC7}" srcOrd="4" destOrd="0" presId="urn:microsoft.com/office/officeart/2018/2/layout/IconLabelDescriptionList"/>
    <dgm:cxn modelId="{8C36DB70-9FD4-4C7F-AB50-482160F27A29}" type="presParOf" srcId="{F75D5FD6-17D4-4FD4-A0A9-D579ADEB2DC7}" destId="{B017338C-435E-4096-B5CE-2D941A95DFBB}" srcOrd="0" destOrd="0" presId="urn:microsoft.com/office/officeart/2018/2/layout/IconLabelDescriptionList"/>
    <dgm:cxn modelId="{CB3DBE49-DCC7-4138-AA05-58A1D5F5DC77}" type="presParOf" srcId="{F75D5FD6-17D4-4FD4-A0A9-D579ADEB2DC7}" destId="{929DA3B0-9D32-4142-9094-55DF22ABB1AE}" srcOrd="1" destOrd="0" presId="urn:microsoft.com/office/officeart/2018/2/layout/IconLabelDescriptionList"/>
    <dgm:cxn modelId="{C4435370-49EF-41FE-8AAD-6715925214FA}" type="presParOf" srcId="{F75D5FD6-17D4-4FD4-A0A9-D579ADEB2DC7}" destId="{D950B2CD-D94A-4711-8AA5-661C766D9A0C}" srcOrd="2" destOrd="0" presId="urn:microsoft.com/office/officeart/2018/2/layout/IconLabelDescriptionList"/>
    <dgm:cxn modelId="{CC4F8855-7AE2-4861-9A4F-5FC4B6784ED5}" type="presParOf" srcId="{F75D5FD6-17D4-4FD4-A0A9-D579ADEB2DC7}" destId="{C32F233D-793E-4B20-937B-2A5276A51D96}" srcOrd="3" destOrd="0" presId="urn:microsoft.com/office/officeart/2018/2/layout/IconLabelDescriptionList"/>
    <dgm:cxn modelId="{06343F16-780C-4DC5-A975-2CA99A5361DC}" type="presParOf" srcId="{F75D5FD6-17D4-4FD4-A0A9-D579ADEB2DC7}" destId="{18E6EC51-0B38-4C8C-9584-35B1E44807D8}" srcOrd="4" destOrd="0" presId="urn:microsoft.com/office/officeart/2018/2/layout/IconLabelDescriptionList"/>
    <dgm:cxn modelId="{74CEED78-62A8-4250-898E-3A5B9788F860}" type="presParOf" srcId="{E1E96191-C1A9-41BD-971F-3A6977AC28BB}" destId="{F02724DA-9A7D-4313-8407-546ADE96233F}" srcOrd="5" destOrd="0" presId="urn:microsoft.com/office/officeart/2018/2/layout/IconLabelDescriptionList"/>
    <dgm:cxn modelId="{D46497FC-B173-4190-AF49-3E5750F8FBA3}" type="presParOf" srcId="{E1E96191-C1A9-41BD-971F-3A6977AC28BB}" destId="{125D3337-43B7-4C61-A4AB-6362650150C8}" srcOrd="6" destOrd="0" presId="urn:microsoft.com/office/officeart/2018/2/layout/IconLabelDescriptionList"/>
    <dgm:cxn modelId="{F6CB411C-A931-45D5-86CE-C1EA0BEA1732}" type="presParOf" srcId="{125D3337-43B7-4C61-A4AB-6362650150C8}" destId="{D59CEE2D-BFE2-4391-92BC-58BA12B94691}" srcOrd="0" destOrd="0" presId="urn:microsoft.com/office/officeart/2018/2/layout/IconLabelDescriptionList"/>
    <dgm:cxn modelId="{A184D9FF-4D3C-47A4-9C4A-9260D27AB10A}" type="presParOf" srcId="{125D3337-43B7-4C61-A4AB-6362650150C8}" destId="{27FD8A07-DE70-4D79-BB71-3E0FC87E3A99}" srcOrd="1" destOrd="0" presId="urn:microsoft.com/office/officeart/2018/2/layout/IconLabelDescriptionList"/>
    <dgm:cxn modelId="{0D365D91-B31A-4C2E-B4F0-69F4B9628033}" type="presParOf" srcId="{125D3337-43B7-4C61-A4AB-6362650150C8}" destId="{60F605EF-CBDC-46EF-A7B2-EACDCF3F849B}" srcOrd="2" destOrd="0" presId="urn:microsoft.com/office/officeart/2018/2/layout/IconLabelDescriptionList"/>
    <dgm:cxn modelId="{253718DA-6235-451C-BF53-3B8E25351753}" type="presParOf" srcId="{125D3337-43B7-4C61-A4AB-6362650150C8}" destId="{F45612FB-2038-4082-B91E-E989FAA9ECFB}" srcOrd="3" destOrd="0" presId="urn:microsoft.com/office/officeart/2018/2/layout/IconLabelDescriptionList"/>
    <dgm:cxn modelId="{20FB2643-D5B0-40FD-9B06-6D3FA7672191}" type="presParOf" srcId="{125D3337-43B7-4C61-A4AB-6362650150C8}" destId="{095DF2AD-6483-41FC-9364-C1F94CB632C0}" srcOrd="4" destOrd="0" presId="urn:microsoft.com/office/officeart/2018/2/layout/IconLabelDescriptionList"/>
    <dgm:cxn modelId="{3919C748-EF34-4266-A099-1F1752E91315}" type="presParOf" srcId="{E1E96191-C1A9-41BD-971F-3A6977AC28BB}" destId="{184E3CC0-0BCF-4B71-8F2B-3D7C8170C7BA}" srcOrd="7" destOrd="0" presId="urn:microsoft.com/office/officeart/2018/2/layout/IconLabelDescriptionList"/>
    <dgm:cxn modelId="{DDF28849-DA25-479C-AB10-232CF1B49F88}" type="presParOf" srcId="{E1E96191-C1A9-41BD-971F-3A6977AC28BB}" destId="{990A3603-2E73-493F-910E-4A7BD9EFA9CA}" srcOrd="8" destOrd="0" presId="urn:microsoft.com/office/officeart/2018/2/layout/IconLabelDescriptionList"/>
    <dgm:cxn modelId="{D5436732-1A64-4ED5-8A84-1DB7681B6257}" type="presParOf" srcId="{990A3603-2E73-493F-910E-4A7BD9EFA9CA}" destId="{E2DCFCCA-F88B-4F5B-8AE6-076C1CF5D60A}" srcOrd="0" destOrd="0" presId="urn:microsoft.com/office/officeart/2018/2/layout/IconLabelDescriptionList"/>
    <dgm:cxn modelId="{4708FA4B-6829-450A-93A6-4ACBDC6A2A00}" type="presParOf" srcId="{990A3603-2E73-493F-910E-4A7BD9EFA9CA}" destId="{2B02FB66-3834-4B64-A88D-D2E1380FC5BD}" srcOrd="1" destOrd="0" presId="urn:microsoft.com/office/officeart/2018/2/layout/IconLabelDescriptionList"/>
    <dgm:cxn modelId="{CB3C39B8-0237-441E-AE3B-96EA5D1F2F8E}" type="presParOf" srcId="{990A3603-2E73-493F-910E-4A7BD9EFA9CA}" destId="{380E2BC3-9A2F-4DFB-98BF-1C6E8A2CBD71}" srcOrd="2" destOrd="0" presId="urn:microsoft.com/office/officeart/2018/2/layout/IconLabelDescriptionList"/>
    <dgm:cxn modelId="{FF811132-96EC-4804-A725-BDB253A20B93}" type="presParOf" srcId="{990A3603-2E73-493F-910E-4A7BD9EFA9CA}" destId="{B03B690F-8396-4AF2-AFBD-B5B76DC30BC6}" srcOrd="3" destOrd="0" presId="urn:microsoft.com/office/officeart/2018/2/layout/IconLabelDescriptionList"/>
    <dgm:cxn modelId="{AEAF5C15-AC93-4445-8B52-531FCD65DA26}" type="presParOf" srcId="{990A3603-2E73-493F-910E-4A7BD9EFA9CA}" destId="{AE0E0C52-EE92-4293-ACAF-17D5D12C69A1}" srcOrd="4" destOrd="0" presId="urn:microsoft.com/office/officeart/2018/2/layout/IconLabelDescriptionList"/>
    <dgm:cxn modelId="{88049837-74C0-4B8C-90A2-444FC7F52D44}" type="presParOf" srcId="{E1E96191-C1A9-41BD-971F-3A6977AC28BB}" destId="{9C24F267-973E-43FB-AB28-D0CBC41A0ADC}" srcOrd="9" destOrd="0" presId="urn:microsoft.com/office/officeart/2018/2/layout/IconLabelDescriptionList"/>
    <dgm:cxn modelId="{D2FFFD37-CF52-4B0B-AC8E-35A22333D48B}" type="presParOf" srcId="{E1E96191-C1A9-41BD-971F-3A6977AC28BB}" destId="{27B31BDF-6C7E-4E7A-B0BF-337F63356917}" srcOrd="10" destOrd="0" presId="urn:microsoft.com/office/officeart/2018/2/layout/IconLabelDescriptionList"/>
    <dgm:cxn modelId="{FA7D1C25-8D2D-420B-B952-334CA3A1E1D6}" type="presParOf" srcId="{27B31BDF-6C7E-4E7A-B0BF-337F63356917}" destId="{733D5E9C-FB0F-4E8E-BFCB-3BCE49ED3EA3}" srcOrd="0" destOrd="0" presId="urn:microsoft.com/office/officeart/2018/2/layout/IconLabelDescriptionList"/>
    <dgm:cxn modelId="{2DDAD6AB-7168-4007-82F0-8D166AF9107E}" type="presParOf" srcId="{27B31BDF-6C7E-4E7A-B0BF-337F63356917}" destId="{C4F5FC8D-C101-4BCA-AD3E-474CC7AEFDE0}" srcOrd="1" destOrd="0" presId="urn:microsoft.com/office/officeart/2018/2/layout/IconLabelDescriptionList"/>
    <dgm:cxn modelId="{7A59FE5B-1D9A-4DF2-97DA-F5E359F02206}" type="presParOf" srcId="{27B31BDF-6C7E-4E7A-B0BF-337F63356917}" destId="{BCE3E127-0037-42FE-83A8-942ECF97857B}" srcOrd="2" destOrd="0" presId="urn:microsoft.com/office/officeart/2018/2/layout/IconLabelDescriptionList"/>
    <dgm:cxn modelId="{3C7D38CE-E162-44D2-91BE-995DBB939FEC}" type="presParOf" srcId="{27B31BDF-6C7E-4E7A-B0BF-337F63356917}" destId="{79200A1C-A5E4-4290-8965-5B0BC67381F7}" srcOrd="3" destOrd="0" presId="urn:microsoft.com/office/officeart/2018/2/layout/IconLabelDescriptionList"/>
    <dgm:cxn modelId="{E6496811-8090-4E86-AC9B-6EE8CA44C5CC}" type="presParOf" srcId="{27B31BDF-6C7E-4E7A-B0BF-337F63356917}" destId="{841EAA42-A625-48DB-A78C-F75483E8C17F}" srcOrd="4" destOrd="0" presId="urn:microsoft.com/office/officeart/2018/2/layout/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E7746A-E57D-9E4E-993E-8C060608E171}">
      <dsp:nvSpPr>
        <dsp:cNvPr id="0" name=""/>
        <dsp:cNvSpPr/>
      </dsp:nvSpPr>
      <dsp:spPr>
        <a:xfrm>
          <a:off x="0" y="1262133"/>
          <a:ext cx="10515600" cy="1741017"/>
        </a:xfrm>
        <a:prstGeom prst="notched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E39ED7F-86CB-DC42-ADDC-96E7179C0D2A}">
      <dsp:nvSpPr>
        <dsp:cNvPr id="0" name=""/>
        <dsp:cNvSpPr/>
      </dsp:nvSpPr>
      <dsp:spPr>
        <a:xfrm>
          <a:off x="808" y="0"/>
          <a:ext cx="1296222" cy="17410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b" anchorCtr="0">
          <a:noAutofit/>
        </a:bodyPr>
        <a:lstStyle/>
        <a:p>
          <a:pPr marL="0" lvl="0" indent="0" algn="ctr" defTabSz="711200">
            <a:lnSpc>
              <a:spcPct val="90000"/>
            </a:lnSpc>
            <a:spcBef>
              <a:spcPct val="0"/>
            </a:spcBef>
            <a:spcAft>
              <a:spcPct val="35000"/>
            </a:spcAft>
            <a:buNone/>
          </a:pPr>
          <a:r>
            <a:rPr lang="en-US" sz="1600" kern="1200"/>
            <a:t>Vila</a:t>
          </a:r>
        </a:p>
        <a:p>
          <a:pPr marL="0" lvl="0" indent="0" algn="ctr" defTabSz="711200">
            <a:lnSpc>
              <a:spcPct val="90000"/>
            </a:lnSpc>
            <a:spcBef>
              <a:spcPct val="0"/>
            </a:spcBef>
            <a:spcAft>
              <a:spcPct val="35000"/>
            </a:spcAft>
            <a:buNone/>
          </a:pPr>
          <a:r>
            <a:rPr lang="en-US" sz="1600" kern="1200"/>
            <a:t>Tired Cops</a:t>
          </a:r>
        </a:p>
        <a:p>
          <a:pPr marL="0" lvl="0" indent="0" algn="ctr" defTabSz="711200">
            <a:lnSpc>
              <a:spcPct val="90000"/>
            </a:lnSpc>
            <a:spcBef>
              <a:spcPct val="0"/>
            </a:spcBef>
            <a:spcAft>
              <a:spcPct val="35000"/>
            </a:spcAft>
            <a:buNone/>
          </a:pPr>
          <a:r>
            <a:rPr lang="en-US" sz="1600" kern="1200"/>
            <a:t>2000</a:t>
          </a:r>
        </a:p>
      </dsp:txBody>
      <dsp:txXfrm>
        <a:off x="808" y="0"/>
        <a:ext cx="1296222" cy="1741017"/>
      </dsp:txXfrm>
    </dsp:sp>
    <dsp:sp modelId="{0C84FEF1-DCA5-BE41-8F69-83AA8ED82DA9}">
      <dsp:nvSpPr>
        <dsp:cNvPr id="0" name=""/>
        <dsp:cNvSpPr/>
      </dsp:nvSpPr>
      <dsp:spPr>
        <a:xfrm>
          <a:off x="431292" y="1958644"/>
          <a:ext cx="435254" cy="435254"/>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4246D64-E3B3-1741-AA77-B991A72C0F8B}">
      <dsp:nvSpPr>
        <dsp:cNvPr id="0" name=""/>
        <dsp:cNvSpPr/>
      </dsp:nvSpPr>
      <dsp:spPr>
        <a:xfrm>
          <a:off x="1361842" y="2611526"/>
          <a:ext cx="1296222" cy="17410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t" anchorCtr="0">
          <a:noAutofit/>
        </a:bodyPr>
        <a:lstStyle/>
        <a:p>
          <a:pPr marL="0" lvl="0" indent="0" algn="ctr" defTabSz="711200">
            <a:lnSpc>
              <a:spcPct val="90000"/>
            </a:lnSpc>
            <a:spcBef>
              <a:spcPct val="0"/>
            </a:spcBef>
            <a:spcAft>
              <a:spcPct val="35000"/>
            </a:spcAft>
            <a:buNone/>
          </a:pPr>
          <a:r>
            <a:rPr lang="en-US" sz="1600" kern="1200"/>
            <a:t>Vila, James &amp; James</a:t>
          </a:r>
        </a:p>
        <a:p>
          <a:pPr marL="0" lvl="0" indent="0" algn="ctr" defTabSz="711200">
            <a:lnSpc>
              <a:spcPct val="90000"/>
            </a:lnSpc>
            <a:spcBef>
              <a:spcPct val="0"/>
            </a:spcBef>
            <a:spcAft>
              <a:spcPct val="35000"/>
            </a:spcAft>
            <a:buNone/>
          </a:pPr>
          <a:r>
            <a:rPr lang="en-US" sz="1600" kern="1200"/>
            <a:t>ONR</a:t>
          </a:r>
        </a:p>
        <a:p>
          <a:pPr marL="0" lvl="0" indent="0" algn="ctr" defTabSz="711200">
            <a:lnSpc>
              <a:spcPct val="90000"/>
            </a:lnSpc>
            <a:spcBef>
              <a:spcPct val="0"/>
            </a:spcBef>
            <a:spcAft>
              <a:spcPct val="35000"/>
            </a:spcAft>
            <a:buNone/>
          </a:pPr>
          <a:r>
            <a:rPr lang="en-US" sz="1600" kern="1200"/>
            <a:t>2009</a:t>
          </a:r>
        </a:p>
      </dsp:txBody>
      <dsp:txXfrm>
        <a:off x="1361842" y="2611526"/>
        <a:ext cx="1296222" cy="1741017"/>
      </dsp:txXfrm>
    </dsp:sp>
    <dsp:sp modelId="{0156F494-1DAD-7145-B2B8-CCA5B00AB397}">
      <dsp:nvSpPr>
        <dsp:cNvPr id="0" name=""/>
        <dsp:cNvSpPr/>
      </dsp:nvSpPr>
      <dsp:spPr>
        <a:xfrm>
          <a:off x="1792326" y="1958644"/>
          <a:ext cx="435254" cy="435254"/>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4C7141E-AFC9-4B46-92EE-6D3707B57815}">
      <dsp:nvSpPr>
        <dsp:cNvPr id="0" name=""/>
        <dsp:cNvSpPr/>
      </dsp:nvSpPr>
      <dsp:spPr>
        <a:xfrm>
          <a:off x="2722875" y="0"/>
          <a:ext cx="1296222" cy="17410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b" anchorCtr="0">
          <a:noAutofit/>
        </a:bodyPr>
        <a:lstStyle/>
        <a:p>
          <a:pPr marL="0" lvl="0" indent="0" algn="ctr" defTabSz="711200">
            <a:lnSpc>
              <a:spcPct val="90000"/>
            </a:lnSpc>
            <a:spcBef>
              <a:spcPct val="0"/>
            </a:spcBef>
            <a:spcAft>
              <a:spcPct val="35000"/>
            </a:spcAft>
            <a:buNone/>
          </a:pPr>
          <a:r>
            <a:rPr lang="en-US" sz="1600" kern="1200"/>
            <a:t>James &amp; Vila</a:t>
          </a:r>
        </a:p>
        <a:p>
          <a:pPr marL="0" lvl="0" indent="0" algn="ctr" defTabSz="711200">
            <a:lnSpc>
              <a:spcPct val="90000"/>
            </a:lnSpc>
            <a:spcBef>
              <a:spcPct val="0"/>
            </a:spcBef>
            <a:spcAft>
              <a:spcPct val="35000"/>
            </a:spcAft>
            <a:buNone/>
          </a:pPr>
          <a:r>
            <a:rPr lang="en-US" sz="1600" kern="1200"/>
            <a:t>RCMP</a:t>
          </a:r>
        </a:p>
        <a:p>
          <a:pPr marL="0" lvl="0" indent="0" algn="ctr" defTabSz="711200">
            <a:lnSpc>
              <a:spcPct val="90000"/>
            </a:lnSpc>
            <a:spcBef>
              <a:spcPct val="0"/>
            </a:spcBef>
            <a:spcAft>
              <a:spcPct val="35000"/>
            </a:spcAft>
            <a:buNone/>
          </a:pPr>
          <a:r>
            <a:rPr lang="en-US" sz="1600" kern="1200"/>
            <a:t>2015</a:t>
          </a:r>
        </a:p>
      </dsp:txBody>
      <dsp:txXfrm>
        <a:off x="2722875" y="0"/>
        <a:ext cx="1296222" cy="1741017"/>
      </dsp:txXfrm>
    </dsp:sp>
    <dsp:sp modelId="{EC1D987A-0FD9-0741-B735-0110BE5D923E}">
      <dsp:nvSpPr>
        <dsp:cNvPr id="0" name=""/>
        <dsp:cNvSpPr/>
      </dsp:nvSpPr>
      <dsp:spPr>
        <a:xfrm>
          <a:off x="3153359" y="1958644"/>
          <a:ext cx="435254" cy="435254"/>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60BB355-2FF6-EB4A-801A-1848B4EF5903}">
      <dsp:nvSpPr>
        <dsp:cNvPr id="0" name=""/>
        <dsp:cNvSpPr/>
      </dsp:nvSpPr>
      <dsp:spPr>
        <a:xfrm>
          <a:off x="4083908" y="2611526"/>
          <a:ext cx="1296222" cy="17410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t" anchorCtr="0">
          <a:noAutofit/>
        </a:bodyPr>
        <a:lstStyle/>
        <a:p>
          <a:pPr marL="0" lvl="0" indent="0" algn="ctr" defTabSz="711200">
            <a:lnSpc>
              <a:spcPct val="90000"/>
            </a:lnSpc>
            <a:spcBef>
              <a:spcPct val="0"/>
            </a:spcBef>
            <a:spcAft>
              <a:spcPct val="35000"/>
            </a:spcAft>
            <a:buNone/>
          </a:pPr>
          <a:r>
            <a:rPr lang="en-US" sz="1600" kern="1200" dirty="0"/>
            <a:t>James &amp; James</a:t>
          </a:r>
        </a:p>
        <a:p>
          <a:pPr marL="0" lvl="0" indent="0" algn="ctr" defTabSz="711200">
            <a:lnSpc>
              <a:spcPct val="90000"/>
            </a:lnSpc>
            <a:spcBef>
              <a:spcPct val="0"/>
            </a:spcBef>
            <a:spcAft>
              <a:spcPct val="35000"/>
            </a:spcAft>
            <a:buNone/>
          </a:pPr>
          <a:r>
            <a:rPr lang="en-US" sz="1600" kern="1200"/>
            <a:t>Ottawa Police</a:t>
          </a:r>
        </a:p>
        <a:p>
          <a:pPr marL="0" lvl="0" indent="0" algn="ctr" defTabSz="711200">
            <a:lnSpc>
              <a:spcPct val="90000"/>
            </a:lnSpc>
            <a:spcBef>
              <a:spcPct val="0"/>
            </a:spcBef>
            <a:spcAft>
              <a:spcPct val="35000"/>
            </a:spcAft>
            <a:buNone/>
          </a:pPr>
          <a:r>
            <a:rPr lang="en-US" sz="1600" kern="1200"/>
            <a:t>2018</a:t>
          </a:r>
          <a:endParaRPr lang="en-US" sz="1600" kern="1200" dirty="0"/>
        </a:p>
      </dsp:txBody>
      <dsp:txXfrm>
        <a:off x="4083908" y="2611526"/>
        <a:ext cx="1296222" cy="1741017"/>
      </dsp:txXfrm>
    </dsp:sp>
    <dsp:sp modelId="{95473BCC-90B6-3A43-94D4-17435332A9B1}">
      <dsp:nvSpPr>
        <dsp:cNvPr id="0" name=""/>
        <dsp:cNvSpPr/>
      </dsp:nvSpPr>
      <dsp:spPr>
        <a:xfrm>
          <a:off x="4514392" y="1958644"/>
          <a:ext cx="435254" cy="435254"/>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EEB828B-A2CD-684F-B983-8D276BCDCB06}">
      <dsp:nvSpPr>
        <dsp:cNvPr id="0" name=""/>
        <dsp:cNvSpPr/>
      </dsp:nvSpPr>
      <dsp:spPr>
        <a:xfrm>
          <a:off x="5444942" y="0"/>
          <a:ext cx="1296222" cy="17410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b" anchorCtr="0">
          <a:noAutofit/>
        </a:bodyPr>
        <a:lstStyle/>
        <a:p>
          <a:pPr marL="0" lvl="0" indent="0" algn="ctr" defTabSz="711200">
            <a:lnSpc>
              <a:spcPct val="90000"/>
            </a:lnSpc>
            <a:spcBef>
              <a:spcPct val="0"/>
            </a:spcBef>
            <a:spcAft>
              <a:spcPct val="35000"/>
            </a:spcAft>
            <a:buNone/>
          </a:pPr>
          <a:r>
            <a:rPr lang="en-US" sz="1600" kern="1200" dirty="0"/>
            <a:t>James &amp; James</a:t>
          </a:r>
        </a:p>
        <a:p>
          <a:pPr marL="0" lvl="0" indent="0" algn="ctr" defTabSz="711200">
            <a:lnSpc>
              <a:spcPct val="90000"/>
            </a:lnSpc>
            <a:spcBef>
              <a:spcPct val="0"/>
            </a:spcBef>
            <a:spcAft>
              <a:spcPct val="35000"/>
            </a:spcAft>
            <a:buNone/>
          </a:pPr>
          <a:r>
            <a:rPr lang="en-US" sz="1600" kern="1200" dirty="0"/>
            <a:t>CDC NISOH</a:t>
          </a:r>
        </a:p>
        <a:p>
          <a:pPr marL="0" lvl="0" indent="0" algn="ctr" defTabSz="711200">
            <a:lnSpc>
              <a:spcPct val="90000"/>
            </a:lnSpc>
            <a:spcBef>
              <a:spcPct val="0"/>
            </a:spcBef>
            <a:spcAft>
              <a:spcPct val="35000"/>
            </a:spcAft>
            <a:buNone/>
          </a:pPr>
          <a:r>
            <a:rPr lang="en-US" sz="1600" kern="1200" dirty="0"/>
            <a:t>2019</a:t>
          </a:r>
        </a:p>
      </dsp:txBody>
      <dsp:txXfrm>
        <a:off x="5444942" y="0"/>
        <a:ext cx="1296222" cy="1741017"/>
      </dsp:txXfrm>
    </dsp:sp>
    <dsp:sp modelId="{647D88E1-06A9-804D-956E-77C69F6B188F}">
      <dsp:nvSpPr>
        <dsp:cNvPr id="0" name=""/>
        <dsp:cNvSpPr/>
      </dsp:nvSpPr>
      <dsp:spPr>
        <a:xfrm>
          <a:off x="5875426" y="1958644"/>
          <a:ext cx="435254" cy="435254"/>
        </a:xfrm>
        <a:prstGeom prst="ellips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BEDF3E7-E3F6-DD40-A1EE-7986599CDE0C}">
      <dsp:nvSpPr>
        <dsp:cNvPr id="0" name=""/>
        <dsp:cNvSpPr/>
      </dsp:nvSpPr>
      <dsp:spPr>
        <a:xfrm>
          <a:off x="6805975" y="2611526"/>
          <a:ext cx="1296222" cy="17410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t" anchorCtr="0">
          <a:noAutofit/>
        </a:bodyPr>
        <a:lstStyle/>
        <a:p>
          <a:pPr marL="0" lvl="0" indent="0" algn="ctr" defTabSz="711200">
            <a:lnSpc>
              <a:spcPct val="90000"/>
            </a:lnSpc>
            <a:spcBef>
              <a:spcPct val="0"/>
            </a:spcBef>
            <a:spcAft>
              <a:spcPct val="35000"/>
            </a:spcAft>
            <a:buNone/>
          </a:pPr>
          <a:r>
            <a:rPr lang="en-US" sz="1600" kern="1200" dirty="0" err="1"/>
            <a:t>Hesketh</a:t>
          </a:r>
          <a:r>
            <a:rPr lang="en-US" sz="1600" kern="1200" dirty="0"/>
            <a:t>, Taylor, James &amp; James Oscar Kilo</a:t>
          </a:r>
        </a:p>
        <a:p>
          <a:pPr marL="0" lvl="0" indent="0" algn="ctr" defTabSz="711200">
            <a:lnSpc>
              <a:spcPct val="90000"/>
            </a:lnSpc>
            <a:spcBef>
              <a:spcPct val="0"/>
            </a:spcBef>
            <a:spcAft>
              <a:spcPct val="35000"/>
            </a:spcAft>
            <a:buNone/>
          </a:pPr>
          <a:r>
            <a:rPr lang="en-US" sz="1600" kern="1200" dirty="0"/>
            <a:t>2020</a:t>
          </a:r>
        </a:p>
      </dsp:txBody>
      <dsp:txXfrm>
        <a:off x="6805975" y="2611526"/>
        <a:ext cx="1296222" cy="1741017"/>
      </dsp:txXfrm>
    </dsp:sp>
    <dsp:sp modelId="{D0F1D6F7-F169-E440-A487-1DC57115ABFB}">
      <dsp:nvSpPr>
        <dsp:cNvPr id="0" name=""/>
        <dsp:cNvSpPr/>
      </dsp:nvSpPr>
      <dsp:spPr>
        <a:xfrm>
          <a:off x="7236459" y="1958644"/>
          <a:ext cx="435254" cy="435254"/>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CB1C3B3-4683-A741-A1EE-8C5A4F82A3F7}">
      <dsp:nvSpPr>
        <dsp:cNvPr id="0" name=""/>
        <dsp:cNvSpPr/>
      </dsp:nvSpPr>
      <dsp:spPr>
        <a:xfrm>
          <a:off x="8167009" y="0"/>
          <a:ext cx="1296222" cy="17410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b" anchorCtr="0">
          <a:noAutofit/>
        </a:bodyPr>
        <a:lstStyle/>
        <a:p>
          <a:pPr marL="0" lvl="0" indent="0" algn="ctr" defTabSz="711200">
            <a:lnSpc>
              <a:spcPct val="90000"/>
            </a:lnSpc>
            <a:spcBef>
              <a:spcPct val="0"/>
            </a:spcBef>
            <a:spcAft>
              <a:spcPct val="35000"/>
            </a:spcAft>
            <a:buNone/>
          </a:pPr>
          <a:r>
            <a:rPr lang="en-US" sz="1600" kern="1200" dirty="0"/>
            <a:t>James &amp; James</a:t>
          </a:r>
        </a:p>
        <a:p>
          <a:pPr marL="0" lvl="0" indent="0" algn="ctr" defTabSz="711200">
            <a:lnSpc>
              <a:spcPct val="90000"/>
            </a:lnSpc>
            <a:spcBef>
              <a:spcPct val="0"/>
            </a:spcBef>
            <a:spcAft>
              <a:spcPct val="35000"/>
            </a:spcAft>
            <a:buNone/>
          </a:pPr>
          <a:r>
            <a:rPr lang="en-US" sz="1600" kern="1200" dirty="0"/>
            <a:t>NIJ Seattle</a:t>
          </a:r>
        </a:p>
        <a:p>
          <a:pPr marL="0" lvl="0" indent="0" algn="ctr" defTabSz="711200">
            <a:lnSpc>
              <a:spcPct val="90000"/>
            </a:lnSpc>
            <a:spcBef>
              <a:spcPct val="0"/>
            </a:spcBef>
            <a:spcAft>
              <a:spcPct val="35000"/>
            </a:spcAft>
            <a:buNone/>
          </a:pPr>
          <a:r>
            <a:rPr lang="en-US" sz="1600" kern="1200" dirty="0"/>
            <a:t>2022</a:t>
          </a:r>
        </a:p>
      </dsp:txBody>
      <dsp:txXfrm>
        <a:off x="8167009" y="0"/>
        <a:ext cx="1296222" cy="1741017"/>
      </dsp:txXfrm>
    </dsp:sp>
    <dsp:sp modelId="{B28FD5E0-382B-BA4B-AA9D-C9DD1379D4D3}">
      <dsp:nvSpPr>
        <dsp:cNvPr id="0" name=""/>
        <dsp:cNvSpPr/>
      </dsp:nvSpPr>
      <dsp:spPr>
        <a:xfrm>
          <a:off x="8597492" y="1958644"/>
          <a:ext cx="435254" cy="435254"/>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0D9DE5-7101-F24B-92FC-271C95835718}">
      <dsp:nvSpPr>
        <dsp:cNvPr id="0" name=""/>
        <dsp:cNvSpPr/>
      </dsp:nvSpPr>
      <dsp:spPr>
        <a:xfrm>
          <a:off x="0" y="408452"/>
          <a:ext cx="10927829" cy="2009700"/>
        </a:xfrm>
        <a:prstGeom prst="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48121" tIns="458216" rIns="848121" bIns="156464" numCol="1" spcCol="1270" anchor="t" anchorCtr="0">
          <a:noAutofit/>
        </a:bodyPr>
        <a:lstStyle/>
        <a:p>
          <a:pPr marL="228600" lvl="1" indent="-228600" algn="l" defTabSz="977900">
            <a:lnSpc>
              <a:spcPct val="90000"/>
            </a:lnSpc>
            <a:spcBef>
              <a:spcPct val="0"/>
            </a:spcBef>
            <a:spcAft>
              <a:spcPct val="15000"/>
            </a:spcAft>
            <a:buChar char="•"/>
          </a:pPr>
          <a:r>
            <a:rPr lang="en-US" sz="2200" kern="1200"/>
            <a:t>We might think alcohol can help us sleep?</a:t>
          </a:r>
        </a:p>
        <a:p>
          <a:pPr marL="457200" lvl="2" indent="-228600" algn="l" defTabSz="977900">
            <a:lnSpc>
              <a:spcPct val="90000"/>
            </a:lnSpc>
            <a:spcBef>
              <a:spcPct val="0"/>
            </a:spcBef>
            <a:spcAft>
              <a:spcPct val="15000"/>
            </a:spcAft>
            <a:buChar char="•"/>
          </a:pPr>
          <a:r>
            <a:rPr lang="en-US" sz="2200" kern="1200"/>
            <a:t>At low doses alcohol is a stimulant, at high doses a depressant</a:t>
          </a:r>
        </a:p>
        <a:p>
          <a:pPr marL="457200" lvl="2" indent="-228600" algn="l" defTabSz="977900">
            <a:lnSpc>
              <a:spcPct val="90000"/>
            </a:lnSpc>
            <a:spcBef>
              <a:spcPct val="0"/>
            </a:spcBef>
            <a:spcAft>
              <a:spcPct val="15000"/>
            </a:spcAft>
            <a:buChar char="•"/>
          </a:pPr>
          <a:r>
            <a:rPr lang="en-US" sz="2200" kern="1200"/>
            <a:t>As we sleep the alcohol dissipates and becomes a stimulant again</a:t>
          </a:r>
        </a:p>
        <a:p>
          <a:pPr marL="457200" lvl="2" indent="-228600" algn="l" defTabSz="977900">
            <a:lnSpc>
              <a:spcPct val="90000"/>
            </a:lnSpc>
            <a:spcBef>
              <a:spcPct val="0"/>
            </a:spcBef>
            <a:spcAft>
              <a:spcPct val="15000"/>
            </a:spcAft>
            <a:buChar char="•"/>
          </a:pPr>
          <a:r>
            <a:rPr lang="en-US" sz="2200" kern="1200"/>
            <a:t>This forces us to wake early and disrupts out normal sleep cycles</a:t>
          </a:r>
        </a:p>
      </dsp:txBody>
      <dsp:txXfrm>
        <a:off x="0" y="408452"/>
        <a:ext cx="10927829" cy="2009700"/>
      </dsp:txXfrm>
    </dsp:sp>
    <dsp:sp modelId="{CF752698-A2ED-604F-B368-5F89999F742B}">
      <dsp:nvSpPr>
        <dsp:cNvPr id="0" name=""/>
        <dsp:cNvSpPr/>
      </dsp:nvSpPr>
      <dsp:spPr>
        <a:xfrm>
          <a:off x="546391" y="83732"/>
          <a:ext cx="7649480" cy="649440"/>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9132" tIns="0" rIns="289132" bIns="0" numCol="1" spcCol="1270" anchor="ctr" anchorCtr="0">
          <a:noAutofit/>
        </a:bodyPr>
        <a:lstStyle/>
        <a:p>
          <a:pPr marL="0" lvl="0" indent="0" algn="l" defTabSz="977900">
            <a:lnSpc>
              <a:spcPct val="90000"/>
            </a:lnSpc>
            <a:spcBef>
              <a:spcPct val="0"/>
            </a:spcBef>
            <a:spcAft>
              <a:spcPct val="35000"/>
            </a:spcAft>
            <a:buNone/>
          </a:pPr>
          <a:r>
            <a:rPr lang="en-US" sz="2200" kern="1200"/>
            <a:t>Limit alcohol before bed, especially hard liquor</a:t>
          </a:r>
        </a:p>
      </dsp:txBody>
      <dsp:txXfrm>
        <a:off x="578094" y="115435"/>
        <a:ext cx="7586074" cy="586034"/>
      </dsp:txXfrm>
    </dsp:sp>
    <dsp:sp modelId="{CDCBB63F-3C83-1D45-9534-0ABBB57766E6}">
      <dsp:nvSpPr>
        <dsp:cNvPr id="0" name=""/>
        <dsp:cNvSpPr/>
      </dsp:nvSpPr>
      <dsp:spPr>
        <a:xfrm>
          <a:off x="0" y="2861672"/>
          <a:ext cx="10927829" cy="1247400"/>
        </a:xfrm>
        <a:prstGeom prst="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48121" tIns="458216" rIns="848121" bIns="156464" numCol="1" spcCol="1270" anchor="t" anchorCtr="0">
          <a:noAutofit/>
        </a:bodyPr>
        <a:lstStyle/>
        <a:p>
          <a:pPr marL="228600" lvl="1" indent="-228600" algn="l" defTabSz="977900">
            <a:lnSpc>
              <a:spcPct val="90000"/>
            </a:lnSpc>
            <a:spcBef>
              <a:spcPct val="0"/>
            </a:spcBef>
            <a:spcAft>
              <a:spcPct val="15000"/>
            </a:spcAft>
            <a:buChar char="•"/>
          </a:pPr>
          <a:r>
            <a:rPr lang="en-US" sz="2200" kern="1200"/>
            <a:t>Nicotine is a stimulant, refraining from nicotine before bed shows reduced sleep latency (time to fall asleep) </a:t>
          </a:r>
        </a:p>
      </dsp:txBody>
      <dsp:txXfrm>
        <a:off x="0" y="2861672"/>
        <a:ext cx="10927829" cy="1247400"/>
      </dsp:txXfrm>
    </dsp:sp>
    <dsp:sp modelId="{DEF319B0-6C28-2E40-86FB-00624FE1AE5D}">
      <dsp:nvSpPr>
        <dsp:cNvPr id="0" name=""/>
        <dsp:cNvSpPr/>
      </dsp:nvSpPr>
      <dsp:spPr>
        <a:xfrm>
          <a:off x="546391" y="2536952"/>
          <a:ext cx="7649480" cy="649440"/>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9132" tIns="0" rIns="289132" bIns="0" numCol="1" spcCol="1270" anchor="ctr" anchorCtr="0">
          <a:noAutofit/>
        </a:bodyPr>
        <a:lstStyle/>
        <a:p>
          <a:pPr marL="0" lvl="0" indent="0" algn="l" defTabSz="977900">
            <a:lnSpc>
              <a:spcPct val="90000"/>
            </a:lnSpc>
            <a:spcBef>
              <a:spcPct val="0"/>
            </a:spcBef>
            <a:spcAft>
              <a:spcPct val="35000"/>
            </a:spcAft>
            <a:buNone/>
          </a:pPr>
          <a:r>
            <a:rPr lang="en-US" sz="2200" kern="1200"/>
            <a:t>Limit tobacco before bed </a:t>
          </a:r>
        </a:p>
      </dsp:txBody>
      <dsp:txXfrm>
        <a:off x="578094" y="2568655"/>
        <a:ext cx="7586074" cy="586034"/>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FCCFD4-7B9A-BB4D-A47B-8354FFF03498}">
      <dsp:nvSpPr>
        <dsp:cNvPr id="0" name=""/>
        <dsp:cNvSpPr/>
      </dsp:nvSpPr>
      <dsp:spPr>
        <a:xfrm>
          <a:off x="307345" y="1546"/>
          <a:ext cx="3222855" cy="193371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b="0" i="0" kern="1200" dirty="0"/>
            <a:t>Limit your caffeine consumption to no more than about 300 mg to 400 mg per day</a:t>
          </a:r>
          <a:endParaRPr lang="en-US" sz="2100" kern="1200" dirty="0"/>
        </a:p>
        <a:p>
          <a:pPr marL="171450" lvl="1" indent="-171450" algn="l" defTabSz="711200">
            <a:lnSpc>
              <a:spcPct val="90000"/>
            </a:lnSpc>
            <a:spcBef>
              <a:spcPct val="0"/>
            </a:spcBef>
            <a:spcAft>
              <a:spcPct val="15000"/>
            </a:spcAft>
            <a:buChar char="•"/>
          </a:pPr>
          <a:r>
            <a:rPr lang="en-US" sz="1600" b="0" i="0" kern="1200"/>
            <a:t>three to four cups (8-oz) of coffee</a:t>
          </a:r>
          <a:endParaRPr lang="en-US" sz="1600" kern="1200"/>
        </a:p>
      </dsp:txBody>
      <dsp:txXfrm>
        <a:off x="307345" y="1546"/>
        <a:ext cx="3222855" cy="1933713"/>
      </dsp:txXfrm>
    </dsp:sp>
    <dsp:sp modelId="{093836E4-9359-574D-8035-A02FCF377F37}">
      <dsp:nvSpPr>
        <dsp:cNvPr id="0" name=""/>
        <dsp:cNvSpPr/>
      </dsp:nvSpPr>
      <dsp:spPr>
        <a:xfrm>
          <a:off x="3852486" y="1546"/>
          <a:ext cx="3222855" cy="1933713"/>
        </a:xfrm>
        <a:prstGeom prst="rect">
          <a:avLst/>
        </a:prstGeom>
        <a:solidFill>
          <a:schemeClr val="accent2">
            <a:hueOff val="-363841"/>
            <a:satOff val="-20982"/>
            <a:lumOff val="215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0" i="0" kern="1200"/>
            <a:t>If you are pregnant or nursing should consume less caffeine or avoid it altogether</a:t>
          </a:r>
          <a:endParaRPr lang="en-US" sz="2100" kern="1200"/>
        </a:p>
      </dsp:txBody>
      <dsp:txXfrm>
        <a:off x="3852486" y="1546"/>
        <a:ext cx="3222855" cy="1933713"/>
      </dsp:txXfrm>
    </dsp:sp>
    <dsp:sp modelId="{CD524EDA-66FA-3B4A-A31B-DD8897F52F2D}">
      <dsp:nvSpPr>
        <dsp:cNvPr id="0" name=""/>
        <dsp:cNvSpPr/>
      </dsp:nvSpPr>
      <dsp:spPr>
        <a:xfrm>
          <a:off x="7397627" y="1546"/>
          <a:ext cx="3222855" cy="1933713"/>
        </a:xfrm>
        <a:prstGeom prst="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0" i="0" kern="1200"/>
            <a:t>High blood pressure or other heart problems should avoid high levels of caffeine</a:t>
          </a:r>
          <a:endParaRPr lang="en-US" sz="2100" kern="1200"/>
        </a:p>
      </dsp:txBody>
      <dsp:txXfrm>
        <a:off x="7397627" y="1546"/>
        <a:ext cx="3222855" cy="1933713"/>
      </dsp:txXfrm>
    </dsp:sp>
    <dsp:sp modelId="{82403FDE-335C-E741-A002-344811E8C840}">
      <dsp:nvSpPr>
        <dsp:cNvPr id="0" name=""/>
        <dsp:cNvSpPr/>
      </dsp:nvSpPr>
      <dsp:spPr>
        <a:xfrm>
          <a:off x="2079915" y="2257545"/>
          <a:ext cx="3222855" cy="1933713"/>
        </a:xfrm>
        <a:prstGeom prst="rect">
          <a:avLst/>
        </a:prstGeom>
        <a:solidFill>
          <a:schemeClr val="accent2">
            <a:hueOff val="-1091522"/>
            <a:satOff val="-62946"/>
            <a:lumOff val="647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0" i="0" kern="1200"/>
            <a:t>It is best if you </a:t>
          </a:r>
          <a:r>
            <a:rPr lang="en-US" sz="2100" b="1" i="1" kern="1200"/>
            <a:t>avoid caffeine in the late afternoon and in the evening</a:t>
          </a:r>
          <a:endParaRPr lang="en-US" sz="2100" kern="1200"/>
        </a:p>
      </dsp:txBody>
      <dsp:txXfrm>
        <a:off x="2079915" y="2257545"/>
        <a:ext cx="3222855" cy="1933713"/>
      </dsp:txXfrm>
    </dsp:sp>
    <dsp:sp modelId="{69D5EB65-8A35-044F-8D9E-AA05157DCD5C}">
      <dsp:nvSpPr>
        <dsp:cNvPr id="0" name=""/>
        <dsp:cNvSpPr/>
      </dsp:nvSpPr>
      <dsp:spPr>
        <a:xfrm>
          <a:off x="5625057" y="2257545"/>
          <a:ext cx="3222855" cy="1933713"/>
        </a:xfrm>
        <a:prstGeom prst="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0" i="0" kern="1200"/>
            <a:t>The FDA and the American Academy of Sleep Medicine advise consumers to avoid powdered pure caffeine</a:t>
          </a:r>
          <a:endParaRPr lang="en-US" sz="2100" kern="1200"/>
        </a:p>
      </dsp:txBody>
      <dsp:txXfrm>
        <a:off x="5625057" y="2257545"/>
        <a:ext cx="3222855" cy="1933713"/>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23B583-D059-48D8-9B11-62C0CBECA430}">
      <dsp:nvSpPr>
        <dsp:cNvPr id="0" name=""/>
        <dsp:cNvSpPr/>
      </dsp:nvSpPr>
      <dsp:spPr>
        <a:xfrm>
          <a:off x="737807" y="268190"/>
          <a:ext cx="810000" cy="810000"/>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F838AA8-61CE-4A41-B40E-B4E201ED825C}">
      <dsp:nvSpPr>
        <dsp:cNvPr id="0" name=""/>
        <dsp:cNvSpPr/>
      </dsp:nvSpPr>
      <dsp:spPr>
        <a:xfrm>
          <a:off x="242807" y="1551319"/>
          <a:ext cx="1800000" cy="18703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US" sz="2000" kern="1200" dirty="0"/>
            <a:t>400 mg of caffeine taken 6 hours before sleep</a:t>
          </a:r>
        </a:p>
      </dsp:txBody>
      <dsp:txXfrm>
        <a:off x="242807" y="1551319"/>
        <a:ext cx="1800000" cy="1870312"/>
      </dsp:txXfrm>
    </dsp:sp>
    <dsp:sp modelId="{3C59A2CB-1C4B-4647-9474-8F6F0F56D7B2}">
      <dsp:nvSpPr>
        <dsp:cNvPr id="0" name=""/>
        <dsp:cNvSpPr/>
      </dsp:nvSpPr>
      <dsp:spPr>
        <a:xfrm>
          <a:off x="2852807" y="268190"/>
          <a:ext cx="810000" cy="810000"/>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687ED07-DFE4-4CC0-98CD-77D42D440D46}">
      <dsp:nvSpPr>
        <dsp:cNvPr id="0" name=""/>
        <dsp:cNvSpPr/>
      </dsp:nvSpPr>
      <dsp:spPr>
        <a:xfrm>
          <a:off x="2357807" y="1551319"/>
          <a:ext cx="1800000" cy="18703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US" sz="2000" kern="1200"/>
            <a:t>Caffeine reduced sleep by more than 1 hour</a:t>
          </a:r>
        </a:p>
      </dsp:txBody>
      <dsp:txXfrm>
        <a:off x="2357807" y="1551319"/>
        <a:ext cx="1800000" cy="1870312"/>
      </dsp:txXfrm>
    </dsp:sp>
    <dsp:sp modelId="{5F30DBD9-4197-447C-8A2C-6A552EA5548D}">
      <dsp:nvSpPr>
        <dsp:cNvPr id="0" name=""/>
        <dsp:cNvSpPr/>
      </dsp:nvSpPr>
      <dsp:spPr>
        <a:xfrm>
          <a:off x="4967808" y="268190"/>
          <a:ext cx="810000" cy="810000"/>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07EE2BB-03C9-4094-BCC4-B712213641F8}">
      <dsp:nvSpPr>
        <dsp:cNvPr id="0" name=""/>
        <dsp:cNvSpPr/>
      </dsp:nvSpPr>
      <dsp:spPr>
        <a:xfrm>
          <a:off x="4472808" y="1551319"/>
          <a:ext cx="1800000" cy="18703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US" sz="2000" kern="1200"/>
            <a:t>If experienced over multiple nights, may have detrimental effects on daytime function</a:t>
          </a:r>
        </a:p>
      </dsp:txBody>
      <dsp:txXfrm>
        <a:off x="4472808" y="1551319"/>
        <a:ext cx="1800000" cy="187031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C099AD-D65D-6046-805B-0E2B4CF78218}">
      <dsp:nvSpPr>
        <dsp:cNvPr id="0" name=""/>
        <dsp:cNvSpPr/>
      </dsp:nvSpPr>
      <dsp:spPr>
        <a:xfrm>
          <a:off x="4883957" y="1963193"/>
          <a:ext cx="4309023" cy="3710775"/>
        </a:xfrm>
        <a:prstGeom prst="hexagon">
          <a:avLst>
            <a:gd name="adj" fmla="val 25000"/>
            <a:gd name="vf" fmla="val 11547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82550" rIns="0" bIns="82550" numCol="1" spcCol="1270" anchor="ctr" anchorCtr="0">
          <a:noAutofit/>
        </a:bodyPr>
        <a:lstStyle/>
        <a:p>
          <a:pPr marL="0" lvl="0" indent="0" algn="ctr" defTabSz="2889250">
            <a:lnSpc>
              <a:spcPct val="90000"/>
            </a:lnSpc>
            <a:spcBef>
              <a:spcPct val="0"/>
            </a:spcBef>
            <a:spcAft>
              <a:spcPct val="35000"/>
            </a:spcAft>
            <a:buNone/>
          </a:pPr>
          <a:r>
            <a:rPr lang="en-US" sz="6500" kern="1200"/>
            <a:t>Driving</a:t>
          </a:r>
          <a:endParaRPr lang="en-US" sz="6500" kern="1200" dirty="0"/>
        </a:p>
      </dsp:txBody>
      <dsp:txXfrm>
        <a:off x="5552274" y="2538723"/>
        <a:ext cx="2972390" cy="2559715"/>
      </dsp:txXfrm>
    </dsp:sp>
    <dsp:sp modelId="{D3D0BE1F-BD29-D246-8884-8365CC72DBDF}">
      <dsp:nvSpPr>
        <dsp:cNvPr id="0" name=""/>
        <dsp:cNvSpPr/>
      </dsp:nvSpPr>
      <dsp:spPr>
        <a:xfrm>
          <a:off x="4983911" y="3601835"/>
          <a:ext cx="502916" cy="434058"/>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619B645-B128-8B41-B7B2-8C918ADCE85B}">
      <dsp:nvSpPr>
        <dsp:cNvPr id="0" name=""/>
        <dsp:cNvSpPr/>
      </dsp:nvSpPr>
      <dsp:spPr>
        <a:xfrm>
          <a:off x="1322618" y="0"/>
          <a:ext cx="4303514" cy="3709640"/>
        </a:xfrm>
        <a:prstGeom prst="hexagon">
          <a:avLst>
            <a:gd name="adj" fmla="val 25000"/>
            <a:gd name="vf" fmla="val 115470"/>
          </a:avLst>
        </a:prstGeom>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7490" t="-7549" r="-45736" b="-17407"/>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D6A6E43-912C-9F47-B402-4109E569653A}">
      <dsp:nvSpPr>
        <dsp:cNvPr id="0" name=""/>
        <dsp:cNvSpPr/>
      </dsp:nvSpPr>
      <dsp:spPr>
        <a:xfrm>
          <a:off x="4236226" y="3196146"/>
          <a:ext cx="502916" cy="434058"/>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C099AD-D65D-6046-805B-0E2B4CF78218}">
      <dsp:nvSpPr>
        <dsp:cNvPr id="0" name=""/>
        <dsp:cNvSpPr/>
      </dsp:nvSpPr>
      <dsp:spPr>
        <a:xfrm>
          <a:off x="2505867" y="2240876"/>
          <a:ext cx="2996946" cy="2584460"/>
        </a:xfrm>
        <a:prstGeom prst="hexagon">
          <a:avLst>
            <a:gd name="adj" fmla="val 25000"/>
            <a:gd name="vf" fmla="val 11547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71120" rIns="0" bIns="71120" numCol="1" spcCol="1270" anchor="ctr" anchorCtr="0">
          <a:noAutofit/>
        </a:bodyPr>
        <a:lstStyle/>
        <a:p>
          <a:pPr marL="0" lvl="0" indent="0" algn="ctr" defTabSz="2489200">
            <a:lnSpc>
              <a:spcPct val="90000"/>
            </a:lnSpc>
            <a:spcBef>
              <a:spcPct val="0"/>
            </a:spcBef>
            <a:spcAft>
              <a:spcPct val="35000"/>
            </a:spcAft>
            <a:buNone/>
          </a:pPr>
          <a:r>
            <a:rPr lang="en-US" sz="5600" kern="1200" dirty="0"/>
            <a:t>Driving</a:t>
          </a:r>
        </a:p>
      </dsp:txBody>
      <dsp:txXfrm>
        <a:off x="2970984" y="2641977"/>
        <a:ext cx="2066712" cy="1782258"/>
      </dsp:txXfrm>
    </dsp:sp>
    <dsp:sp modelId="{D3D0BE1F-BD29-D246-8884-8365CC72DBDF}">
      <dsp:nvSpPr>
        <dsp:cNvPr id="0" name=""/>
        <dsp:cNvSpPr/>
      </dsp:nvSpPr>
      <dsp:spPr>
        <a:xfrm>
          <a:off x="2599456" y="3382190"/>
          <a:ext cx="350169" cy="302229"/>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619B645-B128-8B41-B7B2-8C918ADCE85B}">
      <dsp:nvSpPr>
        <dsp:cNvPr id="0" name=""/>
        <dsp:cNvSpPr/>
      </dsp:nvSpPr>
      <dsp:spPr>
        <a:xfrm>
          <a:off x="0" y="848632"/>
          <a:ext cx="2996946" cy="2584460"/>
        </a:xfrm>
        <a:prstGeom prst="hexagon">
          <a:avLst>
            <a:gd name="adj" fmla="val 25000"/>
            <a:gd name="vf" fmla="val 115470"/>
          </a:avLst>
        </a:prstGeom>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8306" t="-8017" r="-44920" b="-16938"/>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D6A6E43-912C-9F47-B402-4109E569653A}">
      <dsp:nvSpPr>
        <dsp:cNvPr id="0" name=""/>
        <dsp:cNvSpPr/>
      </dsp:nvSpPr>
      <dsp:spPr>
        <a:xfrm>
          <a:off x="2042129" y="3076382"/>
          <a:ext cx="350169" cy="302229"/>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6F8242A-DB83-1347-B812-8E29BB9BF4BD}">
      <dsp:nvSpPr>
        <dsp:cNvPr id="0" name=""/>
        <dsp:cNvSpPr/>
      </dsp:nvSpPr>
      <dsp:spPr>
        <a:xfrm>
          <a:off x="5012786" y="848632"/>
          <a:ext cx="2996946" cy="2584460"/>
        </a:xfrm>
        <a:prstGeom prst="hexagon">
          <a:avLst>
            <a:gd name="adj" fmla="val 25000"/>
            <a:gd name="vf" fmla="val 11547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71120" rIns="0" bIns="71120" numCol="1" spcCol="1270" anchor="ctr" anchorCtr="0">
          <a:noAutofit/>
        </a:bodyPr>
        <a:lstStyle/>
        <a:p>
          <a:pPr marL="0" lvl="0" indent="0" algn="ctr" defTabSz="2489200">
            <a:lnSpc>
              <a:spcPct val="90000"/>
            </a:lnSpc>
            <a:spcBef>
              <a:spcPct val="0"/>
            </a:spcBef>
            <a:spcAft>
              <a:spcPct val="35000"/>
            </a:spcAft>
            <a:buNone/>
          </a:pPr>
          <a:r>
            <a:rPr lang="en-US" sz="5600" kern="1200" dirty="0"/>
            <a:t>Use of Force</a:t>
          </a:r>
        </a:p>
      </dsp:txBody>
      <dsp:txXfrm>
        <a:off x="5477903" y="1249733"/>
        <a:ext cx="2066712" cy="1782258"/>
      </dsp:txXfrm>
    </dsp:sp>
    <dsp:sp modelId="{9FD9EAE9-A5E2-7B48-945E-C79F0ACF4C0B}">
      <dsp:nvSpPr>
        <dsp:cNvPr id="0" name=""/>
        <dsp:cNvSpPr/>
      </dsp:nvSpPr>
      <dsp:spPr>
        <a:xfrm>
          <a:off x="7054916" y="3076382"/>
          <a:ext cx="350169" cy="302229"/>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3288138-341A-DF41-A607-1DD186FB550E}">
      <dsp:nvSpPr>
        <dsp:cNvPr id="0" name=""/>
        <dsp:cNvSpPr/>
      </dsp:nvSpPr>
      <dsp:spPr>
        <a:xfrm>
          <a:off x="7518654" y="2240876"/>
          <a:ext cx="2996946" cy="2584460"/>
        </a:xfrm>
        <a:prstGeom prst="hexagon">
          <a:avLst>
            <a:gd name="adj" fmla="val 25000"/>
            <a:gd name="vf" fmla="val 115470"/>
          </a:avLst>
        </a:prstGeom>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t="-30000" b="-30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AE56335-2F7C-8D4E-9C47-6E829C9CBEF1}">
      <dsp:nvSpPr>
        <dsp:cNvPr id="0" name=""/>
        <dsp:cNvSpPr/>
      </dsp:nvSpPr>
      <dsp:spPr>
        <a:xfrm>
          <a:off x="7612242" y="3382190"/>
          <a:ext cx="350169" cy="302229"/>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C099AD-D65D-6046-805B-0E2B4CF78218}">
      <dsp:nvSpPr>
        <dsp:cNvPr id="0" name=""/>
        <dsp:cNvSpPr/>
      </dsp:nvSpPr>
      <dsp:spPr>
        <a:xfrm>
          <a:off x="2954818" y="3526028"/>
          <a:ext cx="2490908" cy="2147597"/>
        </a:xfrm>
        <a:prstGeom prst="hexagon">
          <a:avLst>
            <a:gd name="adj" fmla="val 25000"/>
            <a:gd name="vf" fmla="val 11547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40640" rIns="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Driving</a:t>
          </a:r>
        </a:p>
      </dsp:txBody>
      <dsp:txXfrm>
        <a:off x="3341360" y="3859295"/>
        <a:ext cx="1717824" cy="1481063"/>
      </dsp:txXfrm>
    </dsp:sp>
    <dsp:sp modelId="{D3D0BE1F-BD29-D246-8884-8365CC72DBDF}">
      <dsp:nvSpPr>
        <dsp:cNvPr id="0" name=""/>
        <dsp:cNvSpPr/>
      </dsp:nvSpPr>
      <dsp:spPr>
        <a:xfrm>
          <a:off x="3019528" y="4474148"/>
          <a:ext cx="291640" cy="251356"/>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619B645-B128-8B41-B7B2-8C918ADCE85B}">
      <dsp:nvSpPr>
        <dsp:cNvPr id="0" name=""/>
        <dsp:cNvSpPr/>
      </dsp:nvSpPr>
      <dsp:spPr>
        <a:xfrm>
          <a:off x="825579" y="2372510"/>
          <a:ext cx="2490908" cy="2147597"/>
        </a:xfrm>
        <a:prstGeom prst="hexagon">
          <a:avLst>
            <a:gd name="adj" fmla="val 25000"/>
            <a:gd name="vf" fmla="val 115470"/>
          </a:avLst>
        </a:prstGeom>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11929" t="-8013" r="-41297" b="-16942"/>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D6A6E43-912C-9F47-B402-4109E569653A}">
      <dsp:nvSpPr>
        <dsp:cNvPr id="0" name=""/>
        <dsp:cNvSpPr/>
      </dsp:nvSpPr>
      <dsp:spPr>
        <a:xfrm>
          <a:off x="2521346" y="4236409"/>
          <a:ext cx="291640" cy="251356"/>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6F8242A-DB83-1347-B812-8E29BB9BF4BD}">
      <dsp:nvSpPr>
        <dsp:cNvPr id="0" name=""/>
        <dsp:cNvSpPr/>
      </dsp:nvSpPr>
      <dsp:spPr>
        <a:xfrm>
          <a:off x="5076965" y="2346977"/>
          <a:ext cx="2490908" cy="2147597"/>
        </a:xfrm>
        <a:prstGeom prst="hexagon">
          <a:avLst>
            <a:gd name="adj" fmla="val 25000"/>
            <a:gd name="vf" fmla="val 11547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40640" rIns="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Use of Force</a:t>
          </a:r>
        </a:p>
      </dsp:txBody>
      <dsp:txXfrm>
        <a:off x="5463507" y="2680244"/>
        <a:ext cx="1717824" cy="1481063"/>
      </dsp:txXfrm>
    </dsp:sp>
    <dsp:sp modelId="{9FD9EAE9-A5E2-7B48-945E-C79F0ACF4C0B}">
      <dsp:nvSpPr>
        <dsp:cNvPr id="0" name=""/>
        <dsp:cNvSpPr/>
      </dsp:nvSpPr>
      <dsp:spPr>
        <a:xfrm>
          <a:off x="6779824" y="4208606"/>
          <a:ext cx="291640" cy="251356"/>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3288138-341A-DF41-A607-1DD186FB550E}">
      <dsp:nvSpPr>
        <dsp:cNvPr id="0" name=""/>
        <dsp:cNvSpPr/>
      </dsp:nvSpPr>
      <dsp:spPr>
        <a:xfrm>
          <a:off x="7199112" y="3526028"/>
          <a:ext cx="2490908" cy="2147597"/>
        </a:xfrm>
        <a:prstGeom prst="hexagon">
          <a:avLst>
            <a:gd name="adj" fmla="val 25000"/>
            <a:gd name="vf" fmla="val 115470"/>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t="-30000" b="-30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AE56335-2F7C-8D4E-9C47-6E829C9CBEF1}">
      <dsp:nvSpPr>
        <dsp:cNvPr id="0" name=""/>
        <dsp:cNvSpPr/>
      </dsp:nvSpPr>
      <dsp:spPr>
        <a:xfrm>
          <a:off x="7263823" y="4474148"/>
          <a:ext cx="291640" cy="251356"/>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8DC5744-FA7D-DD44-AFCD-7C3E47C5F67B}">
      <dsp:nvSpPr>
        <dsp:cNvPr id="0" name=""/>
        <dsp:cNvSpPr/>
      </dsp:nvSpPr>
      <dsp:spPr>
        <a:xfrm>
          <a:off x="2954818" y="1173033"/>
          <a:ext cx="2490908" cy="2147597"/>
        </a:xfrm>
        <a:prstGeom prst="hexagon">
          <a:avLst>
            <a:gd name="adj" fmla="val 25000"/>
            <a:gd name="vf" fmla="val 11547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40640" rIns="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Reports &amp; Testimony</a:t>
          </a:r>
        </a:p>
      </dsp:txBody>
      <dsp:txXfrm>
        <a:off x="3341360" y="1506300"/>
        <a:ext cx="1717824" cy="1481063"/>
      </dsp:txXfrm>
    </dsp:sp>
    <dsp:sp modelId="{8B600DD4-8EB0-2348-9BDC-3B12D36F352C}">
      <dsp:nvSpPr>
        <dsp:cNvPr id="0" name=""/>
        <dsp:cNvSpPr/>
      </dsp:nvSpPr>
      <dsp:spPr>
        <a:xfrm>
          <a:off x="4643494" y="1219559"/>
          <a:ext cx="291640" cy="251356"/>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5FDC50D-DDB4-B648-B707-68FCC258ECCA}">
      <dsp:nvSpPr>
        <dsp:cNvPr id="0" name=""/>
        <dsp:cNvSpPr/>
      </dsp:nvSpPr>
      <dsp:spPr>
        <a:xfrm>
          <a:off x="5076965" y="343"/>
          <a:ext cx="2490908" cy="2146222"/>
        </a:xfrm>
        <a:prstGeom prst="hexagon">
          <a:avLst>
            <a:gd name="adj" fmla="val 25000"/>
            <a:gd name="vf" fmla="val 115470"/>
          </a:avLst>
        </a:prstGeom>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l="-1714" t="880" r="-1714" b="88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65916A7-6627-DF46-A15C-0A18FB6227CC}">
      <dsp:nvSpPr>
        <dsp:cNvPr id="0" name=""/>
        <dsp:cNvSpPr/>
      </dsp:nvSpPr>
      <dsp:spPr>
        <a:xfrm>
          <a:off x="5150540" y="942670"/>
          <a:ext cx="291640" cy="251356"/>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C099AD-D65D-6046-805B-0E2B4CF78218}">
      <dsp:nvSpPr>
        <dsp:cNvPr id="0" name=""/>
        <dsp:cNvSpPr/>
      </dsp:nvSpPr>
      <dsp:spPr>
        <a:xfrm>
          <a:off x="2026356" y="3493678"/>
          <a:ext cx="2387041" cy="2048999"/>
        </a:xfrm>
        <a:prstGeom prst="hexagon">
          <a:avLst>
            <a:gd name="adj" fmla="val 25000"/>
            <a:gd name="vf" fmla="val 11547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35560" rIns="0" bIns="35560" numCol="1" spcCol="1270" anchor="ctr" anchorCtr="0">
          <a:noAutofit/>
        </a:bodyPr>
        <a:lstStyle/>
        <a:p>
          <a:pPr marL="0" lvl="0" indent="0" algn="ctr" defTabSz="1244600">
            <a:lnSpc>
              <a:spcPct val="90000"/>
            </a:lnSpc>
            <a:spcBef>
              <a:spcPct val="0"/>
            </a:spcBef>
            <a:spcAft>
              <a:spcPct val="35000"/>
            </a:spcAft>
            <a:buNone/>
          </a:pPr>
          <a:r>
            <a:rPr lang="en-US" sz="2800" kern="1200" dirty="0"/>
            <a:t>Driving</a:t>
          </a:r>
        </a:p>
      </dsp:txBody>
      <dsp:txXfrm>
        <a:off x="2396026" y="3810997"/>
        <a:ext cx="1647701" cy="1414361"/>
      </dsp:txXfrm>
    </dsp:sp>
    <dsp:sp modelId="{D3D0BE1F-BD29-D246-8884-8365CC72DBDF}">
      <dsp:nvSpPr>
        <dsp:cNvPr id="0" name=""/>
        <dsp:cNvSpPr/>
      </dsp:nvSpPr>
      <dsp:spPr>
        <a:xfrm>
          <a:off x="2101016" y="4399113"/>
          <a:ext cx="278663" cy="240294"/>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619B645-B128-8B41-B7B2-8C918ADCE85B}">
      <dsp:nvSpPr>
        <dsp:cNvPr id="0" name=""/>
        <dsp:cNvSpPr/>
      </dsp:nvSpPr>
      <dsp:spPr>
        <a:xfrm>
          <a:off x="0" y="2379880"/>
          <a:ext cx="2387041" cy="2048999"/>
        </a:xfrm>
        <a:prstGeom prst="hexagon">
          <a:avLst>
            <a:gd name="adj" fmla="val 25000"/>
            <a:gd name="vf" fmla="val 115470"/>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l="-7460" t="-8014" r="-45766" b="-16941"/>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D6A6E43-912C-9F47-B402-4109E569653A}">
      <dsp:nvSpPr>
        <dsp:cNvPr id="0" name=""/>
        <dsp:cNvSpPr/>
      </dsp:nvSpPr>
      <dsp:spPr>
        <a:xfrm>
          <a:off x="1616247" y="4144747"/>
          <a:ext cx="278663" cy="240294"/>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6F8242A-DB83-1347-B812-8E29BB9BF4BD}">
      <dsp:nvSpPr>
        <dsp:cNvPr id="0" name=""/>
        <dsp:cNvSpPr/>
      </dsp:nvSpPr>
      <dsp:spPr>
        <a:xfrm>
          <a:off x="4050609" y="2364185"/>
          <a:ext cx="2387041" cy="2048999"/>
        </a:xfrm>
        <a:prstGeom prst="hexagon">
          <a:avLst>
            <a:gd name="adj" fmla="val 25000"/>
            <a:gd name="vf" fmla="val 11547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35560" rIns="0" bIns="35560" numCol="1" spcCol="1270" anchor="ctr" anchorCtr="0">
          <a:noAutofit/>
        </a:bodyPr>
        <a:lstStyle/>
        <a:p>
          <a:pPr marL="0" lvl="0" indent="0" algn="ctr" defTabSz="1244600">
            <a:lnSpc>
              <a:spcPct val="90000"/>
            </a:lnSpc>
            <a:spcBef>
              <a:spcPct val="0"/>
            </a:spcBef>
            <a:spcAft>
              <a:spcPct val="35000"/>
            </a:spcAft>
            <a:buNone/>
          </a:pPr>
          <a:r>
            <a:rPr lang="en-US" sz="2800" kern="1200" dirty="0"/>
            <a:t>Use of Force</a:t>
          </a:r>
        </a:p>
      </dsp:txBody>
      <dsp:txXfrm>
        <a:off x="4420279" y="2681504"/>
        <a:ext cx="1647701" cy="1414361"/>
      </dsp:txXfrm>
    </dsp:sp>
    <dsp:sp modelId="{9FD9EAE9-A5E2-7B48-945E-C79F0ACF4C0B}">
      <dsp:nvSpPr>
        <dsp:cNvPr id="0" name=""/>
        <dsp:cNvSpPr/>
      </dsp:nvSpPr>
      <dsp:spPr>
        <a:xfrm>
          <a:off x="5685784" y="4126887"/>
          <a:ext cx="278663" cy="240294"/>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3288138-341A-DF41-A607-1DD186FB550E}">
      <dsp:nvSpPr>
        <dsp:cNvPr id="0" name=""/>
        <dsp:cNvSpPr/>
      </dsp:nvSpPr>
      <dsp:spPr>
        <a:xfrm>
          <a:off x="6085377" y="3490431"/>
          <a:ext cx="2387041" cy="2048999"/>
        </a:xfrm>
        <a:prstGeom prst="hexagon">
          <a:avLst>
            <a:gd name="adj" fmla="val 25000"/>
            <a:gd name="vf" fmla="val 115470"/>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t="-30000" b="-30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AE56335-2F7C-8D4E-9C47-6E829C9CBEF1}">
      <dsp:nvSpPr>
        <dsp:cNvPr id="0" name=""/>
        <dsp:cNvSpPr/>
      </dsp:nvSpPr>
      <dsp:spPr>
        <a:xfrm>
          <a:off x="6140058" y="4408314"/>
          <a:ext cx="278663" cy="240294"/>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8DC5744-FA7D-DD44-AFCD-7C3E47C5F67B}">
      <dsp:nvSpPr>
        <dsp:cNvPr id="0" name=""/>
        <dsp:cNvSpPr/>
      </dsp:nvSpPr>
      <dsp:spPr>
        <a:xfrm>
          <a:off x="2026356" y="1260128"/>
          <a:ext cx="2387041" cy="2048999"/>
        </a:xfrm>
        <a:prstGeom prst="hexagon">
          <a:avLst>
            <a:gd name="adj" fmla="val 25000"/>
            <a:gd name="vf" fmla="val 11547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35560" rIns="0" bIns="35560" numCol="1" spcCol="1270" anchor="ctr" anchorCtr="0">
          <a:noAutofit/>
        </a:bodyPr>
        <a:lstStyle/>
        <a:p>
          <a:pPr marL="0" lvl="0" indent="0" algn="ctr" defTabSz="1244600">
            <a:lnSpc>
              <a:spcPct val="90000"/>
            </a:lnSpc>
            <a:spcBef>
              <a:spcPct val="0"/>
            </a:spcBef>
            <a:spcAft>
              <a:spcPct val="35000"/>
            </a:spcAft>
            <a:buNone/>
          </a:pPr>
          <a:r>
            <a:rPr lang="en-US" sz="2800" kern="1200" dirty="0"/>
            <a:t>Reports &amp; Testimony</a:t>
          </a:r>
        </a:p>
      </dsp:txBody>
      <dsp:txXfrm>
        <a:off x="2396026" y="1577447"/>
        <a:ext cx="1647701" cy="1414361"/>
      </dsp:txXfrm>
    </dsp:sp>
    <dsp:sp modelId="{8B600DD4-8EB0-2348-9BDC-3B12D36F352C}">
      <dsp:nvSpPr>
        <dsp:cNvPr id="0" name=""/>
        <dsp:cNvSpPr/>
      </dsp:nvSpPr>
      <dsp:spPr>
        <a:xfrm>
          <a:off x="3651016" y="1302342"/>
          <a:ext cx="278663" cy="240294"/>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5FDC50D-DDB4-B648-B707-68FCC258ECCA}">
      <dsp:nvSpPr>
        <dsp:cNvPr id="0" name=""/>
        <dsp:cNvSpPr/>
      </dsp:nvSpPr>
      <dsp:spPr>
        <a:xfrm>
          <a:off x="4050609" y="131290"/>
          <a:ext cx="2387041" cy="2047688"/>
        </a:xfrm>
        <a:prstGeom prst="hexagon">
          <a:avLst>
            <a:gd name="adj" fmla="val 25000"/>
            <a:gd name="vf" fmla="val 115470"/>
          </a:avLst>
        </a:prstGeom>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l="-1714" t="880" r="-1714" b="88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65916A7-6627-DF46-A15C-0A18FB6227CC}">
      <dsp:nvSpPr>
        <dsp:cNvPr id="0" name=""/>
        <dsp:cNvSpPr/>
      </dsp:nvSpPr>
      <dsp:spPr>
        <a:xfrm>
          <a:off x="4105290" y="1038775"/>
          <a:ext cx="278663" cy="240294"/>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7F4F0DC-2E65-1446-A2BE-8BC0FFD73056}">
      <dsp:nvSpPr>
        <dsp:cNvPr id="0" name=""/>
        <dsp:cNvSpPr/>
      </dsp:nvSpPr>
      <dsp:spPr>
        <a:xfrm>
          <a:off x="6085377" y="1256881"/>
          <a:ext cx="2387041" cy="2048999"/>
        </a:xfrm>
        <a:prstGeom prst="hexagon">
          <a:avLst>
            <a:gd name="adj" fmla="val 25000"/>
            <a:gd name="vf" fmla="val 11547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35560" rIns="0" bIns="35560" numCol="1" spcCol="1270" anchor="ctr" anchorCtr="0">
          <a:noAutofit/>
        </a:bodyPr>
        <a:lstStyle/>
        <a:p>
          <a:pPr marL="0" lvl="0" indent="0" algn="ctr" defTabSz="1244600">
            <a:lnSpc>
              <a:spcPct val="90000"/>
            </a:lnSpc>
            <a:spcBef>
              <a:spcPct val="0"/>
            </a:spcBef>
            <a:spcAft>
              <a:spcPct val="35000"/>
            </a:spcAft>
            <a:buNone/>
          </a:pPr>
          <a:r>
            <a:rPr lang="en-US" sz="2800" kern="1200" dirty="0"/>
            <a:t>Citizen Complaints</a:t>
          </a:r>
        </a:p>
      </dsp:txBody>
      <dsp:txXfrm>
        <a:off x="6455047" y="1574200"/>
        <a:ext cx="1647701" cy="1414361"/>
      </dsp:txXfrm>
    </dsp:sp>
    <dsp:sp modelId="{545AD893-1776-3049-9FF3-27EE05368EED}">
      <dsp:nvSpPr>
        <dsp:cNvPr id="0" name=""/>
        <dsp:cNvSpPr/>
      </dsp:nvSpPr>
      <dsp:spPr>
        <a:xfrm>
          <a:off x="8138022" y="2161233"/>
          <a:ext cx="278663" cy="240294"/>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2F76D45-1AF2-5E4A-96E1-D615E2FE47D7}">
      <dsp:nvSpPr>
        <dsp:cNvPr id="0" name=""/>
        <dsp:cNvSpPr/>
      </dsp:nvSpPr>
      <dsp:spPr>
        <a:xfrm>
          <a:off x="8128558" y="2383127"/>
          <a:ext cx="2387041" cy="2048999"/>
        </a:xfrm>
        <a:prstGeom prst="hexagon">
          <a:avLst>
            <a:gd name="adj" fmla="val 25000"/>
            <a:gd name="vf" fmla="val 115470"/>
          </a:avLst>
        </a:prstGeom>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l="7661" t="7776" r="-7661" b="-45776"/>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C458631-F7DF-0F45-B9D2-104A2D6094DB}">
      <dsp:nvSpPr>
        <dsp:cNvPr id="0" name=""/>
        <dsp:cNvSpPr/>
      </dsp:nvSpPr>
      <dsp:spPr>
        <a:xfrm>
          <a:off x="8610173" y="2419388"/>
          <a:ext cx="278663" cy="240294"/>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C099AD-D65D-6046-805B-0E2B4CF78218}">
      <dsp:nvSpPr>
        <dsp:cNvPr id="0" name=""/>
        <dsp:cNvSpPr/>
      </dsp:nvSpPr>
      <dsp:spPr>
        <a:xfrm>
          <a:off x="1706681" y="3400039"/>
          <a:ext cx="1983242" cy="1702672"/>
        </a:xfrm>
        <a:prstGeom prst="hexagon">
          <a:avLst>
            <a:gd name="adj" fmla="val 25000"/>
            <a:gd name="vf" fmla="val 11547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4130" rIns="0" bIns="24130" numCol="1" spcCol="1270" anchor="ctr" anchorCtr="0">
          <a:noAutofit/>
        </a:bodyPr>
        <a:lstStyle/>
        <a:p>
          <a:pPr marL="0" lvl="0" indent="0" algn="ctr" defTabSz="844550">
            <a:lnSpc>
              <a:spcPct val="90000"/>
            </a:lnSpc>
            <a:spcBef>
              <a:spcPct val="0"/>
            </a:spcBef>
            <a:spcAft>
              <a:spcPct val="35000"/>
            </a:spcAft>
            <a:buNone/>
          </a:pPr>
          <a:r>
            <a:rPr lang="en-US" sz="1900" kern="1200" dirty="0"/>
            <a:t>Driving</a:t>
          </a:r>
        </a:p>
      </dsp:txBody>
      <dsp:txXfrm>
        <a:off x="2013841" y="3663745"/>
        <a:ext cx="1368923" cy="1175260"/>
      </dsp:txXfrm>
    </dsp:sp>
    <dsp:sp modelId="{D3D0BE1F-BD29-D246-8884-8365CC72DBDF}">
      <dsp:nvSpPr>
        <dsp:cNvPr id="0" name=""/>
        <dsp:cNvSpPr/>
      </dsp:nvSpPr>
      <dsp:spPr>
        <a:xfrm>
          <a:off x="1754002" y="4161415"/>
          <a:ext cx="231343" cy="199408"/>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619B645-B128-8B41-B7B2-8C918ADCE85B}">
      <dsp:nvSpPr>
        <dsp:cNvPr id="0" name=""/>
        <dsp:cNvSpPr/>
      </dsp:nvSpPr>
      <dsp:spPr>
        <a:xfrm>
          <a:off x="0" y="2458743"/>
          <a:ext cx="1983242" cy="1702672"/>
        </a:xfrm>
        <a:prstGeom prst="hexagon">
          <a:avLst>
            <a:gd name="adj" fmla="val 25000"/>
            <a:gd name="vf" fmla="val 115470"/>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l="-7460" t="-8014" r="-45766" b="-16941"/>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D6A6E43-912C-9F47-B402-4109E569653A}">
      <dsp:nvSpPr>
        <dsp:cNvPr id="0" name=""/>
        <dsp:cNvSpPr/>
      </dsp:nvSpPr>
      <dsp:spPr>
        <a:xfrm>
          <a:off x="1358615" y="3935268"/>
          <a:ext cx="231343" cy="199408"/>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6F8242A-DB83-1347-B812-8E29BB9BF4BD}">
      <dsp:nvSpPr>
        <dsp:cNvPr id="0" name=""/>
        <dsp:cNvSpPr/>
      </dsp:nvSpPr>
      <dsp:spPr>
        <a:xfrm>
          <a:off x="3413363" y="2453304"/>
          <a:ext cx="1983242" cy="1702672"/>
        </a:xfrm>
        <a:prstGeom prst="hexagon">
          <a:avLst>
            <a:gd name="adj" fmla="val 25000"/>
            <a:gd name="vf" fmla="val 11547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4130" rIns="0" bIns="24130" numCol="1" spcCol="1270" anchor="ctr" anchorCtr="0">
          <a:noAutofit/>
        </a:bodyPr>
        <a:lstStyle/>
        <a:p>
          <a:pPr marL="0" lvl="0" indent="0" algn="ctr" defTabSz="844550">
            <a:lnSpc>
              <a:spcPct val="90000"/>
            </a:lnSpc>
            <a:spcBef>
              <a:spcPct val="0"/>
            </a:spcBef>
            <a:spcAft>
              <a:spcPct val="35000"/>
            </a:spcAft>
            <a:buNone/>
          </a:pPr>
          <a:r>
            <a:rPr lang="en-US" sz="1900" kern="1200" dirty="0"/>
            <a:t>Use of Force</a:t>
          </a:r>
        </a:p>
      </dsp:txBody>
      <dsp:txXfrm>
        <a:off x="3720523" y="2717010"/>
        <a:ext cx="1368923" cy="1175260"/>
      </dsp:txXfrm>
    </dsp:sp>
    <dsp:sp modelId="{9FD9EAE9-A5E2-7B48-945E-C79F0ACF4C0B}">
      <dsp:nvSpPr>
        <dsp:cNvPr id="0" name=""/>
        <dsp:cNvSpPr/>
      </dsp:nvSpPr>
      <dsp:spPr>
        <a:xfrm>
          <a:off x="4778288" y="3926204"/>
          <a:ext cx="231343" cy="199408"/>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3288138-341A-DF41-A607-1DD186FB550E}">
      <dsp:nvSpPr>
        <dsp:cNvPr id="0" name=""/>
        <dsp:cNvSpPr/>
      </dsp:nvSpPr>
      <dsp:spPr>
        <a:xfrm>
          <a:off x="5118994" y="3396414"/>
          <a:ext cx="1983242" cy="1702672"/>
        </a:xfrm>
        <a:prstGeom prst="hexagon">
          <a:avLst>
            <a:gd name="adj" fmla="val 25000"/>
            <a:gd name="vf" fmla="val 115470"/>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t="-30000" b="-30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AE56335-2F7C-8D4E-9C47-6E829C9CBEF1}">
      <dsp:nvSpPr>
        <dsp:cNvPr id="0" name=""/>
        <dsp:cNvSpPr/>
      </dsp:nvSpPr>
      <dsp:spPr>
        <a:xfrm>
          <a:off x="5167365" y="4154164"/>
          <a:ext cx="231343" cy="199408"/>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8DC5744-FA7D-DD44-AFCD-7C3E47C5F67B}">
      <dsp:nvSpPr>
        <dsp:cNvPr id="0" name=""/>
        <dsp:cNvSpPr/>
      </dsp:nvSpPr>
      <dsp:spPr>
        <a:xfrm>
          <a:off x="1706681" y="1517446"/>
          <a:ext cx="1983242" cy="1702672"/>
        </a:xfrm>
        <a:prstGeom prst="hexagon">
          <a:avLst>
            <a:gd name="adj" fmla="val 25000"/>
            <a:gd name="vf" fmla="val 11547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4130" rIns="0" bIns="24130" numCol="1" spcCol="1270" anchor="ctr" anchorCtr="0">
          <a:noAutofit/>
        </a:bodyPr>
        <a:lstStyle/>
        <a:p>
          <a:pPr marL="0" lvl="0" indent="0" algn="ctr" defTabSz="844550">
            <a:lnSpc>
              <a:spcPct val="90000"/>
            </a:lnSpc>
            <a:spcBef>
              <a:spcPct val="0"/>
            </a:spcBef>
            <a:spcAft>
              <a:spcPct val="35000"/>
            </a:spcAft>
            <a:buNone/>
          </a:pPr>
          <a:r>
            <a:rPr lang="en-US" sz="1900" kern="1200" dirty="0"/>
            <a:t>Reports &amp; Testimony</a:t>
          </a:r>
        </a:p>
      </dsp:txBody>
      <dsp:txXfrm>
        <a:off x="2013841" y="1781152"/>
        <a:ext cx="1368923" cy="1175260"/>
      </dsp:txXfrm>
    </dsp:sp>
    <dsp:sp modelId="{8B600DD4-8EB0-2348-9BDC-3B12D36F352C}">
      <dsp:nvSpPr>
        <dsp:cNvPr id="0" name=""/>
        <dsp:cNvSpPr/>
      </dsp:nvSpPr>
      <dsp:spPr>
        <a:xfrm>
          <a:off x="3065297" y="1549624"/>
          <a:ext cx="231343" cy="199408"/>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5FDC50D-DDB4-B648-B707-68FCC258ECCA}">
      <dsp:nvSpPr>
        <dsp:cNvPr id="0" name=""/>
        <dsp:cNvSpPr/>
      </dsp:nvSpPr>
      <dsp:spPr>
        <a:xfrm>
          <a:off x="3413363" y="571256"/>
          <a:ext cx="1983242" cy="1701582"/>
        </a:xfrm>
        <a:prstGeom prst="hexagon">
          <a:avLst>
            <a:gd name="adj" fmla="val 25000"/>
            <a:gd name="vf" fmla="val 115470"/>
          </a:avLst>
        </a:prstGeom>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l="-1714" t="880" r="-1714" b="88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65916A7-6627-DF46-A15C-0A18FB6227CC}">
      <dsp:nvSpPr>
        <dsp:cNvPr id="0" name=""/>
        <dsp:cNvSpPr/>
      </dsp:nvSpPr>
      <dsp:spPr>
        <a:xfrm>
          <a:off x="3469096" y="1325290"/>
          <a:ext cx="231343" cy="199408"/>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7F4F0DC-2E65-1446-A2BE-8BC0FFD73056}">
      <dsp:nvSpPr>
        <dsp:cNvPr id="0" name=""/>
        <dsp:cNvSpPr/>
      </dsp:nvSpPr>
      <dsp:spPr>
        <a:xfrm>
          <a:off x="5118994" y="1513821"/>
          <a:ext cx="1983242" cy="1702672"/>
        </a:xfrm>
        <a:prstGeom prst="hexagon">
          <a:avLst>
            <a:gd name="adj" fmla="val 25000"/>
            <a:gd name="vf" fmla="val 11547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4130" rIns="0" bIns="24130" numCol="1" spcCol="1270" anchor="ctr" anchorCtr="0">
          <a:noAutofit/>
        </a:bodyPr>
        <a:lstStyle/>
        <a:p>
          <a:pPr marL="0" lvl="0" indent="0" algn="ctr" defTabSz="844550">
            <a:lnSpc>
              <a:spcPct val="90000"/>
            </a:lnSpc>
            <a:spcBef>
              <a:spcPct val="0"/>
            </a:spcBef>
            <a:spcAft>
              <a:spcPct val="35000"/>
            </a:spcAft>
            <a:buNone/>
          </a:pPr>
          <a:r>
            <a:rPr lang="en-US" sz="1900" kern="1200" dirty="0"/>
            <a:t>Citizen Complaints</a:t>
          </a:r>
        </a:p>
      </dsp:txBody>
      <dsp:txXfrm>
        <a:off x="5426154" y="1777527"/>
        <a:ext cx="1368923" cy="1175260"/>
      </dsp:txXfrm>
    </dsp:sp>
    <dsp:sp modelId="{545AD893-1776-3049-9FF3-27EE05368EED}">
      <dsp:nvSpPr>
        <dsp:cNvPr id="0" name=""/>
        <dsp:cNvSpPr/>
      </dsp:nvSpPr>
      <dsp:spPr>
        <a:xfrm>
          <a:off x="6835140" y="2268399"/>
          <a:ext cx="231343" cy="199408"/>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2F76D45-1AF2-5E4A-96E1-D615E2FE47D7}">
      <dsp:nvSpPr>
        <dsp:cNvPr id="0" name=""/>
        <dsp:cNvSpPr/>
      </dsp:nvSpPr>
      <dsp:spPr>
        <a:xfrm>
          <a:off x="6825675" y="2470979"/>
          <a:ext cx="1983242" cy="1702672"/>
        </a:xfrm>
        <a:prstGeom prst="hexagon">
          <a:avLst>
            <a:gd name="adj" fmla="val 25000"/>
            <a:gd name="vf" fmla="val 115470"/>
          </a:avLst>
        </a:prstGeom>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l="7661" t="7776" r="-7661" b="-45776"/>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C458631-F7DF-0F45-B9D2-104A2D6094DB}">
      <dsp:nvSpPr>
        <dsp:cNvPr id="0" name=""/>
        <dsp:cNvSpPr/>
      </dsp:nvSpPr>
      <dsp:spPr>
        <a:xfrm>
          <a:off x="7212650" y="2501797"/>
          <a:ext cx="231343" cy="199408"/>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5598E14-4A97-8140-8AF7-835673EC1454}">
      <dsp:nvSpPr>
        <dsp:cNvPr id="0" name=""/>
        <dsp:cNvSpPr/>
      </dsp:nvSpPr>
      <dsp:spPr>
        <a:xfrm>
          <a:off x="6825675" y="588839"/>
          <a:ext cx="1983242" cy="1702672"/>
        </a:xfrm>
        <a:prstGeom prst="hexagon">
          <a:avLst>
            <a:gd name="adj" fmla="val 25000"/>
            <a:gd name="vf" fmla="val 11547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4130" rIns="0" bIns="24130" numCol="1" spcCol="1270" anchor="ctr" anchorCtr="0">
          <a:noAutofit/>
        </a:bodyPr>
        <a:lstStyle/>
        <a:p>
          <a:pPr marL="0" lvl="0" indent="0" algn="ctr" defTabSz="844550">
            <a:lnSpc>
              <a:spcPct val="90000"/>
            </a:lnSpc>
            <a:spcBef>
              <a:spcPct val="0"/>
            </a:spcBef>
            <a:spcAft>
              <a:spcPct val="35000"/>
            </a:spcAft>
            <a:buNone/>
          </a:pPr>
          <a:r>
            <a:rPr lang="en-US" sz="1900" kern="1200" dirty="0"/>
            <a:t>Investigations</a:t>
          </a:r>
        </a:p>
      </dsp:txBody>
      <dsp:txXfrm>
        <a:off x="7132835" y="852545"/>
        <a:ext cx="1368923" cy="1175260"/>
      </dsp:txXfrm>
    </dsp:sp>
    <dsp:sp modelId="{683BA883-A870-4E49-853A-B1BCA8299853}">
      <dsp:nvSpPr>
        <dsp:cNvPr id="0" name=""/>
        <dsp:cNvSpPr/>
      </dsp:nvSpPr>
      <dsp:spPr>
        <a:xfrm>
          <a:off x="8541821" y="1352028"/>
          <a:ext cx="231343" cy="199408"/>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2BCB0FB-9CAA-2B47-BD9B-173A906DACC4}">
      <dsp:nvSpPr>
        <dsp:cNvPr id="0" name=""/>
        <dsp:cNvSpPr/>
      </dsp:nvSpPr>
      <dsp:spPr>
        <a:xfrm>
          <a:off x="8532357" y="1538747"/>
          <a:ext cx="1983242" cy="1702672"/>
        </a:xfrm>
        <a:prstGeom prst="hexagon">
          <a:avLst>
            <a:gd name="adj" fmla="val 25000"/>
            <a:gd name="vf" fmla="val 115470"/>
          </a:avLst>
        </a:prstGeom>
        <a:blipFill>
          <a:blip xmlns:r="http://schemas.openxmlformats.org/officeDocument/2006/relationships" r:embed="rId5" cstate="print">
            <a:extLst>
              <a:ext uri="{28A0092B-C50C-407E-A947-70E740481C1C}">
                <a14:useLocalDpi xmlns:a14="http://schemas.microsoft.com/office/drawing/2010/main" val="0"/>
              </a:ext>
            </a:extLst>
          </a:blip>
          <a:srcRect/>
          <a:stretch>
            <a:fillRect l="-6000" r="-6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C0D0ECF-35A6-FE48-95C8-C22DACDAD02B}">
      <dsp:nvSpPr>
        <dsp:cNvPr id="0" name=""/>
        <dsp:cNvSpPr/>
      </dsp:nvSpPr>
      <dsp:spPr>
        <a:xfrm>
          <a:off x="8927744" y="1576816"/>
          <a:ext cx="231343" cy="199408"/>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831998-DDD9-4E77-BB32-887D339D04F7}">
      <dsp:nvSpPr>
        <dsp:cNvPr id="0" name=""/>
        <dsp:cNvSpPr/>
      </dsp:nvSpPr>
      <dsp:spPr>
        <a:xfrm>
          <a:off x="0" y="167270"/>
          <a:ext cx="5334000" cy="5334000"/>
        </a:xfrm>
        <a:prstGeom prst="diamond">
          <a:avLst/>
        </a:prstGeom>
        <a:blipFill rotWithShape="0">
          <a:blip xmlns:r="http://schemas.openxmlformats.org/officeDocument/2006/relationships" r:embed="rId1"/>
          <a:stretch>
            <a:fillRect/>
          </a:stretch>
        </a:blipFill>
        <a:ln>
          <a:noFill/>
        </a:ln>
        <a:effectLst/>
      </dsp:spPr>
      <dsp:style>
        <a:lnRef idx="0">
          <a:scrgbClr r="0" g="0" b="0"/>
        </a:lnRef>
        <a:fillRef idx="1">
          <a:scrgbClr r="0" g="0" b="0"/>
        </a:fillRef>
        <a:effectRef idx="0">
          <a:scrgbClr r="0" g="0" b="0"/>
        </a:effectRef>
        <a:fontRef idx="minor"/>
      </dsp:style>
    </dsp:sp>
    <dsp:sp modelId="{966B0F60-3E83-4D46-A69C-F8FBC4706850}">
      <dsp:nvSpPr>
        <dsp:cNvPr id="0" name=""/>
        <dsp:cNvSpPr/>
      </dsp:nvSpPr>
      <dsp:spPr>
        <a:xfrm>
          <a:off x="506730" y="674000"/>
          <a:ext cx="2080260" cy="2080260"/>
        </a:xfrm>
        <a:prstGeom prst="roundRect">
          <a:avLst/>
        </a:prstGeom>
        <a:solidFill>
          <a:srgbClr val="0093B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Alpha (falling asleep)</a:t>
          </a:r>
        </a:p>
      </dsp:txBody>
      <dsp:txXfrm>
        <a:off x="608280" y="775550"/>
        <a:ext cx="1877160" cy="1877160"/>
      </dsp:txXfrm>
    </dsp:sp>
    <dsp:sp modelId="{E4CA958E-1A94-4367-89DE-FEECDBA07DF5}">
      <dsp:nvSpPr>
        <dsp:cNvPr id="0" name=""/>
        <dsp:cNvSpPr/>
      </dsp:nvSpPr>
      <dsp:spPr>
        <a:xfrm>
          <a:off x="2747010" y="674000"/>
          <a:ext cx="2080260" cy="2080260"/>
        </a:xfrm>
        <a:prstGeom prst="roundRect">
          <a:avLst/>
        </a:prstGeom>
        <a:solidFill>
          <a:srgbClr val="0093B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Theta (lightly asleep)</a:t>
          </a:r>
        </a:p>
      </dsp:txBody>
      <dsp:txXfrm>
        <a:off x="2848560" y="775550"/>
        <a:ext cx="1877160" cy="1877160"/>
      </dsp:txXfrm>
    </dsp:sp>
    <dsp:sp modelId="{9663B27E-2F0C-44D8-A001-4893DDA614DD}">
      <dsp:nvSpPr>
        <dsp:cNvPr id="0" name=""/>
        <dsp:cNvSpPr/>
      </dsp:nvSpPr>
      <dsp:spPr>
        <a:xfrm>
          <a:off x="506730" y="2914281"/>
          <a:ext cx="2080260" cy="2080260"/>
        </a:xfrm>
        <a:prstGeom prst="roundRect">
          <a:avLst/>
        </a:prstGeom>
        <a:solidFill>
          <a:srgbClr val="0093B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REM (dream sleep)</a:t>
          </a:r>
        </a:p>
      </dsp:txBody>
      <dsp:txXfrm>
        <a:off x="608280" y="3015831"/>
        <a:ext cx="1877160" cy="1877160"/>
      </dsp:txXfrm>
    </dsp:sp>
    <dsp:sp modelId="{60F5D71B-BC06-401A-B6AC-3C7AEA5B5A09}">
      <dsp:nvSpPr>
        <dsp:cNvPr id="0" name=""/>
        <dsp:cNvSpPr/>
      </dsp:nvSpPr>
      <dsp:spPr>
        <a:xfrm>
          <a:off x="2747010" y="2914281"/>
          <a:ext cx="2080260" cy="2080260"/>
        </a:xfrm>
        <a:prstGeom prst="roundRect">
          <a:avLst/>
        </a:prstGeom>
        <a:solidFill>
          <a:srgbClr val="0093B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Delta (phase 3 and 4: deeply asleep)</a:t>
          </a:r>
        </a:p>
      </dsp:txBody>
      <dsp:txXfrm>
        <a:off x="2848560" y="3015831"/>
        <a:ext cx="1877160" cy="187716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570959-C612-483E-9F27-7EA14821777F}">
      <dsp:nvSpPr>
        <dsp:cNvPr id="0" name=""/>
        <dsp:cNvSpPr/>
      </dsp:nvSpPr>
      <dsp:spPr>
        <a:xfrm>
          <a:off x="520145" y="375124"/>
          <a:ext cx="555925" cy="555925"/>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EAC1B94-2F09-4E1A-A2EC-CD787F424A90}">
      <dsp:nvSpPr>
        <dsp:cNvPr id="0" name=""/>
        <dsp:cNvSpPr/>
      </dsp:nvSpPr>
      <dsp:spPr>
        <a:xfrm>
          <a:off x="3929" y="1079080"/>
          <a:ext cx="1588359" cy="8399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defRPr b="1"/>
          </a:pPr>
          <a:r>
            <a:rPr lang="en-US" sz="2000" kern="1200"/>
            <a:t>Dark</a:t>
          </a:r>
        </a:p>
      </dsp:txBody>
      <dsp:txXfrm>
        <a:off x="3929" y="1079080"/>
        <a:ext cx="1588359" cy="839938"/>
      </dsp:txXfrm>
    </dsp:sp>
    <dsp:sp modelId="{1E630B82-1D8C-4084-ACE9-D199570FAA7F}">
      <dsp:nvSpPr>
        <dsp:cNvPr id="0" name=""/>
        <dsp:cNvSpPr/>
      </dsp:nvSpPr>
      <dsp:spPr>
        <a:xfrm>
          <a:off x="3929" y="1987869"/>
          <a:ext cx="1588359" cy="18298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pPr>
          <a:r>
            <a:rPr lang="en-US" sz="1600" kern="1200"/>
            <a:t>Light proof blinds or curtains</a:t>
          </a:r>
        </a:p>
        <a:p>
          <a:pPr marL="0" lvl="0" indent="0" algn="ctr" defTabSz="711200">
            <a:lnSpc>
              <a:spcPct val="90000"/>
            </a:lnSpc>
            <a:spcBef>
              <a:spcPct val="0"/>
            </a:spcBef>
            <a:spcAft>
              <a:spcPct val="35000"/>
            </a:spcAft>
            <a:buNone/>
          </a:pPr>
          <a:r>
            <a:rPr lang="en-US" sz="1600" kern="1200"/>
            <a:t>Below 100 lux</a:t>
          </a:r>
        </a:p>
        <a:p>
          <a:pPr marL="0" lvl="0" indent="0" algn="ctr" defTabSz="711200">
            <a:lnSpc>
              <a:spcPct val="90000"/>
            </a:lnSpc>
            <a:spcBef>
              <a:spcPct val="0"/>
            </a:spcBef>
            <a:spcAft>
              <a:spcPct val="35000"/>
            </a:spcAft>
            <a:buNone/>
          </a:pPr>
          <a:r>
            <a:rPr lang="en-US" sz="1600" kern="1200"/>
            <a:t>Mask?</a:t>
          </a:r>
        </a:p>
        <a:p>
          <a:pPr marL="0" lvl="0" indent="0" algn="ctr" defTabSz="711200">
            <a:lnSpc>
              <a:spcPct val="90000"/>
            </a:lnSpc>
            <a:spcBef>
              <a:spcPct val="0"/>
            </a:spcBef>
            <a:spcAft>
              <a:spcPct val="35000"/>
            </a:spcAft>
            <a:buNone/>
          </a:pPr>
          <a:r>
            <a:rPr lang="en-US" sz="1600" kern="1200"/>
            <a:t>Consider night light to rest room, etc.</a:t>
          </a:r>
        </a:p>
      </dsp:txBody>
      <dsp:txXfrm>
        <a:off x="3929" y="1987869"/>
        <a:ext cx="1588359" cy="1829811"/>
      </dsp:txXfrm>
    </dsp:sp>
    <dsp:sp modelId="{7FA1B252-DFD6-4EFD-BE88-ACF46202BE1B}">
      <dsp:nvSpPr>
        <dsp:cNvPr id="0" name=""/>
        <dsp:cNvSpPr/>
      </dsp:nvSpPr>
      <dsp:spPr>
        <a:xfrm>
          <a:off x="2386468" y="375124"/>
          <a:ext cx="555925" cy="555925"/>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C2CE608-3833-4076-8BA8-DFEF19649704}">
      <dsp:nvSpPr>
        <dsp:cNvPr id="0" name=""/>
        <dsp:cNvSpPr/>
      </dsp:nvSpPr>
      <dsp:spPr>
        <a:xfrm>
          <a:off x="1870251" y="1079080"/>
          <a:ext cx="1588359" cy="8399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defRPr b="1"/>
          </a:pPr>
          <a:r>
            <a:rPr lang="en-US" sz="2000" kern="1200"/>
            <a:t>Quiet</a:t>
          </a:r>
        </a:p>
      </dsp:txBody>
      <dsp:txXfrm>
        <a:off x="1870251" y="1079080"/>
        <a:ext cx="1588359" cy="839938"/>
      </dsp:txXfrm>
    </dsp:sp>
    <dsp:sp modelId="{EA7B6DAB-6781-4B89-9D33-07BA5A216718}">
      <dsp:nvSpPr>
        <dsp:cNvPr id="0" name=""/>
        <dsp:cNvSpPr/>
      </dsp:nvSpPr>
      <dsp:spPr>
        <a:xfrm>
          <a:off x="1870251" y="1987869"/>
          <a:ext cx="1588359" cy="18298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pPr>
          <a:r>
            <a:rPr lang="en-US" sz="1600" kern="1200"/>
            <a:t>Ear plugs?</a:t>
          </a:r>
        </a:p>
        <a:p>
          <a:pPr marL="0" lvl="0" indent="0" algn="ctr" defTabSz="711200">
            <a:lnSpc>
              <a:spcPct val="90000"/>
            </a:lnSpc>
            <a:spcBef>
              <a:spcPct val="0"/>
            </a:spcBef>
            <a:spcAft>
              <a:spcPct val="35000"/>
            </a:spcAft>
            <a:buNone/>
          </a:pPr>
          <a:r>
            <a:rPr lang="en-US" sz="1600" kern="1200"/>
            <a:t>White noise / fan</a:t>
          </a:r>
        </a:p>
      </dsp:txBody>
      <dsp:txXfrm>
        <a:off x="1870251" y="1987869"/>
        <a:ext cx="1588359" cy="1829811"/>
      </dsp:txXfrm>
    </dsp:sp>
    <dsp:sp modelId="{C1714556-E296-4369-818F-F498E310F892}">
      <dsp:nvSpPr>
        <dsp:cNvPr id="0" name=""/>
        <dsp:cNvSpPr/>
      </dsp:nvSpPr>
      <dsp:spPr>
        <a:xfrm>
          <a:off x="4252790" y="375124"/>
          <a:ext cx="555925" cy="555925"/>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17CF52C-E9E1-4661-A2A4-B0C9C49AC02C}">
      <dsp:nvSpPr>
        <dsp:cNvPr id="0" name=""/>
        <dsp:cNvSpPr/>
      </dsp:nvSpPr>
      <dsp:spPr>
        <a:xfrm>
          <a:off x="3736573" y="1079080"/>
          <a:ext cx="1588359" cy="8399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defRPr b="1"/>
          </a:pPr>
          <a:r>
            <a:rPr lang="en-US" sz="2000" kern="1200"/>
            <a:t>Cold</a:t>
          </a:r>
        </a:p>
      </dsp:txBody>
      <dsp:txXfrm>
        <a:off x="3736573" y="1079080"/>
        <a:ext cx="1588359" cy="839938"/>
      </dsp:txXfrm>
    </dsp:sp>
    <dsp:sp modelId="{A86614D8-D5B1-493B-9906-7719A7DC22C8}">
      <dsp:nvSpPr>
        <dsp:cNvPr id="0" name=""/>
        <dsp:cNvSpPr/>
      </dsp:nvSpPr>
      <dsp:spPr>
        <a:xfrm>
          <a:off x="3736573" y="1987869"/>
          <a:ext cx="1588359" cy="18298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pPr>
          <a:r>
            <a:rPr lang="en-US" sz="1600" kern="1200" dirty="0"/>
            <a:t>65</a:t>
          </a:r>
          <a:r>
            <a:rPr lang="en-US" sz="1600" kern="1200" baseline="30000" dirty="0"/>
            <a:t>o</a:t>
          </a:r>
          <a:r>
            <a:rPr lang="en-US" sz="1600" kern="1200" dirty="0"/>
            <a:t> </a:t>
          </a:r>
        </a:p>
        <a:p>
          <a:pPr marL="0" lvl="0" indent="0" algn="ctr" defTabSz="711200">
            <a:lnSpc>
              <a:spcPct val="90000"/>
            </a:lnSpc>
            <a:spcBef>
              <a:spcPct val="0"/>
            </a:spcBef>
            <a:spcAft>
              <a:spcPct val="35000"/>
            </a:spcAft>
            <a:buNone/>
          </a:pPr>
          <a:r>
            <a:rPr lang="en-US" sz="1600" kern="1200"/>
            <a:t>Fan / moving air</a:t>
          </a:r>
        </a:p>
      </dsp:txBody>
      <dsp:txXfrm>
        <a:off x="3736573" y="1987869"/>
        <a:ext cx="1588359" cy="1829811"/>
      </dsp:txXfrm>
    </dsp:sp>
    <dsp:sp modelId="{E7A2F901-051F-47B0-BB98-2F48034DABE7}">
      <dsp:nvSpPr>
        <dsp:cNvPr id="0" name=""/>
        <dsp:cNvSpPr/>
      </dsp:nvSpPr>
      <dsp:spPr>
        <a:xfrm>
          <a:off x="6119112" y="375124"/>
          <a:ext cx="555925" cy="555925"/>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25C6F6B-9824-4CA8-AD73-9536ECA5E048}">
      <dsp:nvSpPr>
        <dsp:cNvPr id="0" name=""/>
        <dsp:cNvSpPr/>
      </dsp:nvSpPr>
      <dsp:spPr>
        <a:xfrm>
          <a:off x="5602895" y="1079080"/>
          <a:ext cx="1588359" cy="8399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defRPr b="1"/>
          </a:pPr>
          <a:r>
            <a:rPr lang="en-US" sz="2000" kern="1200"/>
            <a:t>Establish a routine</a:t>
          </a:r>
        </a:p>
      </dsp:txBody>
      <dsp:txXfrm>
        <a:off x="5602895" y="1079080"/>
        <a:ext cx="1588359" cy="839938"/>
      </dsp:txXfrm>
    </dsp:sp>
    <dsp:sp modelId="{A8C93555-3EEE-4D2E-B30A-CD897356103D}">
      <dsp:nvSpPr>
        <dsp:cNvPr id="0" name=""/>
        <dsp:cNvSpPr/>
      </dsp:nvSpPr>
      <dsp:spPr>
        <a:xfrm>
          <a:off x="5602895" y="1987869"/>
          <a:ext cx="1588359" cy="18298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pPr>
          <a:r>
            <a:rPr lang="en-US" sz="1600" kern="1200"/>
            <a:t>When adequate sleep quantity is not possible, stick to a routine</a:t>
          </a:r>
        </a:p>
      </dsp:txBody>
      <dsp:txXfrm>
        <a:off x="5602895" y="1987869"/>
        <a:ext cx="1588359" cy="1829811"/>
      </dsp:txXfrm>
    </dsp:sp>
    <dsp:sp modelId="{89B02A40-4E78-442D-AF39-E896C13AC602}">
      <dsp:nvSpPr>
        <dsp:cNvPr id="0" name=""/>
        <dsp:cNvSpPr/>
      </dsp:nvSpPr>
      <dsp:spPr>
        <a:xfrm>
          <a:off x="7985435" y="375124"/>
          <a:ext cx="555925" cy="555925"/>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BD5B65C-C4BB-46CB-B9AB-C088DEA8ACFE}">
      <dsp:nvSpPr>
        <dsp:cNvPr id="0" name=""/>
        <dsp:cNvSpPr/>
      </dsp:nvSpPr>
      <dsp:spPr>
        <a:xfrm>
          <a:off x="7469218" y="1079080"/>
          <a:ext cx="1588359" cy="8399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defRPr b="1"/>
          </a:pPr>
          <a:r>
            <a:rPr lang="en-US" sz="2000" kern="1200"/>
            <a:t>Monitor “sleep debt” and catch up</a:t>
          </a:r>
        </a:p>
      </dsp:txBody>
      <dsp:txXfrm>
        <a:off x="7469218" y="1079080"/>
        <a:ext cx="1588359" cy="839938"/>
      </dsp:txXfrm>
    </dsp:sp>
    <dsp:sp modelId="{8A559737-BB0C-4125-A16D-D006C474B022}">
      <dsp:nvSpPr>
        <dsp:cNvPr id="0" name=""/>
        <dsp:cNvSpPr/>
      </dsp:nvSpPr>
      <dsp:spPr>
        <a:xfrm>
          <a:off x="7469218" y="1987869"/>
          <a:ext cx="1588359" cy="1829811"/>
        </a:xfrm>
        <a:prstGeom prst="rect">
          <a:avLst/>
        </a:prstGeom>
        <a:noFill/>
        <a:ln>
          <a:noFill/>
        </a:ln>
        <a:effectLst/>
      </dsp:spPr>
      <dsp:style>
        <a:lnRef idx="0">
          <a:scrgbClr r="0" g="0" b="0"/>
        </a:lnRef>
        <a:fillRef idx="0">
          <a:scrgbClr r="0" g="0" b="0"/>
        </a:fillRef>
        <a:effectRef idx="0">
          <a:scrgbClr r="0" g="0" b="0"/>
        </a:effectRef>
        <a:fontRef idx="minor"/>
      </dsp:style>
    </dsp:sp>
    <dsp:sp modelId="{B448869C-DE5E-4C3B-B5E9-A416AC0868A2}">
      <dsp:nvSpPr>
        <dsp:cNvPr id="0" name=""/>
        <dsp:cNvSpPr/>
      </dsp:nvSpPr>
      <dsp:spPr>
        <a:xfrm>
          <a:off x="9851757" y="375124"/>
          <a:ext cx="555925" cy="555925"/>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CEBFF14-0B1B-4044-9EF7-68A5BBFA8EF0}">
      <dsp:nvSpPr>
        <dsp:cNvPr id="0" name=""/>
        <dsp:cNvSpPr/>
      </dsp:nvSpPr>
      <dsp:spPr>
        <a:xfrm>
          <a:off x="9335540" y="1079080"/>
          <a:ext cx="1588359" cy="8399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defRPr b="1"/>
          </a:pPr>
          <a:r>
            <a:rPr lang="en-US" sz="2000" kern="1200"/>
            <a:t>Time to wind down after shift</a:t>
          </a:r>
        </a:p>
      </dsp:txBody>
      <dsp:txXfrm>
        <a:off x="9335540" y="1079080"/>
        <a:ext cx="1588359" cy="839938"/>
      </dsp:txXfrm>
    </dsp:sp>
    <dsp:sp modelId="{FF78AF26-43BE-4503-8219-C50A317E9151}">
      <dsp:nvSpPr>
        <dsp:cNvPr id="0" name=""/>
        <dsp:cNvSpPr/>
      </dsp:nvSpPr>
      <dsp:spPr>
        <a:xfrm>
          <a:off x="9335540" y="1987869"/>
          <a:ext cx="1588359" cy="1829811"/>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036484-2C28-470D-8646-8A2A60E1BBD4}">
      <dsp:nvSpPr>
        <dsp:cNvPr id="0" name=""/>
        <dsp:cNvSpPr/>
      </dsp:nvSpPr>
      <dsp:spPr>
        <a:xfrm>
          <a:off x="3929" y="577522"/>
          <a:ext cx="555925" cy="555925"/>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719CC07-2B78-4126-AB6C-794288853587}">
      <dsp:nvSpPr>
        <dsp:cNvPr id="0" name=""/>
        <dsp:cNvSpPr/>
      </dsp:nvSpPr>
      <dsp:spPr>
        <a:xfrm>
          <a:off x="3929" y="1264075"/>
          <a:ext cx="1588359" cy="13969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89000">
            <a:lnSpc>
              <a:spcPct val="90000"/>
            </a:lnSpc>
            <a:spcBef>
              <a:spcPct val="0"/>
            </a:spcBef>
            <a:spcAft>
              <a:spcPct val="35000"/>
            </a:spcAft>
            <a:buNone/>
            <a:defRPr b="1"/>
          </a:pPr>
          <a:r>
            <a:rPr lang="en-US" sz="2000" kern="1200" dirty="0"/>
            <a:t>Light exposure for 30 mins upon waking </a:t>
          </a:r>
        </a:p>
      </dsp:txBody>
      <dsp:txXfrm>
        <a:off x="3929" y="1264075"/>
        <a:ext cx="1588359" cy="1396951"/>
      </dsp:txXfrm>
    </dsp:sp>
    <dsp:sp modelId="{FBB8C476-847F-4C1B-8133-D89FE54CAFBC}">
      <dsp:nvSpPr>
        <dsp:cNvPr id="0" name=""/>
        <dsp:cNvSpPr/>
      </dsp:nvSpPr>
      <dsp:spPr>
        <a:xfrm>
          <a:off x="3929" y="2721783"/>
          <a:ext cx="1588359" cy="8934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11200">
            <a:lnSpc>
              <a:spcPct val="90000"/>
            </a:lnSpc>
            <a:spcBef>
              <a:spcPct val="0"/>
            </a:spcBef>
            <a:spcAft>
              <a:spcPct val="35000"/>
            </a:spcAft>
            <a:buNone/>
          </a:pPr>
          <a:r>
            <a:rPr lang="en-US" sz="1600" kern="1200"/>
            <a:t>Consider purchasing a SAD light therapy box ~ $30</a:t>
          </a:r>
        </a:p>
      </dsp:txBody>
      <dsp:txXfrm>
        <a:off x="3929" y="2721783"/>
        <a:ext cx="1588359" cy="893498"/>
      </dsp:txXfrm>
    </dsp:sp>
    <dsp:sp modelId="{BA0694C4-4B95-4E1B-869A-D6EFF39535AE}">
      <dsp:nvSpPr>
        <dsp:cNvPr id="0" name=""/>
        <dsp:cNvSpPr/>
      </dsp:nvSpPr>
      <dsp:spPr>
        <a:xfrm>
          <a:off x="1870251" y="577522"/>
          <a:ext cx="555925" cy="555925"/>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719248E-128D-420E-8392-51E3914AC604}">
      <dsp:nvSpPr>
        <dsp:cNvPr id="0" name=""/>
        <dsp:cNvSpPr/>
      </dsp:nvSpPr>
      <dsp:spPr>
        <a:xfrm>
          <a:off x="1870251" y="1264075"/>
          <a:ext cx="1588359" cy="13969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89000">
            <a:lnSpc>
              <a:spcPct val="90000"/>
            </a:lnSpc>
            <a:spcBef>
              <a:spcPct val="0"/>
            </a:spcBef>
            <a:spcAft>
              <a:spcPct val="35000"/>
            </a:spcAft>
            <a:buNone/>
            <a:defRPr b="1"/>
          </a:pPr>
          <a:r>
            <a:rPr lang="en-US" sz="2000" kern="1200" dirty="0"/>
            <a:t>Light avoidance for 30 mins before bed</a:t>
          </a:r>
        </a:p>
      </dsp:txBody>
      <dsp:txXfrm>
        <a:off x="1870251" y="1264075"/>
        <a:ext cx="1588359" cy="1396951"/>
      </dsp:txXfrm>
    </dsp:sp>
    <dsp:sp modelId="{17E9EDAA-3799-4127-8804-2715AA888F22}">
      <dsp:nvSpPr>
        <dsp:cNvPr id="0" name=""/>
        <dsp:cNvSpPr/>
      </dsp:nvSpPr>
      <dsp:spPr>
        <a:xfrm>
          <a:off x="1870251" y="2721783"/>
          <a:ext cx="1588359" cy="893498"/>
        </a:xfrm>
        <a:prstGeom prst="rect">
          <a:avLst/>
        </a:prstGeom>
        <a:noFill/>
        <a:ln>
          <a:noFill/>
        </a:ln>
        <a:effectLst/>
      </dsp:spPr>
      <dsp:style>
        <a:lnRef idx="0">
          <a:scrgbClr r="0" g="0" b="0"/>
        </a:lnRef>
        <a:fillRef idx="0">
          <a:scrgbClr r="0" g="0" b="0"/>
        </a:fillRef>
        <a:effectRef idx="0">
          <a:scrgbClr r="0" g="0" b="0"/>
        </a:effectRef>
        <a:fontRef idx="minor"/>
      </dsp:style>
    </dsp:sp>
    <dsp:sp modelId="{B017338C-435E-4096-B5CE-2D941A95DFBB}">
      <dsp:nvSpPr>
        <dsp:cNvPr id="0" name=""/>
        <dsp:cNvSpPr/>
      </dsp:nvSpPr>
      <dsp:spPr>
        <a:xfrm>
          <a:off x="3736573" y="577522"/>
          <a:ext cx="555925" cy="555925"/>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950B2CD-D94A-4711-8AA5-661C766D9A0C}">
      <dsp:nvSpPr>
        <dsp:cNvPr id="0" name=""/>
        <dsp:cNvSpPr/>
      </dsp:nvSpPr>
      <dsp:spPr>
        <a:xfrm>
          <a:off x="3736573" y="1264075"/>
          <a:ext cx="1588359" cy="13969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89000">
            <a:lnSpc>
              <a:spcPct val="90000"/>
            </a:lnSpc>
            <a:spcBef>
              <a:spcPct val="0"/>
            </a:spcBef>
            <a:spcAft>
              <a:spcPct val="35000"/>
            </a:spcAft>
            <a:buNone/>
            <a:defRPr b="1"/>
          </a:pPr>
          <a:r>
            <a:rPr lang="en-US" sz="2000" kern="1200"/>
            <a:t>Limit technology before bed</a:t>
          </a:r>
        </a:p>
      </dsp:txBody>
      <dsp:txXfrm>
        <a:off x="3736573" y="1264075"/>
        <a:ext cx="1588359" cy="1396951"/>
      </dsp:txXfrm>
    </dsp:sp>
    <dsp:sp modelId="{18E6EC51-0B38-4C8C-9584-35B1E44807D8}">
      <dsp:nvSpPr>
        <dsp:cNvPr id="0" name=""/>
        <dsp:cNvSpPr/>
      </dsp:nvSpPr>
      <dsp:spPr>
        <a:xfrm>
          <a:off x="3736573" y="2721783"/>
          <a:ext cx="1588359" cy="893498"/>
        </a:xfrm>
        <a:prstGeom prst="rect">
          <a:avLst/>
        </a:prstGeom>
        <a:noFill/>
        <a:ln>
          <a:noFill/>
        </a:ln>
        <a:effectLst/>
      </dsp:spPr>
      <dsp:style>
        <a:lnRef idx="0">
          <a:scrgbClr r="0" g="0" b="0"/>
        </a:lnRef>
        <a:fillRef idx="0">
          <a:scrgbClr r="0" g="0" b="0"/>
        </a:fillRef>
        <a:effectRef idx="0">
          <a:scrgbClr r="0" g="0" b="0"/>
        </a:effectRef>
        <a:fontRef idx="minor"/>
      </dsp:style>
    </dsp:sp>
    <dsp:sp modelId="{D59CEE2D-BFE2-4391-92BC-58BA12B94691}">
      <dsp:nvSpPr>
        <dsp:cNvPr id="0" name=""/>
        <dsp:cNvSpPr/>
      </dsp:nvSpPr>
      <dsp:spPr>
        <a:xfrm>
          <a:off x="5602895" y="577522"/>
          <a:ext cx="555925" cy="555925"/>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0F605EF-CBDC-46EF-A7B2-EACDCF3F849B}">
      <dsp:nvSpPr>
        <dsp:cNvPr id="0" name=""/>
        <dsp:cNvSpPr/>
      </dsp:nvSpPr>
      <dsp:spPr>
        <a:xfrm>
          <a:off x="5602895" y="1264075"/>
          <a:ext cx="1588359" cy="13969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89000">
            <a:lnSpc>
              <a:spcPct val="90000"/>
            </a:lnSpc>
            <a:spcBef>
              <a:spcPct val="0"/>
            </a:spcBef>
            <a:spcAft>
              <a:spcPct val="35000"/>
            </a:spcAft>
            <a:buNone/>
            <a:defRPr b="1"/>
          </a:pPr>
          <a:r>
            <a:rPr lang="en-US" sz="2000" kern="1200"/>
            <a:t>No TV, laptop, iPad, etc. in the bedroom</a:t>
          </a:r>
        </a:p>
      </dsp:txBody>
      <dsp:txXfrm>
        <a:off x="5602895" y="1264075"/>
        <a:ext cx="1588359" cy="1396951"/>
      </dsp:txXfrm>
    </dsp:sp>
    <dsp:sp modelId="{095DF2AD-6483-41FC-9364-C1F94CB632C0}">
      <dsp:nvSpPr>
        <dsp:cNvPr id="0" name=""/>
        <dsp:cNvSpPr/>
      </dsp:nvSpPr>
      <dsp:spPr>
        <a:xfrm>
          <a:off x="5602895" y="2721783"/>
          <a:ext cx="1588359" cy="893498"/>
        </a:xfrm>
        <a:prstGeom prst="rect">
          <a:avLst/>
        </a:prstGeom>
        <a:noFill/>
        <a:ln>
          <a:noFill/>
        </a:ln>
        <a:effectLst/>
      </dsp:spPr>
      <dsp:style>
        <a:lnRef idx="0">
          <a:scrgbClr r="0" g="0" b="0"/>
        </a:lnRef>
        <a:fillRef idx="0">
          <a:scrgbClr r="0" g="0" b="0"/>
        </a:fillRef>
        <a:effectRef idx="0">
          <a:scrgbClr r="0" g="0" b="0"/>
        </a:effectRef>
        <a:fontRef idx="minor"/>
      </dsp:style>
    </dsp:sp>
    <dsp:sp modelId="{E2DCFCCA-F88B-4F5B-8AE6-076C1CF5D60A}">
      <dsp:nvSpPr>
        <dsp:cNvPr id="0" name=""/>
        <dsp:cNvSpPr/>
      </dsp:nvSpPr>
      <dsp:spPr>
        <a:xfrm>
          <a:off x="7469218" y="577522"/>
          <a:ext cx="555925" cy="555925"/>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80E2BC3-9A2F-4DFB-98BF-1C6E8A2CBD71}">
      <dsp:nvSpPr>
        <dsp:cNvPr id="0" name=""/>
        <dsp:cNvSpPr/>
      </dsp:nvSpPr>
      <dsp:spPr>
        <a:xfrm>
          <a:off x="7469218" y="1264075"/>
          <a:ext cx="1588359" cy="13969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89000">
            <a:lnSpc>
              <a:spcPct val="90000"/>
            </a:lnSpc>
            <a:spcBef>
              <a:spcPct val="0"/>
            </a:spcBef>
            <a:spcAft>
              <a:spcPct val="35000"/>
            </a:spcAft>
            <a:buNone/>
            <a:defRPr b="1"/>
          </a:pPr>
          <a:r>
            <a:rPr lang="en-US" sz="2000" kern="1200"/>
            <a:t>Use the “night shift” feature to reduce blue light before sleep</a:t>
          </a:r>
        </a:p>
      </dsp:txBody>
      <dsp:txXfrm>
        <a:off x="7469218" y="1264075"/>
        <a:ext cx="1588359" cy="1396951"/>
      </dsp:txXfrm>
    </dsp:sp>
    <dsp:sp modelId="{AE0E0C52-EE92-4293-ACAF-17D5D12C69A1}">
      <dsp:nvSpPr>
        <dsp:cNvPr id="0" name=""/>
        <dsp:cNvSpPr/>
      </dsp:nvSpPr>
      <dsp:spPr>
        <a:xfrm>
          <a:off x="7469218" y="2721783"/>
          <a:ext cx="1588359" cy="893498"/>
        </a:xfrm>
        <a:prstGeom prst="rect">
          <a:avLst/>
        </a:prstGeom>
        <a:noFill/>
        <a:ln>
          <a:noFill/>
        </a:ln>
        <a:effectLst/>
      </dsp:spPr>
      <dsp:style>
        <a:lnRef idx="0">
          <a:scrgbClr r="0" g="0" b="0"/>
        </a:lnRef>
        <a:fillRef idx="0">
          <a:scrgbClr r="0" g="0" b="0"/>
        </a:fillRef>
        <a:effectRef idx="0">
          <a:scrgbClr r="0" g="0" b="0"/>
        </a:effectRef>
        <a:fontRef idx="minor"/>
      </dsp:style>
    </dsp:sp>
    <dsp:sp modelId="{733D5E9C-FB0F-4E8E-BFCB-3BCE49ED3EA3}">
      <dsp:nvSpPr>
        <dsp:cNvPr id="0" name=""/>
        <dsp:cNvSpPr/>
      </dsp:nvSpPr>
      <dsp:spPr>
        <a:xfrm>
          <a:off x="9335540" y="577522"/>
          <a:ext cx="555925" cy="555925"/>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CE3E127-0037-42FE-83A8-942ECF97857B}">
      <dsp:nvSpPr>
        <dsp:cNvPr id="0" name=""/>
        <dsp:cNvSpPr/>
      </dsp:nvSpPr>
      <dsp:spPr>
        <a:xfrm>
          <a:off x="9335540" y="1264075"/>
          <a:ext cx="1588359" cy="13969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89000">
            <a:lnSpc>
              <a:spcPct val="90000"/>
            </a:lnSpc>
            <a:spcBef>
              <a:spcPct val="0"/>
            </a:spcBef>
            <a:spcAft>
              <a:spcPct val="35000"/>
            </a:spcAft>
            <a:buNone/>
            <a:defRPr b="1"/>
          </a:pPr>
          <a:r>
            <a:rPr lang="en-US" sz="2000" kern="1200"/>
            <a:t>Consider changing bulbs in your house</a:t>
          </a:r>
        </a:p>
      </dsp:txBody>
      <dsp:txXfrm>
        <a:off x="9335540" y="1264075"/>
        <a:ext cx="1588359" cy="1396951"/>
      </dsp:txXfrm>
    </dsp:sp>
    <dsp:sp modelId="{841EAA42-A625-48DB-A78C-F75483E8C17F}">
      <dsp:nvSpPr>
        <dsp:cNvPr id="0" name=""/>
        <dsp:cNvSpPr/>
      </dsp:nvSpPr>
      <dsp:spPr>
        <a:xfrm>
          <a:off x="9335540" y="2721783"/>
          <a:ext cx="1588359" cy="893498"/>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timeline" pri="103"/>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5.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6.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8.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9.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cdr:x>
      <cdr:y>0.31936</cdr:y>
    </cdr:from>
    <cdr:to>
      <cdr:x>1</cdr:x>
      <cdr:y>0.65594</cdr:y>
    </cdr:to>
    <cdr:sp macro="" textlink="">
      <cdr:nvSpPr>
        <cdr:cNvPr id="2" name="Rectangle 1">
          <a:extLst xmlns:a="http://schemas.openxmlformats.org/drawingml/2006/main">
            <a:ext uri="{FF2B5EF4-FFF2-40B4-BE49-F238E27FC236}">
              <a16:creationId xmlns:a16="http://schemas.microsoft.com/office/drawing/2014/main" id="{29693C12-2CD6-F14F-9790-F716154628B3}"/>
            </a:ext>
          </a:extLst>
        </cdr:cNvPr>
        <cdr:cNvSpPr/>
      </cdr:nvSpPr>
      <cdr:spPr>
        <a:xfrm xmlns:a="http://schemas.openxmlformats.org/drawingml/2006/main">
          <a:off x="0" y="438029"/>
          <a:ext cx="1371600" cy="461665"/>
        </a:xfrm>
        <a:prstGeom xmlns:a="http://schemas.openxmlformats.org/drawingml/2006/main" prst="rect">
          <a:avLst/>
        </a:prstGeom>
      </cdr:spPr>
      <cdr:txBody>
        <a:bodyPr xmlns:a="http://schemas.openxmlformats.org/drawingml/2006/main" wrap="square">
          <a:spAutoFit/>
        </a:bodyPr>
        <a:lstStyle xmlns:a="http://schemas.openxmlformats.org/drawingml/2006/main">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xmlns:a="http://schemas.openxmlformats.org/drawingml/2006/main">
          <a:pPr algn="ctr"/>
          <a:r>
            <a:rPr lang="en-US" sz="2400" b="1" dirty="0">
              <a:solidFill>
                <a:schemeClr val="tx1"/>
              </a:solidFill>
              <a:latin typeface="Lato Light" panose="020F0502020204030203" pitchFamily="34" charset="0"/>
              <a:ea typeface="Lato Light" panose="020F0502020204030203" pitchFamily="34" charset="0"/>
              <a:cs typeface="Lato Light" panose="020F0502020204030203" pitchFamily="34" charset="0"/>
            </a:rPr>
            <a:t> 41%</a:t>
          </a:r>
        </a:p>
      </cdr:txBody>
    </cdr:sp>
  </cdr:relSizeAnchor>
</c:userShapes>
</file>

<file path=ppt/drawings/drawing2.xml><?xml version="1.0" encoding="utf-8"?>
<c:userShapes xmlns:c="http://schemas.openxmlformats.org/drawingml/2006/chart">
  <cdr:relSizeAnchor xmlns:cdr="http://schemas.openxmlformats.org/drawingml/2006/chartDrawing">
    <cdr:from>
      <cdr:x>0</cdr:x>
      <cdr:y>0.32504</cdr:y>
    </cdr:from>
    <cdr:to>
      <cdr:x>1</cdr:x>
      <cdr:y>0.66163</cdr:y>
    </cdr:to>
    <cdr:sp macro="" textlink="">
      <cdr:nvSpPr>
        <cdr:cNvPr id="2" name="Rectangle 1">
          <a:extLst xmlns:a="http://schemas.openxmlformats.org/drawingml/2006/main">
            <a:ext uri="{FF2B5EF4-FFF2-40B4-BE49-F238E27FC236}">
              <a16:creationId xmlns:a16="http://schemas.microsoft.com/office/drawing/2014/main" id="{29693C12-2CD6-F14F-9790-F716154628B3}"/>
            </a:ext>
          </a:extLst>
        </cdr:cNvPr>
        <cdr:cNvSpPr/>
      </cdr:nvSpPr>
      <cdr:spPr>
        <a:xfrm xmlns:a="http://schemas.openxmlformats.org/drawingml/2006/main">
          <a:off x="0" y="445829"/>
          <a:ext cx="1371600" cy="461665"/>
        </a:xfrm>
        <a:prstGeom xmlns:a="http://schemas.openxmlformats.org/drawingml/2006/main" prst="rect">
          <a:avLst/>
        </a:prstGeom>
      </cdr:spPr>
      <cdr:txBody>
        <a:bodyPr xmlns:a="http://schemas.openxmlformats.org/drawingml/2006/main" wrap="square">
          <a:spAutoFit/>
        </a:bodyPr>
        <a:lstStyle xmlns:a="http://schemas.openxmlformats.org/drawingml/2006/main">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xmlns:a="http://schemas.openxmlformats.org/drawingml/2006/main">
          <a:pPr algn="ctr"/>
          <a:r>
            <a:rPr lang="en-US" sz="2400" b="1" dirty="0">
              <a:latin typeface="Lato Light" panose="020F0502020204030203" pitchFamily="34" charset="0"/>
              <a:ea typeface="Lato Light" panose="020F0502020204030203" pitchFamily="34" charset="0"/>
              <a:cs typeface="Lato Light" panose="020F0502020204030203" pitchFamily="34" charset="0"/>
            </a:rPr>
            <a:t> 89%</a:t>
          </a:r>
        </a:p>
      </cdr:txBody>
    </cdr:sp>
  </cdr:relSizeAnchor>
</c:userShapes>
</file>

<file path=ppt/drawings/drawing3.xml><?xml version="1.0" encoding="utf-8"?>
<c:userShapes xmlns:c="http://schemas.openxmlformats.org/drawingml/2006/chart">
  <cdr:relSizeAnchor xmlns:cdr="http://schemas.openxmlformats.org/drawingml/2006/chartDrawing">
    <cdr:from>
      <cdr:x>0</cdr:x>
      <cdr:y>0.30809</cdr:y>
    </cdr:from>
    <cdr:to>
      <cdr:x>1</cdr:x>
      <cdr:y>0.64468</cdr:y>
    </cdr:to>
    <cdr:sp macro="" textlink="">
      <cdr:nvSpPr>
        <cdr:cNvPr id="2" name="Rectangle 1">
          <a:extLst xmlns:a="http://schemas.openxmlformats.org/drawingml/2006/main">
            <a:ext uri="{FF2B5EF4-FFF2-40B4-BE49-F238E27FC236}">
              <a16:creationId xmlns:a16="http://schemas.microsoft.com/office/drawing/2014/main" id="{29693C12-2CD6-F14F-9790-F716154628B3}"/>
            </a:ext>
          </a:extLst>
        </cdr:cNvPr>
        <cdr:cNvSpPr/>
      </cdr:nvSpPr>
      <cdr:spPr>
        <a:xfrm xmlns:a="http://schemas.openxmlformats.org/drawingml/2006/main">
          <a:off x="0" y="422576"/>
          <a:ext cx="1371600" cy="461665"/>
        </a:xfrm>
        <a:prstGeom xmlns:a="http://schemas.openxmlformats.org/drawingml/2006/main" prst="rect">
          <a:avLst/>
        </a:prstGeom>
      </cdr:spPr>
      <cdr:txBody>
        <a:bodyPr xmlns:a="http://schemas.openxmlformats.org/drawingml/2006/main" wrap="square">
          <a:spAutoFit/>
        </a:bodyPr>
        <a:lstStyle xmlns:a="http://schemas.openxmlformats.org/drawingml/2006/main">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xmlns:a="http://schemas.openxmlformats.org/drawingml/2006/main">
          <a:pPr algn="ctr"/>
          <a:r>
            <a:rPr lang="en-US" sz="2400" b="1" dirty="0">
              <a:latin typeface="Lato Light" panose="020F0502020204030203" pitchFamily="34" charset="0"/>
              <a:ea typeface="Lato Light" panose="020F0502020204030203" pitchFamily="34" charset="0"/>
              <a:cs typeface="Lato Light" panose="020F0502020204030203" pitchFamily="34" charset="0"/>
            </a:rPr>
            <a:t> 50%</a:t>
          </a:r>
        </a:p>
      </cdr:txBody>
    </cdr:sp>
  </cdr:relSizeAnchor>
</c:userShapes>
</file>

<file path=ppt/drawings/drawing4.xml><?xml version="1.0" encoding="utf-8"?>
<c:userShapes xmlns:c="http://schemas.openxmlformats.org/drawingml/2006/chart">
  <cdr:relSizeAnchor xmlns:cdr="http://schemas.openxmlformats.org/drawingml/2006/chartDrawing">
    <cdr:from>
      <cdr:x>0</cdr:x>
      <cdr:y>0.3541</cdr:y>
    </cdr:from>
    <cdr:to>
      <cdr:x>1</cdr:x>
      <cdr:y>0.67248</cdr:y>
    </cdr:to>
    <cdr:sp macro="" textlink="">
      <cdr:nvSpPr>
        <cdr:cNvPr id="2" name="Rectangle 1">
          <a:extLst xmlns:a="http://schemas.openxmlformats.org/drawingml/2006/main">
            <a:ext uri="{FF2B5EF4-FFF2-40B4-BE49-F238E27FC236}">
              <a16:creationId xmlns:a16="http://schemas.microsoft.com/office/drawing/2014/main" id="{29693C12-2CD6-F14F-9790-F716154628B3}"/>
            </a:ext>
          </a:extLst>
        </cdr:cNvPr>
        <cdr:cNvSpPr/>
      </cdr:nvSpPr>
      <cdr:spPr>
        <a:xfrm xmlns:a="http://schemas.openxmlformats.org/drawingml/2006/main">
          <a:off x="0" y="513474"/>
          <a:ext cx="1518746" cy="461665"/>
        </a:xfrm>
        <a:prstGeom xmlns:a="http://schemas.openxmlformats.org/drawingml/2006/main" prst="rect">
          <a:avLst/>
        </a:prstGeom>
      </cdr:spPr>
      <cdr:txBody>
        <a:bodyPr xmlns:a="http://schemas.openxmlformats.org/drawingml/2006/main" wrap="square" anchor="ctr">
          <a:spAutoFit/>
        </a:bodyPr>
        <a:lstStyle xmlns:a="http://schemas.openxmlformats.org/drawingml/2006/main">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xmlns:a="http://schemas.openxmlformats.org/drawingml/2006/main">
          <a:pPr algn="ctr"/>
          <a:r>
            <a:rPr lang="en-US" sz="2400" b="1" dirty="0">
              <a:latin typeface="Lato Light" panose="020F0502020204030203" pitchFamily="34" charset="0"/>
              <a:ea typeface="Lato Light" panose="020F0502020204030203" pitchFamily="34" charset="0"/>
              <a:cs typeface="Lato Light" panose="020F0502020204030203" pitchFamily="34" charset="0"/>
            </a:rPr>
            <a:t> 25%</a:t>
          </a:r>
        </a:p>
      </cdr:txBody>
    </cdr:sp>
  </cdr:relSizeAnchor>
</c:userShapes>
</file>

<file path=ppt/drawings/drawing5.xml><?xml version="1.0" encoding="utf-8"?>
<c:userShapes xmlns:c="http://schemas.openxmlformats.org/drawingml/2006/chart">
  <cdr:relSizeAnchor xmlns:cdr="http://schemas.openxmlformats.org/drawingml/2006/chartDrawing">
    <cdr:from>
      <cdr:x>0</cdr:x>
      <cdr:y>0.30641</cdr:y>
    </cdr:from>
    <cdr:to>
      <cdr:x>1</cdr:x>
      <cdr:y>0.64299</cdr:y>
    </cdr:to>
    <cdr:sp macro="" textlink="">
      <cdr:nvSpPr>
        <cdr:cNvPr id="2" name="Rectangle 1">
          <a:extLst xmlns:a="http://schemas.openxmlformats.org/drawingml/2006/main">
            <a:ext uri="{FF2B5EF4-FFF2-40B4-BE49-F238E27FC236}">
              <a16:creationId xmlns:a16="http://schemas.microsoft.com/office/drawing/2014/main" id="{29693C12-2CD6-F14F-9790-F716154628B3}"/>
            </a:ext>
          </a:extLst>
        </cdr:cNvPr>
        <cdr:cNvSpPr/>
      </cdr:nvSpPr>
      <cdr:spPr>
        <a:xfrm xmlns:a="http://schemas.openxmlformats.org/drawingml/2006/main">
          <a:off x="0" y="420266"/>
          <a:ext cx="1371600" cy="461665"/>
        </a:xfrm>
        <a:prstGeom xmlns:a="http://schemas.openxmlformats.org/drawingml/2006/main" prst="rect">
          <a:avLst/>
        </a:prstGeom>
      </cdr:spPr>
      <cdr:txBody>
        <a:bodyPr xmlns:a="http://schemas.openxmlformats.org/drawingml/2006/main" wrap="square" anchor="ctr">
          <a:spAutoFit/>
        </a:bodyPr>
        <a:lstStyle xmlns:a="http://schemas.openxmlformats.org/drawingml/2006/main">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xmlns:a="http://schemas.openxmlformats.org/drawingml/2006/main">
          <a:pPr algn="ctr"/>
          <a:r>
            <a:rPr lang="en-US" sz="2400" b="1" dirty="0">
              <a:latin typeface="Lato Light" panose="020F0502020204030203" pitchFamily="34" charset="0"/>
              <a:ea typeface="Lato Light" panose="020F0502020204030203" pitchFamily="34" charset="0"/>
              <a:cs typeface="Lato Light" panose="020F0502020204030203" pitchFamily="34" charset="0"/>
            </a:rPr>
            <a:t>4%</a:t>
          </a:r>
        </a:p>
      </cdr:txBody>
    </cdr:sp>
  </cdr:relSizeAnchor>
</c:userShapes>
</file>

<file path=ppt/drawings/drawing6.xml><?xml version="1.0" encoding="utf-8"?>
<c:userShapes xmlns:c="http://schemas.openxmlformats.org/drawingml/2006/chart">
  <cdr:relSizeAnchor xmlns:cdr="http://schemas.openxmlformats.org/drawingml/2006/chartDrawing">
    <cdr:from>
      <cdr:x>0.06734</cdr:x>
      <cdr:y>0.67193</cdr:y>
    </cdr:from>
    <cdr:to>
      <cdr:x>0.973</cdr:x>
      <cdr:y>0.86044</cdr:y>
    </cdr:to>
    <cdr:sp macro="" textlink="">
      <cdr:nvSpPr>
        <cdr:cNvPr id="2" name="Rectangle 1">
          <a:extLst xmlns:a="http://schemas.openxmlformats.org/drawingml/2006/main">
            <a:ext uri="{FF2B5EF4-FFF2-40B4-BE49-F238E27FC236}">
              <a16:creationId xmlns:a16="http://schemas.microsoft.com/office/drawing/2014/main" id="{D5293B31-5F59-B54A-8839-DEC6480EAC7B}"/>
            </a:ext>
          </a:extLst>
        </cdr:cNvPr>
        <cdr:cNvSpPr/>
      </cdr:nvSpPr>
      <cdr:spPr>
        <a:xfrm xmlns:a="http://schemas.openxmlformats.org/drawingml/2006/main">
          <a:off x="1343147" y="8044751"/>
          <a:ext cx="18064396" cy="2256945"/>
        </a:xfrm>
        <a:prstGeom xmlns:a="http://schemas.openxmlformats.org/drawingml/2006/main" prst="rect">
          <a:avLst/>
        </a:prstGeom>
        <a:solidFill xmlns:a="http://schemas.openxmlformats.org/drawingml/2006/main">
          <a:srgbClr val="FF0000">
            <a:alpha val="5000"/>
          </a:srgbClr>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vert="vert270" anchor="b"/>
        <a:lstStyle xmlns:a="http://schemas.openxmlformats.org/drawingml/2006/main"/>
        <a:p xmlns:a="http://schemas.openxmlformats.org/drawingml/2006/main">
          <a:pPr algn="ctr"/>
          <a:r>
            <a:rPr lang="en-US" sz="1600" dirty="0">
              <a:solidFill>
                <a:sysClr val="windowText" lastClr="000000"/>
              </a:solidFill>
              <a:latin typeface="Arial" panose="020B0604020202020204" pitchFamily="34" charset="0"/>
              <a:cs typeface="Arial" panose="020B0604020202020204" pitchFamily="34" charset="0"/>
            </a:rPr>
            <a:t>&gt; 0.08% BAC</a:t>
          </a:r>
        </a:p>
      </cdr:txBody>
    </cdr:sp>
  </cdr:relSizeAnchor>
  <cdr:relSizeAnchor xmlns:cdr="http://schemas.openxmlformats.org/drawingml/2006/chartDrawing">
    <cdr:from>
      <cdr:x>0.06647</cdr:x>
      <cdr:y>0.48599</cdr:y>
    </cdr:from>
    <cdr:to>
      <cdr:x>0.97281</cdr:x>
      <cdr:y>0.67182</cdr:y>
    </cdr:to>
    <cdr:sp macro="" textlink="">
      <cdr:nvSpPr>
        <cdr:cNvPr id="4" name="Rectangle 3">
          <a:extLst xmlns:a="http://schemas.openxmlformats.org/drawingml/2006/main">
            <a:ext uri="{FF2B5EF4-FFF2-40B4-BE49-F238E27FC236}">
              <a16:creationId xmlns:a16="http://schemas.microsoft.com/office/drawing/2014/main" id="{E9B76A99-8193-2F4E-AFD3-ED2FB3F2CB8F}"/>
            </a:ext>
          </a:extLst>
        </cdr:cNvPr>
        <cdr:cNvSpPr/>
      </cdr:nvSpPr>
      <cdr:spPr>
        <a:xfrm xmlns:a="http://schemas.openxmlformats.org/drawingml/2006/main">
          <a:off x="1325787" y="5818596"/>
          <a:ext cx="18078041" cy="2224739"/>
        </a:xfrm>
        <a:prstGeom xmlns:a="http://schemas.openxmlformats.org/drawingml/2006/main" prst="rect">
          <a:avLst/>
        </a:prstGeom>
        <a:solidFill xmlns:a="http://schemas.openxmlformats.org/drawingml/2006/main">
          <a:srgbClr val="FFFC00">
            <a:alpha val="10000"/>
          </a:srgbClr>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vert270" anchor="b"/>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en-US" sz="1600" dirty="0">
              <a:solidFill>
                <a:sysClr val="windowText" lastClr="000000"/>
              </a:solidFill>
              <a:latin typeface="Arial" panose="020B0604020202020204" pitchFamily="34" charset="0"/>
              <a:cs typeface="Arial" panose="020B0604020202020204" pitchFamily="34" charset="0"/>
            </a:rPr>
            <a:t>0.05% BAC</a:t>
          </a:r>
        </a:p>
      </cdr:txBody>
    </cdr:sp>
  </cdr:relSizeAnchor>
  <cdr:relSizeAnchor xmlns:cdr="http://schemas.openxmlformats.org/drawingml/2006/chartDrawing">
    <cdr:from>
      <cdr:x>0.89452</cdr:x>
      <cdr:y>0</cdr:y>
    </cdr:from>
    <cdr:to>
      <cdr:x>1</cdr:x>
      <cdr:y>0.14088</cdr:y>
    </cdr:to>
    <cdr:sp macro="" textlink="">
      <cdr:nvSpPr>
        <cdr:cNvPr id="3" name="TextBox 2">
          <a:extLst xmlns:a="http://schemas.openxmlformats.org/drawingml/2006/main">
            <a:ext uri="{FF2B5EF4-FFF2-40B4-BE49-F238E27FC236}">
              <a16:creationId xmlns:a16="http://schemas.microsoft.com/office/drawing/2014/main" id="{37D86152-51BA-3C91-7834-A1F6C5EEB498}"/>
            </a:ext>
          </a:extLst>
        </cdr:cNvPr>
        <cdr:cNvSpPr txBox="1"/>
      </cdr:nvSpPr>
      <cdr:spPr>
        <a:xfrm xmlns:a="http://schemas.openxmlformats.org/drawingml/2006/main">
          <a:off x="9657032" y="0"/>
          <a:ext cx="1138732" cy="72105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spcAft>
              <a:spcPts val="300"/>
            </a:spcAft>
          </a:pPr>
          <a:r>
            <a:rPr lang="en-US" sz="1600" dirty="0"/>
            <a:t>7am to 7pm</a:t>
          </a:r>
        </a:p>
        <a:p xmlns:a="http://schemas.openxmlformats.org/drawingml/2006/main">
          <a:pPr>
            <a:spcAft>
              <a:spcPts val="300"/>
            </a:spcAft>
          </a:pPr>
          <a:r>
            <a:rPr lang="en-US" sz="1600" dirty="0"/>
            <a:t>7pm to 7am</a:t>
          </a:r>
        </a:p>
      </cdr:txBody>
    </cdr:sp>
  </cdr:relSizeAnchor>
</c:userShapes>
</file>

<file path=ppt/drawings/drawing7.xml><?xml version="1.0" encoding="utf-8"?>
<c:userShapes xmlns:c="http://schemas.openxmlformats.org/drawingml/2006/chart">
  <cdr:relSizeAnchor xmlns:cdr="http://schemas.openxmlformats.org/drawingml/2006/chartDrawing">
    <cdr:from>
      <cdr:x>0.06961</cdr:x>
      <cdr:y>0.82702</cdr:y>
    </cdr:from>
    <cdr:to>
      <cdr:x>0.9902</cdr:x>
      <cdr:y>0.82702</cdr:y>
    </cdr:to>
    <cdr:cxnSp macro="">
      <cdr:nvCxnSpPr>
        <cdr:cNvPr id="3" name="Straight Connector 2">
          <a:extLst xmlns:a="http://schemas.openxmlformats.org/drawingml/2006/main">
            <a:ext uri="{FF2B5EF4-FFF2-40B4-BE49-F238E27FC236}">
              <a16:creationId xmlns:a16="http://schemas.microsoft.com/office/drawing/2014/main" id="{380CC6EA-98AA-60E3-F0B5-3828D775C95F}"/>
            </a:ext>
          </a:extLst>
        </cdr:cNvPr>
        <cdr:cNvCxnSpPr/>
      </cdr:nvCxnSpPr>
      <cdr:spPr>
        <a:xfrm xmlns:a="http://schemas.openxmlformats.org/drawingml/2006/main">
          <a:off x="848659" y="5671671"/>
          <a:ext cx="11223812" cy="0"/>
        </a:xfrm>
        <a:prstGeom xmlns:a="http://schemas.openxmlformats.org/drawingml/2006/main" prst="line">
          <a:avLst/>
        </a:prstGeom>
        <a:ln xmlns:a="http://schemas.openxmlformats.org/drawingml/2006/main">
          <a:solidFill>
            <a:srgbClr val="FF0000"/>
          </a:solidFill>
          <a:prstDash val="dash"/>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488" cy="46355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37000" y="0"/>
            <a:ext cx="3011488" cy="463550"/>
          </a:xfrm>
          <a:prstGeom prst="rect">
            <a:avLst/>
          </a:prstGeom>
        </p:spPr>
        <p:txBody>
          <a:bodyPr vert="horz" lIns="91440" tIns="45720" rIns="91440" bIns="45720" rtlCol="0"/>
          <a:lstStyle>
            <a:lvl1pPr algn="r">
              <a:defRPr sz="1200"/>
            </a:lvl1pPr>
          </a:lstStyle>
          <a:p>
            <a:fld id="{A2A45188-61FD-4DF9-A4E1-7AFBEF9A3817}" type="datetimeFigureOut">
              <a:rPr lang="en-US" smtClean="0"/>
              <a:t>5/13/2026</a:t>
            </a:fld>
            <a:endParaRPr lang="en-US"/>
          </a:p>
        </p:txBody>
      </p:sp>
      <p:sp>
        <p:nvSpPr>
          <p:cNvPr id="4" name="Footer Placeholder 3"/>
          <p:cNvSpPr>
            <a:spLocks noGrp="1"/>
          </p:cNvSpPr>
          <p:nvPr>
            <p:ph type="ftr" sz="quarter" idx="2"/>
          </p:nvPr>
        </p:nvSpPr>
        <p:spPr>
          <a:xfrm>
            <a:off x="0" y="8772525"/>
            <a:ext cx="3011488" cy="46355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37000" y="8772525"/>
            <a:ext cx="3011488" cy="463550"/>
          </a:xfrm>
          <a:prstGeom prst="rect">
            <a:avLst/>
          </a:prstGeom>
        </p:spPr>
        <p:txBody>
          <a:bodyPr vert="horz" lIns="91440" tIns="45720" rIns="91440" bIns="45720" rtlCol="0" anchor="b"/>
          <a:lstStyle>
            <a:lvl1pPr algn="r">
              <a:defRPr sz="1200"/>
            </a:lvl1pPr>
          </a:lstStyle>
          <a:p>
            <a:fld id="{13E7CAAC-CA0F-49AA-9A9E-F27EC1CFE150}" type="slidenum">
              <a:rPr lang="en-US" smtClean="0"/>
              <a:t>‹#›</a:t>
            </a:fld>
            <a:endParaRPr lang="en-US"/>
          </a:p>
        </p:txBody>
      </p:sp>
    </p:spTree>
    <p:extLst>
      <p:ext uri="{BB962C8B-B14F-4D97-AF65-F5344CB8AC3E}">
        <p14:creationId xmlns:p14="http://schemas.microsoft.com/office/powerpoint/2010/main" val="29472186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488" cy="46355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37000" y="0"/>
            <a:ext cx="3011488" cy="463550"/>
          </a:xfrm>
          <a:prstGeom prst="rect">
            <a:avLst/>
          </a:prstGeom>
        </p:spPr>
        <p:txBody>
          <a:bodyPr vert="horz" lIns="91440" tIns="45720" rIns="91440" bIns="45720" rtlCol="0"/>
          <a:lstStyle>
            <a:lvl1pPr algn="r">
              <a:defRPr sz="1200"/>
            </a:lvl1pPr>
          </a:lstStyle>
          <a:p>
            <a:fld id="{EAB8D766-45B6-4165-AA04-3B4577EF8E5E}" type="datetimeFigureOut">
              <a:rPr lang="en-US" smtClean="0"/>
              <a:t>5/13/2026</a:t>
            </a:fld>
            <a:endParaRPr lang="en-US"/>
          </a:p>
        </p:txBody>
      </p:sp>
      <p:sp>
        <p:nvSpPr>
          <p:cNvPr id="4" name="Slide Image Placeholder 3"/>
          <p:cNvSpPr>
            <a:spLocks noGrp="1" noRot="1" noChangeAspect="1"/>
          </p:cNvSpPr>
          <p:nvPr>
            <p:ph type="sldImg" idx="2"/>
          </p:nvPr>
        </p:nvSpPr>
        <p:spPr>
          <a:xfrm>
            <a:off x="703263" y="1154113"/>
            <a:ext cx="5543550" cy="31178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95325" y="4445000"/>
            <a:ext cx="5559425" cy="3636963"/>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525"/>
            <a:ext cx="3011488" cy="46355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37000" y="8772525"/>
            <a:ext cx="3011488" cy="463550"/>
          </a:xfrm>
          <a:prstGeom prst="rect">
            <a:avLst/>
          </a:prstGeom>
        </p:spPr>
        <p:txBody>
          <a:bodyPr vert="horz" lIns="91440" tIns="45720" rIns="91440" bIns="45720" rtlCol="0" anchor="b"/>
          <a:lstStyle>
            <a:lvl1pPr algn="r">
              <a:defRPr sz="1200"/>
            </a:lvl1pPr>
          </a:lstStyle>
          <a:p>
            <a:fld id="{C5B6E0A0-CA86-4F66-ADB2-79D8AC292651}" type="slidenum">
              <a:rPr lang="en-US" smtClean="0"/>
              <a:t>‹#›</a:t>
            </a:fld>
            <a:endParaRPr lang="en-US"/>
          </a:p>
        </p:txBody>
      </p:sp>
    </p:spTree>
    <p:extLst>
      <p:ext uri="{BB962C8B-B14F-4D97-AF65-F5344CB8AC3E}">
        <p14:creationId xmlns:p14="http://schemas.microsoft.com/office/powerpoint/2010/main" val="3475734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www.aaafoundation.org/pdf/PoliceDD.pdf"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www.sciencedirect.com/science/article/abs/pii/S0020748920301516" TargetMode="External"/><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e14fd0562b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e14fd0562b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7" name="Google Shape;97;g3e14fd0562b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5B6E0A0-CA86-4F66-ADB2-79D8AC292651}" type="slidenum">
              <a:rPr lang="en-US" smtClean="0"/>
              <a:t>17</a:t>
            </a:fld>
            <a:endParaRPr lang="en-US"/>
          </a:p>
        </p:txBody>
      </p:sp>
    </p:spTree>
    <p:extLst>
      <p:ext uri="{BB962C8B-B14F-4D97-AF65-F5344CB8AC3E}">
        <p14:creationId xmlns:p14="http://schemas.microsoft.com/office/powerpoint/2010/main" val="36710055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Being tired can lead to serious safety concerns, for example impaired driving. 85% of officers report drowsy driving despite almost all believing it is as dangerous as drunk driving. Even more alarming, half of officers report having fallen asleep at the wheel.</a:t>
            </a:r>
          </a:p>
          <a:p>
            <a:r>
              <a:rPr lang="en-US" dirty="0"/>
              <a:t> </a:t>
            </a:r>
            <a:endParaRPr lang="en-US" dirty="0">
              <a:cs typeface="Calibri"/>
            </a:endParaRPr>
          </a:p>
          <a:p>
            <a:r>
              <a:rPr lang="en-US" dirty="0"/>
              <a:t>Over the last 20 years, motor vehicle collisions have been the leading cause of ON DUTY death in law enforcement. Some years, felonious assault exceeds collisions, but on average, it is collisions.</a:t>
            </a:r>
            <a:endParaRPr lang="en-US" dirty="0">
              <a:cs typeface="Calibri"/>
            </a:endParaRPr>
          </a:p>
          <a:p>
            <a:r>
              <a:rPr lang="en-US" dirty="0"/>
              <a:t> </a:t>
            </a:r>
            <a:endParaRPr lang="en-US" dirty="0">
              <a:cs typeface="Calibri"/>
            </a:endParaRPr>
          </a:p>
          <a:p>
            <a:r>
              <a:rPr lang="en-US" dirty="0"/>
              <a:t>Drowsy driving has been a casual factor in many police involved collisions.</a:t>
            </a:r>
            <a:endParaRPr lang="en-US" dirty="0">
              <a:cs typeface="Calibri"/>
            </a:endParaRPr>
          </a:p>
          <a:p>
            <a:endParaRPr lang="en-US" dirty="0">
              <a:cs typeface="Calibri"/>
            </a:endParaRPr>
          </a:p>
          <a:p>
            <a:r>
              <a:rPr lang="en-US" dirty="0">
                <a:cs typeface="Calibri"/>
              </a:rPr>
              <a:t>References:</a:t>
            </a:r>
          </a:p>
          <a:p>
            <a:r>
              <a:rPr lang="en-US" dirty="0"/>
              <a:t>Wheaton, AG., Shults, RA., Chapman, DP., Ford, ES., Croft, JB. (2014) Drowsy Driving and Risk Behaviors—10 States and Puerto Rico, 2011-2012. CDC Morbidity and Mortality Weekly Report (MMWR); 63:26:557-562.</a:t>
            </a:r>
            <a:endParaRPr lang="en-US" dirty="0">
              <a:cs typeface="Calibri"/>
            </a:endParaRPr>
          </a:p>
          <a:p>
            <a:endParaRPr lang="en-US" dirty="0">
              <a:cs typeface="Calibri"/>
            </a:endParaRPr>
          </a:p>
          <a:p>
            <a:r>
              <a:rPr lang="en-US" dirty="0"/>
              <a:t>AAA Foundation for Traffic Safety. 2004. Survey of US and Canadian police officers about the public’s drowsy driving behavior; </a:t>
            </a:r>
            <a:r>
              <a:rPr lang="en-US" dirty="0">
                <a:hlinkClick r:id="rId3"/>
              </a:rPr>
              <a:t>www.aaafoundation.org/pdf/PoliceDD.pdf</a:t>
            </a:r>
            <a:r>
              <a:rPr lang="en-US" dirty="0"/>
              <a:t>. </a:t>
            </a:r>
            <a:endParaRPr lang="en-US" dirty="0">
              <a:cs typeface="Calibri"/>
            </a:endParaRPr>
          </a:p>
          <a:p>
            <a:endParaRPr lang="en-US" dirty="0">
              <a:cs typeface="Calibri"/>
            </a:endParaRPr>
          </a:p>
          <a:p>
            <a:r>
              <a:rPr lang="en-US" dirty="0"/>
              <a:t>Rajaratnam SM, Barger LK, Lockley SW, Shea SA, Wang W, Landrigan CP, O'Brien CS, Qadri S, Sullivan JP, Cade BE, Epstein LJ, White DP, Czeisler CA; (2011) Harvard Work Hours, Health and Safety Group. Sleep disorders, health, and safety in police officers. JAMA.  306(23):2567-78. </a:t>
            </a:r>
            <a:endParaRPr lang="en-US" dirty="0">
              <a:cs typeface="Calibri"/>
            </a:endParaRPr>
          </a:p>
          <a:p>
            <a:endParaRPr lang="en-US" dirty="0">
              <a:cs typeface="Calibri"/>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C5B6E0A0-CA86-4F66-ADB2-79D8AC292651}" type="slidenum">
              <a:rPr lang="en-US" smtClean="0"/>
              <a:t>19</a:t>
            </a:fld>
            <a:endParaRPr lang="en-US"/>
          </a:p>
        </p:txBody>
      </p:sp>
    </p:spTree>
    <p:extLst>
      <p:ext uri="{BB962C8B-B14F-4D97-AF65-F5344CB8AC3E}">
        <p14:creationId xmlns:p14="http://schemas.microsoft.com/office/powerpoint/2010/main" val="31477062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study from California looked a decade of data on officer-involved vehicle collisions, every collision involving a police officer in the state for a 10-year period, to try and understand some of the commonalities or causal factors. </a:t>
            </a:r>
          </a:p>
          <a:p>
            <a:r>
              <a:rPr lang="en-US" dirty="0"/>
              <a:t> </a:t>
            </a:r>
            <a:endParaRPr lang="en-US" dirty="0">
              <a:cs typeface="Calibri"/>
            </a:endParaRPr>
          </a:p>
          <a:p>
            <a:r>
              <a:rPr lang="en-US" dirty="0"/>
              <a:t>You can see from this list that on average the driving conditions were good – clear weather conditions, sufficient lighting, adequate road surfaces, and that situational factors such as intersections were not a causal factor. Neither thankfully was drunk driving. </a:t>
            </a:r>
            <a:endParaRPr lang="en-US" dirty="0">
              <a:cs typeface="Calibri"/>
            </a:endParaRPr>
          </a:p>
          <a:p>
            <a:r>
              <a:rPr lang="en-US" dirty="0"/>
              <a:t> </a:t>
            </a:r>
            <a:endParaRPr lang="en-US" dirty="0">
              <a:cs typeface="Calibri"/>
            </a:endParaRPr>
          </a:p>
          <a:p>
            <a:r>
              <a:rPr lang="en-US" dirty="0"/>
              <a:t>However, in 76% of all officer-involved vehicle collisions the crash was ruled the officers’ fault by California Highway Patrol. Although the “cause of collision” per reporting was typically listed as something like “drove off the road” or “hit a lamp post,” fatigue was speculated to be the cause of the cause in many instances.</a:t>
            </a:r>
            <a:endParaRPr lang="en-US" dirty="0">
              <a:cs typeface="Calibri"/>
            </a:endParaRPr>
          </a:p>
          <a:p>
            <a:endParaRPr lang="en-US" dirty="0">
              <a:cs typeface="Calibri"/>
            </a:endParaRPr>
          </a:p>
          <a:p>
            <a:r>
              <a:rPr lang="en-US" dirty="0">
                <a:cs typeface="Calibri"/>
              </a:rPr>
              <a:t>References:</a:t>
            </a:r>
          </a:p>
          <a:p>
            <a:r>
              <a:rPr lang="en-US" dirty="0"/>
              <a:t>Wolfe, S. E., Rojek, J., Alpert, G., Tiesman, H. M., &amp; James, S. M. (2015). Characteristics of officer-involved vehicle collisions in California. </a:t>
            </a:r>
            <a:r>
              <a:rPr lang="en-US" i="1" dirty="0"/>
              <a:t>Policing: An International Journal</a:t>
            </a:r>
            <a:r>
              <a:rPr lang="en-US" dirty="0"/>
              <a:t>, 38(3), 458-477 </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C5B6E0A0-CA86-4F66-ADB2-79D8AC292651}" type="slidenum">
              <a:rPr lang="en-US" smtClean="0"/>
              <a:t>20</a:t>
            </a:fld>
            <a:endParaRPr lang="en-US"/>
          </a:p>
        </p:txBody>
      </p:sp>
    </p:spTree>
    <p:extLst>
      <p:ext uri="{BB962C8B-B14F-4D97-AF65-F5344CB8AC3E}">
        <p14:creationId xmlns:p14="http://schemas.microsoft.com/office/powerpoint/2010/main" val="34882962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Factors that increase the risks of drowsy driving are working more than one job (including moonlighting).</a:t>
            </a:r>
          </a:p>
          <a:p>
            <a:r>
              <a:rPr lang="en-US" dirty="0"/>
              <a:t> </a:t>
            </a:r>
            <a:endParaRPr lang="en-US" dirty="0">
              <a:cs typeface="Calibri"/>
            </a:endParaRPr>
          </a:p>
          <a:p>
            <a:r>
              <a:rPr lang="en-US" dirty="0"/>
              <a:t>Longer commutes predict drowsy driving, with commutes over one hour being problematic.</a:t>
            </a:r>
            <a:endParaRPr lang="en-US" dirty="0">
              <a:cs typeface="Calibri"/>
            </a:endParaRPr>
          </a:p>
          <a:p>
            <a:r>
              <a:rPr lang="en-US" dirty="0"/>
              <a:t> </a:t>
            </a:r>
            <a:endParaRPr lang="en-US" dirty="0">
              <a:cs typeface="Calibri"/>
            </a:endParaRPr>
          </a:p>
          <a:p>
            <a:r>
              <a:rPr lang="en-US" dirty="0"/>
              <a:t>Getting less than 4 hours of sleep and then driving increases drowsy driving risks by 20 times! </a:t>
            </a:r>
          </a:p>
          <a:p>
            <a:endParaRPr lang="en-US" dirty="0"/>
          </a:p>
          <a:p>
            <a:r>
              <a:rPr lang="en-US" dirty="0"/>
              <a:t>Being routinely sleepy during waking hours has a similar effect (with an Epworth score of over 15).</a:t>
            </a:r>
            <a:endParaRPr lang="en-US" dirty="0">
              <a:cs typeface="Calibri"/>
            </a:endParaRPr>
          </a:p>
          <a:p>
            <a:r>
              <a:rPr lang="en-US" dirty="0"/>
              <a:t> </a:t>
            </a:r>
            <a:endParaRPr lang="en-US" dirty="0">
              <a:cs typeface="Calibri"/>
            </a:endParaRPr>
          </a:p>
          <a:p>
            <a:r>
              <a:rPr lang="en-US" dirty="0"/>
              <a:t>These factors are most pronounced for night shift workers, which is a risk factor in and of itself for drowsy driving.</a:t>
            </a:r>
            <a:endParaRPr lang="en-US" dirty="0">
              <a:cs typeface="Calibri"/>
            </a:endParaRPr>
          </a:p>
          <a:p>
            <a:r>
              <a:rPr lang="en-US" dirty="0"/>
              <a:t> </a:t>
            </a:r>
            <a:endParaRPr lang="en-US" dirty="0">
              <a:cs typeface="Calibri"/>
            </a:endParaRPr>
          </a:p>
          <a:p>
            <a:r>
              <a:rPr lang="en-US" dirty="0"/>
              <a:t>Being awake for over 15 hours makes you 10 times, and being awake more than 20 hours makes you 63 times more at risk from drowsy driving.</a:t>
            </a:r>
            <a:endParaRPr lang="en-US" dirty="0">
              <a:cs typeface="Calibri"/>
            </a:endParaRPr>
          </a:p>
          <a:p>
            <a:endParaRPr lang="en-US" dirty="0">
              <a:cs typeface="Calibri"/>
            </a:endParaRPr>
          </a:p>
          <a:p>
            <a:r>
              <a:rPr lang="en-US" dirty="0">
                <a:cs typeface="Calibri"/>
              </a:rPr>
              <a:t>References:</a:t>
            </a:r>
          </a:p>
          <a:p>
            <a:r>
              <a:rPr lang="en-US" dirty="0"/>
              <a:t>Stutts, J.C., et al. (2003) Driver risk factors for sleep-related crashes,</a:t>
            </a:r>
            <a:r>
              <a:rPr lang="en-US" i="1" dirty="0"/>
              <a:t> Accident Analysis &amp; Prevention </a:t>
            </a:r>
            <a:r>
              <a:rPr lang="en-US" dirty="0"/>
              <a:t>35(3) 321-331</a:t>
            </a:r>
          </a:p>
          <a:p>
            <a:endParaRPr lang="en-US" dirty="0">
              <a:cs typeface="Calibri"/>
            </a:endParaRPr>
          </a:p>
        </p:txBody>
      </p:sp>
      <p:sp>
        <p:nvSpPr>
          <p:cNvPr id="4" name="Slide Number Placeholder 3"/>
          <p:cNvSpPr>
            <a:spLocks noGrp="1"/>
          </p:cNvSpPr>
          <p:nvPr>
            <p:ph type="sldNum" sz="quarter" idx="5"/>
          </p:nvPr>
        </p:nvSpPr>
        <p:spPr/>
        <p:txBody>
          <a:bodyPr/>
          <a:lstStyle/>
          <a:p>
            <a:fld id="{C5B6E0A0-CA86-4F66-ADB2-79D8AC292651}" type="slidenum">
              <a:rPr lang="en-US" smtClean="0"/>
              <a:t>21</a:t>
            </a:fld>
            <a:endParaRPr lang="en-US"/>
          </a:p>
        </p:txBody>
      </p:sp>
    </p:spTree>
    <p:extLst>
      <p:ext uri="{BB962C8B-B14F-4D97-AF65-F5344CB8AC3E}">
        <p14:creationId xmlns:p14="http://schemas.microsoft.com/office/powerpoint/2010/main" val="18026919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impact of fatigue extends beyond driving safety. Washington State University (WSU) conducted a series of lab studies using force option simulation with a sample of 80 patrol officers with at least 5 years of patrol experience, all from Spokane Police Department.</a:t>
            </a:r>
          </a:p>
          <a:p>
            <a:endParaRPr lang="en-US" dirty="0">
              <a:cs typeface="Calibri"/>
            </a:endParaRPr>
          </a:p>
          <a:p>
            <a:r>
              <a:rPr lang="en-US" dirty="0"/>
              <a:t>These studies showed that night shift officers who are fatigued tended to be quicker to fire their weapons and fire more shots than day shift or well rested officers. From a marksmanship perspective this might not seem like a problem, but fatigue also makes officers more prone to error, for example accidently shooting an unarmed suspect. </a:t>
            </a:r>
            <a:endParaRPr lang="en-US" dirty="0">
              <a:cs typeface="Calibri"/>
            </a:endParaRPr>
          </a:p>
          <a:p>
            <a:r>
              <a:rPr lang="en-US" dirty="0"/>
              <a:t> </a:t>
            </a:r>
            <a:endParaRPr lang="en-US" dirty="0">
              <a:cs typeface="Calibri"/>
            </a:endParaRPr>
          </a:p>
          <a:p>
            <a:r>
              <a:rPr lang="en-US" dirty="0"/>
              <a:t>The researchers speculate that fatigue reduces the threshold for moralistic decision making. In other words, officers who are tired require less evidence that shooting is the appropriate course of action than well rested officers. Fatigue also impairs threat perception, or the ability to distinguish between actual threat (for example a suspect pulling out a weapon) and perceived threat (for example a suspect pulling out a wallet that is mistaken for a weapon). </a:t>
            </a:r>
            <a:endParaRPr lang="en-US" dirty="0">
              <a:cs typeface="Calibri"/>
            </a:endParaRPr>
          </a:p>
        </p:txBody>
      </p:sp>
      <p:sp>
        <p:nvSpPr>
          <p:cNvPr id="4" name="Slide Number Placeholder 3"/>
          <p:cNvSpPr>
            <a:spLocks noGrp="1"/>
          </p:cNvSpPr>
          <p:nvPr>
            <p:ph type="sldNum" sz="quarter" idx="5"/>
          </p:nvPr>
        </p:nvSpPr>
        <p:spPr/>
        <p:txBody>
          <a:bodyPr/>
          <a:lstStyle/>
          <a:p>
            <a:fld id="{C5B6E0A0-CA86-4F66-ADB2-79D8AC292651}" type="slidenum">
              <a:rPr lang="en-US" smtClean="0"/>
              <a:t>23</a:t>
            </a:fld>
            <a:endParaRPr lang="en-US"/>
          </a:p>
        </p:txBody>
      </p:sp>
    </p:spTree>
    <p:extLst>
      <p:ext uri="{BB962C8B-B14F-4D97-AF65-F5344CB8AC3E}">
        <p14:creationId xmlns:p14="http://schemas.microsoft.com/office/powerpoint/2010/main" val="5131074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Another area in which fatigue resulted in performance impairment for officers in the WSU lab study was memory. There is a test called the “item and source memory test” where officers listen to a series of words, said in either a male or a female voice. Although fatigue does impair the item (what was said), the bigger impact is on the source (who said it). Officers are likely to forget who said what when they are particularly tired. </a:t>
            </a:r>
          </a:p>
          <a:p>
            <a:pPr>
              <a:defRPr/>
            </a:pPr>
            <a:r>
              <a:rPr lang="en-US" dirty="0"/>
              <a:t> </a:t>
            </a:r>
            <a:endParaRPr lang="en-US" dirty="0">
              <a:cs typeface="Calibri"/>
            </a:endParaRPr>
          </a:p>
          <a:p>
            <a:pPr>
              <a:defRPr/>
            </a:pPr>
            <a:r>
              <a:rPr lang="en-US" dirty="0"/>
              <a:t>This has implications for report writing, and also for court testimony. There is often a belief that if an officer’s recall of an incident is inaccurate then deception must be the cause. Research shows however that this is not necessarily the case – fatigue can cause officers to forget or mis-remember details of an encounter, even a critical encounter.</a:t>
            </a:r>
            <a:endParaRPr lang="en-US" dirty="0">
              <a:cs typeface="Calibri"/>
            </a:endParaRPr>
          </a:p>
          <a:p>
            <a:pPr marL="0" marR="0" lvl="0" indent="0" algn="l" defTabSz="914400">
              <a:lnSpc>
                <a:spcPct val="100000"/>
              </a:lnSpc>
              <a:spcBef>
                <a:spcPts val="0"/>
              </a:spcBef>
              <a:spcAft>
                <a:spcPts val="0"/>
              </a:spcAft>
              <a:buClrTx/>
              <a:buSzTx/>
              <a:buFontTx/>
              <a:buNone/>
              <a:tabLst/>
              <a:defRPr/>
            </a:pPr>
            <a:endParaRPr lang="en-US" dirty="0">
              <a:cs typeface="Calibri"/>
            </a:endParaRPr>
          </a:p>
        </p:txBody>
      </p:sp>
      <p:sp>
        <p:nvSpPr>
          <p:cNvPr id="4" name="Slide Number Placeholder 3"/>
          <p:cNvSpPr>
            <a:spLocks noGrp="1"/>
          </p:cNvSpPr>
          <p:nvPr>
            <p:ph type="sldNum" sz="quarter" idx="5"/>
          </p:nvPr>
        </p:nvSpPr>
        <p:spPr/>
        <p:txBody>
          <a:bodyPr/>
          <a:lstStyle/>
          <a:p>
            <a:fld id="{C5B6E0A0-CA86-4F66-ADB2-79D8AC292651}" type="slidenum">
              <a:rPr lang="en-US" smtClean="0"/>
              <a:t>25</a:t>
            </a:fld>
            <a:endParaRPr lang="en-US"/>
          </a:p>
        </p:txBody>
      </p:sp>
    </p:spTree>
    <p:extLst>
      <p:ext uri="{BB962C8B-B14F-4D97-AF65-F5344CB8AC3E}">
        <p14:creationId xmlns:p14="http://schemas.microsoft.com/office/powerpoint/2010/main" val="39453778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Data from Dr. Bryan Vila’s “Tired Cops” study, which essentially launched the study of police fatigue, show that officers who work night shifts, who work more overtime hours, and who receive less sleep are more likely to receive citizen complaints than well rested officers who are not overworked. In the chart on the left, the shift types are as follows:</a:t>
            </a:r>
          </a:p>
          <a:p>
            <a:endParaRPr lang="en-US" dirty="0"/>
          </a:p>
          <a:p>
            <a:r>
              <a:rPr lang="en-US" dirty="0"/>
              <a:t>O 	= 	Shifts Other than Night</a:t>
            </a:r>
          </a:p>
          <a:p>
            <a:r>
              <a:rPr lang="en-US" dirty="0"/>
              <a:t>N	=	Night Shift</a:t>
            </a:r>
          </a:p>
          <a:p>
            <a:r>
              <a:rPr lang="en-US" dirty="0"/>
              <a:t>CN 	=	Daytime Court  followed by Night Shift</a:t>
            </a:r>
          </a:p>
          <a:p>
            <a:r>
              <a:rPr lang="en-US" dirty="0"/>
              <a:t>NN	=	Two Consecutive Nights</a:t>
            </a:r>
          </a:p>
          <a:p>
            <a:r>
              <a:rPr lang="en-US" dirty="0"/>
              <a:t>NCN	=	Night Shift, followed by Daytime Court, followed by Night Shift</a:t>
            </a:r>
          </a:p>
          <a:p>
            <a:endParaRPr lang="en-US" dirty="0">
              <a:cs typeface="Calibri" panose="020F0502020204030204"/>
            </a:endParaRPr>
          </a:p>
          <a:p>
            <a:r>
              <a:rPr lang="en-US" dirty="0">
                <a:cs typeface="Calibri" panose="020F0502020204030204"/>
              </a:rPr>
              <a:t>The average peak FAID score refers to a mathematical score predicting risk from work hours and fatigue. The "danger zone" </a:t>
            </a:r>
            <a:r>
              <a:rPr lang="en-US" dirty="0" err="1">
                <a:cs typeface="Calibri" panose="020F0502020204030204"/>
              </a:rPr>
              <a:t>cuttoff</a:t>
            </a:r>
            <a:r>
              <a:rPr lang="en-US" dirty="0">
                <a:cs typeface="Calibri" panose="020F0502020204030204"/>
              </a:rPr>
              <a:t> is 80, so you can see that working two consecutive nights, or working a night shift followed by daytime court appearance followed by another night shift is particularly problematic. The chart on the right shows the increased risk of getting a citizen complaint based on the FAID score – so for example, with a FAID score of 80, an individual is 5 times more likely to get a complaint than an individual with a FAID score of zero.</a:t>
            </a:r>
          </a:p>
          <a:p>
            <a:endParaRPr lang="en-US" dirty="0">
              <a:cs typeface="Calibri" panose="020F0502020204030204"/>
            </a:endParaRPr>
          </a:p>
          <a:p>
            <a:r>
              <a:rPr lang="en-US" dirty="0">
                <a:cs typeface="Calibri" panose="020F0502020204030204"/>
              </a:rPr>
              <a:t>Reference:</a:t>
            </a:r>
          </a:p>
          <a:p>
            <a:r>
              <a:rPr lang="en-US" dirty="0"/>
              <a:t>Riedy, Dawson, &amp; Vila (2019) U.S. police rosters: Fatigue and public complaints, </a:t>
            </a:r>
            <a:r>
              <a:rPr lang="en-US" i="1" dirty="0"/>
              <a:t>Sleep</a:t>
            </a:r>
            <a:r>
              <a:rPr lang="en-US" dirty="0"/>
              <a:t>, Volume 42, Issue 3</a:t>
            </a:r>
            <a:endParaRPr lang="en-US" dirty="0">
              <a:cs typeface="Calibri"/>
            </a:endParaRPr>
          </a:p>
        </p:txBody>
      </p:sp>
      <p:sp>
        <p:nvSpPr>
          <p:cNvPr id="4" name="Slide Number Placeholder 3"/>
          <p:cNvSpPr>
            <a:spLocks noGrp="1"/>
          </p:cNvSpPr>
          <p:nvPr>
            <p:ph type="sldNum" sz="quarter" idx="5"/>
          </p:nvPr>
        </p:nvSpPr>
        <p:spPr/>
        <p:txBody>
          <a:bodyPr/>
          <a:lstStyle/>
          <a:p>
            <a:fld id="{C5B6E0A0-CA86-4F66-ADB2-79D8AC292651}" type="slidenum">
              <a:rPr lang="en-US" smtClean="0"/>
              <a:t>27</a:t>
            </a:fld>
            <a:endParaRPr lang="en-US"/>
          </a:p>
        </p:txBody>
      </p:sp>
    </p:spTree>
    <p:extLst>
      <p:ext uri="{BB962C8B-B14F-4D97-AF65-F5344CB8AC3E}">
        <p14:creationId xmlns:p14="http://schemas.microsoft.com/office/powerpoint/2010/main" val="24522747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Studies looking at the risks of fatigue on shift worker safety and performance have found that not all shift workers are affected equally. The chart on the right shows that day shift workers are less at risk for making a mistake than evening shift workers, who in turn are less affected than night shift workers. </a:t>
            </a:r>
          </a:p>
          <a:p>
            <a:r>
              <a:rPr lang="en-US" dirty="0"/>
              <a:t> </a:t>
            </a:r>
            <a:endParaRPr lang="en-US" dirty="0">
              <a:cs typeface="Calibri"/>
            </a:endParaRPr>
          </a:p>
          <a:p>
            <a:r>
              <a:rPr lang="en-US" dirty="0"/>
              <a:t>This should make sense when you think about sleep and fatigue, because typically day shift workers get more sleep and are less fatigued than evening or night shift workers. Even if night shift workers get sufficient sleep, they have the additional challenge of sleeping at a time when it isn’t natural for humans to sleep (during the day), which can negatively affect sleep quality, or how good the sleep they are getting actually is. </a:t>
            </a:r>
            <a:endParaRPr lang="en-US" dirty="0">
              <a:cs typeface="Calibri"/>
            </a:endParaRPr>
          </a:p>
          <a:p>
            <a:endParaRPr lang="en-US" dirty="0">
              <a:cs typeface="Calibri"/>
            </a:endParaRPr>
          </a:p>
          <a:p>
            <a:r>
              <a:rPr lang="en-US" dirty="0">
                <a:cs typeface="Calibri"/>
              </a:rPr>
              <a:t>In the chart on the left, performance efficiency scores are inversely related to risk of making a mistake. You can see that during the day, efficiency scores are typically above "0" suggesting that most people are at higher efficiency (and lower risk of error) during the day. At night however, performance efficiency is below 0, suggesting lower efficiency and greater risk of mistake. The most dangerous time is about 3am. You'll also notice a dip about 2pm during the day.</a:t>
            </a:r>
          </a:p>
        </p:txBody>
      </p:sp>
      <p:sp>
        <p:nvSpPr>
          <p:cNvPr id="4" name="Slide Number Placeholder 3"/>
          <p:cNvSpPr>
            <a:spLocks noGrp="1"/>
          </p:cNvSpPr>
          <p:nvPr>
            <p:ph type="sldNum" sz="quarter" idx="5"/>
          </p:nvPr>
        </p:nvSpPr>
        <p:spPr/>
        <p:txBody>
          <a:bodyPr/>
          <a:lstStyle/>
          <a:p>
            <a:fld id="{C5B6E0A0-CA86-4F66-ADB2-79D8AC292651}" type="slidenum">
              <a:rPr lang="en-US" smtClean="0"/>
              <a:t>29</a:t>
            </a:fld>
            <a:endParaRPr lang="en-US"/>
          </a:p>
        </p:txBody>
      </p:sp>
    </p:spTree>
    <p:extLst>
      <p:ext uri="{BB962C8B-B14F-4D97-AF65-F5344CB8AC3E}">
        <p14:creationId xmlns:p14="http://schemas.microsoft.com/office/powerpoint/2010/main" val="13220151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Safety and performance concerns aren’t just limited to the different types of shift (for example day vs. night). Risk of making a mistake also adds up over consecutive shifts. You are more at risk for accident or injury on your second shift, then third shift, then fourth shift etc. The fourth shift especially, you are about 35% more likely to make a mistake or be in an accident that you are on your first shift. </a:t>
            </a:r>
          </a:p>
          <a:p>
            <a:r>
              <a:rPr lang="en-US" dirty="0"/>
              <a:t> </a:t>
            </a:r>
            <a:endParaRPr lang="en-US" dirty="0">
              <a:cs typeface="Calibri"/>
            </a:endParaRPr>
          </a:p>
          <a:p>
            <a:r>
              <a:rPr lang="en-US" dirty="0"/>
              <a:t>Another important consideration for fatigue risk is shift length. After about 8 hours the risks start to increase. At hour 10 you’re about 12% more likely to make a mistake or be in an accident compared to hour 8. At hour 12 your risk is increased from hour 8 by about 27%. </a:t>
            </a:r>
            <a:endParaRPr lang="en-US" dirty="0">
              <a:cs typeface="Calibri"/>
            </a:endParaRPr>
          </a:p>
          <a:p>
            <a:r>
              <a:rPr lang="en-US" dirty="0"/>
              <a:t> </a:t>
            </a:r>
            <a:endParaRPr lang="en-US" dirty="0">
              <a:cs typeface="Calibri"/>
            </a:endParaRPr>
          </a:p>
          <a:p>
            <a:r>
              <a:rPr lang="en-US" dirty="0"/>
              <a:t>Does this mean that all shifts should be 8 hours? Not necessarily, because remember that risks start to increase with consecutive shifts. So, the 5th 8 hour shift could be as problematic as the 4th 10 hour shift. It’s for this reason that departments often favor a 10-hour shift length, but it’s important to keep an eye on overtime, because after 10 hours on shift (and especially after 12 hours on shift) the risks start to increase alarmingly.</a:t>
            </a:r>
            <a:endParaRPr lang="en-US" dirty="0">
              <a:cs typeface="Calibri"/>
            </a:endParaRPr>
          </a:p>
        </p:txBody>
      </p:sp>
      <p:sp>
        <p:nvSpPr>
          <p:cNvPr id="4" name="Slide Number Placeholder 3"/>
          <p:cNvSpPr>
            <a:spLocks noGrp="1"/>
          </p:cNvSpPr>
          <p:nvPr>
            <p:ph type="sldNum" sz="quarter" idx="5"/>
          </p:nvPr>
        </p:nvSpPr>
        <p:spPr/>
        <p:txBody>
          <a:bodyPr/>
          <a:lstStyle/>
          <a:p>
            <a:fld id="{C5B6E0A0-CA86-4F66-ADB2-79D8AC292651}" type="slidenum">
              <a:rPr lang="en-US" smtClean="0"/>
              <a:t>30</a:t>
            </a:fld>
            <a:endParaRPr lang="en-US"/>
          </a:p>
        </p:txBody>
      </p:sp>
    </p:spTree>
    <p:extLst>
      <p:ext uri="{BB962C8B-B14F-4D97-AF65-F5344CB8AC3E}">
        <p14:creationId xmlns:p14="http://schemas.microsoft.com/office/powerpoint/2010/main" val="40389155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This chart come from a study of nurses working 12 hour day and 12 hour night shifts (either 7am to 7pm or 7pm to 7am). Although the study is with nurses, it's very relevant here. The score on the left (the "SAFTE" score) is another measure of predicted </a:t>
            </a:r>
            <a:r>
              <a:rPr lang="en-US" dirty="0" err="1">
                <a:cs typeface="Calibri"/>
              </a:rPr>
              <a:t>altertness</a:t>
            </a:r>
            <a:r>
              <a:rPr lang="en-US" dirty="0">
                <a:cs typeface="Calibri" panose="020F0502020204030204"/>
              </a:rPr>
              <a:t>, and the higher the better. Less than 80 is the equivalent of a 0.05% BAC. Less than 70 is the equivalent of a 0.08% BAC. </a:t>
            </a:r>
          </a:p>
          <a:p>
            <a:endParaRPr lang="en-US" dirty="0">
              <a:cs typeface="Calibri" panose="020F0502020204030204"/>
            </a:endParaRPr>
          </a:p>
          <a:p>
            <a:r>
              <a:rPr lang="en-US" dirty="0"/>
              <a:t>The green bars represent day shift workers in the study and the red bars represent night shift workers. In this case three consecutive 12 hour shifts were worked. </a:t>
            </a:r>
            <a:endParaRPr lang="en-US" dirty="0">
              <a:cs typeface="Calibri"/>
            </a:endParaRPr>
          </a:p>
          <a:p>
            <a:r>
              <a:rPr lang="en-US" dirty="0"/>
              <a:t> </a:t>
            </a:r>
            <a:endParaRPr lang="en-US" dirty="0">
              <a:cs typeface="Calibri"/>
            </a:endParaRPr>
          </a:p>
          <a:p>
            <a:r>
              <a:rPr lang="en-US" dirty="0"/>
              <a:t>You can see that day shift workers largely retained their performance level, while night shift workers got progressively worse, consistently getting into the 0.05% BAC equivalent range after about 8 hours, and on second and third night shifts getting into the 0.08% BAC equivalent range (which is high risk for accident, injury or error) after about 10 hours on duty. </a:t>
            </a:r>
            <a:endParaRPr lang="en-US" dirty="0">
              <a:cs typeface="Calibri"/>
            </a:endParaRPr>
          </a:p>
        </p:txBody>
      </p:sp>
      <p:sp>
        <p:nvSpPr>
          <p:cNvPr id="4" name="Slide Number Placeholder 3"/>
          <p:cNvSpPr>
            <a:spLocks noGrp="1"/>
          </p:cNvSpPr>
          <p:nvPr>
            <p:ph type="sldNum" sz="quarter" idx="5"/>
          </p:nvPr>
        </p:nvSpPr>
        <p:spPr/>
        <p:txBody>
          <a:bodyPr/>
          <a:lstStyle/>
          <a:p>
            <a:fld id="{C5B6E0A0-CA86-4F66-ADB2-79D8AC292651}" type="slidenum">
              <a:rPr lang="en-US" smtClean="0"/>
              <a:t>31</a:t>
            </a:fld>
            <a:endParaRPr lang="en-US"/>
          </a:p>
        </p:txBody>
      </p:sp>
    </p:spTree>
    <p:extLst>
      <p:ext uri="{BB962C8B-B14F-4D97-AF65-F5344CB8AC3E}">
        <p14:creationId xmlns:p14="http://schemas.microsoft.com/office/powerpoint/2010/main" val="41582905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formal investigation of police fatigue started in the mid 1990’s with Dr. Bryan Vila. Dr. Vila was an LA Sheriff's Office gang sergeant in the 1970s, who went on to be the first police chief in Micronesia. He also worked for the FBI before becoming an academic and leading police scholar. He became invested in the topic of fatigue due to his personal experience, when he was tired, he wasn’t the type of cop he wanted to be. His fuse was short and his tolerance for his community members low.</a:t>
            </a:r>
          </a:p>
          <a:p>
            <a:r>
              <a:rPr lang="en-US" dirty="0"/>
              <a:t> </a:t>
            </a:r>
            <a:endParaRPr lang="en-US" dirty="0">
              <a:cs typeface="Calibri"/>
            </a:endParaRPr>
          </a:p>
          <a:p>
            <a:r>
              <a:rPr lang="en-US" dirty="0"/>
              <a:t>Dr. Vila became the Director of Crime Control at the National Institute for Justice where he started to invest in police fatigue research.</a:t>
            </a:r>
            <a:endParaRPr lang="en-US" dirty="0">
              <a:cs typeface="Calibri"/>
            </a:endParaRPr>
          </a:p>
          <a:p>
            <a:r>
              <a:rPr lang="en-US" dirty="0"/>
              <a:t> </a:t>
            </a:r>
            <a:endParaRPr lang="en-US" dirty="0">
              <a:cs typeface="Calibri"/>
            </a:endParaRPr>
          </a:p>
          <a:p>
            <a:r>
              <a:rPr lang="en-US" dirty="0"/>
              <a:t>In 2006 Dr. Vila created a research lab at Washington State University to study the effects of fatigue on police and military performance. Drs. Lois and Stephen James joined that lab in 2007, and 2008 respectively.</a:t>
            </a:r>
            <a:endParaRPr lang="en-US" dirty="0">
              <a:cs typeface="Calibri"/>
            </a:endParaRPr>
          </a:p>
          <a:p>
            <a:r>
              <a:rPr lang="en-US" dirty="0"/>
              <a:t> </a:t>
            </a:r>
            <a:endParaRPr lang="en-US" dirty="0">
              <a:cs typeface="Calibri"/>
            </a:endParaRPr>
          </a:p>
          <a:p>
            <a:r>
              <a:rPr lang="en-US" dirty="0"/>
              <a:t>Dr. Vila retired in 2015 leaving the Drs. James to carry on the research he started 20 years before.</a:t>
            </a:r>
            <a:endParaRPr lang="en-US" dirty="0">
              <a:cs typeface="Calibri"/>
            </a:endParaRPr>
          </a:p>
          <a:p>
            <a:r>
              <a:rPr lang="en-US" dirty="0"/>
              <a:t> </a:t>
            </a:r>
            <a:endParaRPr lang="en-US" dirty="0">
              <a:cs typeface="Calibri"/>
            </a:endParaRPr>
          </a:p>
          <a:p>
            <a:r>
              <a:rPr lang="en-US" dirty="0"/>
              <a:t>The Drs. James now work across the US, Canada, and the UK conducting research and developing training with the goal of reducing risk and liability to police officers while improving their health and performance.</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C5B6E0A0-CA86-4F66-ADB2-79D8AC292651}" type="slidenum">
              <a:rPr lang="en-US" smtClean="0"/>
              <a:t>3</a:t>
            </a:fld>
            <a:endParaRPr lang="en-US"/>
          </a:p>
        </p:txBody>
      </p:sp>
    </p:spTree>
    <p:extLst>
      <p:ext uri="{BB962C8B-B14F-4D97-AF65-F5344CB8AC3E}">
        <p14:creationId xmlns:p14="http://schemas.microsoft.com/office/powerpoint/2010/main" val="1607695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professional group that takes sleep and fatigue management very seriously is athletics. Dr. Lois and Stephen James have worked with multiple different athletic teams across multiple different sports on jet lag management, fatigue monitoring, sleep hygiene education, and fatigue countermeasures. </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C5B6E0A0-CA86-4F66-ADB2-79D8AC292651}" type="slidenum">
              <a:rPr lang="en-US" smtClean="0"/>
              <a:t>32</a:t>
            </a:fld>
            <a:endParaRPr lang="en-US"/>
          </a:p>
        </p:txBody>
      </p:sp>
    </p:spTree>
    <p:extLst>
      <p:ext uri="{BB962C8B-B14F-4D97-AF65-F5344CB8AC3E}">
        <p14:creationId xmlns:p14="http://schemas.microsoft.com/office/powerpoint/2010/main" val="9165925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Another professional group that takes sleep and fatigue management very seriously is athletics.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Drs. Lois and Stephen James have worked with multiple different athletic teams across multiple different sports on jet lag management, fatigue monitoring, sleep hygiene education, and fatigue countermeasures. </a:t>
            </a:r>
          </a:p>
          <a:p>
            <a:endParaRPr lang="en-US" dirty="0"/>
          </a:p>
          <a:p>
            <a:r>
              <a:rPr lang="en-US" dirty="0"/>
              <a:t>To date they’ve worked with four teams who’ve won Olympic gold medals, as well as teams excelling at National and collegiate levels. </a:t>
            </a:r>
          </a:p>
          <a:p>
            <a:endParaRPr lang="en-US" dirty="0"/>
          </a:p>
          <a:p>
            <a:r>
              <a:rPr lang="en-US" dirty="0"/>
              <a:t>Focusing on fatigue management allows you to access your full potential.</a:t>
            </a:r>
          </a:p>
          <a:p>
            <a:endParaRPr lang="en-US" dirty="0"/>
          </a:p>
        </p:txBody>
      </p:sp>
      <p:sp>
        <p:nvSpPr>
          <p:cNvPr id="4" name="Slide Number Placeholder 3"/>
          <p:cNvSpPr>
            <a:spLocks noGrp="1"/>
          </p:cNvSpPr>
          <p:nvPr>
            <p:ph type="sldNum" sz="quarter" idx="5"/>
          </p:nvPr>
        </p:nvSpPr>
        <p:spPr/>
        <p:txBody>
          <a:bodyPr/>
          <a:lstStyle/>
          <a:p>
            <a:fld id="{C5B6E0A0-CA86-4F66-ADB2-79D8AC292651}" type="slidenum">
              <a:rPr lang="en-US" smtClean="0"/>
              <a:t>33</a:t>
            </a:fld>
            <a:endParaRPr lang="en-US"/>
          </a:p>
        </p:txBody>
      </p:sp>
    </p:spTree>
    <p:extLst>
      <p:ext uri="{BB962C8B-B14F-4D97-AF65-F5344CB8AC3E}">
        <p14:creationId xmlns:p14="http://schemas.microsoft.com/office/powerpoint/2010/main" val="42895208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000000"/>
                </a:solidFill>
                <a:effectLst/>
                <a:latin typeface="Verdana" panose="020B0604030504040204" pitchFamily="34" charset="0"/>
              </a:rPr>
              <a:t>The negative effects of sleep deprivation cannot be overstated to athletes. To battle sleep deprivation, athletes may seek supplements with potentially serious side effects; improving sleep quality however is simple and effective, benefiting not only athlete health but also athletic performance.</a:t>
            </a:r>
          </a:p>
          <a:p>
            <a:endParaRPr lang="en-US" dirty="0">
              <a:latin typeface="Verdana"/>
              <a:ea typeface="Verdana"/>
            </a:endParaRPr>
          </a:p>
          <a:p>
            <a:r>
              <a:rPr lang="en-US" dirty="0"/>
              <a:t>The benefits of sleep and fatigue reduction for athletes have clear implications for policing as well, mainly improved reaction times, performance, and mood. </a:t>
            </a:r>
            <a:endParaRPr lang="en-US" dirty="0">
              <a:ea typeface="Calibri"/>
              <a:cs typeface="Calibri"/>
            </a:endParaRPr>
          </a:p>
          <a:p>
            <a:r>
              <a:rPr lang="en-US" dirty="0"/>
              <a:t> </a:t>
            </a:r>
            <a:endParaRPr lang="en-US" dirty="0">
              <a:ea typeface="Calibri"/>
              <a:cs typeface="Calibri"/>
            </a:endParaRPr>
          </a:p>
          <a:p>
            <a:r>
              <a:rPr lang="en-US" dirty="0"/>
              <a:t>Sleep extension is the concept of extending your sleep post exertion – for example if you have a period of extended work hours, try to get as much recovery sleep as possible.</a:t>
            </a:r>
            <a:endParaRPr lang="en-US" dirty="0">
              <a:ea typeface="Calibri"/>
              <a:cs typeface="Calibri"/>
            </a:endParaRPr>
          </a:p>
          <a:p>
            <a:endParaRPr lang="en-US" dirty="0"/>
          </a:p>
          <a:p>
            <a:r>
              <a:rPr lang="en-US" dirty="0"/>
              <a:t>Another concept that is becoming popular in athletics that has implications for policing is “banking sleep” or the idea of sleep extension prior to a known period of performance (or sleep restriction such as night shifts). This means getting as much sleep as possible before going on shift in anticipation of fatigue prevention. </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C5B6E0A0-CA86-4F66-ADB2-79D8AC292651}" type="slidenum">
              <a:rPr lang="en-US" smtClean="0"/>
              <a:t>34</a:t>
            </a:fld>
            <a:endParaRPr lang="en-US"/>
          </a:p>
        </p:txBody>
      </p:sp>
    </p:spTree>
    <p:extLst>
      <p:ext uri="{BB962C8B-B14F-4D97-AF65-F5344CB8AC3E}">
        <p14:creationId xmlns:p14="http://schemas.microsoft.com/office/powerpoint/2010/main" val="32941644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Pillars of health include exercise, diet and sleep. Arguably sleep is the most critical, because regardless of how well you eat and work out, if you don’t sleep enough you will not receive the benefits of the others (such as weight loss, strength building, or disease risk reduction).</a:t>
            </a:r>
          </a:p>
        </p:txBody>
      </p:sp>
      <p:sp>
        <p:nvSpPr>
          <p:cNvPr id="4" name="Slide Number Placeholder 3"/>
          <p:cNvSpPr>
            <a:spLocks noGrp="1"/>
          </p:cNvSpPr>
          <p:nvPr>
            <p:ph type="sldNum" sz="quarter" idx="5"/>
          </p:nvPr>
        </p:nvSpPr>
        <p:spPr/>
        <p:txBody>
          <a:bodyPr/>
          <a:lstStyle/>
          <a:p>
            <a:fld id="{C5B6E0A0-CA86-4F66-ADB2-79D8AC292651}" type="slidenum">
              <a:rPr lang="en-US" smtClean="0"/>
              <a:t>36</a:t>
            </a:fld>
            <a:endParaRPr lang="en-US"/>
          </a:p>
        </p:txBody>
      </p:sp>
    </p:spTree>
    <p:extLst>
      <p:ext uri="{BB962C8B-B14F-4D97-AF65-F5344CB8AC3E}">
        <p14:creationId xmlns:p14="http://schemas.microsoft.com/office/powerpoint/2010/main" val="7358475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mechanisms by which shiftwork and sleep restriction lead to increased risk of disease are complex, but to keep with our previous discussion of the autonomic nervous system lets focus on the bottom left quadrant of this diagram. </a:t>
            </a:r>
          </a:p>
          <a:p>
            <a:r>
              <a:rPr lang="en-US" dirty="0"/>
              <a:t> </a:t>
            </a:r>
            <a:endParaRPr lang="en-US" dirty="0">
              <a:ea typeface="Calibri"/>
              <a:cs typeface="Calibri"/>
            </a:endParaRPr>
          </a:p>
          <a:p>
            <a:r>
              <a:rPr lang="en-US" dirty="0"/>
              <a:t>In the inner circle you see the actual body mechanisms that get disrupted, in this case HPA axis desynchrony and altered stressor reactivity, which essentially means we start to experience a sympathetic / fight or flight response with little or no actual threat. This can lead to social isolation as either we withdraw, or others withdraw from us, mood disorders such as depression, anxiety, or PTSD, and excessive sleepiness due to the sleep restriction associated with hypervigilance. These are all depicted in the middle circle. </a:t>
            </a:r>
          </a:p>
          <a:p>
            <a:r>
              <a:rPr lang="en-US" dirty="0"/>
              <a:t> </a:t>
            </a:r>
            <a:endParaRPr lang="en-US" dirty="0">
              <a:ea typeface="Calibri"/>
              <a:cs typeface="Calibri"/>
            </a:endParaRPr>
          </a:p>
          <a:p>
            <a:r>
              <a:rPr lang="en-US" dirty="0"/>
              <a:t>Outside the circles then are the external factors that contribute to the problem, in the case of policing exposure to stressors, operational such as interaction with victims, organizational such as lack of supervisory support, or shift work related such as lack of adequate sleep. All of these contribute to risk of mental illness in the long term. </a:t>
            </a:r>
          </a:p>
          <a:p>
            <a:endParaRPr lang="en-US" sz="1200" b="0" dirty="0">
              <a:ea typeface="Calibri" panose="020F0502020204030204"/>
              <a:cs typeface="Calibri" panose="020F0502020204030204"/>
            </a:endParaRPr>
          </a:p>
          <a:p>
            <a:r>
              <a:rPr lang="en-US" dirty="0">
                <a:ea typeface="Calibri" panose="020F0502020204030204"/>
                <a:cs typeface="Calibri" panose="020F0502020204030204"/>
              </a:rPr>
              <a:t>Reference:</a:t>
            </a:r>
          </a:p>
          <a:p>
            <a:r>
              <a:rPr lang="en-US" dirty="0"/>
              <a:t>James, S. M., Honn, K. A., </a:t>
            </a:r>
            <a:r>
              <a:rPr lang="en-US" dirty="0" err="1"/>
              <a:t>Gaddameedhi</a:t>
            </a:r>
            <a:r>
              <a:rPr lang="en-US" dirty="0"/>
              <a:t>, S., &amp; Van Dongen, H. P. (2017). Shift work: disrupted circadian rhythms and sleep—implications for health and well-being. </a:t>
            </a:r>
            <a:r>
              <a:rPr lang="en-US" i="1" dirty="0"/>
              <a:t>Current sleep medicine reports</a:t>
            </a:r>
            <a:r>
              <a:rPr lang="en-US" dirty="0"/>
              <a:t>, </a:t>
            </a:r>
            <a:r>
              <a:rPr lang="en-US" i="1" dirty="0"/>
              <a:t>3</a:t>
            </a:r>
            <a:r>
              <a:rPr lang="en-US" dirty="0"/>
              <a:t>, 104-112.</a:t>
            </a:r>
            <a:endParaRPr lang="en-US" dirty="0">
              <a:ea typeface="Calibri" panose="020F0502020204030204"/>
              <a:cs typeface="Calibri" panose="020F0502020204030204"/>
            </a:endParaRPr>
          </a:p>
          <a:p>
            <a:endParaRPr lang="en-US" dirty="0">
              <a:ea typeface="Calibri" panose="020F0502020204030204"/>
              <a:cs typeface="Calibri" panose="020F0502020204030204"/>
            </a:endParaRPr>
          </a:p>
          <a:p>
            <a:endParaRPr lang="en-US" dirty="0">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C5B6E0A0-CA86-4F66-ADB2-79D8AC292651}" type="slidenum">
              <a:rPr lang="en-US" smtClean="0"/>
              <a:t>37</a:t>
            </a:fld>
            <a:endParaRPr lang="en-US"/>
          </a:p>
        </p:txBody>
      </p:sp>
    </p:spTree>
    <p:extLst>
      <p:ext uri="{BB962C8B-B14F-4D97-AF65-F5344CB8AC3E}">
        <p14:creationId xmlns:p14="http://schemas.microsoft.com/office/powerpoint/2010/main" val="30927569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Fatigue management training, such as you are receiving right now, can have a significant impact on your health and wellness! A study conducted with the Royal Canadian Mounted Police found that training on sleep hygiene, strategic napping, and fatigue countermeasures improved the quantity and quality of sleep for its members. </a:t>
            </a:r>
          </a:p>
          <a:p>
            <a:pPr>
              <a:defRPr/>
            </a:pPr>
            <a:r>
              <a:rPr lang="en-US" dirty="0"/>
              <a:t> </a:t>
            </a:r>
            <a:endParaRPr lang="en-US" dirty="0">
              <a:ea typeface="Calibri"/>
              <a:cs typeface="Calibri"/>
            </a:endParaRPr>
          </a:p>
          <a:p>
            <a:pPr>
              <a:defRPr/>
            </a:pPr>
            <a:r>
              <a:rPr lang="en-US" dirty="0"/>
              <a:t>Satisfaction with sleep increased, as did motivation to improve sleep. Symptoms of insomnia decreased, as did fatigue. The actual amount of sleep officers received increased by 18 minutes per night during the work week, and 25 minutes per night during time off.</a:t>
            </a:r>
            <a:endParaRPr lang="en-US" dirty="0">
              <a:ea typeface="Calibri"/>
              <a:cs typeface="Calibri"/>
            </a:endParaRPr>
          </a:p>
          <a:p>
            <a:pPr>
              <a:defRPr/>
            </a:pPr>
            <a:r>
              <a:rPr lang="en-US" dirty="0"/>
              <a:t> </a:t>
            </a:r>
            <a:endParaRPr lang="en-US" dirty="0">
              <a:ea typeface="Calibri"/>
              <a:cs typeface="Calibri"/>
            </a:endParaRPr>
          </a:p>
          <a:p>
            <a:pPr>
              <a:defRPr/>
            </a:pPr>
            <a:r>
              <a:rPr lang="en-US" dirty="0"/>
              <a:t>Members reported a decrease in headaches and in neck, back, or spine pain after the training. They also reported increased satisfaction with general health, and increased their frequency of getting exercise. </a:t>
            </a:r>
            <a:endParaRPr lang="en-US" dirty="0">
              <a:ea typeface="Calibri"/>
              <a:cs typeface="Calibri"/>
            </a:endParaRPr>
          </a:p>
          <a:p>
            <a:pPr>
              <a:defRPr/>
            </a:pPr>
            <a:r>
              <a:rPr lang="en-US" dirty="0"/>
              <a:t> </a:t>
            </a:r>
            <a:endParaRPr lang="en-US" dirty="0">
              <a:ea typeface="Calibri"/>
              <a:cs typeface="Calibri"/>
            </a:endParaRPr>
          </a:p>
          <a:p>
            <a:pPr>
              <a:defRPr/>
            </a:pPr>
            <a:r>
              <a:rPr lang="en-US" dirty="0"/>
              <a:t>Symptoms of depression, anxiety and PTSD were reduced following training. Members reported feeling less tired, and had less difficulty controlling their temper, which had follow on impacts for police-community relationships. </a:t>
            </a:r>
            <a:endParaRPr lang="en-US" dirty="0">
              <a:ea typeface="Calibri"/>
              <a:cs typeface="Calibri"/>
            </a:endParaRPr>
          </a:p>
          <a:p>
            <a:pPr marL="0" marR="0" lvl="0" indent="0" algn="l" defTabSz="914400">
              <a:lnSpc>
                <a:spcPct val="100000"/>
              </a:lnSpc>
              <a:spcBef>
                <a:spcPct val="30000"/>
              </a:spcBef>
              <a:spcAft>
                <a:spcPct val="0"/>
              </a:spcAft>
              <a:buClrTx/>
              <a:buSzTx/>
              <a:buFontTx/>
              <a:buNone/>
              <a:tabLst/>
              <a:defRPr/>
            </a:pPr>
            <a:endParaRPr lang="en-US" dirty="0">
              <a:ea typeface="Calibri"/>
              <a:cs typeface="Calibri"/>
            </a:endParaRPr>
          </a:p>
          <a:p>
            <a:pPr>
              <a:spcBef>
                <a:spcPct val="30000"/>
              </a:spcBef>
              <a:spcAft>
                <a:spcPct val="0"/>
              </a:spcAft>
            </a:pPr>
            <a:r>
              <a:rPr lang="en-US" dirty="0">
                <a:ea typeface="Calibri"/>
                <a:cs typeface="Calibri"/>
              </a:rPr>
              <a:t>Reference: </a:t>
            </a:r>
          </a:p>
          <a:p>
            <a:pPr>
              <a:spcBef>
                <a:spcPct val="30000"/>
              </a:spcBef>
              <a:spcAft>
                <a:spcPct val="0"/>
              </a:spcAft>
            </a:pPr>
            <a:r>
              <a:rPr lang="en-US" dirty="0"/>
              <a:t>James, L., Samuels, C. H., &amp; Vincent, F. (2018). Evaluating the effectiveness of fatigue management training to improve police sleep health and wellness. </a:t>
            </a:r>
            <a:r>
              <a:rPr lang="en-US" i="1" dirty="0"/>
              <a:t>Journal of occupational and environmental medicine</a:t>
            </a:r>
            <a:r>
              <a:rPr lang="en-US" dirty="0"/>
              <a:t>, </a:t>
            </a:r>
            <a:r>
              <a:rPr lang="en-US" i="1" dirty="0"/>
              <a:t>60</a:t>
            </a:r>
            <a:r>
              <a:rPr lang="en-US" dirty="0"/>
              <a:t>(1), 77-82.</a:t>
            </a:r>
            <a:endParaRPr lang="en-US" dirty="0">
              <a:ea typeface="Calibri"/>
              <a:cs typeface="Calibri"/>
            </a:endParaRPr>
          </a:p>
          <a:p>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C5B6E0A0-CA86-4F66-ADB2-79D8AC292651}" type="slidenum">
              <a:rPr lang="en-US" smtClean="0"/>
              <a:t>38</a:t>
            </a:fld>
            <a:endParaRPr lang="en-US"/>
          </a:p>
        </p:txBody>
      </p:sp>
    </p:spTree>
    <p:extLst>
      <p:ext uri="{BB962C8B-B14F-4D97-AF65-F5344CB8AC3E}">
        <p14:creationId xmlns:p14="http://schemas.microsoft.com/office/powerpoint/2010/main" val="28603129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Fatigue has a detrimental effect on domestic life and general quality of life. This includes increased arguments, decreased affection, increased dysfunction, increased risk of divorce, and decreased sex life. </a:t>
            </a:r>
          </a:p>
        </p:txBody>
      </p:sp>
      <p:sp>
        <p:nvSpPr>
          <p:cNvPr id="4" name="Slide Number Placeholder 3"/>
          <p:cNvSpPr>
            <a:spLocks noGrp="1"/>
          </p:cNvSpPr>
          <p:nvPr>
            <p:ph type="sldNum" sz="quarter" idx="5"/>
          </p:nvPr>
        </p:nvSpPr>
        <p:spPr/>
        <p:txBody>
          <a:bodyPr/>
          <a:lstStyle/>
          <a:p>
            <a:fld id="{C5B6E0A0-CA86-4F66-ADB2-79D8AC292651}" type="slidenum">
              <a:rPr lang="en-US" smtClean="0"/>
              <a:t>39</a:t>
            </a:fld>
            <a:endParaRPr lang="en-US"/>
          </a:p>
        </p:txBody>
      </p:sp>
    </p:spTree>
    <p:extLst>
      <p:ext uri="{BB962C8B-B14F-4D97-AF65-F5344CB8AC3E}">
        <p14:creationId xmlns:p14="http://schemas.microsoft.com/office/powerpoint/2010/main" val="5076704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a:extLst>
            <a:ext uri="{FF2B5EF4-FFF2-40B4-BE49-F238E27FC236}">
              <a16:creationId xmlns:a16="http://schemas.microsoft.com/office/drawing/2014/main" id="{F4E8E9BA-7380-099E-9462-A07951E04229}"/>
            </a:ext>
          </a:extLst>
        </p:cNvPr>
        <p:cNvGrpSpPr/>
        <p:nvPr/>
      </p:nvGrpSpPr>
      <p:grpSpPr>
        <a:xfrm>
          <a:off x="0" y="0"/>
          <a:ext cx="0" cy="0"/>
          <a:chOff x="0" y="0"/>
          <a:chExt cx="0" cy="0"/>
        </a:xfrm>
      </p:grpSpPr>
      <p:sp>
        <p:nvSpPr>
          <p:cNvPr id="95" name="Google Shape;95;g3e14fd0562b_0_0:notes">
            <a:extLst>
              <a:ext uri="{FF2B5EF4-FFF2-40B4-BE49-F238E27FC236}">
                <a16:creationId xmlns:a16="http://schemas.microsoft.com/office/drawing/2014/main" id="{15A69F23-319C-A9F6-74AA-477B2371430F}"/>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e14fd0562b_0_0:notes">
            <a:extLst>
              <a:ext uri="{FF2B5EF4-FFF2-40B4-BE49-F238E27FC236}">
                <a16:creationId xmlns:a16="http://schemas.microsoft.com/office/drawing/2014/main" id="{9A4D739F-83F9-33C4-7CCB-57F982E5B1AB}"/>
              </a:ext>
            </a:extLst>
          </p:cNvPr>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7" name="Google Shape;97;g3e14fd0562b_0_0:notes">
            <a:extLst>
              <a:ext uri="{FF2B5EF4-FFF2-40B4-BE49-F238E27FC236}">
                <a16:creationId xmlns:a16="http://schemas.microsoft.com/office/drawing/2014/main" id="{801542E9-C357-4F15-A2B0-88751E6AA22A}"/>
              </a:ext>
            </a:extLst>
          </p:cNvPr>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41</a:t>
            </a:fld>
            <a:endParaRPr/>
          </a:p>
        </p:txBody>
      </p:sp>
    </p:spTree>
    <p:extLst>
      <p:ext uri="{BB962C8B-B14F-4D97-AF65-F5344CB8AC3E}">
        <p14:creationId xmlns:p14="http://schemas.microsoft.com/office/powerpoint/2010/main" val="31595631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Gordan Graham is the co-founder of LEXIPOL, the largest risk management firm utilized by policing. His motto – “predictable is preventable”. It’s important to know the risks, both at the individual level and for the agency, to prevent mistakes. </a:t>
            </a:r>
          </a:p>
          <a:p>
            <a:pPr defTabSz="966612">
              <a:defRPr/>
            </a:pPr>
            <a:endParaRPr lang="en-US"/>
          </a:p>
          <a:p>
            <a:pPr marL="171450" indent="-171450" defTabSz="966612">
              <a:buFont typeface="Arial" panose="020B0604020202020204" pitchFamily="34" charset="0"/>
              <a:buChar char="•"/>
              <a:defRPr/>
            </a:pPr>
            <a:r>
              <a:rPr lang="en-US" sz="1200" kern="1200" dirty="0">
                <a:solidFill>
                  <a:schemeClr val="tx1"/>
                </a:solidFill>
                <a:effectLst/>
                <a:latin typeface="+mn-lt"/>
                <a:ea typeface="+mn-ea"/>
                <a:cs typeface="+mn-cs"/>
              </a:rPr>
              <a:t>If you do a self-check and recognize you’re too fatigued to perform safely, you need to notify your supervisor.</a:t>
            </a:r>
          </a:p>
          <a:p>
            <a:pPr marL="171450" indent="-171450" defTabSz="966612">
              <a:buFont typeface="Arial" panose="020B0604020202020204" pitchFamily="34" charset="0"/>
              <a:buChar char="•"/>
              <a:defRPr/>
            </a:pPr>
            <a:r>
              <a:rPr lang="en-US" sz="1200" kern="1200" dirty="0">
                <a:solidFill>
                  <a:schemeClr val="tx1"/>
                </a:solidFill>
                <a:effectLst/>
                <a:latin typeface="+mn-lt"/>
                <a:ea typeface="+mn-ea"/>
                <a:cs typeface="+mn-cs"/>
              </a:rPr>
              <a:t>Supervisors, you need to be mindful of your officers and their fatigue and modify their work tasks accordingly to keep them safe (not to mention the community).</a:t>
            </a:r>
          </a:p>
          <a:p>
            <a:pPr marL="171450" indent="-171450" defTabSz="966612">
              <a:buFont typeface="Arial" panose="020B0604020202020204" pitchFamily="34" charset="0"/>
              <a:buChar char="•"/>
              <a:defRPr/>
            </a:pPr>
            <a:r>
              <a:rPr lang="en-US" sz="1200" kern="1200" dirty="0">
                <a:solidFill>
                  <a:schemeClr val="tx1"/>
                </a:solidFill>
                <a:effectLst/>
                <a:latin typeface="+mn-lt"/>
                <a:ea typeface="+mn-ea"/>
                <a:cs typeface="+mn-cs"/>
              </a:rPr>
              <a:t>For example, if you have an extremely fatigued officer, pair them up with another officer for that shift so the fatigued officer doesn’t have to drive.</a:t>
            </a:r>
          </a:p>
          <a:p>
            <a:pPr marL="171450" indent="-171450" defTabSz="966612">
              <a:buFont typeface="Arial" panose="020B0604020202020204" pitchFamily="34" charset="0"/>
              <a:buChar char="•"/>
              <a:defRPr/>
            </a:pPr>
            <a:r>
              <a:rPr lang="en-US" sz="1200" kern="1200" dirty="0">
                <a:solidFill>
                  <a:schemeClr val="tx1"/>
                </a:solidFill>
                <a:effectLst/>
                <a:latin typeface="+mn-lt"/>
                <a:ea typeface="+mn-ea"/>
                <a:cs typeface="+mn-cs"/>
              </a:rPr>
              <a:t>Agencies, consider putting into place a fatigue management policy that modifies work tasks according to fatigue level. </a:t>
            </a:r>
            <a:endParaRPr lang="en-US" dirty="0">
              <a:cs typeface="Calibri"/>
            </a:endParaRPr>
          </a:p>
        </p:txBody>
      </p:sp>
      <p:sp>
        <p:nvSpPr>
          <p:cNvPr id="4" name="Slide Number Placeholder 3"/>
          <p:cNvSpPr>
            <a:spLocks noGrp="1"/>
          </p:cNvSpPr>
          <p:nvPr>
            <p:ph type="sldNum" sz="quarter" idx="5"/>
          </p:nvPr>
        </p:nvSpPr>
        <p:spPr/>
        <p:txBody>
          <a:bodyPr/>
          <a:lstStyle/>
          <a:p>
            <a:fld id="{C5B6E0A0-CA86-4F66-ADB2-79D8AC292651}" type="slidenum">
              <a:rPr lang="en-US" smtClean="0"/>
              <a:t>43</a:t>
            </a:fld>
            <a:endParaRPr lang="en-US"/>
          </a:p>
        </p:txBody>
      </p:sp>
    </p:spTree>
    <p:extLst>
      <p:ext uri="{BB962C8B-B14F-4D97-AF65-F5344CB8AC3E}">
        <p14:creationId xmlns:p14="http://schemas.microsoft.com/office/powerpoint/2010/main" val="17768510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good rule of thumb is that as fatigue increases, and the job task being performed has increased liability by nature (for example dealing with a volatile public), increased measures need to be taken to self monitor, increase supervision, or cease action. </a:t>
            </a:r>
          </a:p>
          <a:p>
            <a:r>
              <a:rPr lang="en-US" dirty="0"/>
              <a:t> </a:t>
            </a:r>
            <a:endParaRPr lang="en-US" dirty="0">
              <a:cs typeface="Calibri"/>
            </a:endParaRPr>
          </a:p>
          <a:p>
            <a:r>
              <a:rPr lang="en-US" dirty="0"/>
              <a:t>So, if an officer is well rested and responding to a low liability risk encounter, they are good to go. If either fatigue or encounter liability risk increases, self monitoring or increased supervision will be necessary. </a:t>
            </a:r>
            <a:endParaRPr lang="en-US" dirty="0">
              <a:cs typeface="Calibri"/>
            </a:endParaRPr>
          </a:p>
          <a:p>
            <a:r>
              <a:rPr lang="en-US" dirty="0"/>
              <a:t> </a:t>
            </a:r>
            <a:endParaRPr lang="en-US" dirty="0">
              <a:cs typeface="Calibri"/>
            </a:endParaRPr>
          </a:p>
          <a:p>
            <a:r>
              <a:rPr lang="en-US" dirty="0"/>
              <a:t>If both fatigue and encounter risk of liability are high, then officers should only be working in emergencies (for example responding to riots). At a certain point, if officer fatigue and encounter liability risk are extreme, then actions need to be ceased for public and officer safety. </a:t>
            </a:r>
            <a:endParaRPr lang="en-US" dirty="0">
              <a:cs typeface="Calibri"/>
            </a:endParaRPr>
          </a:p>
          <a:p>
            <a:endParaRPr lang="en-US" dirty="0">
              <a:ea typeface="Calibri" panose="020F0502020204030204"/>
              <a:cs typeface="Calibri"/>
            </a:endParaRPr>
          </a:p>
          <a:p>
            <a:r>
              <a:rPr lang="en-US" dirty="0"/>
              <a:t>It’s important to have the bravery to tell your supervisor if you believe you are at risk from lack of sleep and fatigue. This can be a difficult thing to do, and leading the way in this is the profession of aviation, who takes fatigue risks very seriously.</a:t>
            </a:r>
          </a:p>
          <a:p>
            <a:endParaRPr lang="en-US" dirty="0">
              <a:ea typeface="Calibri" panose="020F0502020204030204"/>
              <a:cs typeface="Calibri"/>
            </a:endParaRPr>
          </a:p>
        </p:txBody>
      </p:sp>
      <p:sp>
        <p:nvSpPr>
          <p:cNvPr id="4" name="Slide Number Placeholder 3"/>
          <p:cNvSpPr>
            <a:spLocks noGrp="1"/>
          </p:cNvSpPr>
          <p:nvPr>
            <p:ph type="sldNum" sz="quarter" idx="5"/>
          </p:nvPr>
        </p:nvSpPr>
        <p:spPr/>
        <p:txBody>
          <a:bodyPr/>
          <a:lstStyle/>
          <a:p>
            <a:fld id="{C5B6E0A0-CA86-4F66-ADB2-79D8AC292651}" type="slidenum">
              <a:rPr lang="en-US" smtClean="0"/>
              <a:t>44</a:t>
            </a:fld>
            <a:endParaRPr lang="en-US"/>
          </a:p>
        </p:txBody>
      </p:sp>
    </p:spTree>
    <p:extLst>
      <p:ext uri="{BB962C8B-B14F-4D97-AF65-F5344CB8AC3E}">
        <p14:creationId xmlns:p14="http://schemas.microsoft.com/office/powerpoint/2010/main" val="889941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5B6E0A0-CA86-4F66-ADB2-79D8AC292651}" type="slidenum">
              <a:rPr lang="en-US" smtClean="0"/>
              <a:t>4</a:t>
            </a:fld>
            <a:endParaRPr lang="en-US"/>
          </a:p>
        </p:txBody>
      </p:sp>
    </p:spTree>
    <p:extLst>
      <p:ext uri="{BB962C8B-B14F-4D97-AF65-F5344CB8AC3E}">
        <p14:creationId xmlns:p14="http://schemas.microsoft.com/office/powerpoint/2010/main" val="14721848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5B6E0A0-CA86-4F66-ADB2-79D8AC292651}" type="slidenum">
              <a:rPr lang="en-US" smtClean="0"/>
              <a:t>45</a:t>
            </a:fld>
            <a:endParaRPr lang="en-US"/>
          </a:p>
        </p:txBody>
      </p:sp>
    </p:spTree>
    <p:extLst>
      <p:ext uri="{BB962C8B-B14F-4D97-AF65-F5344CB8AC3E}">
        <p14:creationId xmlns:p14="http://schemas.microsoft.com/office/powerpoint/2010/main" val="33952068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structure of sleep is split into distinct phases. The first phase is alpha, which is really the stage of falling asleep. If someone were to snap their fingers while you were in this phase, you would immediately wake, and likely be unaware that you were even sleeping. The next phase of sleep is theta, which is light sleep. We usually are in theta for about 20 to 30 minutes, before moving to the next phase. If we awake from theta, we are not typically groggy. </a:t>
            </a:r>
          </a:p>
          <a:p>
            <a:r>
              <a:rPr lang="en-US" dirty="0"/>
              <a:t> </a:t>
            </a:r>
            <a:endParaRPr lang="en-US" dirty="0">
              <a:ea typeface="Calibri"/>
              <a:cs typeface="Calibri"/>
            </a:endParaRPr>
          </a:p>
          <a:p>
            <a:r>
              <a:rPr lang="en-US" dirty="0"/>
              <a:t>The third and forth phases of sleep are delta, or deep sleep, sometimes called slow wave sleep. During delta we are deeply asleep, and if we are awoken from this phase we experience sleep inertia, which is grogginess and disorientation. From delta we transition into Rapid Eye Movement or “REM” sleep, sometimes called dream sleep, because this is the phase of sleep where we dream. During REM we are typically paralyzed to prevent us from acting out our dreams, except our eyes, which flit back and forth. </a:t>
            </a:r>
            <a:endParaRPr lang="en-US" dirty="0">
              <a:ea typeface="Calibri"/>
              <a:cs typeface="Calibri"/>
            </a:endParaRPr>
          </a:p>
          <a:p>
            <a:r>
              <a:rPr lang="en-US" dirty="0"/>
              <a:t> </a:t>
            </a:r>
            <a:endParaRPr lang="en-US" dirty="0">
              <a:ea typeface="Calibri"/>
              <a:cs typeface="Calibri"/>
            </a:endParaRPr>
          </a:p>
          <a:p>
            <a:r>
              <a:rPr lang="en-US" dirty="0"/>
              <a:t>The disruption of this paralysis can occur in sleep walkers for example. Another disruption is when people awaken from a dream and the paralysis takes a few seconds to wear off, which can be extremely alarming if you aren’t aware of what’s going on. From REM sleep we transition up into alpha again (sometimes actually waking up and sometimes not), and so the cycles continue throughout the night. </a:t>
            </a:r>
            <a:endParaRPr lang="en-US" dirty="0">
              <a:ea typeface="Calibri"/>
              <a:cs typeface="Calibri"/>
            </a:endParaRPr>
          </a:p>
          <a:p>
            <a:r>
              <a:rPr lang="en-US" dirty="0"/>
              <a:t> </a:t>
            </a:r>
            <a:endParaRPr lang="en-US" dirty="0">
              <a:ea typeface="Calibri"/>
              <a:cs typeface="Calibri"/>
            </a:endParaRPr>
          </a:p>
          <a:p>
            <a:r>
              <a:rPr lang="en-US" dirty="0"/>
              <a:t>A full sleep cycle takes about 100 minutes, and as the night goes on and our need for deep restorative sleep is met we start to spend more and more time in REM sleep and less time in Delta. As REM sleep is much easier to wake from that Delta, that explains why it is common for us to experience more nighttime awakenings in the latter part of our sleep period. </a:t>
            </a:r>
          </a:p>
        </p:txBody>
      </p:sp>
      <p:sp>
        <p:nvSpPr>
          <p:cNvPr id="4" name="Slide Number Placeholder 3"/>
          <p:cNvSpPr>
            <a:spLocks noGrp="1"/>
          </p:cNvSpPr>
          <p:nvPr>
            <p:ph type="sldNum" sz="quarter" idx="5"/>
          </p:nvPr>
        </p:nvSpPr>
        <p:spPr/>
        <p:txBody>
          <a:bodyPr/>
          <a:lstStyle/>
          <a:p>
            <a:fld id="{C5B6E0A0-CA86-4F66-ADB2-79D8AC292651}" type="slidenum">
              <a:rPr lang="en-US" smtClean="0"/>
              <a:t>46</a:t>
            </a:fld>
            <a:endParaRPr lang="en-US"/>
          </a:p>
        </p:txBody>
      </p:sp>
    </p:spTree>
    <p:extLst>
      <p:ext uri="{BB962C8B-B14F-4D97-AF65-F5344CB8AC3E}">
        <p14:creationId xmlns:p14="http://schemas.microsoft.com/office/powerpoint/2010/main" val="38166127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Circadian rhythms drive us to sleep at night and be awake during the day. We are biologically designed to be up with the sun, our body temperature is higher during the day, and our growth hormone is higher at night.</a:t>
            </a:r>
            <a:endParaRPr lang="en-US" dirty="0"/>
          </a:p>
        </p:txBody>
      </p:sp>
      <p:sp>
        <p:nvSpPr>
          <p:cNvPr id="4" name="Slide Number Placeholder 3"/>
          <p:cNvSpPr>
            <a:spLocks noGrp="1"/>
          </p:cNvSpPr>
          <p:nvPr>
            <p:ph type="sldNum" sz="quarter" idx="5"/>
          </p:nvPr>
        </p:nvSpPr>
        <p:spPr/>
        <p:txBody>
          <a:bodyPr/>
          <a:lstStyle/>
          <a:p>
            <a:fld id="{C5B6E0A0-CA86-4F66-ADB2-79D8AC292651}" type="slidenum">
              <a:rPr lang="en-US" smtClean="0"/>
              <a:t>47</a:t>
            </a:fld>
            <a:endParaRPr lang="en-US"/>
          </a:p>
        </p:txBody>
      </p:sp>
    </p:spTree>
    <p:extLst>
      <p:ext uri="{BB962C8B-B14F-4D97-AF65-F5344CB8AC3E}">
        <p14:creationId xmlns:p14="http://schemas.microsoft.com/office/powerpoint/2010/main" val="37248507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Our circadian rhythms result in predictable highs and lows in alertness. Our alertness increases as the morning goes on to a high about 10-11am, then it dips in the early afternoon before rising again in the evening (6pm or so), then dropping to an ultimate low around 3am. </a:t>
            </a:r>
          </a:p>
        </p:txBody>
      </p:sp>
      <p:sp>
        <p:nvSpPr>
          <p:cNvPr id="4" name="Slide Number Placeholder 3"/>
          <p:cNvSpPr>
            <a:spLocks noGrp="1"/>
          </p:cNvSpPr>
          <p:nvPr>
            <p:ph type="sldNum" sz="quarter" idx="5"/>
          </p:nvPr>
        </p:nvSpPr>
        <p:spPr/>
        <p:txBody>
          <a:bodyPr/>
          <a:lstStyle/>
          <a:p>
            <a:fld id="{C5B6E0A0-CA86-4F66-ADB2-79D8AC292651}" type="slidenum">
              <a:rPr lang="en-US" smtClean="0"/>
              <a:t>48</a:t>
            </a:fld>
            <a:endParaRPr lang="en-US"/>
          </a:p>
        </p:txBody>
      </p:sp>
    </p:spTree>
    <p:extLst>
      <p:ext uri="{BB962C8B-B14F-4D97-AF65-F5344CB8AC3E}">
        <p14:creationId xmlns:p14="http://schemas.microsoft.com/office/powerpoint/2010/main" val="398903782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model stands above the others in its ability to explain the timing, process, and structure of sleep, and that is the two process model of sleep. This model states that our sleep and wake cycle is dominated by two things. </a:t>
            </a:r>
          </a:p>
          <a:p>
            <a:r>
              <a:rPr lang="en-US" dirty="0"/>
              <a:t> </a:t>
            </a:r>
            <a:endParaRPr lang="en-US" dirty="0">
              <a:ea typeface="Calibri"/>
              <a:cs typeface="Calibri"/>
            </a:endParaRPr>
          </a:p>
          <a:p>
            <a:r>
              <a:rPr lang="en-US" dirty="0"/>
              <a:t>The first is sleep homeostasis, which is the drive to sleep or sleep pressure that builds over every hour awake. This drive is only satiated by deep or delta sleep, which alleviates the pressure and returns us to baseline or equilibrium. Sleep pressure is alleviated at about a one to two ratio, in other words one hour of sleep is needed for every two hours awake. This explains why most of us are designed to sleep for 8 hours and be awake for 16 hours throughout a 24 hour period. </a:t>
            </a:r>
            <a:endParaRPr lang="en-US" dirty="0">
              <a:ea typeface="Calibri"/>
              <a:cs typeface="Calibri"/>
            </a:endParaRPr>
          </a:p>
          <a:p>
            <a:r>
              <a:rPr lang="en-US" dirty="0"/>
              <a:t> </a:t>
            </a:r>
            <a:endParaRPr lang="en-US" dirty="0">
              <a:ea typeface="Calibri"/>
              <a:cs typeface="Calibri"/>
            </a:endParaRPr>
          </a:p>
          <a:p>
            <a:r>
              <a:rPr lang="en-US" dirty="0"/>
              <a:t>The second is circadian rhythm, which is our biological clock, synchronized with the sun, and explains the timing of our sleep. We are biologically designed to sleep during the night and be awake during the day. </a:t>
            </a:r>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C5B6E0A0-CA86-4F66-ADB2-79D8AC292651}" type="slidenum">
              <a:rPr lang="en-US" smtClean="0"/>
              <a:t>49</a:t>
            </a:fld>
            <a:endParaRPr lang="en-US"/>
          </a:p>
        </p:txBody>
      </p:sp>
    </p:spTree>
    <p:extLst>
      <p:ext uri="{BB962C8B-B14F-4D97-AF65-F5344CB8AC3E}">
        <p14:creationId xmlns:p14="http://schemas.microsoft.com/office/powerpoint/2010/main" val="13962958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a:p>
            <a:r>
              <a:rPr lang="en-US" dirty="0"/>
              <a:t>The joint functioning of these two processes (sleep homeostasis and circadian rhythms) explains why night shift workers sometimes get off shift, but despite extreme sleep pressure find it hard to fall asleep in the morning because their sleep homeostasis or drive for sleep is being interrupted by their circadian rhythm (their bodies telling them that it is morning so time to be awake).     </a:t>
            </a:r>
          </a:p>
        </p:txBody>
      </p:sp>
      <p:sp>
        <p:nvSpPr>
          <p:cNvPr id="4" name="Slide Number Placeholder 3"/>
          <p:cNvSpPr>
            <a:spLocks noGrp="1"/>
          </p:cNvSpPr>
          <p:nvPr>
            <p:ph type="sldNum" sz="quarter" idx="5"/>
          </p:nvPr>
        </p:nvSpPr>
        <p:spPr/>
        <p:txBody>
          <a:bodyPr/>
          <a:lstStyle/>
          <a:p>
            <a:fld id="{C5B6E0A0-CA86-4F66-ADB2-79D8AC292651}" type="slidenum">
              <a:rPr lang="en-US" smtClean="0"/>
              <a:t>50</a:t>
            </a:fld>
            <a:endParaRPr lang="en-US"/>
          </a:p>
        </p:txBody>
      </p:sp>
    </p:spTree>
    <p:extLst>
      <p:ext uri="{BB962C8B-B14F-4D97-AF65-F5344CB8AC3E}">
        <p14:creationId xmlns:p14="http://schemas.microsoft.com/office/powerpoint/2010/main" val="259722469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Illustrated here are the average sleep times that are achievable based on when you getting to sleep – if you are going to bed between 7am and 11am for instance it is difficult to get more than four uninterrupted hours. </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C5B6E0A0-CA86-4F66-ADB2-79D8AC292651}" type="slidenum">
              <a:rPr lang="en-US" smtClean="0"/>
              <a:t>51</a:t>
            </a:fld>
            <a:endParaRPr lang="en-US"/>
          </a:p>
        </p:txBody>
      </p:sp>
    </p:spTree>
    <p:extLst>
      <p:ext uri="{BB962C8B-B14F-4D97-AF65-F5344CB8AC3E}">
        <p14:creationId xmlns:p14="http://schemas.microsoft.com/office/powerpoint/2010/main" val="198785530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important to monitor sleep dept and pay it back when possible. Sleep dept is the concept that if you do not get enough sleep one night, the next night you are going to owe it back. You do not owe it back exactly. In other words, if you typically sleep for 8 hours per night, one night you just sleep for 4 hours, the following night you don’t have to sleep for 12 hours. Try to pay it back by half, so in that example, try to sleep for as close to 10 hours as possible to return to equilibrium. </a:t>
            </a:r>
          </a:p>
          <a:p>
            <a:r>
              <a:rPr lang="en-US" dirty="0"/>
              <a:t> </a:t>
            </a:r>
            <a:endParaRPr lang="en-US" dirty="0">
              <a:ea typeface="Calibri"/>
              <a:cs typeface="Calibri"/>
            </a:endParaRPr>
          </a:p>
          <a:p>
            <a:r>
              <a:rPr lang="en-US" dirty="0"/>
              <a:t>If you have a series of nights where you are getting insufficient sleep, it’s important to monitor and pay it back when you have a series of days off or the ability to sleep in. If you don’t, if you ignore sleep dept, you might not feel its effects, but you are increasing your risk of long term disease and reducing your life span. It is critically important not to ignore these risks. Furthermore, you are increasing your immediate risks of accident, injury, or error. </a:t>
            </a:r>
          </a:p>
        </p:txBody>
      </p:sp>
      <p:sp>
        <p:nvSpPr>
          <p:cNvPr id="4" name="Slide Number Placeholder 3"/>
          <p:cNvSpPr>
            <a:spLocks noGrp="1"/>
          </p:cNvSpPr>
          <p:nvPr>
            <p:ph type="sldNum" sz="quarter" idx="5"/>
          </p:nvPr>
        </p:nvSpPr>
        <p:spPr/>
        <p:txBody>
          <a:bodyPr/>
          <a:lstStyle/>
          <a:p>
            <a:fld id="{C5B6E0A0-CA86-4F66-ADB2-79D8AC292651}" type="slidenum">
              <a:rPr lang="en-US" smtClean="0"/>
              <a:t>52</a:t>
            </a:fld>
            <a:endParaRPr lang="en-US"/>
          </a:p>
        </p:txBody>
      </p:sp>
    </p:spTree>
    <p:extLst>
      <p:ext uri="{BB962C8B-B14F-4D97-AF65-F5344CB8AC3E}">
        <p14:creationId xmlns:p14="http://schemas.microsoft.com/office/powerpoint/2010/main" val="12375906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Creating a good sleep environment is often called “sleep hygiene.” Simply put sleep hygiene means to create the best possible sleep conditions, that allow you to make the most of your sleep opportunity or time in bed. Monitoring sleep dept and catching up is part of that. Also, creating a routine by going to bed and waking up at approximately the same time each day. Of course if you are a night shift worker this isn’t feasible (providing you want to switch back to a normal sleep wake schedule during your time off). However it is still possible to establish an on duty routine, a transition routine, and an off duty routine and stick to that. </a:t>
            </a:r>
          </a:p>
          <a:p>
            <a:r>
              <a:rPr lang="en-US" dirty="0"/>
              <a:t> </a:t>
            </a:r>
            <a:endParaRPr lang="en-US" dirty="0">
              <a:ea typeface="Calibri"/>
              <a:cs typeface="Calibri"/>
            </a:endParaRPr>
          </a:p>
          <a:p>
            <a:r>
              <a:rPr lang="en-US" dirty="0"/>
              <a:t>It’s also important to allow sufficient time to wind down and relax after shift before getting to bed. During this time try to find something to do that relaxes you, whether that is listening to music, reading a book, or watching a non-stimulating show. </a:t>
            </a:r>
            <a:endParaRPr lang="en-US" dirty="0">
              <a:ea typeface="Calibri"/>
              <a:cs typeface="Calibri"/>
            </a:endParaRPr>
          </a:p>
          <a:p>
            <a:r>
              <a:rPr lang="en-US" dirty="0"/>
              <a:t> </a:t>
            </a:r>
            <a:endParaRPr lang="en-US" dirty="0">
              <a:ea typeface="Calibri"/>
              <a:cs typeface="Calibri"/>
            </a:endParaRPr>
          </a:p>
          <a:p>
            <a:r>
              <a:rPr lang="en-US" dirty="0"/>
              <a:t>Perhaps most important, keep your bedroom cool, dark, and quiet! Try to have your bedroom a couple of degrees cooler while you sleep than you would typically want your house temp while you are awake. If you wake and are cold add an extra blanket. Keeping your bedroom dark is critically important for good quality sleep. This might be challenging, especially for day sleepers, so it’s a good idea to invest in some high quality black out blinds. Keeping your bedroom quiet is also important. Of course with children and pets this can be nearly impossible, at which point it’s a good idea to play around with different types of ear plugs until you find some that you find comfortable enough to sleep with. </a:t>
            </a:r>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C5B6E0A0-CA86-4F66-ADB2-79D8AC292651}" type="slidenum">
              <a:rPr lang="en-US" smtClean="0"/>
              <a:t>56</a:t>
            </a:fld>
            <a:endParaRPr lang="en-US"/>
          </a:p>
        </p:txBody>
      </p:sp>
    </p:spTree>
    <p:extLst>
      <p:ext uri="{BB962C8B-B14F-4D97-AF65-F5344CB8AC3E}">
        <p14:creationId xmlns:p14="http://schemas.microsoft.com/office/powerpoint/2010/main" val="68387432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useful tool for both sleep hygiene and managing fatigue is light therapy. This is the concept of exposing yourself to bright light when you want to wake up, and avoiding light when you want to sleep. The most effective way of doing this is with sunlight. If however this isn’t an option (for example if you are waking up in the evening before going on shift, or if it is a cloudy day) then a solution is to purchase a light box. These are often called Seasonal Affective Disorder or “SAD” light boxes, and are designed to boost mood as well as alertness. Get 20-30 minutes of exposure when you want to wake up or feel alert. This doesn’t mean you have to stare directly into it, but keep the box near you as you go about your waking routine. For night shift workers an option is to get 20-30 minutes of light in anticipation of the ultimate low in alertness (around 3am). The opposite strategy is then employed when trying to prepare for sleep – light avoidance. One way of doing this is by wearing dark glasses, for example to avoid sunlight on the way home after a night shift. The big caveat there is to make sure you aren’t increasing your risk of drowsy driving! But if you aren’t driving, or you do not feel at all drowsy, dark glasses can help block sunlight to make it easier to fall asleep when you get home. </a:t>
            </a:r>
          </a:p>
          <a:p>
            <a:r>
              <a:rPr lang="en-US" dirty="0"/>
              <a:t> </a:t>
            </a:r>
            <a:endParaRPr lang="en-US" dirty="0">
              <a:ea typeface="Calibri"/>
              <a:cs typeface="Calibri"/>
            </a:endParaRPr>
          </a:p>
          <a:p>
            <a:r>
              <a:rPr lang="en-US" dirty="0"/>
              <a:t>It is important to limit technology before bed. This is for several reasons. One is the light level that is emitted by your smart phone and other hand held devices. To this point it is important to activate the “shift worker” mode in your devices, where you can specify a particular time frame after which the light level emitted by your devices changes to a lower, warmer, less alerting light. It is not just the light emitted however that is alerting. Social media, games on your phone, or streaming videos can be arousing in and of themselves, so no hand held devices for at least 30 minutes before trying to sleep. TV is a bit different because of the light levels, and the fact that we typically don’t watch TV from such a close proximity. However, it’s good practice to avoid particularly stimulating shows or movies right before going to bed.</a:t>
            </a:r>
          </a:p>
        </p:txBody>
      </p:sp>
      <p:sp>
        <p:nvSpPr>
          <p:cNvPr id="4" name="Slide Number Placeholder 3"/>
          <p:cNvSpPr>
            <a:spLocks noGrp="1"/>
          </p:cNvSpPr>
          <p:nvPr>
            <p:ph type="sldNum" sz="quarter" idx="5"/>
          </p:nvPr>
        </p:nvSpPr>
        <p:spPr/>
        <p:txBody>
          <a:bodyPr/>
          <a:lstStyle/>
          <a:p>
            <a:fld id="{C5B6E0A0-CA86-4F66-ADB2-79D8AC292651}" type="slidenum">
              <a:rPr lang="en-US" smtClean="0"/>
              <a:t>57</a:t>
            </a:fld>
            <a:endParaRPr lang="en-US"/>
          </a:p>
        </p:txBody>
      </p:sp>
    </p:spTree>
    <p:extLst>
      <p:ext uri="{BB962C8B-B14F-4D97-AF65-F5344CB8AC3E}">
        <p14:creationId xmlns:p14="http://schemas.microsoft.com/office/powerpoint/2010/main" val="4494544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5B6E0A0-CA86-4F66-ADB2-79D8AC292651}" type="slidenum">
              <a:rPr lang="en-US" smtClean="0"/>
              <a:t>5</a:t>
            </a:fld>
            <a:endParaRPr lang="en-US"/>
          </a:p>
        </p:txBody>
      </p:sp>
    </p:spTree>
    <p:extLst>
      <p:ext uri="{BB962C8B-B14F-4D97-AF65-F5344CB8AC3E}">
        <p14:creationId xmlns:p14="http://schemas.microsoft.com/office/powerpoint/2010/main" val="129122335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principal of sleep hygiene is to limit alcohol, tobacco and caffeine before bed. Alcohol has an interesting relationship with sleep. In smaller amounts it acts as a stimulant, in larger amounts in acts as a sedative. However, as the alcohol wears off it becomes a stimulant again. This means that alcohol can be good at getting us to fall asleep, but it’s terrible at keeping us asleep. If you have had a bit too much to drink in the evening, and find yourself wide awake at 2pm, that is why! </a:t>
            </a:r>
          </a:p>
          <a:p>
            <a:r>
              <a:rPr lang="en-US" dirty="0"/>
              <a:t> </a:t>
            </a:r>
            <a:endParaRPr lang="en-US" dirty="0">
              <a:ea typeface="Calibri"/>
              <a:cs typeface="Calibri"/>
            </a:endParaRPr>
          </a:p>
          <a:p>
            <a:r>
              <a:rPr lang="en-US" dirty="0"/>
              <a:t>Caffeine and tobacco are both stimulants, and should be avoided after about 4pm for night sleepers. Of course tobacco should be avoided completely for health reasons, but for the purposes of sleep, evening tobacco is especially problematic. </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C5B6E0A0-CA86-4F66-ADB2-79D8AC292651}" type="slidenum">
              <a:rPr lang="en-US" smtClean="0"/>
              <a:t>58</a:t>
            </a:fld>
            <a:endParaRPr lang="en-US"/>
          </a:p>
        </p:txBody>
      </p:sp>
    </p:spTree>
    <p:extLst>
      <p:ext uri="{BB962C8B-B14F-4D97-AF65-F5344CB8AC3E}">
        <p14:creationId xmlns:p14="http://schemas.microsoft.com/office/powerpoint/2010/main" val="332783623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Perhaps the best known and most widely employed fatigue countermeasure is caffeine. This can come from coffee, soda, energy drinks, or chewing gum. </a:t>
            </a:r>
          </a:p>
          <a:p>
            <a:endParaRPr lang="en-US" dirty="0"/>
          </a:p>
          <a:p>
            <a:r>
              <a:rPr lang="en-US" dirty="0"/>
              <a:t>Be aware that sodas can have great deal of sugar in them, and energy drinks can have harmful substances such as taurine in them, so try to limit your consumption of those. </a:t>
            </a:r>
          </a:p>
          <a:p>
            <a:r>
              <a:rPr lang="en-US" dirty="0"/>
              <a:t> </a:t>
            </a:r>
            <a:endParaRPr lang="en-US" dirty="0">
              <a:ea typeface="Calibri"/>
              <a:cs typeface="Calibri"/>
            </a:endParaRPr>
          </a:p>
          <a:p>
            <a:r>
              <a:rPr lang="en-US" dirty="0"/>
              <a:t>It’s important to be strategic about caffeine consumption. Know how much caffeine is in whatever you are consuming! </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C5B6E0A0-CA86-4F66-ADB2-79D8AC292651}" type="slidenum">
              <a:rPr lang="en-US" smtClean="0"/>
              <a:t>59</a:t>
            </a:fld>
            <a:endParaRPr lang="en-US"/>
          </a:p>
        </p:txBody>
      </p:sp>
    </p:spTree>
    <p:extLst>
      <p:ext uri="{BB962C8B-B14F-4D97-AF65-F5344CB8AC3E}">
        <p14:creationId xmlns:p14="http://schemas.microsoft.com/office/powerpoint/2010/main" val="36680832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routinely consume a lot of caffeine, it will not be as effective in giving you an alerting boost when you really need it to. So, if you simply like the taste of coffee but don’t need the alerting boost, consider substituting for decaf. </a:t>
            </a:r>
          </a:p>
          <a:p>
            <a:r>
              <a:rPr lang="en-US" dirty="0"/>
              <a:t> </a:t>
            </a:r>
            <a:endParaRPr lang="en-US" dirty="0">
              <a:ea typeface="Calibri"/>
              <a:cs typeface="Calibri"/>
            </a:endParaRPr>
          </a:p>
          <a:p>
            <a:r>
              <a:rPr lang="en-US" dirty="0"/>
              <a:t>Especially for night shift workers, this means that if you have a cup of coffee in the early hours of the morning it will actually work at giving you a boost, because you are managing your caffeine tolerance. </a:t>
            </a:r>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C5B6E0A0-CA86-4F66-ADB2-79D8AC292651}" type="slidenum">
              <a:rPr lang="en-US" smtClean="0"/>
              <a:t>60</a:t>
            </a:fld>
            <a:endParaRPr lang="en-US"/>
          </a:p>
        </p:txBody>
      </p:sp>
    </p:spTree>
    <p:extLst>
      <p:ext uri="{BB962C8B-B14F-4D97-AF65-F5344CB8AC3E}">
        <p14:creationId xmlns:p14="http://schemas.microsoft.com/office/powerpoint/2010/main" val="266314928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Consuming caffeine too close to trying to sleep can reduce your sleep time by over an hour. If you routinely consume caffeine close to trying to fall asleep (within 6 hours) it can also have detrimental effects on your daytime function. </a:t>
            </a:r>
          </a:p>
        </p:txBody>
      </p:sp>
      <p:sp>
        <p:nvSpPr>
          <p:cNvPr id="4" name="Slide Number Placeholder 3"/>
          <p:cNvSpPr>
            <a:spLocks noGrp="1"/>
          </p:cNvSpPr>
          <p:nvPr>
            <p:ph type="sldNum" sz="quarter" idx="5"/>
          </p:nvPr>
        </p:nvSpPr>
        <p:spPr/>
        <p:txBody>
          <a:bodyPr/>
          <a:lstStyle/>
          <a:p>
            <a:fld id="{C5B6E0A0-CA86-4F66-ADB2-79D8AC292651}" type="slidenum">
              <a:rPr lang="en-US" smtClean="0"/>
              <a:t>61</a:t>
            </a:fld>
            <a:endParaRPr lang="en-US"/>
          </a:p>
        </p:txBody>
      </p:sp>
    </p:spTree>
    <p:extLst>
      <p:ext uri="{BB962C8B-B14F-4D97-AF65-F5344CB8AC3E}">
        <p14:creationId xmlns:p14="http://schemas.microsoft.com/office/powerpoint/2010/main" val="271543196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thing to consider is how long to nap for. There are two main types of nap, with quite specific lengths. The first is a restorative nap, which is about 90 minutes long. This is the approximate duration of a sleep cycle, rotating through alpha (falling asleep), theta (lightly asleep), delta (deeply asleep), and REM (dream sleep). This is important because if you sleep for 90 minutes, you are likely to avoid waking up from delta, resulting in sleep inertia, which is the miserable feeling of grogginess and disorientation upon waking. Sleeping for a full sleep cycle is certainly restorative, but be aware that it could impact your ability to fall asleep until later that night, unless you are sleep restricted, in which case you should still be able to fall asleep at your regular time. </a:t>
            </a:r>
          </a:p>
          <a:p>
            <a:r>
              <a:rPr lang="en-US" dirty="0"/>
              <a:t> </a:t>
            </a:r>
            <a:endParaRPr lang="en-US" dirty="0">
              <a:ea typeface="Calibri"/>
              <a:cs typeface="Calibri"/>
            </a:endParaRPr>
          </a:p>
          <a:p>
            <a:r>
              <a:rPr lang="en-US" dirty="0"/>
              <a:t>The second type of nap is a power nap, which is to sleep for no more than 20 minutes. Although this does not seem like much time, it is sufficient to give you a top up boost that could push you through. Again, the timing is particularly important, because you are likely to wake up before you go into delta or deep sleep, again, preventing sleep inertia. Many people favor a 40 minute nap, which is actually one of the worst nap lengths as are you are quite likely to wake from delta or deep sleep, especially if you are sleep deprived. </a:t>
            </a:r>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C5B6E0A0-CA86-4F66-ADB2-79D8AC292651}" type="slidenum">
              <a:rPr lang="en-US" smtClean="0"/>
              <a:t>62</a:t>
            </a:fld>
            <a:endParaRPr lang="en-US"/>
          </a:p>
        </p:txBody>
      </p:sp>
    </p:spTree>
    <p:extLst>
      <p:ext uri="{BB962C8B-B14F-4D97-AF65-F5344CB8AC3E}">
        <p14:creationId xmlns:p14="http://schemas.microsoft.com/office/powerpoint/2010/main" val="414324113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If you think you have a sleep problem – if you sleep "enough" (over 8 hours) and still feel exhausted, if you can't sleep even when you have the opportunity to do so, or if your day-to-day functioning is impaired by sleepiness, consider getting screened for a sleep disorder. Many officers have them, and they are treatable and covered by insurance. </a:t>
            </a:r>
            <a:endParaRPr lang="en-US" dirty="0"/>
          </a:p>
        </p:txBody>
      </p:sp>
      <p:sp>
        <p:nvSpPr>
          <p:cNvPr id="4" name="Date Placeholder 3"/>
          <p:cNvSpPr>
            <a:spLocks noGrp="1"/>
          </p:cNvSpPr>
          <p:nvPr>
            <p:ph type="dt" idx="10"/>
          </p:nvPr>
        </p:nvSpPr>
        <p:spPr/>
        <p:txBody>
          <a:bodyPr/>
          <a:lstStyle/>
          <a:p>
            <a:pPr>
              <a:defRPr/>
            </a:pPr>
            <a:fld id="{CD1C9693-9BFF-4840-9B4F-267BD3C64CA3}" type="datetime1">
              <a:rPr lang="en-US" smtClean="0"/>
              <a:pPr>
                <a:defRPr/>
              </a:pPr>
              <a:t>5/13/2026</a:t>
            </a:fld>
            <a:endParaRPr lang="en-US"/>
          </a:p>
        </p:txBody>
      </p:sp>
      <p:sp>
        <p:nvSpPr>
          <p:cNvPr id="5" name="Footer Placeholder 4"/>
          <p:cNvSpPr>
            <a:spLocks noGrp="1"/>
          </p:cNvSpPr>
          <p:nvPr>
            <p:ph type="ftr" sz="quarter" idx="11"/>
          </p:nvPr>
        </p:nvSpPr>
        <p:spPr/>
        <p:txBody>
          <a:bodyPr/>
          <a:lstStyle/>
          <a:p>
            <a:pPr>
              <a:defRPr/>
            </a:pPr>
            <a:r>
              <a:rPr lang="en-US"/>
              <a:t>Template-Primary on 431-shield.ppt</a:t>
            </a:r>
          </a:p>
        </p:txBody>
      </p:sp>
      <p:sp>
        <p:nvSpPr>
          <p:cNvPr id="6" name="Slide Number Placeholder 5"/>
          <p:cNvSpPr>
            <a:spLocks noGrp="1"/>
          </p:cNvSpPr>
          <p:nvPr>
            <p:ph type="sldNum" sz="quarter" idx="12"/>
          </p:nvPr>
        </p:nvSpPr>
        <p:spPr/>
        <p:txBody>
          <a:bodyPr/>
          <a:lstStyle/>
          <a:p>
            <a:pPr>
              <a:defRPr/>
            </a:pPr>
            <a:fld id="{C0819E7A-0335-49B5-B605-4645B1D7C474}" type="slidenum">
              <a:rPr lang="en-US" smtClean="0"/>
              <a:pPr>
                <a:defRPr/>
              </a:pPr>
              <a:t>63</a:t>
            </a:fld>
            <a:endParaRPr lang="en-US"/>
          </a:p>
        </p:txBody>
      </p:sp>
    </p:spTree>
    <p:extLst>
      <p:ext uri="{BB962C8B-B14F-4D97-AF65-F5344CB8AC3E}">
        <p14:creationId xmlns:p14="http://schemas.microsoft.com/office/powerpoint/2010/main" val="42221902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5B6E0A0-CA86-4F66-ADB2-79D8AC292651}" type="slidenum">
              <a:rPr lang="en-US" smtClean="0"/>
              <a:t>65</a:t>
            </a:fld>
            <a:endParaRPr lang="en-US"/>
          </a:p>
        </p:txBody>
      </p:sp>
    </p:spTree>
    <p:extLst>
      <p:ext uri="{BB962C8B-B14F-4D97-AF65-F5344CB8AC3E}">
        <p14:creationId xmlns:p14="http://schemas.microsoft.com/office/powerpoint/2010/main" val="160371407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endParaRPr lang="en-US" sz="1200" u="sng" dirty="0">
              <a:cs typeface="Calibri"/>
            </a:endParaRPr>
          </a:p>
          <a:p>
            <a:pPr defTabSz="966612">
              <a:defRPr/>
            </a:pPr>
            <a:r>
              <a:rPr lang="en-US" sz="1200" kern="1200" dirty="0">
                <a:solidFill>
                  <a:schemeClr val="tx1"/>
                </a:solidFill>
                <a:effectLst/>
                <a:latin typeface="+mn-lt"/>
                <a:ea typeface="+mn-ea"/>
                <a:cs typeface="+mn-cs"/>
              </a:rPr>
              <a:t>Let’s review the </a:t>
            </a:r>
            <a:r>
              <a:rPr lang="en-US" dirty="0"/>
              <a:t>predicted alertness score by</a:t>
            </a:r>
            <a:r>
              <a:rPr lang="en-US" sz="1200" kern="1200" dirty="0">
                <a:solidFill>
                  <a:schemeClr val="tx1"/>
                </a:solidFill>
                <a:effectLst/>
                <a:latin typeface="+mn-lt"/>
                <a:ea typeface="+mn-ea"/>
                <a:cs typeface="+mn-cs"/>
              </a:rPr>
              <a:t> Shift Hour graph. There are a few practical implications we can draw from it.</a:t>
            </a:r>
            <a:endParaRPr lang="en-US" dirty="0">
              <a:cs typeface="Calibri"/>
            </a:endParaRPr>
          </a:p>
          <a:p>
            <a:pPr defTabSz="966612">
              <a:defRPr/>
            </a:pPr>
            <a:endParaRPr lang="en-US" dirty="0"/>
          </a:p>
          <a:p>
            <a:pPr defTabSz="966612">
              <a:defRPr/>
            </a:pPr>
            <a:r>
              <a:rPr lang="en-US" sz="1200" kern="1200" dirty="0">
                <a:solidFill>
                  <a:schemeClr val="tx1"/>
                </a:solidFill>
                <a:effectLst/>
                <a:latin typeface="+mn-lt"/>
                <a:ea typeface="+mn-ea"/>
                <a:cs typeface="+mn-cs"/>
              </a:rPr>
              <a:t>First, when we need night-shift officers to work additional hours, it is safer to bring them in early than to hold them over. </a:t>
            </a:r>
            <a:r>
              <a:rPr lang="en-US" dirty="0"/>
              <a:t>If</a:t>
            </a:r>
            <a:r>
              <a:rPr lang="en-US" sz="1200" kern="1200" dirty="0">
                <a:solidFill>
                  <a:schemeClr val="tx1"/>
                </a:solidFill>
                <a:effectLst/>
                <a:latin typeface="+mn-lt"/>
                <a:ea typeface="+mn-ea"/>
                <a:cs typeface="+mn-cs"/>
              </a:rPr>
              <a:t> you hold them over, you’re prolonging the time in which they are operating at a highly fatigued state (in the 0.08% BAC zone).</a:t>
            </a:r>
            <a:endParaRPr lang="en-US" sz="1200" kern="1200" dirty="0">
              <a:solidFill>
                <a:schemeClr val="tx1"/>
              </a:solidFill>
              <a:effectLst/>
              <a:latin typeface="+mn-lt"/>
              <a:cs typeface="Calibri" panose="020F0502020204030204"/>
            </a:endParaRPr>
          </a:p>
          <a:p>
            <a:pPr defTabSz="966612">
              <a:defRPr/>
            </a:pPr>
            <a:endParaRPr lang="en-US" dirty="0"/>
          </a:p>
          <a:p>
            <a:pPr defTabSz="966612">
              <a:defRPr/>
            </a:pPr>
            <a:r>
              <a:rPr lang="en-US" sz="1200" kern="1200" dirty="0">
                <a:solidFill>
                  <a:schemeClr val="tx1"/>
                </a:solidFill>
                <a:effectLst/>
                <a:latin typeface="+mn-lt"/>
                <a:ea typeface="+mn-ea"/>
                <a:cs typeface="+mn-cs"/>
              </a:rPr>
              <a:t>Conversely, it’s safer to hold a day-shift officer over than it is to bring that officer in early. This is because if you bring an officer in too early, he or she won’t be able to go to sleep early enough to compensate for the earlier start.</a:t>
            </a:r>
            <a:r>
              <a:rPr lang="en-US" dirty="0"/>
              <a:t> </a:t>
            </a:r>
            <a:endParaRPr lang="en-US" sz="1200" kern="1200" dirty="0">
              <a:solidFill>
                <a:schemeClr val="tx1"/>
              </a:solidFill>
              <a:effectLst/>
              <a:latin typeface="+mn-lt"/>
              <a:cs typeface="Calibri" panose="020F0502020204030204"/>
            </a:endParaRPr>
          </a:p>
          <a:p>
            <a:pPr defTabSz="966612">
              <a:defRPr/>
            </a:pPr>
            <a:endParaRPr lang="en-US" dirty="0"/>
          </a:p>
          <a:p>
            <a:pPr defTabSz="966612">
              <a:defRPr/>
            </a:pPr>
            <a:r>
              <a:rPr lang="en-US" sz="1200" kern="1200" dirty="0">
                <a:solidFill>
                  <a:schemeClr val="tx1"/>
                </a:solidFill>
                <a:effectLst/>
                <a:latin typeface="+mn-lt"/>
                <a:ea typeface="+mn-ea"/>
                <a:cs typeface="+mn-cs"/>
              </a:rPr>
              <a:t>Finally, as the Delaware State Police have done, consider modifying work assignments based on officers’ levels of fatigue. For example, consider pairing up your night-shift officers halfway through their shift, when fatigue typically begins to degrade their performance (dropping into the 0.05% BAC zone).</a:t>
            </a:r>
            <a:r>
              <a:rPr lang="en-US" dirty="0"/>
              <a:t> </a:t>
            </a:r>
            <a:endParaRPr lang="en-US" sz="1200" kern="1200" dirty="0">
              <a:solidFill>
                <a:schemeClr val="tx1"/>
              </a:solidFill>
              <a:effectLst/>
              <a:latin typeface="+mn-lt"/>
              <a:cs typeface="Calibri" panose="020F0502020204030204"/>
            </a:endParaRPr>
          </a:p>
          <a:p>
            <a:pPr marL="171450" indent="-171450" defTabSz="966612">
              <a:buFont typeface="Arial" panose="020B0604020202020204" pitchFamily="34" charset="0"/>
              <a:buChar char="•"/>
              <a:defRPr/>
            </a:pPr>
            <a:endParaRPr lang="en-US" sz="1200" dirty="0">
              <a:cs typeface="Calibri" panose="020F0502020204030204"/>
            </a:endParaRPr>
          </a:p>
          <a:p>
            <a:pPr>
              <a:defRPr/>
            </a:pPr>
            <a:r>
              <a:rPr lang="en-US" dirty="0"/>
              <a:t>Reference:</a:t>
            </a:r>
            <a:endParaRPr lang="en-US" u="sng" dirty="0"/>
          </a:p>
          <a:p>
            <a:pPr>
              <a:defRPr/>
            </a:pPr>
            <a:r>
              <a:rPr lang="en-US" dirty="0"/>
              <a:t> James, L., James, S. M., Wilson, M., Brown, N., Dotson, E., Edwards, C., &amp; Butterfield, P. (2021). “Sleep Health and Predicted Cognitive Effectiveness of Nurses Working 12-Hour Shifts: An Observational Study.” </a:t>
            </a:r>
            <a:r>
              <a:rPr lang="en-US" i="1" dirty="0"/>
              <a:t>International Journal of Nursing Studies. </a:t>
            </a:r>
            <a:r>
              <a:rPr lang="en-US" sz="1200" dirty="0">
                <a:effectLst/>
                <a:hlinkClick r:id="rId3"/>
              </a:rPr>
              <a:t>https://www.sciencedirect.com/science/article/abs/pii/S0020748920301516</a:t>
            </a:r>
            <a:r>
              <a:rPr lang="en-US" sz="1200" dirty="0">
                <a:effectLst/>
              </a:rPr>
              <a:t>.</a:t>
            </a:r>
            <a:endParaRPr lang="en-US" sz="1200" u="sng" dirty="0">
              <a:effectLst/>
              <a:cs typeface="Calibri"/>
            </a:endParaRPr>
          </a:p>
          <a:p>
            <a:endParaRPr lang="en-US" sz="1200" kern="1200" dirty="0">
              <a:solidFill>
                <a:schemeClr val="tx1"/>
              </a:solidFill>
              <a:effectLst/>
              <a:latin typeface="+mn-lt"/>
              <a:ea typeface="+mn-ea"/>
              <a:cs typeface="+mn-cs"/>
            </a:endParaRP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C5B6E0A0-CA86-4F66-ADB2-79D8AC292651}" type="slidenum">
              <a:rPr lang="en-US" smtClean="0"/>
              <a:t>66</a:t>
            </a:fld>
            <a:endParaRPr lang="en-US"/>
          </a:p>
        </p:txBody>
      </p:sp>
    </p:spTree>
    <p:extLst>
      <p:ext uri="{BB962C8B-B14F-4D97-AF65-F5344CB8AC3E}">
        <p14:creationId xmlns:p14="http://schemas.microsoft.com/office/powerpoint/2010/main" val="46916717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5B6E0A0-CA86-4F66-ADB2-79D8AC292651}" type="slidenum">
              <a:rPr lang="en-US" smtClean="0"/>
              <a:t>68</a:t>
            </a:fld>
            <a:endParaRPr lang="en-US"/>
          </a:p>
        </p:txBody>
      </p:sp>
    </p:spTree>
    <p:extLst>
      <p:ext uri="{BB962C8B-B14F-4D97-AF65-F5344CB8AC3E}">
        <p14:creationId xmlns:p14="http://schemas.microsoft.com/office/powerpoint/2010/main" val="117830885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5B6E0A0-CA86-4F66-ADB2-79D8AC292651}" type="slidenum">
              <a:rPr lang="en-US" smtClean="0"/>
              <a:t>69</a:t>
            </a:fld>
            <a:endParaRPr lang="en-US"/>
          </a:p>
        </p:txBody>
      </p:sp>
    </p:spTree>
    <p:extLst>
      <p:ext uri="{BB962C8B-B14F-4D97-AF65-F5344CB8AC3E}">
        <p14:creationId xmlns:p14="http://schemas.microsoft.com/office/powerpoint/2010/main" val="25107514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5B6E0A0-CA86-4F66-ADB2-79D8AC292651}" type="slidenum">
              <a:rPr lang="en-US" smtClean="0"/>
              <a:t>6</a:t>
            </a:fld>
            <a:endParaRPr lang="en-US"/>
          </a:p>
        </p:txBody>
      </p:sp>
    </p:spTree>
    <p:extLst>
      <p:ext uri="{BB962C8B-B14F-4D97-AF65-F5344CB8AC3E}">
        <p14:creationId xmlns:p14="http://schemas.microsoft.com/office/powerpoint/2010/main" val="314653410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5B6E0A0-CA86-4F66-ADB2-79D8AC292651}" type="slidenum">
              <a:rPr lang="en-US" smtClean="0"/>
              <a:t>70</a:t>
            </a:fld>
            <a:endParaRPr lang="en-US"/>
          </a:p>
        </p:txBody>
      </p:sp>
    </p:spTree>
    <p:extLst>
      <p:ext uri="{BB962C8B-B14F-4D97-AF65-F5344CB8AC3E}">
        <p14:creationId xmlns:p14="http://schemas.microsoft.com/office/powerpoint/2010/main" val="417206881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5B6E0A0-CA86-4F66-ADB2-79D8AC292651}" type="slidenum">
              <a:rPr lang="en-US" smtClean="0"/>
              <a:t>71</a:t>
            </a:fld>
            <a:endParaRPr lang="en-US"/>
          </a:p>
        </p:txBody>
      </p:sp>
    </p:spTree>
    <p:extLst>
      <p:ext uri="{BB962C8B-B14F-4D97-AF65-F5344CB8AC3E}">
        <p14:creationId xmlns:p14="http://schemas.microsoft.com/office/powerpoint/2010/main" val="36989678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Mental flexibility</a:t>
            </a:r>
          </a:p>
          <a:p>
            <a:r>
              <a:rPr lang="en-US" sz="1200" kern="1200" dirty="0">
                <a:solidFill>
                  <a:schemeClr val="tx1"/>
                </a:solidFill>
                <a:effectLst/>
                <a:latin typeface="+mn-lt"/>
                <a:ea typeface="+mn-ea"/>
                <a:cs typeface="+mn-cs"/>
              </a:rPr>
              <a:t>Initiation</a:t>
            </a:r>
          </a:p>
          <a:p>
            <a:endParaRPr lang="en-US" dirty="0"/>
          </a:p>
        </p:txBody>
      </p:sp>
      <p:sp>
        <p:nvSpPr>
          <p:cNvPr id="4" name="Slide Number Placeholder 3"/>
          <p:cNvSpPr>
            <a:spLocks noGrp="1"/>
          </p:cNvSpPr>
          <p:nvPr>
            <p:ph type="sldNum" sz="quarter" idx="5"/>
          </p:nvPr>
        </p:nvSpPr>
        <p:spPr/>
        <p:txBody>
          <a:bodyPr/>
          <a:lstStyle/>
          <a:p>
            <a:fld id="{46D1CA77-ED3B-7B41-83F6-2069FF898A38}" type="slidenum">
              <a:rPr lang="en-US" smtClean="0"/>
              <a:t>9</a:t>
            </a:fld>
            <a:endParaRPr lang="en-US"/>
          </a:p>
        </p:txBody>
      </p:sp>
    </p:spTree>
    <p:extLst>
      <p:ext uri="{BB962C8B-B14F-4D97-AF65-F5344CB8AC3E}">
        <p14:creationId xmlns:p14="http://schemas.microsoft.com/office/powerpoint/2010/main" val="16205856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D1CA77-ED3B-7B41-83F6-2069FF898A38}" type="slidenum">
              <a:rPr lang="en-US" smtClean="0"/>
              <a:t>12</a:t>
            </a:fld>
            <a:endParaRPr lang="en-US"/>
          </a:p>
        </p:txBody>
      </p:sp>
    </p:spTree>
    <p:extLst>
      <p:ext uri="{BB962C8B-B14F-4D97-AF65-F5344CB8AC3E}">
        <p14:creationId xmlns:p14="http://schemas.microsoft.com/office/powerpoint/2010/main" val="34247652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Studies have modelled the impact of fatigue on performance degradation and compared it to alcohol impairment. By looking at the comparative effects of fatigue and alcohol on alertness, cognition, hand-eye-coordination, and task speed accuracy, the impact on driving safety can be predicted. These studies found that being awake for between 17-19 hours resulted in fatigue impairment equivalent to a .05 blood alcohol content, approaching the legal limit. Being awake for 24 hours resulted in a fatigue impairment equivalent to a .10 blood alcohol content, over the legal limit for driving. </a:t>
            </a:r>
          </a:p>
          <a:p>
            <a:r>
              <a:rPr lang="en-US" dirty="0"/>
              <a:t> </a:t>
            </a:r>
            <a:endParaRPr lang="en-US" dirty="0">
              <a:cs typeface="Calibri"/>
            </a:endParaRPr>
          </a:p>
          <a:p>
            <a:r>
              <a:rPr lang="en-US" dirty="0"/>
              <a:t>Being awake for 24 hours and then driving is not unusual for shift workers, especially if they pick up extra shifts or overtime hours. While fatigue and alcohol are both detrimental for driving performance there are two other things to consider. The first is that, unlike drunk driving, the impact of fatigue on driving performance is not linear or predictable. This means that while each unit of alcohol impairs performance by a particular amount, fatigue is not as predictable in how it will affect you. When driving while drowsy you’ll be fine, and you’ll be fine, and then you’ll be asleep. You’ll come out of your microsleep and if nothing changed in your environment (for example no bend in the road or stop sign) you’ll have gotten away with it. So unfortunately it’s self reinforcing. We convince ourselves that it’s not a big deal, and just push through to get home. But what if you have one of those microsleeps when there is a bend in the road, or a stop sign, or a child runs across the street? Nothing is worth the potential impact of drowsy driving, so if you feel yourself nodding off when you are driving, pull over, lock your car, and sleep for even 10 minutes. </a:t>
            </a:r>
            <a:endParaRPr lang="en-US" dirty="0">
              <a:cs typeface="Calibri"/>
            </a:endParaRPr>
          </a:p>
          <a:p>
            <a:endParaRPr lang="en-US" dirty="0">
              <a:cs typeface="Calibri"/>
            </a:endParaRPr>
          </a:p>
          <a:p>
            <a:r>
              <a:rPr lang="en-US" dirty="0">
                <a:cs typeface="Calibri"/>
              </a:rPr>
              <a:t>References:</a:t>
            </a:r>
          </a:p>
          <a:p>
            <a:r>
              <a:rPr lang="en-US" dirty="0"/>
              <a:t>Williamson, A. M., &amp; </a:t>
            </a:r>
            <a:r>
              <a:rPr lang="en-US" dirty="0" err="1"/>
              <a:t>Feyer</a:t>
            </a:r>
            <a:r>
              <a:rPr lang="en-US" dirty="0"/>
              <a:t>, A. M. (2000). Moderate sleep deprivation produces impairments in cognitive and motor performance equivalent to legally prescribed levels of alcohol intoxication. </a:t>
            </a:r>
            <a:r>
              <a:rPr lang="en-US" i="1" dirty="0"/>
              <a:t>Occupational and environmental medicine</a:t>
            </a:r>
            <a:r>
              <a:rPr lang="en-US" dirty="0"/>
              <a:t>, </a:t>
            </a:r>
            <a:r>
              <a:rPr lang="en-US" i="1" dirty="0"/>
              <a:t>57</a:t>
            </a:r>
            <a:r>
              <a:rPr lang="en-US" dirty="0"/>
              <a:t>(10), 649-655.</a:t>
            </a:r>
            <a:endParaRPr lang="en-US" dirty="0">
              <a:cs typeface="Calibri"/>
            </a:endParaRPr>
          </a:p>
        </p:txBody>
      </p:sp>
      <p:sp>
        <p:nvSpPr>
          <p:cNvPr id="4" name="Slide Number Placeholder 3"/>
          <p:cNvSpPr>
            <a:spLocks noGrp="1"/>
          </p:cNvSpPr>
          <p:nvPr>
            <p:ph type="sldNum" sz="quarter" idx="5"/>
          </p:nvPr>
        </p:nvSpPr>
        <p:spPr/>
        <p:txBody>
          <a:bodyPr/>
          <a:lstStyle/>
          <a:p>
            <a:fld id="{C5B6E0A0-CA86-4F66-ADB2-79D8AC292651}" type="slidenum">
              <a:rPr lang="en-US" smtClean="0"/>
              <a:t>13</a:t>
            </a:fld>
            <a:endParaRPr lang="en-US"/>
          </a:p>
        </p:txBody>
      </p:sp>
    </p:spTree>
    <p:extLst>
      <p:ext uri="{BB962C8B-B14F-4D97-AF65-F5344CB8AC3E}">
        <p14:creationId xmlns:p14="http://schemas.microsoft.com/office/powerpoint/2010/main" val="37073401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D1CA77-ED3B-7B41-83F6-2069FF898A38}" type="slidenum">
              <a:rPr lang="en-US" smtClean="0"/>
              <a:t>15</a:t>
            </a:fld>
            <a:endParaRPr lang="en-US"/>
          </a:p>
        </p:txBody>
      </p:sp>
    </p:spTree>
    <p:extLst>
      <p:ext uri="{BB962C8B-B14F-4D97-AF65-F5344CB8AC3E}">
        <p14:creationId xmlns:p14="http://schemas.microsoft.com/office/powerpoint/2010/main" val="4032574784"/>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D7055FE-4A69-894E-BFF8-04A309D27E54}" type="datetime1">
              <a:rPr lang="en-US" smtClean="0">
                <a:solidFill>
                  <a:prstClr val="black">
                    <a:tint val="75000"/>
                  </a:prstClr>
                </a:solidFill>
              </a:rPr>
              <a:t>5/13/2026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2A1686D-B1B0-CF41-90A4-9C5C8DA646D2}" type="slidenum">
              <a:rPr lang="en-US" smtClean="0">
                <a:solidFill>
                  <a:prstClr val="black">
                    <a:tint val="75000"/>
                  </a:prstClr>
                </a:solidFill>
              </a:rPr>
              <a:pPr/>
              <a:t>‹#›</a:t>
            </a:fld>
            <a:endParaRPr lang="en-US">
              <a:solidFill>
                <a:prstClr val="black">
                  <a:tint val="75000"/>
                </a:prstClr>
              </a:solidFill>
            </a:endParaRPr>
          </a:p>
        </p:txBody>
      </p:sp>
      <p:pic>
        <p:nvPicPr>
          <p:cNvPr id="7" name="Picture 6" descr="Background pattern&#10;&#10;Description automatically generated with medium confidence">
            <a:extLst>
              <a:ext uri="{FF2B5EF4-FFF2-40B4-BE49-F238E27FC236}">
                <a16:creationId xmlns:a16="http://schemas.microsoft.com/office/drawing/2014/main" id="{1928A2A0-0B9A-A22B-4CD8-4487E6686DBC}"/>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8800"/>
                    </a14:imgEffect>
                    <a14:imgEffect>
                      <a14:saturation sat="66000"/>
                    </a14:imgEffect>
                  </a14:imgLayer>
                </a14:imgProps>
              </a:ext>
            </a:extLst>
          </a:blip>
          <a:stretch>
            <a:fill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0FF9FFDD-FBE4-4D50-FF0C-066CECCC04CB}"/>
              </a:ext>
            </a:extLst>
          </p:cNvPr>
          <p:cNvSpPr/>
          <p:nvPr userDrawn="1"/>
        </p:nvSpPr>
        <p:spPr>
          <a:xfrm>
            <a:off x="304801" y="0"/>
            <a:ext cx="664233" cy="4953000"/>
          </a:xfrm>
          <a:prstGeom prst="rect">
            <a:avLst/>
          </a:prstGeom>
          <a:solidFill>
            <a:srgbClr val="B3DD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2400" dirty="0">
              <a:solidFill>
                <a:prstClr val="white"/>
              </a:solidFill>
            </a:endParaRPr>
          </a:p>
        </p:txBody>
      </p:sp>
      <p:pic>
        <p:nvPicPr>
          <p:cNvPr id="9" name="Picture 8">
            <a:extLst>
              <a:ext uri="{FF2B5EF4-FFF2-40B4-BE49-F238E27FC236}">
                <a16:creationId xmlns:a16="http://schemas.microsoft.com/office/drawing/2014/main" id="{7BFB8236-FE68-90E0-10FF-2D1A8AC079C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79716" y="5003800"/>
            <a:ext cx="914400" cy="914400"/>
          </a:xfrm>
          <a:prstGeom prst="rect">
            <a:avLst/>
          </a:prstGeom>
        </p:spPr>
      </p:pic>
      <p:sp>
        <p:nvSpPr>
          <p:cNvPr id="10" name="Rectangle 9">
            <a:extLst>
              <a:ext uri="{FF2B5EF4-FFF2-40B4-BE49-F238E27FC236}">
                <a16:creationId xmlns:a16="http://schemas.microsoft.com/office/drawing/2014/main" id="{9E0CEBBE-2A6D-AD4A-8664-36E6393C276B}"/>
              </a:ext>
            </a:extLst>
          </p:cNvPr>
          <p:cNvSpPr/>
          <p:nvPr userDrawn="1"/>
        </p:nvSpPr>
        <p:spPr>
          <a:xfrm>
            <a:off x="304800" y="5969000"/>
            <a:ext cx="670560" cy="889000"/>
          </a:xfrm>
          <a:prstGeom prst="rect">
            <a:avLst/>
          </a:prstGeom>
          <a:solidFill>
            <a:srgbClr val="B3DD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2400">
              <a:solidFill>
                <a:prstClr val="white"/>
              </a:solidFill>
            </a:endParaRPr>
          </a:p>
        </p:txBody>
      </p:sp>
    </p:spTree>
    <p:extLst>
      <p:ext uri="{BB962C8B-B14F-4D97-AF65-F5344CB8AC3E}">
        <p14:creationId xmlns:p14="http://schemas.microsoft.com/office/powerpoint/2010/main" val="11575459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0C53F6C-DF38-3E4D-B667-669ADD5D7862}" type="datetime1">
              <a:rPr lang="en-US" smtClean="0">
                <a:solidFill>
                  <a:prstClr val="black">
                    <a:tint val="75000"/>
                  </a:prstClr>
                </a:solidFill>
              </a:rPr>
              <a:t>5/13/2026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2A1686D-B1B0-CF41-90A4-9C5C8DA646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83143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CE3F5B2-0F4B-6345-B107-B59408531DB5}" type="datetime1">
              <a:rPr lang="en-US" smtClean="0">
                <a:solidFill>
                  <a:prstClr val="black">
                    <a:tint val="75000"/>
                  </a:prstClr>
                </a:solidFill>
              </a:rPr>
              <a:t>5/13/2026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2A1686D-B1B0-CF41-90A4-9C5C8DA646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35255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98" name="Body Level One…"/>
          <p:cNvSpPr txBox="1">
            <a:spLocks noGrp="1"/>
          </p:cNvSpPr>
          <p:nvPr>
            <p:ph type="body" sz="half" idx="1" hasCustomPrompt="1"/>
          </p:nvPr>
        </p:nvSpPr>
        <p:spPr>
          <a:xfrm>
            <a:off x="603250" y="2460422"/>
            <a:ext cx="10985500" cy="1937157"/>
          </a:xfrm>
          <a:prstGeom prst="rect">
            <a:avLst/>
          </a:prstGeom>
        </p:spPr>
        <p:txBody>
          <a:bodyPr anchor="ctr"/>
          <a:lstStyle>
            <a:lvl1pPr marL="0" indent="0" algn="ctr">
              <a:lnSpc>
                <a:spcPct val="80000"/>
              </a:lnSpc>
              <a:spcBef>
                <a:spcPts val="0"/>
              </a:spcBef>
              <a:buSzTx/>
              <a:buNone/>
              <a:defRPr sz="5800" spc="-116">
                <a:latin typeface="Helvetica Neue Medium"/>
                <a:ea typeface="Helvetica Neue Medium"/>
                <a:cs typeface="Helvetica Neue Medium"/>
                <a:sym typeface="Helvetica Neue Medium"/>
              </a:defRPr>
            </a:lvl1pPr>
            <a:lvl2pPr marL="0" indent="228600" algn="ctr">
              <a:lnSpc>
                <a:spcPct val="80000"/>
              </a:lnSpc>
              <a:spcBef>
                <a:spcPts val="0"/>
              </a:spcBef>
              <a:buSzTx/>
              <a:buNone/>
              <a:defRPr sz="5800" spc="-116">
                <a:latin typeface="Helvetica Neue Medium"/>
                <a:ea typeface="Helvetica Neue Medium"/>
                <a:cs typeface="Helvetica Neue Medium"/>
                <a:sym typeface="Helvetica Neue Medium"/>
              </a:defRPr>
            </a:lvl2pPr>
            <a:lvl3pPr marL="0" indent="457200" algn="ctr">
              <a:lnSpc>
                <a:spcPct val="80000"/>
              </a:lnSpc>
              <a:spcBef>
                <a:spcPts val="0"/>
              </a:spcBef>
              <a:buSzTx/>
              <a:buNone/>
              <a:defRPr sz="5800" spc="-116">
                <a:latin typeface="Helvetica Neue Medium"/>
                <a:ea typeface="Helvetica Neue Medium"/>
                <a:cs typeface="Helvetica Neue Medium"/>
                <a:sym typeface="Helvetica Neue Medium"/>
              </a:defRPr>
            </a:lvl3pPr>
            <a:lvl4pPr marL="0" indent="685800" algn="ctr">
              <a:lnSpc>
                <a:spcPct val="80000"/>
              </a:lnSpc>
              <a:spcBef>
                <a:spcPts val="0"/>
              </a:spcBef>
              <a:buSzTx/>
              <a:buNone/>
              <a:defRPr sz="5800" spc="-116">
                <a:latin typeface="Helvetica Neue Medium"/>
                <a:ea typeface="Helvetica Neue Medium"/>
                <a:cs typeface="Helvetica Neue Medium"/>
                <a:sym typeface="Helvetica Neue Medium"/>
              </a:defRPr>
            </a:lvl4pPr>
            <a:lvl5pPr marL="0" indent="914400" algn="ctr">
              <a:lnSpc>
                <a:spcPct val="80000"/>
              </a:lnSpc>
              <a:spcBef>
                <a:spcPts val="0"/>
              </a:spcBef>
              <a:buSzTx/>
              <a:buNone/>
              <a:defRPr sz="5800" spc="-116">
                <a:latin typeface="Helvetica Neue Medium"/>
                <a:ea typeface="Helvetica Neue Medium"/>
                <a:cs typeface="Helvetica Neue Medium"/>
                <a:sym typeface="Helvetica Neue Medium"/>
              </a:defRPr>
            </a:lvl5pPr>
          </a:lstStyle>
          <a:p>
            <a:r>
              <a:t>Statement</a:t>
            </a:r>
          </a:p>
          <a:p>
            <a:pPr lvl="1"/>
            <a:endParaRPr/>
          </a:p>
          <a:p>
            <a:pPr lvl="2"/>
            <a:endParaRPr/>
          </a:p>
          <a:p>
            <a:pPr lvl="3"/>
            <a:endParaRPr/>
          </a:p>
          <a:p>
            <a:pPr lvl="4"/>
            <a:endParaRPr/>
          </a:p>
        </p:txBody>
      </p:sp>
      <p:sp>
        <p:nvSpPr>
          <p:cNvPr id="99" name="Slide Number"/>
          <p:cNvSpPr txBox="1">
            <a:spLocks noGrp="1"/>
          </p:cNvSpPr>
          <p:nvPr>
            <p:ph type="sldNum" sz="quarter" idx="2"/>
          </p:nvPr>
        </p:nvSpPr>
        <p:spPr>
          <a:prstGeom prst="rect">
            <a:avLst/>
          </a:prstGeom>
        </p:spPr>
        <p:txBody>
          <a:bodyPr/>
          <a:lstStyle/>
          <a:p>
            <a:fld id="{86CB4B4D-7CA3-9044-876B-883B54F8677D}"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350951052"/>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BC5E9FF-A0B8-5746-A1A3-D295D7210E98}" type="datetime1">
              <a:rPr lang="en-US" smtClean="0">
                <a:solidFill>
                  <a:prstClr val="black">
                    <a:tint val="75000"/>
                  </a:prstClr>
                </a:solidFill>
              </a:rPr>
              <a:t>5/13/2026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2A1686D-B1B0-CF41-90A4-9C5C8DA646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32476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12F2584-AD24-FE4E-9C5D-E326763A9302}" type="datetime1">
              <a:rPr lang="en-US" smtClean="0">
                <a:solidFill>
                  <a:prstClr val="black">
                    <a:tint val="75000"/>
                  </a:prstClr>
                </a:solidFill>
              </a:rPr>
              <a:t>5/13/2026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2A1686D-B1B0-CF41-90A4-9C5C8DA646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9629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CFE4D52-612C-6C46-84B8-5C5945E18E06}" type="datetime1">
              <a:rPr lang="en-US" smtClean="0">
                <a:solidFill>
                  <a:prstClr val="black">
                    <a:tint val="75000"/>
                  </a:prstClr>
                </a:solidFill>
              </a:rPr>
              <a:t>5/13/2026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2A1686D-B1B0-CF41-90A4-9C5C8DA646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781765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D4D974F-F3E7-1343-B319-F6E43A5603A2}" type="datetime1">
              <a:rPr lang="en-US" smtClean="0">
                <a:solidFill>
                  <a:prstClr val="black">
                    <a:tint val="75000"/>
                  </a:prstClr>
                </a:solidFill>
              </a:rPr>
              <a:t>5/13/2026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2A1686D-B1B0-CF41-90A4-9C5C8DA646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83535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100146B-CD0E-3D42-8786-4FDBF3D69DF6}" type="datetime1">
              <a:rPr lang="en-US" smtClean="0">
                <a:solidFill>
                  <a:prstClr val="black">
                    <a:tint val="75000"/>
                  </a:prstClr>
                </a:solidFill>
              </a:rPr>
              <a:t>5/13/2026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2A1686D-B1B0-CF41-90A4-9C5C8DA646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48812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30073C-4BD5-3B40-970D-74969ED2B8B4}" type="datetime1">
              <a:rPr lang="en-US" smtClean="0">
                <a:solidFill>
                  <a:prstClr val="black">
                    <a:tint val="75000"/>
                  </a:prstClr>
                </a:solidFill>
              </a:rPr>
              <a:t>5/13/2026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2A1686D-B1B0-CF41-90A4-9C5C8DA646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34097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9817A74-9D7F-8E49-AD94-267D9E089A64}" type="datetime1">
              <a:rPr lang="en-US" smtClean="0">
                <a:solidFill>
                  <a:prstClr val="black">
                    <a:tint val="75000"/>
                  </a:prstClr>
                </a:solidFill>
              </a:rPr>
              <a:t>5/13/2026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2A1686D-B1B0-CF41-90A4-9C5C8DA646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733448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455D904-40BC-5746-BEB4-283B33FD58AC}" type="datetime1">
              <a:rPr lang="en-US" smtClean="0">
                <a:solidFill>
                  <a:prstClr val="black">
                    <a:tint val="75000"/>
                  </a:prstClr>
                </a:solidFill>
              </a:rPr>
              <a:t>5/13/2026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2A1686D-B1B0-CF41-90A4-9C5C8DA646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12887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91A9FEE7-4F48-4941-AD40-DBB2982E331B}" type="datetime1">
              <a:rPr lang="en-US" smtClean="0">
                <a:solidFill>
                  <a:prstClr val="black">
                    <a:tint val="75000"/>
                  </a:prstClr>
                </a:solidFill>
              </a:rPr>
              <a:t>5/13/2026</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22A1686D-B1B0-CF41-90A4-9C5C8DA646D2}" type="slidenum">
              <a:rPr lang="en-US" smtClean="0">
                <a:solidFill>
                  <a:prstClr val="black">
                    <a:tint val="75000"/>
                  </a:prstClr>
                </a:solidFill>
              </a:rPr>
              <a:pPr defTabSz="457200"/>
              <a:t>‹#›</a:t>
            </a:fld>
            <a:endParaRPr lang="en-US">
              <a:solidFill>
                <a:prstClr val="black">
                  <a:tint val="75000"/>
                </a:prstClr>
              </a:solidFill>
            </a:endParaRPr>
          </a:p>
        </p:txBody>
      </p:sp>
      <p:sp>
        <p:nvSpPr>
          <p:cNvPr id="7" name="Rectangle 6">
            <a:extLst>
              <a:ext uri="{FF2B5EF4-FFF2-40B4-BE49-F238E27FC236}">
                <a16:creationId xmlns:a16="http://schemas.microsoft.com/office/drawing/2014/main" id="{B4010B34-7F16-9708-AAE0-B1DA8308485E}"/>
              </a:ext>
            </a:extLst>
          </p:cNvPr>
          <p:cNvSpPr/>
          <p:nvPr userDrawn="1"/>
        </p:nvSpPr>
        <p:spPr>
          <a:xfrm>
            <a:off x="304801" y="0"/>
            <a:ext cx="664233" cy="4953000"/>
          </a:xfrm>
          <a:prstGeom prst="rect">
            <a:avLst/>
          </a:prstGeom>
          <a:solidFill>
            <a:srgbClr val="B3DD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2400" dirty="0">
              <a:solidFill>
                <a:prstClr val="white"/>
              </a:solidFill>
            </a:endParaRPr>
          </a:p>
        </p:txBody>
      </p:sp>
      <p:pic>
        <p:nvPicPr>
          <p:cNvPr id="8" name="Picture 7">
            <a:extLst>
              <a:ext uri="{FF2B5EF4-FFF2-40B4-BE49-F238E27FC236}">
                <a16:creationId xmlns:a16="http://schemas.microsoft.com/office/drawing/2014/main" id="{0FCF1CB3-D7D7-F84D-42FA-A72C3F0A92B4}"/>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9716" y="5003800"/>
            <a:ext cx="914400" cy="914400"/>
          </a:xfrm>
          <a:prstGeom prst="rect">
            <a:avLst/>
          </a:prstGeom>
        </p:spPr>
      </p:pic>
      <p:sp>
        <p:nvSpPr>
          <p:cNvPr id="9" name="Rectangle 8">
            <a:extLst>
              <a:ext uri="{FF2B5EF4-FFF2-40B4-BE49-F238E27FC236}">
                <a16:creationId xmlns:a16="http://schemas.microsoft.com/office/drawing/2014/main" id="{8427F434-1D9B-7D22-132F-4254DFEAFC06}"/>
              </a:ext>
            </a:extLst>
          </p:cNvPr>
          <p:cNvSpPr/>
          <p:nvPr userDrawn="1"/>
        </p:nvSpPr>
        <p:spPr>
          <a:xfrm>
            <a:off x="304800" y="5969000"/>
            <a:ext cx="670560" cy="889000"/>
          </a:xfrm>
          <a:prstGeom prst="rect">
            <a:avLst/>
          </a:prstGeom>
          <a:solidFill>
            <a:srgbClr val="B3DD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2400">
              <a:solidFill>
                <a:prstClr val="white"/>
              </a:solidFill>
            </a:endParaRPr>
          </a:p>
        </p:txBody>
      </p:sp>
    </p:spTree>
    <p:extLst>
      <p:ext uri="{BB962C8B-B14F-4D97-AF65-F5344CB8AC3E}">
        <p14:creationId xmlns:p14="http://schemas.microsoft.com/office/powerpoint/2010/main" val="37786041"/>
      </p:ext>
    </p:extLst>
  </p:cSld>
  <p:clrMap bg1="lt1" tx1="dk1" bg2="lt2" tx2="dk2" accent1="accent1" accent2="accent2" accent3="accent3" accent4="accent4" accent5="accent5" accent6="accent6" hlink="hlink" folHlink="folHlink"/>
  <p:sldLayoutIdLst>
    <p:sldLayoutId id="2147483990" r:id="rId1"/>
    <p:sldLayoutId id="2147483991" r:id="rId2"/>
    <p:sldLayoutId id="2147483992" r:id="rId3"/>
    <p:sldLayoutId id="2147483993" r:id="rId4"/>
    <p:sldLayoutId id="2147483994" r:id="rId5"/>
    <p:sldLayoutId id="2147483995" r:id="rId6"/>
    <p:sldLayoutId id="2147483996" r:id="rId7"/>
    <p:sldLayoutId id="2147483997" r:id="rId8"/>
    <p:sldLayoutId id="2147483998" r:id="rId9"/>
    <p:sldLayoutId id="2147483999" r:id="rId10"/>
    <p:sldLayoutId id="2147484000" r:id="rId11"/>
    <p:sldLayoutId id="2147484001"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9.xml.rels><?xml version="1.0" encoding="UTF-8" standalone="yes"?>
<Relationships xmlns="http://schemas.openxmlformats.org/package/2006/relationships"><Relationship Id="rId3" Type="http://schemas.openxmlformats.org/officeDocument/2006/relationships/chart" Target="../charts/chart1.xml"/><Relationship Id="rId7" Type="http://schemas.openxmlformats.org/officeDocument/2006/relationships/chart" Target="../charts/chart5.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2.xml.rels><?xml version="1.0" encoding="UTF-8" standalone="yes"?>
<Relationships xmlns="http://schemas.openxmlformats.org/package/2006/relationships"><Relationship Id="rId2" Type="http://schemas.openxmlformats.org/officeDocument/2006/relationships/image" Target="../media/image5.sv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7.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9.tiff"/></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9.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45.tiff"/></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6.tiff"/><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47.tiff"/></Relationships>
</file>

<file path=ppt/slides/_rels/slide31.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49.jpeg"/><Relationship Id="rId7" Type="http://schemas.openxmlformats.org/officeDocument/2006/relationships/image" Target="../media/image53.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52.jpeg"/><Relationship Id="rId5" Type="http://schemas.openxmlformats.org/officeDocument/2006/relationships/image" Target="../media/image51.png"/><Relationship Id="rId4" Type="http://schemas.openxmlformats.org/officeDocument/2006/relationships/image" Target="../media/image50.jp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2.xml.rels><?xml version="1.0" encoding="UTF-8" standalone="yes"?>
<Relationships xmlns="http://schemas.openxmlformats.org/package/2006/relationships"><Relationship Id="rId2" Type="http://schemas.openxmlformats.org/officeDocument/2006/relationships/image" Target="../media/image5.sv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8.tiff"/><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63.wmf"/><Relationship Id="rId4" Type="http://schemas.openxmlformats.org/officeDocument/2006/relationships/image" Target="../media/image62.wmf"/></Relationships>
</file>

<file path=ppt/slides/_rels/slide4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chart" Target="../charts/chart7.xml"/></Relationships>
</file>

<file path=ppt/slides/_rels/slide49.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66.emf"/><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57.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58.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60.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61.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6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83.tiff"/><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49.xml"/><Relationship Id="rId1" Type="http://schemas.openxmlformats.org/officeDocument/2006/relationships/slideLayout" Target="../slideLayouts/slideLayout7.xml"/><Relationship Id="rId5" Type="http://schemas.openxmlformats.org/officeDocument/2006/relationships/image" Target="../media/image87.jpeg"/><Relationship Id="rId4" Type="http://schemas.openxmlformats.org/officeDocument/2006/relationships/image" Target="../media/image86.jpg"/></Relationships>
</file>

<file path=ppt/slides/_rels/slide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51.xml"/><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pic>
        <p:nvPicPr>
          <p:cNvPr id="99" name="Google Shape;99;g3e14fd0562b_0_0"/>
          <p:cNvPicPr preferRelativeResize="0"/>
          <p:nvPr/>
        </p:nvPicPr>
        <p:blipFill>
          <a:blip r:embed="rId3">
            <a:alphaModFix/>
          </a:blip>
          <a:stretch>
            <a:fillRect/>
          </a:stretch>
        </p:blipFill>
        <p:spPr>
          <a:xfrm>
            <a:off x="-3" y="0"/>
            <a:ext cx="12192000" cy="6858000"/>
          </a:xfrm>
          <a:prstGeom prst="rect">
            <a:avLst/>
          </a:prstGeom>
          <a:noFill/>
          <a:ln>
            <a:noFill/>
          </a:ln>
        </p:spPr>
      </p:pic>
      <p:pic>
        <p:nvPicPr>
          <p:cNvPr id="100" name="Google Shape;100;g3e14fd0562b_0_0"/>
          <p:cNvPicPr preferRelativeResize="0"/>
          <p:nvPr/>
        </p:nvPicPr>
        <p:blipFill>
          <a:blip r:embed="rId4">
            <a:alphaModFix/>
          </a:blip>
          <a:stretch>
            <a:fillRect/>
          </a:stretch>
        </p:blipFill>
        <p:spPr>
          <a:xfrm>
            <a:off x="4" y="0"/>
            <a:ext cx="12279083" cy="88900"/>
          </a:xfrm>
          <a:prstGeom prst="rect">
            <a:avLst/>
          </a:prstGeom>
          <a:noFill/>
          <a:ln>
            <a:noFill/>
          </a:ln>
        </p:spPr>
      </p:pic>
      <p:sp>
        <p:nvSpPr>
          <p:cNvPr id="2" name="TextBox 5">
            <a:extLst>
              <a:ext uri="{FF2B5EF4-FFF2-40B4-BE49-F238E27FC236}">
                <a16:creationId xmlns:a16="http://schemas.microsoft.com/office/drawing/2014/main" id="{7F1217F2-1ED1-21C6-DC83-7D8C04F74909}"/>
              </a:ext>
            </a:extLst>
          </p:cNvPr>
          <p:cNvSpPr txBox="1"/>
          <p:nvPr/>
        </p:nvSpPr>
        <p:spPr>
          <a:xfrm>
            <a:off x="942002" y="1859644"/>
            <a:ext cx="10989586" cy="2564676"/>
          </a:xfrm>
          <a:prstGeom prst="rect">
            <a:avLst/>
          </a:prstGeom>
        </p:spPr>
        <p:txBody>
          <a:bodyPr wrap="square" lIns="0" tIns="0" rIns="0" bIns="0" rtlCol="0" anchor="t">
            <a:spAutoFit/>
          </a:bodyPr>
          <a:lstStyle/>
          <a:p>
            <a:pPr defTabSz="304820"/>
            <a:r>
              <a:rPr lang="en-US" sz="8333" b="1" dirty="0">
                <a:solidFill>
                  <a:srgbClr val="0055B8"/>
                </a:solidFill>
                <a:latin typeface="Gotham"/>
                <a:ea typeface="Gotham"/>
                <a:cs typeface="Gotham"/>
                <a:sym typeface="Gotham"/>
              </a:rPr>
              <a:t>Fatigue — The </a:t>
            </a:r>
          </a:p>
          <a:p>
            <a:pPr defTabSz="304820"/>
            <a:r>
              <a:rPr lang="en-US" sz="8333" b="1" dirty="0">
                <a:solidFill>
                  <a:srgbClr val="0055B8"/>
                </a:solidFill>
                <a:latin typeface="Gotham"/>
                <a:ea typeface="Gotham"/>
                <a:cs typeface="Gotham"/>
                <a:sym typeface="Gotham"/>
              </a:rPr>
              <a:t>Hidden Risks</a:t>
            </a:r>
          </a:p>
        </p:txBody>
      </p:sp>
      <p:sp>
        <p:nvSpPr>
          <p:cNvPr id="3" name="TextBox 4">
            <a:extLst>
              <a:ext uri="{FF2B5EF4-FFF2-40B4-BE49-F238E27FC236}">
                <a16:creationId xmlns:a16="http://schemas.microsoft.com/office/drawing/2014/main" id="{8D65745F-DFF1-A465-1435-60F42F6BB087}"/>
              </a:ext>
            </a:extLst>
          </p:cNvPr>
          <p:cNvSpPr txBox="1"/>
          <p:nvPr/>
        </p:nvSpPr>
        <p:spPr>
          <a:xfrm>
            <a:off x="942002" y="5860385"/>
            <a:ext cx="4705421" cy="196079"/>
          </a:xfrm>
          <a:prstGeom prst="rect">
            <a:avLst/>
          </a:prstGeom>
        </p:spPr>
        <p:txBody>
          <a:bodyPr wrap="square" lIns="0" tIns="0" rIns="0" bIns="0" rtlCol="0" anchor="t">
            <a:spAutoFit/>
          </a:bodyPr>
          <a:lstStyle/>
          <a:p>
            <a:pPr defTabSz="304820">
              <a:lnSpc>
                <a:spcPts val="1127"/>
              </a:lnSpc>
            </a:pPr>
            <a:r>
              <a:rPr lang="en-US" sz="2667" b="1" dirty="0">
                <a:solidFill>
                  <a:srgbClr val="0055B8"/>
                </a:solidFill>
                <a:latin typeface="Klinic Slab 2"/>
                <a:ea typeface="Klinic Slab 2"/>
                <a:cs typeface="Klinic Slab 2"/>
                <a:sym typeface="Klinic Slab 2"/>
              </a:rPr>
              <a:t>Friday, May 15</a:t>
            </a:r>
            <a:r>
              <a:rPr lang="en-US" sz="2667" b="1" baseline="30000" dirty="0">
                <a:solidFill>
                  <a:srgbClr val="0055B8"/>
                </a:solidFill>
                <a:latin typeface="Klinic Slab 2"/>
                <a:ea typeface="Klinic Slab 2"/>
                <a:cs typeface="Klinic Slab 2"/>
                <a:sym typeface="Klinic Slab 2"/>
              </a:rPr>
              <a:t>th</a:t>
            </a:r>
            <a:r>
              <a:rPr lang="en-US" sz="2667" b="1" dirty="0">
                <a:solidFill>
                  <a:srgbClr val="0055B8"/>
                </a:solidFill>
                <a:latin typeface="Klinic Slab 2"/>
                <a:ea typeface="Klinic Slab 2"/>
                <a:cs typeface="Klinic Slab 2"/>
                <a:sym typeface="Klinic Slab 2"/>
              </a:rPr>
              <a:t> | 10:00am</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21D9373B-47AC-8767-93A2-B2E2935C2B4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E0806370-4DD1-51A6-FEAE-E09021802DF6}"/>
              </a:ext>
            </a:extLst>
          </p:cNvPr>
          <p:cNvPicPr>
            <a:picLocks noChangeAspect="1"/>
          </p:cNvPicPr>
          <p:nvPr/>
        </p:nvPicPr>
        <p:blipFill>
          <a:blip r:embed="rId2"/>
          <a:stretch>
            <a:fillRect/>
          </a:stretch>
        </p:blipFill>
        <p:spPr>
          <a:xfrm>
            <a:off x="4060371" y="1783686"/>
            <a:ext cx="3853546" cy="3405702"/>
          </a:xfrm>
          <a:prstGeom prst="rect">
            <a:avLst/>
          </a:prstGeom>
        </p:spPr>
      </p:pic>
      <p:pic>
        <p:nvPicPr>
          <p:cNvPr id="21" name="Picture 20" descr="A close-up of a switch&#10;&#10;AI-generated content may be incorrect.">
            <a:extLst>
              <a:ext uri="{FF2B5EF4-FFF2-40B4-BE49-F238E27FC236}">
                <a16:creationId xmlns:a16="http://schemas.microsoft.com/office/drawing/2014/main" id="{FD9533F1-0233-A469-F27E-3C65B216AA24}"/>
              </a:ext>
            </a:extLst>
          </p:cNvPr>
          <p:cNvPicPr>
            <a:picLocks noChangeAspect="1"/>
          </p:cNvPicPr>
          <p:nvPr/>
        </p:nvPicPr>
        <p:blipFill>
          <a:blip r:embed="rId3">
            <a:clrChange>
              <a:clrFrom>
                <a:srgbClr val="FFFFFF"/>
              </a:clrFrom>
              <a:clrTo>
                <a:srgbClr val="FFFFFF">
                  <a:alpha val="0"/>
                </a:srgbClr>
              </a:clrTo>
            </a:clrChange>
          </a:blip>
          <a:stretch>
            <a:fillRect/>
          </a:stretch>
        </p:blipFill>
        <p:spPr>
          <a:xfrm rot="10800000">
            <a:off x="-206829" y="1507671"/>
            <a:ext cx="3603171" cy="3603171"/>
          </a:xfrm>
          <a:prstGeom prst="rect">
            <a:avLst/>
          </a:prstGeom>
        </p:spPr>
      </p:pic>
    </p:spTree>
    <p:extLst>
      <p:ext uri="{BB962C8B-B14F-4D97-AF65-F5344CB8AC3E}">
        <p14:creationId xmlns:p14="http://schemas.microsoft.com/office/powerpoint/2010/main" val="20283689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3"/>
                                        </p:tgtEl>
                                      </p:cBhvr>
                                      <p:by x="150000" y="150000"/>
                                    </p:animScale>
                                  </p:childTnLst>
                                </p:cTn>
                              </p:par>
                            </p:childTnLst>
                          </p:cTn>
                        </p:par>
                        <p:par>
                          <p:cTn id="7" fill="hold">
                            <p:stCondLst>
                              <p:cond delay="2000"/>
                            </p:stCondLst>
                            <p:childTnLst>
                              <p:par>
                                <p:cTn id="8" presetID="9" presetClass="entr" presetSubtype="0" fill="hold" nodeType="after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dissolve">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EAA4C375-39FD-6391-C3ED-37D6C2C089D6}"/>
            </a:ext>
          </a:extLst>
        </p:cNvPr>
        <p:cNvGrpSpPr/>
        <p:nvPr/>
      </p:nvGrpSpPr>
      <p:grpSpPr>
        <a:xfrm>
          <a:off x="0" y="0"/>
          <a:ext cx="0" cy="0"/>
          <a:chOff x="0" y="0"/>
          <a:chExt cx="0" cy="0"/>
        </a:xfrm>
      </p:grpSpPr>
      <p:pic>
        <p:nvPicPr>
          <p:cNvPr id="2" name="Picture 1" descr="A gold plate with knobs&#10;&#10;AI-generated content may be incorrect.">
            <a:extLst>
              <a:ext uri="{FF2B5EF4-FFF2-40B4-BE49-F238E27FC236}">
                <a16:creationId xmlns:a16="http://schemas.microsoft.com/office/drawing/2014/main" id="{DF1A45BA-540C-CC11-62F0-0DE5D8CAB89C}"/>
              </a:ext>
            </a:extLst>
          </p:cNvPr>
          <p:cNvPicPr>
            <a:picLocks noChangeAspect="1"/>
          </p:cNvPicPr>
          <p:nvPr/>
        </p:nvPicPr>
        <p:blipFill>
          <a:blip r:embed="rId2">
            <a:clrChange>
              <a:clrFrom>
                <a:srgbClr val="EBEBEB"/>
              </a:clrFrom>
              <a:clrTo>
                <a:srgbClr val="EBEBEB">
                  <a:alpha val="0"/>
                </a:srgbClr>
              </a:clrTo>
            </a:clrChange>
          </a:blip>
          <a:stretch>
            <a:fillRect/>
          </a:stretch>
        </p:blipFill>
        <p:spPr>
          <a:xfrm rot="10450452">
            <a:off x="-44975" y="1667453"/>
            <a:ext cx="3360081" cy="3360081"/>
          </a:xfrm>
          <a:prstGeom prst="rect">
            <a:avLst/>
          </a:prstGeom>
        </p:spPr>
      </p:pic>
      <p:pic>
        <p:nvPicPr>
          <p:cNvPr id="4" name="Picture 3">
            <a:extLst>
              <a:ext uri="{FF2B5EF4-FFF2-40B4-BE49-F238E27FC236}">
                <a16:creationId xmlns:a16="http://schemas.microsoft.com/office/drawing/2014/main" id="{F3CA785C-73AC-1726-0530-872DCCEDE026}"/>
              </a:ext>
            </a:extLst>
          </p:cNvPr>
          <p:cNvPicPr>
            <a:picLocks noChangeAspect="1"/>
          </p:cNvPicPr>
          <p:nvPr/>
        </p:nvPicPr>
        <p:blipFill>
          <a:blip r:embed="rId3"/>
          <a:stretch>
            <a:fillRect/>
          </a:stretch>
        </p:blipFill>
        <p:spPr>
          <a:xfrm>
            <a:off x="3597154" y="1220561"/>
            <a:ext cx="4997691" cy="4416878"/>
          </a:xfrm>
          <a:prstGeom prst="rect">
            <a:avLst/>
          </a:prstGeom>
        </p:spPr>
      </p:pic>
    </p:spTree>
    <p:extLst>
      <p:ext uri="{BB962C8B-B14F-4D97-AF65-F5344CB8AC3E}">
        <p14:creationId xmlns:p14="http://schemas.microsoft.com/office/powerpoint/2010/main" val="344921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755DCF31-7371-9122-8ABC-A199F8895CD9}"/>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53838374-A2C1-1183-AAD0-AF45A0E50CD6}"/>
              </a:ext>
            </a:extLst>
          </p:cNvPr>
          <p:cNvPicPr>
            <a:picLocks noChangeAspect="1"/>
          </p:cNvPicPr>
          <p:nvPr/>
        </p:nvPicPr>
        <p:blipFill>
          <a:blip r:embed="rId3"/>
          <a:stretch>
            <a:fillRect/>
          </a:stretch>
        </p:blipFill>
        <p:spPr>
          <a:xfrm>
            <a:off x="3609346" y="1220561"/>
            <a:ext cx="4997691" cy="4416878"/>
          </a:xfrm>
          <a:prstGeom prst="rect">
            <a:avLst/>
          </a:prstGeom>
        </p:spPr>
      </p:pic>
      <p:pic>
        <p:nvPicPr>
          <p:cNvPr id="9" name="Picture 8" descr="A glass with brown liquid&#10;&#10;AI-generated content may be incorrect.">
            <a:extLst>
              <a:ext uri="{FF2B5EF4-FFF2-40B4-BE49-F238E27FC236}">
                <a16:creationId xmlns:a16="http://schemas.microsoft.com/office/drawing/2014/main" id="{7BE3E76D-5F72-1358-D662-486117312875}"/>
              </a:ext>
            </a:extLst>
          </p:cNvPr>
          <p:cNvPicPr>
            <a:picLocks noChangeAspect="1"/>
          </p:cNvPicPr>
          <p:nvPr/>
        </p:nvPicPr>
        <p:blipFill>
          <a:blip r:embed="rId4">
            <a:clrChange>
              <a:clrFrom>
                <a:srgbClr val="000000"/>
              </a:clrFrom>
              <a:clrTo>
                <a:srgbClr val="000000">
                  <a:alpha val="0"/>
                </a:srgbClr>
              </a:clrTo>
            </a:clrChange>
          </a:blip>
          <a:stretch>
            <a:fillRect/>
          </a:stretch>
        </p:blipFill>
        <p:spPr>
          <a:xfrm>
            <a:off x="8504431" y="1720778"/>
            <a:ext cx="1893478" cy="2754925"/>
          </a:xfrm>
          <a:prstGeom prst="rect">
            <a:avLst/>
          </a:prstGeom>
        </p:spPr>
      </p:pic>
      <p:sp>
        <p:nvSpPr>
          <p:cNvPr id="10" name="Rectangle 9">
            <a:extLst>
              <a:ext uri="{FF2B5EF4-FFF2-40B4-BE49-F238E27FC236}">
                <a16:creationId xmlns:a16="http://schemas.microsoft.com/office/drawing/2014/main" id="{1DE4321F-89F7-C690-721F-71120F5AB37F}"/>
              </a:ext>
            </a:extLst>
          </p:cNvPr>
          <p:cNvSpPr/>
          <p:nvPr/>
        </p:nvSpPr>
        <p:spPr>
          <a:xfrm>
            <a:off x="1216353" y="5484115"/>
            <a:ext cx="5764720" cy="584775"/>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3200" b="1" dirty="0">
                <a:ln/>
                <a:solidFill>
                  <a:schemeClr val="accent4"/>
                </a:solidFill>
              </a:rPr>
              <a:t>17 – 19 hours of wakefulness</a:t>
            </a:r>
          </a:p>
        </p:txBody>
      </p:sp>
      <p:sp>
        <p:nvSpPr>
          <p:cNvPr id="11" name="Rectangle 10">
            <a:extLst>
              <a:ext uri="{FF2B5EF4-FFF2-40B4-BE49-F238E27FC236}">
                <a16:creationId xmlns:a16="http://schemas.microsoft.com/office/drawing/2014/main" id="{E3A504D9-41BB-7634-8A6D-0C86239330A2}"/>
              </a:ext>
            </a:extLst>
          </p:cNvPr>
          <p:cNvSpPr/>
          <p:nvPr/>
        </p:nvSpPr>
        <p:spPr>
          <a:xfrm>
            <a:off x="8287230" y="5484116"/>
            <a:ext cx="2327881" cy="584775"/>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3200" b="1" dirty="0">
                <a:ln/>
                <a:solidFill>
                  <a:schemeClr val="accent4"/>
                </a:solidFill>
              </a:rPr>
              <a:t>BAC = 0.05</a:t>
            </a:r>
          </a:p>
        </p:txBody>
      </p:sp>
      <p:sp>
        <p:nvSpPr>
          <p:cNvPr id="12" name="Rectangle 11">
            <a:extLst>
              <a:ext uri="{FF2B5EF4-FFF2-40B4-BE49-F238E27FC236}">
                <a16:creationId xmlns:a16="http://schemas.microsoft.com/office/drawing/2014/main" id="{2953043D-3A6C-06E5-9A6B-B3EF48D5C8A2}"/>
              </a:ext>
            </a:extLst>
          </p:cNvPr>
          <p:cNvSpPr/>
          <p:nvPr/>
        </p:nvSpPr>
        <p:spPr>
          <a:xfrm>
            <a:off x="2110829" y="5469638"/>
            <a:ext cx="4870244" cy="584775"/>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3200" b="1" dirty="0">
                <a:ln/>
                <a:solidFill>
                  <a:schemeClr val="accent4"/>
                </a:solidFill>
              </a:rPr>
              <a:t>24 hours of wakefulness</a:t>
            </a:r>
          </a:p>
        </p:txBody>
      </p:sp>
      <p:sp>
        <p:nvSpPr>
          <p:cNvPr id="13" name="Rectangle 12">
            <a:extLst>
              <a:ext uri="{FF2B5EF4-FFF2-40B4-BE49-F238E27FC236}">
                <a16:creationId xmlns:a16="http://schemas.microsoft.com/office/drawing/2014/main" id="{ADB0A146-84E3-A276-BA3C-0B2913636525}"/>
              </a:ext>
            </a:extLst>
          </p:cNvPr>
          <p:cNvSpPr/>
          <p:nvPr/>
        </p:nvSpPr>
        <p:spPr>
          <a:xfrm>
            <a:off x="8287230" y="5488850"/>
            <a:ext cx="2327881" cy="584775"/>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3200" b="1" dirty="0">
                <a:ln/>
                <a:solidFill>
                  <a:srgbClr val="FF0000"/>
                </a:solidFill>
              </a:rPr>
              <a:t>BAC = 0.10</a:t>
            </a:r>
          </a:p>
        </p:txBody>
      </p:sp>
    </p:spTree>
    <p:extLst>
      <p:ext uri="{BB962C8B-B14F-4D97-AF65-F5344CB8AC3E}">
        <p14:creationId xmlns:p14="http://schemas.microsoft.com/office/powerpoint/2010/main" val="491127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3099 -0.02361 L -0.20495 0 " pathEditMode="relative" rAng="0" ptsTypes="AA">
                                      <p:cBhvr>
                                        <p:cTn id="6" dur="2000" fill="hold"/>
                                        <p:tgtEl>
                                          <p:spTgt spid="4"/>
                                        </p:tgtEl>
                                        <p:attrNameLst>
                                          <p:attrName>ppt_x</p:attrName>
                                          <p:attrName>ppt_y</p:attrName>
                                        </p:attrNameLst>
                                      </p:cBhvr>
                                      <p:rCtr x="-11797" y="1181"/>
                                    </p:animMotion>
                                  </p:childTnLst>
                                </p:cTn>
                              </p:par>
                            </p:childTnLst>
                          </p:cTn>
                        </p:par>
                        <p:par>
                          <p:cTn id="7" fill="hold">
                            <p:stCondLst>
                              <p:cond delay="2000"/>
                            </p:stCondLst>
                            <p:childTnLst>
                              <p:par>
                                <p:cTn id="8" presetID="9" presetClass="entr" presetSubtype="0" fill="hold" grpId="0" nodeType="after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dissolv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dissolve">
                                      <p:cBhvr>
                                        <p:cTn id="15" dur="500"/>
                                        <p:tgtEl>
                                          <p:spTgt spid="9"/>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dissolv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xit" presetSubtype="0" fill="hold" grpId="1" nodeType="clickEffect">
                                  <p:stCondLst>
                                    <p:cond delay="0"/>
                                  </p:stCondLst>
                                  <p:childTnLst>
                                    <p:animEffect transition="out" filter="dissolve">
                                      <p:cBhvr>
                                        <p:cTn id="22" dur="500"/>
                                        <p:tgtEl>
                                          <p:spTgt spid="10"/>
                                        </p:tgtEl>
                                      </p:cBhvr>
                                    </p:animEffect>
                                    <p:set>
                                      <p:cBhvr>
                                        <p:cTn id="23" dur="1" fill="hold">
                                          <p:stCondLst>
                                            <p:cond delay="499"/>
                                          </p:stCondLst>
                                        </p:cTn>
                                        <p:tgtEl>
                                          <p:spTgt spid="10"/>
                                        </p:tgtEl>
                                        <p:attrNameLst>
                                          <p:attrName>style.visibility</p:attrName>
                                        </p:attrNameLst>
                                      </p:cBhvr>
                                      <p:to>
                                        <p:strVal val="hidden"/>
                                      </p:to>
                                    </p:set>
                                  </p:childTnLst>
                                </p:cTn>
                              </p:par>
                            </p:childTnLst>
                          </p:cTn>
                        </p:par>
                        <p:par>
                          <p:cTn id="24" fill="hold">
                            <p:stCondLst>
                              <p:cond delay="500"/>
                            </p:stCondLst>
                            <p:childTnLst>
                              <p:par>
                                <p:cTn id="25" presetID="9" presetClass="entr" presetSubtype="0" fill="hold" grpId="0" nodeType="afterEffect">
                                  <p:stCondLst>
                                    <p:cond delay="1000"/>
                                  </p:stCondLst>
                                  <p:childTnLst>
                                    <p:set>
                                      <p:cBhvr>
                                        <p:cTn id="26" dur="1" fill="hold">
                                          <p:stCondLst>
                                            <p:cond delay="0"/>
                                          </p:stCondLst>
                                        </p:cTn>
                                        <p:tgtEl>
                                          <p:spTgt spid="12"/>
                                        </p:tgtEl>
                                        <p:attrNameLst>
                                          <p:attrName>style.visibility</p:attrName>
                                        </p:attrNameLst>
                                      </p:cBhvr>
                                      <p:to>
                                        <p:strVal val="visible"/>
                                      </p:to>
                                    </p:set>
                                    <p:animEffect transition="in" filter="dissolve">
                                      <p:cBhvr>
                                        <p:cTn id="27" dur="500"/>
                                        <p:tgtEl>
                                          <p:spTgt spid="12"/>
                                        </p:tgtEl>
                                      </p:cBhvr>
                                    </p:animEffect>
                                  </p:childTnLst>
                                </p:cTn>
                              </p:par>
                              <p:par>
                                <p:cTn id="28" presetID="9" presetClass="exit" presetSubtype="0" fill="hold" grpId="1" nodeType="withEffect">
                                  <p:stCondLst>
                                    <p:cond delay="0"/>
                                  </p:stCondLst>
                                  <p:childTnLst>
                                    <p:animEffect transition="out" filter="dissolve">
                                      <p:cBhvr>
                                        <p:cTn id="29" dur="500"/>
                                        <p:tgtEl>
                                          <p:spTgt spid="11"/>
                                        </p:tgtEl>
                                      </p:cBhvr>
                                    </p:animEffect>
                                    <p:set>
                                      <p:cBhvr>
                                        <p:cTn id="30" dur="1" fill="hold">
                                          <p:stCondLst>
                                            <p:cond delay="499"/>
                                          </p:stCondLst>
                                        </p:cTn>
                                        <p:tgtEl>
                                          <p:spTgt spid="11"/>
                                        </p:tgtEl>
                                        <p:attrNameLst>
                                          <p:attrName>style.visibility</p:attrName>
                                        </p:attrNameLst>
                                      </p:cBhvr>
                                      <p:to>
                                        <p:strVal val="hidden"/>
                                      </p:to>
                                    </p:set>
                                  </p:childTnLst>
                                </p:cTn>
                              </p:par>
                            </p:childTnLst>
                          </p:cTn>
                        </p:par>
                        <p:par>
                          <p:cTn id="31" fill="hold">
                            <p:stCondLst>
                              <p:cond delay="2000"/>
                            </p:stCondLst>
                            <p:childTnLst>
                              <p:par>
                                <p:cTn id="32" presetID="9" presetClass="entr" presetSubtype="0" fill="hold" grpId="0" nodeType="after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dissolve">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1" grpId="0"/>
      <p:bldP spid="11" grpId="1"/>
      <p:bldP spid="12"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6AC88-1216-775A-6889-FB0C94179DC9}"/>
              </a:ext>
            </a:extLst>
          </p:cNvPr>
          <p:cNvSpPr>
            <a:spLocks noGrp="1"/>
          </p:cNvSpPr>
          <p:nvPr>
            <p:ph type="title"/>
          </p:nvPr>
        </p:nvSpPr>
        <p:spPr>
          <a:xfrm>
            <a:off x="966952" y="0"/>
            <a:ext cx="10837976" cy="1325563"/>
          </a:xfrm>
        </p:spPr>
        <p:txBody>
          <a:bodyPr/>
          <a:lstStyle/>
          <a:p>
            <a:pPr>
              <a:lnSpc>
                <a:spcPct val="0"/>
              </a:lnSpc>
            </a:pPr>
            <a:r>
              <a:rPr lang="en-US" dirty="0">
                <a:solidFill>
                  <a:srgbClr val="EE2024"/>
                </a:solidFill>
                <a:latin typeface="+mn-lt"/>
              </a:rPr>
              <a:t>Effects of Fatigue on Skills Needed for Driving</a:t>
            </a:r>
          </a:p>
        </p:txBody>
      </p:sp>
      <p:graphicFrame>
        <p:nvGraphicFramePr>
          <p:cNvPr id="5" name="Table 4">
            <a:extLst>
              <a:ext uri="{FF2B5EF4-FFF2-40B4-BE49-F238E27FC236}">
                <a16:creationId xmlns:a16="http://schemas.microsoft.com/office/drawing/2014/main" id="{215AB276-9694-C2B6-353B-F8F20F068900}"/>
              </a:ext>
            </a:extLst>
          </p:cNvPr>
          <p:cNvGraphicFramePr>
            <a:graphicFrameLocks noGrp="1"/>
          </p:cNvGraphicFramePr>
          <p:nvPr>
            <p:extLst>
              <p:ext uri="{D42A27DB-BD31-4B8C-83A1-F6EECF244321}">
                <p14:modId xmlns:p14="http://schemas.microsoft.com/office/powerpoint/2010/main" val="4072584414"/>
              </p:ext>
            </p:extLst>
          </p:nvPr>
        </p:nvGraphicFramePr>
        <p:xfrm>
          <a:off x="1397876" y="1066800"/>
          <a:ext cx="9175530" cy="5608320"/>
        </p:xfrm>
        <a:graphic>
          <a:graphicData uri="http://schemas.openxmlformats.org/drawingml/2006/table">
            <a:tbl>
              <a:tblPr firstRow="1" bandRow="1">
                <a:tableStyleId>{5C22544A-7EE6-4342-B048-85BDC9FD1C3A}</a:tableStyleId>
              </a:tblPr>
              <a:tblGrid>
                <a:gridCol w="4587766">
                  <a:extLst>
                    <a:ext uri="{9D8B030D-6E8A-4147-A177-3AD203B41FA5}">
                      <a16:colId xmlns:a16="http://schemas.microsoft.com/office/drawing/2014/main" val="2851696159"/>
                    </a:ext>
                  </a:extLst>
                </a:gridCol>
                <a:gridCol w="2293882">
                  <a:extLst>
                    <a:ext uri="{9D8B030D-6E8A-4147-A177-3AD203B41FA5}">
                      <a16:colId xmlns:a16="http://schemas.microsoft.com/office/drawing/2014/main" val="1005280288"/>
                    </a:ext>
                  </a:extLst>
                </a:gridCol>
                <a:gridCol w="2293882">
                  <a:extLst>
                    <a:ext uri="{9D8B030D-6E8A-4147-A177-3AD203B41FA5}">
                      <a16:colId xmlns:a16="http://schemas.microsoft.com/office/drawing/2014/main" val="796509677"/>
                    </a:ext>
                  </a:extLst>
                </a:gridCol>
              </a:tblGrid>
              <a:tr h="457403">
                <a:tc>
                  <a:txBody>
                    <a:bodyPr/>
                    <a:lstStyle/>
                    <a:p>
                      <a:pPr algn="r"/>
                      <a:r>
                        <a:rPr lang="en-US" sz="2800" b="1" i="0" kern="1200" dirty="0">
                          <a:solidFill>
                            <a:schemeClr val="tx1"/>
                          </a:solidFill>
                          <a:latin typeface="+mn-lt"/>
                          <a:ea typeface="Lato Heavy" charset="0"/>
                          <a:cs typeface="Lato Heavy" charset="0"/>
                        </a:rPr>
                        <a:t>Fatigue</a:t>
                      </a:r>
                      <a:endParaRPr lang="en-US" sz="2800" b="1" i="0" kern="1200" dirty="0">
                        <a:solidFill>
                          <a:schemeClr val="tx1"/>
                        </a:solidFill>
                        <a:latin typeface="+mn-lt"/>
                        <a:ea typeface="Roboto Medium" panose="02000000000000000000" pitchFamily="2"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i="0" dirty="0">
                          <a:latin typeface="+mn-lt"/>
                          <a:ea typeface="Lato" panose="020F0502020204030203" pitchFamily="34" charset="0"/>
                          <a:cs typeface="Lato" panose="020F0502020204030203" pitchFamily="34" charset="0"/>
                        </a:rPr>
                        <a:t>17-19 Hours Awake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2000" b="1" i="0" dirty="0">
                          <a:latin typeface="+mn-lt"/>
                          <a:ea typeface="Lato" panose="020F0502020204030203" pitchFamily="34" charset="0"/>
                          <a:cs typeface="Lato" panose="020F0502020204030203" pitchFamily="34" charset="0"/>
                        </a:rPr>
                        <a:t>24 Hours Awake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EE2024"/>
                    </a:solidFill>
                  </a:tcPr>
                </a:tc>
                <a:extLst>
                  <a:ext uri="{0D108BD9-81ED-4DB2-BD59-A6C34878D82A}">
                    <a16:rowId xmlns:a16="http://schemas.microsoft.com/office/drawing/2014/main" val="108385598"/>
                  </a:ext>
                </a:extLst>
              </a:tr>
              <a:tr h="417280">
                <a:tc>
                  <a:txBody>
                    <a:bodyPr/>
                    <a:lstStyle/>
                    <a:p>
                      <a:pPr marL="0" marR="0" lvl="0" indent="0" algn="r" defTabSz="1828343" rtl="0" eaLnBrk="1" fontAlgn="auto" latinLnBrk="0" hangingPunct="1">
                        <a:lnSpc>
                          <a:spcPct val="100000"/>
                        </a:lnSpc>
                        <a:spcBef>
                          <a:spcPts val="0"/>
                        </a:spcBef>
                        <a:spcAft>
                          <a:spcPts val="0"/>
                        </a:spcAft>
                        <a:buClrTx/>
                        <a:buSzTx/>
                        <a:buFontTx/>
                        <a:buNone/>
                        <a:tabLst/>
                        <a:defRPr/>
                      </a:pPr>
                      <a:r>
                        <a:rPr lang="en-US" sz="2400" b="0" i="0" dirty="0">
                          <a:solidFill>
                            <a:schemeClr val="tx1"/>
                          </a:solidFill>
                          <a:latin typeface="+mn-lt"/>
                          <a:ea typeface="Roboto Medium" panose="02000000000000000000" pitchFamily="2" charset="0"/>
                          <a:cs typeface="Lato Light" panose="020F0502020204030203" pitchFamily="34" charset="0"/>
                        </a:rPr>
                        <a:t>Reaction Time Speed</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B3DEF3"/>
                    </a:solidFill>
                  </a:tcPr>
                </a:tc>
                <a:tc>
                  <a:txBody>
                    <a:bodyPr/>
                    <a:lstStyle/>
                    <a:p>
                      <a:pPr algn="ctr"/>
                      <a:r>
                        <a:rPr lang="en-US" sz="2400" b="1" i="0" dirty="0">
                          <a:solidFill>
                            <a:schemeClr val="tx1"/>
                          </a:solidFill>
                          <a:latin typeface="+mn-lt"/>
                          <a:ea typeface="Lato Light" panose="020F0502020204030203" pitchFamily="34" charset="0"/>
                          <a:cs typeface="Lato Light" panose="020F0502020204030203" pitchFamily="34" charset="0"/>
                        </a:rPr>
                        <a:t>↓ 9%</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828343" rtl="0" eaLnBrk="1" fontAlgn="auto" latinLnBrk="0" hangingPunct="1">
                        <a:lnSpc>
                          <a:spcPct val="100000"/>
                        </a:lnSpc>
                        <a:spcBef>
                          <a:spcPts val="0"/>
                        </a:spcBef>
                        <a:spcAft>
                          <a:spcPts val="0"/>
                        </a:spcAft>
                        <a:buClrTx/>
                        <a:buSzTx/>
                        <a:buFontTx/>
                        <a:buNone/>
                        <a:tabLst/>
                        <a:defRPr/>
                      </a:pPr>
                      <a:r>
                        <a:rPr lang="en-US" sz="2400" b="1" i="0" dirty="0">
                          <a:solidFill>
                            <a:srgbClr val="EE2024"/>
                          </a:solidFill>
                          <a:latin typeface="+mn-lt"/>
                          <a:ea typeface="Lato Light" panose="020F0502020204030203" pitchFamily="34" charset="0"/>
                          <a:cs typeface="Lato Light" panose="020F0502020204030203" pitchFamily="34" charset="0"/>
                        </a:rPr>
                        <a:t>↓ 16%</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28516819"/>
                  </a:ext>
                </a:extLst>
              </a:tr>
              <a:tr h="417280">
                <a:tc>
                  <a:txBody>
                    <a:bodyPr/>
                    <a:lstStyle/>
                    <a:p>
                      <a:pPr marL="0" marR="0" lvl="0" indent="0" algn="r" defTabSz="1828343" rtl="0" eaLnBrk="1" fontAlgn="auto" latinLnBrk="0" hangingPunct="1">
                        <a:lnSpc>
                          <a:spcPct val="100000"/>
                        </a:lnSpc>
                        <a:spcBef>
                          <a:spcPts val="0"/>
                        </a:spcBef>
                        <a:spcAft>
                          <a:spcPts val="0"/>
                        </a:spcAft>
                        <a:buClrTx/>
                        <a:buSzTx/>
                        <a:buFontTx/>
                        <a:buNone/>
                        <a:tabLst/>
                        <a:defRPr/>
                      </a:pPr>
                      <a:r>
                        <a:rPr lang="en-US" sz="2400" b="0" i="0" dirty="0">
                          <a:solidFill>
                            <a:schemeClr val="tx1"/>
                          </a:solidFill>
                          <a:latin typeface="+mn-lt"/>
                          <a:ea typeface="Roboto Medium" panose="02000000000000000000" pitchFamily="2" charset="0"/>
                          <a:cs typeface="Lato Light" panose="020F0502020204030203" pitchFamily="34" charset="0"/>
                        </a:rPr>
                        <a:t>Reaction Time Accuracy</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B3DEF3"/>
                    </a:solidFill>
                  </a:tcPr>
                </a:tc>
                <a:tc>
                  <a:txBody>
                    <a:bodyPr/>
                    <a:lstStyle/>
                    <a:p>
                      <a:pPr marL="0" marR="0" lvl="0" indent="0" algn="ctr" defTabSz="1828343" rtl="0" eaLnBrk="1" fontAlgn="auto" latinLnBrk="0" hangingPunct="1">
                        <a:lnSpc>
                          <a:spcPct val="100000"/>
                        </a:lnSpc>
                        <a:spcBef>
                          <a:spcPts val="0"/>
                        </a:spcBef>
                        <a:spcAft>
                          <a:spcPts val="0"/>
                        </a:spcAft>
                        <a:buClrTx/>
                        <a:buSzTx/>
                        <a:buFontTx/>
                        <a:buNone/>
                        <a:tabLst/>
                        <a:defRPr/>
                      </a:pPr>
                      <a:r>
                        <a:rPr lang="en-US" sz="2400" b="1" i="0" dirty="0">
                          <a:solidFill>
                            <a:schemeClr val="tx1"/>
                          </a:solidFill>
                          <a:latin typeface="+mn-lt"/>
                          <a:ea typeface="Lato Light" panose="020F0502020204030203" pitchFamily="34" charset="0"/>
                          <a:cs typeface="Lato Light" panose="020F0502020204030203" pitchFamily="34" charset="0"/>
                        </a:rPr>
                        <a:t>↓ 225%</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828343" rtl="0" eaLnBrk="1" fontAlgn="auto" latinLnBrk="0" hangingPunct="1">
                        <a:lnSpc>
                          <a:spcPct val="100000"/>
                        </a:lnSpc>
                        <a:spcBef>
                          <a:spcPts val="0"/>
                        </a:spcBef>
                        <a:spcAft>
                          <a:spcPts val="0"/>
                        </a:spcAft>
                        <a:buClrTx/>
                        <a:buSzTx/>
                        <a:buFontTx/>
                        <a:buNone/>
                        <a:tabLst/>
                        <a:defRPr/>
                      </a:pPr>
                      <a:r>
                        <a:rPr lang="en-US" sz="2400" b="1" i="0" dirty="0">
                          <a:solidFill>
                            <a:srgbClr val="EE2024"/>
                          </a:solidFill>
                          <a:latin typeface="+mn-lt"/>
                          <a:ea typeface="Lato Light" panose="020F0502020204030203" pitchFamily="34" charset="0"/>
                          <a:cs typeface="Lato Light" panose="020F0502020204030203" pitchFamily="34" charset="0"/>
                        </a:rPr>
                        <a:t>↓ 680%</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26273471"/>
                  </a:ext>
                </a:extLst>
              </a:tr>
              <a:tr h="417280">
                <a:tc>
                  <a:txBody>
                    <a:bodyPr/>
                    <a:lstStyle/>
                    <a:p>
                      <a:pPr marL="0" marR="0" lvl="0" indent="0" algn="r" defTabSz="1828343" rtl="0" eaLnBrk="1" fontAlgn="auto" latinLnBrk="0" hangingPunct="1">
                        <a:lnSpc>
                          <a:spcPct val="100000"/>
                        </a:lnSpc>
                        <a:spcBef>
                          <a:spcPts val="0"/>
                        </a:spcBef>
                        <a:spcAft>
                          <a:spcPts val="0"/>
                        </a:spcAft>
                        <a:buClrTx/>
                        <a:buSzTx/>
                        <a:buFontTx/>
                        <a:buNone/>
                        <a:tabLst/>
                        <a:defRPr/>
                      </a:pPr>
                      <a:r>
                        <a:rPr lang="en-US" sz="2400" b="0" i="0" dirty="0">
                          <a:solidFill>
                            <a:schemeClr val="tx1"/>
                          </a:solidFill>
                          <a:latin typeface="+mn-lt"/>
                          <a:ea typeface="Roboto Medium" panose="02000000000000000000" pitchFamily="2" charset="0"/>
                          <a:cs typeface="Lato Light" panose="020F0502020204030203" pitchFamily="34" charset="0"/>
                        </a:rPr>
                        <a:t>Dual Task Speed</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B3DEF3"/>
                    </a:solidFill>
                  </a:tcPr>
                </a:tc>
                <a:tc>
                  <a:txBody>
                    <a:bodyPr/>
                    <a:lstStyle/>
                    <a:p>
                      <a:pPr marL="0" marR="0" lvl="0" indent="0" algn="ctr" defTabSz="1828343" rtl="0" eaLnBrk="1" fontAlgn="auto" latinLnBrk="0" hangingPunct="1">
                        <a:lnSpc>
                          <a:spcPct val="100000"/>
                        </a:lnSpc>
                        <a:spcBef>
                          <a:spcPts val="0"/>
                        </a:spcBef>
                        <a:spcAft>
                          <a:spcPts val="0"/>
                        </a:spcAft>
                        <a:buClrTx/>
                        <a:buSzTx/>
                        <a:buFontTx/>
                        <a:buNone/>
                        <a:tabLst/>
                        <a:defRPr/>
                      </a:pPr>
                      <a:r>
                        <a:rPr lang="en-US" sz="2400" b="1" i="0" dirty="0">
                          <a:solidFill>
                            <a:schemeClr val="tx1"/>
                          </a:solidFill>
                          <a:latin typeface="+mn-lt"/>
                          <a:ea typeface="Lato Light" panose="020F0502020204030203" pitchFamily="34" charset="0"/>
                          <a:cs typeface="Lato Light" panose="020F0502020204030203" pitchFamily="34" charset="0"/>
                        </a:rPr>
                        <a:t>↓ 10%</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828343" rtl="0" eaLnBrk="1" fontAlgn="auto" latinLnBrk="0" hangingPunct="1">
                        <a:lnSpc>
                          <a:spcPct val="100000"/>
                        </a:lnSpc>
                        <a:spcBef>
                          <a:spcPts val="0"/>
                        </a:spcBef>
                        <a:spcAft>
                          <a:spcPts val="0"/>
                        </a:spcAft>
                        <a:buClrTx/>
                        <a:buSzTx/>
                        <a:buFontTx/>
                        <a:buNone/>
                        <a:tabLst/>
                        <a:defRPr/>
                      </a:pPr>
                      <a:r>
                        <a:rPr lang="en-US" sz="2400" b="1" i="0" dirty="0">
                          <a:solidFill>
                            <a:srgbClr val="EE2024"/>
                          </a:solidFill>
                          <a:latin typeface="+mn-lt"/>
                          <a:ea typeface="Lato Light" panose="020F0502020204030203" pitchFamily="34" charset="0"/>
                          <a:cs typeface="Lato Light" panose="020F0502020204030203" pitchFamily="34" charset="0"/>
                        </a:rPr>
                        <a:t>↓ 20%</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74212300"/>
                  </a:ext>
                </a:extLst>
              </a:tr>
              <a:tr h="417280">
                <a:tc>
                  <a:txBody>
                    <a:bodyPr/>
                    <a:lstStyle/>
                    <a:p>
                      <a:pPr marL="0" marR="0" lvl="0" indent="0" algn="r" defTabSz="1828343" rtl="0" eaLnBrk="1" fontAlgn="auto" latinLnBrk="0" hangingPunct="1">
                        <a:lnSpc>
                          <a:spcPct val="100000"/>
                        </a:lnSpc>
                        <a:spcBef>
                          <a:spcPts val="0"/>
                        </a:spcBef>
                        <a:spcAft>
                          <a:spcPts val="0"/>
                        </a:spcAft>
                        <a:buClrTx/>
                        <a:buSzTx/>
                        <a:buFontTx/>
                        <a:buNone/>
                        <a:tabLst/>
                        <a:defRPr/>
                      </a:pPr>
                      <a:r>
                        <a:rPr lang="en-US" sz="2400" b="0" i="0" dirty="0">
                          <a:solidFill>
                            <a:schemeClr val="tx1"/>
                          </a:solidFill>
                          <a:latin typeface="+mn-lt"/>
                          <a:ea typeface="Roboto Medium" panose="02000000000000000000" pitchFamily="2" charset="0"/>
                          <a:cs typeface="Lato Light" panose="020F0502020204030203" pitchFamily="34" charset="0"/>
                        </a:rPr>
                        <a:t>Hand Eye Coordination</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B3DEF3"/>
                    </a:solidFill>
                  </a:tcPr>
                </a:tc>
                <a:tc>
                  <a:txBody>
                    <a:bodyPr/>
                    <a:lstStyle/>
                    <a:p>
                      <a:pPr marL="0" marR="0" lvl="0" indent="0" algn="ctr" defTabSz="1828343" rtl="0" eaLnBrk="1" fontAlgn="auto" latinLnBrk="0" hangingPunct="1">
                        <a:lnSpc>
                          <a:spcPct val="100000"/>
                        </a:lnSpc>
                        <a:spcBef>
                          <a:spcPts val="0"/>
                        </a:spcBef>
                        <a:spcAft>
                          <a:spcPts val="0"/>
                        </a:spcAft>
                        <a:buClrTx/>
                        <a:buSzTx/>
                        <a:buFontTx/>
                        <a:buNone/>
                        <a:tabLst/>
                        <a:defRPr/>
                      </a:pPr>
                      <a:r>
                        <a:rPr lang="en-US" sz="2400" b="1" i="0" dirty="0">
                          <a:solidFill>
                            <a:schemeClr val="tx1"/>
                          </a:solidFill>
                          <a:latin typeface="+mn-lt"/>
                          <a:ea typeface="Lato Light" panose="020F0502020204030203" pitchFamily="34" charset="0"/>
                          <a:cs typeface="Lato Light" panose="020F0502020204030203" pitchFamily="34" charset="0"/>
                        </a:rPr>
                        <a:t>↓ 10%</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828343" rtl="0" eaLnBrk="1" fontAlgn="auto" latinLnBrk="0" hangingPunct="1">
                        <a:lnSpc>
                          <a:spcPct val="100000"/>
                        </a:lnSpc>
                        <a:spcBef>
                          <a:spcPts val="0"/>
                        </a:spcBef>
                        <a:spcAft>
                          <a:spcPts val="0"/>
                        </a:spcAft>
                        <a:buClrTx/>
                        <a:buSzTx/>
                        <a:buFontTx/>
                        <a:buNone/>
                        <a:tabLst/>
                        <a:defRPr/>
                      </a:pPr>
                      <a:r>
                        <a:rPr lang="en-US" sz="2400" b="1" i="0" dirty="0">
                          <a:solidFill>
                            <a:srgbClr val="EE2024"/>
                          </a:solidFill>
                          <a:latin typeface="+mn-lt"/>
                          <a:ea typeface="Lato Light" panose="020F0502020204030203" pitchFamily="34" charset="0"/>
                          <a:cs typeface="Lato Light" panose="020F0502020204030203" pitchFamily="34" charset="0"/>
                        </a:rPr>
                        <a:t>↓ 53%</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8674438"/>
                  </a:ext>
                </a:extLst>
              </a:tr>
              <a:tr h="417280">
                <a:tc>
                  <a:txBody>
                    <a:bodyPr/>
                    <a:lstStyle/>
                    <a:p>
                      <a:pPr marL="0" marR="0" lvl="0" indent="0" algn="r" defTabSz="1828343" rtl="0" eaLnBrk="1" fontAlgn="auto" latinLnBrk="0" hangingPunct="1">
                        <a:lnSpc>
                          <a:spcPct val="100000"/>
                        </a:lnSpc>
                        <a:spcBef>
                          <a:spcPts val="0"/>
                        </a:spcBef>
                        <a:spcAft>
                          <a:spcPts val="0"/>
                        </a:spcAft>
                        <a:buClrTx/>
                        <a:buSzTx/>
                        <a:buFontTx/>
                        <a:buNone/>
                        <a:tabLst/>
                        <a:defRPr/>
                      </a:pPr>
                      <a:r>
                        <a:rPr lang="en-US" sz="2400" b="0" i="0" dirty="0">
                          <a:solidFill>
                            <a:schemeClr val="tx1"/>
                          </a:solidFill>
                          <a:latin typeface="+mn-lt"/>
                          <a:ea typeface="Roboto Medium" panose="02000000000000000000" pitchFamily="2" charset="0"/>
                          <a:cs typeface="Lato Light" panose="020F0502020204030203" pitchFamily="34" charset="0"/>
                        </a:rPr>
                        <a:t>Object Tracking</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B3DEF3"/>
                    </a:solidFill>
                  </a:tcPr>
                </a:tc>
                <a:tc>
                  <a:txBody>
                    <a:bodyPr/>
                    <a:lstStyle/>
                    <a:p>
                      <a:pPr marL="0" marR="0" lvl="0" indent="0" algn="ctr" defTabSz="1828343" rtl="0" eaLnBrk="1" fontAlgn="auto" latinLnBrk="0" hangingPunct="1">
                        <a:lnSpc>
                          <a:spcPct val="100000"/>
                        </a:lnSpc>
                        <a:spcBef>
                          <a:spcPts val="0"/>
                        </a:spcBef>
                        <a:spcAft>
                          <a:spcPts val="0"/>
                        </a:spcAft>
                        <a:buClrTx/>
                        <a:buSzTx/>
                        <a:buFontTx/>
                        <a:buNone/>
                        <a:tabLst/>
                        <a:defRPr/>
                      </a:pPr>
                      <a:r>
                        <a:rPr lang="en-US" sz="2400" b="1" i="0" dirty="0">
                          <a:solidFill>
                            <a:schemeClr val="tx1"/>
                          </a:solidFill>
                          <a:latin typeface="+mn-lt"/>
                          <a:ea typeface="Lato Light" panose="020F0502020204030203" pitchFamily="34" charset="0"/>
                          <a:cs typeface="Lato Light" panose="020F0502020204030203" pitchFamily="34" charset="0"/>
                        </a:rPr>
                        <a:t>↓ 7%</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828343" rtl="0" eaLnBrk="1" fontAlgn="auto" latinLnBrk="0" hangingPunct="1">
                        <a:lnSpc>
                          <a:spcPct val="100000"/>
                        </a:lnSpc>
                        <a:spcBef>
                          <a:spcPts val="0"/>
                        </a:spcBef>
                        <a:spcAft>
                          <a:spcPts val="0"/>
                        </a:spcAft>
                        <a:buClrTx/>
                        <a:buSzTx/>
                        <a:buFontTx/>
                        <a:buNone/>
                        <a:tabLst/>
                        <a:defRPr/>
                      </a:pPr>
                      <a:r>
                        <a:rPr lang="en-US" sz="2400" b="1" i="0" dirty="0">
                          <a:solidFill>
                            <a:srgbClr val="EE2024"/>
                          </a:solidFill>
                          <a:latin typeface="+mn-lt"/>
                          <a:ea typeface="Lato Light" panose="020F0502020204030203" pitchFamily="34" charset="0"/>
                          <a:cs typeface="Lato Light" panose="020F0502020204030203" pitchFamily="34" charset="0"/>
                        </a:rPr>
                        <a:t>↓ 57%</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36750484"/>
                  </a:ext>
                </a:extLst>
              </a:tr>
              <a:tr h="417280">
                <a:tc>
                  <a:txBody>
                    <a:bodyPr/>
                    <a:lstStyle/>
                    <a:p>
                      <a:pPr marL="0" marR="0" lvl="0" indent="0" algn="r" defTabSz="1828343" rtl="0" eaLnBrk="1" fontAlgn="auto" latinLnBrk="0" hangingPunct="1">
                        <a:lnSpc>
                          <a:spcPct val="100000"/>
                        </a:lnSpc>
                        <a:spcBef>
                          <a:spcPts val="0"/>
                        </a:spcBef>
                        <a:spcAft>
                          <a:spcPts val="0"/>
                        </a:spcAft>
                        <a:buClrTx/>
                        <a:buSzTx/>
                        <a:buFontTx/>
                        <a:buNone/>
                        <a:tabLst/>
                        <a:defRPr/>
                      </a:pPr>
                      <a:r>
                        <a:rPr lang="en-US" sz="2400" b="0" i="0" dirty="0">
                          <a:solidFill>
                            <a:schemeClr val="tx1"/>
                          </a:solidFill>
                          <a:latin typeface="+mn-lt"/>
                          <a:ea typeface="Roboto Medium" panose="02000000000000000000" pitchFamily="2" charset="0"/>
                          <a:cs typeface="Lato Light" panose="020F0502020204030203" pitchFamily="34" charset="0"/>
                        </a:rPr>
                        <a:t>Vigilance Speed</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B3DEF3"/>
                    </a:solidFill>
                  </a:tcPr>
                </a:tc>
                <a:tc>
                  <a:txBody>
                    <a:bodyPr/>
                    <a:lstStyle/>
                    <a:p>
                      <a:pPr marL="0" marR="0" lvl="0" indent="0" algn="ctr" defTabSz="1828343" rtl="0" eaLnBrk="1" fontAlgn="auto" latinLnBrk="0" hangingPunct="1">
                        <a:lnSpc>
                          <a:spcPct val="100000"/>
                        </a:lnSpc>
                        <a:spcBef>
                          <a:spcPts val="0"/>
                        </a:spcBef>
                        <a:spcAft>
                          <a:spcPts val="0"/>
                        </a:spcAft>
                        <a:buClrTx/>
                        <a:buSzTx/>
                        <a:buFontTx/>
                        <a:buNone/>
                        <a:tabLst/>
                        <a:defRPr/>
                      </a:pPr>
                      <a:r>
                        <a:rPr lang="en-US" sz="2400" b="1" i="0" dirty="0">
                          <a:solidFill>
                            <a:schemeClr val="tx1"/>
                          </a:solidFill>
                          <a:latin typeface="+mn-lt"/>
                          <a:ea typeface="Lato Light" panose="020F0502020204030203" pitchFamily="34" charset="0"/>
                          <a:cs typeface="Lato Light" panose="020F0502020204030203" pitchFamily="34" charset="0"/>
                        </a:rPr>
                        <a:t>↓ 14%</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828343" rtl="0" eaLnBrk="1" fontAlgn="auto" latinLnBrk="0" hangingPunct="1">
                        <a:lnSpc>
                          <a:spcPct val="100000"/>
                        </a:lnSpc>
                        <a:spcBef>
                          <a:spcPts val="0"/>
                        </a:spcBef>
                        <a:spcAft>
                          <a:spcPts val="0"/>
                        </a:spcAft>
                        <a:buClrTx/>
                        <a:buSzTx/>
                        <a:buFontTx/>
                        <a:buNone/>
                        <a:tabLst/>
                        <a:defRPr/>
                      </a:pPr>
                      <a:r>
                        <a:rPr lang="en-US" sz="2400" b="1" i="0" dirty="0">
                          <a:solidFill>
                            <a:srgbClr val="EE2024"/>
                          </a:solidFill>
                          <a:latin typeface="+mn-lt"/>
                          <a:ea typeface="Lato Light" panose="020F0502020204030203" pitchFamily="34" charset="0"/>
                          <a:cs typeface="Lato Light" panose="020F0502020204030203" pitchFamily="34" charset="0"/>
                        </a:rPr>
                        <a:t>↓ 42%</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59718447"/>
                  </a:ext>
                </a:extLst>
              </a:tr>
              <a:tr h="417280">
                <a:tc>
                  <a:txBody>
                    <a:bodyPr/>
                    <a:lstStyle/>
                    <a:p>
                      <a:pPr marL="0" marR="0" lvl="0" indent="0" algn="r" defTabSz="1828343" rtl="0" eaLnBrk="1" fontAlgn="auto" latinLnBrk="0" hangingPunct="1">
                        <a:lnSpc>
                          <a:spcPct val="100000"/>
                        </a:lnSpc>
                        <a:spcBef>
                          <a:spcPts val="0"/>
                        </a:spcBef>
                        <a:spcAft>
                          <a:spcPts val="0"/>
                        </a:spcAft>
                        <a:buClrTx/>
                        <a:buSzTx/>
                        <a:buFontTx/>
                        <a:buNone/>
                        <a:tabLst/>
                        <a:defRPr/>
                      </a:pPr>
                      <a:r>
                        <a:rPr lang="en-US" sz="2400" b="0" i="0" dirty="0">
                          <a:solidFill>
                            <a:schemeClr val="tx1"/>
                          </a:solidFill>
                          <a:latin typeface="+mn-lt"/>
                          <a:ea typeface="Roboto Medium" panose="02000000000000000000" pitchFamily="2" charset="0"/>
                          <a:cs typeface="Lato Light" panose="020F0502020204030203" pitchFamily="34" charset="0"/>
                        </a:rPr>
                        <a:t>Vigilance Accuracy</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B3DEF3"/>
                    </a:solidFill>
                  </a:tcPr>
                </a:tc>
                <a:tc>
                  <a:txBody>
                    <a:bodyPr/>
                    <a:lstStyle/>
                    <a:p>
                      <a:pPr marL="0" marR="0" lvl="0" indent="0" algn="ctr" defTabSz="1828343" rtl="0" eaLnBrk="1" fontAlgn="auto" latinLnBrk="0" hangingPunct="1">
                        <a:lnSpc>
                          <a:spcPct val="100000"/>
                        </a:lnSpc>
                        <a:spcBef>
                          <a:spcPts val="0"/>
                        </a:spcBef>
                        <a:spcAft>
                          <a:spcPts val="0"/>
                        </a:spcAft>
                        <a:buClrTx/>
                        <a:buSzTx/>
                        <a:buFontTx/>
                        <a:buNone/>
                        <a:tabLst/>
                        <a:defRPr/>
                      </a:pPr>
                      <a:r>
                        <a:rPr lang="en-US" sz="2400" b="1" i="0" dirty="0">
                          <a:solidFill>
                            <a:schemeClr val="tx1"/>
                          </a:solidFill>
                          <a:latin typeface="+mn-lt"/>
                          <a:ea typeface="Lato Light" panose="020F0502020204030203" pitchFamily="34" charset="0"/>
                          <a:cs typeface="Lato Light" panose="020F0502020204030203" pitchFamily="34" charset="0"/>
                        </a:rPr>
                        <a:t>↓ 14%</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828343" rtl="0" eaLnBrk="1" fontAlgn="auto" latinLnBrk="0" hangingPunct="1">
                        <a:lnSpc>
                          <a:spcPct val="100000"/>
                        </a:lnSpc>
                        <a:spcBef>
                          <a:spcPts val="0"/>
                        </a:spcBef>
                        <a:spcAft>
                          <a:spcPts val="0"/>
                        </a:spcAft>
                        <a:buClrTx/>
                        <a:buSzTx/>
                        <a:buFontTx/>
                        <a:buNone/>
                        <a:tabLst/>
                        <a:defRPr/>
                      </a:pPr>
                      <a:r>
                        <a:rPr lang="en-US" sz="2400" b="1" i="0" dirty="0">
                          <a:solidFill>
                            <a:srgbClr val="EE2024"/>
                          </a:solidFill>
                          <a:latin typeface="+mn-lt"/>
                          <a:ea typeface="Lato Light" panose="020F0502020204030203" pitchFamily="34" charset="0"/>
                          <a:cs typeface="Lato Light" panose="020F0502020204030203" pitchFamily="34" charset="0"/>
                        </a:rPr>
                        <a:t>↓ 40%</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67001399"/>
                  </a:ext>
                </a:extLst>
              </a:tr>
              <a:tr h="417280">
                <a:tc>
                  <a:txBody>
                    <a:bodyPr/>
                    <a:lstStyle/>
                    <a:p>
                      <a:pPr marL="0" marR="0" lvl="0" indent="0" algn="r" defTabSz="1828343" rtl="0" eaLnBrk="1" fontAlgn="auto" latinLnBrk="0" hangingPunct="1">
                        <a:lnSpc>
                          <a:spcPct val="100000"/>
                        </a:lnSpc>
                        <a:spcBef>
                          <a:spcPts val="0"/>
                        </a:spcBef>
                        <a:spcAft>
                          <a:spcPts val="0"/>
                        </a:spcAft>
                        <a:buClrTx/>
                        <a:buSzTx/>
                        <a:buFontTx/>
                        <a:buNone/>
                        <a:tabLst/>
                        <a:defRPr/>
                      </a:pPr>
                      <a:r>
                        <a:rPr lang="en-US" sz="2400" b="0" i="0" dirty="0">
                          <a:solidFill>
                            <a:schemeClr val="tx1"/>
                          </a:solidFill>
                          <a:latin typeface="+mn-lt"/>
                          <a:ea typeface="Roboto Medium" panose="02000000000000000000" pitchFamily="2" charset="0"/>
                          <a:cs typeface="Lato Light" panose="020F0502020204030203" pitchFamily="34" charset="0"/>
                        </a:rPr>
                        <a:t>Vigilance False Alarms</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B3DEF3"/>
                    </a:solidFill>
                  </a:tcPr>
                </a:tc>
                <a:tc>
                  <a:txBody>
                    <a:bodyPr/>
                    <a:lstStyle/>
                    <a:p>
                      <a:pPr marL="0" marR="0" lvl="0" indent="0" algn="ctr" defTabSz="1828343" rtl="0" eaLnBrk="1" fontAlgn="auto" latinLnBrk="0" hangingPunct="1">
                        <a:lnSpc>
                          <a:spcPct val="100000"/>
                        </a:lnSpc>
                        <a:spcBef>
                          <a:spcPts val="0"/>
                        </a:spcBef>
                        <a:spcAft>
                          <a:spcPts val="0"/>
                        </a:spcAft>
                        <a:buClrTx/>
                        <a:buSzTx/>
                        <a:buFontTx/>
                        <a:buNone/>
                        <a:tabLst/>
                        <a:defRPr/>
                      </a:pPr>
                      <a:r>
                        <a:rPr lang="en-US" sz="2400" b="1" i="0" dirty="0">
                          <a:solidFill>
                            <a:schemeClr val="tx1"/>
                          </a:solidFill>
                          <a:latin typeface="+mn-lt"/>
                          <a:ea typeface="Lato Light" panose="020F0502020204030203" pitchFamily="34" charset="0"/>
                          <a:cs typeface="Lato Light" panose="020F0502020204030203" pitchFamily="34" charset="0"/>
                        </a:rPr>
                        <a:t>↑ 55%</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828343" rtl="0" eaLnBrk="1" fontAlgn="auto" latinLnBrk="0" hangingPunct="1">
                        <a:lnSpc>
                          <a:spcPct val="100000"/>
                        </a:lnSpc>
                        <a:spcBef>
                          <a:spcPts val="0"/>
                        </a:spcBef>
                        <a:spcAft>
                          <a:spcPts val="0"/>
                        </a:spcAft>
                        <a:buClrTx/>
                        <a:buSzTx/>
                        <a:buFontTx/>
                        <a:buNone/>
                        <a:tabLst/>
                        <a:defRPr/>
                      </a:pPr>
                      <a:r>
                        <a:rPr lang="en-US" sz="2400" b="1" i="0" dirty="0">
                          <a:solidFill>
                            <a:srgbClr val="EE2024"/>
                          </a:solidFill>
                          <a:latin typeface="+mn-lt"/>
                          <a:ea typeface="Lato Light" panose="020F0502020204030203" pitchFamily="34" charset="0"/>
                          <a:cs typeface="Lato Light" panose="020F0502020204030203" pitchFamily="34" charset="0"/>
                        </a:rPr>
                        <a:t>↑ 326%</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61374459"/>
                  </a:ext>
                </a:extLst>
              </a:tr>
              <a:tr h="417280">
                <a:tc>
                  <a:txBody>
                    <a:bodyPr/>
                    <a:lstStyle/>
                    <a:p>
                      <a:pPr marL="0" marR="0" lvl="0" indent="0" algn="r" defTabSz="1828343" rtl="0" eaLnBrk="1" fontAlgn="auto" latinLnBrk="0" hangingPunct="1">
                        <a:lnSpc>
                          <a:spcPct val="100000"/>
                        </a:lnSpc>
                        <a:spcBef>
                          <a:spcPts val="0"/>
                        </a:spcBef>
                        <a:spcAft>
                          <a:spcPts val="0"/>
                        </a:spcAft>
                        <a:buClrTx/>
                        <a:buSzTx/>
                        <a:buFontTx/>
                        <a:buNone/>
                        <a:tabLst/>
                        <a:defRPr/>
                      </a:pPr>
                      <a:r>
                        <a:rPr lang="en-US" sz="2400" b="0" i="0" dirty="0">
                          <a:solidFill>
                            <a:schemeClr val="tx1"/>
                          </a:solidFill>
                          <a:latin typeface="+mn-lt"/>
                          <a:ea typeface="Roboto Medium" panose="02000000000000000000" pitchFamily="2" charset="0"/>
                          <a:cs typeface="Lato Light" panose="020F0502020204030203" pitchFamily="34" charset="0"/>
                        </a:rPr>
                        <a:t>Spatial Memory</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B3DEF3"/>
                    </a:solidFill>
                  </a:tcPr>
                </a:tc>
                <a:tc>
                  <a:txBody>
                    <a:bodyPr/>
                    <a:lstStyle/>
                    <a:p>
                      <a:pPr marL="0" marR="0" lvl="0" indent="0" algn="ctr" defTabSz="1828343" rtl="0" eaLnBrk="1" fontAlgn="auto" latinLnBrk="0" hangingPunct="1">
                        <a:lnSpc>
                          <a:spcPct val="100000"/>
                        </a:lnSpc>
                        <a:spcBef>
                          <a:spcPts val="0"/>
                        </a:spcBef>
                        <a:spcAft>
                          <a:spcPts val="0"/>
                        </a:spcAft>
                        <a:buClrTx/>
                        <a:buSzTx/>
                        <a:buFontTx/>
                        <a:buNone/>
                        <a:tabLst/>
                        <a:defRPr/>
                      </a:pPr>
                      <a:r>
                        <a:rPr lang="en-US" sz="2400" b="1" i="0" dirty="0">
                          <a:solidFill>
                            <a:schemeClr val="tx1"/>
                          </a:solidFill>
                          <a:latin typeface="+mn-lt"/>
                          <a:ea typeface="Lato Light" panose="020F0502020204030203" pitchFamily="34" charset="0"/>
                          <a:cs typeface="Lato Light" panose="020F0502020204030203" pitchFamily="34" charset="0"/>
                        </a:rPr>
                        <a:t>↓ 13%</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828343" rtl="0" eaLnBrk="1" fontAlgn="auto" latinLnBrk="0" hangingPunct="1">
                        <a:lnSpc>
                          <a:spcPct val="100000"/>
                        </a:lnSpc>
                        <a:spcBef>
                          <a:spcPts val="0"/>
                        </a:spcBef>
                        <a:spcAft>
                          <a:spcPts val="0"/>
                        </a:spcAft>
                        <a:buClrTx/>
                        <a:buSzTx/>
                        <a:buFontTx/>
                        <a:buNone/>
                        <a:tabLst/>
                        <a:defRPr/>
                      </a:pPr>
                      <a:r>
                        <a:rPr lang="en-US" sz="2400" b="1" i="0" dirty="0">
                          <a:solidFill>
                            <a:srgbClr val="EE2024"/>
                          </a:solidFill>
                          <a:latin typeface="+mn-lt"/>
                          <a:ea typeface="Lato Light" panose="020F0502020204030203" pitchFamily="34" charset="0"/>
                          <a:cs typeface="Lato Light" panose="020F0502020204030203" pitchFamily="34" charset="0"/>
                        </a:rPr>
                        <a:t>↓ 30%</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4516224"/>
                  </a:ext>
                </a:extLst>
              </a:tr>
              <a:tr h="417280">
                <a:tc>
                  <a:txBody>
                    <a:bodyPr/>
                    <a:lstStyle/>
                    <a:p>
                      <a:pPr marL="0" marR="0" lvl="0" indent="0" algn="r" defTabSz="1828343" rtl="0" eaLnBrk="1" fontAlgn="auto" latinLnBrk="0" hangingPunct="1">
                        <a:lnSpc>
                          <a:spcPct val="100000"/>
                        </a:lnSpc>
                        <a:spcBef>
                          <a:spcPts val="0"/>
                        </a:spcBef>
                        <a:spcAft>
                          <a:spcPts val="0"/>
                        </a:spcAft>
                        <a:buClrTx/>
                        <a:buSzTx/>
                        <a:buFontTx/>
                        <a:buNone/>
                        <a:tabLst/>
                        <a:defRPr/>
                      </a:pPr>
                      <a:r>
                        <a:rPr lang="en-US" sz="2400" b="0" i="0" dirty="0">
                          <a:solidFill>
                            <a:schemeClr val="tx1"/>
                          </a:solidFill>
                          <a:latin typeface="+mn-lt"/>
                          <a:ea typeface="Roboto Medium" panose="02000000000000000000" pitchFamily="2" charset="0"/>
                          <a:cs typeface="Lato Light" panose="020F0502020204030203" pitchFamily="34" charset="0"/>
                        </a:rPr>
                        <a:t>Tiredness</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B3DEF3"/>
                    </a:solidFill>
                  </a:tcPr>
                </a:tc>
                <a:tc>
                  <a:txBody>
                    <a:bodyPr/>
                    <a:lstStyle/>
                    <a:p>
                      <a:pPr marL="0" marR="0" lvl="0" indent="0" algn="ctr" defTabSz="1828343" rtl="0" eaLnBrk="1" fontAlgn="auto" latinLnBrk="0" hangingPunct="1">
                        <a:lnSpc>
                          <a:spcPct val="100000"/>
                        </a:lnSpc>
                        <a:spcBef>
                          <a:spcPts val="0"/>
                        </a:spcBef>
                        <a:spcAft>
                          <a:spcPts val="0"/>
                        </a:spcAft>
                        <a:buClrTx/>
                        <a:buSzTx/>
                        <a:buFontTx/>
                        <a:buNone/>
                        <a:tabLst/>
                        <a:defRPr/>
                      </a:pPr>
                      <a:r>
                        <a:rPr lang="en-US" sz="2400" b="1" i="0" dirty="0">
                          <a:solidFill>
                            <a:schemeClr val="tx1"/>
                          </a:solidFill>
                          <a:latin typeface="+mn-lt"/>
                          <a:ea typeface="Lato Light" panose="020F0502020204030203" pitchFamily="34" charset="0"/>
                          <a:cs typeface="Lato Light" panose="020F0502020204030203" pitchFamily="34" charset="0"/>
                        </a:rPr>
                        <a:t>↑77%</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828343" rtl="0" eaLnBrk="1" fontAlgn="auto" latinLnBrk="0" hangingPunct="1">
                        <a:lnSpc>
                          <a:spcPct val="100000"/>
                        </a:lnSpc>
                        <a:spcBef>
                          <a:spcPts val="0"/>
                        </a:spcBef>
                        <a:spcAft>
                          <a:spcPts val="0"/>
                        </a:spcAft>
                        <a:buClrTx/>
                        <a:buSzTx/>
                        <a:buFontTx/>
                        <a:buNone/>
                        <a:tabLst/>
                        <a:defRPr/>
                      </a:pPr>
                      <a:r>
                        <a:rPr lang="en-US" sz="2400" b="1" i="0" dirty="0">
                          <a:solidFill>
                            <a:srgbClr val="EE2024"/>
                          </a:solidFill>
                          <a:latin typeface="+mn-lt"/>
                          <a:ea typeface="Lato Light" panose="020F0502020204030203" pitchFamily="34" charset="0"/>
                          <a:cs typeface="Lato Light" panose="020F0502020204030203" pitchFamily="34" charset="0"/>
                        </a:rPr>
                        <a:t>↑150%</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55502489"/>
                  </a:ext>
                </a:extLst>
              </a:tr>
              <a:tr h="417280">
                <a:tc>
                  <a:txBody>
                    <a:bodyPr/>
                    <a:lstStyle/>
                    <a:p>
                      <a:pPr algn="r"/>
                      <a:r>
                        <a:rPr lang="en-US" sz="2800" b="1" i="0" kern="1200" dirty="0">
                          <a:solidFill>
                            <a:schemeClr val="tx1"/>
                          </a:solidFill>
                          <a:latin typeface="+mn-lt"/>
                          <a:ea typeface="Lato Heavy" charset="0"/>
                          <a:cs typeface="Lato Heavy" charset="0"/>
                        </a:rPr>
                        <a:t>Alcohol</a:t>
                      </a:r>
                      <a:endParaRPr lang="en-US" sz="2800" b="1" i="0" kern="1200" dirty="0">
                        <a:solidFill>
                          <a:schemeClr val="tx1"/>
                        </a:solidFill>
                        <a:latin typeface="+mn-lt"/>
                        <a:ea typeface="Roboto Medium" panose="02000000000000000000" pitchFamily="2" charset="0"/>
                      </a:endParaRP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1828343" rtl="0" eaLnBrk="1" latinLnBrk="0" hangingPunct="1"/>
                      <a:r>
                        <a:rPr lang="en-US" sz="2000" b="1" i="0" kern="1200" dirty="0">
                          <a:solidFill>
                            <a:schemeClr val="lt1"/>
                          </a:solidFill>
                          <a:latin typeface="+mn-lt"/>
                          <a:ea typeface="Lato" panose="020F0502020204030203" pitchFamily="34" charset="0"/>
                          <a:cs typeface="Lato" panose="020F0502020204030203" pitchFamily="34" charset="0"/>
                        </a:rPr>
                        <a:t>0.05 BAC</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defTabSz="1828343" rtl="0" eaLnBrk="1" latinLnBrk="0" hangingPunct="1"/>
                      <a:r>
                        <a:rPr lang="en-US" sz="2000" b="1" i="0" kern="1200" dirty="0">
                          <a:solidFill>
                            <a:schemeClr val="lt1"/>
                          </a:solidFill>
                          <a:latin typeface="+mn-lt"/>
                          <a:ea typeface="Lato" panose="020F0502020204030203" pitchFamily="34" charset="0"/>
                          <a:cs typeface="Lato" panose="020F0502020204030203" pitchFamily="34" charset="0"/>
                        </a:rPr>
                        <a:t>0.10 BAC</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EE2024"/>
                    </a:solidFill>
                  </a:tcPr>
                </a:tc>
                <a:extLst>
                  <a:ext uri="{0D108BD9-81ED-4DB2-BD59-A6C34878D82A}">
                    <a16:rowId xmlns:a16="http://schemas.microsoft.com/office/drawing/2014/main" val="801948398"/>
                  </a:ext>
                </a:extLst>
              </a:tr>
            </a:tbl>
          </a:graphicData>
        </a:graphic>
      </p:graphicFrame>
      <p:sp>
        <p:nvSpPr>
          <p:cNvPr id="3" name="Rectangle 2">
            <a:extLst>
              <a:ext uri="{FF2B5EF4-FFF2-40B4-BE49-F238E27FC236}">
                <a16:creationId xmlns:a16="http://schemas.microsoft.com/office/drawing/2014/main" id="{763988A9-7983-AEE7-7026-0665E505CD82}"/>
              </a:ext>
            </a:extLst>
          </p:cNvPr>
          <p:cNvSpPr/>
          <p:nvPr/>
        </p:nvSpPr>
        <p:spPr>
          <a:xfrm>
            <a:off x="8281115" y="927279"/>
            <a:ext cx="2472744" cy="593072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35406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5E4920C1-C456-479D-B866-10D68344E38E}"/>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AC236609-4584-FBAB-D2D6-700DEDC3A2F6}"/>
              </a:ext>
            </a:extLst>
          </p:cNvPr>
          <p:cNvPicPr>
            <a:picLocks noChangeAspect="1"/>
          </p:cNvPicPr>
          <p:nvPr/>
        </p:nvPicPr>
        <p:blipFill>
          <a:blip r:embed="rId2"/>
          <a:stretch>
            <a:fillRect/>
          </a:stretch>
        </p:blipFill>
        <p:spPr>
          <a:xfrm>
            <a:off x="4105154" y="1220561"/>
            <a:ext cx="4997691" cy="4416878"/>
          </a:xfrm>
          <a:prstGeom prst="rect">
            <a:avLst/>
          </a:prstGeom>
        </p:spPr>
      </p:pic>
      <p:pic>
        <p:nvPicPr>
          <p:cNvPr id="7" name="Picture 6" descr="A close-up of a cheese&#10;&#10;AI-generated content may be incorrect.">
            <a:extLst>
              <a:ext uri="{FF2B5EF4-FFF2-40B4-BE49-F238E27FC236}">
                <a16:creationId xmlns:a16="http://schemas.microsoft.com/office/drawing/2014/main" id="{D7033976-6634-404F-D7E3-5A704C17D663}"/>
              </a:ext>
            </a:extLst>
          </p:cNvPr>
          <p:cNvPicPr>
            <a:picLocks noChangeAspect="1"/>
          </p:cNvPicPr>
          <p:nvPr/>
        </p:nvPicPr>
        <p:blipFill>
          <a:blip r:embed="rId3">
            <a:clrChange>
              <a:clrFrom>
                <a:srgbClr val="000000"/>
              </a:clrFrom>
              <a:clrTo>
                <a:srgbClr val="000000">
                  <a:alpha val="0"/>
                </a:srgbClr>
              </a:clrTo>
            </a:clrChange>
          </a:blip>
          <a:stretch>
            <a:fillRect/>
          </a:stretch>
        </p:blipFill>
        <p:spPr>
          <a:xfrm>
            <a:off x="1200823" y="1723980"/>
            <a:ext cx="2396331" cy="2924219"/>
          </a:xfrm>
          <a:prstGeom prst="rect">
            <a:avLst/>
          </a:prstGeom>
        </p:spPr>
      </p:pic>
    </p:spTree>
    <p:extLst>
      <p:ext uri="{BB962C8B-B14F-4D97-AF65-F5344CB8AC3E}">
        <p14:creationId xmlns:p14="http://schemas.microsoft.com/office/powerpoint/2010/main" val="25036861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descr="A diagram of a cheese&#10;&#10;AI-generated content may be incorrect.">
            <a:extLst>
              <a:ext uri="{FF2B5EF4-FFF2-40B4-BE49-F238E27FC236}">
                <a16:creationId xmlns:a16="http://schemas.microsoft.com/office/drawing/2014/main" id="{5A25E822-002C-A459-6DBB-AB43BDAFB952}"/>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016208" y="1981198"/>
            <a:ext cx="6159583" cy="2084901"/>
          </a:xfrm>
          <a:prstGeom prst="rect">
            <a:avLst/>
          </a:prstGeom>
        </p:spPr>
      </p:pic>
      <p:sp>
        <p:nvSpPr>
          <p:cNvPr id="7" name="Rectangle 6">
            <a:extLst>
              <a:ext uri="{FF2B5EF4-FFF2-40B4-BE49-F238E27FC236}">
                <a16:creationId xmlns:a16="http://schemas.microsoft.com/office/drawing/2014/main" id="{82B37BBA-454D-B608-9C3A-60865F093632}"/>
              </a:ext>
            </a:extLst>
          </p:cNvPr>
          <p:cNvSpPr/>
          <p:nvPr/>
        </p:nvSpPr>
        <p:spPr>
          <a:xfrm>
            <a:off x="5259071" y="4767444"/>
            <a:ext cx="1673855" cy="70788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000" b="1" dirty="0">
                <a:ln/>
                <a:solidFill>
                  <a:schemeClr val="accent4"/>
                </a:solidFill>
              </a:rPr>
              <a:t>Policy</a:t>
            </a:r>
          </a:p>
        </p:txBody>
      </p:sp>
      <p:sp>
        <p:nvSpPr>
          <p:cNvPr id="8" name="Rectangle 7">
            <a:extLst>
              <a:ext uri="{FF2B5EF4-FFF2-40B4-BE49-F238E27FC236}">
                <a16:creationId xmlns:a16="http://schemas.microsoft.com/office/drawing/2014/main" id="{073105A7-0833-19A5-22D5-26A461763C96}"/>
              </a:ext>
            </a:extLst>
          </p:cNvPr>
          <p:cNvSpPr/>
          <p:nvPr/>
        </p:nvSpPr>
        <p:spPr>
          <a:xfrm>
            <a:off x="2651079" y="4767260"/>
            <a:ext cx="2101857" cy="70788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000" b="1" dirty="0">
                <a:ln/>
                <a:solidFill>
                  <a:schemeClr val="accent4"/>
                </a:solidFill>
              </a:rPr>
              <a:t>Training</a:t>
            </a:r>
          </a:p>
        </p:txBody>
      </p:sp>
      <p:sp>
        <p:nvSpPr>
          <p:cNvPr id="9" name="Rectangle 8">
            <a:extLst>
              <a:ext uri="{FF2B5EF4-FFF2-40B4-BE49-F238E27FC236}">
                <a16:creationId xmlns:a16="http://schemas.microsoft.com/office/drawing/2014/main" id="{C4D1AB20-2947-2DE5-E7DC-94B01C794564}"/>
              </a:ext>
            </a:extLst>
          </p:cNvPr>
          <p:cNvSpPr/>
          <p:nvPr/>
        </p:nvSpPr>
        <p:spPr>
          <a:xfrm>
            <a:off x="7333402" y="4767260"/>
            <a:ext cx="1159292" cy="70788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000" b="1" dirty="0">
                <a:ln/>
                <a:solidFill>
                  <a:schemeClr val="accent4"/>
                </a:solidFill>
              </a:rPr>
              <a:t>Law</a:t>
            </a:r>
          </a:p>
        </p:txBody>
      </p:sp>
      <p:cxnSp>
        <p:nvCxnSpPr>
          <p:cNvPr id="11" name="Straight Arrow Connector 10">
            <a:extLst>
              <a:ext uri="{FF2B5EF4-FFF2-40B4-BE49-F238E27FC236}">
                <a16:creationId xmlns:a16="http://schemas.microsoft.com/office/drawing/2014/main" id="{D02B73CD-C63E-6A1E-24CE-76895D77EFE2}"/>
              </a:ext>
            </a:extLst>
          </p:cNvPr>
          <p:cNvCxnSpPr>
            <a:cxnSpLocks/>
            <a:stCxn id="8" idx="0"/>
          </p:cNvCxnSpPr>
          <p:nvPr/>
        </p:nvCxnSpPr>
        <p:spPr>
          <a:xfrm flipV="1">
            <a:off x="3702008" y="3810000"/>
            <a:ext cx="1050928" cy="957260"/>
          </a:xfrm>
          <a:prstGeom prst="straightConnector1">
            <a:avLst/>
          </a:prstGeom>
          <a:ln w="60325">
            <a:solidFill>
              <a:srgbClr val="0DC996"/>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5212A0CA-38E0-5AC6-BD77-42531C5B5363}"/>
              </a:ext>
            </a:extLst>
          </p:cNvPr>
          <p:cNvCxnSpPr>
            <a:cxnSpLocks/>
          </p:cNvCxnSpPr>
          <p:nvPr/>
        </p:nvCxnSpPr>
        <p:spPr>
          <a:xfrm flipV="1">
            <a:off x="6095998" y="3810000"/>
            <a:ext cx="0" cy="838200"/>
          </a:xfrm>
          <a:prstGeom prst="straightConnector1">
            <a:avLst/>
          </a:prstGeom>
          <a:ln w="60325">
            <a:solidFill>
              <a:srgbClr val="0DC996"/>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31C026B5-7A77-08D8-8F1C-7CEBFA262259}"/>
              </a:ext>
            </a:extLst>
          </p:cNvPr>
          <p:cNvCxnSpPr>
            <a:cxnSpLocks/>
            <a:stCxn id="9" idx="0"/>
          </p:cNvCxnSpPr>
          <p:nvPr/>
        </p:nvCxnSpPr>
        <p:spPr>
          <a:xfrm flipH="1" flipV="1">
            <a:off x="7543800" y="3878520"/>
            <a:ext cx="369248" cy="888740"/>
          </a:xfrm>
          <a:prstGeom prst="straightConnector1">
            <a:avLst/>
          </a:prstGeom>
          <a:ln w="60325">
            <a:solidFill>
              <a:srgbClr val="0DC99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91241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par>
                                <p:cTn id="8" presetID="9"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dissolve">
                                      <p:cBhvr>
                                        <p:cTn id="10" dur="500"/>
                                        <p:tgtEl>
                                          <p:spTgt spid="11"/>
                                        </p:tgtEl>
                                      </p:cBhvr>
                                    </p:animEffect>
                                  </p:childTnLst>
                                </p:cTn>
                              </p:par>
                            </p:childTnLst>
                          </p:cTn>
                        </p:par>
                        <p:par>
                          <p:cTn id="11" fill="hold">
                            <p:stCondLst>
                              <p:cond delay="500"/>
                            </p:stCondLst>
                            <p:childTnLst>
                              <p:par>
                                <p:cTn id="12" presetID="9" presetClass="entr" presetSubtype="0"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dissolve">
                                      <p:cBhvr>
                                        <p:cTn id="14" dur="1000"/>
                                        <p:tgtEl>
                                          <p:spTgt spid="7"/>
                                        </p:tgtEl>
                                      </p:cBhvr>
                                    </p:animEffect>
                                  </p:childTnLst>
                                </p:cTn>
                              </p:par>
                              <p:par>
                                <p:cTn id="15" presetID="9"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dissolve">
                                      <p:cBhvr>
                                        <p:cTn id="17" dur="500"/>
                                        <p:tgtEl>
                                          <p:spTgt spid="13"/>
                                        </p:tgtEl>
                                      </p:cBhvr>
                                    </p:animEffect>
                                  </p:childTnLst>
                                </p:cTn>
                              </p:par>
                            </p:childTnLst>
                          </p:cTn>
                        </p:par>
                        <p:par>
                          <p:cTn id="18" fill="hold">
                            <p:stCondLst>
                              <p:cond delay="1500"/>
                            </p:stCondLst>
                            <p:childTnLst>
                              <p:par>
                                <p:cTn id="19" presetID="9" presetClass="entr" presetSubtype="0"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dissolve">
                                      <p:cBhvr>
                                        <p:cTn id="21" dur="1000"/>
                                        <p:tgtEl>
                                          <p:spTgt spid="9"/>
                                        </p:tgtEl>
                                      </p:cBhvr>
                                    </p:animEffect>
                                  </p:childTnLst>
                                </p:cTn>
                              </p:par>
                              <p:par>
                                <p:cTn id="22" presetID="9" presetClass="entr" presetSubtype="0"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dissolve">
                                      <p:cBhvr>
                                        <p:cTn id="2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Cube 4">
            <a:extLst>
              <a:ext uri="{FF2B5EF4-FFF2-40B4-BE49-F238E27FC236}">
                <a16:creationId xmlns:a16="http://schemas.microsoft.com/office/drawing/2014/main" id="{E16F99B5-1D43-B0E5-F372-1B29F3502045}"/>
              </a:ext>
            </a:extLst>
          </p:cNvPr>
          <p:cNvSpPr/>
          <p:nvPr/>
        </p:nvSpPr>
        <p:spPr>
          <a:xfrm>
            <a:off x="4506684" y="1905001"/>
            <a:ext cx="2645230" cy="2318656"/>
          </a:xfrm>
          <a:prstGeom prst="cube">
            <a:avLst>
              <a:gd name="adj" fmla="val 1684"/>
            </a:avLst>
          </a:prstGeom>
          <a:solidFill>
            <a:srgbClr val="FFE68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F485BBFA-247A-D722-D71D-C7976CECC1E8}"/>
              </a:ext>
            </a:extLst>
          </p:cNvPr>
          <p:cNvSpPr/>
          <p:nvPr/>
        </p:nvSpPr>
        <p:spPr>
          <a:xfrm>
            <a:off x="4800600" y="2296886"/>
            <a:ext cx="522514" cy="46808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E7C5879D-7990-EEC2-D1DD-645E7429F24D}"/>
              </a:ext>
            </a:extLst>
          </p:cNvPr>
          <p:cNvSpPr/>
          <p:nvPr/>
        </p:nvSpPr>
        <p:spPr>
          <a:xfrm>
            <a:off x="6281057" y="2634342"/>
            <a:ext cx="283028" cy="261257"/>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B00D707-E24B-69C8-6162-08567F763A1D}"/>
              </a:ext>
            </a:extLst>
          </p:cNvPr>
          <p:cNvSpPr/>
          <p:nvPr/>
        </p:nvSpPr>
        <p:spPr>
          <a:xfrm>
            <a:off x="5491842" y="3429000"/>
            <a:ext cx="337457" cy="29391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131DDDF9-6B42-E444-0F45-28D64AA455B6}"/>
              </a:ext>
            </a:extLst>
          </p:cNvPr>
          <p:cNvSpPr/>
          <p:nvPr/>
        </p:nvSpPr>
        <p:spPr>
          <a:xfrm>
            <a:off x="6291943" y="3488871"/>
            <a:ext cx="522514" cy="46808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615C32DD-0965-D860-00AB-8A3A28723D39}"/>
              </a:ext>
            </a:extLst>
          </p:cNvPr>
          <p:cNvSpPr/>
          <p:nvPr/>
        </p:nvSpPr>
        <p:spPr>
          <a:xfrm>
            <a:off x="6422571" y="1994809"/>
            <a:ext cx="522514" cy="46808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AED83A83-DE10-9598-8B56-B60F4F3399C1}"/>
              </a:ext>
            </a:extLst>
          </p:cNvPr>
          <p:cNvSpPr/>
          <p:nvPr/>
        </p:nvSpPr>
        <p:spPr>
          <a:xfrm>
            <a:off x="4754335" y="3652155"/>
            <a:ext cx="337457" cy="29391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CB418D6D-999B-F7D3-9618-2BB74C0A4BC9}"/>
              </a:ext>
            </a:extLst>
          </p:cNvPr>
          <p:cNvSpPr/>
          <p:nvPr/>
        </p:nvSpPr>
        <p:spPr>
          <a:xfrm>
            <a:off x="5372099" y="2770415"/>
            <a:ext cx="337457" cy="29391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44694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1000" fill="hold"/>
                                        <p:tgtEl>
                                          <p:spTgt spid="7"/>
                                        </p:tgtEl>
                                      </p:cBhvr>
                                      <p:by x="150000" y="150000"/>
                                    </p:animScale>
                                  </p:childTnLst>
                                </p:cTn>
                              </p:par>
                            </p:childTnLst>
                          </p:cTn>
                        </p:par>
                        <p:par>
                          <p:cTn id="7" fill="hold">
                            <p:stCondLst>
                              <p:cond delay="1000"/>
                            </p:stCondLst>
                            <p:childTnLst>
                              <p:par>
                                <p:cTn id="8" presetID="6" presetClass="emph" presetSubtype="0" fill="hold" grpId="0" nodeType="afterEffect">
                                  <p:stCondLst>
                                    <p:cond delay="0"/>
                                  </p:stCondLst>
                                  <p:childTnLst>
                                    <p:animScale>
                                      <p:cBhvr>
                                        <p:cTn id="9" dur="1000" fill="hold"/>
                                        <p:tgtEl>
                                          <p:spTgt spid="9"/>
                                        </p:tgtEl>
                                      </p:cBhvr>
                                      <p:by x="200000" y="200000"/>
                                    </p:animScale>
                                  </p:childTnLst>
                                </p:cTn>
                              </p:par>
                            </p:childTnLst>
                          </p:cTn>
                        </p:par>
                        <p:par>
                          <p:cTn id="10" fill="hold">
                            <p:stCondLst>
                              <p:cond delay="2000"/>
                            </p:stCondLst>
                            <p:childTnLst>
                              <p:par>
                                <p:cTn id="11" presetID="6" presetClass="emph" presetSubtype="0" fill="hold" grpId="0" nodeType="afterEffect">
                                  <p:stCondLst>
                                    <p:cond delay="0"/>
                                  </p:stCondLst>
                                  <p:childTnLst>
                                    <p:animScale>
                                      <p:cBhvr>
                                        <p:cTn id="12" dur="500" fill="hold"/>
                                        <p:tgtEl>
                                          <p:spTgt spid="8"/>
                                        </p:tgtEl>
                                      </p:cBhvr>
                                      <p:by x="125000" y="125000"/>
                                    </p:animScale>
                                  </p:childTnLst>
                                </p:cTn>
                              </p:par>
                            </p:childTnLst>
                          </p:cTn>
                        </p:par>
                        <p:par>
                          <p:cTn id="13" fill="hold">
                            <p:stCondLst>
                              <p:cond delay="2500"/>
                            </p:stCondLst>
                            <p:childTnLst>
                              <p:par>
                                <p:cTn id="14" presetID="9" presetClass="entr" presetSubtype="0"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dissolve">
                                      <p:cBhvr>
                                        <p:cTn id="16" dur="500"/>
                                        <p:tgtEl>
                                          <p:spTgt spid="11"/>
                                        </p:tgtEl>
                                      </p:cBhvr>
                                    </p:animEffect>
                                  </p:childTnLst>
                                </p:cTn>
                              </p:par>
                            </p:childTnLst>
                          </p:cTn>
                        </p:par>
                        <p:par>
                          <p:cTn id="17" fill="hold">
                            <p:stCondLst>
                              <p:cond delay="3000"/>
                            </p:stCondLst>
                            <p:childTnLst>
                              <p:par>
                                <p:cTn id="18" presetID="9" presetClass="entr" presetSubtype="0"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dissolve">
                                      <p:cBhvr>
                                        <p:cTn id="20" dur="500"/>
                                        <p:tgtEl>
                                          <p:spTgt spid="12"/>
                                        </p:tgtEl>
                                      </p:cBhvr>
                                    </p:animEffect>
                                  </p:childTnLst>
                                </p:cTn>
                              </p:par>
                            </p:childTnLst>
                          </p:cTn>
                        </p:par>
                        <p:par>
                          <p:cTn id="21" fill="hold">
                            <p:stCondLst>
                              <p:cond delay="3500"/>
                            </p:stCondLst>
                            <p:childTnLst>
                              <p:par>
                                <p:cTn id="22" presetID="6" presetClass="emph" presetSubtype="0" fill="hold" nodeType="afterEffect">
                                  <p:stCondLst>
                                    <p:cond delay="2000"/>
                                  </p:stCondLst>
                                  <p:childTnLst>
                                    <p:animScale>
                                      <p:cBhvr>
                                        <p:cTn id="23" dur="1000" fill="hold"/>
                                        <p:tgtEl>
                                          <p:spTgt spid="10"/>
                                        </p:tgtEl>
                                      </p:cBhvr>
                                      <p:by x="150000" y="150000"/>
                                    </p:animScale>
                                  </p:childTnLst>
                                </p:cTn>
                              </p:par>
                            </p:childTnLst>
                          </p:cTn>
                        </p:par>
                      </p:childTnLst>
                    </p:cTn>
                  </p:par>
                  <p:par>
                    <p:cTn id="24" fill="hold">
                      <p:stCondLst>
                        <p:cond delay="indefinite"/>
                      </p:stCondLst>
                      <p:childTnLst>
                        <p:par>
                          <p:cTn id="25" fill="hold">
                            <p:stCondLst>
                              <p:cond delay="0"/>
                            </p:stCondLst>
                            <p:childTnLst>
                              <p:par>
                                <p:cTn id="26" presetID="6" presetClass="emph" presetSubtype="0" fill="hold" grpId="1" nodeType="clickEffect">
                                  <p:stCondLst>
                                    <p:cond delay="0"/>
                                  </p:stCondLst>
                                  <p:childTnLst>
                                    <p:animScale>
                                      <p:cBhvr>
                                        <p:cTn id="27" dur="1000" fill="hold"/>
                                        <p:tgtEl>
                                          <p:spTgt spid="11"/>
                                        </p:tgtEl>
                                      </p:cBhvr>
                                      <p:by x="25000" y="25000"/>
                                    </p:animScale>
                                  </p:childTnLst>
                                </p:cTn>
                              </p:par>
                            </p:childTnLst>
                          </p:cTn>
                        </p:par>
                        <p:par>
                          <p:cTn id="28" fill="hold">
                            <p:stCondLst>
                              <p:cond delay="1000"/>
                            </p:stCondLst>
                            <p:childTnLst>
                              <p:par>
                                <p:cTn id="29" presetID="6" presetClass="emph" presetSubtype="0" fill="hold" grpId="1" nodeType="afterEffect">
                                  <p:stCondLst>
                                    <p:cond delay="0"/>
                                  </p:stCondLst>
                                  <p:childTnLst>
                                    <p:animScale>
                                      <p:cBhvr>
                                        <p:cTn id="30" dur="1000" fill="hold"/>
                                        <p:tgtEl>
                                          <p:spTgt spid="7"/>
                                        </p:tgtEl>
                                      </p:cBhvr>
                                      <p:by x="50000" y="50000"/>
                                    </p:animScale>
                                  </p:childTnLst>
                                </p:cTn>
                              </p:par>
                            </p:childTnLst>
                          </p:cTn>
                        </p:par>
                        <p:par>
                          <p:cTn id="31" fill="hold">
                            <p:stCondLst>
                              <p:cond delay="2000"/>
                            </p:stCondLst>
                            <p:childTnLst>
                              <p:par>
                                <p:cTn id="32" presetID="6" presetClass="emph" presetSubtype="0" fill="hold" grpId="1" nodeType="afterEffect">
                                  <p:stCondLst>
                                    <p:cond delay="0"/>
                                  </p:stCondLst>
                                  <p:childTnLst>
                                    <p:animScale>
                                      <p:cBhvr>
                                        <p:cTn id="33" dur="500" fill="hold"/>
                                        <p:tgtEl>
                                          <p:spTgt spid="10"/>
                                        </p:tgtEl>
                                      </p:cBhvr>
                                      <p:by x="25000" y="25000"/>
                                    </p:animScale>
                                  </p:childTnLst>
                                </p:cTn>
                              </p:par>
                            </p:childTnLst>
                          </p:cTn>
                        </p:par>
                      </p:childTnLst>
                    </p:cTn>
                  </p:par>
                  <p:par>
                    <p:cTn id="34" fill="hold">
                      <p:stCondLst>
                        <p:cond delay="indefinite"/>
                      </p:stCondLst>
                      <p:childTnLst>
                        <p:par>
                          <p:cTn id="35" fill="hold">
                            <p:stCondLst>
                              <p:cond delay="0"/>
                            </p:stCondLst>
                            <p:childTnLst>
                              <p:par>
                                <p:cTn id="36" presetID="6" presetClass="emph" presetSubtype="0" fill="hold" grpId="2" nodeType="clickEffect">
                                  <p:stCondLst>
                                    <p:cond delay="0"/>
                                  </p:stCondLst>
                                  <p:childTnLst>
                                    <p:animScale>
                                      <p:cBhvr>
                                        <p:cTn id="37" dur="1000" fill="hold"/>
                                        <p:tgtEl>
                                          <p:spTgt spid="11"/>
                                        </p:tgtEl>
                                      </p:cBhvr>
                                      <p:by x="300000" y="300000"/>
                                    </p:animScale>
                                  </p:childTnLst>
                                </p:cTn>
                              </p:par>
                            </p:childTnLst>
                          </p:cTn>
                        </p:par>
                        <p:par>
                          <p:cTn id="38" fill="hold">
                            <p:stCondLst>
                              <p:cond delay="1000"/>
                            </p:stCondLst>
                            <p:childTnLst>
                              <p:par>
                                <p:cTn id="39" presetID="6" presetClass="emph" presetSubtype="0" fill="hold" grpId="2" nodeType="afterEffect">
                                  <p:stCondLst>
                                    <p:cond delay="0"/>
                                  </p:stCondLst>
                                  <p:childTnLst>
                                    <p:animScale>
                                      <p:cBhvr>
                                        <p:cTn id="40" dur="1000" fill="hold"/>
                                        <p:tgtEl>
                                          <p:spTgt spid="7"/>
                                        </p:tgtEl>
                                      </p:cBhvr>
                                      <p:by x="200000" y="200000"/>
                                    </p:animScale>
                                  </p:childTnLst>
                                </p:cTn>
                              </p:par>
                            </p:childTnLst>
                          </p:cTn>
                        </p:par>
                        <p:par>
                          <p:cTn id="41" fill="hold">
                            <p:stCondLst>
                              <p:cond delay="2000"/>
                            </p:stCondLst>
                            <p:childTnLst>
                              <p:par>
                                <p:cTn id="42" presetID="6" presetClass="emph" presetSubtype="0" fill="hold" grpId="0" nodeType="afterEffect">
                                  <p:stCondLst>
                                    <p:cond delay="0"/>
                                  </p:stCondLst>
                                  <p:childTnLst>
                                    <p:animScale>
                                      <p:cBhvr>
                                        <p:cTn id="43" dur="1000" fill="hold"/>
                                        <p:tgtEl>
                                          <p:spTgt spid="10"/>
                                        </p:tgtEl>
                                      </p:cBhvr>
                                      <p:by x="300000" y="300000"/>
                                    </p:animScale>
                                  </p:childTnLst>
                                </p:cTn>
                              </p:par>
                            </p:childTnLst>
                          </p:cTn>
                        </p:par>
                        <p:par>
                          <p:cTn id="44" fill="hold">
                            <p:stCondLst>
                              <p:cond delay="3000"/>
                            </p:stCondLst>
                            <p:childTnLst>
                              <p:par>
                                <p:cTn id="45" presetID="6" presetClass="emph" presetSubtype="0" fill="hold" grpId="1" nodeType="afterEffect">
                                  <p:stCondLst>
                                    <p:cond delay="0"/>
                                  </p:stCondLst>
                                  <p:childTnLst>
                                    <p:animScale>
                                      <p:cBhvr>
                                        <p:cTn id="46" dur="1000" fill="hold"/>
                                        <p:tgtEl>
                                          <p:spTgt spid="8"/>
                                        </p:tgtEl>
                                      </p:cBhvr>
                                      <p:by x="250000" y="250000"/>
                                    </p:animScale>
                                  </p:childTnLst>
                                </p:cTn>
                              </p:par>
                            </p:childTnLst>
                          </p:cTn>
                        </p:par>
                        <p:par>
                          <p:cTn id="47" fill="hold">
                            <p:stCondLst>
                              <p:cond delay="4000"/>
                            </p:stCondLst>
                            <p:childTnLst>
                              <p:par>
                                <p:cTn id="48" presetID="6" presetClass="emph" presetSubtype="0" fill="hold" grpId="1" nodeType="afterEffect">
                                  <p:stCondLst>
                                    <p:cond delay="0"/>
                                  </p:stCondLst>
                                  <p:childTnLst>
                                    <p:animScale>
                                      <p:cBhvr>
                                        <p:cTn id="49" dur="1000" fill="hold"/>
                                        <p:tgtEl>
                                          <p:spTgt spid="12"/>
                                        </p:tgtEl>
                                      </p:cBhvr>
                                      <p:by x="150000" y="150000"/>
                                    </p:animScale>
                                  </p:childTnLst>
                                </p:cTn>
                              </p:par>
                            </p:childTnLst>
                          </p:cTn>
                        </p:par>
                        <p:par>
                          <p:cTn id="50" fill="hold">
                            <p:stCondLst>
                              <p:cond delay="5000"/>
                            </p:stCondLst>
                            <p:childTnLst>
                              <p:par>
                                <p:cTn id="51" presetID="9" presetClass="entr" presetSubtype="0" fill="hold" grpId="0" nodeType="after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dissolve">
                                      <p:cBhvr>
                                        <p:cTn id="5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7" grpId="2" animBg="1"/>
      <p:bldP spid="8" grpId="0" animBg="1"/>
      <p:bldP spid="8" grpId="1" animBg="1"/>
      <p:bldP spid="9" grpId="0" animBg="1"/>
      <p:bldP spid="10" grpId="0" animBg="1"/>
      <p:bldP spid="10" grpId="1" animBg="1"/>
      <p:bldP spid="11" grpId="0" animBg="1"/>
      <p:bldP spid="11" grpId="1" animBg="1"/>
      <p:bldP spid="11" grpId="2" animBg="1"/>
      <p:bldP spid="12" grpId="0" animBg="1"/>
      <p:bldP spid="12" grpId="1" animBg="1"/>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14525"/>
            <a:ext cx="12192000" cy="914400"/>
          </a:xfrm>
        </p:spPr>
        <p:txBody>
          <a:bodyPr anchor="ctr">
            <a:normAutofit/>
          </a:bodyPr>
          <a:lstStyle/>
          <a:p>
            <a:pPr algn="ctr"/>
            <a:r>
              <a:rPr lang="en-US" sz="3600" dirty="0">
                <a:solidFill>
                  <a:schemeClr val="tx1"/>
                </a:solidFill>
              </a:rPr>
              <a:t>Managing Police Fatigue</a:t>
            </a:r>
          </a:p>
        </p:txBody>
      </p:sp>
      <p:pic>
        <p:nvPicPr>
          <p:cNvPr id="1029" name="Picture 5"/>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2029559" y="697528"/>
            <a:ext cx="5105400" cy="317568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32" name="Picture 8"/>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4887059" y="2746461"/>
            <a:ext cx="2990850" cy="20574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15809" y="4431329"/>
            <a:ext cx="3238500" cy="233362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a:blip r:embed="rId6">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7763609" y="2231054"/>
            <a:ext cx="2476500" cy="38766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34" name="Picture 10"/>
          <p:cNvPicPr>
            <a:picLocks noChangeAspect="1" noChangeArrowheads="1"/>
          </p:cNvPicPr>
          <p:nvPr/>
        </p:nvPicPr>
        <p:blipFill>
          <a:blip r:embed="rId7">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2791559" y="4251411"/>
            <a:ext cx="3486150" cy="24574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3" name="Rectangle 12"/>
          <p:cNvSpPr/>
          <p:nvPr/>
        </p:nvSpPr>
        <p:spPr>
          <a:xfrm>
            <a:off x="7640842" y="5032461"/>
            <a:ext cx="685800" cy="228600"/>
          </a:xfrm>
          <a:prstGeom prst="rect">
            <a:avLst/>
          </a:prstGeom>
          <a:solidFill>
            <a:srgbClr val="FFFF00">
              <a:alpha val="5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defRPr/>
            </a:pPr>
            <a:endParaRPr lang="en-US">
              <a:solidFill>
                <a:srgbClr val="FFFFFF"/>
              </a:solidFill>
              <a:latin typeface="Arial"/>
            </a:endParaRPr>
          </a:p>
        </p:txBody>
      </p:sp>
      <p:sp>
        <p:nvSpPr>
          <p:cNvPr id="23" name="Rectangle 22"/>
          <p:cNvSpPr/>
          <p:nvPr/>
        </p:nvSpPr>
        <p:spPr>
          <a:xfrm>
            <a:off x="9044192" y="3555028"/>
            <a:ext cx="967317" cy="228600"/>
          </a:xfrm>
          <a:prstGeom prst="rect">
            <a:avLst/>
          </a:prstGeom>
          <a:solidFill>
            <a:srgbClr val="FFFF00">
              <a:alpha val="5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defRPr/>
            </a:pPr>
            <a:endParaRPr lang="en-US">
              <a:solidFill>
                <a:srgbClr val="FFFFFF"/>
              </a:solidFill>
              <a:latin typeface="Arial"/>
            </a:endParaRPr>
          </a:p>
        </p:txBody>
      </p:sp>
      <p:sp>
        <p:nvSpPr>
          <p:cNvPr id="24" name="Rectangle 23"/>
          <p:cNvSpPr/>
          <p:nvPr/>
        </p:nvSpPr>
        <p:spPr>
          <a:xfrm>
            <a:off x="8341458" y="5993428"/>
            <a:ext cx="908051" cy="419100"/>
          </a:xfrm>
          <a:prstGeom prst="rect">
            <a:avLst/>
          </a:prstGeom>
          <a:solidFill>
            <a:srgbClr val="FFFF00">
              <a:alpha val="5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defRPr/>
            </a:pPr>
            <a:endParaRPr lang="en-US">
              <a:solidFill>
                <a:srgbClr val="FFFFFF"/>
              </a:solidFill>
              <a:latin typeface="Arial"/>
            </a:endParaRPr>
          </a:p>
        </p:txBody>
      </p:sp>
      <p:sp>
        <p:nvSpPr>
          <p:cNvPr id="25" name="Rectangle 24"/>
          <p:cNvSpPr/>
          <p:nvPr/>
        </p:nvSpPr>
        <p:spPr>
          <a:xfrm>
            <a:off x="4250789" y="5623096"/>
            <a:ext cx="731520" cy="256032"/>
          </a:xfrm>
          <a:prstGeom prst="rect">
            <a:avLst/>
          </a:prstGeom>
          <a:solidFill>
            <a:srgbClr val="FFFF00">
              <a:alpha val="5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defRPr/>
            </a:pPr>
            <a:endParaRPr lang="en-US">
              <a:solidFill>
                <a:srgbClr val="FFFFFF"/>
              </a:solidFill>
              <a:latin typeface="Arial"/>
            </a:endParaRPr>
          </a:p>
        </p:txBody>
      </p:sp>
      <p:pic>
        <p:nvPicPr>
          <p:cNvPr id="1035" name="Picture 11"/>
          <p:cNvPicPr>
            <a:picLocks noChangeAspect="1" noChangeArrowheads="1"/>
          </p:cNvPicPr>
          <p:nvPr/>
        </p:nvPicPr>
        <p:blipFill>
          <a:blip r:embed="rId8">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6182459" y="1764329"/>
            <a:ext cx="400050" cy="119062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36" name="Picture 12"/>
          <p:cNvPicPr>
            <a:picLocks noChangeAspect="1" noChangeArrowheads="1"/>
          </p:cNvPicPr>
          <p:nvPr/>
        </p:nvPicPr>
        <p:blipFill>
          <a:blip r:embed="rId9">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6565576" y="2145328"/>
            <a:ext cx="1524000" cy="7239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23651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3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3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3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3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3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1031"/>
                                        </p:tgtEl>
                                        <p:attrNameLst>
                                          <p:attrName>style.visibility</p:attrName>
                                        </p:attrNameLst>
                                      </p:cBhvr>
                                      <p:to>
                                        <p:strVal val="visible"/>
                                      </p:to>
                                    </p:set>
                                    <p:animEffect transition="in" filter="wipe(up)">
                                      <p:cBhvr>
                                        <p:cTn id="25" dur="500"/>
                                        <p:tgtEl>
                                          <p:spTgt spid="1031"/>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23"/>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25"/>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3" grpId="0" animBg="1"/>
      <p:bldP spid="24" grpId="0" animBg="1"/>
      <p:bldP spid="25"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53ED50D5-1E34-8E63-9AF8-A23CDDBB8D7F}"/>
              </a:ext>
            </a:extLst>
          </p:cNvPr>
          <p:cNvGraphicFramePr>
            <a:graphicFrameLocks noGrp="1"/>
          </p:cNvGraphicFramePr>
          <p:nvPr>
            <p:ph idx="1"/>
          </p:nvPr>
        </p:nvGraphicFramePr>
        <p:xfrm>
          <a:off x="838200" y="422030"/>
          <a:ext cx="10515600" cy="56739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60548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3FD83-305E-22FA-84FC-43B87EA23E56}"/>
              </a:ext>
            </a:extLst>
          </p:cNvPr>
          <p:cNvSpPr>
            <a:spLocks noGrp="1"/>
          </p:cNvSpPr>
          <p:nvPr>
            <p:ph type="title"/>
          </p:nvPr>
        </p:nvSpPr>
        <p:spPr>
          <a:xfrm>
            <a:off x="969818" y="17763"/>
            <a:ext cx="10383982" cy="1325563"/>
          </a:xfrm>
        </p:spPr>
        <p:txBody>
          <a:bodyPr/>
          <a:lstStyle/>
          <a:p>
            <a:pPr>
              <a:lnSpc>
                <a:spcPct val="0"/>
              </a:lnSpc>
            </a:pPr>
            <a:r>
              <a:rPr lang="en-US" sz="4400" dirty="0">
                <a:solidFill>
                  <a:srgbClr val="EE2024"/>
                </a:solidFill>
                <a:effectLst/>
                <a:latin typeface="+mn-lt"/>
                <a:ea typeface="Calibri" panose="020F0502020204030204" pitchFamily="34" charset="0"/>
                <a:cs typeface="Times New Roman" panose="02020603050405020304" pitchFamily="18" charset="0"/>
              </a:rPr>
              <a:t>Driving Safety - </a:t>
            </a:r>
            <a:r>
              <a:rPr lang="en-US" b="0" i="1" dirty="0">
                <a:solidFill>
                  <a:srgbClr val="EE2024"/>
                </a:solidFill>
                <a:latin typeface="+mn-lt"/>
              </a:rPr>
              <a:t>Drowsy Driving</a:t>
            </a:r>
          </a:p>
        </p:txBody>
      </p:sp>
      <p:sp>
        <p:nvSpPr>
          <p:cNvPr id="23" name="Rectangle 22">
            <a:extLst>
              <a:ext uri="{FF2B5EF4-FFF2-40B4-BE49-F238E27FC236}">
                <a16:creationId xmlns:a16="http://schemas.microsoft.com/office/drawing/2014/main" id="{702EAF0C-4BA8-C3DF-3A36-FEEA39D98937}"/>
              </a:ext>
            </a:extLst>
          </p:cNvPr>
          <p:cNvSpPr/>
          <p:nvPr/>
        </p:nvSpPr>
        <p:spPr>
          <a:xfrm>
            <a:off x="-50369" y="6653583"/>
            <a:ext cx="3416153" cy="230832"/>
          </a:xfrm>
          <a:prstGeom prst="rect">
            <a:avLst/>
          </a:prstGeom>
        </p:spPr>
        <p:txBody>
          <a:bodyPr wrap="square">
            <a:spAutoFit/>
          </a:bodyPr>
          <a:lstStyle/>
          <a:p>
            <a:r>
              <a:rPr lang="en-US" sz="900" dirty="0"/>
              <a:t>Wheaton et al., 2014; AAA Foundation, 2004; Rajaratnam et al., 2011</a:t>
            </a:r>
          </a:p>
        </p:txBody>
      </p:sp>
      <p:sp>
        <p:nvSpPr>
          <p:cNvPr id="24" name="Rectangle 23">
            <a:extLst>
              <a:ext uri="{FF2B5EF4-FFF2-40B4-BE49-F238E27FC236}">
                <a16:creationId xmlns:a16="http://schemas.microsoft.com/office/drawing/2014/main" id="{603FF191-7B27-16E7-BCA7-97FA1B9A6318}"/>
              </a:ext>
            </a:extLst>
          </p:cNvPr>
          <p:cNvSpPr/>
          <p:nvPr/>
        </p:nvSpPr>
        <p:spPr>
          <a:xfrm>
            <a:off x="1137723" y="1820312"/>
            <a:ext cx="1371600" cy="1371600"/>
          </a:xfrm>
          <a:prstGeom prst="rect">
            <a:avLst/>
          </a:prstGeom>
          <a:solidFill>
            <a:schemeClr val="bg1">
              <a:lumMod val="5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endParaRPr>
          </a:p>
        </p:txBody>
      </p:sp>
      <p:graphicFrame>
        <p:nvGraphicFramePr>
          <p:cNvPr id="25" name="Chart 24">
            <a:extLst>
              <a:ext uri="{FF2B5EF4-FFF2-40B4-BE49-F238E27FC236}">
                <a16:creationId xmlns:a16="http://schemas.microsoft.com/office/drawing/2014/main" id="{F4701FF5-16F8-DABA-B75B-9206E40A4A89}"/>
              </a:ext>
            </a:extLst>
          </p:cNvPr>
          <p:cNvGraphicFramePr/>
          <p:nvPr>
            <p:extLst>
              <p:ext uri="{D42A27DB-BD31-4B8C-83A1-F6EECF244321}">
                <p14:modId xmlns:p14="http://schemas.microsoft.com/office/powerpoint/2010/main" val="2851690492"/>
              </p:ext>
            </p:extLst>
          </p:nvPr>
        </p:nvGraphicFramePr>
        <p:xfrm>
          <a:off x="1137722" y="1841793"/>
          <a:ext cx="1371600" cy="1371600"/>
        </p:xfrm>
        <a:graphic>
          <a:graphicData uri="http://schemas.openxmlformats.org/drawingml/2006/chart">
            <c:chart xmlns:c="http://schemas.openxmlformats.org/drawingml/2006/chart" xmlns:r="http://schemas.openxmlformats.org/officeDocument/2006/relationships" r:id="rId3"/>
          </a:graphicData>
        </a:graphic>
      </p:graphicFrame>
      <p:sp>
        <p:nvSpPr>
          <p:cNvPr id="26" name="Rectangle 25">
            <a:extLst>
              <a:ext uri="{FF2B5EF4-FFF2-40B4-BE49-F238E27FC236}">
                <a16:creationId xmlns:a16="http://schemas.microsoft.com/office/drawing/2014/main" id="{935EA207-79BB-5BD4-5BE4-2EB473645E62}"/>
              </a:ext>
            </a:extLst>
          </p:cNvPr>
          <p:cNvSpPr/>
          <p:nvPr/>
        </p:nvSpPr>
        <p:spPr>
          <a:xfrm>
            <a:off x="2506830" y="2247994"/>
            <a:ext cx="8011533" cy="523220"/>
          </a:xfrm>
          <a:prstGeom prst="rect">
            <a:avLst/>
          </a:prstGeom>
        </p:spPr>
        <p:txBody>
          <a:bodyPr wrap="square">
            <a:spAutoFit/>
          </a:bodyPr>
          <a:lstStyle/>
          <a:p>
            <a:r>
              <a:rPr lang="en-US" sz="2800" dirty="0">
                <a:ea typeface="Lato Heavy" charset="0"/>
                <a:cs typeface="Lato Heavy" charset="0"/>
              </a:rPr>
              <a:t>of general public have fallen asleep while driving</a:t>
            </a:r>
          </a:p>
        </p:txBody>
      </p:sp>
      <p:sp>
        <p:nvSpPr>
          <p:cNvPr id="27" name="Rectangle 26">
            <a:extLst>
              <a:ext uri="{FF2B5EF4-FFF2-40B4-BE49-F238E27FC236}">
                <a16:creationId xmlns:a16="http://schemas.microsoft.com/office/drawing/2014/main" id="{031D370D-495E-04A2-47CB-DF2A76EC5B17}"/>
              </a:ext>
            </a:extLst>
          </p:cNvPr>
          <p:cNvSpPr/>
          <p:nvPr/>
        </p:nvSpPr>
        <p:spPr>
          <a:xfrm>
            <a:off x="1136650" y="3373903"/>
            <a:ext cx="1371600" cy="1371600"/>
          </a:xfrm>
          <a:prstGeom prst="rect">
            <a:avLst/>
          </a:prstGeom>
          <a:solidFill>
            <a:schemeClr val="bg1">
              <a:lumMod val="5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endParaRPr>
          </a:p>
        </p:txBody>
      </p:sp>
      <p:graphicFrame>
        <p:nvGraphicFramePr>
          <p:cNvPr id="28" name="Chart 27">
            <a:extLst>
              <a:ext uri="{FF2B5EF4-FFF2-40B4-BE49-F238E27FC236}">
                <a16:creationId xmlns:a16="http://schemas.microsoft.com/office/drawing/2014/main" id="{A7167BB7-7599-FB39-6212-8DCD59312075}"/>
              </a:ext>
            </a:extLst>
          </p:cNvPr>
          <p:cNvGraphicFramePr/>
          <p:nvPr>
            <p:extLst>
              <p:ext uri="{D42A27DB-BD31-4B8C-83A1-F6EECF244321}">
                <p14:modId xmlns:p14="http://schemas.microsoft.com/office/powerpoint/2010/main" val="969187241"/>
              </p:ext>
            </p:extLst>
          </p:nvPr>
        </p:nvGraphicFramePr>
        <p:xfrm>
          <a:off x="1135230" y="3437436"/>
          <a:ext cx="1371600" cy="1371600"/>
        </p:xfrm>
        <a:graphic>
          <a:graphicData uri="http://schemas.openxmlformats.org/drawingml/2006/chart">
            <c:chart xmlns:c="http://schemas.openxmlformats.org/drawingml/2006/chart" xmlns:r="http://schemas.openxmlformats.org/officeDocument/2006/relationships" r:id="rId4"/>
          </a:graphicData>
        </a:graphic>
      </p:graphicFrame>
      <p:sp>
        <p:nvSpPr>
          <p:cNvPr id="29" name="Rectangle 28">
            <a:extLst>
              <a:ext uri="{FF2B5EF4-FFF2-40B4-BE49-F238E27FC236}">
                <a16:creationId xmlns:a16="http://schemas.microsoft.com/office/drawing/2014/main" id="{C6987EDB-DA1B-02E9-6F54-49A09B1984FA}"/>
              </a:ext>
            </a:extLst>
          </p:cNvPr>
          <p:cNvSpPr/>
          <p:nvPr/>
        </p:nvSpPr>
        <p:spPr>
          <a:xfrm>
            <a:off x="2506830" y="3690379"/>
            <a:ext cx="8548520" cy="954107"/>
          </a:xfrm>
          <a:prstGeom prst="rect">
            <a:avLst/>
          </a:prstGeom>
        </p:spPr>
        <p:txBody>
          <a:bodyPr wrap="square">
            <a:spAutoFit/>
          </a:bodyPr>
          <a:lstStyle/>
          <a:p>
            <a:r>
              <a:rPr lang="en-US" sz="2800" dirty="0">
                <a:ea typeface="Lato Heavy" charset="0"/>
                <a:cs typeface="Lato Heavy" charset="0"/>
              </a:rPr>
              <a:t>of police believe drowsy driving is as dangerous as drunk driving </a:t>
            </a:r>
          </a:p>
        </p:txBody>
      </p:sp>
      <p:sp>
        <p:nvSpPr>
          <p:cNvPr id="30" name="Rectangle 29">
            <a:extLst>
              <a:ext uri="{FF2B5EF4-FFF2-40B4-BE49-F238E27FC236}">
                <a16:creationId xmlns:a16="http://schemas.microsoft.com/office/drawing/2014/main" id="{158B5B2F-4FEA-3EC1-368E-D094EA921CEE}"/>
              </a:ext>
            </a:extLst>
          </p:cNvPr>
          <p:cNvSpPr/>
          <p:nvPr/>
        </p:nvSpPr>
        <p:spPr>
          <a:xfrm>
            <a:off x="1135230" y="5038388"/>
            <a:ext cx="1371600" cy="1371600"/>
          </a:xfrm>
          <a:prstGeom prst="rect">
            <a:avLst/>
          </a:prstGeom>
          <a:solidFill>
            <a:schemeClr val="bg1">
              <a:lumMod val="5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endParaRPr>
          </a:p>
        </p:txBody>
      </p:sp>
      <p:graphicFrame>
        <p:nvGraphicFramePr>
          <p:cNvPr id="31" name="Chart 30">
            <a:extLst>
              <a:ext uri="{FF2B5EF4-FFF2-40B4-BE49-F238E27FC236}">
                <a16:creationId xmlns:a16="http://schemas.microsoft.com/office/drawing/2014/main" id="{48385A72-BF30-AAD2-A764-3F0F49983E86}"/>
              </a:ext>
            </a:extLst>
          </p:cNvPr>
          <p:cNvGraphicFramePr/>
          <p:nvPr>
            <p:extLst>
              <p:ext uri="{D42A27DB-BD31-4B8C-83A1-F6EECF244321}">
                <p14:modId xmlns:p14="http://schemas.microsoft.com/office/powerpoint/2010/main" val="4180181785"/>
              </p:ext>
            </p:extLst>
          </p:nvPr>
        </p:nvGraphicFramePr>
        <p:xfrm>
          <a:off x="1135230" y="5065863"/>
          <a:ext cx="1371600" cy="1371600"/>
        </p:xfrm>
        <a:graphic>
          <a:graphicData uri="http://schemas.openxmlformats.org/drawingml/2006/chart">
            <c:chart xmlns:c="http://schemas.openxmlformats.org/drawingml/2006/chart" xmlns:r="http://schemas.openxmlformats.org/officeDocument/2006/relationships" r:id="rId5"/>
          </a:graphicData>
        </a:graphic>
      </p:graphicFrame>
      <p:sp>
        <p:nvSpPr>
          <p:cNvPr id="32" name="Rectangle 31">
            <a:extLst>
              <a:ext uri="{FF2B5EF4-FFF2-40B4-BE49-F238E27FC236}">
                <a16:creationId xmlns:a16="http://schemas.microsoft.com/office/drawing/2014/main" id="{AF0F49A1-612C-73F3-D4AC-33A72AD96FAF}"/>
              </a:ext>
            </a:extLst>
          </p:cNvPr>
          <p:cNvSpPr/>
          <p:nvPr/>
        </p:nvSpPr>
        <p:spPr>
          <a:xfrm>
            <a:off x="2638998" y="5506230"/>
            <a:ext cx="6914003" cy="523220"/>
          </a:xfrm>
          <a:prstGeom prst="rect">
            <a:avLst/>
          </a:prstGeom>
        </p:spPr>
        <p:txBody>
          <a:bodyPr wrap="square">
            <a:spAutoFit/>
          </a:bodyPr>
          <a:lstStyle/>
          <a:p>
            <a:r>
              <a:rPr lang="en-US" sz="2800" dirty="0">
                <a:ea typeface="Lato Heavy" charset="0"/>
                <a:cs typeface="Lato Heavy" charset="0"/>
              </a:rPr>
              <a:t>of police have fallen asleep while driving</a:t>
            </a:r>
          </a:p>
        </p:txBody>
      </p:sp>
      <p:grpSp>
        <p:nvGrpSpPr>
          <p:cNvPr id="40" name="Group 39">
            <a:extLst>
              <a:ext uri="{FF2B5EF4-FFF2-40B4-BE49-F238E27FC236}">
                <a16:creationId xmlns:a16="http://schemas.microsoft.com/office/drawing/2014/main" id="{AD779090-006D-06AD-1982-19DB6D3696A1}"/>
              </a:ext>
            </a:extLst>
          </p:cNvPr>
          <p:cNvGrpSpPr/>
          <p:nvPr/>
        </p:nvGrpSpPr>
        <p:grpSpPr>
          <a:xfrm>
            <a:off x="10594427" y="5042805"/>
            <a:ext cx="1518746" cy="1450070"/>
            <a:chOff x="7884435" y="5174903"/>
            <a:chExt cx="1012497" cy="966713"/>
          </a:xfrm>
        </p:grpSpPr>
        <p:sp>
          <p:nvSpPr>
            <p:cNvPr id="33" name="Rectangle 32">
              <a:extLst>
                <a:ext uri="{FF2B5EF4-FFF2-40B4-BE49-F238E27FC236}">
                  <a16:creationId xmlns:a16="http://schemas.microsoft.com/office/drawing/2014/main" id="{FE66BDC7-42EF-F582-D9DD-6BF78C9E216D}"/>
                </a:ext>
              </a:extLst>
            </p:cNvPr>
            <p:cNvSpPr/>
            <p:nvPr/>
          </p:nvSpPr>
          <p:spPr>
            <a:xfrm>
              <a:off x="7933486" y="5190655"/>
              <a:ext cx="914400" cy="914400"/>
            </a:xfrm>
            <a:prstGeom prst="rect">
              <a:avLst/>
            </a:prstGeom>
            <a:solidFill>
              <a:schemeClr val="bg1">
                <a:lumMod val="5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endParaRPr>
            </a:p>
          </p:txBody>
        </p:sp>
        <p:graphicFrame>
          <p:nvGraphicFramePr>
            <p:cNvPr id="34" name="Chart 33">
              <a:extLst>
                <a:ext uri="{FF2B5EF4-FFF2-40B4-BE49-F238E27FC236}">
                  <a16:creationId xmlns:a16="http://schemas.microsoft.com/office/drawing/2014/main" id="{A3AF5CDA-206C-C6BD-F2CF-047B129CD3AC}"/>
                </a:ext>
              </a:extLst>
            </p:cNvPr>
            <p:cNvGraphicFramePr/>
            <p:nvPr>
              <p:extLst>
                <p:ext uri="{D42A27DB-BD31-4B8C-83A1-F6EECF244321}">
                  <p14:modId xmlns:p14="http://schemas.microsoft.com/office/powerpoint/2010/main" val="4009772734"/>
                </p:ext>
              </p:extLst>
            </p:nvPr>
          </p:nvGraphicFramePr>
          <p:xfrm>
            <a:off x="7884435" y="5174903"/>
            <a:ext cx="1012497" cy="966713"/>
          </p:xfrm>
          <a:graphic>
            <a:graphicData uri="http://schemas.openxmlformats.org/drawingml/2006/chart">
              <c:chart xmlns:c="http://schemas.openxmlformats.org/drawingml/2006/chart" xmlns:r="http://schemas.openxmlformats.org/officeDocument/2006/relationships" r:id="rId6"/>
            </a:graphicData>
          </a:graphic>
        </p:graphicFrame>
      </p:grpSp>
      <p:sp>
        <p:nvSpPr>
          <p:cNvPr id="35" name="Rectangle 34">
            <a:extLst>
              <a:ext uri="{FF2B5EF4-FFF2-40B4-BE49-F238E27FC236}">
                <a16:creationId xmlns:a16="http://schemas.microsoft.com/office/drawing/2014/main" id="{D18D76D6-C532-AAFF-8DB8-95ADD85A0DF0}"/>
              </a:ext>
            </a:extLst>
          </p:cNvPr>
          <p:cNvSpPr/>
          <p:nvPr/>
        </p:nvSpPr>
        <p:spPr>
          <a:xfrm>
            <a:off x="6522739" y="5906616"/>
            <a:ext cx="3998116" cy="523220"/>
          </a:xfrm>
          <a:prstGeom prst="rect">
            <a:avLst/>
          </a:prstGeom>
        </p:spPr>
        <p:txBody>
          <a:bodyPr wrap="square">
            <a:spAutoFit/>
          </a:bodyPr>
          <a:lstStyle/>
          <a:p>
            <a:pPr algn="r"/>
            <a:r>
              <a:rPr lang="en-US" sz="2800" i="1" dirty="0">
                <a:ea typeface="Lato Heavy" charset="0"/>
                <a:cs typeface="Lato Heavy" charset="0"/>
              </a:rPr>
              <a:t>1 or 2 times per month</a:t>
            </a:r>
          </a:p>
        </p:txBody>
      </p:sp>
      <p:sp>
        <p:nvSpPr>
          <p:cNvPr id="36" name="Rectangle 35">
            <a:extLst>
              <a:ext uri="{FF2B5EF4-FFF2-40B4-BE49-F238E27FC236}">
                <a16:creationId xmlns:a16="http://schemas.microsoft.com/office/drawing/2014/main" id="{E501096D-B39C-62D4-DF25-5F3641C19FD0}"/>
              </a:ext>
            </a:extLst>
          </p:cNvPr>
          <p:cNvSpPr/>
          <p:nvPr/>
        </p:nvSpPr>
        <p:spPr>
          <a:xfrm>
            <a:off x="10668000" y="2261578"/>
            <a:ext cx="1371600" cy="1371600"/>
          </a:xfrm>
          <a:prstGeom prst="rect">
            <a:avLst/>
          </a:prstGeom>
          <a:solidFill>
            <a:schemeClr val="bg1">
              <a:lumMod val="5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endParaRPr>
          </a:p>
        </p:txBody>
      </p:sp>
      <p:graphicFrame>
        <p:nvGraphicFramePr>
          <p:cNvPr id="37" name="Chart 36">
            <a:extLst>
              <a:ext uri="{FF2B5EF4-FFF2-40B4-BE49-F238E27FC236}">
                <a16:creationId xmlns:a16="http://schemas.microsoft.com/office/drawing/2014/main" id="{6086E270-6159-0BD1-7128-8524DA900946}"/>
              </a:ext>
            </a:extLst>
          </p:cNvPr>
          <p:cNvGraphicFramePr/>
          <p:nvPr>
            <p:extLst>
              <p:ext uri="{D42A27DB-BD31-4B8C-83A1-F6EECF244321}">
                <p14:modId xmlns:p14="http://schemas.microsoft.com/office/powerpoint/2010/main" val="2804708167"/>
              </p:ext>
            </p:extLst>
          </p:nvPr>
        </p:nvGraphicFramePr>
        <p:xfrm>
          <a:off x="10668000" y="2261578"/>
          <a:ext cx="1371600" cy="1371600"/>
        </p:xfrm>
        <a:graphic>
          <a:graphicData uri="http://schemas.openxmlformats.org/drawingml/2006/chart">
            <c:chart xmlns:c="http://schemas.openxmlformats.org/drawingml/2006/chart" xmlns:r="http://schemas.openxmlformats.org/officeDocument/2006/relationships" r:id="rId7"/>
          </a:graphicData>
        </a:graphic>
      </p:graphicFrame>
      <p:sp>
        <p:nvSpPr>
          <p:cNvPr id="38" name="Rectangle 37">
            <a:extLst>
              <a:ext uri="{FF2B5EF4-FFF2-40B4-BE49-F238E27FC236}">
                <a16:creationId xmlns:a16="http://schemas.microsoft.com/office/drawing/2014/main" id="{432FFF89-DA5E-42CA-564D-D70DD0D02F1B}"/>
              </a:ext>
            </a:extLst>
          </p:cNvPr>
          <p:cNvSpPr/>
          <p:nvPr/>
        </p:nvSpPr>
        <p:spPr>
          <a:xfrm>
            <a:off x="6597869" y="2670114"/>
            <a:ext cx="3922986" cy="523220"/>
          </a:xfrm>
          <a:prstGeom prst="rect">
            <a:avLst/>
          </a:prstGeom>
        </p:spPr>
        <p:txBody>
          <a:bodyPr wrap="square">
            <a:spAutoFit/>
          </a:bodyPr>
          <a:lstStyle/>
          <a:p>
            <a:pPr algn="r"/>
            <a:r>
              <a:rPr lang="en-US" sz="2800" i="1" dirty="0">
                <a:ea typeface="Lato Heavy" charset="0"/>
                <a:cs typeface="Lato Heavy" charset="0"/>
              </a:rPr>
              <a:t>within the past month</a:t>
            </a:r>
          </a:p>
        </p:txBody>
      </p:sp>
    </p:spTree>
    <p:extLst>
      <p:ext uri="{BB962C8B-B14F-4D97-AF65-F5344CB8AC3E}">
        <p14:creationId xmlns:p14="http://schemas.microsoft.com/office/powerpoint/2010/main" val="3062929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5"/>
                                        </p:tgtEl>
                                        <p:attrNameLst>
                                          <p:attrName>style.visibility</p:attrName>
                                        </p:attrNameLst>
                                      </p:cBhvr>
                                      <p:to>
                                        <p:strVal val="visible"/>
                                      </p:to>
                                    </p:set>
                                  </p:childTnLst>
                                </p:cTn>
                              </p:par>
                              <p:par>
                                <p:cTn id="21" presetID="9" presetClass="entr" presetSubtype="0" fill="hold" nodeType="withEffect">
                                  <p:stCondLst>
                                    <p:cond delay="0"/>
                                  </p:stCondLst>
                                  <p:childTnLst>
                                    <p:set>
                                      <p:cBhvr>
                                        <p:cTn id="22" dur="1" fill="hold">
                                          <p:stCondLst>
                                            <p:cond delay="0"/>
                                          </p:stCondLst>
                                        </p:cTn>
                                        <p:tgtEl>
                                          <p:spTgt spid="40"/>
                                        </p:tgtEl>
                                        <p:attrNameLst>
                                          <p:attrName>style.visibility</p:attrName>
                                        </p:attrNameLst>
                                      </p:cBhvr>
                                      <p:to>
                                        <p:strVal val="visible"/>
                                      </p:to>
                                    </p:set>
                                    <p:animEffect transition="in" filter="dissolve">
                                      <p:cBhvr>
                                        <p:cTn id="23"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Graphic spid="28" grpId="0">
        <p:bldAsOne/>
      </p:bldGraphic>
      <p:bldP spid="29" grpId="0"/>
      <p:bldP spid="30" grpId="0" animBg="1"/>
      <p:bldGraphic spid="31" grpId="0">
        <p:bldAsOne/>
      </p:bldGraphic>
      <p:bldP spid="32" grpId="0"/>
      <p:bldP spid="35"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D1942232-83D0-49E2-AF9B-1F97E3C1EF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E9E70D72-6E23-4015-A4A6-85C120C191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C985CF2-D091-D24C-A7FA-381A7BD860B5}"/>
              </a:ext>
            </a:extLst>
          </p:cNvPr>
          <p:cNvSpPr>
            <a:spLocks noGrp="1"/>
          </p:cNvSpPr>
          <p:nvPr>
            <p:ph type="title"/>
          </p:nvPr>
        </p:nvSpPr>
        <p:spPr>
          <a:xfrm>
            <a:off x="-3859" y="2843843"/>
            <a:ext cx="12192304" cy="1325880"/>
          </a:xfrm>
        </p:spPr>
        <p:txBody>
          <a:bodyPr vert="horz" lIns="91440" tIns="45720" rIns="91440" bIns="45720" rtlCol="0" anchor="b">
            <a:normAutofit fontScale="90000"/>
          </a:bodyPr>
          <a:lstStyle/>
          <a:p>
            <a:pPr algn="ctr"/>
            <a:r>
              <a:rPr lang="en-US" sz="5400" i="1" u="none" strike="noStrike" dirty="0">
                <a:effectLst/>
                <a:latin typeface="Montserrat" panose="020F0502020204030204" pitchFamily="34" charset="0"/>
              </a:rPr>
              <a:t>Effects of Fatigue: Evidence to Date</a:t>
            </a:r>
            <a:endParaRPr lang="en-US" sz="4000" b="1" kern="1200" dirty="0">
              <a:solidFill>
                <a:schemeClr val="tx2"/>
              </a:solidFill>
              <a:latin typeface="+mj-lt"/>
              <a:ea typeface="+mj-ea"/>
              <a:cs typeface="+mj-cs"/>
            </a:endParaRPr>
          </a:p>
        </p:txBody>
      </p:sp>
      <p:grpSp>
        <p:nvGrpSpPr>
          <p:cNvPr id="31" name="Group 30">
            <a:extLst>
              <a:ext uri="{FF2B5EF4-FFF2-40B4-BE49-F238E27FC236}">
                <a16:creationId xmlns:a16="http://schemas.microsoft.com/office/drawing/2014/main" id="{C28A977F-B603-4D81-B0FC-C8DE048A79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5" y="-1"/>
            <a:ext cx="3362070" cy="2522848"/>
            <a:chOff x="-305" y="-1"/>
            <a:chExt cx="3832880" cy="2876136"/>
          </a:xfrm>
        </p:grpSpPr>
        <p:sp>
          <p:nvSpPr>
            <p:cNvPr id="32" name="Freeform: Shape 31">
              <a:extLst>
                <a:ext uri="{FF2B5EF4-FFF2-40B4-BE49-F238E27FC236}">
                  <a16:creationId xmlns:a16="http://schemas.microsoft.com/office/drawing/2014/main" id="{0183CE8C-E039-4B2F-A36E-5FD5CD5DE1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32">
              <a:extLst>
                <a:ext uri="{FF2B5EF4-FFF2-40B4-BE49-F238E27FC236}">
                  <a16:creationId xmlns:a16="http://schemas.microsoft.com/office/drawing/2014/main" id="{3EB77281-FAB4-40D0-B3F3-264EC4AB20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Freeform: Shape 33">
              <a:extLst>
                <a:ext uri="{FF2B5EF4-FFF2-40B4-BE49-F238E27FC236}">
                  <a16:creationId xmlns:a16="http://schemas.microsoft.com/office/drawing/2014/main" id="{815E59F3-75FC-494F-8737-5F00A4964F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Freeform: Shape 34">
              <a:extLst>
                <a:ext uri="{FF2B5EF4-FFF2-40B4-BE49-F238E27FC236}">
                  <a16:creationId xmlns:a16="http://schemas.microsoft.com/office/drawing/2014/main" id="{43ADDCFA-B066-4D79-AB71-062E66E58F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2" name="Graphic 8" descr="Sleep">
            <a:extLst>
              <a:ext uri="{FF2B5EF4-FFF2-40B4-BE49-F238E27FC236}">
                <a16:creationId xmlns:a16="http://schemas.microsoft.com/office/drawing/2014/main" id="{52889EBF-DD5D-4E72-8810-9B177A2EC11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228738" y="3284752"/>
            <a:ext cx="4209964" cy="4209964"/>
          </a:xfrm>
          <a:prstGeom prst="rect">
            <a:avLst/>
          </a:prstGeom>
        </p:spPr>
      </p:pic>
      <p:sp>
        <p:nvSpPr>
          <p:cNvPr id="5" name="TextBox 4"/>
          <p:cNvSpPr txBox="1"/>
          <p:nvPr/>
        </p:nvSpPr>
        <p:spPr>
          <a:xfrm>
            <a:off x="5663991" y="4562904"/>
            <a:ext cx="5029200" cy="1653659"/>
          </a:xfrm>
          <a:prstGeom prst="rect">
            <a:avLst/>
          </a:prstGeom>
        </p:spPr>
        <p:txBody>
          <a:bodyPr vert="horz" lIns="91440" tIns="45720" rIns="91440" bIns="45720" rtlCol="0" anchor="ctr">
            <a:normAutofit/>
          </a:bodyPr>
          <a:lstStyle/>
          <a:p>
            <a:pPr algn="ctr"/>
            <a:r>
              <a:rPr lang="en-US" dirty="0"/>
              <a:t>Stephen James PhD</a:t>
            </a:r>
          </a:p>
          <a:p>
            <a:pPr algn="ctr"/>
            <a:r>
              <a:rPr lang="en-US" sz="1800" dirty="0"/>
              <a:t>Elson S. Floyd College of Medicine</a:t>
            </a:r>
          </a:p>
        </p:txBody>
      </p:sp>
      <p:grpSp>
        <p:nvGrpSpPr>
          <p:cNvPr id="37" name="Group 36">
            <a:extLst>
              <a:ext uri="{FF2B5EF4-FFF2-40B4-BE49-F238E27FC236}">
                <a16:creationId xmlns:a16="http://schemas.microsoft.com/office/drawing/2014/main" id="{C78D9229-E61D-4FEE-8321-2F8B64A8CAD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flipH="1">
            <a:off x="10186037" y="4852038"/>
            <a:ext cx="2151670" cy="1860256"/>
            <a:chOff x="-305" y="-4155"/>
            <a:chExt cx="2514948" cy="2174333"/>
          </a:xfrm>
        </p:grpSpPr>
        <p:sp>
          <p:nvSpPr>
            <p:cNvPr id="38" name="Freeform: Shape 37">
              <a:extLst>
                <a:ext uri="{FF2B5EF4-FFF2-40B4-BE49-F238E27FC236}">
                  <a16:creationId xmlns:a16="http://schemas.microsoft.com/office/drawing/2014/main" id="{1FDD3CCB-26A3-4D79-AEB6-7A60CF980D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Shape 38">
              <a:extLst>
                <a:ext uri="{FF2B5EF4-FFF2-40B4-BE49-F238E27FC236}">
                  <a16:creationId xmlns:a16="http://schemas.microsoft.com/office/drawing/2014/main" id="{E9AC4470-5113-4709-B29F-CDB937F254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Shape 39">
              <a:extLst>
                <a:ext uri="{FF2B5EF4-FFF2-40B4-BE49-F238E27FC236}">
                  <a16:creationId xmlns:a16="http://schemas.microsoft.com/office/drawing/2014/main" id="{3E0D146C-9DAB-421E-AE88-5F854BF3F7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41" name="Freeform: Shape 40">
              <a:extLst>
                <a:ext uri="{FF2B5EF4-FFF2-40B4-BE49-F238E27FC236}">
                  <a16:creationId xmlns:a16="http://schemas.microsoft.com/office/drawing/2014/main" id="{12EB32A5-4408-4F6C-84B2-F9A908237A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2763799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7A88F3A-1F9A-E816-1E70-050031972079}"/>
              </a:ext>
            </a:extLst>
          </p:cNvPr>
          <p:cNvSpPr>
            <a:spLocks noGrp="1"/>
          </p:cNvSpPr>
          <p:nvPr>
            <p:ph type="title"/>
          </p:nvPr>
        </p:nvSpPr>
        <p:spPr>
          <a:xfrm>
            <a:off x="1371597" y="348865"/>
            <a:ext cx="10044023" cy="877729"/>
          </a:xfrm>
        </p:spPr>
        <p:txBody>
          <a:bodyPr anchor="ctr">
            <a:normAutofit/>
          </a:bodyPr>
          <a:lstStyle/>
          <a:p>
            <a:r>
              <a:rPr lang="en-US" sz="4000">
                <a:solidFill>
                  <a:srgbClr val="FFFFFF"/>
                </a:solidFill>
              </a:rPr>
              <a:t>Officer-Involved Vehicle Collisions in California</a:t>
            </a:r>
          </a:p>
        </p:txBody>
      </p:sp>
      <p:sp>
        <p:nvSpPr>
          <p:cNvPr id="3" name="Content Placeholder 2">
            <a:extLst>
              <a:ext uri="{FF2B5EF4-FFF2-40B4-BE49-F238E27FC236}">
                <a16:creationId xmlns:a16="http://schemas.microsoft.com/office/drawing/2014/main" id="{04A772B0-0ED3-82DE-4665-0E0A79AA9A50}"/>
              </a:ext>
            </a:extLst>
          </p:cNvPr>
          <p:cNvSpPr>
            <a:spLocks noGrp="1"/>
          </p:cNvSpPr>
          <p:nvPr>
            <p:ph idx="1"/>
          </p:nvPr>
        </p:nvSpPr>
        <p:spPr>
          <a:xfrm>
            <a:off x="909794" y="1852237"/>
            <a:ext cx="5108550" cy="4433589"/>
          </a:xfrm>
        </p:spPr>
        <p:txBody>
          <a:bodyPr>
            <a:normAutofit/>
          </a:bodyPr>
          <a:lstStyle/>
          <a:p>
            <a:pPr marL="169164" indent="-169164" defTabSz="676656">
              <a:lnSpc>
                <a:spcPct val="150000"/>
              </a:lnSpc>
              <a:spcBef>
                <a:spcPts val="740"/>
              </a:spcBef>
            </a:pPr>
            <a:r>
              <a:rPr lang="en-US" kern="1200" dirty="0">
                <a:solidFill>
                  <a:schemeClr val="tx1"/>
                </a:solidFill>
                <a:latin typeface="+mn-lt"/>
                <a:ea typeface="+mn-ea"/>
                <a:cs typeface="+mn-cs"/>
              </a:rPr>
              <a:t>80.7% clear weather conditions</a:t>
            </a:r>
          </a:p>
          <a:p>
            <a:pPr marL="169164" indent="-169164" defTabSz="676656">
              <a:lnSpc>
                <a:spcPct val="150000"/>
              </a:lnSpc>
              <a:spcBef>
                <a:spcPts val="740"/>
              </a:spcBef>
            </a:pPr>
            <a:r>
              <a:rPr lang="en-US" kern="1200" dirty="0">
                <a:solidFill>
                  <a:schemeClr val="tx1"/>
                </a:solidFill>
                <a:latin typeface="+mn-lt"/>
                <a:ea typeface="+mn-ea"/>
                <a:cs typeface="+mn-cs"/>
              </a:rPr>
              <a:t>89.3% dry road surface</a:t>
            </a:r>
          </a:p>
          <a:p>
            <a:pPr marL="169164" indent="-169164" defTabSz="676656">
              <a:lnSpc>
                <a:spcPct val="150000"/>
              </a:lnSpc>
              <a:spcBef>
                <a:spcPts val="740"/>
              </a:spcBef>
            </a:pPr>
            <a:r>
              <a:rPr lang="en-US" kern="1200" dirty="0">
                <a:solidFill>
                  <a:schemeClr val="tx1"/>
                </a:solidFill>
                <a:latin typeface="+mn-lt"/>
                <a:ea typeface="+mn-ea"/>
                <a:cs typeface="+mn-cs"/>
              </a:rPr>
              <a:t>59.0% during daylight hours</a:t>
            </a:r>
          </a:p>
          <a:p>
            <a:pPr marL="169164" indent="-169164" defTabSz="676656">
              <a:lnSpc>
                <a:spcPct val="150000"/>
              </a:lnSpc>
              <a:spcBef>
                <a:spcPts val="740"/>
              </a:spcBef>
            </a:pPr>
            <a:r>
              <a:rPr lang="en-US" kern="1200" dirty="0">
                <a:solidFill>
                  <a:schemeClr val="tx1"/>
                </a:solidFill>
                <a:latin typeface="+mn-lt"/>
                <a:ea typeface="+mn-ea"/>
                <a:cs typeface="+mn-cs"/>
              </a:rPr>
              <a:t>28.9% under streetlights</a:t>
            </a:r>
          </a:p>
          <a:p>
            <a:pPr marL="169164" indent="-169164" defTabSz="676656">
              <a:lnSpc>
                <a:spcPct val="150000"/>
              </a:lnSpc>
              <a:spcBef>
                <a:spcPts val="740"/>
              </a:spcBef>
            </a:pPr>
            <a:r>
              <a:rPr lang="en-US" kern="1200" dirty="0">
                <a:solidFill>
                  <a:schemeClr val="tx1"/>
                </a:solidFill>
                <a:latin typeface="+mn-lt"/>
                <a:ea typeface="+mn-ea"/>
                <a:cs typeface="+mn-cs"/>
              </a:rPr>
              <a:t>74.9% non-intersections</a:t>
            </a:r>
          </a:p>
          <a:p>
            <a:pPr marL="169164" indent="-169164" defTabSz="676656">
              <a:lnSpc>
                <a:spcPct val="150000"/>
              </a:lnSpc>
              <a:spcBef>
                <a:spcPts val="740"/>
              </a:spcBef>
            </a:pPr>
            <a:r>
              <a:rPr lang="en-US" kern="1200" dirty="0">
                <a:solidFill>
                  <a:schemeClr val="tx1"/>
                </a:solidFill>
                <a:latin typeface="+mn-lt"/>
                <a:ea typeface="+mn-ea"/>
                <a:cs typeface="+mn-cs"/>
              </a:rPr>
              <a:t>98.0% had not been drinking</a:t>
            </a:r>
            <a:endParaRPr lang="en-US" sz="3600" dirty="0"/>
          </a:p>
        </p:txBody>
      </p:sp>
      <p:sp>
        <p:nvSpPr>
          <p:cNvPr id="5" name="Slide Number Placeholder 4">
            <a:extLst>
              <a:ext uri="{FF2B5EF4-FFF2-40B4-BE49-F238E27FC236}">
                <a16:creationId xmlns:a16="http://schemas.microsoft.com/office/drawing/2014/main" id="{5517B277-D0BC-D7A0-C923-8E77621AB43D}"/>
              </a:ext>
            </a:extLst>
          </p:cNvPr>
          <p:cNvSpPr>
            <a:spLocks noGrp="1"/>
          </p:cNvSpPr>
          <p:nvPr>
            <p:ph type="sldNum" sz="quarter" idx="12"/>
          </p:nvPr>
        </p:nvSpPr>
        <p:spPr>
          <a:xfrm>
            <a:off x="7751128" y="5903541"/>
            <a:ext cx="2046635" cy="272411"/>
          </a:xfrm>
        </p:spPr>
        <p:txBody>
          <a:bodyPr/>
          <a:lstStyle/>
          <a:p>
            <a:pPr defTabSz="338328">
              <a:spcAft>
                <a:spcPts val="600"/>
              </a:spcAft>
            </a:pPr>
            <a:fld id="{22A1686D-B1B0-CF41-90A4-9C5C8DA646D2}" type="slidenum">
              <a:rPr lang="en-US" sz="888" kern="1200">
                <a:solidFill>
                  <a:prstClr val="black">
                    <a:tint val="75000"/>
                  </a:prstClr>
                </a:solidFill>
                <a:latin typeface="+mn-lt"/>
                <a:ea typeface="+mn-ea"/>
                <a:cs typeface="+mn-cs"/>
              </a:rPr>
              <a:pPr defTabSz="338328">
                <a:spcAft>
                  <a:spcPts val="600"/>
                </a:spcAft>
              </a:pPr>
              <a:t>20</a:t>
            </a:fld>
            <a:endParaRPr lang="en-US">
              <a:solidFill>
                <a:prstClr val="black">
                  <a:tint val="75000"/>
                </a:prstClr>
              </a:solidFill>
            </a:endParaRPr>
          </a:p>
        </p:txBody>
      </p:sp>
      <p:sp>
        <p:nvSpPr>
          <p:cNvPr id="6" name="Content Placeholder 3">
            <a:extLst>
              <a:ext uri="{FF2B5EF4-FFF2-40B4-BE49-F238E27FC236}">
                <a16:creationId xmlns:a16="http://schemas.microsoft.com/office/drawing/2014/main" id="{EA911EC9-AB14-A803-6740-4EB11D1DAAC9}"/>
              </a:ext>
            </a:extLst>
          </p:cNvPr>
          <p:cNvSpPr txBox="1">
            <a:spLocks/>
          </p:cNvSpPr>
          <p:nvPr/>
        </p:nvSpPr>
        <p:spPr>
          <a:xfrm>
            <a:off x="6957270" y="2214591"/>
            <a:ext cx="3709036" cy="1374633"/>
          </a:xfrm>
          <a:prstGeom prst="rect">
            <a:avLst/>
          </a:prstGeom>
        </p:spPr>
        <p:txBody>
          <a:bodyPr>
            <a:normAutofit/>
          </a:bodyPr>
          <a:lstStyle>
            <a:lvl1pPr marL="228600" indent="-228600" algn="l" defTabSz="914400" rtl="0" eaLnBrk="1" latinLnBrk="0" hangingPunct="1">
              <a:lnSpc>
                <a:spcPct val="90000"/>
              </a:lnSpc>
              <a:spcBef>
                <a:spcPts val="1000"/>
              </a:spcBef>
              <a:buClr>
                <a:srgbClr val="002060"/>
              </a:buClr>
              <a:buSzPct val="75000"/>
              <a:buFont typeface="Arial" panose="020B0604020202020204" pitchFamily="34" charset="0"/>
              <a:buChar char="•"/>
              <a:defRPr sz="2800" b="0" i="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Clr>
                <a:srgbClr val="002060"/>
              </a:buClr>
              <a:buSzPct val="75000"/>
              <a:buFont typeface="Arial" panose="020B0604020202020204" pitchFamily="34" charset="0"/>
              <a:buChar char="•"/>
              <a:defRPr sz="2400" b="0" i="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Clr>
                <a:srgbClr val="002060"/>
              </a:buClr>
              <a:buSzPct val="75000"/>
              <a:buFont typeface="Arial" panose="020B0604020202020204" pitchFamily="34" charset="0"/>
              <a:buChar char="•"/>
              <a:defRPr sz="2000" b="0" i="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Clr>
                <a:srgbClr val="002060"/>
              </a:buClr>
              <a:buSzPct val="75000"/>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Clr>
                <a:srgbClr val="002060"/>
              </a:buClr>
              <a:buSzPct val="75000"/>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69164" indent="-169164" defTabSz="676656">
              <a:spcBef>
                <a:spcPts val="740"/>
              </a:spcBef>
            </a:pPr>
            <a:r>
              <a:rPr lang="en-US" sz="1700" b="0" i="0" kern="1200" dirty="0">
                <a:solidFill>
                  <a:schemeClr val="tx1"/>
                </a:solidFill>
                <a:latin typeface="Calibri" panose="020F0502020204030204" pitchFamily="34" charset="0"/>
                <a:ea typeface="+mn-ea"/>
                <a:cs typeface="Calibri" panose="020F0502020204030204" pitchFamily="34" charset="0"/>
              </a:rPr>
              <a:t>California Highway Patrol Form 555</a:t>
            </a:r>
          </a:p>
          <a:p>
            <a:pPr marL="169164" indent="-169164" defTabSz="676656">
              <a:spcBef>
                <a:spcPts val="740"/>
              </a:spcBef>
            </a:pPr>
            <a:r>
              <a:rPr lang="en-US" sz="1700" b="0" i="0" kern="1200" dirty="0">
                <a:solidFill>
                  <a:schemeClr val="tx1"/>
                </a:solidFill>
                <a:latin typeface="Calibri" panose="020F0502020204030204" pitchFamily="34" charset="0"/>
                <a:ea typeface="+mn-ea"/>
                <a:cs typeface="Calibri" panose="020F0502020204030204" pitchFamily="34" charset="0"/>
              </a:rPr>
              <a:t>2000 – 2009</a:t>
            </a:r>
          </a:p>
          <a:p>
            <a:pPr marL="169164" indent="-169164" defTabSz="676656">
              <a:spcBef>
                <a:spcPts val="740"/>
              </a:spcBef>
            </a:pPr>
            <a:r>
              <a:rPr lang="en-US" sz="1700" b="0" i="0" kern="1200" dirty="0">
                <a:solidFill>
                  <a:schemeClr val="tx1"/>
                </a:solidFill>
                <a:latin typeface="Calibri" panose="020F0502020204030204" pitchFamily="34" charset="0"/>
                <a:ea typeface="+mn-ea"/>
                <a:cs typeface="Calibri" panose="020F0502020204030204" pitchFamily="34" charset="0"/>
              </a:rPr>
              <a:t>(N=35,840)</a:t>
            </a:r>
          </a:p>
          <a:p>
            <a:pPr marL="169164" indent="-169164" defTabSz="676656">
              <a:spcBef>
                <a:spcPts val="740"/>
              </a:spcBef>
            </a:pPr>
            <a:endParaRPr lang="en-US" sz="1700" b="0" i="0" kern="1200" dirty="0">
              <a:solidFill>
                <a:schemeClr val="tx1"/>
              </a:solidFill>
              <a:latin typeface="Calibri" panose="020F0502020204030204" pitchFamily="34" charset="0"/>
              <a:ea typeface="+mn-ea"/>
              <a:cs typeface="Calibri" panose="020F0502020204030204" pitchFamily="34" charset="0"/>
            </a:endParaRPr>
          </a:p>
          <a:p>
            <a:endParaRPr lang="en-US" sz="1700" dirty="0"/>
          </a:p>
        </p:txBody>
      </p:sp>
      <p:sp>
        <p:nvSpPr>
          <p:cNvPr id="7" name="TextBox 6">
            <a:extLst>
              <a:ext uri="{FF2B5EF4-FFF2-40B4-BE49-F238E27FC236}">
                <a16:creationId xmlns:a16="http://schemas.microsoft.com/office/drawing/2014/main" id="{133F629A-91FD-4617-AC2A-E21A4427587E}"/>
              </a:ext>
            </a:extLst>
          </p:cNvPr>
          <p:cNvSpPr txBox="1"/>
          <p:nvPr/>
        </p:nvSpPr>
        <p:spPr>
          <a:xfrm>
            <a:off x="7331452" y="5604627"/>
            <a:ext cx="4108317" cy="1031051"/>
          </a:xfrm>
          <a:prstGeom prst="rect">
            <a:avLst/>
          </a:prstGeom>
          <a:noFill/>
        </p:spPr>
        <p:txBody>
          <a:bodyPr wrap="square">
            <a:spAutoFit/>
          </a:bodyPr>
          <a:lstStyle/>
          <a:p>
            <a:pPr defTabSz="338328">
              <a:spcAft>
                <a:spcPts val="600"/>
              </a:spcAft>
            </a:pPr>
            <a:r>
              <a:rPr lang="en-US" sz="2800" b="1" kern="1200" dirty="0">
                <a:solidFill>
                  <a:srgbClr val="EE2024"/>
                </a:solidFill>
              </a:rPr>
              <a:t>75.6% ruled officer’s fault</a:t>
            </a:r>
          </a:p>
          <a:p>
            <a:pPr>
              <a:spcAft>
                <a:spcPts val="600"/>
              </a:spcAft>
            </a:pPr>
            <a:endParaRPr lang="en-US" sz="2800" b="1" dirty="0"/>
          </a:p>
        </p:txBody>
      </p:sp>
      <p:sp>
        <p:nvSpPr>
          <p:cNvPr id="9" name="TextBox 8">
            <a:extLst>
              <a:ext uri="{FF2B5EF4-FFF2-40B4-BE49-F238E27FC236}">
                <a16:creationId xmlns:a16="http://schemas.microsoft.com/office/drawing/2014/main" id="{37E5B8DA-78F1-C03D-3519-DB9D10A15C22}"/>
              </a:ext>
            </a:extLst>
          </p:cNvPr>
          <p:cNvSpPr txBox="1"/>
          <p:nvPr/>
        </p:nvSpPr>
        <p:spPr>
          <a:xfrm>
            <a:off x="0" y="6635678"/>
            <a:ext cx="6579222" cy="183448"/>
          </a:xfrm>
          <a:prstGeom prst="rect">
            <a:avLst/>
          </a:prstGeom>
          <a:noFill/>
        </p:spPr>
        <p:txBody>
          <a:bodyPr wrap="square">
            <a:spAutoFit/>
          </a:bodyPr>
          <a:lstStyle/>
          <a:p>
            <a:pPr defTabSz="338328">
              <a:spcAft>
                <a:spcPts val="600"/>
              </a:spcAft>
            </a:pPr>
            <a:r>
              <a:rPr lang="en-US" sz="592" kern="1200">
                <a:solidFill>
                  <a:schemeClr val="tx1"/>
                </a:solidFill>
                <a:latin typeface="Times New Roman" panose="02020603050405020304" pitchFamily="18" charset="0"/>
                <a:ea typeface="+mn-ea"/>
                <a:cs typeface="+mn-cs"/>
              </a:rPr>
              <a:t>Wolfe, S. E., </a:t>
            </a:r>
            <a:r>
              <a:rPr lang="en-US" sz="592" kern="1200" err="1">
                <a:solidFill>
                  <a:schemeClr val="tx1"/>
                </a:solidFill>
                <a:latin typeface="Times New Roman" panose="02020603050405020304" pitchFamily="18" charset="0"/>
                <a:ea typeface="+mn-ea"/>
                <a:cs typeface="+mn-cs"/>
              </a:rPr>
              <a:t>Rojek</a:t>
            </a:r>
            <a:r>
              <a:rPr lang="en-US" sz="592" kern="1200">
                <a:solidFill>
                  <a:schemeClr val="tx1"/>
                </a:solidFill>
                <a:latin typeface="Times New Roman" panose="02020603050405020304" pitchFamily="18" charset="0"/>
                <a:ea typeface="+mn-ea"/>
                <a:cs typeface="+mn-cs"/>
              </a:rPr>
              <a:t>, J., Alpert, G., </a:t>
            </a:r>
            <a:r>
              <a:rPr lang="en-US" sz="592" kern="1200" err="1">
                <a:solidFill>
                  <a:schemeClr val="tx1"/>
                </a:solidFill>
                <a:latin typeface="Times New Roman" panose="02020603050405020304" pitchFamily="18" charset="0"/>
                <a:ea typeface="+mn-ea"/>
                <a:cs typeface="+mn-cs"/>
              </a:rPr>
              <a:t>Tiesman</a:t>
            </a:r>
            <a:r>
              <a:rPr lang="en-US" sz="592" kern="1200">
                <a:solidFill>
                  <a:schemeClr val="tx1"/>
                </a:solidFill>
                <a:latin typeface="Times New Roman" panose="02020603050405020304" pitchFamily="18" charset="0"/>
                <a:ea typeface="+mn-ea"/>
                <a:cs typeface="+mn-cs"/>
              </a:rPr>
              <a:t>, H. M., &amp; </a:t>
            </a:r>
            <a:r>
              <a:rPr lang="en-US" sz="592" b="1" kern="1200">
                <a:solidFill>
                  <a:schemeClr val="tx1"/>
                </a:solidFill>
                <a:latin typeface="Times New Roman" panose="02020603050405020304" pitchFamily="18" charset="0"/>
                <a:ea typeface="+mn-ea"/>
                <a:cs typeface="+mn-cs"/>
              </a:rPr>
              <a:t>James, S. M.</a:t>
            </a:r>
            <a:r>
              <a:rPr lang="en-US" sz="592" kern="1200">
                <a:solidFill>
                  <a:schemeClr val="tx1"/>
                </a:solidFill>
                <a:latin typeface="Times New Roman" panose="02020603050405020304" pitchFamily="18" charset="0"/>
                <a:ea typeface="+mn-ea"/>
                <a:cs typeface="+mn-cs"/>
              </a:rPr>
              <a:t> (2015). Characteristics of officer-involved vehicle collisions in California. </a:t>
            </a:r>
            <a:r>
              <a:rPr lang="en-US" sz="592" i="1" kern="1200">
                <a:solidFill>
                  <a:schemeClr val="tx1"/>
                </a:solidFill>
                <a:latin typeface="Times New Roman" panose="02020603050405020304" pitchFamily="18" charset="0"/>
                <a:ea typeface="+mn-ea"/>
                <a:cs typeface="+mn-cs"/>
              </a:rPr>
              <a:t>Policing: An International Journal</a:t>
            </a:r>
            <a:r>
              <a:rPr lang="en-US" sz="592" kern="1200">
                <a:solidFill>
                  <a:schemeClr val="tx1"/>
                </a:solidFill>
                <a:latin typeface="Times New Roman" panose="02020603050405020304" pitchFamily="18" charset="0"/>
                <a:ea typeface="+mn-ea"/>
                <a:cs typeface="+mn-cs"/>
              </a:rPr>
              <a:t>, 38(3), 458-477</a:t>
            </a:r>
            <a:r>
              <a:rPr lang="en-US" sz="592" kern="1200">
                <a:solidFill>
                  <a:schemeClr val="tx1"/>
                </a:solidFill>
                <a:latin typeface="+mn-lt"/>
                <a:ea typeface="+mn-ea"/>
                <a:cs typeface="+mn-cs"/>
              </a:rPr>
              <a:t> </a:t>
            </a:r>
            <a:endParaRPr lang="en-US" sz="800"/>
          </a:p>
        </p:txBody>
      </p:sp>
    </p:spTree>
    <p:extLst>
      <p:ext uri="{BB962C8B-B14F-4D97-AF65-F5344CB8AC3E}">
        <p14:creationId xmlns:p14="http://schemas.microsoft.com/office/powerpoint/2010/main" val="932186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1"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5DC6F-4AA1-2858-8FAE-BEF70F83BF43}"/>
              </a:ext>
            </a:extLst>
          </p:cNvPr>
          <p:cNvSpPr>
            <a:spLocks noGrp="1"/>
          </p:cNvSpPr>
          <p:nvPr>
            <p:ph type="title"/>
          </p:nvPr>
        </p:nvSpPr>
        <p:spPr>
          <a:xfrm>
            <a:off x="977463" y="9034"/>
            <a:ext cx="11214537" cy="1325563"/>
          </a:xfrm>
        </p:spPr>
        <p:txBody>
          <a:bodyPr/>
          <a:lstStyle/>
          <a:p>
            <a:pPr>
              <a:lnSpc>
                <a:spcPct val="0"/>
              </a:lnSpc>
            </a:pPr>
            <a:r>
              <a:rPr lang="en-US" dirty="0">
                <a:solidFill>
                  <a:srgbClr val="EE2024"/>
                </a:solidFill>
                <a:latin typeface="+mn-lt"/>
              </a:rPr>
              <a:t>Drowsy Driving Risk Factors</a:t>
            </a:r>
          </a:p>
        </p:txBody>
      </p:sp>
      <p:sp>
        <p:nvSpPr>
          <p:cNvPr id="5" name="TextBox 4">
            <a:extLst>
              <a:ext uri="{FF2B5EF4-FFF2-40B4-BE49-F238E27FC236}">
                <a16:creationId xmlns:a16="http://schemas.microsoft.com/office/drawing/2014/main" id="{355C824C-F622-7EA4-6976-501C6FBA4919}"/>
              </a:ext>
            </a:extLst>
          </p:cNvPr>
          <p:cNvSpPr txBox="1"/>
          <p:nvPr/>
        </p:nvSpPr>
        <p:spPr>
          <a:xfrm>
            <a:off x="276389" y="6642556"/>
            <a:ext cx="5927809" cy="215444"/>
          </a:xfrm>
          <a:prstGeom prst="rect">
            <a:avLst/>
          </a:prstGeom>
          <a:noFill/>
        </p:spPr>
        <p:txBody>
          <a:bodyPr wrap="square" rtlCol="0">
            <a:spAutoFit/>
          </a:bodyPr>
          <a:lstStyle/>
          <a:p>
            <a:r>
              <a:rPr lang="en-US" sz="800" i="1" dirty="0" err="1"/>
              <a:t>Stutts</a:t>
            </a:r>
            <a:r>
              <a:rPr lang="en-US" sz="800" i="1" dirty="0"/>
              <a:t>, J.C., et al. (2003) Driver risk factors for sleep-related crashes, Accident Analysis &amp; Prevention 35(3) 321-331</a:t>
            </a:r>
          </a:p>
        </p:txBody>
      </p:sp>
      <p:grpSp>
        <p:nvGrpSpPr>
          <p:cNvPr id="6" name="Group 5">
            <a:extLst>
              <a:ext uri="{FF2B5EF4-FFF2-40B4-BE49-F238E27FC236}">
                <a16:creationId xmlns:a16="http://schemas.microsoft.com/office/drawing/2014/main" id="{2AB99E80-76C7-E7CE-9E0A-8F6425D15835}"/>
              </a:ext>
            </a:extLst>
          </p:cNvPr>
          <p:cNvGrpSpPr/>
          <p:nvPr/>
        </p:nvGrpSpPr>
        <p:grpSpPr>
          <a:xfrm>
            <a:off x="1175079" y="1631772"/>
            <a:ext cx="814884" cy="1031952"/>
            <a:chOff x="12894128" y="3902966"/>
            <a:chExt cx="4298424" cy="4412438"/>
          </a:xfrm>
        </p:grpSpPr>
        <p:sp>
          <p:nvSpPr>
            <p:cNvPr id="80" name="Freeform 79">
              <a:extLst>
                <a:ext uri="{FF2B5EF4-FFF2-40B4-BE49-F238E27FC236}">
                  <a16:creationId xmlns:a16="http://schemas.microsoft.com/office/drawing/2014/main" id="{3A573056-6A6E-E116-FAF4-4E3FADD00351}"/>
                </a:ext>
              </a:extLst>
            </p:cNvPr>
            <p:cNvSpPr>
              <a:spLocks noChangeArrowheads="1"/>
            </p:cNvSpPr>
            <p:nvPr/>
          </p:nvSpPr>
          <p:spPr bwMode="auto">
            <a:xfrm>
              <a:off x="12894128" y="3902966"/>
              <a:ext cx="4298424" cy="2130073"/>
            </a:xfrm>
            <a:custGeom>
              <a:avLst/>
              <a:gdLst>
                <a:gd name="T0" fmla="*/ 8416 w 8417"/>
                <a:gd name="T1" fmla="*/ 4169 h 4170"/>
                <a:gd name="T2" fmla="*/ 8416 w 8417"/>
                <a:gd name="T3" fmla="*/ 4169 h 4170"/>
                <a:gd name="T4" fmla="*/ 8090 w 8417"/>
                <a:gd name="T5" fmla="*/ 4169 h 4170"/>
                <a:gd name="T6" fmla="*/ 4929 w 8417"/>
                <a:gd name="T7" fmla="*/ 387 h 4170"/>
                <a:gd name="T8" fmla="*/ 4216 w 8417"/>
                <a:gd name="T9" fmla="*/ 325 h 4170"/>
                <a:gd name="T10" fmla="*/ 4200 w 8417"/>
                <a:gd name="T11" fmla="*/ 325 h 4170"/>
                <a:gd name="T12" fmla="*/ 3642 w 8417"/>
                <a:gd name="T13" fmla="*/ 356 h 4170"/>
                <a:gd name="T14" fmla="*/ 2743 w 8417"/>
                <a:gd name="T15" fmla="*/ 604 h 4170"/>
                <a:gd name="T16" fmla="*/ 1767 w 8417"/>
                <a:gd name="T17" fmla="*/ 1193 h 4170"/>
                <a:gd name="T18" fmla="*/ 961 w 8417"/>
                <a:gd name="T19" fmla="*/ 2076 h 4170"/>
                <a:gd name="T20" fmla="*/ 604 w 8417"/>
                <a:gd name="T21" fmla="*/ 2758 h 4170"/>
                <a:gd name="T22" fmla="*/ 450 w 8417"/>
                <a:gd name="T23" fmla="*/ 3254 h 4170"/>
                <a:gd name="T24" fmla="*/ 326 w 8417"/>
                <a:gd name="T25" fmla="*/ 4169 h 4170"/>
                <a:gd name="T26" fmla="*/ 0 w 8417"/>
                <a:gd name="T27" fmla="*/ 4169 h 4170"/>
                <a:gd name="T28" fmla="*/ 186 w 8417"/>
                <a:gd name="T29" fmla="*/ 2991 h 4170"/>
                <a:gd name="T30" fmla="*/ 357 w 8417"/>
                <a:gd name="T31" fmla="*/ 2510 h 4170"/>
                <a:gd name="T32" fmla="*/ 728 w 8417"/>
                <a:gd name="T33" fmla="*/ 1844 h 4170"/>
                <a:gd name="T34" fmla="*/ 1534 w 8417"/>
                <a:gd name="T35" fmla="*/ 960 h 4170"/>
                <a:gd name="T36" fmla="*/ 2496 w 8417"/>
                <a:gd name="T37" fmla="*/ 372 h 4170"/>
                <a:gd name="T38" fmla="*/ 3363 w 8417"/>
                <a:gd name="T39" fmla="*/ 92 h 4170"/>
                <a:gd name="T40" fmla="*/ 3890 w 8417"/>
                <a:gd name="T41" fmla="*/ 15 h 4170"/>
                <a:gd name="T42" fmla="*/ 4216 w 8417"/>
                <a:gd name="T43" fmla="*/ 0 h 4170"/>
                <a:gd name="T44" fmla="*/ 4557 w 8417"/>
                <a:gd name="T45" fmla="*/ 15 h 4170"/>
                <a:gd name="T46" fmla="*/ 8416 w 8417"/>
                <a:gd name="T47" fmla="*/ 4169 h 4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417" h="4170">
                  <a:moveTo>
                    <a:pt x="8416" y="4169"/>
                  </a:moveTo>
                  <a:lnTo>
                    <a:pt x="8416" y="4169"/>
                  </a:lnTo>
                  <a:cubicBezTo>
                    <a:pt x="8090" y="4169"/>
                    <a:pt x="8090" y="4169"/>
                    <a:pt x="8090" y="4169"/>
                  </a:cubicBezTo>
                  <a:cubicBezTo>
                    <a:pt x="8075" y="2293"/>
                    <a:pt x="6726" y="728"/>
                    <a:pt x="4929" y="387"/>
                  </a:cubicBezTo>
                  <a:cubicBezTo>
                    <a:pt x="4696" y="340"/>
                    <a:pt x="4464" y="325"/>
                    <a:pt x="4216" y="325"/>
                  </a:cubicBezTo>
                  <a:cubicBezTo>
                    <a:pt x="4200" y="325"/>
                    <a:pt x="4200" y="325"/>
                    <a:pt x="4200" y="325"/>
                  </a:cubicBezTo>
                  <a:cubicBezTo>
                    <a:pt x="4014" y="325"/>
                    <a:pt x="3828" y="340"/>
                    <a:pt x="3642" y="356"/>
                  </a:cubicBezTo>
                  <a:cubicBezTo>
                    <a:pt x="3332" y="402"/>
                    <a:pt x="3022" y="496"/>
                    <a:pt x="2743" y="604"/>
                  </a:cubicBezTo>
                  <a:cubicBezTo>
                    <a:pt x="2387" y="759"/>
                    <a:pt x="2062" y="945"/>
                    <a:pt x="1767" y="1193"/>
                  </a:cubicBezTo>
                  <a:cubicBezTo>
                    <a:pt x="1457" y="1441"/>
                    <a:pt x="1178" y="1736"/>
                    <a:pt x="961" y="2076"/>
                  </a:cubicBezTo>
                  <a:cubicBezTo>
                    <a:pt x="822" y="2293"/>
                    <a:pt x="698" y="2510"/>
                    <a:pt x="604" y="2758"/>
                  </a:cubicBezTo>
                  <a:cubicBezTo>
                    <a:pt x="543" y="2913"/>
                    <a:pt x="481" y="3084"/>
                    <a:pt x="450" y="3254"/>
                  </a:cubicBezTo>
                  <a:cubicBezTo>
                    <a:pt x="372" y="3549"/>
                    <a:pt x="326" y="3859"/>
                    <a:pt x="326" y="4169"/>
                  </a:cubicBezTo>
                  <a:cubicBezTo>
                    <a:pt x="0" y="4169"/>
                    <a:pt x="0" y="4169"/>
                    <a:pt x="0" y="4169"/>
                  </a:cubicBezTo>
                  <a:cubicBezTo>
                    <a:pt x="16" y="3766"/>
                    <a:pt x="78" y="3363"/>
                    <a:pt x="186" y="2991"/>
                  </a:cubicBezTo>
                  <a:cubicBezTo>
                    <a:pt x="233" y="2836"/>
                    <a:pt x="295" y="2665"/>
                    <a:pt x="357" y="2510"/>
                  </a:cubicBezTo>
                  <a:cubicBezTo>
                    <a:pt x="465" y="2278"/>
                    <a:pt x="589" y="2045"/>
                    <a:pt x="728" y="1844"/>
                  </a:cubicBezTo>
                  <a:cubicBezTo>
                    <a:pt x="961" y="1518"/>
                    <a:pt x="1224" y="1208"/>
                    <a:pt x="1534" y="960"/>
                  </a:cubicBezTo>
                  <a:cubicBezTo>
                    <a:pt x="1829" y="728"/>
                    <a:pt x="2154" y="526"/>
                    <a:pt x="2496" y="372"/>
                  </a:cubicBezTo>
                  <a:cubicBezTo>
                    <a:pt x="2774" y="248"/>
                    <a:pt x="3069" y="154"/>
                    <a:pt x="3363" y="92"/>
                  </a:cubicBezTo>
                  <a:cubicBezTo>
                    <a:pt x="3534" y="46"/>
                    <a:pt x="3704" y="30"/>
                    <a:pt x="3890" y="15"/>
                  </a:cubicBezTo>
                  <a:cubicBezTo>
                    <a:pt x="3999" y="0"/>
                    <a:pt x="4107" y="0"/>
                    <a:pt x="4216" y="0"/>
                  </a:cubicBezTo>
                  <a:cubicBezTo>
                    <a:pt x="4324" y="0"/>
                    <a:pt x="4448" y="0"/>
                    <a:pt x="4557" y="15"/>
                  </a:cubicBezTo>
                  <a:cubicBezTo>
                    <a:pt x="6711" y="186"/>
                    <a:pt x="8400" y="1983"/>
                    <a:pt x="8416" y="4169"/>
                  </a:cubicBezTo>
                </a:path>
              </a:pathLst>
            </a:custGeom>
            <a:solidFill>
              <a:schemeClr val="bg1">
                <a:lumMod val="50000"/>
                <a:alpha val="10000"/>
              </a:schemeClr>
            </a:solidFill>
            <a:ln>
              <a:noFill/>
            </a:ln>
            <a:effectLst/>
          </p:spPr>
          <p:txBody>
            <a:bodyPr wrap="none" anchor="ctr"/>
            <a:lstStyle/>
            <a:p>
              <a:endParaRPr lang="en-US" sz="1050"/>
            </a:p>
          </p:txBody>
        </p:sp>
        <p:sp>
          <p:nvSpPr>
            <p:cNvPr id="81" name="Freeform 80">
              <a:extLst>
                <a:ext uri="{FF2B5EF4-FFF2-40B4-BE49-F238E27FC236}">
                  <a16:creationId xmlns:a16="http://schemas.microsoft.com/office/drawing/2014/main" id="{206AF471-D49D-E97C-71C0-F29CFB400A19}"/>
                </a:ext>
              </a:extLst>
            </p:cNvPr>
            <p:cNvSpPr>
              <a:spLocks noChangeArrowheads="1"/>
            </p:cNvSpPr>
            <p:nvPr/>
          </p:nvSpPr>
          <p:spPr bwMode="auto">
            <a:xfrm>
              <a:off x="13060751" y="4067337"/>
              <a:ext cx="3965178" cy="1963450"/>
            </a:xfrm>
            <a:custGeom>
              <a:avLst/>
              <a:gdLst>
                <a:gd name="T0" fmla="*/ 1937 w 7765"/>
                <a:gd name="T1" fmla="*/ 3844 h 3845"/>
                <a:gd name="T2" fmla="*/ 1937 w 7765"/>
                <a:gd name="T3" fmla="*/ 3844 h 3845"/>
                <a:gd name="T4" fmla="*/ 3890 w 7765"/>
                <a:gd name="T5" fmla="*/ 1937 h 3845"/>
                <a:gd name="T6" fmla="*/ 5827 w 7765"/>
                <a:gd name="T7" fmla="*/ 3844 h 3845"/>
                <a:gd name="T8" fmla="*/ 7764 w 7765"/>
                <a:gd name="T9" fmla="*/ 3844 h 3845"/>
                <a:gd name="T10" fmla="*/ 3890 w 7765"/>
                <a:gd name="T11" fmla="*/ 0 h 3845"/>
                <a:gd name="T12" fmla="*/ 0 w 7765"/>
                <a:gd name="T13" fmla="*/ 3844 h 3845"/>
                <a:gd name="T14" fmla="*/ 1937 w 7765"/>
                <a:gd name="T15" fmla="*/ 3844 h 38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65" h="3845">
                  <a:moveTo>
                    <a:pt x="1937" y="3844"/>
                  </a:moveTo>
                  <a:lnTo>
                    <a:pt x="1937" y="3844"/>
                  </a:lnTo>
                  <a:cubicBezTo>
                    <a:pt x="1952" y="2790"/>
                    <a:pt x="2820" y="1937"/>
                    <a:pt x="3890" y="1937"/>
                  </a:cubicBezTo>
                  <a:cubicBezTo>
                    <a:pt x="4944" y="1937"/>
                    <a:pt x="5812" y="2790"/>
                    <a:pt x="5827" y="3844"/>
                  </a:cubicBezTo>
                  <a:cubicBezTo>
                    <a:pt x="7764" y="3844"/>
                    <a:pt x="7764" y="3844"/>
                    <a:pt x="7764" y="3844"/>
                  </a:cubicBezTo>
                  <a:cubicBezTo>
                    <a:pt x="7749" y="1720"/>
                    <a:pt x="6028" y="0"/>
                    <a:pt x="3890" y="0"/>
                  </a:cubicBezTo>
                  <a:cubicBezTo>
                    <a:pt x="1751" y="0"/>
                    <a:pt x="15" y="1720"/>
                    <a:pt x="0" y="3844"/>
                  </a:cubicBezTo>
                  <a:lnTo>
                    <a:pt x="1937" y="3844"/>
                  </a:ln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a:p>
          </p:txBody>
        </p:sp>
        <p:sp>
          <p:nvSpPr>
            <p:cNvPr id="82" name="Freeform 81">
              <a:extLst>
                <a:ext uri="{FF2B5EF4-FFF2-40B4-BE49-F238E27FC236}">
                  <a16:creationId xmlns:a16="http://schemas.microsoft.com/office/drawing/2014/main" id="{F998D7DF-EABD-3BD2-D46E-88560B6736B6}"/>
                </a:ext>
              </a:extLst>
            </p:cNvPr>
            <p:cNvSpPr>
              <a:spLocks noChangeArrowheads="1"/>
            </p:cNvSpPr>
            <p:nvPr/>
          </p:nvSpPr>
          <p:spPr bwMode="auto">
            <a:xfrm>
              <a:off x="13060751" y="4898201"/>
              <a:ext cx="1170865" cy="1132586"/>
            </a:xfrm>
            <a:custGeom>
              <a:avLst/>
              <a:gdLst>
                <a:gd name="T0" fmla="*/ 0 w 2294"/>
                <a:gd name="T1" fmla="*/ 2217 h 2218"/>
                <a:gd name="T2" fmla="*/ 0 w 2294"/>
                <a:gd name="T3" fmla="*/ 2217 h 2218"/>
                <a:gd name="T4" fmla="*/ 1937 w 2294"/>
                <a:gd name="T5" fmla="*/ 2217 h 2218"/>
                <a:gd name="T6" fmla="*/ 2293 w 2294"/>
                <a:gd name="T7" fmla="*/ 1147 h 2218"/>
                <a:gd name="T8" fmla="*/ 712 w 2294"/>
                <a:gd name="T9" fmla="*/ 0 h 2218"/>
                <a:gd name="T10" fmla="*/ 0 w 2294"/>
                <a:gd name="T11" fmla="*/ 2217 h 2218"/>
              </a:gdLst>
              <a:ahLst/>
              <a:cxnLst>
                <a:cxn ang="0">
                  <a:pos x="T0" y="T1"/>
                </a:cxn>
                <a:cxn ang="0">
                  <a:pos x="T2" y="T3"/>
                </a:cxn>
                <a:cxn ang="0">
                  <a:pos x="T4" y="T5"/>
                </a:cxn>
                <a:cxn ang="0">
                  <a:pos x="T6" y="T7"/>
                </a:cxn>
                <a:cxn ang="0">
                  <a:pos x="T8" y="T9"/>
                </a:cxn>
                <a:cxn ang="0">
                  <a:pos x="T10" y="T11"/>
                </a:cxn>
              </a:cxnLst>
              <a:rect l="0" t="0" r="r" b="b"/>
              <a:pathLst>
                <a:path w="2294" h="2218">
                  <a:moveTo>
                    <a:pt x="0" y="2217"/>
                  </a:moveTo>
                  <a:lnTo>
                    <a:pt x="0" y="2217"/>
                  </a:lnTo>
                  <a:cubicBezTo>
                    <a:pt x="1937" y="2217"/>
                    <a:pt x="1937" y="2217"/>
                    <a:pt x="1937" y="2217"/>
                  </a:cubicBezTo>
                  <a:cubicBezTo>
                    <a:pt x="1952" y="1829"/>
                    <a:pt x="2076" y="1457"/>
                    <a:pt x="2293" y="1147"/>
                  </a:cubicBezTo>
                  <a:cubicBezTo>
                    <a:pt x="712" y="0"/>
                    <a:pt x="712" y="0"/>
                    <a:pt x="712" y="0"/>
                  </a:cubicBezTo>
                  <a:cubicBezTo>
                    <a:pt x="278" y="636"/>
                    <a:pt x="0" y="1395"/>
                    <a:pt x="0" y="2217"/>
                  </a:cubicBezTo>
                </a:path>
              </a:pathLst>
            </a:custGeom>
            <a:solidFill>
              <a:schemeClr val="accent1"/>
            </a:solidFill>
            <a:ln>
              <a:noFill/>
            </a:ln>
            <a:effectLst/>
          </p:spPr>
          <p:txBody>
            <a:bodyPr wrap="none" anchor="ctr"/>
            <a:lstStyle/>
            <a:p>
              <a:endParaRPr lang="en-US" sz="1050"/>
            </a:p>
          </p:txBody>
        </p:sp>
        <p:sp>
          <p:nvSpPr>
            <p:cNvPr id="83" name="Freeform 82">
              <a:extLst>
                <a:ext uri="{FF2B5EF4-FFF2-40B4-BE49-F238E27FC236}">
                  <a16:creationId xmlns:a16="http://schemas.microsoft.com/office/drawing/2014/main" id="{8616932E-FB13-0447-178F-D4D728EE5804}"/>
                </a:ext>
              </a:extLst>
            </p:cNvPr>
            <p:cNvSpPr>
              <a:spLocks noChangeArrowheads="1"/>
            </p:cNvSpPr>
            <p:nvPr/>
          </p:nvSpPr>
          <p:spPr bwMode="auto">
            <a:xfrm>
              <a:off x="15852813" y="4891445"/>
              <a:ext cx="1170865" cy="1139342"/>
            </a:xfrm>
            <a:custGeom>
              <a:avLst/>
              <a:gdLst>
                <a:gd name="T0" fmla="*/ 0 w 2295"/>
                <a:gd name="T1" fmla="*/ 1147 h 2233"/>
                <a:gd name="T2" fmla="*/ 0 w 2295"/>
                <a:gd name="T3" fmla="*/ 1147 h 2233"/>
                <a:gd name="T4" fmla="*/ 357 w 2295"/>
                <a:gd name="T5" fmla="*/ 2232 h 2233"/>
                <a:gd name="T6" fmla="*/ 2294 w 2295"/>
                <a:gd name="T7" fmla="*/ 2232 h 2233"/>
                <a:gd name="T8" fmla="*/ 1582 w 2295"/>
                <a:gd name="T9" fmla="*/ 0 h 2233"/>
                <a:gd name="T10" fmla="*/ 0 w 2295"/>
                <a:gd name="T11" fmla="*/ 1147 h 2233"/>
              </a:gdLst>
              <a:ahLst/>
              <a:cxnLst>
                <a:cxn ang="0">
                  <a:pos x="T0" y="T1"/>
                </a:cxn>
                <a:cxn ang="0">
                  <a:pos x="T2" y="T3"/>
                </a:cxn>
                <a:cxn ang="0">
                  <a:pos x="T4" y="T5"/>
                </a:cxn>
                <a:cxn ang="0">
                  <a:pos x="T6" y="T7"/>
                </a:cxn>
                <a:cxn ang="0">
                  <a:pos x="T8" y="T9"/>
                </a:cxn>
                <a:cxn ang="0">
                  <a:pos x="T10" y="T11"/>
                </a:cxn>
              </a:cxnLst>
              <a:rect l="0" t="0" r="r" b="b"/>
              <a:pathLst>
                <a:path w="2295" h="2233">
                  <a:moveTo>
                    <a:pt x="0" y="1147"/>
                  </a:moveTo>
                  <a:lnTo>
                    <a:pt x="0" y="1147"/>
                  </a:lnTo>
                  <a:cubicBezTo>
                    <a:pt x="218" y="1457"/>
                    <a:pt x="357" y="1829"/>
                    <a:pt x="357" y="2232"/>
                  </a:cubicBezTo>
                  <a:cubicBezTo>
                    <a:pt x="2294" y="2232"/>
                    <a:pt x="2294" y="2232"/>
                    <a:pt x="2294" y="2232"/>
                  </a:cubicBezTo>
                  <a:cubicBezTo>
                    <a:pt x="2294" y="1410"/>
                    <a:pt x="2031" y="635"/>
                    <a:pt x="1582" y="0"/>
                  </a:cubicBezTo>
                  <a:lnTo>
                    <a:pt x="0" y="1147"/>
                  </a:lnTo>
                </a:path>
              </a:pathLst>
            </a:custGeom>
            <a:solidFill>
              <a:schemeClr val="accent1">
                <a:alpha val="20000"/>
              </a:schemeClr>
            </a:solidFill>
            <a:ln>
              <a:noFill/>
            </a:ln>
            <a:effectLst/>
          </p:spPr>
          <p:txBody>
            <a:bodyPr wrap="none" anchor="ctr"/>
            <a:lstStyle/>
            <a:p>
              <a:endParaRPr lang="en-US" sz="1050"/>
            </a:p>
          </p:txBody>
        </p:sp>
        <p:sp>
          <p:nvSpPr>
            <p:cNvPr id="84" name="Freeform 83">
              <a:extLst>
                <a:ext uri="{FF2B5EF4-FFF2-40B4-BE49-F238E27FC236}">
                  <a16:creationId xmlns:a16="http://schemas.microsoft.com/office/drawing/2014/main" id="{97B2D432-F68D-E012-016A-435E83B4CFC0}"/>
                </a:ext>
              </a:extLst>
            </p:cNvPr>
            <p:cNvSpPr>
              <a:spLocks noChangeArrowheads="1"/>
            </p:cNvSpPr>
            <p:nvPr/>
          </p:nvSpPr>
          <p:spPr bwMode="auto">
            <a:xfrm>
              <a:off x="15364202" y="4164159"/>
              <a:ext cx="1274441" cy="1290202"/>
            </a:xfrm>
            <a:custGeom>
              <a:avLst/>
              <a:gdLst>
                <a:gd name="T0" fmla="*/ 0 w 2496"/>
                <a:gd name="T1" fmla="*/ 1844 h 2527"/>
                <a:gd name="T2" fmla="*/ 0 w 2496"/>
                <a:gd name="T3" fmla="*/ 1844 h 2527"/>
                <a:gd name="T4" fmla="*/ 930 w 2496"/>
                <a:gd name="T5" fmla="*/ 2526 h 2527"/>
                <a:gd name="T6" fmla="*/ 2495 w 2496"/>
                <a:gd name="T7" fmla="*/ 1379 h 2527"/>
                <a:gd name="T8" fmla="*/ 589 w 2496"/>
                <a:gd name="T9" fmla="*/ 0 h 2527"/>
                <a:gd name="T10" fmla="*/ 0 w 2496"/>
                <a:gd name="T11" fmla="*/ 1844 h 2527"/>
              </a:gdLst>
              <a:ahLst/>
              <a:cxnLst>
                <a:cxn ang="0">
                  <a:pos x="T0" y="T1"/>
                </a:cxn>
                <a:cxn ang="0">
                  <a:pos x="T2" y="T3"/>
                </a:cxn>
                <a:cxn ang="0">
                  <a:pos x="T4" y="T5"/>
                </a:cxn>
                <a:cxn ang="0">
                  <a:pos x="T6" y="T7"/>
                </a:cxn>
                <a:cxn ang="0">
                  <a:pos x="T8" y="T9"/>
                </a:cxn>
                <a:cxn ang="0">
                  <a:pos x="T10" y="T11"/>
                </a:cxn>
              </a:cxnLst>
              <a:rect l="0" t="0" r="r" b="b"/>
              <a:pathLst>
                <a:path w="2496" h="2527">
                  <a:moveTo>
                    <a:pt x="0" y="1844"/>
                  </a:moveTo>
                  <a:lnTo>
                    <a:pt x="0" y="1844"/>
                  </a:lnTo>
                  <a:cubicBezTo>
                    <a:pt x="372" y="1984"/>
                    <a:pt x="697" y="2216"/>
                    <a:pt x="930" y="2526"/>
                  </a:cubicBezTo>
                  <a:cubicBezTo>
                    <a:pt x="2495" y="1379"/>
                    <a:pt x="2495" y="1379"/>
                    <a:pt x="2495" y="1379"/>
                  </a:cubicBezTo>
                  <a:cubicBezTo>
                    <a:pt x="2030" y="744"/>
                    <a:pt x="1364" y="263"/>
                    <a:pt x="589" y="0"/>
                  </a:cubicBezTo>
                  <a:lnTo>
                    <a:pt x="0" y="1844"/>
                  </a:lnTo>
                </a:path>
              </a:pathLst>
            </a:custGeom>
            <a:solidFill>
              <a:schemeClr val="accent1">
                <a:alpha val="40000"/>
              </a:schemeClr>
            </a:solidFill>
            <a:ln>
              <a:noFill/>
            </a:ln>
            <a:effectLst/>
          </p:spPr>
          <p:txBody>
            <a:bodyPr wrap="none" anchor="ctr"/>
            <a:lstStyle/>
            <a:p>
              <a:endParaRPr lang="en-US" sz="1050"/>
            </a:p>
          </p:txBody>
        </p:sp>
        <p:sp>
          <p:nvSpPr>
            <p:cNvPr id="85" name="Freeform 84">
              <a:extLst>
                <a:ext uri="{FF2B5EF4-FFF2-40B4-BE49-F238E27FC236}">
                  <a16:creationId xmlns:a16="http://schemas.microsoft.com/office/drawing/2014/main" id="{7291D1BB-9A5C-26A5-262D-287240A456E0}"/>
                </a:ext>
              </a:extLst>
            </p:cNvPr>
            <p:cNvSpPr>
              <a:spLocks noChangeArrowheads="1"/>
            </p:cNvSpPr>
            <p:nvPr/>
          </p:nvSpPr>
          <p:spPr bwMode="auto">
            <a:xfrm>
              <a:off x="13448037" y="4170913"/>
              <a:ext cx="1267686" cy="1283448"/>
            </a:xfrm>
            <a:custGeom>
              <a:avLst/>
              <a:gdLst>
                <a:gd name="T0" fmla="*/ 1565 w 2481"/>
                <a:gd name="T1" fmla="*/ 2511 h 2512"/>
                <a:gd name="T2" fmla="*/ 1565 w 2481"/>
                <a:gd name="T3" fmla="*/ 2511 h 2512"/>
                <a:gd name="T4" fmla="*/ 2480 w 2481"/>
                <a:gd name="T5" fmla="*/ 1845 h 2512"/>
                <a:gd name="T6" fmla="*/ 1875 w 2481"/>
                <a:gd name="T7" fmla="*/ 0 h 2512"/>
                <a:gd name="T8" fmla="*/ 0 w 2481"/>
                <a:gd name="T9" fmla="*/ 1380 h 2512"/>
                <a:gd name="T10" fmla="*/ 1565 w 2481"/>
                <a:gd name="T11" fmla="*/ 2511 h 2512"/>
              </a:gdLst>
              <a:ahLst/>
              <a:cxnLst>
                <a:cxn ang="0">
                  <a:pos x="T0" y="T1"/>
                </a:cxn>
                <a:cxn ang="0">
                  <a:pos x="T2" y="T3"/>
                </a:cxn>
                <a:cxn ang="0">
                  <a:pos x="T4" y="T5"/>
                </a:cxn>
                <a:cxn ang="0">
                  <a:pos x="T6" y="T7"/>
                </a:cxn>
                <a:cxn ang="0">
                  <a:pos x="T8" y="T9"/>
                </a:cxn>
                <a:cxn ang="0">
                  <a:pos x="T10" y="T11"/>
                </a:cxn>
              </a:cxnLst>
              <a:rect l="0" t="0" r="r" b="b"/>
              <a:pathLst>
                <a:path w="2481" h="2512">
                  <a:moveTo>
                    <a:pt x="1565" y="2511"/>
                  </a:moveTo>
                  <a:lnTo>
                    <a:pt x="1565" y="2511"/>
                  </a:lnTo>
                  <a:cubicBezTo>
                    <a:pt x="1798" y="2217"/>
                    <a:pt x="2108" y="1969"/>
                    <a:pt x="2480" y="1845"/>
                  </a:cubicBezTo>
                  <a:cubicBezTo>
                    <a:pt x="1875" y="0"/>
                    <a:pt x="1875" y="0"/>
                    <a:pt x="1875" y="0"/>
                  </a:cubicBezTo>
                  <a:cubicBezTo>
                    <a:pt x="1116" y="264"/>
                    <a:pt x="465" y="744"/>
                    <a:pt x="0" y="1380"/>
                  </a:cubicBezTo>
                  <a:lnTo>
                    <a:pt x="1565" y="2511"/>
                  </a:lnTo>
                </a:path>
              </a:pathLst>
            </a:custGeom>
            <a:solidFill>
              <a:schemeClr val="accent1">
                <a:alpha val="80000"/>
              </a:schemeClr>
            </a:solidFill>
            <a:ln>
              <a:noFill/>
            </a:ln>
            <a:effectLst/>
          </p:spPr>
          <p:txBody>
            <a:bodyPr wrap="none" anchor="ctr"/>
            <a:lstStyle/>
            <a:p>
              <a:endParaRPr lang="en-US" sz="1050"/>
            </a:p>
          </p:txBody>
        </p:sp>
        <p:sp>
          <p:nvSpPr>
            <p:cNvPr id="86" name="Freeform 85">
              <a:extLst>
                <a:ext uri="{FF2B5EF4-FFF2-40B4-BE49-F238E27FC236}">
                  <a16:creationId xmlns:a16="http://schemas.microsoft.com/office/drawing/2014/main" id="{97FB726E-C408-CD15-33F3-27D3AFF0FFEA}"/>
                </a:ext>
              </a:extLst>
            </p:cNvPr>
            <p:cNvSpPr>
              <a:spLocks noChangeArrowheads="1"/>
            </p:cNvSpPr>
            <p:nvPr/>
          </p:nvSpPr>
          <p:spPr bwMode="auto">
            <a:xfrm>
              <a:off x="14436516" y="4067337"/>
              <a:ext cx="1195634" cy="1038017"/>
            </a:xfrm>
            <a:custGeom>
              <a:avLst/>
              <a:gdLst>
                <a:gd name="T0" fmla="*/ 605 w 2342"/>
                <a:gd name="T1" fmla="*/ 2030 h 2031"/>
                <a:gd name="T2" fmla="*/ 605 w 2342"/>
                <a:gd name="T3" fmla="*/ 2030 h 2031"/>
                <a:gd name="T4" fmla="*/ 1194 w 2342"/>
                <a:gd name="T5" fmla="*/ 1937 h 2031"/>
                <a:gd name="T6" fmla="*/ 1752 w 2342"/>
                <a:gd name="T7" fmla="*/ 2015 h 2031"/>
                <a:gd name="T8" fmla="*/ 2341 w 2342"/>
                <a:gd name="T9" fmla="*/ 171 h 2031"/>
                <a:gd name="T10" fmla="*/ 1194 w 2342"/>
                <a:gd name="T11" fmla="*/ 0 h 2031"/>
                <a:gd name="T12" fmla="*/ 0 w 2342"/>
                <a:gd name="T13" fmla="*/ 186 h 2031"/>
                <a:gd name="T14" fmla="*/ 605 w 2342"/>
                <a:gd name="T15" fmla="*/ 2030 h 20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42" h="2031">
                  <a:moveTo>
                    <a:pt x="605" y="2030"/>
                  </a:moveTo>
                  <a:lnTo>
                    <a:pt x="605" y="2030"/>
                  </a:lnTo>
                  <a:cubicBezTo>
                    <a:pt x="791" y="1968"/>
                    <a:pt x="992" y="1937"/>
                    <a:pt x="1194" y="1937"/>
                  </a:cubicBezTo>
                  <a:cubicBezTo>
                    <a:pt x="1380" y="1937"/>
                    <a:pt x="1566" y="1968"/>
                    <a:pt x="1752" y="2015"/>
                  </a:cubicBezTo>
                  <a:cubicBezTo>
                    <a:pt x="2341" y="171"/>
                    <a:pt x="2341" y="171"/>
                    <a:pt x="2341" y="171"/>
                  </a:cubicBezTo>
                  <a:cubicBezTo>
                    <a:pt x="1984" y="62"/>
                    <a:pt x="1597" y="0"/>
                    <a:pt x="1194" y="0"/>
                  </a:cubicBezTo>
                  <a:cubicBezTo>
                    <a:pt x="775" y="0"/>
                    <a:pt x="388" y="62"/>
                    <a:pt x="0" y="186"/>
                  </a:cubicBezTo>
                  <a:lnTo>
                    <a:pt x="605" y="2030"/>
                  </a:lnTo>
                </a:path>
              </a:pathLst>
            </a:custGeom>
            <a:solidFill>
              <a:schemeClr val="accent1">
                <a:alpha val="60000"/>
              </a:schemeClr>
            </a:solidFill>
            <a:ln>
              <a:noFill/>
            </a:ln>
            <a:effectLst/>
          </p:spPr>
          <p:txBody>
            <a:bodyPr wrap="none" anchor="ctr"/>
            <a:lstStyle/>
            <a:p>
              <a:endParaRPr lang="en-US" sz="1050"/>
            </a:p>
          </p:txBody>
        </p:sp>
        <p:sp>
          <p:nvSpPr>
            <p:cNvPr id="87" name="Freeform 86">
              <a:extLst>
                <a:ext uri="{FF2B5EF4-FFF2-40B4-BE49-F238E27FC236}">
                  <a16:creationId xmlns:a16="http://schemas.microsoft.com/office/drawing/2014/main" id="{0FAAE02C-7299-C2FD-57A6-BFD97841E8C0}"/>
                </a:ext>
              </a:extLst>
            </p:cNvPr>
            <p:cNvSpPr>
              <a:spLocks noChangeArrowheads="1"/>
            </p:cNvSpPr>
            <p:nvPr/>
          </p:nvSpPr>
          <p:spPr bwMode="auto">
            <a:xfrm>
              <a:off x="14049230" y="5049062"/>
              <a:ext cx="1994973" cy="981725"/>
            </a:xfrm>
            <a:custGeom>
              <a:avLst/>
              <a:gdLst>
                <a:gd name="T0" fmla="*/ 279 w 3906"/>
                <a:gd name="T1" fmla="*/ 1922 h 1923"/>
                <a:gd name="T2" fmla="*/ 279 w 3906"/>
                <a:gd name="T3" fmla="*/ 1922 h 1923"/>
                <a:gd name="T4" fmla="*/ 1953 w 3906"/>
                <a:gd name="T5" fmla="*/ 294 h 1923"/>
                <a:gd name="T6" fmla="*/ 3611 w 3906"/>
                <a:gd name="T7" fmla="*/ 1922 h 1923"/>
                <a:gd name="T8" fmla="*/ 3905 w 3906"/>
                <a:gd name="T9" fmla="*/ 1922 h 1923"/>
                <a:gd name="T10" fmla="*/ 3905 w 3906"/>
                <a:gd name="T11" fmla="*/ 1922 h 1923"/>
                <a:gd name="T12" fmla="*/ 3317 w 3906"/>
                <a:gd name="T13" fmla="*/ 573 h 1923"/>
                <a:gd name="T14" fmla="*/ 1953 w 3906"/>
                <a:gd name="T15" fmla="*/ 0 h 1923"/>
                <a:gd name="T16" fmla="*/ 573 w 3906"/>
                <a:gd name="T17" fmla="*/ 573 h 1923"/>
                <a:gd name="T18" fmla="*/ 0 w 3906"/>
                <a:gd name="T19" fmla="*/ 1922 h 1923"/>
                <a:gd name="T20" fmla="*/ 0 w 3906"/>
                <a:gd name="T21" fmla="*/ 1922 h 1923"/>
                <a:gd name="T22" fmla="*/ 279 w 3906"/>
                <a:gd name="T23" fmla="*/ 1922 h 1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906" h="1923">
                  <a:moveTo>
                    <a:pt x="279" y="1922"/>
                  </a:moveTo>
                  <a:lnTo>
                    <a:pt x="279" y="1922"/>
                  </a:lnTo>
                  <a:cubicBezTo>
                    <a:pt x="294" y="1023"/>
                    <a:pt x="1054" y="294"/>
                    <a:pt x="1953" y="294"/>
                  </a:cubicBezTo>
                  <a:cubicBezTo>
                    <a:pt x="2852" y="294"/>
                    <a:pt x="3595" y="1023"/>
                    <a:pt x="3611" y="1922"/>
                  </a:cubicBezTo>
                  <a:cubicBezTo>
                    <a:pt x="3905" y="1922"/>
                    <a:pt x="3905" y="1922"/>
                    <a:pt x="3905" y="1922"/>
                  </a:cubicBezTo>
                  <a:lnTo>
                    <a:pt x="3905" y="1922"/>
                  </a:lnTo>
                  <a:cubicBezTo>
                    <a:pt x="3890" y="1410"/>
                    <a:pt x="3689" y="930"/>
                    <a:pt x="3317" y="573"/>
                  </a:cubicBezTo>
                  <a:cubicBezTo>
                    <a:pt x="2945" y="201"/>
                    <a:pt x="2464" y="0"/>
                    <a:pt x="1953" y="0"/>
                  </a:cubicBezTo>
                  <a:cubicBezTo>
                    <a:pt x="1426" y="0"/>
                    <a:pt x="945" y="201"/>
                    <a:pt x="573" y="573"/>
                  </a:cubicBezTo>
                  <a:cubicBezTo>
                    <a:pt x="217" y="930"/>
                    <a:pt x="0" y="1410"/>
                    <a:pt x="0" y="1922"/>
                  </a:cubicBezTo>
                  <a:lnTo>
                    <a:pt x="0" y="1922"/>
                  </a:lnTo>
                  <a:lnTo>
                    <a:pt x="279" y="1922"/>
                  </a:lnTo>
                </a:path>
              </a:pathLst>
            </a:custGeom>
            <a:solidFill>
              <a:schemeClr val="bg1">
                <a:lumMod val="50000"/>
                <a:alpha val="10000"/>
              </a:schemeClr>
            </a:solidFill>
            <a:ln>
              <a:noFill/>
            </a:ln>
            <a:effectLst/>
          </p:spPr>
          <p:txBody>
            <a:bodyPr wrap="none" anchor="ctr"/>
            <a:lstStyle/>
            <a:p>
              <a:endParaRPr lang="en-US" sz="1050"/>
            </a:p>
          </p:txBody>
        </p:sp>
        <p:sp>
          <p:nvSpPr>
            <p:cNvPr id="88" name="Freeform 87">
              <a:extLst>
                <a:ext uri="{FF2B5EF4-FFF2-40B4-BE49-F238E27FC236}">
                  <a16:creationId xmlns:a16="http://schemas.microsoft.com/office/drawing/2014/main" id="{3C38B260-1BC1-F2BB-1535-609CEF37AA3A}"/>
                </a:ext>
              </a:extLst>
            </p:cNvPr>
            <p:cNvSpPr>
              <a:spLocks noChangeArrowheads="1"/>
            </p:cNvSpPr>
            <p:nvPr/>
          </p:nvSpPr>
          <p:spPr bwMode="auto">
            <a:xfrm rot="12768199">
              <a:off x="13511581" y="5475753"/>
              <a:ext cx="1803581" cy="713778"/>
            </a:xfrm>
            <a:custGeom>
              <a:avLst/>
              <a:gdLst>
                <a:gd name="T0" fmla="*/ 3518 w 3534"/>
                <a:gd name="T1" fmla="*/ 78 h 1396"/>
                <a:gd name="T2" fmla="*/ 3518 w 3534"/>
                <a:gd name="T3" fmla="*/ 78 h 1396"/>
                <a:gd name="T4" fmla="*/ 3409 w 3534"/>
                <a:gd name="T5" fmla="*/ 16 h 1396"/>
                <a:gd name="T6" fmla="*/ 914 w 3534"/>
                <a:gd name="T7" fmla="*/ 760 h 1396"/>
                <a:gd name="T8" fmla="*/ 620 w 3534"/>
                <a:gd name="T9" fmla="*/ 698 h 1396"/>
                <a:gd name="T10" fmla="*/ 403 w 3534"/>
                <a:gd name="T11" fmla="*/ 930 h 1396"/>
                <a:gd name="T12" fmla="*/ 62 w 3534"/>
                <a:gd name="T13" fmla="*/ 977 h 1396"/>
                <a:gd name="T14" fmla="*/ 15 w 3534"/>
                <a:gd name="T15" fmla="*/ 1054 h 1396"/>
                <a:gd name="T16" fmla="*/ 62 w 3534"/>
                <a:gd name="T17" fmla="*/ 1194 h 1396"/>
                <a:gd name="T18" fmla="*/ 108 w 3534"/>
                <a:gd name="T19" fmla="*/ 1333 h 1396"/>
                <a:gd name="T20" fmla="*/ 201 w 3534"/>
                <a:gd name="T21" fmla="*/ 1364 h 1396"/>
                <a:gd name="T22" fmla="*/ 496 w 3534"/>
                <a:gd name="T23" fmla="*/ 1209 h 1396"/>
                <a:gd name="T24" fmla="*/ 806 w 3534"/>
                <a:gd name="T25" fmla="*/ 1271 h 1396"/>
                <a:gd name="T26" fmla="*/ 1007 w 3534"/>
                <a:gd name="T27" fmla="*/ 1039 h 1396"/>
                <a:gd name="T28" fmla="*/ 3471 w 3534"/>
                <a:gd name="T29" fmla="*/ 171 h 1396"/>
                <a:gd name="T30" fmla="*/ 3518 w 3534"/>
                <a:gd name="T31" fmla="*/ 78 h 1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534" h="1396">
                  <a:moveTo>
                    <a:pt x="3518" y="78"/>
                  </a:moveTo>
                  <a:lnTo>
                    <a:pt x="3518" y="78"/>
                  </a:lnTo>
                  <a:cubicBezTo>
                    <a:pt x="3503" y="31"/>
                    <a:pt x="3456" y="0"/>
                    <a:pt x="3409" y="16"/>
                  </a:cubicBezTo>
                  <a:cubicBezTo>
                    <a:pt x="914" y="760"/>
                    <a:pt x="914" y="760"/>
                    <a:pt x="914" y="760"/>
                  </a:cubicBezTo>
                  <a:cubicBezTo>
                    <a:pt x="837" y="682"/>
                    <a:pt x="728" y="651"/>
                    <a:pt x="620" y="698"/>
                  </a:cubicBezTo>
                  <a:cubicBezTo>
                    <a:pt x="496" y="729"/>
                    <a:pt x="434" y="822"/>
                    <a:pt x="403" y="930"/>
                  </a:cubicBezTo>
                  <a:cubicBezTo>
                    <a:pt x="62" y="977"/>
                    <a:pt x="62" y="977"/>
                    <a:pt x="62" y="977"/>
                  </a:cubicBezTo>
                  <a:cubicBezTo>
                    <a:pt x="31" y="977"/>
                    <a:pt x="0" y="1023"/>
                    <a:pt x="15" y="1054"/>
                  </a:cubicBezTo>
                  <a:cubicBezTo>
                    <a:pt x="62" y="1194"/>
                    <a:pt x="62" y="1194"/>
                    <a:pt x="62" y="1194"/>
                  </a:cubicBezTo>
                  <a:cubicBezTo>
                    <a:pt x="108" y="1333"/>
                    <a:pt x="108" y="1333"/>
                    <a:pt x="108" y="1333"/>
                  </a:cubicBezTo>
                  <a:cubicBezTo>
                    <a:pt x="124" y="1380"/>
                    <a:pt x="155" y="1395"/>
                    <a:pt x="201" y="1364"/>
                  </a:cubicBezTo>
                  <a:cubicBezTo>
                    <a:pt x="496" y="1209"/>
                    <a:pt x="496" y="1209"/>
                    <a:pt x="496" y="1209"/>
                  </a:cubicBezTo>
                  <a:cubicBezTo>
                    <a:pt x="573" y="1287"/>
                    <a:pt x="697" y="1318"/>
                    <a:pt x="806" y="1271"/>
                  </a:cubicBezTo>
                  <a:cubicBezTo>
                    <a:pt x="914" y="1240"/>
                    <a:pt x="992" y="1147"/>
                    <a:pt x="1007" y="1039"/>
                  </a:cubicBezTo>
                  <a:cubicBezTo>
                    <a:pt x="3471" y="171"/>
                    <a:pt x="3471" y="171"/>
                    <a:pt x="3471" y="171"/>
                  </a:cubicBezTo>
                  <a:cubicBezTo>
                    <a:pt x="3518" y="171"/>
                    <a:pt x="3533" y="109"/>
                    <a:pt x="3518" y="78"/>
                  </a:cubicBezTo>
                </a:path>
              </a:pathLst>
            </a:custGeom>
            <a:solidFill>
              <a:srgbClr val="41404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a:p>
          </p:txBody>
        </p:sp>
        <p:sp>
          <p:nvSpPr>
            <p:cNvPr id="89" name="Rectangle 88">
              <a:extLst>
                <a:ext uri="{FF2B5EF4-FFF2-40B4-BE49-F238E27FC236}">
                  <a16:creationId xmlns:a16="http://schemas.microsoft.com/office/drawing/2014/main" id="{4A273991-0A6A-C359-B4C7-CDAE8CDAC119}"/>
                </a:ext>
              </a:extLst>
            </p:cNvPr>
            <p:cNvSpPr/>
            <p:nvPr/>
          </p:nvSpPr>
          <p:spPr>
            <a:xfrm>
              <a:off x="12894128" y="6341409"/>
              <a:ext cx="4298424" cy="1973995"/>
            </a:xfrm>
            <a:prstGeom prst="rect">
              <a:avLst/>
            </a:prstGeom>
          </p:spPr>
          <p:txBody>
            <a:bodyPr wrap="square">
              <a:spAutoFit/>
            </a:bodyPr>
            <a:lstStyle/>
            <a:p>
              <a:pPr algn="ctr"/>
              <a:r>
                <a:rPr lang="en-US" sz="2400" dirty="0">
                  <a:ea typeface="Roboto Medium" panose="02000000000000000000" pitchFamily="2" charset="0"/>
                  <a:cs typeface="Montserrat" charset="0"/>
                </a:rPr>
                <a:t>x 2</a:t>
              </a:r>
              <a:endParaRPr lang="en-US" sz="3600" dirty="0">
                <a:ea typeface="Roboto Medium" panose="02000000000000000000" pitchFamily="2" charset="0"/>
                <a:cs typeface="Montserrat" charset="0"/>
              </a:endParaRPr>
            </a:p>
          </p:txBody>
        </p:sp>
      </p:grpSp>
      <p:sp>
        <p:nvSpPr>
          <p:cNvPr id="7" name="TextBox 12">
            <a:extLst>
              <a:ext uri="{FF2B5EF4-FFF2-40B4-BE49-F238E27FC236}">
                <a16:creationId xmlns:a16="http://schemas.microsoft.com/office/drawing/2014/main" id="{6A769165-C66C-66D9-FA68-51A51226C65E}"/>
              </a:ext>
            </a:extLst>
          </p:cNvPr>
          <p:cNvSpPr txBox="1"/>
          <p:nvPr/>
        </p:nvSpPr>
        <p:spPr>
          <a:xfrm>
            <a:off x="2159642" y="1624588"/>
            <a:ext cx="2033796" cy="461665"/>
          </a:xfrm>
          <a:prstGeom prst="rect">
            <a:avLst/>
          </a:prstGeom>
          <a:noFill/>
        </p:spPr>
        <p:style>
          <a:lnRef idx="0">
            <a:scrgbClr r="0" g="0" b="0"/>
          </a:lnRef>
          <a:fillRef idx="0">
            <a:scrgbClr r="0" g="0" b="0"/>
          </a:fillRef>
          <a:effectRef idx="0">
            <a:scrgbClr r="0" g="0" b="0"/>
          </a:effectRef>
          <a:fontRef idx="major"/>
        </p:style>
        <p:txBody>
          <a:bodyPr wrap="square"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en-US" sz="2400" dirty="0">
                <a:latin typeface="+mn-lt"/>
              </a:rPr>
              <a:t>&gt; one job</a:t>
            </a:r>
          </a:p>
        </p:txBody>
      </p:sp>
      <p:grpSp>
        <p:nvGrpSpPr>
          <p:cNvPr id="8" name="Group 7">
            <a:extLst>
              <a:ext uri="{FF2B5EF4-FFF2-40B4-BE49-F238E27FC236}">
                <a16:creationId xmlns:a16="http://schemas.microsoft.com/office/drawing/2014/main" id="{D7EC3A44-BCC6-188E-EBBA-2D8DDA7F43D5}"/>
              </a:ext>
            </a:extLst>
          </p:cNvPr>
          <p:cNvGrpSpPr/>
          <p:nvPr/>
        </p:nvGrpSpPr>
        <p:grpSpPr>
          <a:xfrm>
            <a:off x="6204198" y="1567095"/>
            <a:ext cx="814884" cy="1031953"/>
            <a:chOff x="12894128" y="3902966"/>
            <a:chExt cx="4298424" cy="4412437"/>
          </a:xfrm>
        </p:grpSpPr>
        <p:sp>
          <p:nvSpPr>
            <p:cNvPr id="70" name="Freeform 69">
              <a:extLst>
                <a:ext uri="{FF2B5EF4-FFF2-40B4-BE49-F238E27FC236}">
                  <a16:creationId xmlns:a16="http://schemas.microsoft.com/office/drawing/2014/main" id="{301465A6-7F43-4D04-A1E3-53066444E70A}"/>
                </a:ext>
              </a:extLst>
            </p:cNvPr>
            <p:cNvSpPr>
              <a:spLocks noChangeArrowheads="1"/>
            </p:cNvSpPr>
            <p:nvPr/>
          </p:nvSpPr>
          <p:spPr bwMode="auto">
            <a:xfrm>
              <a:off x="12894128" y="3902966"/>
              <a:ext cx="4298424" cy="2130073"/>
            </a:xfrm>
            <a:custGeom>
              <a:avLst/>
              <a:gdLst>
                <a:gd name="T0" fmla="*/ 8416 w 8417"/>
                <a:gd name="T1" fmla="*/ 4169 h 4170"/>
                <a:gd name="T2" fmla="*/ 8416 w 8417"/>
                <a:gd name="T3" fmla="*/ 4169 h 4170"/>
                <a:gd name="T4" fmla="*/ 8090 w 8417"/>
                <a:gd name="T5" fmla="*/ 4169 h 4170"/>
                <a:gd name="T6" fmla="*/ 4929 w 8417"/>
                <a:gd name="T7" fmla="*/ 387 h 4170"/>
                <a:gd name="T8" fmla="*/ 4216 w 8417"/>
                <a:gd name="T9" fmla="*/ 325 h 4170"/>
                <a:gd name="T10" fmla="*/ 4200 w 8417"/>
                <a:gd name="T11" fmla="*/ 325 h 4170"/>
                <a:gd name="T12" fmla="*/ 3642 w 8417"/>
                <a:gd name="T13" fmla="*/ 356 h 4170"/>
                <a:gd name="T14" fmla="*/ 2743 w 8417"/>
                <a:gd name="T15" fmla="*/ 604 h 4170"/>
                <a:gd name="T16" fmla="*/ 1767 w 8417"/>
                <a:gd name="T17" fmla="*/ 1193 h 4170"/>
                <a:gd name="T18" fmla="*/ 961 w 8417"/>
                <a:gd name="T19" fmla="*/ 2076 h 4170"/>
                <a:gd name="T20" fmla="*/ 604 w 8417"/>
                <a:gd name="T21" fmla="*/ 2758 h 4170"/>
                <a:gd name="T22" fmla="*/ 450 w 8417"/>
                <a:gd name="T23" fmla="*/ 3254 h 4170"/>
                <a:gd name="T24" fmla="*/ 326 w 8417"/>
                <a:gd name="T25" fmla="*/ 4169 h 4170"/>
                <a:gd name="T26" fmla="*/ 0 w 8417"/>
                <a:gd name="T27" fmla="*/ 4169 h 4170"/>
                <a:gd name="T28" fmla="*/ 186 w 8417"/>
                <a:gd name="T29" fmla="*/ 2991 h 4170"/>
                <a:gd name="T30" fmla="*/ 357 w 8417"/>
                <a:gd name="T31" fmla="*/ 2510 h 4170"/>
                <a:gd name="T32" fmla="*/ 728 w 8417"/>
                <a:gd name="T33" fmla="*/ 1844 h 4170"/>
                <a:gd name="T34" fmla="*/ 1534 w 8417"/>
                <a:gd name="T35" fmla="*/ 960 h 4170"/>
                <a:gd name="T36" fmla="*/ 2496 w 8417"/>
                <a:gd name="T37" fmla="*/ 372 h 4170"/>
                <a:gd name="T38" fmla="*/ 3363 w 8417"/>
                <a:gd name="T39" fmla="*/ 92 h 4170"/>
                <a:gd name="T40" fmla="*/ 3890 w 8417"/>
                <a:gd name="T41" fmla="*/ 15 h 4170"/>
                <a:gd name="T42" fmla="*/ 4216 w 8417"/>
                <a:gd name="T43" fmla="*/ 0 h 4170"/>
                <a:gd name="T44" fmla="*/ 4557 w 8417"/>
                <a:gd name="T45" fmla="*/ 15 h 4170"/>
                <a:gd name="T46" fmla="*/ 8416 w 8417"/>
                <a:gd name="T47" fmla="*/ 4169 h 4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417" h="4170">
                  <a:moveTo>
                    <a:pt x="8416" y="4169"/>
                  </a:moveTo>
                  <a:lnTo>
                    <a:pt x="8416" y="4169"/>
                  </a:lnTo>
                  <a:cubicBezTo>
                    <a:pt x="8090" y="4169"/>
                    <a:pt x="8090" y="4169"/>
                    <a:pt x="8090" y="4169"/>
                  </a:cubicBezTo>
                  <a:cubicBezTo>
                    <a:pt x="8075" y="2293"/>
                    <a:pt x="6726" y="728"/>
                    <a:pt x="4929" y="387"/>
                  </a:cubicBezTo>
                  <a:cubicBezTo>
                    <a:pt x="4696" y="340"/>
                    <a:pt x="4464" y="325"/>
                    <a:pt x="4216" y="325"/>
                  </a:cubicBezTo>
                  <a:cubicBezTo>
                    <a:pt x="4200" y="325"/>
                    <a:pt x="4200" y="325"/>
                    <a:pt x="4200" y="325"/>
                  </a:cubicBezTo>
                  <a:cubicBezTo>
                    <a:pt x="4014" y="325"/>
                    <a:pt x="3828" y="340"/>
                    <a:pt x="3642" y="356"/>
                  </a:cubicBezTo>
                  <a:cubicBezTo>
                    <a:pt x="3332" y="402"/>
                    <a:pt x="3022" y="496"/>
                    <a:pt x="2743" y="604"/>
                  </a:cubicBezTo>
                  <a:cubicBezTo>
                    <a:pt x="2387" y="759"/>
                    <a:pt x="2062" y="945"/>
                    <a:pt x="1767" y="1193"/>
                  </a:cubicBezTo>
                  <a:cubicBezTo>
                    <a:pt x="1457" y="1441"/>
                    <a:pt x="1178" y="1736"/>
                    <a:pt x="961" y="2076"/>
                  </a:cubicBezTo>
                  <a:cubicBezTo>
                    <a:pt x="822" y="2293"/>
                    <a:pt x="698" y="2510"/>
                    <a:pt x="604" y="2758"/>
                  </a:cubicBezTo>
                  <a:cubicBezTo>
                    <a:pt x="543" y="2913"/>
                    <a:pt x="481" y="3084"/>
                    <a:pt x="450" y="3254"/>
                  </a:cubicBezTo>
                  <a:cubicBezTo>
                    <a:pt x="372" y="3549"/>
                    <a:pt x="326" y="3859"/>
                    <a:pt x="326" y="4169"/>
                  </a:cubicBezTo>
                  <a:cubicBezTo>
                    <a:pt x="0" y="4169"/>
                    <a:pt x="0" y="4169"/>
                    <a:pt x="0" y="4169"/>
                  </a:cubicBezTo>
                  <a:cubicBezTo>
                    <a:pt x="16" y="3766"/>
                    <a:pt x="78" y="3363"/>
                    <a:pt x="186" y="2991"/>
                  </a:cubicBezTo>
                  <a:cubicBezTo>
                    <a:pt x="233" y="2836"/>
                    <a:pt x="295" y="2665"/>
                    <a:pt x="357" y="2510"/>
                  </a:cubicBezTo>
                  <a:cubicBezTo>
                    <a:pt x="465" y="2278"/>
                    <a:pt x="589" y="2045"/>
                    <a:pt x="728" y="1844"/>
                  </a:cubicBezTo>
                  <a:cubicBezTo>
                    <a:pt x="961" y="1518"/>
                    <a:pt x="1224" y="1208"/>
                    <a:pt x="1534" y="960"/>
                  </a:cubicBezTo>
                  <a:cubicBezTo>
                    <a:pt x="1829" y="728"/>
                    <a:pt x="2154" y="526"/>
                    <a:pt x="2496" y="372"/>
                  </a:cubicBezTo>
                  <a:cubicBezTo>
                    <a:pt x="2774" y="248"/>
                    <a:pt x="3069" y="154"/>
                    <a:pt x="3363" y="92"/>
                  </a:cubicBezTo>
                  <a:cubicBezTo>
                    <a:pt x="3534" y="46"/>
                    <a:pt x="3704" y="30"/>
                    <a:pt x="3890" y="15"/>
                  </a:cubicBezTo>
                  <a:cubicBezTo>
                    <a:pt x="3999" y="0"/>
                    <a:pt x="4107" y="0"/>
                    <a:pt x="4216" y="0"/>
                  </a:cubicBezTo>
                  <a:cubicBezTo>
                    <a:pt x="4324" y="0"/>
                    <a:pt x="4448" y="0"/>
                    <a:pt x="4557" y="15"/>
                  </a:cubicBezTo>
                  <a:cubicBezTo>
                    <a:pt x="6711" y="186"/>
                    <a:pt x="8400" y="1983"/>
                    <a:pt x="8416" y="4169"/>
                  </a:cubicBezTo>
                </a:path>
              </a:pathLst>
            </a:custGeom>
            <a:solidFill>
              <a:schemeClr val="bg1">
                <a:lumMod val="50000"/>
                <a:alpha val="10000"/>
              </a:schemeClr>
            </a:solidFill>
            <a:ln>
              <a:noFill/>
            </a:ln>
            <a:effectLst/>
          </p:spPr>
          <p:txBody>
            <a:bodyPr wrap="none" anchor="ctr"/>
            <a:lstStyle/>
            <a:p>
              <a:endParaRPr lang="en-US" sz="1050"/>
            </a:p>
          </p:txBody>
        </p:sp>
        <p:sp>
          <p:nvSpPr>
            <p:cNvPr id="71" name="Freeform 70">
              <a:extLst>
                <a:ext uri="{FF2B5EF4-FFF2-40B4-BE49-F238E27FC236}">
                  <a16:creationId xmlns:a16="http://schemas.microsoft.com/office/drawing/2014/main" id="{19F83BF0-479E-0373-54B8-11463C7A503F}"/>
                </a:ext>
              </a:extLst>
            </p:cNvPr>
            <p:cNvSpPr>
              <a:spLocks noChangeArrowheads="1"/>
            </p:cNvSpPr>
            <p:nvPr/>
          </p:nvSpPr>
          <p:spPr bwMode="auto">
            <a:xfrm>
              <a:off x="13060751" y="4067337"/>
              <a:ext cx="3965178" cy="1963450"/>
            </a:xfrm>
            <a:custGeom>
              <a:avLst/>
              <a:gdLst>
                <a:gd name="T0" fmla="*/ 1937 w 7765"/>
                <a:gd name="T1" fmla="*/ 3844 h 3845"/>
                <a:gd name="T2" fmla="*/ 1937 w 7765"/>
                <a:gd name="T3" fmla="*/ 3844 h 3845"/>
                <a:gd name="T4" fmla="*/ 3890 w 7765"/>
                <a:gd name="T5" fmla="*/ 1937 h 3845"/>
                <a:gd name="T6" fmla="*/ 5827 w 7765"/>
                <a:gd name="T7" fmla="*/ 3844 h 3845"/>
                <a:gd name="T8" fmla="*/ 7764 w 7765"/>
                <a:gd name="T9" fmla="*/ 3844 h 3845"/>
                <a:gd name="T10" fmla="*/ 3890 w 7765"/>
                <a:gd name="T11" fmla="*/ 0 h 3845"/>
                <a:gd name="T12" fmla="*/ 0 w 7765"/>
                <a:gd name="T13" fmla="*/ 3844 h 3845"/>
                <a:gd name="T14" fmla="*/ 1937 w 7765"/>
                <a:gd name="T15" fmla="*/ 3844 h 38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65" h="3845">
                  <a:moveTo>
                    <a:pt x="1937" y="3844"/>
                  </a:moveTo>
                  <a:lnTo>
                    <a:pt x="1937" y="3844"/>
                  </a:lnTo>
                  <a:cubicBezTo>
                    <a:pt x="1952" y="2790"/>
                    <a:pt x="2820" y="1937"/>
                    <a:pt x="3890" y="1937"/>
                  </a:cubicBezTo>
                  <a:cubicBezTo>
                    <a:pt x="4944" y="1937"/>
                    <a:pt x="5812" y="2790"/>
                    <a:pt x="5827" y="3844"/>
                  </a:cubicBezTo>
                  <a:cubicBezTo>
                    <a:pt x="7764" y="3844"/>
                    <a:pt x="7764" y="3844"/>
                    <a:pt x="7764" y="3844"/>
                  </a:cubicBezTo>
                  <a:cubicBezTo>
                    <a:pt x="7749" y="1720"/>
                    <a:pt x="6028" y="0"/>
                    <a:pt x="3890" y="0"/>
                  </a:cubicBezTo>
                  <a:cubicBezTo>
                    <a:pt x="1751" y="0"/>
                    <a:pt x="15" y="1720"/>
                    <a:pt x="0" y="3844"/>
                  </a:cubicBezTo>
                  <a:lnTo>
                    <a:pt x="1937" y="3844"/>
                  </a:ln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a:p>
          </p:txBody>
        </p:sp>
        <p:sp>
          <p:nvSpPr>
            <p:cNvPr id="72" name="Freeform 71">
              <a:extLst>
                <a:ext uri="{FF2B5EF4-FFF2-40B4-BE49-F238E27FC236}">
                  <a16:creationId xmlns:a16="http://schemas.microsoft.com/office/drawing/2014/main" id="{64638E78-DC15-1E87-BEA7-9048D1A527F3}"/>
                </a:ext>
              </a:extLst>
            </p:cNvPr>
            <p:cNvSpPr>
              <a:spLocks noChangeArrowheads="1"/>
            </p:cNvSpPr>
            <p:nvPr/>
          </p:nvSpPr>
          <p:spPr bwMode="auto">
            <a:xfrm>
              <a:off x="13060751" y="4898201"/>
              <a:ext cx="1170865" cy="1132586"/>
            </a:xfrm>
            <a:custGeom>
              <a:avLst/>
              <a:gdLst>
                <a:gd name="T0" fmla="*/ 0 w 2294"/>
                <a:gd name="T1" fmla="*/ 2217 h 2218"/>
                <a:gd name="T2" fmla="*/ 0 w 2294"/>
                <a:gd name="T3" fmla="*/ 2217 h 2218"/>
                <a:gd name="T4" fmla="*/ 1937 w 2294"/>
                <a:gd name="T5" fmla="*/ 2217 h 2218"/>
                <a:gd name="T6" fmla="*/ 2293 w 2294"/>
                <a:gd name="T7" fmla="*/ 1147 h 2218"/>
                <a:gd name="T8" fmla="*/ 712 w 2294"/>
                <a:gd name="T9" fmla="*/ 0 h 2218"/>
                <a:gd name="T10" fmla="*/ 0 w 2294"/>
                <a:gd name="T11" fmla="*/ 2217 h 2218"/>
              </a:gdLst>
              <a:ahLst/>
              <a:cxnLst>
                <a:cxn ang="0">
                  <a:pos x="T0" y="T1"/>
                </a:cxn>
                <a:cxn ang="0">
                  <a:pos x="T2" y="T3"/>
                </a:cxn>
                <a:cxn ang="0">
                  <a:pos x="T4" y="T5"/>
                </a:cxn>
                <a:cxn ang="0">
                  <a:pos x="T6" y="T7"/>
                </a:cxn>
                <a:cxn ang="0">
                  <a:pos x="T8" y="T9"/>
                </a:cxn>
                <a:cxn ang="0">
                  <a:pos x="T10" y="T11"/>
                </a:cxn>
              </a:cxnLst>
              <a:rect l="0" t="0" r="r" b="b"/>
              <a:pathLst>
                <a:path w="2294" h="2218">
                  <a:moveTo>
                    <a:pt x="0" y="2217"/>
                  </a:moveTo>
                  <a:lnTo>
                    <a:pt x="0" y="2217"/>
                  </a:lnTo>
                  <a:cubicBezTo>
                    <a:pt x="1937" y="2217"/>
                    <a:pt x="1937" y="2217"/>
                    <a:pt x="1937" y="2217"/>
                  </a:cubicBezTo>
                  <a:cubicBezTo>
                    <a:pt x="1952" y="1829"/>
                    <a:pt x="2076" y="1457"/>
                    <a:pt x="2293" y="1147"/>
                  </a:cubicBezTo>
                  <a:cubicBezTo>
                    <a:pt x="712" y="0"/>
                    <a:pt x="712" y="0"/>
                    <a:pt x="712" y="0"/>
                  </a:cubicBezTo>
                  <a:cubicBezTo>
                    <a:pt x="278" y="636"/>
                    <a:pt x="0" y="1395"/>
                    <a:pt x="0" y="2217"/>
                  </a:cubicBezTo>
                </a:path>
              </a:pathLst>
            </a:custGeom>
            <a:solidFill>
              <a:schemeClr val="accent1"/>
            </a:solidFill>
            <a:ln>
              <a:noFill/>
            </a:ln>
            <a:effectLst/>
          </p:spPr>
          <p:txBody>
            <a:bodyPr wrap="none" anchor="ctr"/>
            <a:lstStyle/>
            <a:p>
              <a:endParaRPr lang="en-US" sz="1050"/>
            </a:p>
          </p:txBody>
        </p:sp>
        <p:sp>
          <p:nvSpPr>
            <p:cNvPr id="73" name="Freeform 72">
              <a:extLst>
                <a:ext uri="{FF2B5EF4-FFF2-40B4-BE49-F238E27FC236}">
                  <a16:creationId xmlns:a16="http://schemas.microsoft.com/office/drawing/2014/main" id="{C197CA09-D0F5-94AA-3B97-B8C6A1278CD1}"/>
                </a:ext>
              </a:extLst>
            </p:cNvPr>
            <p:cNvSpPr>
              <a:spLocks noChangeArrowheads="1"/>
            </p:cNvSpPr>
            <p:nvPr/>
          </p:nvSpPr>
          <p:spPr bwMode="auto">
            <a:xfrm>
              <a:off x="15852813" y="4891445"/>
              <a:ext cx="1170865" cy="1139342"/>
            </a:xfrm>
            <a:custGeom>
              <a:avLst/>
              <a:gdLst>
                <a:gd name="T0" fmla="*/ 0 w 2295"/>
                <a:gd name="T1" fmla="*/ 1147 h 2233"/>
                <a:gd name="T2" fmla="*/ 0 w 2295"/>
                <a:gd name="T3" fmla="*/ 1147 h 2233"/>
                <a:gd name="T4" fmla="*/ 357 w 2295"/>
                <a:gd name="T5" fmla="*/ 2232 h 2233"/>
                <a:gd name="T6" fmla="*/ 2294 w 2295"/>
                <a:gd name="T7" fmla="*/ 2232 h 2233"/>
                <a:gd name="T8" fmla="*/ 1582 w 2295"/>
                <a:gd name="T9" fmla="*/ 0 h 2233"/>
                <a:gd name="T10" fmla="*/ 0 w 2295"/>
                <a:gd name="T11" fmla="*/ 1147 h 2233"/>
              </a:gdLst>
              <a:ahLst/>
              <a:cxnLst>
                <a:cxn ang="0">
                  <a:pos x="T0" y="T1"/>
                </a:cxn>
                <a:cxn ang="0">
                  <a:pos x="T2" y="T3"/>
                </a:cxn>
                <a:cxn ang="0">
                  <a:pos x="T4" y="T5"/>
                </a:cxn>
                <a:cxn ang="0">
                  <a:pos x="T6" y="T7"/>
                </a:cxn>
                <a:cxn ang="0">
                  <a:pos x="T8" y="T9"/>
                </a:cxn>
                <a:cxn ang="0">
                  <a:pos x="T10" y="T11"/>
                </a:cxn>
              </a:cxnLst>
              <a:rect l="0" t="0" r="r" b="b"/>
              <a:pathLst>
                <a:path w="2295" h="2233">
                  <a:moveTo>
                    <a:pt x="0" y="1147"/>
                  </a:moveTo>
                  <a:lnTo>
                    <a:pt x="0" y="1147"/>
                  </a:lnTo>
                  <a:cubicBezTo>
                    <a:pt x="218" y="1457"/>
                    <a:pt x="357" y="1829"/>
                    <a:pt x="357" y="2232"/>
                  </a:cubicBezTo>
                  <a:cubicBezTo>
                    <a:pt x="2294" y="2232"/>
                    <a:pt x="2294" y="2232"/>
                    <a:pt x="2294" y="2232"/>
                  </a:cubicBezTo>
                  <a:cubicBezTo>
                    <a:pt x="2294" y="1410"/>
                    <a:pt x="2031" y="635"/>
                    <a:pt x="1582" y="0"/>
                  </a:cubicBezTo>
                  <a:lnTo>
                    <a:pt x="0" y="1147"/>
                  </a:lnTo>
                </a:path>
              </a:pathLst>
            </a:custGeom>
            <a:solidFill>
              <a:schemeClr val="accent1">
                <a:alpha val="20000"/>
              </a:schemeClr>
            </a:solidFill>
            <a:ln>
              <a:noFill/>
            </a:ln>
            <a:effectLst/>
          </p:spPr>
          <p:txBody>
            <a:bodyPr wrap="none" anchor="ctr"/>
            <a:lstStyle/>
            <a:p>
              <a:endParaRPr lang="en-US" sz="1050"/>
            </a:p>
          </p:txBody>
        </p:sp>
        <p:sp>
          <p:nvSpPr>
            <p:cNvPr id="74" name="Freeform 73">
              <a:extLst>
                <a:ext uri="{FF2B5EF4-FFF2-40B4-BE49-F238E27FC236}">
                  <a16:creationId xmlns:a16="http://schemas.microsoft.com/office/drawing/2014/main" id="{04FAC7C5-1E2F-B87A-D557-635C74DAD9C4}"/>
                </a:ext>
              </a:extLst>
            </p:cNvPr>
            <p:cNvSpPr>
              <a:spLocks noChangeArrowheads="1"/>
            </p:cNvSpPr>
            <p:nvPr/>
          </p:nvSpPr>
          <p:spPr bwMode="auto">
            <a:xfrm>
              <a:off x="15364202" y="4164159"/>
              <a:ext cx="1274441" cy="1290202"/>
            </a:xfrm>
            <a:custGeom>
              <a:avLst/>
              <a:gdLst>
                <a:gd name="T0" fmla="*/ 0 w 2496"/>
                <a:gd name="T1" fmla="*/ 1844 h 2527"/>
                <a:gd name="T2" fmla="*/ 0 w 2496"/>
                <a:gd name="T3" fmla="*/ 1844 h 2527"/>
                <a:gd name="T4" fmla="*/ 930 w 2496"/>
                <a:gd name="T5" fmla="*/ 2526 h 2527"/>
                <a:gd name="T6" fmla="*/ 2495 w 2496"/>
                <a:gd name="T7" fmla="*/ 1379 h 2527"/>
                <a:gd name="T8" fmla="*/ 589 w 2496"/>
                <a:gd name="T9" fmla="*/ 0 h 2527"/>
                <a:gd name="T10" fmla="*/ 0 w 2496"/>
                <a:gd name="T11" fmla="*/ 1844 h 2527"/>
              </a:gdLst>
              <a:ahLst/>
              <a:cxnLst>
                <a:cxn ang="0">
                  <a:pos x="T0" y="T1"/>
                </a:cxn>
                <a:cxn ang="0">
                  <a:pos x="T2" y="T3"/>
                </a:cxn>
                <a:cxn ang="0">
                  <a:pos x="T4" y="T5"/>
                </a:cxn>
                <a:cxn ang="0">
                  <a:pos x="T6" y="T7"/>
                </a:cxn>
                <a:cxn ang="0">
                  <a:pos x="T8" y="T9"/>
                </a:cxn>
                <a:cxn ang="0">
                  <a:pos x="T10" y="T11"/>
                </a:cxn>
              </a:cxnLst>
              <a:rect l="0" t="0" r="r" b="b"/>
              <a:pathLst>
                <a:path w="2496" h="2527">
                  <a:moveTo>
                    <a:pt x="0" y="1844"/>
                  </a:moveTo>
                  <a:lnTo>
                    <a:pt x="0" y="1844"/>
                  </a:lnTo>
                  <a:cubicBezTo>
                    <a:pt x="372" y="1984"/>
                    <a:pt x="697" y="2216"/>
                    <a:pt x="930" y="2526"/>
                  </a:cubicBezTo>
                  <a:cubicBezTo>
                    <a:pt x="2495" y="1379"/>
                    <a:pt x="2495" y="1379"/>
                    <a:pt x="2495" y="1379"/>
                  </a:cubicBezTo>
                  <a:cubicBezTo>
                    <a:pt x="2030" y="744"/>
                    <a:pt x="1364" y="263"/>
                    <a:pt x="589" y="0"/>
                  </a:cubicBezTo>
                  <a:lnTo>
                    <a:pt x="0" y="1844"/>
                  </a:lnTo>
                </a:path>
              </a:pathLst>
            </a:custGeom>
            <a:solidFill>
              <a:schemeClr val="accent1">
                <a:alpha val="40000"/>
              </a:schemeClr>
            </a:solidFill>
            <a:ln>
              <a:noFill/>
            </a:ln>
            <a:effectLst/>
          </p:spPr>
          <p:txBody>
            <a:bodyPr wrap="none" anchor="ctr"/>
            <a:lstStyle/>
            <a:p>
              <a:endParaRPr lang="en-US" sz="1050"/>
            </a:p>
          </p:txBody>
        </p:sp>
        <p:sp>
          <p:nvSpPr>
            <p:cNvPr id="75" name="Freeform 74">
              <a:extLst>
                <a:ext uri="{FF2B5EF4-FFF2-40B4-BE49-F238E27FC236}">
                  <a16:creationId xmlns:a16="http://schemas.microsoft.com/office/drawing/2014/main" id="{53372ED2-C188-1B96-8D2B-D482B3228557}"/>
                </a:ext>
              </a:extLst>
            </p:cNvPr>
            <p:cNvSpPr>
              <a:spLocks noChangeArrowheads="1"/>
            </p:cNvSpPr>
            <p:nvPr/>
          </p:nvSpPr>
          <p:spPr bwMode="auto">
            <a:xfrm>
              <a:off x="13448037" y="4170913"/>
              <a:ext cx="1267686" cy="1283448"/>
            </a:xfrm>
            <a:custGeom>
              <a:avLst/>
              <a:gdLst>
                <a:gd name="T0" fmla="*/ 1565 w 2481"/>
                <a:gd name="T1" fmla="*/ 2511 h 2512"/>
                <a:gd name="T2" fmla="*/ 1565 w 2481"/>
                <a:gd name="T3" fmla="*/ 2511 h 2512"/>
                <a:gd name="T4" fmla="*/ 2480 w 2481"/>
                <a:gd name="T5" fmla="*/ 1845 h 2512"/>
                <a:gd name="T6" fmla="*/ 1875 w 2481"/>
                <a:gd name="T7" fmla="*/ 0 h 2512"/>
                <a:gd name="T8" fmla="*/ 0 w 2481"/>
                <a:gd name="T9" fmla="*/ 1380 h 2512"/>
                <a:gd name="T10" fmla="*/ 1565 w 2481"/>
                <a:gd name="T11" fmla="*/ 2511 h 2512"/>
              </a:gdLst>
              <a:ahLst/>
              <a:cxnLst>
                <a:cxn ang="0">
                  <a:pos x="T0" y="T1"/>
                </a:cxn>
                <a:cxn ang="0">
                  <a:pos x="T2" y="T3"/>
                </a:cxn>
                <a:cxn ang="0">
                  <a:pos x="T4" y="T5"/>
                </a:cxn>
                <a:cxn ang="0">
                  <a:pos x="T6" y="T7"/>
                </a:cxn>
                <a:cxn ang="0">
                  <a:pos x="T8" y="T9"/>
                </a:cxn>
                <a:cxn ang="0">
                  <a:pos x="T10" y="T11"/>
                </a:cxn>
              </a:cxnLst>
              <a:rect l="0" t="0" r="r" b="b"/>
              <a:pathLst>
                <a:path w="2481" h="2512">
                  <a:moveTo>
                    <a:pt x="1565" y="2511"/>
                  </a:moveTo>
                  <a:lnTo>
                    <a:pt x="1565" y="2511"/>
                  </a:lnTo>
                  <a:cubicBezTo>
                    <a:pt x="1798" y="2217"/>
                    <a:pt x="2108" y="1969"/>
                    <a:pt x="2480" y="1845"/>
                  </a:cubicBezTo>
                  <a:cubicBezTo>
                    <a:pt x="1875" y="0"/>
                    <a:pt x="1875" y="0"/>
                    <a:pt x="1875" y="0"/>
                  </a:cubicBezTo>
                  <a:cubicBezTo>
                    <a:pt x="1116" y="264"/>
                    <a:pt x="465" y="744"/>
                    <a:pt x="0" y="1380"/>
                  </a:cubicBezTo>
                  <a:lnTo>
                    <a:pt x="1565" y="2511"/>
                  </a:lnTo>
                </a:path>
              </a:pathLst>
            </a:custGeom>
            <a:solidFill>
              <a:schemeClr val="accent1">
                <a:alpha val="80000"/>
              </a:schemeClr>
            </a:solidFill>
            <a:ln>
              <a:noFill/>
            </a:ln>
            <a:effectLst/>
          </p:spPr>
          <p:txBody>
            <a:bodyPr wrap="none" anchor="ctr"/>
            <a:lstStyle/>
            <a:p>
              <a:endParaRPr lang="en-US" sz="1050"/>
            </a:p>
          </p:txBody>
        </p:sp>
        <p:sp>
          <p:nvSpPr>
            <p:cNvPr id="76" name="Freeform 75">
              <a:extLst>
                <a:ext uri="{FF2B5EF4-FFF2-40B4-BE49-F238E27FC236}">
                  <a16:creationId xmlns:a16="http://schemas.microsoft.com/office/drawing/2014/main" id="{73B49E5B-E6C1-CB98-243F-A01FAA635524}"/>
                </a:ext>
              </a:extLst>
            </p:cNvPr>
            <p:cNvSpPr>
              <a:spLocks noChangeArrowheads="1"/>
            </p:cNvSpPr>
            <p:nvPr/>
          </p:nvSpPr>
          <p:spPr bwMode="auto">
            <a:xfrm>
              <a:off x="14436516" y="4067337"/>
              <a:ext cx="1195634" cy="1038017"/>
            </a:xfrm>
            <a:custGeom>
              <a:avLst/>
              <a:gdLst>
                <a:gd name="T0" fmla="*/ 605 w 2342"/>
                <a:gd name="T1" fmla="*/ 2030 h 2031"/>
                <a:gd name="T2" fmla="*/ 605 w 2342"/>
                <a:gd name="T3" fmla="*/ 2030 h 2031"/>
                <a:gd name="T4" fmla="*/ 1194 w 2342"/>
                <a:gd name="T5" fmla="*/ 1937 h 2031"/>
                <a:gd name="T6" fmla="*/ 1752 w 2342"/>
                <a:gd name="T7" fmla="*/ 2015 h 2031"/>
                <a:gd name="T8" fmla="*/ 2341 w 2342"/>
                <a:gd name="T9" fmla="*/ 171 h 2031"/>
                <a:gd name="T10" fmla="*/ 1194 w 2342"/>
                <a:gd name="T11" fmla="*/ 0 h 2031"/>
                <a:gd name="T12" fmla="*/ 0 w 2342"/>
                <a:gd name="T13" fmla="*/ 186 h 2031"/>
                <a:gd name="T14" fmla="*/ 605 w 2342"/>
                <a:gd name="T15" fmla="*/ 2030 h 20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42" h="2031">
                  <a:moveTo>
                    <a:pt x="605" y="2030"/>
                  </a:moveTo>
                  <a:lnTo>
                    <a:pt x="605" y="2030"/>
                  </a:lnTo>
                  <a:cubicBezTo>
                    <a:pt x="791" y="1968"/>
                    <a:pt x="992" y="1937"/>
                    <a:pt x="1194" y="1937"/>
                  </a:cubicBezTo>
                  <a:cubicBezTo>
                    <a:pt x="1380" y="1937"/>
                    <a:pt x="1566" y="1968"/>
                    <a:pt x="1752" y="2015"/>
                  </a:cubicBezTo>
                  <a:cubicBezTo>
                    <a:pt x="2341" y="171"/>
                    <a:pt x="2341" y="171"/>
                    <a:pt x="2341" y="171"/>
                  </a:cubicBezTo>
                  <a:cubicBezTo>
                    <a:pt x="1984" y="62"/>
                    <a:pt x="1597" y="0"/>
                    <a:pt x="1194" y="0"/>
                  </a:cubicBezTo>
                  <a:cubicBezTo>
                    <a:pt x="775" y="0"/>
                    <a:pt x="388" y="62"/>
                    <a:pt x="0" y="186"/>
                  </a:cubicBezTo>
                  <a:lnTo>
                    <a:pt x="605" y="2030"/>
                  </a:lnTo>
                </a:path>
              </a:pathLst>
            </a:custGeom>
            <a:solidFill>
              <a:schemeClr val="accent1">
                <a:alpha val="60000"/>
              </a:schemeClr>
            </a:solidFill>
            <a:ln>
              <a:noFill/>
            </a:ln>
            <a:effectLst/>
          </p:spPr>
          <p:txBody>
            <a:bodyPr wrap="none" anchor="ctr"/>
            <a:lstStyle/>
            <a:p>
              <a:endParaRPr lang="en-US" sz="1050"/>
            </a:p>
          </p:txBody>
        </p:sp>
        <p:sp>
          <p:nvSpPr>
            <p:cNvPr id="77" name="Freeform 76">
              <a:extLst>
                <a:ext uri="{FF2B5EF4-FFF2-40B4-BE49-F238E27FC236}">
                  <a16:creationId xmlns:a16="http://schemas.microsoft.com/office/drawing/2014/main" id="{A015EAB8-84BF-C3FC-E226-D77F041AE13E}"/>
                </a:ext>
              </a:extLst>
            </p:cNvPr>
            <p:cNvSpPr>
              <a:spLocks noChangeArrowheads="1"/>
            </p:cNvSpPr>
            <p:nvPr/>
          </p:nvSpPr>
          <p:spPr bwMode="auto">
            <a:xfrm>
              <a:off x="14049230" y="5049062"/>
              <a:ext cx="1994973" cy="981725"/>
            </a:xfrm>
            <a:custGeom>
              <a:avLst/>
              <a:gdLst>
                <a:gd name="T0" fmla="*/ 279 w 3906"/>
                <a:gd name="T1" fmla="*/ 1922 h 1923"/>
                <a:gd name="T2" fmla="*/ 279 w 3906"/>
                <a:gd name="T3" fmla="*/ 1922 h 1923"/>
                <a:gd name="T4" fmla="*/ 1953 w 3906"/>
                <a:gd name="T5" fmla="*/ 294 h 1923"/>
                <a:gd name="T6" fmla="*/ 3611 w 3906"/>
                <a:gd name="T7" fmla="*/ 1922 h 1923"/>
                <a:gd name="T8" fmla="*/ 3905 w 3906"/>
                <a:gd name="T9" fmla="*/ 1922 h 1923"/>
                <a:gd name="T10" fmla="*/ 3905 w 3906"/>
                <a:gd name="T11" fmla="*/ 1922 h 1923"/>
                <a:gd name="T12" fmla="*/ 3317 w 3906"/>
                <a:gd name="T13" fmla="*/ 573 h 1923"/>
                <a:gd name="T14" fmla="*/ 1953 w 3906"/>
                <a:gd name="T15" fmla="*/ 0 h 1923"/>
                <a:gd name="T16" fmla="*/ 573 w 3906"/>
                <a:gd name="T17" fmla="*/ 573 h 1923"/>
                <a:gd name="T18" fmla="*/ 0 w 3906"/>
                <a:gd name="T19" fmla="*/ 1922 h 1923"/>
                <a:gd name="T20" fmla="*/ 0 w 3906"/>
                <a:gd name="T21" fmla="*/ 1922 h 1923"/>
                <a:gd name="T22" fmla="*/ 279 w 3906"/>
                <a:gd name="T23" fmla="*/ 1922 h 1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906" h="1923">
                  <a:moveTo>
                    <a:pt x="279" y="1922"/>
                  </a:moveTo>
                  <a:lnTo>
                    <a:pt x="279" y="1922"/>
                  </a:lnTo>
                  <a:cubicBezTo>
                    <a:pt x="294" y="1023"/>
                    <a:pt x="1054" y="294"/>
                    <a:pt x="1953" y="294"/>
                  </a:cubicBezTo>
                  <a:cubicBezTo>
                    <a:pt x="2852" y="294"/>
                    <a:pt x="3595" y="1023"/>
                    <a:pt x="3611" y="1922"/>
                  </a:cubicBezTo>
                  <a:cubicBezTo>
                    <a:pt x="3905" y="1922"/>
                    <a:pt x="3905" y="1922"/>
                    <a:pt x="3905" y="1922"/>
                  </a:cubicBezTo>
                  <a:lnTo>
                    <a:pt x="3905" y="1922"/>
                  </a:lnTo>
                  <a:cubicBezTo>
                    <a:pt x="3890" y="1410"/>
                    <a:pt x="3689" y="930"/>
                    <a:pt x="3317" y="573"/>
                  </a:cubicBezTo>
                  <a:cubicBezTo>
                    <a:pt x="2945" y="201"/>
                    <a:pt x="2464" y="0"/>
                    <a:pt x="1953" y="0"/>
                  </a:cubicBezTo>
                  <a:cubicBezTo>
                    <a:pt x="1426" y="0"/>
                    <a:pt x="945" y="201"/>
                    <a:pt x="573" y="573"/>
                  </a:cubicBezTo>
                  <a:cubicBezTo>
                    <a:pt x="217" y="930"/>
                    <a:pt x="0" y="1410"/>
                    <a:pt x="0" y="1922"/>
                  </a:cubicBezTo>
                  <a:lnTo>
                    <a:pt x="0" y="1922"/>
                  </a:lnTo>
                  <a:lnTo>
                    <a:pt x="279" y="1922"/>
                  </a:lnTo>
                </a:path>
              </a:pathLst>
            </a:custGeom>
            <a:solidFill>
              <a:schemeClr val="bg1">
                <a:lumMod val="50000"/>
                <a:alpha val="10000"/>
              </a:schemeClr>
            </a:solidFill>
            <a:ln>
              <a:noFill/>
            </a:ln>
            <a:effectLst/>
          </p:spPr>
          <p:txBody>
            <a:bodyPr wrap="none" anchor="ctr"/>
            <a:lstStyle/>
            <a:p>
              <a:endParaRPr lang="en-US" sz="1050"/>
            </a:p>
          </p:txBody>
        </p:sp>
        <p:sp>
          <p:nvSpPr>
            <p:cNvPr id="78" name="Freeform 77">
              <a:extLst>
                <a:ext uri="{FF2B5EF4-FFF2-40B4-BE49-F238E27FC236}">
                  <a16:creationId xmlns:a16="http://schemas.microsoft.com/office/drawing/2014/main" id="{85550858-FB25-289A-96E3-8E04C1947698}"/>
                </a:ext>
              </a:extLst>
            </p:cNvPr>
            <p:cNvSpPr>
              <a:spLocks noChangeArrowheads="1"/>
            </p:cNvSpPr>
            <p:nvPr/>
          </p:nvSpPr>
          <p:spPr bwMode="auto">
            <a:xfrm rot="14961470">
              <a:off x="13960834" y="5243352"/>
              <a:ext cx="1461979" cy="880558"/>
            </a:xfrm>
            <a:custGeom>
              <a:avLst/>
              <a:gdLst>
                <a:gd name="T0" fmla="*/ 3518 w 3534"/>
                <a:gd name="T1" fmla="*/ 78 h 1396"/>
                <a:gd name="T2" fmla="*/ 3518 w 3534"/>
                <a:gd name="T3" fmla="*/ 78 h 1396"/>
                <a:gd name="T4" fmla="*/ 3409 w 3534"/>
                <a:gd name="T5" fmla="*/ 16 h 1396"/>
                <a:gd name="T6" fmla="*/ 914 w 3534"/>
                <a:gd name="T7" fmla="*/ 760 h 1396"/>
                <a:gd name="T8" fmla="*/ 620 w 3534"/>
                <a:gd name="T9" fmla="*/ 698 h 1396"/>
                <a:gd name="T10" fmla="*/ 403 w 3534"/>
                <a:gd name="T11" fmla="*/ 930 h 1396"/>
                <a:gd name="T12" fmla="*/ 62 w 3534"/>
                <a:gd name="T13" fmla="*/ 977 h 1396"/>
                <a:gd name="T14" fmla="*/ 15 w 3534"/>
                <a:gd name="T15" fmla="*/ 1054 h 1396"/>
                <a:gd name="T16" fmla="*/ 62 w 3534"/>
                <a:gd name="T17" fmla="*/ 1194 h 1396"/>
                <a:gd name="T18" fmla="*/ 108 w 3534"/>
                <a:gd name="T19" fmla="*/ 1333 h 1396"/>
                <a:gd name="T20" fmla="*/ 201 w 3534"/>
                <a:gd name="T21" fmla="*/ 1364 h 1396"/>
                <a:gd name="T22" fmla="*/ 496 w 3534"/>
                <a:gd name="T23" fmla="*/ 1209 h 1396"/>
                <a:gd name="T24" fmla="*/ 806 w 3534"/>
                <a:gd name="T25" fmla="*/ 1271 h 1396"/>
                <a:gd name="T26" fmla="*/ 1007 w 3534"/>
                <a:gd name="T27" fmla="*/ 1039 h 1396"/>
                <a:gd name="T28" fmla="*/ 3471 w 3534"/>
                <a:gd name="T29" fmla="*/ 171 h 1396"/>
                <a:gd name="T30" fmla="*/ 3518 w 3534"/>
                <a:gd name="T31" fmla="*/ 78 h 1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534" h="1396">
                  <a:moveTo>
                    <a:pt x="3518" y="78"/>
                  </a:moveTo>
                  <a:lnTo>
                    <a:pt x="3518" y="78"/>
                  </a:lnTo>
                  <a:cubicBezTo>
                    <a:pt x="3503" y="31"/>
                    <a:pt x="3456" y="0"/>
                    <a:pt x="3409" y="16"/>
                  </a:cubicBezTo>
                  <a:cubicBezTo>
                    <a:pt x="914" y="760"/>
                    <a:pt x="914" y="760"/>
                    <a:pt x="914" y="760"/>
                  </a:cubicBezTo>
                  <a:cubicBezTo>
                    <a:pt x="837" y="682"/>
                    <a:pt x="728" y="651"/>
                    <a:pt x="620" y="698"/>
                  </a:cubicBezTo>
                  <a:cubicBezTo>
                    <a:pt x="496" y="729"/>
                    <a:pt x="434" y="822"/>
                    <a:pt x="403" y="930"/>
                  </a:cubicBezTo>
                  <a:cubicBezTo>
                    <a:pt x="62" y="977"/>
                    <a:pt x="62" y="977"/>
                    <a:pt x="62" y="977"/>
                  </a:cubicBezTo>
                  <a:cubicBezTo>
                    <a:pt x="31" y="977"/>
                    <a:pt x="0" y="1023"/>
                    <a:pt x="15" y="1054"/>
                  </a:cubicBezTo>
                  <a:cubicBezTo>
                    <a:pt x="62" y="1194"/>
                    <a:pt x="62" y="1194"/>
                    <a:pt x="62" y="1194"/>
                  </a:cubicBezTo>
                  <a:cubicBezTo>
                    <a:pt x="108" y="1333"/>
                    <a:pt x="108" y="1333"/>
                    <a:pt x="108" y="1333"/>
                  </a:cubicBezTo>
                  <a:cubicBezTo>
                    <a:pt x="124" y="1380"/>
                    <a:pt x="155" y="1395"/>
                    <a:pt x="201" y="1364"/>
                  </a:cubicBezTo>
                  <a:cubicBezTo>
                    <a:pt x="496" y="1209"/>
                    <a:pt x="496" y="1209"/>
                    <a:pt x="496" y="1209"/>
                  </a:cubicBezTo>
                  <a:cubicBezTo>
                    <a:pt x="573" y="1287"/>
                    <a:pt x="697" y="1318"/>
                    <a:pt x="806" y="1271"/>
                  </a:cubicBezTo>
                  <a:cubicBezTo>
                    <a:pt x="914" y="1240"/>
                    <a:pt x="992" y="1147"/>
                    <a:pt x="1007" y="1039"/>
                  </a:cubicBezTo>
                  <a:cubicBezTo>
                    <a:pt x="3471" y="171"/>
                    <a:pt x="3471" y="171"/>
                    <a:pt x="3471" y="171"/>
                  </a:cubicBezTo>
                  <a:cubicBezTo>
                    <a:pt x="3518" y="171"/>
                    <a:pt x="3533" y="109"/>
                    <a:pt x="3518" y="78"/>
                  </a:cubicBezTo>
                </a:path>
              </a:pathLst>
            </a:custGeom>
            <a:solidFill>
              <a:srgbClr val="41404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a:p>
          </p:txBody>
        </p:sp>
        <p:sp>
          <p:nvSpPr>
            <p:cNvPr id="79" name="Rectangle 78">
              <a:extLst>
                <a:ext uri="{FF2B5EF4-FFF2-40B4-BE49-F238E27FC236}">
                  <a16:creationId xmlns:a16="http://schemas.microsoft.com/office/drawing/2014/main" id="{73667672-E85D-4D4E-A169-6CA098FA167E}"/>
                </a:ext>
              </a:extLst>
            </p:cNvPr>
            <p:cNvSpPr/>
            <p:nvPr/>
          </p:nvSpPr>
          <p:spPr>
            <a:xfrm>
              <a:off x="12894128" y="6341410"/>
              <a:ext cx="4298424" cy="1973993"/>
            </a:xfrm>
            <a:prstGeom prst="rect">
              <a:avLst/>
            </a:prstGeom>
          </p:spPr>
          <p:txBody>
            <a:bodyPr wrap="square">
              <a:spAutoFit/>
            </a:bodyPr>
            <a:lstStyle/>
            <a:p>
              <a:pPr algn="ctr"/>
              <a:r>
                <a:rPr lang="en-US" sz="2400" dirty="0">
                  <a:ea typeface="Roboto Medium" panose="02000000000000000000" pitchFamily="2" charset="0"/>
                  <a:cs typeface="Montserrat" charset="0"/>
                </a:rPr>
                <a:t>x 14</a:t>
              </a:r>
              <a:endParaRPr lang="en-US" sz="3600" dirty="0">
                <a:ea typeface="Roboto Medium" panose="02000000000000000000" pitchFamily="2" charset="0"/>
                <a:cs typeface="Montserrat" charset="0"/>
              </a:endParaRPr>
            </a:p>
          </p:txBody>
        </p:sp>
      </p:grpSp>
      <p:sp>
        <p:nvSpPr>
          <p:cNvPr id="9" name="TextBox 24">
            <a:extLst>
              <a:ext uri="{FF2B5EF4-FFF2-40B4-BE49-F238E27FC236}">
                <a16:creationId xmlns:a16="http://schemas.microsoft.com/office/drawing/2014/main" id="{F66DF5E6-59EB-44CD-3B13-B0903367A1F8}"/>
              </a:ext>
            </a:extLst>
          </p:cNvPr>
          <p:cNvSpPr txBox="1"/>
          <p:nvPr/>
        </p:nvSpPr>
        <p:spPr>
          <a:xfrm>
            <a:off x="7241546" y="1654293"/>
            <a:ext cx="2673113" cy="461665"/>
          </a:xfrm>
          <a:prstGeom prst="rect">
            <a:avLst/>
          </a:prstGeom>
          <a:noFill/>
        </p:spPr>
        <p:style>
          <a:lnRef idx="0">
            <a:scrgbClr r="0" g="0" b="0"/>
          </a:lnRef>
          <a:fillRef idx="0">
            <a:scrgbClr r="0" g="0" b="0"/>
          </a:fillRef>
          <a:effectRef idx="0">
            <a:scrgbClr r="0" g="0" b="0"/>
          </a:effectRef>
          <a:fontRef idx="major"/>
        </p:style>
        <p:txBody>
          <a:bodyPr wrap="square"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en-US" sz="2400" dirty="0">
                <a:latin typeface="+mn-lt"/>
              </a:rPr>
              <a:t>working nights</a:t>
            </a:r>
          </a:p>
        </p:txBody>
      </p:sp>
      <p:grpSp>
        <p:nvGrpSpPr>
          <p:cNvPr id="10" name="Group 9">
            <a:extLst>
              <a:ext uri="{FF2B5EF4-FFF2-40B4-BE49-F238E27FC236}">
                <a16:creationId xmlns:a16="http://schemas.microsoft.com/office/drawing/2014/main" id="{DF0BCAFE-C462-D713-FE87-1EA8DCB927AF}"/>
              </a:ext>
            </a:extLst>
          </p:cNvPr>
          <p:cNvGrpSpPr/>
          <p:nvPr/>
        </p:nvGrpSpPr>
        <p:grpSpPr>
          <a:xfrm>
            <a:off x="1164785" y="3016094"/>
            <a:ext cx="814884" cy="1031954"/>
            <a:chOff x="12894128" y="3902966"/>
            <a:chExt cx="4298424" cy="4412437"/>
          </a:xfrm>
        </p:grpSpPr>
        <p:sp>
          <p:nvSpPr>
            <p:cNvPr id="60" name="Freeform 59">
              <a:extLst>
                <a:ext uri="{FF2B5EF4-FFF2-40B4-BE49-F238E27FC236}">
                  <a16:creationId xmlns:a16="http://schemas.microsoft.com/office/drawing/2014/main" id="{63E2823B-F1D7-7836-244D-15B90388B1ED}"/>
                </a:ext>
              </a:extLst>
            </p:cNvPr>
            <p:cNvSpPr>
              <a:spLocks noChangeArrowheads="1"/>
            </p:cNvSpPr>
            <p:nvPr/>
          </p:nvSpPr>
          <p:spPr bwMode="auto">
            <a:xfrm>
              <a:off x="12894128" y="3902966"/>
              <a:ext cx="4298424" cy="2130073"/>
            </a:xfrm>
            <a:custGeom>
              <a:avLst/>
              <a:gdLst>
                <a:gd name="T0" fmla="*/ 8416 w 8417"/>
                <a:gd name="T1" fmla="*/ 4169 h 4170"/>
                <a:gd name="T2" fmla="*/ 8416 w 8417"/>
                <a:gd name="T3" fmla="*/ 4169 h 4170"/>
                <a:gd name="T4" fmla="*/ 8090 w 8417"/>
                <a:gd name="T5" fmla="*/ 4169 h 4170"/>
                <a:gd name="T6" fmla="*/ 4929 w 8417"/>
                <a:gd name="T7" fmla="*/ 387 h 4170"/>
                <a:gd name="T8" fmla="*/ 4216 w 8417"/>
                <a:gd name="T9" fmla="*/ 325 h 4170"/>
                <a:gd name="T10" fmla="*/ 4200 w 8417"/>
                <a:gd name="T11" fmla="*/ 325 h 4170"/>
                <a:gd name="T12" fmla="*/ 3642 w 8417"/>
                <a:gd name="T13" fmla="*/ 356 h 4170"/>
                <a:gd name="T14" fmla="*/ 2743 w 8417"/>
                <a:gd name="T15" fmla="*/ 604 h 4170"/>
                <a:gd name="T16" fmla="*/ 1767 w 8417"/>
                <a:gd name="T17" fmla="*/ 1193 h 4170"/>
                <a:gd name="T18" fmla="*/ 961 w 8417"/>
                <a:gd name="T19" fmla="*/ 2076 h 4170"/>
                <a:gd name="T20" fmla="*/ 604 w 8417"/>
                <a:gd name="T21" fmla="*/ 2758 h 4170"/>
                <a:gd name="T22" fmla="*/ 450 w 8417"/>
                <a:gd name="T23" fmla="*/ 3254 h 4170"/>
                <a:gd name="T24" fmla="*/ 326 w 8417"/>
                <a:gd name="T25" fmla="*/ 4169 h 4170"/>
                <a:gd name="T26" fmla="*/ 0 w 8417"/>
                <a:gd name="T27" fmla="*/ 4169 h 4170"/>
                <a:gd name="T28" fmla="*/ 186 w 8417"/>
                <a:gd name="T29" fmla="*/ 2991 h 4170"/>
                <a:gd name="T30" fmla="*/ 357 w 8417"/>
                <a:gd name="T31" fmla="*/ 2510 h 4170"/>
                <a:gd name="T32" fmla="*/ 728 w 8417"/>
                <a:gd name="T33" fmla="*/ 1844 h 4170"/>
                <a:gd name="T34" fmla="*/ 1534 w 8417"/>
                <a:gd name="T35" fmla="*/ 960 h 4170"/>
                <a:gd name="T36" fmla="*/ 2496 w 8417"/>
                <a:gd name="T37" fmla="*/ 372 h 4170"/>
                <a:gd name="T38" fmla="*/ 3363 w 8417"/>
                <a:gd name="T39" fmla="*/ 92 h 4170"/>
                <a:gd name="T40" fmla="*/ 3890 w 8417"/>
                <a:gd name="T41" fmla="*/ 15 h 4170"/>
                <a:gd name="T42" fmla="*/ 4216 w 8417"/>
                <a:gd name="T43" fmla="*/ 0 h 4170"/>
                <a:gd name="T44" fmla="*/ 4557 w 8417"/>
                <a:gd name="T45" fmla="*/ 15 h 4170"/>
                <a:gd name="T46" fmla="*/ 8416 w 8417"/>
                <a:gd name="T47" fmla="*/ 4169 h 4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417" h="4170">
                  <a:moveTo>
                    <a:pt x="8416" y="4169"/>
                  </a:moveTo>
                  <a:lnTo>
                    <a:pt x="8416" y="4169"/>
                  </a:lnTo>
                  <a:cubicBezTo>
                    <a:pt x="8090" y="4169"/>
                    <a:pt x="8090" y="4169"/>
                    <a:pt x="8090" y="4169"/>
                  </a:cubicBezTo>
                  <a:cubicBezTo>
                    <a:pt x="8075" y="2293"/>
                    <a:pt x="6726" y="728"/>
                    <a:pt x="4929" y="387"/>
                  </a:cubicBezTo>
                  <a:cubicBezTo>
                    <a:pt x="4696" y="340"/>
                    <a:pt x="4464" y="325"/>
                    <a:pt x="4216" y="325"/>
                  </a:cubicBezTo>
                  <a:cubicBezTo>
                    <a:pt x="4200" y="325"/>
                    <a:pt x="4200" y="325"/>
                    <a:pt x="4200" y="325"/>
                  </a:cubicBezTo>
                  <a:cubicBezTo>
                    <a:pt x="4014" y="325"/>
                    <a:pt x="3828" y="340"/>
                    <a:pt x="3642" y="356"/>
                  </a:cubicBezTo>
                  <a:cubicBezTo>
                    <a:pt x="3332" y="402"/>
                    <a:pt x="3022" y="496"/>
                    <a:pt x="2743" y="604"/>
                  </a:cubicBezTo>
                  <a:cubicBezTo>
                    <a:pt x="2387" y="759"/>
                    <a:pt x="2062" y="945"/>
                    <a:pt x="1767" y="1193"/>
                  </a:cubicBezTo>
                  <a:cubicBezTo>
                    <a:pt x="1457" y="1441"/>
                    <a:pt x="1178" y="1736"/>
                    <a:pt x="961" y="2076"/>
                  </a:cubicBezTo>
                  <a:cubicBezTo>
                    <a:pt x="822" y="2293"/>
                    <a:pt x="698" y="2510"/>
                    <a:pt x="604" y="2758"/>
                  </a:cubicBezTo>
                  <a:cubicBezTo>
                    <a:pt x="543" y="2913"/>
                    <a:pt x="481" y="3084"/>
                    <a:pt x="450" y="3254"/>
                  </a:cubicBezTo>
                  <a:cubicBezTo>
                    <a:pt x="372" y="3549"/>
                    <a:pt x="326" y="3859"/>
                    <a:pt x="326" y="4169"/>
                  </a:cubicBezTo>
                  <a:cubicBezTo>
                    <a:pt x="0" y="4169"/>
                    <a:pt x="0" y="4169"/>
                    <a:pt x="0" y="4169"/>
                  </a:cubicBezTo>
                  <a:cubicBezTo>
                    <a:pt x="16" y="3766"/>
                    <a:pt x="78" y="3363"/>
                    <a:pt x="186" y="2991"/>
                  </a:cubicBezTo>
                  <a:cubicBezTo>
                    <a:pt x="233" y="2836"/>
                    <a:pt x="295" y="2665"/>
                    <a:pt x="357" y="2510"/>
                  </a:cubicBezTo>
                  <a:cubicBezTo>
                    <a:pt x="465" y="2278"/>
                    <a:pt x="589" y="2045"/>
                    <a:pt x="728" y="1844"/>
                  </a:cubicBezTo>
                  <a:cubicBezTo>
                    <a:pt x="961" y="1518"/>
                    <a:pt x="1224" y="1208"/>
                    <a:pt x="1534" y="960"/>
                  </a:cubicBezTo>
                  <a:cubicBezTo>
                    <a:pt x="1829" y="728"/>
                    <a:pt x="2154" y="526"/>
                    <a:pt x="2496" y="372"/>
                  </a:cubicBezTo>
                  <a:cubicBezTo>
                    <a:pt x="2774" y="248"/>
                    <a:pt x="3069" y="154"/>
                    <a:pt x="3363" y="92"/>
                  </a:cubicBezTo>
                  <a:cubicBezTo>
                    <a:pt x="3534" y="46"/>
                    <a:pt x="3704" y="30"/>
                    <a:pt x="3890" y="15"/>
                  </a:cubicBezTo>
                  <a:cubicBezTo>
                    <a:pt x="3999" y="0"/>
                    <a:pt x="4107" y="0"/>
                    <a:pt x="4216" y="0"/>
                  </a:cubicBezTo>
                  <a:cubicBezTo>
                    <a:pt x="4324" y="0"/>
                    <a:pt x="4448" y="0"/>
                    <a:pt x="4557" y="15"/>
                  </a:cubicBezTo>
                  <a:cubicBezTo>
                    <a:pt x="6711" y="186"/>
                    <a:pt x="8400" y="1983"/>
                    <a:pt x="8416" y="4169"/>
                  </a:cubicBezTo>
                </a:path>
              </a:pathLst>
            </a:custGeom>
            <a:solidFill>
              <a:schemeClr val="bg1">
                <a:lumMod val="50000"/>
                <a:alpha val="10000"/>
              </a:schemeClr>
            </a:solidFill>
            <a:ln>
              <a:noFill/>
            </a:ln>
            <a:effectLst/>
          </p:spPr>
          <p:txBody>
            <a:bodyPr wrap="none" anchor="ctr"/>
            <a:lstStyle/>
            <a:p>
              <a:endParaRPr lang="en-US" sz="1050"/>
            </a:p>
          </p:txBody>
        </p:sp>
        <p:sp>
          <p:nvSpPr>
            <p:cNvPr id="61" name="Freeform 60">
              <a:extLst>
                <a:ext uri="{FF2B5EF4-FFF2-40B4-BE49-F238E27FC236}">
                  <a16:creationId xmlns:a16="http://schemas.microsoft.com/office/drawing/2014/main" id="{1C92A5EA-39A7-CD27-3D16-36BD33848636}"/>
                </a:ext>
              </a:extLst>
            </p:cNvPr>
            <p:cNvSpPr>
              <a:spLocks noChangeArrowheads="1"/>
            </p:cNvSpPr>
            <p:nvPr/>
          </p:nvSpPr>
          <p:spPr bwMode="auto">
            <a:xfrm>
              <a:off x="13060751" y="4067337"/>
              <a:ext cx="3965178" cy="1963450"/>
            </a:xfrm>
            <a:custGeom>
              <a:avLst/>
              <a:gdLst>
                <a:gd name="T0" fmla="*/ 1937 w 7765"/>
                <a:gd name="T1" fmla="*/ 3844 h 3845"/>
                <a:gd name="T2" fmla="*/ 1937 w 7765"/>
                <a:gd name="T3" fmla="*/ 3844 h 3845"/>
                <a:gd name="T4" fmla="*/ 3890 w 7765"/>
                <a:gd name="T5" fmla="*/ 1937 h 3845"/>
                <a:gd name="T6" fmla="*/ 5827 w 7765"/>
                <a:gd name="T7" fmla="*/ 3844 h 3845"/>
                <a:gd name="T8" fmla="*/ 7764 w 7765"/>
                <a:gd name="T9" fmla="*/ 3844 h 3845"/>
                <a:gd name="T10" fmla="*/ 3890 w 7765"/>
                <a:gd name="T11" fmla="*/ 0 h 3845"/>
                <a:gd name="T12" fmla="*/ 0 w 7765"/>
                <a:gd name="T13" fmla="*/ 3844 h 3845"/>
                <a:gd name="T14" fmla="*/ 1937 w 7765"/>
                <a:gd name="T15" fmla="*/ 3844 h 38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65" h="3845">
                  <a:moveTo>
                    <a:pt x="1937" y="3844"/>
                  </a:moveTo>
                  <a:lnTo>
                    <a:pt x="1937" y="3844"/>
                  </a:lnTo>
                  <a:cubicBezTo>
                    <a:pt x="1952" y="2790"/>
                    <a:pt x="2820" y="1937"/>
                    <a:pt x="3890" y="1937"/>
                  </a:cubicBezTo>
                  <a:cubicBezTo>
                    <a:pt x="4944" y="1937"/>
                    <a:pt x="5812" y="2790"/>
                    <a:pt x="5827" y="3844"/>
                  </a:cubicBezTo>
                  <a:cubicBezTo>
                    <a:pt x="7764" y="3844"/>
                    <a:pt x="7764" y="3844"/>
                    <a:pt x="7764" y="3844"/>
                  </a:cubicBezTo>
                  <a:cubicBezTo>
                    <a:pt x="7749" y="1720"/>
                    <a:pt x="6028" y="0"/>
                    <a:pt x="3890" y="0"/>
                  </a:cubicBezTo>
                  <a:cubicBezTo>
                    <a:pt x="1751" y="0"/>
                    <a:pt x="15" y="1720"/>
                    <a:pt x="0" y="3844"/>
                  </a:cubicBezTo>
                  <a:lnTo>
                    <a:pt x="1937" y="3844"/>
                  </a:ln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a:p>
          </p:txBody>
        </p:sp>
        <p:sp>
          <p:nvSpPr>
            <p:cNvPr id="62" name="Freeform 61">
              <a:extLst>
                <a:ext uri="{FF2B5EF4-FFF2-40B4-BE49-F238E27FC236}">
                  <a16:creationId xmlns:a16="http://schemas.microsoft.com/office/drawing/2014/main" id="{FB285A69-2D8A-2403-F342-19B77CE6F8D1}"/>
                </a:ext>
              </a:extLst>
            </p:cNvPr>
            <p:cNvSpPr>
              <a:spLocks noChangeArrowheads="1"/>
            </p:cNvSpPr>
            <p:nvPr/>
          </p:nvSpPr>
          <p:spPr bwMode="auto">
            <a:xfrm>
              <a:off x="13060751" y="4898201"/>
              <a:ext cx="1170865" cy="1132586"/>
            </a:xfrm>
            <a:custGeom>
              <a:avLst/>
              <a:gdLst>
                <a:gd name="T0" fmla="*/ 0 w 2294"/>
                <a:gd name="T1" fmla="*/ 2217 h 2218"/>
                <a:gd name="T2" fmla="*/ 0 w 2294"/>
                <a:gd name="T3" fmla="*/ 2217 h 2218"/>
                <a:gd name="T4" fmla="*/ 1937 w 2294"/>
                <a:gd name="T5" fmla="*/ 2217 h 2218"/>
                <a:gd name="T6" fmla="*/ 2293 w 2294"/>
                <a:gd name="T7" fmla="*/ 1147 h 2218"/>
                <a:gd name="T8" fmla="*/ 712 w 2294"/>
                <a:gd name="T9" fmla="*/ 0 h 2218"/>
                <a:gd name="T10" fmla="*/ 0 w 2294"/>
                <a:gd name="T11" fmla="*/ 2217 h 2218"/>
              </a:gdLst>
              <a:ahLst/>
              <a:cxnLst>
                <a:cxn ang="0">
                  <a:pos x="T0" y="T1"/>
                </a:cxn>
                <a:cxn ang="0">
                  <a:pos x="T2" y="T3"/>
                </a:cxn>
                <a:cxn ang="0">
                  <a:pos x="T4" y="T5"/>
                </a:cxn>
                <a:cxn ang="0">
                  <a:pos x="T6" y="T7"/>
                </a:cxn>
                <a:cxn ang="0">
                  <a:pos x="T8" y="T9"/>
                </a:cxn>
                <a:cxn ang="0">
                  <a:pos x="T10" y="T11"/>
                </a:cxn>
              </a:cxnLst>
              <a:rect l="0" t="0" r="r" b="b"/>
              <a:pathLst>
                <a:path w="2294" h="2218">
                  <a:moveTo>
                    <a:pt x="0" y="2217"/>
                  </a:moveTo>
                  <a:lnTo>
                    <a:pt x="0" y="2217"/>
                  </a:lnTo>
                  <a:cubicBezTo>
                    <a:pt x="1937" y="2217"/>
                    <a:pt x="1937" y="2217"/>
                    <a:pt x="1937" y="2217"/>
                  </a:cubicBezTo>
                  <a:cubicBezTo>
                    <a:pt x="1952" y="1829"/>
                    <a:pt x="2076" y="1457"/>
                    <a:pt x="2293" y="1147"/>
                  </a:cubicBezTo>
                  <a:cubicBezTo>
                    <a:pt x="712" y="0"/>
                    <a:pt x="712" y="0"/>
                    <a:pt x="712" y="0"/>
                  </a:cubicBezTo>
                  <a:cubicBezTo>
                    <a:pt x="278" y="636"/>
                    <a:pt x="0" y="1395"/>
                    <a:pt x="0" y="2217"/>
                  </a:cubicBezTo>
                </a:path>
              </a:pathLst>
            </a:custGeom>
            <a:solidFill>
              <a:schemeClr val="accent1"/>
            </a:solidFill>
            <a:ln>
              <a:noFill/>
            </a:ln>
            <a:effectLst/>
          </p:spPr>
          <p:txBody>
            <a:bodyPr wrap="none" anchor="ctr"/>
            <a:lstStyle/>
            <a:p>
              <a:endParaRPr lang="en-US" sz="1050"/>
            </a:p>
          </p:txBody>
        </p:sp>
        <p:sp>
          <p:nvSpPr>
            <p:cNvPr id="63" name="Freeform 62">
              <a:extLst>
                <a:ext uri="{FF2B5EF4-FFF2-40B4-BE49-F238E27FC236}">
                  <a16:creationId xmlns:a16="http://schemas.microsoft.com/office/drawing/2014/main" id="{F00E0CF1-D342-25B5-76E6-9B81B5D85758}"/>
                </a:ext>
              </a:extLst>
            </p:cNvPr>
            <p:cNvSpPr>
              <a:spLocks noChangeArrowheads="1"/>
            </p:cNvSpPr>
            <p:nvPr/>
          </p:nvSpPr>
          <p:spPr bwMode="auto">
            <a:xfrm>
              <a:off x="15852813" y="4891445"/>
              <a:ext cx="1170865" cy="1139342"/>
            </a:xfrm>
            <a:custGeom>
              <a:avLst/>
              <a:gdLst>
                <a:gd name="T0" fmla="*/ 0 w 2295"/>
                <a:gd name="T1" fmla="*/ 1147 h 2233"/>
                <a:gd name="T2" fmla="*/ 0 w 2295"/>
                <a:gd name="T3" fmla="*/ 1147 h 2233"/>
                <a:gd name="T4" fmla="*/ 357 w 2295"/>
                <a:gd name="T5" fmla="*/ 2232 h 2233"/>
                <a:gd name="T6" fmla="*/ 2294 w 2295"/>
                <a:gd name="T7" fmla="*/ 2232 h 2233"/>
                <a:gd name="T8" fmla="*/ 1582 w 2295"/>
                <a:gd name="T9" fmla="*/ 0 h 2233"/>
                <a:gd name="T10" fmla="*/ 0 w 2295"/>
                <a:gd name="T11" fmla="*/ 1147 h 2233"/>
              </a:gdLst>
              <a:ahLst/>
              <a:cxnLst>
                <a:cxn ang="0">
                  <a:pos x="T0" y="T1"/>
                </a:cxn>
                <a:cxn ang="0">
                  <a:pos x="T2" y="T3"/>
                </a:cxn>
                <a:cxn ang="0">
                  <a:pos x="T4" y="T5"/>
                </a:cxn>
                <a:cxn ang="0">
                  <a:pos x="T6" y="T7"/>
                </a:cxn>
                <a:cxn ang="0">
                  <a:pos x="T8" y="T9"/>
                </a:cxn>
                <a:cxn ang="0">
                  <a:pos x="T10" y="T11"/>
                </a:cxn>
              </a:cxnLst>
              <a:rect l="0" t="0" r="r" b="b"/>
              <a:pathLst>
                <a:path w="2295" h="2233">
                  <a:moveTo>
                    <a:pt x="0" y="1147"/>
                  </a:moveTo>
                  <a:lnTo>
                    <a:pt x="0" y="1147"/>
                  </a:lnTo>
                  <a:cubicBezTo>
                    <a:pt x="218" y="1457"/>
                    <a:pt x="357" y="1829"/>
                    <a:pt x="357" y="2232"/>
                  </a:cubicBezTo>
                  <a:cubicBezTo>
                    <a:pt x="2294" y="2232"/>
                    <a:pt x="2294" y="2232"/>
                    <a:pt x="2294" y="2232"/>
                  </a:cubicBezTo>
                  <a:cubicBezTo>
                    <a:pt x="2294" y="1410"/>
                    <a:pt x="2031" y="635"/>
                    <a:pt x="1582" y="0"/>
                  </a:cubicBezTo>
                  <a:lnTo>
                    <a:pt x="0" y="1147"/>
                  </a:lnTo>
                </a:path>
              </a:pathLst>
            </a:custGeom>
            <a:solidFill>
              <a:schemeClr val="accent1">
                <a:alpha val="20000"/>
              </a:schemeClr>
            </a:solidFill>
            <a:ln>
              <a:noFill/>
            </a:ln>
            <a:effectLst/>
          </p:spPr>
          <p:txBody>
            <a:bodyPr wrap="none" anchor="ctr"/>
            <a:lstStyle/>
            <a:p>
              <a:endParaRPr lang="en-US" sz="1050"/>
            </a:p>
          </p:txBody>
        </p:sp>
        <p:sp>
          <p:nvSpPr>
            <p:cNvPr id="64" name="Freeform 63">
              <a:extLst>
                <a:ext uri="{FF2B5EF4-FFF2-40B4-BE49-F238E27FC236}">
                  <a16:creationId xmlns:a16="http://schemas.microsoft.com/office/drawing/2014/main" id="{DF4812CC-CFF5-1E8E-B4DF-A3BAF12BF1E6}"/>
                </a:ext>
              </a:extLst>
            </p:cNvPr>
            <p:cNvSpPr>
              <a:spLocks noChangeArrowheads="1"/>
            </p:cNvSpPr>
            <p:nvPr/>
          </p:nvSpPr>
          <p:spPr bwMode="auto">
            <a:xfrm>
              <a:off x="15364202" y="4164159"/>
              <a:ext cx="1274441" cy="1290202"/>
            </a:xfrm>
            <a:custGeom>
              <a:avLst/>
              <a:gdLst>
                <a:gd name="T0" fmla="*/ 0 w 2496"/>
                <a:gd name="T1" fmla="*/ 1844 h 2527"/>
                <a:gd name="T2" fmla="*/ 0 w 2496"/>
                <a:gd name="T3" fmla="*/ 1844 h 2527"/>
                <a:gd name="T4" fmla="*/ 930 w 2496"/>
                <a:gd name="T5" fmla="*/ 2526 h 2527"/>
                <a:gd name="T6" fmla="*/ 2495 w 2496"/>
                <a:gd name="T7" fmla="*/ 1379 h 2527"/>
                <a:gd name="T8" fmla="*/ 589 w 2496"/>
                <a:gd name="T9" fmla="*/ 0 h 2527"/>
                <a:gd name="T10" fmla="*/ 0 w 2496"/>
                <a:gd name="T11" fmla="*/ 1844 h 2527"/>
              </a:gdLst>
              <a:ahLst/>
              <a:cxnLst>
                <a:cxn ang="0">
                  <a:pos x="T0" y="T1"/>
                </a:cxn>
                <a:cxn ang="0">
                  <a:pos x="T2" y="T3"/>
                </a:cxn>
                <a:cxn ang="0">
                  <a:pos x="T4" y="T5"/>
                </a:cxn>
                <a:cxn ang="0">
                  <a:pos x="T6" y="T7"/>
                </a:cxn>
                <a:cxn ang="0">
                  <a:pos x="T8" y="T9"/>
                </a:cxn>
                <a:cxn ang="0">
                  <a:pos x="T10" y="T11"/>
                </a:cxn>
              </a:cxnLst>
              <a:rect l="0" t="0" r="r" b="b"/>
              <a:pathLst>
                <a:path w="2496" h="2527">
                  <a:moveTo>
                    <a:pt x="0" y="1844"/>
                  </a:moveTo>
                  <a:lnTo>
                    <a:pt x="0" y="1844"/>
                  </a:lnTo>
                  <a:cubicBezTo>
                    <a:pt x="372" y="1984"/>
                    <a:pt x="697" y="2216"/>
                    <a:pt x="930" y="2526"/>
                  </a:cubicBezTo>
                  <a:cubicBezTo>
                    <a:pt x="2495" y="1379"/>
                    <a:pt x="2495" y="1379"/>
                    <a:pt x="2495" y="1379"/>
                  </a:cubicBezTo>
                  <a:cubicBezTo>
                    <a:pt x="2030" y="744"/>
                    <a:pt x="1364" y="263"/>
                    <a:pt x="589" y="0"/>
                  </a:cubicBezTo>
                  <a:lnTo>
                    <a:pt x="0" y="1844"/>
                  </a:lnTo>
                </a:path>
              </a:pathLst>
            </a:custGeom>
            <a:solidFill>
              <a:schemeClr val="accent1">
                <a:alpha val="40000"/>
              </a:schemeClr>
            </a:solidFill>
            <a:ln>
              <a:noFill/>
            </a:ln>
            <a:effectLst/>
          </p:spPr>
          <p:txBody>
            <a:bodyPr wrap="none" anchor="ctr"/>
            <a:lstStyle/>
            <a:p>
              <a:endParaRPr lang="en-US" sz="1050"/>
            </a:p>
          </p:txBody>
        </p:sp>
        <p:sp>
          <p:nvSpPr>
            <p:cNvPr id="65" name="Freeform 64">
              <a:extLst>
                <a:ext uri="{FF2B5EF4-FFF2-40B4-BE49-F238E27FC236}">
                  <a16:creationId xmlns:a16="http://schemas.microsoft.com/office/drawing/2014/main" id="{D153B1D4-03B1-9D93-15E2-D823645A1780}"/>
                </a:ext>
              </a:extLst>
            </p:cNvPr>
            <p:cNvSpPr>
              <a:spLocks noChangeArrowheads="1"/>
            </p:cNvSpPr>
            <p:nvPr/>
          </p:nvSpPr>
          <p:spPr bwMode="auto">
            <a:xfrm>
              <a:off x="13448037" y="4170913"/>
              <a:ext cx="1267686" cy="1283448"/>
            </a:xfrm>
            <a:custGeom>
              <a:avLst/>
              <a:gdLst>
                <a:gd name="T0" fmla="*/ 1565 w 2481"/>
                <a:gd name="T1" fmla="*/ 2511 h 2512"/>
                <a:gd name="T2" fmla="*/ 1565 w 2481"/>
                <a:gd name="T3" fmla="*/ 2511 h 2512"/>
                <a:gd name="T4" fmla="*/ 2480 w 2481"/>
                <a:gd name="T5" fmla="*/ 1845 h 2512"/>
                <a:gd name="T6" fmla="*/ 1875 w 2481"/>
                <a:gd name="T7" fmla="*/ 0 h 2512"/>
                <a:gd name="T8" fmla="*/ 0 w 2481"/>
                <a:gd name="T9" fmla="*/ 1380 h 2512"/>
                <a:gd name="T10" fmla="*/ 1565 w 2481"/>
                <a:gd name="T11" fmla="*/ 2511 h 2512"/>
              </a:gdLst>
              <a:ahLst/>
              <a:cxnLst>
                <a:cxn ang="0">
                  <a:pos x="T0" y="T1"/>
                </a:cxn>
                <a:cxn ang="0">
                  <a:pos x="T2" y="T3"/>
                </a:cxn>
                <a:cxn ang="0">
                  <a:pos x="T4" y="T5"/>
                </a:cxn>
                <a:cxn ang="0">
                  <a:pos x="T6" y="T7"/>
                </a:cxn>
                <a:cxn ang="0">
                  <a:pos x="T8" y="T9"/>
                </a:cxn>
                <a:cxn ang="0">
                  <a:pos x="T10" y="T11"/>
                </a:cxn>
              </a:cxnLst>
              <a:rect l="0" t="0" r="r" b="b"/>
              <a:pathLst>
                <a:path w="2481" h="2512">
                  <a:moveTo>
                    <a:pt x="1565" y="2511"/>
                  </a:moveTo>
                  <a:lnTo>
                    <a:pt x="1565" y="2511"/>
                  </a:lnTo>
                  <a:cubicBezTo>
                    <a:pt x="1798" y="2217"/>
                    <a:pt x="2108" y="1969"/>
                    <a:pt x="2480" y="1845"/>
                  </a:cubicBezTo>
                  <a:cubicBezTo>
                    <a:pt x="1875" y="0"/>
                    <a:pt x="1875" y="0"/>
                    <a:pt x="1875" y="0"/>
                  </a:cubicBezTo>
                  <a:cubicBezTo>
                    <a:pt x="1116" y="264"/>
                    <a:pt x="465" y="744"/>
                    <a:pt x="0" y="1380"/>
                  </a:cubicBezTo>
                  <a:lnTo>
                    <a:pt x="1565" y="2511"/>
                  </a:lnTo>
                </a:path>
              </a:pathLst>
            </a:custGeom>
            <a:solidFill>
              <a:schemeClr val="accent1">
                <a:alpha val="80000"/>
              </a:schemeClr>
            </a:solidFill>
            <a:ln>
              <a:noFill/>
            </a:ln>
            <a:effectLst/>
          </p:spPr>
          <p:txBody>
            <a:bodyPr wrap="none" anchor="ctr"/>
            <a:lstStyle/>
            <a:p>
              <a:endParaRPr lang="en-US" sz="1050"/>
            </a:p>
          </p:txBody>
        </p:sp>
        <p:sp>
          <p:nvSpPr>
            <p:cNvPr id="66" name="Freeform 65">
              <a:extLst>
                <a:ext uri="{FF2B5EF4-FFF2-40B4-BE49-F238E27FC236}">
                  <a16:creationId xmlns:a16="http://schemas.microsoft.com/office/drawing/2014/main" id="{6BC520D2-3FD1-126E-6577-B64662DB05E2}"/>
                </a:ext>
              </a:extLst>
            </p:cNvPr>
            <p:cNvSpPr>
              <a:spLocks noChangeArrowheads="1"/>
            </p:cNvSpPr>
            <p:nvPr/>
          </p:nvSpPr>
          <p:spPr bwMode="auto">
            <a:xfrm>
              <a:off x="14436516" y="4067337"/>
              <a:ext cx="1195634" cy="1038017"/>
            </a:xfrm>
            <a:custGeom>
              <a:avLst/>
              <a:gdLst>
                <a:gd name="T0" fmla="*/ 605 w 2342"/>
                <a:gd name="T1" fmla="*/ 2030 h 2031"/>
                <a:gd name="T2" fmla="*/ 605 w 2342"/>
                <a:gd name="T3" fmla="*/ 2030 h 2031"/>
                <a:gd name="T4" fmla="*/ 1194 w 2342"/>
                <a:gd name="T5" fmla="*/ 1937 h 2031"/>
                <a:gd name="T6" fmla="*/ 1752 w 2342"/>
                <a:gd name="T7" fmla="*/ 2015 h 2031"/>
                <a:gd name="T8" fmla="*/ 2341 w 2342"/>
                <a:gd name="T9" fmla="*/ 171 h 2031"/>
                <a:gd name="T10" fmla="*/ 1194 w 2342"/>
                <a:gd name="T11" fmla="*/ 0 h 2031"/>
                <a:gd name="T12" fmla="*/ 0 w 2342"/>
                <a:gd name="T13" fmla="*/ 186 h 2031"/>
                <a:gd name="T14" fmla="*/ 605 w 2342"/>
                <a:gd name="T15" fmla="*/ 2030 h 20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42" h="2031">
                  <a:moveTo>
                    <a:pt x="605" y="2030"/>
                  </a:moveTo>
                  <a:lnTo>
                    <a:pt x="605" y="2030"/>
                  </a:lnTo>
                  <a:cubicBezTo>
                    <a:pt x="791" y="1968"/>
                    <a:pt x="992" y="1937"/>
                    <a:pt x="1194" y="1937"/>
                  </a:cubicBezTo>
                  <a:cubicBezTo>
                    <a:pt x="1380" y="1937"/>
                    <a:pt x="1566" y="1968"/>
                    <a:pt x="1752" y="2015"/>
                  </a:cubicBezTo>
                  <a:cubicBezTo>
                    <a:pt x="2341" y="171"/>
                    <a:pt x="2341" y="171"/>
                    <a:pt x="2341" y="171"/>
                  </a:cubicBezTo>
                  <a:cubicBezTo>
                    <a:pt x="1984" y="62"/>
                    <a:pt x="1597" y="0"/>
                    <a:pt x="1194" y="0"/>
                  </a:cubicBezTo>
                  <a:cubicBezTo>
                    <a:pt x="775" y="0"/>
                    <a:pt x="388" y="62"/>
                    <a:pt x="0" y="186"/>
                  </a:cubicBezTo>
                  <a:lnTo>
                    <a:pt x="605" y="2030"/>
                  </a:lnTo>
                </a:path>
              </a:pathLst>
            </a:custGeom>
            <a:solidFill>
              <a:schemeClr val="accent1">
                <a:alpha val="60000"/>
              </a:schemeClr>
            </a:solidFill>
            <a:ln>
              <a:noFill/>
            </a:ln>
            <a:effectLst/>
          </p:spPr>
          <p:txBody>
            <a:bodyPr wrap="none" anchor="ctr"/>
            <a:lstStyle/>
            <a:p>
              <a:endParaRPr lang="en-US" sz="1050"/>
            </a:p>
          </p:txBody>
        </p:sp>
        <p:sp>
          <p:nvSpPr>
            <p:cNvPr id="67" name="Freeform 66">
              <a:extLst>
                <a:ext uri="{FF2B5EF4-FFF2-40B4-BE49-F238E27FC236}">
                  <a16:creationId xmlns:a16="http://schemas.microsoft.com/office/drawing/2014/main" id="{BCB00A96-667C-A3D1-D66A-4D0BF78A4DE7}"/>
                </a:ext>
              </a:extLst>
            </p:cNvPr>
            <p:cNvSpPr>
              <a:spLocks noChangeArrowheads="1"/>
            </p:cNvSpPr>
            <p:nvPr/>
          </p:nvSpPr>
          <p:spPr bwMode="auto">
            <a:xfrm>
              <a:off x="14049230" y="5049062"/>
              <a:ext cx="1994973" cy="981725"/>
            </a:xfrm>
            <a:custGeom>
              <a:avLst/>
              <a:gdLst>
                <a:gd name="T0" fmla="*/ 279 w 3906"/>
                <a:gd name="T1" fmla="*/ 1922 h 1923"/>
                <a:gd name="T2" fmla="*/ 279 w 3906"/>
                <a:gd name="T3" fmla="*/ 1922 h 1923"/>
                <a:gd name="T4" fmla="*/ 1953 w 3906"/>
                <a:gd name="T5" fmla="*/ 294 h 1923"/>
                <a:gd name="T6" fmla="*/ 3611 w 3906"/>
                <a:gd name="T7" fmla="*/ 1922 h 1923"/>
                <a:gd name="T8" fmla="*/ 3905 w 3906"/>
                <a:gd name="T9" fmla="*/ 1922 h 1923"/>
                <a:gd name="T10" fmla="*/ 3905 w 3906"/>
                <a:gd name="T11" fmla="*/ 1922 h 1923"/>
                <a:gd name="T12" fmla="*/ 3317 w 3906"/>
                <a:gd name="T13" fmla="*/ 573 h 1923"/>
                <a:gd name="T14" fmla="*/ 1953 w 3906"/>
                <a:gd name="T15" fmla="*/ 0 h 1923"/>
                <a:gd name="T16" fmla="*/ 573 w 3906"/>
                <a:gd name="T17" fmla="*/ 573 h 1923"/>
                <a:gd name="T18" fmla="*/ 0 w 3906"/>
                <a:gd name="T19" fmla="*/ 1922 h 1923"/>
                <a:gd name="T20" fmla="*/ 0 w 3906"/>
                <a:gd name="T21" fmla="*/ 1922 h 1923"/>
                <a:gd name="T22" fmla="*/ 279 w 3906"/>
                <a:gd name="T23" fmla="*/ 1922 h 1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906" h="1923">
                  <a:moveTo>
                    <a:pt x="279" y="1922"/>
                  </a:moveTo>
                  <a:lnTo>
                    <a:pt x="279" y="1922"/>
                  </a:lnTo>
                  <a:cubicBezTo>
                    <a:pt x="294" y="1023"/>
                    <a:pt x="1054" y="294"/>
                    <a:pt x="1953" y="294"/>
                  </a:cubicBezTo>
                  <a:cubicBezTo>
                    <a:pt x="2852" y="294"/>
                    <a:pt x="3595" y="1023"/>
                    <a:pt x="3611" y="1922"/>
                  </a:cubicBezTo>
                  <a:cubicBezTo>
                    <a:pt x="3905" y="1922"/>
                    <a:pt x="3905" y="1922"/>
                    <a:pt x="3905" y="1922"/>
                  </a:cubicBezTo>
                  <a:lnTo>
                    <a:pt x="3905" y="1922"/>
                  </a:lnTo>
                  <a:cubicBezTo>
                    <a:pt x="3890" y="1410"/>
                    <a:pt x="3689" y="930"/>
                    <a:pt x="3317" y="573"/>
                  </a:cubicBezTo>
                  <a:cubicBezTo>
                    <a:pt x="2945" y="201"/>
                    <a:pt x="2464" y="0"/>
                    <a:pt x="1953" y="0"/>
                  </a:cubicBezTo>
                  <a:cubicBezTo>
                    <a:pt x="1426" y="0"/>
                    <a:pt x="945" y="201"/>
                    <a:pt x="573" y="573"/>
                  </a:cubicBezTo>
                  <a:cubicBezTo>
                    <a:pt x="217" y="930"/>
                    <a:pt x="0" y="1410"/>
                    <a:pt x="0" y="1922"/>
                  </a:cubicBezTo>
                  <a:lnTo>
                    <a:pt x="0" y="1922"/>
                  </a:lnTo>
                  <a:lnTo>
                    <a:pt x="279" y="1922"/>
                  </a:lnTo>
                </a:path>
              </a:pathLst>
            </a:custGeom>
            <a:solidFill>
              <a:schemeClr val="bg1">
                <a:lumMod val="50000"/>
                <a:alpha val="10000"/>
              </a:schemeClr>
            </a:solidFill>
            <a:ln>
              <a:noFill/>
            </a:ln>
            <a:effectLst/>
          </p:spPr>
          <p:txBody>
            <a:bodyPr wrap="none" anchor="ctr"/>
            <a:lstStyle/>
            <a:p>
              <a:endParaRPr lang="en-US" sz="1050"/>
            </a:p>
          </p:txBody>
        </p:sp>
        <p:sp>
          <p:nvSpPr>
            <p:cNvPr id="68" name="Freeform 67">
              <a:extLst>
                <a:ext uri="{FF2B5EF4-FFF2-40B4-BE49-F238E27FC236}">
                  <a16:creationId xmlns:a16="http://schemas.microsoft.com/office/drawing/2014/main" id="{B61C2017-4983-89FE-3CEA-BDAE7EFC9AF2}"/>
                </a:ext>
              </a:extLst>
            </p:cNvPr>
            <p:cNvSpPr>
              <a:spLocks noChangeArrowheads="1"/>
            </p:cNvSpPr>
            <p:nvPr/>
          </p:nvSpPr>
          <p:spPr bwMode="auto">
            <a:xfrm rot="14053463">
              <a:off x="13820119" y="5287251"/>
              <a:ext cx="1461979" cy="880558"/>
            </a:xfrm>
            <a:custGeom>
              <a:avLst/>
              <a:gdLst>
                <a:gd name="T0" fmla="*/ 3518 w 3534"/>
                <a:gd name="T1" fmla="*/ 78 h 1396"/>
                <a:gd name="T2" fmla="*/ 3518 w 3534"/>
                <a:gd name="T3" fmla="*/ 78 h 1396"/>
                <a:gd name="T4" fmla="*/ 3409 w 3534"/>
                <a:gd name="T5" fmla="*/ 16 h 1396"/>
                <a:gd name="T6" fmla="*/ 914 w 3534"/>
                <a:gd name="T7" fmla="*/ 760 h 1396"/>
                <a:gd name="T8" fmla="*/ 620 w 3534"/>
                <a:gd name="T9" fmla="*/ 698 h 1396"/>
                <a:gd name="T10" fmla="*/ 403 w 3534"/>
                <a:gd name="T11" fmla="*/ 930 h 1396"/>
                <a:gd name="T12" fmla="*/ 62 w 3534"/>
                <a:gd name="T13" fmla="*/ 977 h 1396"/>
                <a:gd name="T14" fmla="*/ 15 w 3534"/>
                <a:gd name="T15" fmla="*/ 1054 h 1396"/>
                <a:gd name="T16" fmla="*/ 62 w 3534"/>
                <a:gd name="T17" fmla="*/ 1194 h 1396"/>
                <a:gd name="T18" fmla="*/ 108 w 3534"/>
                <a:gd name="T19" fmla="*/ 1333 h 1396"/>
                <a:gd name="T20" fmla="*/ 201 w 3534"/>
                <a:gd name="T21" fmla="*/ 1364 h 1396"/>
                <a:gd name="T22" fmla="*/ 496 w 3534"/>
                <a:gd name="T23" fmla="*/ 1209 h 1396"/>
                <a:gd name="T24" fmla="*/ 806 w 3534"/>
                <a:gd name="T25" fmla="*/ 1271 h 1396"/>
                <a:gd name="T26" fmla="*/ 1007 w 3534"/>
                <a:gd name="T27" fmla="*/ 1039 h 1396"/>
                <a:gd name="T28" fmla="*/ 3471 w 3534"/>
                <a:gd name="T29" fmla="*/ 171 h 1396"/>
                <a:gd name="T30" fmla="*/ 3518 w 3534"/>
                <a:gd name="T31" fmla="*/ 78 h 1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534" h="1396">
                  <a:moveTo>
                    <a:pt x="3518" y="78"/>
                  </a:moveTo>
                  <a:lnTo>
                    <a:pt x="3518" y="78"/>
                  </a:lnTo>
                  <a:cubicBezTo>
                    <a:pt x="3503" y="31"/>
                    <a:pt x="3456" y="0"/>
                    <a:pt x="3409" y="16"/>
                  </a:cubicBezTo>
                  <a:cubicBezTo>
                    <a:pt x="914" y="760"/>
                    <a:pt x="914" y="760"/>
                    <a:pt x="914" y="760"/>
                  </a:cubicBezTo>
                  <a:cubicBezTo>
                    <a:pt x="837" y="682"/>
                    <a:pt x="728" y="651"/>
                    <a:pt x="620" y="698"/>
                  </a:cubicBezTo>
                  <a:cubicBezTo>
                    <a:pt x="496" y="729"/>
                    <a:pt x="434" y="822"/>
                    <a:pt x="403" y="930"/>
                  </a:cubicBezTo>
                  <a:cubicBezTo>
                    <a:pt x="62" y="977"/>
                    <a:pt x="62" y="977"/>
                    <a:pt x="62" y="977"/>
                  </a:cubicBezTo>
                  <a:cubicBezTo>
                    <a:pt x="31" y="977"/>
                    <a:pt x="0" y="1023"/>
                    <a:pt x="15" y="1054"/>
                  </a:cubicBezTo>
                  <a:cubicBezTo>
                    <a:pt x="62" y="1194"/>
                    <a:pt x="62" y="1194"/>
                    <a:pt x="62" y="1194"/>
                  </a:cubicBezTo>
                  <a:cubicBezTo>
                    <a:pt x="108" y="1333"/>
                    <a:pt x="108" y="1333"/>
                    <a:pt x="108" y="1333"/>
                  </a:cubicBezTo>
                  <a:cubicBezTo>
                    <a:pt x="124" y="1380"/>
                    <a:pt x="155" y="1395"/>
                    <a:pt x="201" y="1364"/>
                  </a:cubicBezTo>
                  <a:cubicBezTo>
                    <a:pt x="496" y="1209"/>
                    <a:pt x="496" y="1209"/>
                    <a:pt x="496" y="1209"/>
                  </a:cubicBezTo>
                  <a:cubicBezTo>
                    <a:pt x="573" y="1287"/>
                    <a:pt x="697" y="1318"/>
                    <a:pt x="806" y="1271"/>
                  </a:cubicBezTo>
                  <a:cubicBezTo>
                    <a:pt x="914" y="1240"/>
                    <a:pt x="992" y="1147"/>
                    <a:pt x="1007" y="1039"/>
                  </a:cubicBezTo>
                  <a:cubicBezTo>
                    <a:pt x="3471" y="171"/>
                    <a:pt x="3471" y="171"/>
                    <a:pt x="3471" y="171"/>
                  </a:cubicBezTo>
                  <a:cubicBezTo>
                    <a:pt x="3518" y="171"/>
                    <a:pt x="3533" y="109"/>
                    <a:pt x="3518" y="78"/>
                  </a:cubicBezTo>
                </a:path>
              </a:pathLst>
            </a:custGeom>
            <a:solidFill>
              <a:srgbClr val="41404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a:p>
          </p:txBody>
        </p:sp>
        <p:sp>
          <p:nvSpPr>
            <p:cNvPr id="69" name="Rectangle 68">
              <a:extLst>
                <a:ext uri="{FF2B5EF4-FFF2-40B4-BE49-F238E27FC236}">
                  <a16:creationId xmlns:a16="http://schemas.microsoft.com/office/drawing/2014/main" id="{882879F7-D972-766E-F818-A91153F512FA}"/>
                </a:ext>
              </a:extLst>
            </p:cNvPr>
            <p:cNvSpPr/>
            <p:nvPr/>
          </p:nvSpPr>
          <p:spPr>
            <a:xfrm>
              <a:off x="12894128" y="6341412"/>
              <a:ext cx="4298424" cy="1973991"/>
            </a:xfrm>
            <a:prstGeom prst="rect">
              <a:avLst/>
            </a:prstGeom>
          </p:spPr>
          <p:txBody>
            <a:bodyPr wrap="square">
              <a:spAutoFit/>
            </a:bodyPr>
            <a:lstStyle/>
            <a:p>
              <a:pPr algn="ctr"/>
              <a:r>
                <a:rPr lang="en-US" sz="2400" dirty="0">
                  <a:ea typeface="Roboto Medium" panose="02000000000000000000" pitchFamily="2" charset="0"/>
                  <a:cs typeface="Montserrat" charset="0"/>
                </a:rPr>
                <a:t>x 7</a:t>
              </a:r>
              <a:endParaRPr lang="en-US" sz="3600" dirty="0">
                <a:ea typeface="Roboto Medium" panose="02000000000000000000" pitchFamily="2" charset="0"/>
                <a:cs typeface="Montserrat" charset="0"/>
              </a:endParaRPr>
            </a:p>
          </p:txBody>
        </p:sp>
      </p:grpSp>
      <p:sp>
        <p:nvSpPr>
          <p:cNvPr id="11" name="TextBox 36">
            <a:extLst>
              <a:ext uri="{FF2B5EF4-FFF2-40B4-BE49-F238E27FC236}">
                <a16:creationId xmlns:a16="http://schemas.microsoft.com/office/drawing/2014/main" id="{A4F8288F-0DA4-7FAB-949C-D74CD4C92044}"/>
              </a:ext>
            </a:extLst>
          </p:cNvPr>
          <p:cNvSpPr txBox="1"/>
          <p:nvPr/>
        </p:nvSpPr>
        <p:spPr>
          <a:xfrm>
            <a:off x="2137006" y="3191344"/>
            <a:ext cx="3339798" cy="461665"/>
          </a:xfrm>
          <a:prstGeom prst="rect">
            <a:avLst/>
          </a:prstGeom>
          <a:noFill/>
        </p:spPr>
        <p:style>
          <a:lnRef idx="0">
            <a:scrgbClr r="0" g="0" b="0"/>
          </a:lnRef>
          <a:fillRef idx="0">
            <a:scrgbClr r="0" g="0" b="0"/>
          </a:fillRef>
          <a:effectRef idx="0">
            <a:scrgbClr r="0" g="0" b="0"/>
          </a:effectRef>
          <a:fontRef idx="major"/>
        </p:style>
        <p:txBody>
          <a:bodyPr wrap="square"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en-US" sz="2400" dirty="0">
                <a:latin typeface="+mn-lt"/>
              </a:rPr>
              <a:t>driving 1 to 2 hours </a:t>
            </a:r>
          </a:p>
        </p:txBody>
      </p:sp>
      <p:grpSp>
        <p:nvGrpSpPr>
          <p:cNvPr id="12" name="Group 11">
            <a:extLst>
              <a:ext uri="{FF2B5EF4-FFF2-40B4-BE49-F238E27FC236}">
                <a16:creationId xmlns:a16="http://schemas.microsoft.com/office/drawing/2014/main" id="{FC535068-B7D2-7353-8831-03267AFF49D0}"/>
              </a:ext>
            </a:extLst>
          </p:cNvPr>
          <p:cNvGrpSpPr/>
          <p:nvPr/>
        </p:nvGrpSpPr>
        <p:grpSpPr>
          <a:xfrm>
            <a:off x="6204198" y="3021812"/>
            <a:ext cx="814884" cy="1031953"/>
            <a:chOff x="12894128" y="3902966"/>
            <a:chExt cx="4298424" cy="4412437"/>
          </a:xfrm>
        </p:grpSpPr>
        <p:sp>
          <p:nvSpPr>
            <p:cNvPr id="50" name="Freeform 49">
              <a:extLst>
                <a:ext uri="{FF2B5EF4-FFF2-40B4-BE49-F238E27FC236}">
                  <a16:creationId xmlns:a16="http://schemas.microsoft.com/office/drawing/2014/main" id="{A3E29357-BD82-5960-11FE-E67806609906}"/>
                </a:ext>
              </a:extLst>
            </p:cNvPr>
            <p:cNvSpPr>
              <a:spLocks noChangeArrowheads="1"/>
            </p:cNvSpPr>
            <p:nvPr/>
          </p:nvSpPr>
          <p:spPr bwMode="auto">
            <a:xfrm>
              <a:off x="12894128" y="3902966"/>
              <a:ext cx="4298424" cy="2130073"/>
            </a:xfrm>
            <a:custGeom>
              <a:avLst/>
              <a:gdLst>
                <a:gd name="T0" fmla="*/ 8416 w 8417"/>
                <a:gd name="T1" fmla="*/ 4169 h 4170"/>
                <a:gd name="T2" fmla="*/ 8416 w 8417"/>
                <a:gd name="T3" fmla="*/ 4169 h 4170"/>
                <a:gd name="T4" fmla="*/ 8090 w 8417"/>
                <a:gd name="T5" fmla="*/ 4169 h 4170"/>
                <a:gd name="T6" fmla="*/ 4929 w 8417"/>
                <a:gd name="T7" fmla="*/ 387 h 4170"/>
                <a:gd name="T8" fmla="*/ 4216 w 8417"/>
                <a:gd name="T9" fmla="*/ 325 h 4170"/>
                <a:gd name="T10" fmla="*/ 4200 w 8417"/>
                <a:gd name="T11" fmla="*/ 325 h 4170"/>
                <a:gd name="T12" fmla="*/ 3642 w 8417"/>
                <a:gd name="T13" fmla="*/ 356 h 4170"/>
                <a:gd name="T14" fmla="*/ 2743 w 8417"/>
                <a:gd name="T15" fmla="*/ 604 h 4170"/>
                <a:gd name="T16" fmla="*/ 1767 w 8417"/>
                <a:gd name="T17" fmla="*/ 1193 h 4170"/>
                <a:gd name="T18" fmla="*/ 961 w 8417"/>
                <a:gd name="T19" fmla="*/ 2076 h 4170"/>
                <a:gd name="T20" fmla="*/ 604 w 8417"/>
                <a:gd name="T21" fmla="*/ 2758 h 4170"/>
                <a:gd name="T22" fmla="*/ 450 w 8417"/>
                <a:gd name="T23" fmla="*/ 3254 h 4170"/>
                <a:gd name="T24" fmla="*/ 326 w 8417"/>
                <a:gd name="T25" fmla="*/ 4169 h 4170"/>
                <a:gd name="T26" fmla="*/ 0 w 8417"/>
                <a:gd name="T27" fmla="*/ 4169 h 4170"/>
                <a:gd name="T28" fmla="*/ 186 w 8417"/>
                <a:gd name="T29" fmla="*/ 2991 h 4170"/>
                <a:gd name="T30" fmla="*/ 357 w 8417"/>
                <a:gd name="T31" fmla="*/ 2510 h 4170"/>
                <a:gd name="T32" fmla="*/ 728 w 8417"/>
                <a:gd name="T33" fmla="*/ 1844 h 4170"/>
                <a:gd name="T34" fmla="*/ 1534 w 8417"/>
                <a:gd name="T35" fmla="*/ 960 h 4170"/>
                <a:gd name="T36" fmla="*/ 2496 w 8417"/>
                <a:gd name="T37" fmla="*/ 372 h 4170"/>
                <a:gd name="T38" fmla="*/ 3363 w 8417"/>
                <a:gd name="T39" fmla="*/ 92 h 4170"/>
                <a:gd name="T40" fmla="*/ 3890 w 8417"/>
                <a:gd name="T41" fmla="*/ 15 h 4170"/>
                <a:gd name="T42" fmla="*/ 4216 w 8417"/>
                <a:gd name="T43" fmla="*/ 0 h 4170"/>
                <a:gd name="T44" fmla="*/ 4557 w 8417"/>
                <a:gd name="T45" fmla="*/ 15 h 4170"/>
                <a:gd name="T46" fmla="*/ 8416 w 8417"/>
                <a:gd name="T47" fmla="*/ 4169 h 4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417" h="4170">
                  <a:moveTo>
                    <a:pt x="8416" y="4169"/>
                  </a:moveTo>
                  <a:lnTo>
                    <a:pt x="8416" y="4169"/>
                  </a:lnTo>
                  <a:cubicBezTo>
                    <a:pt x="8090" y="4169"/>
                    <a:pt x="8090" y="4169"/>
                    <a:pt x="8090" y="4169"/>
                  </a:cubicBezTo>
                  <a:cubicBezTo>
                    <a:pt x="8075" y="2293"/>
                    <a:pt x="6726" y="728"/>
                    <a:pt x="4929" y="387"/>
                  </a:cubicBezTo>
                  <a:cubicBezTo>
                    <a:pt x="4696" y="340"/>
                    <a:pt x="4464" y="325"/>
                    <a:pt x="4216" y="325"/>
                  </a:cubicBezTo>
                  <a:cubicBezTo>
                    <a:pt x="4200" y="325"/>
                    <a:pt x="4200" y="325"/>
                    <a:pt x="4200" y="325"/>
                  </a:cubicBezTo>
                  <a:cubicBezTo>
                    <a:pt x="4014" y="325"/>
                    <a:pt x="3828" y="340"/>
                    <a:pt x="3642" y="356"/>
                  </a:cubicBezTo>
                  <a:cubicBezTo>
                    <a:pt x="3332" y="402"/>
                    <a:pt x="3022" y="496"/>
                    <a:pt x="2743" y="604"/>
                  </a:cubicBezTo>
                  <a:cubicBezTo>
                    <a:pt x="2387" y="759"/>
                    <a:pt x="2062" y="945"/>
                    <a:pt x="1767" y="1193"/>
                  </a:cubicBezTo>
                  <a:cubicBezTo>
                    <a:pt x="1457" y="1441"/>
                    <a:pt x="1178" y="1736"/>
                    <a:pt x="961" y="2076"/>
                  </a:cubicBezTo>
                  <a:cubicBezTo>
                    <a:pt x="822" y="2293"/>
                    <a:pt x="698" y="2510"/>
                    <a:pt x="604" y="2758"/>
                  </a:cubicBezTo>
                  <a:cubicBezTo>
                    <a:pt x="543" y="2913"/>
                    <a:pt x="481" y="3084"/>
                    <a:pt x="450" y="3254"/>
                  </a:cubicBezTo>
                  <a:cubicBezTo>
                    <a:pt x="372" y="3549"/>
                    <a:pt x="326" y="3859"/>
                    <a:pt x="326" y="4169"/>
                  </a:cubicBezTo>
                  <a:cubicBezTo>
                    <a:pt x="0" y="4169"/>
                    <a:pt x="0" y="4169"/>
                    <a:pt x="0" y="4169"/>
                  </a:cubicBezTo>
                  <a:cubicBezTo>
                    <a:pt x="16" y="3766"/>
                    <a:pt x="78" y="3363"/>
                    <a:pt x="186" y="2991"/>
                  </a:cubicBezTo>
                  <a:cubicBezTo>
                    <a:pt x="233" y="2836"/>
                    <a:pt x="295" y="2665"/>
                    <a:pt x="357" y="2510"/>
                  </a:cubicBezTo>
                  <a:cubicBezTo>
                    <a:pt x="465" y="2278"/>
                    <a:pt x="589" y="2045"/>
                    <a:pt x="728" y="1844"/>
                  </a:cubicBezTo>
                  <a:cubicBezTo>
                    <a:pt x="961" y="1518"/>
                    <a:pt x="1224" y="1208"/>
                    <a:pt x="1534" y="960"/>
                  </a:cubicBezTo>
                  <a:cubicBezTo>
                    <a:pt x="1829" y="728"/>
                    <a:pt x="2154" y="526"/>
                    <a:pt x="2496" y="372"/>
                  </a:cubicBezTo>
                  <a:cubicBezTo>
                    <a:pt x="2774" y="248"/>
                    <a:pt x="3069" y="154"/>
                    <a:pt x="3363" y="92"/>
                  </a:cubicBezTo>
                  <a:cubicBezTo>
                    <a:pt x="3534" y="46"/>
                    <a:pt x="3704" y="30"/>
                    <a:pt x="3890" y="15"/>
                  </a:cubicBezTo>
                  <a:cubicBezTo>
                    <a:pt x="3999" y="0"/>
                    <a:pt x="4107" y="0"/>
                    <a:pt x="4216" y="0"/>
                  </a:cubicBezTo>
                  <a:cubicBezTo>
                    <a:pt x="4324" y="0"/>
                    <a:pt x="4448" y="0"/>
                    <a:pt x="4557" y="15"/>
                  </a:cubicBezTo>
                  <a:cubicBezTo>
                    <a:pt x="6711" y="186"/>
                    <a:pt x="8400" y="1983"/>
                    <a:pt x="8416" y="4169"/>
                  </a:cubicBezTo>
                </a:path>
              </a:pathLst>
            </a:custGeom>
            <a:solidFill>
              <a:schemeClr val="bg1">
                <a:lumMod val="50000"/>
                <a:alpha val="10000"/>
              </a:schemeClr>
            </a:solidFill>
            <a:ln>
              <a:noFill/>
            </a:ln>
            <a:effectLst/>
          </p:spPr>
          <p:txBody>
            <a:bodyPr wrap="none" anchor="ctr"/>
            <a:lstStyle/>
            <a:p>
              <a:endParaRPr lang="en-US" sz="1050"/>
            </a:p>
          </p:txBody>
        </p:sp>
        <p:sp>
          <p:nvSpPr>
            <p:cNvPr id="51" name="Freeform 50">
              <a:extLst>
                <a:ext uri="{FF2B5EF4-FFF2-40B4-BE49-F238E27FC236}">
                  <a16:creationId xmlns:a16="http://schemas.microsoft.com/office/drawing/2014/main" id="{AFC18591-4927-4C40-CB7F-78C6DA4DCE63}"/>
                </a:ext>
              </a:extLst>
            </p:cNvPr>
            <p:cNvSpPr>
              <a:spLocks noChangeArrowheads="1"/>
            </p:cNvSpPr>
            <p:nvPr/>
          </p:nvSpPr>
          <p:spPr bwMode="auto">
            <a:xfrm>
              <a:off x="13060751" y="4067337"/>
              <a:ext cx="3965178" cy="1963450"/>
            </a:xfrm>
            <a:custGeom>
              <a:avLst/>
              <a:gdLst>
                <a:gd name="T0" fmla="*/ 1937 w 7765"/>
                <a:gd name="T1" fmla="*/ 3844 h 3845"/>
                <a:gd name="T2" fmla="*/ 1937 w 7765"/>
                <a:gd name="T3" fmla="*/ 3844 h 3845"/>
                <a:gd name="T4" fmla="*/ 3890 w 7765"/>
                <a:gd name="T5" fmla="*/ 1937 h 3845"/>
                <a:gd name="T6" fmla="*/ 5827 w 7765"/>
                <a:gd name="T7" fmla="*/ 3844 h 3845"/>
                <a:gd name="T8" fmla="*/ 7764 w 7765"/>
                <a:gd name="T9" fmla="*/ 3844 h 3845"/>
                <a:gd name="T10" fmla="*/ 3890 w 7765"/>
                <a:gd name="T11" fmla="*/ 0 h 3845"/>
                <a:gd name="T12" fmla="*/ 0 w 7765"/>
                <a:gd name="T13" fmla="*/ 3844 h 3845"/>
                <a:gd name="T14" fmla="*/ 1937 w 7765"/>
                <a:gd name="T15" fmla="*/ 3844 h 38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65" h="3845">
                  <a:moveTo>
                    <a:pt x="1937" y="3844"/>
                  </a:moveTo>
                  <a:lnTo>
                    <a:pt x="1937" y="3844"/>
                  </a:lnTo>
                  <a:cubicBezTo>
                    <a:pt x="1952" y="2790"/>
                    <a:pt x="2820" y="1937"/>
                    <a:pt x="3890" y="1937"/>
                  </a:cubicBezTo>
                  <a:cubicBezTo>
                    <a:pt x="4944" y="1937"/>
                    <a:pt x="5812" y="2790"/>
                    <a:pt x="5827" y="3844"/>
                  </a:cubicBezTo>
                  <a:cubicBezTo>
                    <a:pt x="7764" y="3844"/>
                    <a:pt x="7764" y="3844"/>
                    <a:pt x="7764" y="3844"/>
                  </a:cubicBezTo>
                  <a:cubicBezTo>
                    <a:pt x="7749" y="1720"/>
                    <a:pt x="6028" y="0"/>
                    <a:pt x="3890" y="0"/>
                  </a:cubicBezTo>
                  <a:cubicBezTo>
                    <a:pt x="1751" y="0"/>
                    <a:pt x="15" y="1720"/>
                    <a:pt x="0" y="3844"/>
                  </a:cubicBezTo>
                  <a:lnTo>
                    <a:pt x="1937" y="3844"/>
                  </a:ln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a:p>
          </p:txBody>
        </p:sp>
        <p:sp>
          <p:nvSpPr>
            <p:cNvPr id="52" name="Freeform 51">
              <a:extLst>
                <a:ext uri="{FF2B5EF4-FFF2-40B4-BE49-F238E27FC236}">
                  <a16:creationId xmlns:a16="http://schemas.microsoft.com/office/drawing/2014/main" id="{98EB3F00-125A-1382-DDBC-6CDA90D6CE56}"/>
                </a:ext>
              </a:extLst>
            </p:cNvPr>
            <p:cNvSpPr>
              <a:spLocks noChangeArrowheads="1"/>
            </p:cNvSpPr>
            <p:nvPr/>
          </p:nvSpPr>
          <p:spPr bwMode="auto">
            <a:xfrm>
              <a:off x="13060751" y="4898201"/>
              <a:ext cx="1170865" cy="1132586"/>
            </a:xfrm>
            <a:custGeom>
              <a:avLst/>
              <a:gdLst>
                <a:gd name="T0" fmla="*/ 0 w 2294"/>
                <a:gd name="T1" fmla="*/ 2217 h 2218"/>
                <a:gd name="T2" fmla="*/ 0 w 2294"/>
                <a:gd name="T3" fmla="*/ 2217 h 2218"/>
                <a:gd name="T4" fmla="*/ 1937 w 2294"/>
                <a:gd name="T5" fmla="*/ 2217 h 2218"/>
                <a:gd name="T6" fmla="*/ 2293 w 2294"/>
                <a:gd name="T7" fmla="*/ 1147 h 2218"/>
                <a:gd name="T8" fmla="*/ 712 w 2294"/>
                <a:gd name="T9" fmla="*/ 0 h 2218"/>
                <a:gd name="T10" fmla="*/ 0 w 2294"/>
                <a:gd name="T11" fmla="*/ 2217 h 2218"/>
              </a:gdLst>
              <a:ahLst/>
              <a:cxnLst>
                <a:cxn ang="0">
                  <a:pos x="T0" y="T1"/>
                </a:cxn>
                <a:cxn ang="0">
                  <a:pos x="T2" y="T3"/>
                </a:cxn>
                <a:cxn ang="0">
                  <a:pos x="T4" y="T5"/>
                </a:cxn>
                <a:cxn ang="0">
                  <a:pos x="T6" y="T7"/>
                </a:cxn>
                <a:cxn ang="0">
                  <a:pos x="T8" y="T9"/>
                </a:cxn>
                <a:cxn ang="0">
                  <a:pos x="T10" y="T11"/>
                </a:cxn>
              </a:cxnLst>
              <a:rect l="0" t="0" r="r" b="b"/>
              <a:pathLst>
                <a:path w="2294" h="2218">
                  <a:moveTo>
                    <a:pt x="0" y="2217"/>
                  </a:moveTo>
                  <a:lnTo>
                    <a:pt x="0" y="2217"/>
                  </a:lnTo>
                  <a:cubicBezTo>
                    <a:pt x="1937" y="2217"/>
                    <a:pt x="1937" y="2217"/>
                    <a:pt x="1937" y="2217"/>
                  </a:cubicBezTo>
                  <a:cubicBezTo>
                    <a:pt x="1952" y="1829"/>
                    <a:pt x="2076" y="1457"/>
                    <a:pt x="2293" y="1147"/>
                  </a:cubicBezTo>
                  <a:cubicBezTo>
                    <a:pt x="712" y="0"/>
                    <a:pt x="712" y="0"/>
                    <a:pt x="712" y="0"/>
                  </a:cubicBezTo>
                  <a:cubicBezTo>
                    <a:pt x="278" y="636"/>
                    <a:pt x="0" y="1395"/>
                    <a:pt x="0" y="2217"/>
                  </a:cubicBezTo>
                </a:path>
              </a:pathLst>
            </a:custGeom>
            <a:solidFill>
              <a:schemeClr val="accent1"/>
            </a:solidFill>
            <a:ln>
              <a:noFill/>
            </a:ln>
            <a:effectLst/>
          </p:spPr>
          <p:txBody>
            <a:bodyPr wrap="none" anchor="ctr"/>
            <a:lstStyle/>
            <a:p>
              <a:endParaRPr lang="en-US" sz="1050"/>
            </a:p>
          </p:txBody>
        </p:sp>
        <p:sp>
          <p:nvSpPr>
            <p:cNvPr id="53" name="Freeform 52">
              <a:extLst>
                <a:ext uri="{FF2B5EF4-FFF2-40B4-BE49-F238E27FC236}">
                  <a16:creationId xmlns:a16="http://schemas.microsoft.com/office/drawing/2014/main" id="{05946CA9-8002-2275-2C42-57B6DEB92ADF}"/>
                </a:ext>
              </a:extLst>
            </p:cNvPr>
            <p:cNvSpPr>
              <a:spLocks noChangeArrowheads="1"/>
            </p:cNvSpPr>
            <p:nvPr/>
          </p:nvSpPr>
          <p:spPr bwMode="auto">
            <a:xfrm>
              <a:off x="15852813" y="4891445"/>
              <a:ext cx="1170865" cy="1139342"/>
            </a:xfrm>
            <a:custGeom>
              <a:avLst/>
              <a:gdLst>
                <a:gd name="T0" fmla="*/ 0 w 2295"/>
                <a:gd name="T1" fmla="*/ 1147 h 2233"/>
                <a:gd name="T2" fmla="*/ 0 w 2295"/>
                <a:gd name="T3" fmla="*/ 1147 h 2233"/>
                <a:gd name="T4" fmla="*/ 357 w 2295"/>
                <a:gd name="T5" fmla="*/ 2232 h 2233"/>
                <a:gd name="T6" fmla="*/ 2294 w 2295"/>
                <a:gd name="T7" fmla="*/ 2232 h 2233"/>
                <a:gd name="T8" fmla="*/ 1582 w 2295"/>
                <a:gd name="T9" fmla="*/ 0 h 2233"/>
                <a:gd name="T10" fmla="*/ 0 w 2295"/>
                <a:gd name="T11" fmla="*/ 1147 h 2233"/>
              </a:gdLst>
              <a:ahLst/>
              <a:cxnLst>
                <a:cxn ang="0">
                  <a:pos x="T0" y="T1"/>
                </a:cxn>
                <a:cxn ang="0">
                  <a:pos x="T2" y="T3"/>
                </a:cxn>
                <a:cxn ang="0">
                  <a:pos x="T4" y="T5"/>
                </a:cxn>
                <a:cxn ang="0">
                  <a:pos x="T6" y="T7"/>
                </a:cxn>
                <a:cxn ang="0">
                  <a:pos x="T8" y="T9"/>
                </a:cxn>
                <a:cxn ang="0">
                  <a:pos x="T10" y="T11"/>
                </a:cxn>
              </a:cxnLst>
              <a:rect l="0" t="0" r="r" b="b"/>
              <a:pathLst>
                <a:path w="2295" h="2233">
                  <a:moveTo>
                    <a:pt x="0" y="1147"/>
                  </a:moveTo>
                  <a:lnTo>
                    <a:pt x="0" y="1147"/>
                  </a:lnTo>
                  <a:cubicBezTo>
                    <a:pt x="218" y="1457"/>
                    <a:pt x="357" y="1829"/>
                    <a:pt x="357" y="2232"/>
                  </a:cubicBezTo>
                  <a:cubicBezTo>
                    <a:pt x="2294" y="2232"/>
                    <a:pt x="2294" y="2232"/>
                    <a:pt x="2294" y="2232"/>
                  </a:cubicBezTo>
                  <a:cubicBezTo>
                    <a:pt x="2294" y="1410"/>
                    <a:pt x="2031" y="635"/>
                    <a:pt x="1582" y="0"/>
                  </a:cubicBezTo>
                  <a:lnTo>
                    <a:pt x="0" y="1147"/>
                  </a:lnTo>
                </a:path>
              </a:pathLst>
            </a:custGeom>
            <a:solidFill>
              <a:schemeClr val="accent1">
                <a:alpha val="20000"/>
              </a:schemeClr>
            </a:solidFill>
            <a:ln>
              <a:noFill/>
            </a:ln>
            <a:effectLst/>
          </p:spPr>
          <p:txBody>
            <a:bodyPr wrap="none" anchor="ctr"/>
            <a:lstStyle/>
            <a:p>
              <a:endParaRPr lang="en-US" sz="1050"/>
            </a:p>
          </p:txBody>
        </p:sp>
        <p:sp>
          <p:nvSpPr>
            <p:cNvPr id="54" name="Freeform 53">
              <a:extLst>
                <a:ext uri="{FF2B5EF4-FFF2-40B4-BE49-F238E27FC236}">
                  <a16:creationId xmlns:a16="http://schemas.microsoft.com/office/drawing/2014/main" id="{A1905A08-AB49-2158-0B75-96F62DE030A2}"/>
                </a:ext>
              </a:extLst>
            </p:cNvPr>
            <p:cNvSpPr>
              <a:spLocks noChangeArrowheads="1"/>
            </p:cNvSpPr>
            <p:nvPr/>
          </p:nvSpPr>
          <p:spPr bwMode="auto">
            <a:xfrm>
              <a:off x="15364202" y="4164159"/>
              <a:ext cx="1274441" cy="1290202"/>
            </a:xfrm>
            <a:custGeom>
              <a:avLst/>
              <a:gdLst>
                <a:gd name="T0" fmla="*/ 0 w 2496"/>
                <a:gd name="T1" fmla="*/ 1844 h 2527"/>
                <a:gd name="T2" fmla="*/ 0 w 2496"/>
                <a:gd name="T3" fmla="*/ 1844 h 2527"/>
                <a:gd name="T4" fmla="*/ 930 w 2496"/>
                <a:gd name="T5" fmla="*/ 2526 h 2527"/>
                <a:gd name="T6" fmla="*/ 2495 w 2496"/>
                <a:gd name="T7" fmla="*/ 1379 h 2527"/>
                <a:gd name="T8" fmla="*/ 589 w 2496"/>
                <a:gd name="T9" fmla="*/ 0 h 2527"/>
                <a:gd name="T10" fmla="*/ 0 w 2496"/>
                <a:gd name="T11" fmla="*/ 1844 h 2527"/>
              </a:gdLst>
              <a:ahLst/>
              <a:cxnLst>
                <a:cxn ang="0">
                  <a:pos x="T0" y="T1"/>
                </a:cxn>
                <a:cxn ang="0">
                  <a:pos x="T2" y="T3"/>
                </a:cxn>
                <a:cxn ang="0">
                  <a:pos x="T4" y="T5"/>
                </a:cxn>
                <a:cxn ang="0">
                  <a:pos x="T6" y="T7"/>
                </a:cxn>
                <a:cxn ang="0">
                  <a:pos x="T8" y="T9"/>
                </a:cxn>
                <a:cxn ang="0">
                  <a:pos x="T10" y="T11"/>
                </a:cxn>
              </a:cxnLst>
              <a:rect l="0" t="0" r="r" b="b"/>
              <a:pathLst>
                <a:path w="2496" h="2527">
                  <a:moveTo>
                    <a:pt x="0" y="1844"/>
                  </a:moveTo>
                  <a:lnTo>
                    <a:pt x="0" y="1844"/>
                  </a:lnTo>
                  <a:cubicBezTo>
                    <a:pt x="372" y="1984"/>
                    <a:pt x="697" y="2216"/>
                    <a:pt x="930" y="2526"/>
                  </a:cubicBezTo>
                  <a:cubicBezTo>
                    <a:pt x="2495" y="1379"/>
                    <a:pt x="2495" y="1379"/>
                    <a:pt x="2495" y="1379"/>
                  </a:cubicBezTo>
                  <a:cubicBezTo>
                    <a:pt x="2030" y="744"/>
                    <a:pt x="1364" y="263"/>
                    <a:pt x="589" y="0"/>
                  </a:cubicBezTo>
                  <a:lnTo>
                    <a:pt x="0" y="1844"/>
                  </a:lnTo>
                </a:path>
              </a:pathLst>
            </a:custGeom>
            <a:solidFill>
              <a:schemeClr val="accent1">
                <a:alpha val="40000"/>
              </a:schemeClr>
            </a:solidFill>
            <a:ln>
              <a:noFill/>
            </a:ln>
            <a:effectLst/>
          </p:spPr>
          <p:txBody>
            <a:bodyPr wrap="none" anchor="ctr"/>
            <a:lstStyle/>
            <a:p>
              <a:endParaRPr lang="en-US" sz="1050"/>
            </a:p>
          </p:txBody>
        </p:sp>
        <p:sp>
          <p:nvSpPr>
            <p:cNvPr id="55" name="Freeform 54">
              <a:extLst>
                <a:ext uri="{FF2B5EF4-FFF2-40B4-BE49-F238E27FC236}">
                  <a16:creationId xmlns:a16="http://schemas.microsoft.com/office/drawing/2014/main" id="{7AEA635C-2F68-ED33-D37D-2E438CB31F85}"/>
                </a:ext>
              </a:extLst>
            </p:cNvPr>
            <p:cNvSpPr>
              <a:spLocks noChangeArrowheads="1"/>
            </p:cNvSpPr>
            <p:nvPr/>
          </p:nvSpPr>
          <p:spPr bwMode="auto">
            <a:xfrm>
              <a:off x="13448037" y="4170913"/>
              <a:ext cx="1267686" cy="1283448"/>
            </a:xfrm>
            <a:custGeom>
              <a:avLst/>
              <a:gdLst>
                <a:gd name="T0" fmla="*/ 1565 w 2481"/>
                <a:gd name="T1" fmla="*/ 2511 h 2512"/>
                <a:gd name="T2" fmla="*/ 1565 w 2481"/>
                <a:gd name="T3" fmla="*/ 2511 h 2512"/>
                <a:gd name="T4" fmla="*/ 2480 w 2481"/>
                <a:gd name="T5" fmla="*/ 1845 h 2512"/>
                <a:gd name="T6" fmla="*/ 1875 w 2481"/>
                <a:gd name="T7" fmla="*/ 0 h 2512"/>
                <a:gd name="T8" fmla="*/ 0 w 2481"/>
                <a:gd name="T9" fmla="*/ 1380 h 2512"/>
                <a:gd name="T10" fmla="*/ 1565 w 2481"/>
                <a:gd name="T11" fmla="*/ 2511 h 2512"/>
              </a:gdLst>
              <a:ahLst/>
              <a:cxnLst>
                <a:cxn ang="0">
                  <a:pos x="T0" y="T1"/>
                </a:cxn>
                <a:cxn ang="0">
                  <a:pos x="T2" y="T3"/>
                </a:cxn>
                <a:cxn ang="0">
                  <a:pos x="T4" y="T5"/>
                </a:cxn>
                <a:cxn ang="0">
                  <a:pos x="T6" y="T7"/>
                </a:cxn>
                <a:cxn ang="0">
                  <a:pos x="T8" y="T9"/>
                </a:cxn>
                <a:cxn ang="0">
                  <a:pos x="T10" y="T11"/>
                </a:cxn>
              </a:cxnLst>
              <a:rect l="0" t="0" r="r" b="b"/>
              <a:pathLst>
                <a:path w="2481" h="2512">
                  <a:moveTo>
                    <a:pt x="1565" y="2511"/>
                  </a:moveTo>
                  <a:lnTo>
                    <a:pt x="1565" y="2511"/>
                  </a:lnTo>
                  <a:cubicBezTo>
                    <a:pt x="1798" y="2217"/>
                    <a:pt x="2108" y="1969"/>
                    <a:pt x="2480" y="1845"/>
                  </a:cubicBezTo>
                  <a:cubicBezTo>
                    <a:pt x="1875" y="0"/>
                    <a:pt x="1875" y="0"/>
                    <a:pt x="1875" y="0"/>
                  </a:cubicBezTo>
                  <a:cubicBezTo>
                    <a:pt x="1116" y="264"/>
                    <a:pt x="465" y="744"/>
                    <a:pt x="0" y="1380"/>
                  </a:cubicBezTo>
                  <a:lnTo>
                    <a:pt x="1565" y="2511"/>
                  </a:lnTo>
                </a:path>
              </a:pathLst>
            </a:custGeom>
            <a:solidFill>
              <a:schemeClr val="accent1">
                <a:alpha val="80000"/>
              </a:schemeClr>
            </a:solidFill>
            <a:ln>
              <a:noFill/>
            </a:ln>
            <a:effectLst/>
          </p:spPr>
          <p:txBody>
            <a:bodyPr wrap="none" anchor="ctr"/>
            <a:lstStyle/>
            <a:p>
              <a:endParaRPr lang="en-US" sz="1050"/>
            </a:p>
          </p:txBody>
        </p:sp>
        <p:sp>
          <p:nvSpPr>
            <p:cNvPr id="56" name="Freeform 55">
              <a:extLst>
                <a:ext uri="{FF2B5EF4-FFF2-40B4-BE49-F238E27FC236}">
                  <a16:creationId xmlns:a16="http://schemas.microsoft.com/office/drawing/2014/main" id="{26C805DF-9CEB-78D7-7692-96ED42F01791}"/>
                </a:ext>
              </a:extLst>
            </p:cNvPr>
            <p:cNvSpPr>
              <a:spLocks noChangeArrowheads="1"/>
            </p:cNvSpPr>
            <p:nvPr/>
          </p:nvSpPr>
          <p:spPr bwMode="auto">
            <a:xfrm>
              <a:off x="14436516" y="4067337"/>
              <a:ext cx="1195634" cy="1038017"/>
            </a:xfrm>
            <a:custGeom>
              <a:avLst/>
              <a:gdLst>
                <a:gd name="T0" fmla="*/ 605 w 2342"/>
                <a:gd name="T1" fmla="*/ 2030 h 2031"/>
                <a:gd name="T2" fmla="*/ 605 w 2342"/>
                <a:gd name="T3" fmla="*/ 2030 h 2031"/>
                <a:gd name="T4" fmla="*/ 1194 w 2342"/>
                <a:gd name="T5" fmla="*/ 1937 h 2031"/>
                <a:gd name="T6" fmla="*/ 1752 w 2342"/>
                <a:gd name="T7" fmla="*/ 2015 h 2031"/>
                <a:gd name="T8" fmla="*/ 2341 w 2342"/>
                <a:gd name="T9" fmla="*/ 171 h 2031"/>
                <a:gd name="T10" fmla="*/ 1194 w 2342"/>
                <a:gd name="T11" fmla="*/ 0 h 2031"/>
                <a:gd name="T12" fmla="*/ 0 w 2342"/>
                <a:gd name="T13" fmla="*/ 186 h 2031"/>
                <a:gd name="T14" fmla="*/ 605 w 2342"/>
                <a:gd name="T15" fmla="*/ 2030 h 20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42" h="2031">
                  <a:moveTo>
                    <a:pt x="605" y="2030"/>
                  </a:moveTo>
                  <a:lnTo>
                    <a:pt x="605" y="2030"/>
                  </a:lnTo>
                  <a:cubicBezTo>
                    <a:pt x="791" y="1968"/>
                    <a:pt x="992" y="1937"/>
                    <a:pt x="1194" y="1937"/>
                  </a:cubicBezTo>
                  <a:cubicBezTo>
                    <a:pt x="1380" y="1937"/>
                    <a:pt x="1566" y="1968"/>
                    <a:pt x="1752" y="2015"/>
                  </a:cubicBezTo>
                  <a:cubicBezTo>
                    <a:pt x="2341" y="171"/>
                    <a:pt x="2341" y="171"/>
                    <a:pt x="2341" y="171"/>
                  </a:cubicBezTo>
                  <a:cubicBezTo>
                    <a:pt x="1984" y="62"/>
                    <a:pt x="1597" y="0"/>
                    <a:pt x="1194" y="0"/>
                  </a:cubicBezTo>
                  <a:cubicBezTo>
                    <a:pt x="775" y="0"/>
                    <a:pt x="388" y="62"/>
                    <a:pt x="0" y="186"/>
                  </a:cubicBezTo>
                  <a:lnTo>
                    <a:pt x="605" y="2030"/>
                  </a:lnTo>
                </a:path>
              </a:pathLst>
            </a:custGeom>
            <a:solidFill>
              <a:schemeClr val="accent1">
                <a:alpha val="60000"/>
              </a:schemeClr>
            </a:solidFill>
            <a:ln>
              <a:noFill/>
            </a:ln>
            <a:effectLst/>
          </p:spPr>
          <p:txBody>
            <a:bodyPr wrap="none" anchor="ctr"/>
            <a:lstStyle/>
            <a:p>
              <a:endParaRPr lang="en-US" sz="1050"/>
            </a:p>
          </p:txBody>
        </p:sp>
        <p:sp>
          <p:nvSpPr>
            <p:cNvPr id="57" name="Freeform 56">
              <a:extLst>
                <a:ext uri="{FF2B5EF4-FFF2-40B4-BE49-F238E27FC236}">
                  <a16:creationId xmlns:a16="http://schemas.microsoft.com/office/drawing/2014/main" id="{A08CF6DE-77B0-B5BB-1372-7D449700DEA2}"/>
                </a:ext>
              </a:extLst>
            </p:cNvPr>
            <p:cNvSpPr>
              <a:spLocks noChangeArrowheads="1"/>
            </p:cNvSpPr>
            <p:nvPr/>
          </p:nvSpPr>
          <p:spPr bwMode="auto">
            <a:xfrm>
              <a:off x="14049230" y="5049062"/>
              <a:ext cx="1994973" cy="981725"/>
            </a:xfrm>
            <a:custGeom>
              <a:avLst/>
              <a:gdLst>
                <a:gd name="T0" fmla="*/ 279 w 3906"/>
                <a:gd name="T1" fmla="*/ 1922 h 1923"/>
                <a:gd name="T2" fmla="*/ 279 w 3906"/>
                <a:gd name="T3" fmla="*/ 1922 h 1923"/>
                <a:gd name="T4" fmla="*/ 1953 w 3906"/>
                <a:gd name="T5" fmla="*/ 294 h 1923"/>
                <a:gd name="T6" fmla="*/ 3611 w 3906"/>
                <a:gd name="T7" fmla="*/ 1922 h 1923"/>
                <a:gd name="T8" fmla="*/ 3905 w 3906"/>
                <a:gd name="T9" fmla="*/ 1922 h 1923"/>
                <a:gd name="T10" fmla="*/ 3905 w 3906"/>
                <a:gd name="T11" fmla="*/ 1922 h 1923"/>
                <a:gd name="T12" fmla="*/ 3317 w 3906"/>
                <a:gd name="T13" fmla="*/ 573 h 1923"/>
                <a:gd name="T14" fmla="*/ 1953 w 3906"/>
                <a:gd name="T15" fmla="*/ 0 h 1923"/>
                <a:gd name="T16" fmla="*/ 573 w 3906"/>
                <a:gd name="T17" fmla="*/ 573 h 1923"/>
                <a:gd name="T18" fmla="*/ 0 w 3906"/>
                <a:gd name="T19" fmla="*/ 1922 h 1923"/>
                <a:gd name="T20" fmla="*/ 0 w 3906"/>
                <a:gd name="T21" fmla="*/ 1922 h 1923"/>
                <a:gd name="T22" fmla="*/ 279 w 3906"/>
                <a:gd name="T23" fmla="*/ 1922 h 1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906" h="1923">
                  <a:moveTo>
                    <a:pt x="279" y="1922"/>
                  </a:moveTo>
                  <a:lnTo>
                    <a:pt x="279" y="1922"/>
                  </a:lnTo>
                  <a:cubicBezTo>
                    <a:pt x="294" y="1023"/>
                    <a:pt x="1054" y="294"/>
                    <a:pt x="1953" y="294"/>
                  </a:cubicBezTo>
                  <a:cubicBezTo>
                    <a:pt x="2852" y="294"/>
                    <a:pt x="3595" y="1023"/>
                    <a:pt x="3611" y="1922"/>
                  </a:cubicBezTo>
                  <a:cubicBezTo>
                    <a:pt x="3905" y="1922"/>
                    <a:pt x="3905" y="1922"/>
                    <a:pt x="3905" y="1922"/>
                  </a:cubicBezTo>
                  <a:lnTo>
                    <a:pt x="3905" y="1922"/>
                  </a:lnTo>
                  <a:cubicBezTo>
                    <a:pt x="3890" y="1410"/>
                    <a:pt x="3689" y="930"/>
                    <a:pt x="3317" y="573"/>
                  </a:cubicBezTo>
                  <a:cubicBezTo>
                    <a:pt x="2945" y="201"/>
                    <a:pt x="2464" y="0"/>
                    <a:pt x="1953" y="0"/>
                  </a:cubicBezTo>
                  <a:cubicBezTo>
                    <a:pt x="1426" y="0"/>
                    <a:pt x="945" y="201"/>
                    <a:pt x="573" y="573"/>
                  </a:cubicBezTo>
                  <a:cubicBezTo>
                    <a:pt x="217" y="930"/>
                    <a:pt x="0" y="1410"/>
                    <a:pt x="0" y="1922"/>
                  </a:cubicBezTo>
                  <a:lnTo>
                    <a:pt x="0" y="1922"/>
                  </a:lnTo>
                  <a:lnTo>
                    <a:pt x="279" y="1922"/>
                  </a:lnTo>
                </a:path>
              </a:pathLst>
            </a:custGeom>
            <a:solidFill>
              <a:schemeClr val="bg1">
                <a:lumMod val="50000"/>
                <a:alpha val="10000"/>
              </a:schemeClr>
            </a:solidFill>
            <a:ln>
              <a:noFill/>
            </a:ln>
            <a:effectLst/>
          </p:spPr>
          <p:txBody>
            <a:bodyPr wrap="none" anchor="ctr"/>
            <a:lstStyle/>
            <a:p>
              <a:endParaRPr lang="en-US" sz="1050"/>
            </a:p>
          </p:txBody>
        </p:sp>
        <p:sp>
          <p:nvSpPr>
            <p:cNvPr id="58" name="Freeform 57">
              <a:extLst>
                <a:ext uri="{FF2B5EF4-FFF2-40B4-BE49-F238E27FC236}">
                  <a16:creationId xmlns:a16="http://schemas.microsoft.com/office/drawing/2014/main" id="{56E24B13-B8E2-CA36-153C-FC4E3A48C2B3}"/>
                </a:ext>
              </a:extLst>
            </p:cNvPr>
            <p:cNvSpPr>
              <a:spLocks noChangeArrowheads="1"/>
            </p:cNvSpPr>
            <p:nvPr/>
          </p:nvSpPr>
          <p:spPr bwMode="auto">
            <a:xfrm rot="14126478">
              <a:off x="13940541" y="5241652"/>
              <a:ext cx="1461979" cy="880558"/>
            </a:xfrm>
            <a:custGeom>
              <a:avLst/>
              <a:gdLst>
                <a:gd name="T0" fmla="*/ 3518 w 3534"/>
                <a:gd name="T1" fmla="*/ 78 h 1396"/>
                <a:gd name="T2" fmla="*/ 3518 w 3534"/>
                <a:gd name="T3" fmla="*/ 78 h 1396"/>
                <a:gd name="T4" fmla="*/ 3409 w 3534"/>
                <a:gd name="T5" fmla="*/ 16 h 1396"/>
                <a:gd name="T6" fmla="*/ 914 w 3534"/>
                <a:gd name="T7" fmla="*/ 760 h 1396"/>
                <a:gd name="T8" fmla="*/ 620 w 3534"/>
                <a:gd name="T9" fmla="*/ 698 h 1396"/>
                <a:gd name="T10" fmla="*/ 403 w 3534"/>
                <a:gd name="T11" fmla="*/ 930 h 1396"/>
                <a:gd name="T12" fmla="*/ 62 w 3534"/>
                <a:gd name="T13" fmla="*/ 977 h 1396"/>
                <a:gd name="T14" fmla="*/ 15 w 3534"/>
                <a:gd name="T15" fmla="*/ 1054 h 1396"/>
                <a:gd name="T16" fmla="*/ 62 w 3534"/>
                <a:gd name="T17" fmla="*/ 1194 h 1396"/>
                <a:gd name="T18" fmla="*/ 108 w 3534"/>
                <a:gd name="T19" fmla="*/ 1333 h 1396"/>
                <a:gd name="T20" fmla="*/ 201 w 3534"/>
                <a:gd name="T21" fmla="*/ 1364 h 1396"/>
                <a:gd name="T22" fmla="*/ 496 w 3534"/>
                <a:gd name="T23" fmla="*/ 1209 h 1396"/>
                <a:gd name="T24" fmla="*/ 806 w 3534"/>
                <a:gd name="T25" fmla="*/ 1271 h 1396"/>
                <a:gd name="T26" fmla="*/ 1007 w 3534"/>
                <a:gd name="T27" fmla="*/ 1039 h 1396"/>
                <a:gd name="T28" fmla="*/ 3471 w 3534"/>
                <a:gd name="T29" fmla="*/ 171 h 1396"/>
                <a:gd name="T30" fmla="*/ 3518 w 3534"/>
                <a:gd name="T31" fmla="*/ 78 h 1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534" h="1396">
                  <a:moveTo>
                    <a:pt x="3518" y="78"/>
                  </a:moveTo>
                  <a:lnTo>
                    <a:pt x="3518" y="78"/>
                  </a:lnTo>
                  <a:cubicBezTo>
                    <a:pt x="3503" y="31"/>
                    <a:pt x="3456" y="0"/>
                    <a:pt x="3409" y="16"/>
                  </a:cubicBezTo>
                  <a:cubicBezTo>
                    <a:pt x="914" y="760"/>
                    <a:pt x="914" y="760"/>
                    <a:pt x="914" y="760"/>
                  </a:cubicBezTo>
                  <a:cubicBezTo>
                    <a:pt x="837" y="682"/>
                    <a:pt x="728" y="651"/>
                    <a:pt x="620" y="698"/>
                  </a:cubicBezTo>
                  <a:cubicBezTo>
                    <a:pt x="496" y="729"/>
                    <a:pt x="434" y="822"/>
                    <a:pt x="403" y="930"/>
                  </a:cubicBezTo>
                  <a:cubicBezTo>
                    <a:pt x="62" y="977"/>
                    <a:pt x="62" y="977"/>
                    <a:pt x="62" y="977"/>
                  </a:cubicBezTo>
                  <a:cubicBezTo>
                    <a:pt x="31" y="977"/>
                    <a:pt x="0" y="1023"/>
                    <a:pt x="15" y="1054"/>
                  </a:cubicBezTo>
                  <a:cubicBezTo>
                    <a:pt x="62" y="1194"/>
                    <a:pt x="62" y="1194"/>
                    <a:pt x="62" y="1194"/>
                  </a:cubicBezTo>
                  <a:cubicBezTo>
                    <a:pt x="108" y="1333"/>
                    <a:pt x="108" y="1333"/>
                    <a:pt x="108" y="1333"/>
                  </a:cubicBezTo>
                  <a:cubicBezTo>
                    <a:pt x="124" y="1380"/>
                    <a:pt x="155" y="1395"/>
                    <a:pt x="201" y="1364"/>
                  </a:cubicBezTo>
                  <a:cubicBezTo>
                    <a:pt x="496" y="1209"/>
                    <a:pt x="496" y="1209"/>
                    <a:pt x="496" y="1209"/>
                  </a:cubicBezTo>
                  <a:cubicBezTo>
                    <a:pt x="573" y="1287"/>
                    <a:pt x="697" y="1318"/>
                    <a:pt x="806" y="1271"/>
                  </a:cubicBezTo>
                  <a:cubicBezTo>
                    <a:pt x="914" y="1240"/>
                    <a:pt x="992" y="1147"/>
                    <a:pt x="1007" y="1039"/>
                  </a:cubicBezTo>
                  <a:cubicBezTo>
                    <a:pt x="3471" y="171"/>
                    <a:pt x="3471" y="171"/>
                    <a:pt x="3471" y="171"/>
                  </a:cubicBezTo>
                  <a:cubicBezTo>
                    <a:pt x="3518" y="171"/>
                    <a:pt x="3533" y="109"/>
                    <a:pt x="3518" y="78"/>
                  </a:cubicBezTo>
                </a:path>
              </a:pathLst>
            </a:custGeom>
            <a:solidFill>
              <a:srgbClr val="41404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a:p>
          </p:txBody>
        </p:sp>
        <p:sp>
          <p:nvSpPr>
            <p:cNvPr id="59" name="Rectangle 58">
              <a:extLst>
                <a:ext uri="{FF2B5EF4-FFF2-40B4-BE49-F238E27FC236}">
                  <a16:creationId xmlns:a16="http://schemas.microsoft.com/office/drawing/2014/main" id="{EF99ACFB-ED35-D3A5-C665-BBF3EDA932CC}"/>
                </a:ext>
              </a:extLst>
            </p:cNvPr>
            <p:cNvSpPr/>
            <p:nvPr/>
          </p:nvSpPr>
          <p:spPr>
            <a:xfrm>
              <a:off x="12894128" y="6341410"/>
              <a:ext cx="4298424" cy="1973993"/>
            </a:xfrm>
            <a:prstGeom prst="rect">
              <a:avLst/>
            </a:prstGeom>
          </p:spPr>
          <p:txBody>
            <a:bodyPr wrap="square">
              <a:spAutoFit/>
            </a:bodyPr>
            <a:lstStyle/>
            <a:p>
              <a:pPr algn="ctr"/>
              <a:r>
                <a:rPr lang="en-US" sz="2400" dirty="0">
                  <a:ea typeface="Roboto Medium" panose="02000000000000000000" pitchFamily="2" charset="0"/>
                  <a:cs typeface="Montserrat" charset="0"/>
                </a:rPr>
                <a:t>x 10</a:t>
              </a:r>
              <a:endParaRPr lang="en-US" sz="3600" dirty="0">
                <a:ea typeface="Roboto Medium" panose="02000000000000000000" pitchFamily="2" charset="0"/>
                <a:cs typeface="Montserrat" charset="0"/>
              </a:endParaRPr>
            </a:p>
          </p:txBody>
        </p:sp>
      </p:grpSp>
      <p:sp>
        <p:nvSpPr>
          <p:cNvPr id="13" name="TextBox 48">
            <a:extLst>
              <a:ext uri="{FF2B5EF4-FFF2-40B4-BE49-F238E27FC236}">
                <a16:creationId xmlns:a16="http://schemas.microsoft.com/office/drawing/2014/main" id="{4264C448-37CE-686B-B452-E36CC38F3187}"/>
              </a:ext>
            </a:extLst>
          </p:cNvPr>
          <p:cNvSpPr txBox="1"/>
          <p:nvPr/>
        </p:nvSpPr>
        <p:spPr>
          <a:xfrm>
            <a:off x="7238985" y="3170528"/>
            <a:ext cx="3317972" cy="461665"/>
          </a:xfrm>
          <a:prstGeom prst="rect">
            <a:avLst/>
          </a:prstGeom>
          <a:noFill/>
        </p:spPr>
        <p:style>
          <a:lnRef idx="0">
            <a:scrgbClr r="0" g="0" b="0"/>
          </a:lnRef>
          <a:fillRef idx="0">
            <a:scrgbClr r="0" g="0" b="0"/>
          </a:fillRef>
          <a:effectRef idx="0">
            <a:scrgbClr r="0" g="0" b="0"/>
          </a:effectRef>
          <a:fontRef idx="major"/>
        </p:style>
        <p:txBody>
          <a:bodyPr wrap="square"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en-US" sz="2400" dirty="0">
                <a:latin typeface="+mn-lt"/>
              </a:rPr>
              <a:t>awake 15 to 19 hours</a:t>
            </a:r>
          </a:p>
        </p:txBody>
      </p:sp>
      <p:grpSp>
        <p:nvGrpSpPr>
          <p:cNvPr id="14" name="Group 13">
            <a:extLst>
              <a:ext uri="{FF2B5EF4-FFF2-40B4-BE49-F238E27FC236}">
                <a16:creationId xmlns:a16="http://schemas.microsoft.com/office/drawing/2014/main" id="{FDA6C88F-82AF-104C-7EF6-6159E9306BE2}"/>
              </a:ext>
            </a:extLst>
          </p:cNvPr>
          <p:cNvGrpSpPr/>
          <p:nvPr/>
        </p:nvGrpSpPr>
        <p:grpSpPr>
          <a:xfrm>
            <a:off x="1175079" y="4347548"/>
            <a:ext cx="814884" cy="1031953"/>
            <a:chOff x="12894128" y="3902966"/>
            <a:chExt cx="4298424" cy="4412437"/>
          </a:xfrm>
        </p:grpSpPr>
        <p:sp>
          <p:nvSpPr>
            <p:cNvPr id="40" name="Freeform 39">
              <a:extLst>
                <a:ext uri="{FF2B5EF4-FFF2-40B4-BE49-F238E27FC236}">
                  <a16:creationId xmlns:a16="http://schemas.microsoft.com/office/drawing/2014/main" id="{461D8924-4C5D-D5F0-E25F-81DEEF9C319A}"/>
                </a:ext>
              </a:extLst>
            </p:cNvPr>
            <p:cNvSpPr>
              <a:spLocks noChangeArrowheads="1"/>
            </p:cNvSpPr>
            <p:nvPr/>
          </p:nvSpPr>
          <p:spPr bwMode="auto">
            <a:xfrm>
              <a:off x="12894128" y="3902966"/>
              <a:ext cx="4298424" cy="2130073"/>
            </a:xfrm>
            <a:custGeom>
              <a:avLst/>
              <a:gdLst>
                <a:gd name="T0" fmla="*/ 8416 w 8417"/>
                <a:gd name="T1" fmla="*/ 4169 h 4170"/>
                <a:gd name="T2" fmla="*/ 8416 w 8417"/>
                <a:gd name="T3" fmla="*/ 4169 h 4170"/>
                <a:gd name="T4" fmla="*/ 8090 w 8417"/>
                <a:gd name="T5" fmla="*/ 4169 h 4170"/>
                <a:gd name="T6" fmla="*/ 4929 w 8417"/>
                <a:gd name="T7" fmla="*/ 387 h 4170"/>
                <a:gd name="T8" fmla="*/ 4216 w 8417"/>
                <a:gd name="T9" fmla="*/ 325 h 4170"/>
                <a:gd name="T10" fmla="*/ 4200 w 8417"/>
                <a:gd name="T11" fmla="*/ 325 h 4170"/>
                <a:gd name="T12" fmla="*/ 3642 w 8417"/>
                <a:gd name="T13" fmla="*/ 356 h 4170"/>
                <a:gd name="T14" fmla="*/ 2743 w 8417"/>
                <a:gd name="T15" fmla="*/ 604 h 4170"/>
                <a:gd name="T16" fmla="*/ 1767 w 8417"/>
                <a:gd name="T17" fmla="*/ 1193 h 4170"/>
                <a:gd name="T18" fmla="*/ 961 w 8417"/>
                <a:gd name="T19" fmla="*/ 2076 h 4170"/>
                <a:gd name="T20" fmla="*/ 604 w 8417"/>
                <a:gd name="T21" fmla="*/ 2758 h 4170"/>
                <a:gd name="T22" fmla="*/ 450 w 8417"/>
                <a:gd name="T23" fmla="*/ 3254 h 4170"/>
                <a:gd name="T24" fmla="*/ 326 w 8417"/>
                <a:gd name="T25" fmla="*/ 4169 h 4170"/>
                <a:gd name="T26" fmla="*/ 0 w 8417"/>
                <a:gd name="T27" fmla="*/ 4169 h 4170"/>
                <a:gd name="T28" fmla="*/ 186 w 8417"/>
                <a:gd name="T29" fmla="*/ 2991 h 4170"/>
                <a:gd name="T30" fmla="*/ 357 w 8417"/>
                <a:gd name="T31" fmla="*/ 2510 h 4170"/>
                <a:gd name="T32" fmla="*/ 728 w 8417"/>
                <a:gd name="T33" fmla="*/ 1844 h 4170"/>
                <a:gd name="T34" fmla="*/ 1534 w 8417"/>
                <a:gd name="T35" fmla="*/ 960 h 4170"/>
                <a:gd name="T36" fmla="*/ 2496 w 8417"/>
                <a:gd name="T37" fmla="*/ 372 h 4170"/>
                <a:gd name="T38" fmla="*/ 3363 w 8417"/>
                <a:gd name="T39" fmla="*/ 92 h 4170"/>
                <a:gd name="T40" fmla="*/ 3890 w 8417"/>
                <a:gd name="T41" fmla="*/ 15 h 4170"/>
                <a:gd name="T42" fmla="*/ 4216 w 8417"/>
                <a:gd name="T43" fmla="*/ 0 h 4170"/>
                <a:gd name="T44" fmla="*/ 4557 w 8417"/>
                <a:gd name="T45" fmla="*/ 15 h 4170"/>
                <a:gd name="T46" fmla="*/ 8416 w 8417"/>
                <a:gd name="T47" fmla="*/ 4169 h 4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417" h="4170">
                  <a:moveTo>
                    <a:pt x="8416" y="4169"/>
                  </a:moveTo>
                  <a:lnTo>
                    <a:pt x="8416" y="4169"/>
                  </a:lnTo>
                  <a:cubicBezTo>
                    <a:pt x="8090" y="4169"/>
                    <a:pt x="8090" y="4169"/>
                    <a:pt x="8090" y="4169"/>
                  </a:cubicBezTo>
                  <a:cubicBezTo>
                    <a:pt x="8075" y="2293"/>
                    <a:pt x="6726" y="728"/>
                    <a:pt x="4929" y="387"/>
                  </a:cubicBezTo>
                  <a:cubicBezTo>
                    <a:pt x="4696" y="340"/>
                    <a:pt x="4464" y="325"/>
                    <a:pt x="4216" y="325"/>
                  </a:cubicBezTo>
                  <a:cubicBezTo>
                    <a:pt x="4200" y="325"/>
                    <a:pt x="4200" y="325"/>
                    <a:pt x="4200" y="325"/>
                  </a:cubicBezTo>
                  <a:cubicBezTo>
                    <a:pt x="4014" y="325"/>
                    <a:pt x="3828" y="340"/>
                    <a:pt x="3642" y="356"/>
                  </a:cubicBezTo>
                  <a:cubicBezTo>
                    <a:pt x="3332" y="402"/>
                    <a:pt x="3022" y="496"/>
                    <a:pt x="2743" y="604"/>
                  </a:cubicBezTo>
                  <a:cubicBezTo>
                    <a:pt x="2387" y="759"/>
                    <a:pt x="2062" y="945"/>
                    <a:pt x="1767" y="1193"/>
                  </a:cubicBezTo>
                  <a:cubicBezTo>
                    <a:pt x="1457" y="1441"/>
                    <a:pt x="1178" y="1736"/>
                    <a:pt x="961" y="2076"/>
                  </a:cubicBezTo>
                  <a:cubicBezTo>
                    <a:pt x="822" y="2293"/>
                    <a:pt x="698" y="2510"/>
                    <a:pt x="604" y="2758"/>
                  </a:cubicBezTo>
                  <a:cubicBezTo>
                    <a:pt x="543" y="2913"/>
                    <a:pt x="481" y="3084"/>
                    <a:pt x="450" y="3254"/>
                  </a:cubicBezTo>
                  <a:cubicBezTo>
                    <a:pt x="372" y="3549"/>
                    <a:pt x="326" y="3859"/>
                    <a:pt x="326" y="4169"/>
                  </a:cubicBezTo>
                  <a:cubicBezTo>
                    <a:pt x="0" y="4169"/>
                    <a:pt x="0" y="4169"/>
                    <a:pt x="0" y="4169"/>
                  </a:cubicBezTo>
                  <a:cubicBezTo>
                    <a:pt x="16" y="3766"/>
                    <a:pt x="78" y="3363"/>
                    <a:pt x="186" y="2991"/>
                  </a:cubicBezTo>
                  <a:cubicBezTo>
                    <a:pt x="233" y="2836"/>
                    <a:pt x="295" y="2665"/>
                    <a:pt x="357" y="2510"/>
                  </a:cubicBezTo>
                  <a:cubicBezTo>
                    <a:pt x="465" y="2278"/>
                    <a:pt x="589" y="2045"/>
                    <a:pt x="728" y="1844"/>
                  </a:cubicBezTo>
                  <a:cubicBezTo>
                    <a:pt x="961" y="1518"/>
                    <a:pt x="1224" y="1208"/>
                    <a:pt x="1534" y="960"/>
                  </a:cubicBezTo>
                  <a:cubicBezTo>
                    <a:pt x="1829" y="728"/>
                    <a:pt x="2154" y="526"/>
                    <a:pt x="2496" y="372"/>
                  </a:cubicBezTo>
                  <a:cubicBezTo>
                    <a:pt x="2774" y="248"/>
                    <a:pt x="3069" y="154"/>
                    <a:pt x="3363" y="92"/>
                  </a:cubicBezTo>
                  <a:cubicBezTo>
                    <a:pt x="3534" y="46"/>
                    <a:pt x="3704" y="30"/>
                    <a:pt x="3890" y="15"/>
                  </a:cubicBezTo>
                  <a:cubicBezTo>
                    <a:pt x="3999" y="0"/>
                    <a:pt x="4107" y="0"/>
                    <a:pt x="4216" y="0"/>
                  </a:cubicBezTo>
                  <a:cubicBezTo>
                    <a:pt x="4324" y="0"/>
                    <a:pt x="4448" y="0"/>
                    <a:pt x="4557" y="15"/>
                  </a:cubicBezTo>
                  <a:cubicBezTo>
                    <a:pt x="6711" y="186"/>
                    <a:pt x="8400" y="1983"/>
                    <a:pt x="8416" y="4169"/>
                  </a:cubicBezTo>
                </a:path>
              </a:pathLst>
            </a:custGeom>
            <a:solidFill>
              <a:schemeClr val="bg1">
                <a:lumMod val="50000"/>
                <a:alpha val="10000"/>
              </a:schemeClr>
            </a:solidFill>
            <a:ln>
              <a:noFill/>
            </a:ln>
            <a:effectLst/>
          </p:spPr>
          <p:txBody>
            <a:bodyPr wrap="none" anchor="ctr"/>
            <a:lstStyle/>
            <a:p>
              <a:endParaRPr lang="en-US" sz="1050"/>
            </a:p>
          </p:txBody>
        </p:sp>
        <p:sp>
          <p:nvSpPr>
            <p:cNvPr id="41" name="Freeform 40">
              <a:extLst>
                <a:ext uri="{FF2B5EF4-FFF2-40B4-BE49-F238E27FC236}">
                  <a16:creationId xmlns:a16="http://schemas.microsoft.com/office/drawing/2014/main" id="{416309D3-DACB-E23A-D202-8BA840B21AC6}"/>
                </a:ext>
              </a:extLst>
            </p:cNvPr>
            <p:cNvSpPr>
              <a:spLocks noChangeArrowheads="1"/>
            </p:cNvSpPr>
            <p:nvPr/>
          </p:nvSpPr>
          <p:spPr bwMode="auto">
            <a:xfrm>
              <a:off x="13060751" y="4067337"/>
              <a:ext cx="3965178" cy="1963450"/>
            </a:xfrm>
            <a:custGeom>
              <a:avLst/>
              <a:gdLst>
                <a:gd name="T0" fmla="*/ 1937 w 7765"/>
                <a:gd name="T1" fmla="*/ 3844 h 3845"/>
                <a:gd name="T2" fmla="*/ 1937 w 7765"/>
                <a:gd name="T3" fmla="*/ 3844 h 3845"/>
                <a:gd name="T4" fmla="*/ 3890 w 7765"/>
                <a:gd name="T5" fmla="*/ 1937 h 3845"/>
                <a:gd name="T6" fmla="*/ 5827 w 7765"/>
                <a:gd name="T7" fmla="*/ 3844 h 3845"/>
                <a:gd name="T8" fmla="*/ 7764 w 7765"/>
                <a:gd name="T9" fmla="*/ 3844 h 3845"/>
                <a:gd name="T10" fmla="*/ 3890 w 7765"/>
                <a:gd name="T11" fmla="*/ 0 h 3845"/>
                <a:gd name="T12" fmla="*/ 0 w 7765"/>
                <a:gd name="T13" fmla="*/ 3844 h 3845"/>
                <a:gd name="T14" fmla="*/ 1937 w 7765"/>
                <a:gd name="T15" fmla="*/ 3844 h 38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65" h="3845">
                  <a:moveTo>
                    <a:pt x="1937" y="3844"/>
                  </a:moveTo>
                  <a:lnTo>
                    <a:pt x="1937" y="3844"/>
                  </a:lnTo>
                  <a:cubicBezTo>
                    <a:pt x="1952" y="2790"/>
                    <a:pt x="2820" y="1937"/>
                    <a:pt x="3890" y="1937"/>
                  </a:cubicBezTo>
                  <a:cubicBezTo>
                    <a:pt x="4944" y="1937"/>
                    <a:pt x="5812" y="2790"/>
                    <a:pt x="5827" y="3844"/>
                  </a:cubicBezTo>
                  <a:cubicBezTo>
                    <a:pt x="7764" y="3844"/>
                    <a:pt x="7764" y="3844"/>
                    <a:pt x="7764" y="3844"/>
                  </a:cubicBezTo>
                  <a:cubicBezTo>
                    <a:pt x="7749" y="1720"/>
                    <a:pt x="6028" y="0"/>
                    <a:pt x="3890" y="0"/>
                  </a:cubicBezTo>
                  <a:cubicBezTo>
                    <a:pt x="1751" y="0"/>
                    <a:pt x="15" y="1720"/>
                    <a:pt x="0" y="3844"/>
                  </a:cubicBezTo>
                  <a:lnTo>
                    <a:pt x="1937" y="3844"/>
                  </a:ln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a:p>
          </p:txBody>
        </p:sp>
        <p:sp>
          <p:nvSpPr>
            <p:cNvPr id="42" name="Freeform 41">
              <a:extLst>
                <a:ext uri="{FF2B5EF4-FFF2-40B4-BE49-F238E27FC236}">
                  <a16:creationId xmlns:a16="http://schemas.microsoft.com/office/drawing/2014/main" id="{091F70F0-6C96-8C92-26EC-5CCA9D0A6B95}"/>
                </a:ext>
              </a:extLst>
            </p:cNvPr>
            <p:cNvSpPr>
              <a:spLocks noChangeArrowheads="1"/>
            </p:cNvSpPr>
            <p:nvPr/>
          </p:nvSpPr>
          <p:spPr bwMode="auto">
            <a:xfrm>
              <a:off x="13060751" y="4898201"/>
              <a:ext cx="1170865" cy="1132586"/>
            </a:xfrm>
            <a:custGeom>
              <a:avLst/>
              <a:gdLst>
                <a:gd name="T0" fmla="*/ 0 w 2294"/>
                <a:gd name="T1" fmla="*/ 2217 h 2218"/>
                <a:gd name="T2" fmla="*/ 0 w 2294"/>
                <a:gd name="T3" fmla="*/ 2217 h 2218"/>
                <a:gd name="T4" fmla="*/ 1937 w 2294"/>
                <a:gd name="T5" fmla="*/ 2217 h 2218"/>
                <a:gd name="T6" fmla="*/ 2293 w 2294"/>
                <a:gd name="T7" fmla="*/ 1147 h 2218"/>
                <a:gd name="T8" fmla="*/ 712 w 2294"/>
                <a:gd name="T9" fmla="*/ 0 h 2218"/>
                <a:gd name="T10" fmla="*/ 0 w 2294"/>
                <a:gd name="T11" fmla="*/ 2217 h 2218"/>
              </a:gdLst>
              <a:ahLst/>
              <a:cxnLst>
                <a:cxn ang="0">
                  <a:pos x="T0" y="T1"/>
                </a:cxn>
                <a:cxn ang="0">
                  <a:pos x="T2" y="T3"/>
                </a:cxn>
                <a:cxn ang="0">
                  <a:pos x="T4" y="T5"/>
                </a:cxn>
                <a:cxn ang="0">
                  <a:pos x="T6" y="T7"/>
                </a:cxn>
                <a:cxn ang="0">
                  <a:pos x="T8" y="T9"/>
                </a:cxn>
                <a:cxn ang="0">
                  <a:pos x="T10" y="T11"/>
                </a:cxn>
              </a:cxnLst>
              <a:rect l="0" t="0" r="r" b="b"/>
              <a:pathLst>
                <a:path w="2294" h="2218">
                  <a:moveTo>
                    <a:pt x="0" y="2217"/>
                  </a:moveTo>
                  <a:lnTo>
                    <a:pt x="0" y="2217"/>
                  </a:lnTo>
                  <a:cubicBezTo>
                    <a:pt x="1937" y="2217"/>
                    <a:pt x="1937" y="2217"/>
                    <a:pt x="1937" y="2217"/>
                  </a:cubicBezTo>
                  <a:cubicBezTo>
                    <a:pt x="1952" y="1829"/>
                    <a:pt x="2076" y="1457"/>
                    <a:pt x="2293" y="1147"/>
                  </a:cubicBezTo>
                  <a:cubicBezTo>
                    <a:pt x="712" y="0"/>
                    <a:pt x="712" y="0"/>
                    <a:pt x="712" y="0"/>
                  </a:cubicBezTo>
                  <a:cubicBezTo>
                    <a:pt x="278" y="636"/>
                    <a:pt x="0" y="1395"/>
                    <a:pt x="0" y="2217"/>
                  </a:cubicBezTo>
                </a:path>
              </a:pathLst>
            </a:custGeom>
            <a:solidFill>
              <a:schemeClr val="accent1"/>
            </a:solidFill>
            <a:ln>
              <a:noFill/>
            </a:ln>
            <a:effectLst/>
          </p:spPr>
          <p:txBody>
            <a:bodyPr wrap="none" anchor="ctr"/>
            <a:lstStyle/>
            <a:p>
              <a:endParaRPr lang="en-US" sz="1050"/>
            </a:p>
          </p:txBody>
        </p:sp>
        <p:sp>
          <p:nvSpPr>
            <p:cNvPr id="43" name="Freeform 42">
              <a:extLst>
                <a:ext uri="{FF2B5EF4-FFF2-40B4-BE49-F238E27FC236}">
                  <a16:creationId xmlns:a16="http://schemas.microsoft.com/office/drawing/2014/main" id="{334AFC7B-A716-2112-8F2C-A01D4EA61E04}"/>
                </a:ext>
              </a:extLst>
            </p:cNvPr>
            <p:cNvSpPr>
              <a:spLocks noChangeArrowheads="1"/>
            </p:cNvSpPr>
            <p:nvPr/>
          </p:nvSpPr>
          <p:spPr bwMode="auto">
            <a:xfrm>
              <a:off x="15852813" y="4891445"/>
              <a:ext cx="1170865" cy="1139342"/>
            </a:xfrm>
            <a:custGeom>
              <a:avLst/>
              <a:gdLst>
                <a:gd name="T0" fmla="*/ 0 w 2295"/>
                <a:gd name="T1" fmla="*/ 1147 h 2233"/>
                <a:gd name="T2" fmla="*/ 0 w 2295"/>
                <a:gd name="T3" fmla="*/ 1147 h 2233"/>
                <a:gd name="T4" fmla="*/ 357 w 2295"/>
                <a:gd name="T5" fmla="*/ 2232 h 2233"/>
                <a:gd name="T6" fmla="*/ 2294 w 2295"/>
                <a:gd name="T7" fmla="*/ 2232 h 2233"/>
                <a:gd name="T8" fmla="*/ 1582 w 2295"/>
                <a:gd name="T9" fmla="*/ 0 h 2233"/>
                <a:gd name="T10" fmla="*/ 0 w 2295"/>
                <a:gd name="T11" fmla="*/ 1147 h 2233"/>
              </a:gdLst>
              <a:ahLst/>
              <a:cxnLst>
                <a:cxn ang="0">
                  <a:pos x="T0" y="T1"/>
                </a:cxn>
                <a:cxn ang="0">
                  <a:pos x="T2" y="T3"/>
                </a:cxn>
                <a:cxn ang="0">
                  <a:pos x="T4" y="T5"/>
                </a:cxn>
                <a:cxn ang="0">
                  <a:pos x="T6" y="T7"/>
                </a:cxn>
                <a:cxn ang="0">
                  <a:pos x="T8" y="T9"/>
                </a:cxn>
                <a:cxn ang="0">
                  <a:pos x="T10" y="T11"/>
                </a:cxn>
              </a:cxnLst>
              <a:rect l="0" t="0" r="r" b="b"/>
              <a:pathLst>
                <a:path w="2295" h="2233">
                  <a:moveTo>
                    <a:pt x="0" y="1147"/>
                  </a:moveTo>
                  <a:lnTo>
                    <a:pt x="0" y="1147"/>
                  </a:lnTo>
                  <a:cubicBezTo>
                    <a:pt x="218" y="1457"/>
                    <a:pt x="357" y="1829"/>
                    <a:pt x="357" y="2232"/>
                  </a:cubicBezTo>
                  <a:cubicBezTo>
                    <a:pt x="2294" y="2232"/>
                    <a:pt x="2294" y="2232"/>
                    <a:pt x="2294" y="2232"/>
                  </a:cubicBezTo>
                  <a:cubicBezTo>
                    <a:pt x="2294" y="1410"/>
                    <a:pt x="2031" y="635"/>
                    <a:pt x="1582" y="0"/>
                  </a:cubicBezTo>
                  <a:lnTo>
                    <a:pt x="0" y="1147"/>
                  </a:lnTo>
                </a:path>
              </a:pathLst>
            </a:custGeom>
            <a:solidFill>
              <a:schemeClr val="accent1">
                <a:alpha val="20000"/>
              </a:schemeClr>
            </a:solidFill>
            <a:ln>
              <a:noFill/>
            </a:ln>
            <a:effectLst/>
          </p:spPr>
          <p:txBody>
            <a:bodyPr wrap="none" anchor="ctr"/>
            <a:lstStyle/>
            <a:p>
              <a:endParaRPr lang="en-US" sz="1050"/>
            </a:p>
          </p:txBody>
        </p:sp>
        <p:sp>
          <p:nvSpPr>
            <p:cNvPr id="44" name="Freeform 43">
              <a:extLst>
                <a:ext uri="{FF2B5EF4-FFF2-40B4-BE49-F238E27FC236}">
                  <a16:creationId xmlns:a16="http://schemas.microsoft.com/office/drawing/2014/main" id="{AF44243E-8A64-21AE-BF22-15B373D22942}"/>
                </a:ext>
              </a:extLst>
            </p:cNvPr>
            <p:cNvSpPr>
              <a:spLocks noChangeArrowheads="1"/>
            </p:cNvSpPr>
            <p:nvPr/>
          </p:nvSpPr>
          <p:spPr bwMode="auto">
            <a:xfrm>
              <a:off x="15364202" y="4164159"/>
              <a:ext cx="1274441" cy="1290202"/>
            </a:xfrm>
            <a:custGeom>
              <a:avLst/>
              <a:gdLst>
                <a:gd name="T0" fmla="*/ 0 w 2496"/>
                <a:gd name="T1" fmla="*/ 1844 h 2527"/>
                <a:gd name="T2" fmla="*/ 0 w 2496"/>
                <a:gd name="T3" fmla="*/ 1844 h 2527"/>
                <a:gd name="T4" fmla="*/ 930 w 2496"/>
                <a:gd name="T5" fmla="*/ 2526 h 2527"/>
                <a:gd name="T6" fmla="*/ 2495 w 2496"/>
                <a:gd name="T7" fmla="*/ 1379 h 2527"/>
                <a:gd name="T8" fmla="*/ 589 w 2496"/>
                <a:gd name="T9" fmla="*/ 0 h 2527"/>
                <a:gd name="T10" fmla="*/ 0 w 2496"/>
                <a:gd name="T11" fmla="*/ 1844 h 2527"/>
              </a:gdLst>
              <a:ahLst/>
              <a:cxnLst>
                <a:cxn ang="0">
                  <a:pos x="T0" y="T1"/>
                </a:cxn>
                <a:cxn ang="0">
                  <a:pos x="T2" y="T3"/>
                </a:cxn>
                <a:cxn ang="0">
                  <a:pos x="T4" y="T5"/>
                </a:cxn>
                <a:cxn ang="0">
                  <a:pos x="T6" y="T7"/>
                </a:cxn>
                <a:cxn ang="0">
                  <a:pos x="T8" y="T9"/>
                </a:cxn>
                <a:cxn ang="0">
                  <a:pos x="T10" y="T11"/>
                </a:cxn>
              </a:cxnLst>
              <a:rect l="0" t="0" r="r" b="b"/>
              <a:pathLst>
                <a:path w="2496" h="2527">
                  <a:moveTo>
                    <a:pt x="0" y="1844"/>
                  </a:moveTo>
                  <a:lnTo>
                    <a:pt x="0" y="1844"/>
                  </a:lnTo>
                  <a:cubicBezTo>
                    <a:pt x="372" y="1984"/>
                    <a:pt x="697" y="2216"/>
                    <a:pt x="930" y="2526"/>
                  </a:cubicBezTo>
                  <a:cubicBezTo>
                    <a:pt x="2495" y="1379"/>
                    <a:pt x="2495" y="1379"/>
                    <a:pt x="2495" y="1379"/>
                  </a:cubicBezTo>
                  <a:cubicBezTo>
                    <a:pt x="2030" y="744"/>
                    <a:pt x="1364" y="263"/>
                    <a:pt x="589" y="0"/>
                  </a:cubicBezTo>
                  <a:lnTo>
                    <a:pt x="0" y="1844"/>
                  </a:lnTo>
                </a:path>
              </a:pathLst>
            </a:custGeom>
            <a:solidFill>
              <a:schemeClr val="accent1">
                <a:alpha val="40000"/>
              </a:schemeClr>
            </a:solidFill>
            <a:ln>
              <a:noFill/>
            </a:ln>
            <a:effectLst/>
          </p:spPr>
          <p:txBody>
            <a:bodyPr wrap="none" anchor="ctr"/>
            <a:lstStyle/>
            <a:p>
              <a:endParaRPr lang="en-US" sz="1050"/>
            </a:p>
          </p:txBody>
        </p:sp>
        <p:sp>
          <p:nvSpPr>
            <p:cNvPr id="45" name="Freeform 44">
              <a:extLst>
                <a:ext uri="{FF2B5EF4-FFF2-40B4-BE49-F238E27FC236}">
                  <a16:creationId xmlns:a16="http://schemas.microsoft.com/office/drawing/2014/main" id="{7AC8F903-74B6-5C3A-6902-C8E056309654}"/>
                </a:ext>
              </a:extLst>
            </p:cNvPr>
            <p:cNvSpPr>
              <a:spLocks noChangeArrowheads="1"/>
            </p:cNvSpPr>
            <p:nvPr/>
          </p:nvSpPr>
          <p:spPr bwMode="auto">
            <a:xfrm>
              <a:off x="13448037" y="4170913"/>
              <a:ext cx="1267686" cy="1283448"/>
            </a:xfrm>
            <a:custGeom>
              <a:avLst/>
              <a:gdLst>
                <a:gd name="T0" fmla="*/ 1565 w 2481"/>
                <a:gd name="T1" fmla="*/ 2511 h 2512"/>
                <a:gd name="T2" fmla="*/ 1565 w 2481"/>
                <a:gd name="T3" fmla="*/ 2511 h 2512"/>
                <a:gd name="T4" fmla="*/ 2480 w 2481"/>
                <a:gd name="T5" fmla="*/ 1845 h 2512"/>
                <a:gd name="T6" fmla="*/ 1875 w 2481"/>
                <a:gd name="T7" fmla="*/ 0 h 2512"/>
                <a:gd name="T8" fmla="*/ 0 w 2481"/>
                <a:gd name="T9" fmla="*/ 1380 h 2512"/>
                <a:gd name="T10" fmla="*/ 1565 w 2481"/>
                <a:gd name="T11" fmla="*/ 2511 h 2512"/>
              </a:gdLst>
              <a:ahLst/>
              <a:cxnLst>
                <a:cxn ang="0">
                  <a:pos x="T0" y="T1"/>
                </a:cxn>
                <a:cxn ang="0">
                  <a:pos x="T2" y="T3"/>
                </a:cxn>
                <a:cxn ang="0">
                  <a:pos x="T4" y="T5"/>
                </a:cxn>
                <a:cxn ang="0">
                  <a:pos x="T6" y="T7"/>
                </a:cxn>
                <a:cxn ang="0">
                  <a:pos x="T8" y="T9"/>
                </a:cxn>
                <a:cxn ang="0">
                  <a:pos x="T10" y="T11"/>
                </a:cxn>
              </a:cxnLst>
              <a:rect l="0" t="0" r="r" b="b"/>
              <a:pathLst>
                <a:path w="2481" h="2512">
                  <a:moveTo>
                    <a:pt x="1565" y="2511"/>
                  </a:moveTo>
                  <a:lnTo>
                    <a:pt x="1565" y="2511"/>
                  </a:lnTo>
                  <a:cubicBezTo>
                    <a:pt x="1798" y="2217"/>
                    <a:pt x="2108" y="1969"/>
                    <a:pt x="2480" y="1845"/>
                  </a:cubicBezTo>
                  <a:cubicBezTo>
                    <a:pt x="1875" y="0"/>
                    <a:pt x="1875" y="0"/>
                    <a:pt x="1875" y="0"/>
                  </a:cubicBezTo>
                  <a:cubicBezTo>
                    <a:pt x="1116" y="264"/>
                    <a:pt x="465" y="744"/>
                    <a:pt x="0" y="1380"/>
                  </a:cubicBezTo>
                  <a:lnTo>
                    <a:pt x="1565" y="2511"/>
                  </a:lnTo>
                </a:path>
              </a:pathLst>
            </a:custGeom>
            <a:solidFill>
              <a:schemeClr val="accent1">
                <a:alpha val="80000"/>
              </a:schemeClr>
            </a:solidFill>
            <a:ln>
              <a:noFill/>
            </a:ln>
            <a:effectLst/>
          </p:spPr>
          <p:txBody>
            <a:bodyPr wrap="none" anchor="ctr"/>
            <a:lstStyle/>
            <a:p>
              <a:endParaRPr lang="en-US" sz="1050"/>
            </a:p>
          </p:txBody>
        </p:sp>
        <p:sp>
          <p:nvSpPr>
            <p:cNvPr id="46" name="Freeform 45">
              <a:extLst>
                <a:ext uri="{FF2B5EF4-FFF2-40B4-BE49-F238E27FC236}">
                  <a16:creationId xmlns:a16="http://schemas.microsoft.com/office/drawing/2014/main" id="{9AD9B215-3062-C71A-59F4-07790E859DB3}"/>
                </a:ext>
              </a:extLst>
            </p:cNvPr>
            <p:cNvSpPr>
              <a:spLocks noChangeArrowheads="1"/>
            </p:cNvSpPr>
            <p:nvPr/>
          </p:nvSpPr>
          <p:spPr bwMode="auto">
            <a:xfrm>
              <a:off x="14436516" y="4067337"/>
              <a:ext cx="1195634" cy="1038017"/>
            </a:xfrm>
            <a:custGeom>
              <a:avLst/>
              <a:gdLst>
                <a:gd name="T0" fmla="*/ 605 w 2342"/>
                <a:gd name="T1" fmla="*/ 2030 h 2031"/>
                <a:gd name="T2" fmla="*/ 605 w 2342"/>
                <a:gd name="T3" fmla="*/ 2030 h 2031"/>
                <a:gd name="T4" fmla="*/ 1194 w 2342"/>
                <a:gd name="T5" fmla="*/ 1937 h 2031"/>
                <a:gd name="T6" fmla="*/ 1752 w 2342"/>
                <a:gd name="T7" fmla="*/ 2015 h 2031"/>
                <a:gd name="T8" fmla="*/ 2341 w 2342"/>
                <a:gd name="T9" fmla="*/ 171 h 2031"/>
                <a:gd name="T10" fmla="*/ 1194 w 2342"/>
                <a:gd name="T11" fmla="*/ 0 h 2031"/>
                <a:gd name="T12" fmla="*/ 0 w 2342"/>
                <a:gd name="T13" fmla="*/ 186 h 2031"/>
                <a:gd name="T14" fmla="*/ 605 w 2342"/>
                <a:gd name="T15" fmla="*/ 2030 h 20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42" h="2031">
                  <a:moveTo>
                    <a:pt x="605" y="2030"/>
                  </a:moveTo>
                  <a:lnTo>
                    <a:pt x="605" y="2030"/>
                  </a:lnTo>
                  <a:cubicBezTo>
                    <a:pt x="791" y="1968"/>
                    <a:pt x="992" y="1937"/>
                    <a:pt x="1194" y="1937"/>
                  </a:cubicBezTo>
                  <a:cubicBezTo>
                    <a:pt x="1380" y="1937"/>
                    <a:pt x="1566" y="1968"/>
                    <a:pt x="1752" y="2015"/>
                  </a:cubicBezTo>
                  <a:cubicBezTo>
                    <a:pt x="2341" y="171"/>
                    <a:pt x="2341" y="171"/>
                    <a:pt x="2341" y="171"/>
                  </a:cubicBezTo>
                  <a:cubicBezTo>
                    <a:pt x="1984" y="62"/>
                    <a:pt x="1597" y="0"/>
                    <a:pt x="1194" y="0"/>
                  </a:cubicBezTo>
                  <a:cubicBezTo>
                    <a:pt x="775" y="0"/>
                    <a:pt x="388" y="62"/>
                    <a:pt x="0" y="186"/>
                  </a:cubicBezTo>
                  <a:lnTo>
                    <a:pt x="605" y="2030"/>
                  </a:lnTo>
                </a:path>
              </a:pathLst>
            </a:custGeom>
            <a:solidFill>
              <a:schemeClr val="accent1">
                <a:alpha val="60000"/>
              </a:schemeClr>
            </a:solidFill>
            <a:ln>
              <a:noFill/>
            </a:ln>
            <a:effectLst/>
          </p:spPr>
          <p:txBody>
            <a:bodyPr wrap="none" anchor="ctr"/>
            <a:lstStyle/>
            <a:p>
              <a:endParaRPr lang="en-US" sz="1050"/>
            </a:p>
          </p:txBody>
        </p:sp>
        <p:sp>
          <p:nvSpPr>
            <p:cNvPr id="47" name="Freeform 46">
              <a:extLst>
                <a:ext uri="{FF2B5EF4-FFF2-40B4-BE49-F238E27FC236}">
                  <a16:creationId xmlns:a16="http://schemas.microsoft.com/office/drawing/2014/main" id="{29825575-3106-9B6C-BC79-1551C3A95CEC}"/>
                </a:ext>
              </a:extLst>
            </p:cNvPr>
            <p:cNvSpPr>
              <a:spLocks noChangeArrowheads="1"/>
            </p:cNvSpPr>
            <p:nvPr/>
          </p:nvSpPr>
          <p:spPr bwMode="auto">
            <a:xfrm>
              <a:off x="14049230" y="5049062"/>
              <a:ext cx="1994973" cy="981725"/>
            </a:xfrm>
            <a:custGeom>
              <a:avLst/>
              <a:gdLst>
                <a:gd name="T0" fmla="*/ 279 w 3906"/>
                <a:gd name="T1" fmla="*/ 1922 h 1923"/>
                <a:gd name="T2" fmla="*/ 279 w 3906"/>
                <a:gd name="T3" fmla="*/ 1922 h 1923"/>
                <a:gd name="T4" fmla="*/ 1953 w 3906"/>
                <a:gd name="T5" fmla="*/ 294 h 1923"/>
                <a:gd name="T6" fmla="*/ 3611 w 3906"/>
                <a:gd name="T7" fmla="*/ 1922 h 1923"/>
                <a:gd name="T8" fmla="*/ 3905 w 3906"/>
                <a:gd name="T9" fmla="*/ 1922 h 1923"/>
                <a:gd name="T10" fmla="*/ 3905 w 3906"/>
                <a:gd name="T11" fmla="*/ 1922 h 1923"/>
                <a:gd name="T12" fmla="*/ 3317 w 3906"/>
                <a:gd name="T13" fmla="*/ 573 h 1923"/>
                <a:gd name="T14" fmla="*/ 1953 w 3906"/>
                <a:gd name="T15" fmla="*/ 0 h 1923"/>
                <a:gd name="T16" fmla="*/ 573 w 3906"/>
                <a:gd name="T17" fmla="*/ 573 h 1923"/>
                <a:gd name="T18" fmla="*/ 0 w 3906"/>
                <a:gd name="T19" fmla="*/ 1922 h 1923"/>
                <a:gd name="T20" fmla="*/ 0 w 3906"/>
                <a:gd name="T21" fmla="*/ 1922 h 1923"/>
                <a:gd name="T22" fmla="*/ 279 w 3906"/>
                <a:gd name="T23" fmla="*/ 1922 h 1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906" h="1923">
                  <a:moveTo>
                    <a:pt x="279" y="1922"/>
                  </a:moveTo>
                  <a:lnTo>
                    <a:pt x="279" y="1922"/>
                  </a:lnTo>
                  <a:cubicBezTo>
                    <a:pt x="294" y="1023"/>
                    <a:pt x="1054" y="294"/>
                    <a:pt x="1953" y="294"/>
                  </a:cubicBezTo>
                  <a:cubicBezTo>
                    <a:pt x="2852" y="294"/>
                    <a:pt x="3595" y="1023"/>
                    <a:pt x="3611" y="1922"/>
                  </a:cubicBezTo>
                  <a:cubicBezTo>
                    <a:pt x="3905" y="1922"/>
                    <a:pt x="3905" y="1922"/>
                    <a:pt x="3905" y="1922"/>
                  </a:cubicBezTo>
                  <a:lnTo>
                    <a:pt x="3905" y="1922"/>
                  </a:lnTo>
                  <a:cubicBezTo>
                    <a:pt x="3890" y="1410"/>
                    <a:pt x="3689" y="930"/>
                    <a:pt x="3317" y="573"/>
                  </a:cubicBezTo>
                  <a:cubicBezTo>
                    <a:pt x="2945" y="201"/>
                    <a:pt x="2464" y="0"/>
                    <a:pt x="1953" y="0"/>
                  </a:cubicBezTo>
                  <a:cubicBezTo>
                    <a:pt x="1426" y="0"/>
                    <a:pt x="945" y="201"/>
                    <a:pt x="573" y="573"/>
                  </a:cubicBezTo>
                  <a:cubicBezTo>
                    <a:pt x="217" y="930"/>
                    <a:pt x="0" y="1410"/>
                    <a:pt x="0" y="1922"/>
                  </a:cubicBezTo>
                  <a:lnTo>
                    <a:pt x="0" y="1922"/>
                  </a:lnTo>
                  <a:lnTo>
                    <a:pt x="279" y="1922"/>
                  </a:lnTo>
                </a:path>
              </a:pathLst>
            </a:custGeom>
            <a:solidFill>
              <a:schemeClr val="bg1">
                <a:lumMod val="50000"/>
                <a:alpha val="10000"/>
              </a:schemeClr>
            </a:solidFill>
            <a:ln>
              <a:noFill/>
            </a:ln>
            <a:effectLst/>
          </p:spPr>
          <p:txBody>
            <a:bodyPr wrap="none" anchor="ctr"/>
            <a:lstStyle/>
            <a:p>
              <a:endParaRPr lang="en-US" sz="1050"/>
            </a:p>
          </p:txBody>
        </p:sp>
        <p:sp>
          <p:nvSpPr>
            <p:cNvPr id="48" name="Freeform 47">
              <a:extLst>
                <a:ext uri="{FF2B5EF4-FFF2-40B4-BE49-F238E27FC236}">
                  <a16:creationId xmlns:a16="http://schemas.microsoft.com/office/drawing/2014/main" id="{1CA50352-4429-7D15-6FED-D4A8D15BC4D3}"/>
                </a:ext>
              </a:extLst>
            </p:cNvPr>
            <p:cNvSpPr>
              <a:spLocks noChangeArrowheads="1"/>
            </p:cNvSpPr>
            <p:nvPr/>
          </p:nvSpPr>
          <p:spPr bwMode="auto">
            <a:xfrm rot="15717006">
              <a:off x="14118276" y="5188584"/>
              <a:ext cx="1461979" cy="880558"/>
            </a:xfrm>
            <a:custGeom>
              <a:avLst/>
              <a:gdLst>
                <a:gd name="T0" fmla="*/ 3518 w 3534"/>
                <a:gd name="T1" fmla="*/ 78 h 1396"/>
                <a:gd name="T2" fmla="*/ 3518 w 3534"/>
                <a:gd name="T3" fmla="*/ 78 h 1396"/>
                <a:gd name="T4" fmla="*/ 3409 w 3534"/>
                <a:gd name="T5" fmla="*/ 16 h 1396"/>
                <a:gd name="T6" fmla="*/ 914 w 3534"/>
                <a:gd name="T7" fmla="*/ 760 h 1396"/>
                <a:gd name="T8" fmla="*/ 620 w 3534"/>
                <a:gd name="T9" fmla="*/ 698 h 1396"/>
                <a:gd name="T10" fmla="*/ 403 w 3534"/>
                <a:gd name="T11" fmla="*/ 930 h 1396"/>
                <a:gd name="T12" fmla="*/ 62 w 3534"/>
                <a:gd name="T13" fmla="*/ 977 h 1396"/>
                <a:gd name="T14" fmla="*/ 15 w 3534"/>
                <a:gd name="T15" fmla="*/ 1054 h 1396"/>
                <a:gd name="T16" fmla="*/ 62 w 3534"/>
                <a:gd name="T17" fmla="*/ 1194 h 1396"/>
                <a:gd name="T18" fmla="*/ 108 w 3534"/>
                <a:gd name="T19" fmla="*/ 1333 h 1396"/>
                <a:gd name="T20" fmla="*/ 201 w 3534"/>
                <a:gd name="T21" fmla="*/ 1364 h 1396"/>
                <a:gd name="T22" fmla="*/ 496 w 3534"/>
                <a:gd name="T23" fmla="*/ 1209 h 1396"/>
                <a:gd name="T24" fmla="*/ 806 w 3534"/>
                <a:gd name="T25" fmla="*/ 1271 h 1396"/>
                <a:gd name="T26" fmla="*/ 1007 w 3534"/>
                <a:gd name="T27" fmla="*/ 1039 h 1396"/>
                <a:gd name="T28" fmla="*/ 3471 w 3534"/>
                <a:gd name="T29" fmla="*/ 171 h 1396"/>
                <a:gd name="T30" fmla="*/ 3518 w 3534"/>
                <a:gd name="T31" fmla="*/ 78 h 1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534" h="1396">
                  <a:moveTo>
                    <a:pt x="3518" y="78"/>
                  </a:moveTo>
                  <a:lnTo>
                    <a:pt x="3518" y="78"/>
                  </a:lnTo>
                  <a:cubicBezTo>
                    <a:pt x="3503" y="31"/>
                    <a:pt x="3456" y="0"/>
                    <a:pt x="3409" y="16"/>
                  </a:cubicBezTo>
                  <a:cubicBezTo>
                    <a:pt x="914" y="760"/>
                    <a:pt x="914" y="760"/>
                    <a:pt x="914" y="760"/>
                  </a:cubicBezTo>
                  <a:cubicBezTo>
                    <a:pt x="837" y="682"/>
                    <a:pt x="728" y="651"/>
                    <a:pt x="620" y="698"/>
                  </a:cubicBezTo>
                  <a:cubicBezTo>
                    <a:pt x="496" y="729"/>
                    <a:pt x="434" y="822"/>
                    <a:pt x="403" y="930"/>
                  </a:cubicBezTo>
                  <a:cubicBezTo>
                    <a:pt x="62" y="977"/>
                    <a:pt x="62" y="977"/>
                    <a:pt x="62" y="977"/>
                  </a:cubicBezTo>
                  <a:cubicBezTo>
                    <a:pt x="31" y="977"/>
                    <a:pt x="0" y="1023"/>
                    <a:pt x="15" y="1054"/>
                  </a:cubicBezTo>
                  <a:cubicBezTo>
                    <a:pt x="62" y="1194"/>
                    <a:pt x="62" y="1194"/>
                    <a:pt x="62" y="1194"/>
                  </a:cubicBezTo>
                  <a:cubicBezTo>
                    <a:pt x="108" y="1333"/>
                    <a:pt x="108" y="1333"/>
                    <a:pt x="108" y="1333"/>
                  </a:cubicBezTo>
                  <a:cubicBezTo>
                    <a:pt x="124" y="1380"/>
                    <a:pt x="155" y="1395"/>
                    <a:pt x="201" y="1364"/>
                  </a:cubicBezTo>
                  <a:cubicBezTo>
                    <a:pt x="496" y="1209"/>
                    <a:pt x="496" y="1209"/>
                    <a:pt x="496" y="1209"/>
                  </a:cubicBezTo>
                  <a:cubicBezTo>
                    <a:pt x="573" y="1287"/>
                    <a:pt x="697" y="1318"/>
                    <a:pt x="806" y="1271"/>
                  </a:cubicBezTo>
                  <a:cubicBezTo>
                    <a:pt x="914" y="1240"/>
                    <a:pt x="992" y="1147"/>
                    <a:pt x="1007" y="1039"/>
                  </a:cubicBezTo>
                  <a:cubicBezTo>
                    <a:pt x="3471" y="171"/>
                    <a:pt x="3471" y="171"/>
                    <a:pt x="3471" y="171"/>
                  </a:cubicBezTo>
                  <a:cubicBezTo>
                    <a:pt x="3518" y="171"/>
                    <a:pt x="3533" y="109"/>
                    <a:pt x="3518" y="78"/>
                  </a:cubicBezTo>
                </a:path>
              </a:pathLst>
            </a:custGeom>
            <a:solidFill>
              <a:srgbClr val="41404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a:p>
          </p:txBody>
        </p:sp>
        <p:sp>
          <p:nvSpPr>
            <p:cNvPr id="49" name="Rectangle 48">
              <a:extLst>
                <a:ext uri="{FF2B5EF4-FFF2-40B4-BE49-F238E27FC236}">
                  <a16:creationId xmlns:a16="http://schemas.microsoft.com/office/drawing/2014/main" id="{A280CE71-B740-6282-8203-923DA34CC6E1}"/>
                </a:ext>
              </a:extLst>
            </p:cNvPr>
            <p:cNvSpPr/>
            <p:nvPr/>
          </p:nvSpPr>
          <p:spPr>
            <a:xfrm>
              <a:off x="12894128" y="6341410"/>
              <a:ext cx="4298424" cy="1973993"/>
            </a:xfrm>
            <a:prstGeom prst="rect">
              <a:avLst/>
            </a:prstGeom>
          </p:spPr>
          <p:txBody>
            <a:bodyPr wrap="square">
              <a:spAutoFit/>
            </a:bodyPr>
            <a:lstStyle/>
            <a:p>
              <a:pPr algn="ctr"/>
              <a:r>
                <a:rPr lang="en-US" sz="2400" dirty="0">
                  <a:ea typeface="Roboto Medium" panose="02000000000000000000" pitchFamily="2" charset="0"/>
                  <a:cs typeface="Montserrat" charset="0"/>
                </a:rPr>
                <a:t>x 20</a:t>
              </a:r>
              <a:endParaRPr lang="en-US" sz="3600" dirty="0">
                <a:ea typeface="Roboto Medium" panose="02000000000000000000" pitchFamily="2" charset="0"/>
                <a:cs typeface="Montserrat" charset="0"/>
              </a:endParaRPr>
            </a:p>
          </p:txBody>
        </p:sp>
      </p:grpSp>
      <p:sp>
        <p:nvSpPr>
          <p:cNvPr id="15" name="TextBox 60">
            <a:extLst>
              <a:ext uri="{FF2B5EF4-FFF2-40B4-BE49-F238E27FC236}">
                <a16:creationId xmlns:a16="http://schemas.microsoft.com/office/drawing/2014/main" id="{85F59F98-50E4-328A-A7FF-2CF1F9F377DF}"/>
              </a:ext>
            </a:extLst>
          </p:cNvPr>
          <p:cNvSpPr txBox="1"/>
          <p:nvPr/>
        </p:nvSpPr>
        <p:spPr>
          <a:xfrm>
            <a:off x="2159642" y="4511498"/>
            <a:ext cx="3194628" cy="461665"/>
          </a:xfrm>
          <a:prstGeom prst="rect">
            <a:avLst/>
          </a:prstGeom>
          <a:noFill/>
        </p:spPr>
        <p:style>
          <a:lnRef idx="0">
            <a:scrgbClr r="0" g="0" b="0"/>
          </a:lnRef>
          <a:fillRef idx="0">
            <a:scrgbClr r="0" g="0" b="0"/>
          </a:fillRef>
          <a:effectRef idx="0">
            <a:scrgbClr r="0" g="0" b="0"/>
          </a:effectRef>
          <a:fontRef idx="major"/>
        </p:style>
        <p:txBody>
          <a:bodyPr wrap="square"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en-US" sz="2400" dirty="0">
                <a:latin typeface="+mn-lt"/>
              </a:rPr>
              <a:t>&lt; 4 hours of sleep</a:t>
            </a:r>
          </a:p>
        </p:txBody>
      </p:sp>
      <p:grpSp>
        <p:nvGrpSpPr>
          <p:cNvPr id="16" name="Group 15">
            <a:extLst>
              <a:ext uri="{FF2B5EF4-FFF2-40B4-BE49-F238E27FC236}">
                <a16:creationId xmlns:a16="http://schemas.microsoft.com/office/drawing/2014/main" id="{80A04238-5CCA-4EBB-3130-B902276C5702}"/>
              </a:ext>
            </a:extLst>
          </p:cNvPr>
          <p:cNvGrpSpPr/>
          <p:nvPr/>
        </p:nvGrpSpPr>
        <p:grpSpPr>
          <a:xfrm>
            <a:off x="6202490" y="4333400"/>
            <a:ext cx="814884" cy="1031953"/>
            <a:chOff x="12894128" y="3902966"/>
            <a:chExt cx="4298424" cy="4412437"/>
          </a:xfrm>
        </p:grpSpPr>
        <p:sp>
          <p:nvSpPr>
            <p:cNvPr id="30" name="Freeform 29">
              <a:extLst>
                <a:ext uri="{FF2B5EF4-FFF2-40B4-BE49-F238E27FC236}">
                  <a16:creationId xmlns:a16="http://schemas.microsoft.com/office/drawing/2014/main" id="{93456037-35CF-F8B2-EC33-259C92A30119}"/>
                </a:ext>
              </a:extLst>
            </p:cNvPr>
            <p:cNvSpPr>
              <a:spLocks noChangeArrowheads="1"/>
            </p:cNvSpPr>
            <p:nvPr/>
          </p:nvSpPr>
          <p:spPr bwMode="auto">
            <a:xfrm>
              <a:off x="12894128" y="3902966"/>
              <a:ext cx="4298424" cy="2130073"/>
            </a:xfrm>
            <a:custGeom>
              <a:avLst/>
              <a:gdLst>
                <a:gd name="T0" fmla="*/ 8416 w 8417"/>
                <a:gd name="T1" fmla="*/ 4169 h 4170"/>
                <a:gd name="T2" fmla="*/ 8416 w 8417"/>
                <a:gd name="T3" fmla="*/ 4169 h 4170"/>
                <a:gd name="T4" fmla="*/ 8090 w 8417"/>
                <a:gd name="T5" fmla="*/ 4169 h 4170"/>
                <a:gd name="T6" fmla="*/ 4929 w 8417"/>
                <a:gd name="T7" fmla="*/ 387 h 4170"/>
                <a:gd name="T8" fmla="*/ 4216 w 8417"/>
                <a:gd name="T9" fmla="*/ 325 h 4170"/>
                <a:gd name="T10" fmla="*/ 4200 w 8417"/>
                <a:gd name="T11" fmla="*/ 325 h 4170"/>
                <a:gd name="T12" fmla="*/ 3642 w 8417"/>
                <a:gd name="T13" fmla="*/ 356 h 4170"/>
                <a:gd name="T14" fmla="*/ 2743 w 8417"/>
                <a:gd name="T15" fmla="*/ 604 h 4170"/>
                <a:gd name="T16" fmla="*/ 1767 w 8417"/>
                <a:gd name="T17" fmla="*/ 1193 h 4170"/>
                <a:gd name="T18" fmla="*/ 961 w 8417"/>
                <a:gd name="T19" fmla="*/ 2076 h 4170"/>
                <a:gd name="T20" fmla="*/ 604 w 8417"/>
                <a:gd name="T21" fmla="*/ 2758 h 4170"/>
                <a:gd name="T22" fmla="*/ 450 w 8417"/>
                <a:gd name="T23" fmla="*/ 3254 h 4170"/>
                <a:gd name="T24" fmla="*/ 326 w 8417"/>
                <a:gd name="T25" fmla="*/ 4169 h 4170"/>
                <a:gd name="T26" fmla="*/ 0 w 8417"/>
                <a:gd name="T27" fmla="*/ 4169 h 4170"/>
                <a:gd name="T28" fmla="*/ 186 w 8417"/>
                <a:gd name="T29" fmla="*/ 2991 h 4170"/>
                <a:gd name="T30" fmla="*/ 357 w 8417"/>
                <a:gd name="T31" fmla="*/ 2510 h 4170"/>
                <a:gd name="T32" fmla="*/ 728 w 8417"/>
                <a:gd name="T33" fmla="*/ 1844 h 4170"/>
                <a:gd name="T34" fmla="*/ 1534 w 8417"/>
                <a:gd name="T35" fmla="*/ 960 h 4170"/>
                <a:gd name="T36" fmla="*/ 2496 w 8417"/>
                <a:gd name="T37" fmla="*/ 372 h 4170"/>
                <a:gd name="T38" fmla="*/ 3363 w 8417"/>
                <a:gd name="T39" fmla="*/ 92 h 4170"/>
                <a:gd name="T40" fmla="*/ 3890 w 8417"/>
                <a:gd name="T41" fmla="*/ 15 h 4170"/>
                <a:gd name="T42" fmla="*/ 4216 w 8417"/>
                <a:gd name="T43" fmla="*/ 0 h 4170"/>
                <a:gd name="T44" fmla="*/ 4557 w 8417"/>
                <a:gd name="T45" fmla="*/ 15 h 4170"/>
                <a:gd name="T46" fmla="*/ 8416 w 8417"/>
                <a:gd name="T47" fmla="*/ 4169 h 4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417" h="4170">
                  <a:moveTo>
                    <a:pt x="8416" y="4169"/>
                  </a:moveTo>
                  <a:lnTo>
                    <a:pt x="8416" y="4169"/>
                  </a:lnTo>
                  <a:cubicBezTo>
                    <a:pt x="8090" y="4169"/>
                    <a:pt x="8090" y="4169"/>
                    <a:pt x="8090" y="4169"/>
                  </a:cubicBezTo>
                  <a:cubicBezTo>
                    <a:pt x="8075" y="2293"/>
                    <a:pt x="6726" y="728"/>
                    <a:pt x="4929" y="387"/>
                  </a:cubicBezTo>
                  <a:cubicBezTo>
                    <a:pt x="4696" y="340"/>
                    <a:pt x="4464" y="325"/>
                    <a:pt x="4216" y="325"/>
                  </a:cubicBezTo>
                  <a:cubicBezTo>
                    <a:pt x="4200" y="325"/>
                    <a:pt x="4200" y="325"/>
                    <a:pt x="4200" y="325"/>
                  </a:cubicBezTo>
                  <a:cubicBezTo>
                    <a:pt x="4014" y="325"/>
                    <a:pt x="3828" y="340"/>
                    <a:pt x="3642" y="356"/>
                  </a:cubicBezTo>
                  <a:cubicBezTo>
                    <a:pt x="3332" y="402"/>
                    <a:pt x="3022" y="496"/>
                    <a:pt x="2743" y="604"/>
                  </a:cubicBezTo>
                  <a:cubicBezTo>
                    <a:pt x="2387" y="759"/>
                    <a:pt x="2062" y="945"/>
                    <a:pt x="1767" y="1193"/>
                  </a:cubicBezTo>
                  <a:cubicBezTo>
                    <a:pt x="1457" y="1441"/>
                    <a:pt x="1178" y="1736"/>
                    <a:pt x="961" y="2076"/>
                  </a:cubicBezTo>
                  <a:cubicBezTo>
                    <a:pt x="822" y="2293"/>
                    <a:pt x="698" y="2510"/>
                    <a:pt x="604" y="2758"/>
                  </a:cubicBezTo>
                  <a:cubicBezTo>
                    <a:pt x="543" y="2913"/>
                    <a:pt x="481" y="3084"/>
                    <a:pt x="450" y="3254"/>
                  </a:cubicBezTo>
                  <a:cubicBezTo>
                    <a:pt x="372" y="3549"/>
                    <a:pt x="326" y="3859"/>
                    <a:pt x="326" y="4169"/>
                  </a:cubicBezTo>
                  <a:cubicBezTo>
                    <a:pt x="0" y="4169"/>
                    <a:pt x="0" y="4169"/>
                    <a:pt x="0" y="4169"/>
                  </a:cubicBezTo>
                  <a:cubicBezTo>
                    <a:pt x="16" y="3766"/>
                    <a:pt x="78" y="3363"/>
                    <a:pt x="186" y="2991"/>
                  </a:cubicBezTo>
                  <a:cubicBezTo>
                    <a:pt x="233" y="2836"/>
                    <a:pt x="295" y="2665"/>
                    <a:pt x="357" y="2510"/>
                  </a:cubicBezTo>
                  <a:cubicBezTo>
                    <a:pt x="465" y="2278"/>
                    <a:pt x="589" y="2045"/>
                    <a:pt x="728" y="1844"/>
                  </a:cubicBezTo>
                  <a:cubicBezTo>
                    <a:pt x="961" y="1518"/>
                    <a:pt x="1224" y="1208"/>
                    <a:pt x="1534" y="960"/>
                  </a:cubicBezTo>
                  <a:cubicBezTo>
                    <a:pt x="1829" y="728"/>
                    <a:pt x="2154" y="526"/>
                    <a:pt x="2496" y="372"/>
                  </a:cubicBezTo>
                  <a:cubicBezTo>
                    <a:pt x="2774" y="248"/>
                    <a:pt x="3069" y="154"/>
                    <a:pt x="3363" y="92"/>
                  </a:cubicBezTo>
                  <a:cubicBezTo>
                    <a:pt x="3534" y="46"/>
                    <a:pt x="3704" y="30"/>
                    <a:pt x="3890" y="15"/>
                  </a:cubicBezTo>
                  <a:cubicBezTo>
                    <a:pt x="3999" y="0"/>
                    <a:pt x="4107" y="0"/>
                    <a:pt x="4216" y="0"/>
                  </a:cubicBezTo>
                  <a:cubicBezTo>
                    <a:pt x="4324" y="0"/>
                    <a:pt x="4448" y="0"/>
                    <a:pt x="4557" y="15"/>
                  </a:cubicBezTo>
                  <a:cubicBezTo>
                    <a:pt x="6711" y="186"/>
                    <a:pt x="8400" y="1983"/>
                    <a:pt x="8416" y="4169"/>
                  </a:cubicBezTo>
                </a:path>
              </a:pathLst>
            </a:custGeom>
            <a:solidFill>
              <a:schemeClr val="bg1">
                <a:lumMod val="50000"/>
                <a:alpha val="10000"/>
              </a:schemeClr>
            </a:solidFill>
            <a:ln>
              <a:noFill/>
            </a:ln>
            <a:effectLst/>
          </p:spPr>
          <p:txBody>
            <a:bodyPr wrap="none" anchor="ctr"/>
            <a:lstStyle/>
            <a:p>
              <a:endParaRPr lang="en-US" sz="1050"/>
            </a:p>
          </p:txBody>
        </p:sp>
        <p:sp>
          <p:nvSpPr>
            <p:cNvPr id="31" name="Freeform 30">
              <a:extLst>
                <a:ext uri="{FF2B5EF4-FFF2-40B4-BE49-F238E27FC236}">
                  <a16:creationId xmlns:a16="http://schemas.microsoft.com/office/drawing/2014/main" id="{7FA78CD7-B182-8A31-6C9B-F9FD7FCFAF06}"/>
                </a:ext>
              </a:extLst>
            </p:cNvPr>
            <p:cNvSpPr>
              <a:spLocks noChangeArrowheads="1"/>
            </p:cNvSpPr>
            <p:nvPr/>
          </p:nvSpPr>
          <p:spPr bwMode="auto">
            <a:xfrm>
              <a:off x="13060751" y="4067337"/>
              <a:ext cx="3965178" cy="1963450"/>
            </a:xfrm>
            <a:custGeom>
              <a:avLst/>
              <a:gdLst>
                <a:gd name="T0" fmla="*/ 1937 w 7765"/>
                <a:gd name="T1" fmla="*/ 3844 h 3845"/>
                <a:gd name="T2" fmla="*/ 1937 w 7765"/>
                <a:gd name="T3" fmla="*/ 3844 h 3845"/>
                <a:gd name="T4" fmla="*/ 3890 w 7765"/>
                <a:gd name="T5" fmla="*/ 1937 h 3845"/>
                <a:gd name="T6" fmla="*/ 5827 w 7765"/>
                <a:gd name="T7" fmla="*/ 3844 h 3845"/>
                <a:gd name="T8" fmla="*/ 7764 w 7765"/>
                <a:gd name="T9" fmla="*/ 3844 h 3845"/>
                <a:gd name="T10" fmla="*/ 3890 w 7765"/>
                <a:gd name="T11" fmla="*/ 0 h 3845"/>
                <a:gd name="T12" fmla="*/ 0 w 7765"/>
                <a:gd name="T13" fmla="*/ 3844 h 3845"/>
                <a:gd name="T14" fmla="*/ 1937 w 7765"/>
                <a:gd name="T15" fmla="*/ 3844 h 38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65" h="3845">
                  <a:moveTo>
                    <a:pt x="1937" y="3844"/>
                  </a:moveTo>
                  <a:lnTo>
                    <a:pt x="1937" y="3844"/>
                  </a:lnTo>
                  <a:cubicBezTo>
                    <a:pt x="1952" y="2790"/>
                    <a:pt x="2820" y="1937"/>
                    <a:pt x="3890" y="1937"/>
                  </a:cubicBezTo>
                  <a:cubicBezTo>
                    <a:pt x="4944" y="1937"/>
                    <a:pt x="5812" y="2790"/>
                    <a:pt x="5827" y="3844"/>
                  </a:cubicBezTo>
                  <a:cubicBezTo>
                    <a:pt x="7764" y="3844"/>
                    <a:pt x="7764" y="3844"/>
                    <a:pt x="7764" y="3844"/>
                  </a:cubicBezTo>
                  <a:cubicBezTo>
                    <a:pt x="7749" y="1720"/>
                    <a:pt x="6028" y="0"/>
                    <a:pt x="3890" y="0"/>
                  </a:cubicBezTo>
                  <a:cubicBezTo>
                    <a:pt x="1751" y="0"/>
                    <a:pt x="15" y="1720"/>
                    <a:pt x="0" y="3844"/>
                  </a:cubicBezTo>
                  <a:lnTo>
                    <a:pt x="1937" y="3844"/>
                  </a:ln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a:p>
          </p:txBody>
        </p:sp>
        <p:sp>
          <p:nvSpPr>
            <p:cNvPr id="32" name="Freeform 31">
              <a:extLst>
                <a:ext uri="{FF2B5EF4-FFF2-40B4-BE49-F238E27FC236}">
                  <a16:creationId xmlns:a16="http://schemas.microsoft.com/office/drawing/2014/main" id="{49B6C8CA-40FE-1F95-55DB-CEC7DDA373E1}"/>
                </a:ext>
              </a:extLst>
            </p:cNvPr>
            <p:cNvSpPr>
              <a:spLocks noChangeArrowheads="1"/>
            </p:cNvSpPr>
            <p:nvPr/>
          </p:nvSpPr>
          <p:spPr bwMode="auto">
            <a:xfrm>
              <a:off x="13060751" y="4898201"/>
              <a:ext cx="1170865" cy="1132586"/>
            </a:xfrm>
            <a:custGeom>
              <a:avLst/>
              <a:gdLst>
                <a:gd name="T0" fmla="*/ 0 w 2294"/>
                <a:gd name="T1" fmla="*/ 2217 h 2218"/>
                <a:gd name="T2" fmla="*/ 0 w 2294"/>
                <a:gd name="T3" fmla="*/ 2217 h 2218"/>
                <a:gd name="T4" fmla="*/ 1937 w 2294"/>
                <a:gd name="T5" fmla="*/ 2217 h 2218"/>
                <a:gd name="T6" fmla="*/ 2293 w 2294"/>
                <a:gd name="T7" fmla="*/ 1147 h 2218"/>
                <a:gd name="T8" fmla="*/ 712 w 2294"/>
                <a:gd name="T9" fmla="*/ 0 h 2218"/>
                <a:gd name="T10" fmla="*/ 0 w 2294"/>
                <a:gd name="T11" fmla="*/ 2217 h 2218"/>
              </a:gdLst>
              <a:ahLst/>
              <a:cxnLst>
                <a:cxn ang="0">
                  <a:pos x="T0" y="T1"/>
                </a:cxn>
                <a:cxn ang="0">
                  <a:pos x="T2" y="T3"/>
                </a:cxn>
                <a:cxn ang="0">
                  <a:pos x="T4" y="T5"/>
                </a:cxn>
                <a:cxn ang="0">
                  <a:pos x="T6" y="T7"/>
                </a:cxn>
                <a:cxn ang="0">
                  <a:pos x="T8" y="T9"/>
                </a:cxn>
                <a:cxn ang="0">
                  <a:pos x="T10" y="T11"/>
                </a:cxn>
              </a:cxnLst>
              <a:rect l="0" t="0" r="r" b="b"/>
              <a:pathLst>
                <a:path w="2294" h="2218">
                  <a:moveTo>
                    <a:pt x="0" y="2217"/>
                  </a:moveTo>
                  <a:lnTo>
                    <a:pt x="0" y="2217"/>
                  </a:lnTo>
                  <a:cubicBezTo>
                    <a:pt x="1937" y="2217"/>
                    <a:pt x="1937" y="2217"/>
                    <a:pt x="1937" y="2217"/>
                  </a:cubicBezTo>
                  <a:cubicBezTo>
                    <a:pt x="1952" y="1829"/>
                    <a:pt x="2076" y="1457"/>
                    <a:pt x="2293" y="1147"/>
                  </a:cubicBezTo>
                  <a:cubicBezTo>
                    <a:pt x="712" y="0"/>
                    <a:pt x="712" y="0"/>
                    <a:pt x="712" y="0"/>
                  </a:cubicBezTo>
                  <a:cubicBezTo>
                    <a:pt x="278" y="636"/>
                    <a:pt x="0" y="1395"/>
                    <a:pt x="0" y="2217"/>
                  </a:cubicBezTo>
                </a:path>
              </a:pathLst>
            </a:custGeom>
            <a:solidFill>
              <a:schemeClr val="accent1"/>
            </a:solidFill>
            <a:ln>
              <a:noFill/>
            </a:ln>
            <a:effectLst/>
          </p:spPr>
          <p:txBody>
            <a:bodyPr wrap="none" anchor="ctr"/>
            <a:lstStyle/>
            <a:p>
              <a:endParaRPr lang="en-US" sz="1050"/>
            </a:p>
          </p:txBody>
        </p:sp>
        <p:sp>
          <p:nvSpPr>
            <p:cNvPr id="33" name="Freeform 32">
              <a:extLst>
                <a:ext uri="{FF2B5EF4-FFF2-40B4-BE49-F238E27FC236}">
                  <a16:creationId xmlns:a16="http://schemas.microsoft.com/office/drawing/2014/main" id="{2EB1F8CD-F79E-D1FC-6C23-C9954E154754}"/>
                </a:ext>
              </a:extLst>
            </p:cNvPr>
            <p:cNvSpPr>
              <a:spLocks noChangeArrowheads="1"/>
            </p:cNvSpPr>
            <p:nvPr/>
          </p:nvSpPr>
          <p:spPr bwMode="auto">
            <a:xfrm>
              <a:off x="15852813" y="4891445"/>
              <a:ext cx="1170865" cy="1139342"/>
            </a:xfrm>
            <a:custGeom>
              <a:avLst/>
              <a:gdLst>
                <a:gd name="T0" fmla="*/ 0 w 2295"/>
                <a:gd name="T1" fmla="*/ 1147 h 2233"/>
                <a:gd name="T2" fmla="*/ 0 w 2295"/>
                <a:gd name="T3" fmla="*/ 1147 h 2233"/>
                <a:gd name="T4" fmla="*/ 357 w 2295"/>
                <a:gd name="T5" fmla="*/ 2232 h 2233"/>
                <a:gd name="T6" fmla="*/ 2294 w 2295"/>
                <a:gd name="T7" fmla="*/ 2232 h 2233"/>
                <a:gd name="T8" fmla="*/ 1582 w 2295"/>
                <a:gd name="T9" fmla="*/ 0 h 2233"/>
                <a:gd name="T10" fmla="*/ 0 w 2295"/>
                <a:gd name="T11" fmla="*/ 1147 h 2233"/>
              </a:gdLst>
              <a:ahLst/>
              <a:cxnLst>
                <a:cxn ang="0">
                  <a:pos x="T0" y="T1"/>
                </a:cxn>
                <a:cxn ang="0">
                  <a:pos x="T2" y="T3"/>
                </a:cxn>
                <a:cxn ang="0">
                  <a:pos x="T4" y="T5"/>
                </a:cxn>
                <a:cxn ang="0">
                  <a:pos x="T6" y="T7"/>
                </a:cxn>
                <a:cxn ang="0">
                  <a:pos x="T8" y="T9"/>
                </a:cxn>
                <a:cxn ang="0">
                  <a:pos x="T10" y="T11"/>
                </a:cxn>
              </a:cxnLst>
              <a:rect l="0" t="0" r="r" b="b"/>
              <a:pathLst>
                <a:path w="2295" h="2233">
                  <a:moveTo>
                    <a:pt x="0" y="1147"/>
                  </a:moveTo>
                  <a:lnTo>
                    <a:pt x="0" y="1147"/>
                  </a:lnTo>
                  <a:cubicBezTo>
                    <a:pt x="218" y="1457"/>
                    <a:pt x="357" y="1829"/>
                    <a:pt x="357" y="2232"/>
                  </a:cubicBezTo>
                  <a:cubicBezTo>
                    <a:pt x="2294" y="2232"/>
                    <a:pt x="2294" y="2232"/>
                    <a:pt x="2294" y="2232"/>
                  </a:cubicBezTo>
                  <a:cubicBezTo>
                    <a:pt x="2294" y="1410"/>
                    <a:pt x="2031" y="635"/>
                    <a:pt x="1582" y="0"/>
                  </a:cubicBezTo>
                  <a:lnTo>
                    <a:pt x="0" y="1147"/>
                  </a:lnTo>
                </a:path>
              </a:pathLst>
            </a:custGeom>
            <a:solidFill>
              <a:schemeClr val="accent1">
                <a:alpha val="20000"/>
              </a:schemeClr>
            </a:solidFill>
            <a:ln>
              <a:noFill/>
            </a:ln>
            <a:effectLst/>
          </p:spPr>
          <p:txBody>
            <a:bodyPr wrap="none" anchor="ctr"/>
            <a:lstStyle/>
            <a:p>
              <a:endParaRPr lang="en-US" sz="1050"/>
            </a:p>
          </p:txBody>
        </p:sp>
        <p:sp>
          <p:nvSpPr>
            <p:cNvPr id="34" name="Freeform 33">
              <a:extLst>
                <a:ext uri="{FF2B5EF4-FFF2-40B4-BE49-F238E27FC236}">
                  <a16:creationId xmlns:a16="http://schemas.microsoft.com/office/drawing/2014/main" id="{7ABD4F4C-8691-3935-DD88-BE0597EC9BD3}"/>
                </a:ext>
              </a:extLst>
            </p:cNvPr>
            <p:cNvSpPr>
              <a:spLocks noChangeArrowheads="1"/>
            </p:cNvSpPr>
            <p:nvPr/>
          </p:nvSpPr>
          <p:spPr bwMode="auto">
            <a:xfrm>
              <a:off x="15364202" y="4164159"/>
              <a:ext cx="1274441" cy="1290202"/>
            </a:xfrm>
            <a:custGeom>
              <a:avLst/>
              <a:gdLst>
                <a:gd name="T0" fmla="*/ 0 w 2496"/>
                <a:gd name="T1" fmla="*/ 1844 h 2527"/>
                <a:gd name="T2" fmla="*/ 0 w 2496"/>
                <a:gd name="T3" fmla="*/ 1844 h 2527"/>
                <a:gd name="T4" fmla="*/ 930 w 2496"/>
                <a:gd name="T5" fmla="*/ 2526 h 2527"/>
                <a:gd name="T6" fmla="*/ 2495 w 2496"/>
                <a:gd name="T7" fmla="*/ 1379 h 2527"/>
                <a:gd name="T8" fmla="*/ 589 w 2496"/>
                <a:gd name="T9" fmla="*/ 0 h 2527"/>
                <a:gd name="T10" fmla="*/ 0 w 2496"/>
                <a:gd name="T11" fmla="*/ 1844 h 2527"/>
              </a:gdLst>
              <a:ahLst/>
              <a:cxnLst>
                <a:cxn ang="0">
                  <a:pos x="T0" y="T1"/>
                </a:cxn>
                <a:cxn ang="0">
                  <a:pos x="T2" y="T3"/>
                </a:cxn>
                <a:cxn ang="0">
                  <a:pos x="T4" y="T5"/>
                </a:cxn>
                <a:cxn ang="0">
                  <a:pos x="T6" y="T7"/>
                </a:cxn>
                <a:cxn ang="0">
                  <a:pos x="T8" y="T9"/>
                </a:cxn>
                <a:cxn ang="0">
                  <a:pos x="T10" y="T11"/>
                </a:cxn>
              </a:cxnLst>
              <a:rect l="0" t="0" r="r" b="b"/>
              <a:pathLst>
                <a:path w="2496" h="2527">
                  <a:moveTo>
                    <a:pt x="0" y="1844"/>
                  </a:moveTo>
                  <a:lnTo>
                    <a:pt x="0" y="1844"/>
                  </a:lnTo>
                  <a:cubicBezTo>
                    <a:pt x="372" y="1984"/>
                    <a:pt x="697" y="2216"/>
                    <a:pt x="930" y="2526"/>
                  </a:cubicBezTo>
                  <a:cubicBezTo>
                    <a:pt x="2495" y="1379"/>
                    <a:pt x="2495" y="1379"/>
                    <a:pt x="2495" y="1379"/>
                  </a:cubicBezTo>
                  <a:cubicBezTo>
                    <a:pt x="2030" y="744"/>
                    <a:pt x="1364" y="263"/>
                    <a:pt x="589" y="0"/>
                  </a:cubicBezTo>
                  <a:lnTo>
                    <a:pt x="0" y="1844"/>
                  </a:lnTo>
                </a:path>
              </a:pathLst>
            </a:custGeom>
            <a:solidFill>
              <a:schemeClr val="accent1">
                <a:alpha val="40000"/>
              </a:schemeClr>
            </a:solidFill>
            <a:ln>
              <a:noFill/>
            </a:ln>
            <a:effectLst/>
          </p:spPr>
          <p:txBody>
            <a:bodyPr wrap="none" anchor="ctr"/>
            <a:lstStyle/>
            <a:p>
              <a:endParaRPr lang="en-US" sz="1050"/>
            </a:p>
          </p:txBody>
        </p:sp>
        <p:sp>
          <p:nvSpPr>
            <p:cNvPr id="35" name="Freeform 34">
              <a:extLst>
                <a:ext uri="{FF2B5EF4-FFF2-40B4-BE49-F238E27FC236}">
                  <a16:creationId xmlns:a16="http://schemas.microsoft.com/office/drawing/2014/main" id="{4E3E2421-C8F9-93A5-DD21-D07CE1A49104}"/>
                </a:ext>
              </a:extLst>
            </p:cNvPr>
            <p:cNvSpPr>
              <a:spLocks noChangeArrowheads="1"/>
            </p:cNvSpPr>
            <p:nvPr/>
          </p:nvSpPr>
          <p:spPr bwMode="auto">
            <a:xfrm>
              <a:off x="13448037" y="4170913"/>
              <a:ext cx="1267686" cy="1283448"/>
            </a:xfrm>
            <a:custGeom>
              <a:avLst/>
              <a:gdLst>
                <a:gd name="T0" fmla="*/ 1565 w 2481"/>
                <a:gd name="T1" fmla="*/ 2511 h 2512"/>
                <a:gd name="T2" fmla="*/ 1565 w 2481"/>
                <a:gd name="T3" fmla="*/ 2511 h 2512"/>
                <a:gd name="T4" fmla="*/ 2480 w 2481"/>
                <a:gd name="T5" fmla="*/ 1845 h 2512"/>
                <a:gd name="T6" fmla="*/ 1875 w 2481"/>
                <a:gd name="T7" fmla="*/ 0 h 2512"/>
                <a:gd name="T8" fmla="*/ 0 w 2481"/>
                <a:gd name="T9" fmla="*/ 1380 h 2512"/>
                <a:gd name="T10" fmla="*/ 1565 w 2481"/>
                <a:gd name="T11" fmla="*/ 2511 h 2512"/>
              </a:gdLst>
              <a:ahLst/>
              <a:cxnLst>
                <a:cxn ang="0">
                  <a:pos x="T0" y="T1"/>
                </a:cxn>
                <a:cxn ang="0">
                  <a:pos x="T2" y="T3"/>
                </a:cxn>
                <a:cxn ang="0">
                  <a:pos x="T4" y="T5"/>
                </a:cxn>
                <a:cxn ang="0">
                  <a:pos x="T6" y="T7"/>
                </a:cxn>
                <a:cxn ang="0">
                  <a:pos x="T8" y="T9"/>
                </a:cxn>
                <a:cxn ang="0">
                  <a:pos x="T10" y="T11"/>
                </a:cxn>
              </a:cxnLst>
              <a:rect l="0" t="0" r="r" b="b"/>
              <a:pathLst>
                <a:path w="2481" h="2512">
                  <a:moveTo>
                    <a:pt x="1565" y="2511"/>
                  </a:moveTo>
                  <a:lnTo>
                    <a:pt x="1565" y="2511"/>
                  </a:lnTo>
                  <a:cubicBezTo>
                    <a:pt x="1798" y="2217"/>
                    <a:pt x="2108" y="1969"/>
                    <a:pt x="2480" y="1845"/>
                  </a:cubicBezTo>
                  <a:cubicBezTo>
                    <a:pt x="1875" y="0"/>
                    <a:pt x="1875" y="0"/>
                    <a:pt x="1875" y="0"/>
                  </a:cubicBezTo>
                  <a:cubicBezTo>
                    <a:pt x="1116" y="264"/>
                    <a:pt x="465" y="744"/>
                    <a:pt x="0" y="1380"/>
                  </a:cubicBezTo>
                  <a:lnTo>
                    <a:pt x="1565" y="2511"/>
                  </a:lnTo>
                </a:path>
              </a:pathLst>
            </a:custGeom>
            <a:solidFill>
              <a:schemeClr val="accent1">
                <a:alpha val="80000"/>
              </a:schemeClr>
            </a:solidFill>
            <a:ln>
              <a:noFill/>
            </a:ln>
            <a:effectLst/>
          </p:spPr>
          <p:txBody>
            <a:bodyPr wrap="none" anchor="ctr"/>
            <a:lstStyle/>
            <a:p>
              <a:endParaRPr lang="en-US" sz="1050"/>
            </a:p>
          </p:txBody>
        </p:sp>
        <p:sp>
          <p:nvSpPr>
            <p:cNvPr id="36" name="Freeform 35">
              <a:extLst>
                <a:ext uri="{FF2B5EF4-FFF2-40B4-BE49-F238E27FC236}">
                  <a16:creationId xmlns:a16="http://schemas.microsoft.com/office/drawing/2014/main" id="{44DBFE6B-1063-E0A4-2A48-0D17FA5DB566}"/>
                </a:ext>
              </a:extLst>
            </p:cNvPr>
            <p:cNvSpPr>
              <a:spLocks noChangeArrowheads="1"/>
            </p:cNvSpPr>
            <p:nvPr/>
          </p:nvSpPr>
          <p:spPr bwMode="auto">
            <a:xfrm>
              <a:off x="14436516" y="4067337"/>
              <a:ext cx="1195634" cy="1038017"/>
            </a:xfrm>
            <a:custGeom>
              <a:avLst/>
              <a:gdLst>
                <a:gd name="T0" fmla="*/ 605 w 2342"/>
                <a:gd name="T1" fmla="*/ 2030 h 2031"/>
                <a:gd name="T2" fmla="*/ 605 w 2342"/>
                <a:gd name="T3" fmla="*/ 2030 h 2031"/>
                <a:gd name="T4" fmla="*/ 1194 w 2342"/>
                <a:gd name="T5" fmla="*/ 1937 h 2031"/>
                <a:gd name="T6" fmla="*/ 1752 w 2342"/>
                <a:gd name="T7" fmla="*/ 2015 h 2031"/>
                <a:gd name="T8" fmla="*/ 2341 w 2342"/>
                <a:gd name="T9" fmla="*/ 171 h 2031"/>
                <a:gd name="T10" fmla="*/ 1194 w 2342"/>
                <a:gd name="T11" fmla="*/ 0 h 2031"/>
                <a:gd name="T12" fmla="*/ 0 w 2342"/>
                <a:gd name="T13" fmla="*/ 186 h 2031"/>
                <a:gd name="T14" fmla="*/ 605 w 2342"/>
                <a:gd name="T15" fmla="*/ 2030 h 20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42" h="2031">
                  <a:moveTo>
                    <a:pt x="605" y="2030"/>
                  </a:moveTo>
                  <a:lnTo>
                    <a:pt x="605" y="2030"/>
                  </a:lnTo>
                  <a:cubicBezTo>
                    <a:pt x="791" y="1968"/>
                    <a:pt x="992" y="1937"/>
                    <a:pt x="1194" y="1937"/>
                  </a:cubicBezTo>
                  <a:cubicBezTo>
                    <a:pt x="1380" y="1937"/>
                    <a:pt x="1566" y="1968"/>
                    <a:pt x="1752" y="2015"/>
                  </a:cubicBezTo>
                  <a:cubicBezTo>
                    <a:pt x="2341" y="171"/>
                    <a:pt x="2341" y="171"/>
                    <a:pt x="2341" y="171"/>
                  </a:cubicBezTo>
                  <a:cubicBezTo>
                    <a:pt x="1984" y="62"/>
                    <a:pt x="1597" y="0"/>
                    <a:pt x="1194" y="0"/>
                  </a:cubicBezTo>
                  <a:cubicBezTo>
                    <a:pt x="775" y="0"/>
                    <a:pt x="388" y="62"/>
                    <a:pt x="0" y="186"/>
                  </a:cubicBezTo>
                  <a:lnTo>
                    <a:pt x="605" y="2030"/>
                  </a:lnTo>
                </a:path>
              </a:pathLst>
            </a:custGeom>
            <a:solidFill>
              <a:schemeClr val="accent1">
                <a:alpha val="60000"/>
              </a:schemeClr>
            </a:solidFill>
            <a:ln>
              <a:noFill/>
            </a:ln>
            <a:effectLst/>
          </p:spPr>
          <p:txBody>
            <a:bodyPr wrap="none" anchor="ctr"/>
            <a:lstStyle/>
            <a:p>
              <a:endParaRPr lang="en-US" sz="1050"/>
            </a:p>
          </p:txBody>
        </p:sp>
        <p:sp>
          <p:nvSpPr>
            <p:cNvPr id="37" name="Freeform 36">
              <a:extLst>
                <a:ext uri="{FF2B5EF4-FFF2-40B4-BE49-F238E27FC236}">
                  <a16:creationId xmlns:a16="http://schemas.microsoft.com/office/drawing/2014/main" id="{B4C85698-CAC5-AE4F-6400-2DD1BC744316}"/>
                </a:ext>
              </a:extLst>
            </p:cNvPr>
            <p:cNvSpPr>
              <a:spLocks noChangeArrowheads="1"/>
            </p:cNvSpPr>
            <p:nvPr/>
          </p:nvSpPr>
          <p:spPr bwMode="auto">
            <a:xfrm>
              <a:off x="14049230" y="5049062"/>
              <a:ext cx="1994973" cy="981725"/>
            </a:xfrm>
            <a:custGeom>
              <a:avLst/>
              <a:gdLst>
                <a:gd name="T0" fmla="*/ 279 w 3906"/>
                <a:gd name="T1" fmla="*/ 1922 h 1923"/>
                <a:gd name="T2" fmla="*/ 279 w 3906"/>
                <a:gd name="T3" fmla="*/ 1922 h 1923"/>
                <a:gd name="T4" fmla="*/ 1953 w 3906"/>
                <a:gd name="T5" fmla="*/ 294 h 1923"/>
                <a:gd name="T6" fmla="*/ 3611 w 3906"/>
                <a:gd name="T7" fmla="*/ 1922 h 1923"/>
                <a:gd name="T8" fmla="*/ 3905 w 3906"/>
                <a:gd name="T9" fmla="*/ 1922 h 1923"/>
                <a:gd name="T10" fmla="*/ 3905 w 3906"/>
                <a:gd name="T11" fmla="*/ 1922 h 1923"/>
                <a:gd name="T12" fmla="*/ 3317 w 3906"/>
                <a:gd name="T13" fmla="*/ 573 h 1923"/>
                <a:gd name="T14" fmla="*/ 1953 w 3906"/>
                <a:gd name="T15" fmla="*/ 0 h 1923"/>
                <a:gd name="T16" fmla="*/ 573 w 3906"/>
                <a:gd name="T17" fmla="*/ 573 h 1923"/>
                <a:gd name="T18" fmla="*/ 0 w 3906"/>
                <a:gd name="T19" fmla="*/ 1922 h 1923"/>
                <a:gd name="T20" fmla="*/ 0 w 3906"/>
                <a:gd name="T21" fmla="*/ 1922 h 1923"/>
                <a:gd name="T22" fmla="*/ 279 w 3906"/>
                <a:gd name="T23" fmla="*/ 1922 h 1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906" h="1923">
                  <a:moveTo>
                    <a:pt x="279" y="1922"/>
                  </a:moveTo>
                  <a:lnTo>
                    <a:pt x="279" y="1922"/>
                  </a:lnTo>
                  <a:cubicBezTo>
                    <a:pt x="294" y="1023"/>
                    <a:pt x="1054" y="294"/>
                    <a:pt x="1953" y="294"/>
                  </a:cubicBezTo>
                  <a:cubicBezTo>
                    <a:pt x="2852" y="294"/>
                    <a:pt x="3595" y="1023"/>
                    <a:pt x="3611" y="1922"/>
                  </a:cubicBezTo>
                  <a:cubicBezTo>
                    <a:pt x="3905" y="1922"/>
                    <a:pt x="3905" y="1922"/>
                    <a:pt x="3905" y="1922"/>
                  </a:cubicBezTo>
                  <a:lnTo>
                    <a:pt x="3905" y="1922"/>
                  </a:lnTo>
                  <a:cubicBezTo>
                    <a:pt x="3890" y="1410"/>
                    <a:pt x="3689" y="930"/>
                    <a:pt x="3317" y="573"/>
                  </a:cubicBezTo>
                  <a:cubicBezTo>
                    <a:pt x="2945" y="201"/>
                    <a:pt x="2464" y="0"/>
                    <a:pt x="1953" y="0"/>
                  </a:cubicBezTo>
                  <a:cubicBezTo>
                    <a:pt x="1426" y="0"/>
                    <a:pt x="945" y="201"/>
                    <a:pt x="573" y="573"/>
                  </a:cubicBezTo>
                  <a:cubicBezTo>
                    <a:pt x="217" y="930"/>
                    <a:pt x="0" y="1410"/>
                    <a:pt x="0" y="1922"/>
                  </a:cubicBezTo>
                  <a:lnTo>
                    <a:pt x="0" y="1922"/>
                  </a:lnTo>
                  <a:lnTo>
                    <a:pt x="279" y="1922"/>
                  </a:lnTo>
                </a:path>
              </a:pathLst>
            </a:custGeom>
            <a:solidFill>
              <a:schemeClr val="bg1">
                <a:lumMod val="50000"/>
                <a:alpha val="10000"/>
              </a:schemeClr>
            </a:solidFill>
            <a:ln>
              <a:noFill/>
            </a:ln>
            <a:effectLst/>
          </p:spPr>
          <p:txBody>
            <a:bodyPr wrap="none" anchor="ctr"/>
            <a:lstStyle/>
            <a:p>
              <a:endParaRPr lang="en-US" sz="1050"/>
            </a:p>
          </p:txBody>
        </p:sp>
        <p:sp>
          <p:nvSpPr>
            <p:cNvPr id="38" name="Freeform 37">
              <a:extLst>
                <a:ext uri="{FF2B5EF4-FFF2-40B4-BE49-F238E27FC236}">
                  <a16:creationId xmlns:a16="http://schemas.microsoft.com/office/drawing/2014/main" id="{952E6CBF-0BA9-F2EA-5B43-D4B7881902BB}"/>
                </a:ext>
              </a:extLst>
            </p:cNvPr>
            <p:cNvSpPr>
              <a:spLocks noChangeArrowheads="1"/>
            </p:cNvSpPr>
            <p:nvPr/>
          </p:nvSpPr>
          <p:spPr bwMode="auto">
            <a:xfrm rot="1339080">
              <a:off x="14706721" y="5660616"/>
              <a:ext cx="1803581" cy="713778"/>
            </a:xfrm>
            <a:custGeom>
              <a:avLst/>
              <a:gdLst>
                <a:gd name="T0" fmla="*/ 3518 w 3534"/>
                <a:gd name="T1" fmla="*/ 78 h 1396"/>
                <a:gd name="T2" fmla="*/ 3518 w 3534"/>
                <a:gd name="T3" fmla="*/ 78 h 1396"/>
                <a:gd name="T4" fmla="*/ 3409 w 3534"/>
                <a:gd name="T5" fmla="*/ 16 h 1396"/>
                <a:gd name="T6" fmla="*/ 914 w 3534"/>
                <a:gd name="T7" fmla="*/ 760 h 1396"/>
                <a:gd name="T8" fmla="*/ 620 w 3534"/>
                <a:gd name="T9" fmla="*/ 698 h 1396"/>
                <a:gd name="T10" fmla="*/ 403 w 3534"/>
                <a:gd name="T11" fmla="*/ 930 h 1396"/>
                <a:gd name="T12" fmla="*/ 62 w 3534"/>
                <a:gd name="T13" fmla="*/ 977 h 1396"/>
                <a:gd name="T14" fmla="*/ 15 w 3534"/>
                <a:gd name="T15" fmla="*/ 1054 h 1396"/>
                <a:gd name="T16" fmla="*/ 62 w 3534"/>
                <a:gd name="T17" fmla="*/ 1194 h 1396"/>
                <a:gd name="T18" fmla="*/ 108 w 3534"/>
                <a:gd name="T19" fmla="*/ 1333 h 1396"/>
                <a:gd name="T20" fmla="*/ 201 w 3534"/>
                <a:gd name="T21" fmla="*/ 1364 h 1396"/>
                <a:gd name="T22" fmla="*/ 496 w 3534"/>
                <a:gd name="T23" fmla="*/ 1209 h 1396"/>
                <a:gd name="T24" fmla="*/ 806 w 3534"/>
                <a:gd name="T25" fmla="*/ 1271 h 1396"/>
                <a:gd name="T26" fmla="*/ 1007 w 3534"/>
                <a:gd name="T27" fmla="*/ 1039 h 1396"/>
                <a:gd name="T28" fmla="*/ 3471 w 3534"/>
                <a:gd name="T29" fmla="*/ 171 h 1396"/>
                <a:gd name="T30" fmla="*/ 3518 w 3534"/>
                <a:gd name="T31" fmla="*/ 78 h 1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534" h="1396">
                  <a:moveTo>
                    <a:pt x="3518" y="78"/>
                  </a:moveTo>
                  <a:lnTo>
                    <a:pt x="3518" y="78"/>
                  </a:lnTo>
                  <a:cubicBezTo>
                    <a:pt x="3503" y="31"/>
                    <a:pt x="3456" y="0"/>
                    <a:pt x="3409" y="16"/>
                  </a:cubicBezTo>
                  <a:cubicBezTo>
                    <a:pt x="914" y="760"/>
                    <a:pt x="914" y="760"/>
                    <a:pt x="914" y="760"/>
                  </a:cubicBezTo>
                  <a:cubicBezTo>
                    <a:pt x="837" y="682"/>
                    <a:pt x="728" y="651"/>
                    <a:pt x="620" y="698"/>
                  </a:cubicBezTo>
                  <a:cubicBezTo>
                    <a:pt x="496" y="729"/>
                    <a:pt x="434" y="822"/>
                    <a:pt x="403" y="930"/>
                  </a:cubicBezTo>
                  <a:cubicBezTo>
                    <a:pt x="62" y="977"/>
                    <a:pt x="62" y="977"/>
                    <a:pt x="62" y="977"/>
                  </a:cubicBezTo>
                  <a:cubicBezTo>
                    <a:pt x="31" y="977"/>
                    <a:pt x="0" y="1023"/>
                    <a:pt x="15" y="1054"/>
                  </a:cubicBezTo>
                  <a:cubicBezTo>
                    <a:pt x="62" y="1194"/>
                    <a:pt x="62" y="1194"/>
                    <a:pt x="62" y="1194"/>
                  </a:cubicBezTo>
                  <a:cubicBezTo>
                    <a:pt x="108" y="1333"/>
                    <a:pt x="108" y="1333"/>
                    <a:pt x="108" y="1333"/>
                  </a:cubicBezTo>
                  <a:cubicBezTo>
                    <a:pt x="124" y="1380"/>
                    <a:pt x="155" y="1395"/>
                    <a:pt x="201" y="1364"/>
                  </a:cubicBezTo>
                  <a:cubicBezTo>
                    <a:pt x="496" y="1209"/>
                    <a:pt x="496" y="1209"/>
                    <a:pt x="496" y="1209"/>
                  </a:cubicBezTo>
                  <a:cubicBezTo>
                    <a:pt x="573" y="1287"/>
                    <a:pt x="697" y="1318"/>
                    <a:pt x="806" y="1271"/>
                  </a:cubicBezTo>
                  <a:cubicBezTo>
                    <a:pt x="914" y="1240"/>
                    <a:pt x="992" y="1147"/>
                    <a:pt x="1007" y="1039"/>
                  </a:cubicBezTo>
                  <a:cubicBezTo>
                    <a:pt x="3471" y="171"/>
                    <a:pt x="3471" y="171"/>
                    <a:pt x="3471" y="171"/>
                  </a:cubicBezTo>
                  <a:cubicBezTo>
                    <a:pt x="3518" y="171"/>
                    <a:pt x="3533" y="109"/>
                    <a:pt x="3518" y="78"/>
                  </a:cubicBezTo>
                </a:path>
              </a:pathLst>
            </a:custGeom>
            <a:solidFill>
              <a:srgbClr val="41404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a:p>
          </p:txBody>
        </p:sp>
        <p:sp>
          <p:nvSpPr>
            <p:cNvPr id="39" name="Rectangle 38">
              <a:extLst>
                <a:ext uri="{FF2B5EF4-FFF2-40B4-BE49-F238E27FC236}">
                  <a16:creationId xmlns:a16="http://schemas.microsoft.com/office/drawing/2014/main" id="{9D31D4CE-DE00-5D58-890C-EB8009491274}"/>
                </a:ext>
              </a:extLst>
            </p:cNvPr>
            <p:cNvSpPr/>
            <p:nvPr/>
          </p:nvSpPr>
          <p:spPr>
            <a:xfrm>
              <a:off x="12894128" y="6341410"/>
              <a:ext cx="4298424" cy="1973993"/>
            </a:xfrm>
            <a:prstGeom prst="rect">
              <a:avLst/>
            </a:prstGeom>
          </p:spPr>
          <p:txBody>
            <a:bodyPr wrap="square">
              <a:spAutoFit/>
            </a:bodyPr>
            <a:lstStyle/>
            <a:p>
              <a:pPr algn="ctr"/>
              <a:r>
                <a:rPr lang="en-US" sz="2400" dirty="0">
                  <a:ea typeface="Roboto Medium" panose="02000000000000000000" pitchFamily="2" charset="0"/>
                  <a:cs typeface="Montserrat" charset="0"/>
                </a:rPr>
                <a:t>x 63</a:t>
              </a:r>
              <a:endParaRPr lang="en-US" sz="3600" dirty="0">
                <a:ea typeface="Roboto Medium" panose="02000000000000000000" pitchFamily="2" charset="0"/>
                <a:cs typeface="Montserrat" charset="0"/>
              </a:endParaRPr>
            </a:p>
          </p:txBody>
        </p:sp>
      </p:grpSp>
      <p:sp>
        <p:nvSpPr>
          <p:cNvPr id="17" name="TextBox 72">
            <a:extLst>
              <a:ext uri="{FF2B5EF4-FFF2-40B4-BE49-F238E27FC236}">
                <a16:creationId xmlns:a16="http://schemas.microsoft.com/office/drawing/2014/main" id="{7345B571-24B9-599D-9742-FB2DD45A53F6}"/>
              </a:ext>
            </a:extLst>
          </p:cNvPr>
          <p:cNvSpPr txBox="1"/>
          <p:nvPr/>
        </p:nvSpPr>
        <p:spPr>
          <a:xfrm>
            <a:off x="7233045" y="4470488"/>
            <a:ext cx="3624746" cy="461665"/>
          </a:xfrm>
          <a:prstGeom prst="rect">
            <a:avLst/>
          </a:prstGeom>
          <a:noFill/>
        </p:spPr>
        <p:style>
          <a:lnRef idx="0">
            <a:scrgbClr r="0" g="0" b="0"/>
          </a:lnRef>
          <a:fillRef idx="0">
            <a:scrgbClr r="0" g="0" b="0"/>
          </a:fillRef>
          <a:effectRef idx="0">
            <a:scrgbClr r="0" g="0" b="0"/>
          </a:effectRef>
          <a:fontRef idx="major"/>
        </p:style>
        <p:txBody>
          <a:bodyPr wrap="square"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en-US" sz="2400" dirty="0">
                <a:latin typeface="+mn-lt"/>
              </a:rPr>
              <a:t>awake 20 or more hours</a:t>
            </a:r>
          </a:p>
        </p:txBody>
      </p:sp>
      <p:grpSp>
        <p:nvGrpSpPr>
          <p:cNvPr id="18" name="Group 17">
            <a:extLst>
              <a:ext uri="{FF2B5EF4-FFF2-40B4-BE49-F238E27FC236}">
                <a16:creationId xmlns:a16="http://schemas.microsoft.com/office/drawing/2014/main" id="{92359BB4-AB54-6101-495E-EF294A9EF641}"/>
              </a:ext>
            </a:extLst>
          </p:cNvPr>
          <p:cNvGrpSpPr/>
          <p:nvPr/>
        </p:nvGrpSpPr>
        <p:grpSpPr>
          <a:xfrm>
            <a:off x="3428207" y="5423589"/>
            <a:ext cx="814884" cy="1031954"/>
            <a:chOff x="12894128" y="3902966"/>
            <a:chExt cx="4298424" cy="4412437"/>
          </a:xfrm>
        </p:grpSpPr>
        <p:sp>
          <p:nvSpPr>
            <p:cNvPr id="20" name="Freeform 19">
              <a:extLst>
                <a:ext uri="{FF2B5EF4-FFF2-40B4-BE49-F238E27FC236}">
                  <a16:creationId xmlns:a16="http://schemas.microsoft.com/office/drawing/2014/main" id="{822C87FF-8A39-8FE4-E053-C539FC484E99}"/>
                </a:ext>
              </a:extLst>
            </p:cNvPr>
            <p:cNvSpPr>
              <a:spLocks noChangeArrowheads="1"/>
            </p:cNvSpPr>
            <p:nvPr/>
          </p:nvSpPr>
          <p:spPr bwMode="auto">
            <a:xfrm>
              <a:off x="12894128" y="3902966"/>
              <a:ext cx="4298424" cy="2130073"/>
            </a:xfrm>
            <a:custGeom>
              <a:avLst/>
              <a:gdLst>
                <a:gd name="T0" fmla="*/ 8416 w 8417"/>
                <a:gd name="T1" fmla="*/ 4169 h 4170"/>
                <a:gd name="T2" fmla="*/ 8416 w 8417"/>
                <a:gd name="T3" fmla="*/ 4169 h 4170"/>
                <a:gd name="T4" fmla="*/ 8090 w 8417"/>
                <a:gd name="T5" fmla="*/ 4169 h 4170"/>
                <a:gd name="T6" fmla="*/ 4929 w 8417"/>
                <a:gd name="T7" fmla="*/ 387 h 4170"/>
                <a:gd name="T8" fmla="*/ 4216 w 8417"/>
                <a:gd name="T9" fmla="*/ 325 h 4170"/>
                <a:gd name="T10" fmla="*/ 4200 w 8417"/>
                <a:gd name="T11" fmla="*/ 325 h 4170"/>
                <a:gd name="T12" fmla="*/ 3642 w 8417"/>
                <a:gd name="T13" fmla="*/ 356 h 4170"/>
                <a:gd name="T14" fmla="*/ 2743 w 8417"/>
                <a:gd name="T15" fmla="*/ 604 h 4170"/>
                <a:gd name="T16" fmla="*/ 1767 w 8417"/>
                <a:gd name="T17" fmla="*/ 1193 h 4170"/>
                <a:gd name="T18" fmla="*/ 961 w 8417"/>
                <a:gd name="T19" fmla="*/ 2076 h 4170"/>
                <a:gd name="T20" fmla="*/ 604 w 8417"/>
                <a:gd name="T21" fmla="*/ 2758 h 4170"/>
                <a:gd name="T22" fmla="*/ 450 w 8417"/>
                <a:gd name="T23" fmla="*/ 3254 h 4170"/>
                <a:gd name="T24" fmla="*/ 326 w 8417"/>
                <a:gd name="T25" fmla="*/ 4169 h 4170"/>
                <a:gd name="T26" fmla="*/ 0 w 8417"/>
                <a:gd name="T27" fmla="*/ 4169 h 4170"/>
                <a:gd name="T28" fmla="*/ 186 w 8417"/>
                <a:gd name="T29" fmla="*/ 2991 h 4170"/>
                <a:gd name="T30" fmla="*/ 357 w 8417"/>
                <a:gd name="T31" fmla="*/ 2510 h 4170"/>
                <a:gd name="T32" fmla="*/ 728 w 8417"/>
                <a:gd name="T33" fmla="*/ 1844 h 4170"/>
                <a:gd name="T34" fmla="*/ 1534 w 8417"/>
                <a:gd name="T35" fmla="*/ 960 h 4170"/>
                <a:gd name="T36" fmla="*/ 2496 w 8417"/>
                <a:gd name="T37" fmla="*/ 372 h 4170"/>
                <a:gd name="T38" fmla="*/ 3363 w 8417"/>
                <a:gd name="T39" fmla="*/ 92 h 4170"/>
                <a:gd name="T40" fmla="*/ 3890 w 8417"/>
                <a:gd name="T41" fmla="*/ 15 h 4170"/>
                <a:gd name="T42" fmla="*/ 4216 w 8417"/>
                <a:gd name="T43" fmla="*/ 0 h 4170"/>
                <a:gd name="T44" fmla="*/ 4557 w 8417"/>
                <a:gd name="T45" fmla="*/ 15 h 4170"/>
                <a:gd name="T46" fmla="*/ 8416 w 8417"/>
                <a:gd name="T47" fmla="*/ 4169 h 4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417" h="4170">
                  <a:moveTo>
                    <a:pt x="8416" y="4169"/>
                  </a:moveTo>
                  <a:lnTo>
                    <a:pt x="8416" y="4169"/>
                  </a:lnTo>
                  <a:cubicBezTo>
                    <a:pt x="8090" y="4169"/>
                    <a:pt x="8090" y="4169"/>
                    <a:pt x="8090" y="4169"/>
                  </a:cubicBezTo>
                  <a:cubicBezTo>
                    <a:pt x="8075" y="2293"/>
                    <a:pt x="6726" y="728"/>
                    <a:pt x="4929" y="387"/>
                  </a:cubicBezTo>
                  <a:cubicBezTo>
                    <a:pt x="4696" y="340"/>
                    <a:pt x="4464" y="325"/>
                    <a:pt x="4216" y="325"/>
                  </a:cubicBezTo>
                  <a:cubicBezTo>
                    <a:pt x="4200" y="325"/>
                    <a:pt x="4200" y="325"/>
                    <a:pt x="4200" y="325"/>
                  </a:cubicBezTo>
                  <a:cubicBezTo>
                    <a:pt x="4014" y="325"/>
                    <a:pt x="3828" y="340"/>
                    <a:pt x="3642" y="356"/>
                  </a:cubicBezTo>
                  <a:cubicBezTo>
                    <a:pt x="3332" y="402"/>
                    <a:pt x="3022" y="496"/>
                    <a:pt x="2743" y="604"/>
                  </a:cubicBezTo>
                  <a:cubicBezTo>
                    <a:pt x="2387" y="759"/>
                    <a:pt x="2062" y="945"/>
                    <a:pt x="1767" y="1193"/>
                  </a:cubicBezTo>
                  <a:cubicBezTo>
                    <a:pt x="1457" y="1441"/>
                    <a:pt x="1178" y="1736"/>
                    <a:pt x="961" y="2076"/>
                  </a:cubicBezTo>
                  <a:cubicBezTo>
                    <a:pt x="822" y="2293"/>
                    <a:pt x="698" y="2510"/>
                    <a:pt x="604" y="2758"/>
                  </a:cubicBezTo>
                  <a:cubicBezTo>
                    <a:pt x="543" y="2913"/>
                    <a:pt x="481" y="3084"/>
                    <a:pt x="450" y="3254"/>
                  </a:cubicBezTo>
                  <a:cubicBezTo>
                    <a:pt x="372" y="3549"/>
                    <a:pt x="326" y="3859"/>
                    <a:pt x="326" y="4169"/>
                  </a:cubicBezTo>
                  <a:cubicBezTo>
                    <a:pt x="0" y="4169"/>
                    <a:pt x="0" y="4169"/>
                    <a:pt x="0" y="4169"/>
                  </a:cubicBezTo>
                  <a:cubicBezTo>
                    <a:pt x="16" y="3766"/>
                    <a:pt x="78" y="3363"/>
                    <a:pt x="186" y="2991"/>
                  </a:cubicBezTo>
                  <a:cubicBezTo>
                    <a:pt x="233" y="2836"/>
                    <a:pt x="295" y="2665"/>
                    <a:pt x="357" y="2510"/>
                  </a:cubicBezTo>
                  <a:cubicBezTo>
                    <a:pt x="465" y="2278"/>
                    <a:pt x="589" y="2045"/>
                    <a:pt x="728" y="1844"/>
                  </a:cubicBezTo>
                  <a:cubicBezTo>
                    <a:pt x="961" y="1518"/>
                    <a:pt x="1224" y="1208"/>
                    <a:pt x="1534" y="960"/>
                  </a:cubicBezTo>
                  <a:cubicBezTo>
                    <a:pt x="1829" y="728"/>
                    <a:pt x="2154" y="526"/>
                    <a:pt x="2496" y="372"/>
                  </a:cubicBezTo>
                  <a:cubicBezTo>
                    <a:pt x="2774" y="248"/>
                    <a:pt x="3069" y="154"/>
                    <a:pt x="3363" y="92"/>
                  </a:cubicBezTo>
                  <a:cubicBezTo>
                    <a:pt x="3534" y="46"/>
                    <a:pt x="3704" y="30"/>
                    <a:pt x="3890" y="15"/>
                  </a:cubicBezTo>
                  <a:cubicBezTo>
                    <a:pt x="3999" y="0"/>
                    <a:pt x="4107" y="0"/>
                    <a:pt x="4216" y="0"/>
                  </a:cubicBezTo>
                  <a:cubicBezTo>
                    <a:pt x="4324" y="0"/>
                    <a:pt x="4448" y="0"/>
                    <a:pt x="4557" y="15"/>
                  </a:cubicBezTo>
                  <a:cubicBezTo>
                    <a:pt x="6711" y="186"/>
                    <a:pt x="8400" y="1983"/>
                    <a:pt x="8416" y="4169"/>
                  </a:cubicBezTo>
                </a:path>
              </a:pathLst>
            </a:custGeom>
            <a:solidFill>
              <a:schemeClr val="bg1">
                <a:lumMod val="50000"/>
                <a:alpha val="10000"/>
              </a:schemeClr>
            </a:solidFill>
            <a:ln>
              <a:noFill/>
            </a:ln>
            <a:effectLst/>
          </p:spPr>
          <p:txBody>
            <a:bodyPr wrap="none" anchor="ctr"/>
            <a:lstStyle/>
            <a:p>
              <a:endParaRPr lang="en-US" sz="1050"/>
            </a:p>
          </p:txBody>
        </p:sp>
        <p:sp>
          <p:nvSpPr>
            <p:cNvPr id="21" name="Freeform 20">
              <a:extLst>
                <a:ext uri="{FF2B5EF4-FFF2-40B4-BE49-F238E27FC236}">
                  <a16:creationId xmlns:a16="http://schemas.microsoft.com/office/drawing/2014/main" id="{E918A0C2-4643-83BD-86A9-BE0116CC3D05}"/>
                </a:ext>
              </a:extLst>
            </p:cNvPr>
            <p:cNvSpPr>
              <a:spLocks noChangeArrowheads="1"/>
            </p:cNvSpPr>
            <p:nvPr/>
          </p:nvSpPr>
          <p:spPr bwMode="auto">
            <a:xfrm>
              <a:off x="13060751" y="4067337"/>
              <a:ext cx="3965178" cy="1963450"/>
            </a:xfrm>
            <a:custGeom>
              <a:avLst/>
              <a:gdLst>
                <a:gd name="T0" fmla="*/ 1937 w 7765"/>
                <a:gd name="T1" fmla="*/ 3844 h 3845"/>
                <a:gd name="T2" fmla="*/ 1937 w 7765"/>
                <a:gd name="T3" fmla="*/ 3844 h 3845"/>
                <a:gd name="T4" fmla="*/ 3890 w 7765"/>
                <a:gd name="T5" fmla="*/ 1937 h 3845"/>
                <a:gd name="T6" fmla="*/ 5827 w 7765"/>
                <a:gd name="T7" fmla="*/ 3844 h 3845"/>
                <a:gd name="T8" fmla="*/ 7764 w 7765"/>
                <a:gd name="T9" fmla="*/ 3844 h 3845"/>
                <a:gd name="T10" fmla="*/ 3890 w 7765"/>
                <a:gd name="T11" fmla="*/ 0 h 3845"/>
                <a:gd name="T12" fmla="*/ 0 w 7765"/>
                <a:gd name="T13" fmla="*/ 3844 h 3845"/>
                <a:gd name="T14" fmla="*/ 1937 w 7765"/>
                <a:gd name="T15" fmla="*/ 3844 h 38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65" h="3845">
                  <a:moveTo>
                    <a:pt x="1937" y="3844"/>
                  </a:moveTo>
                  <a:lnTo>
                    <a:pt x="1937" y="3844"/>
                  </a:lnTo>
                  <a:cubicBezTo>
                    <a:pt x="1952" y="2790"/>
                    <a:pt x="2820" y="1937"/>
                    <a:pt x="3890" y="1937"/>
                  </a:cubicBezTo>
                  <a:cubicBezTo>
                    <a:pt x="4944" y="1937"/>
                    <a:pt x="5812" y="2790"/>
                    <a:pt x="5827" y="3844"/>
                  </a:cubicBezTo>
                  <a:cubicBezTo>
                    <a:pt x="7764" y="3844"/>
                    <a:pt x="7764" y="3844"/>
                    <a:pt x="7764" y="3844"/>
                  </a:cubicBezTo>
                  <a:cubicBezTo>
                    <a:pt x="7749" y="1720"/>
                    <a:pt x="6028" y="0"/>
                    <a:pt x="3890" y="0"/>
                  </a:cubicBezTo>
                  <a:cubicBezTo>
                    <a:pt x="1751" y="0"/>
                    <a:pt x="15" y="1720"/>
                    <a:pt x="0" y="3844"/>
                  </a:cubicBezTo>
                  <a:lnTo>
                    <a:pt x="1937" y="3844"/>
                  </a:ln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a:p>
          </p:txBody>
        </p:sp>
        <p:sp>
          <p:nvSpPr>
            <p:cNvPr id="22" name="Freeform 21">
              <a:extLst>
                <a:ext uri="{FF2B5EF4-FFF2-40B4-BE49-F238E27FC236}">
                  <a16:creationId xmlns:a16="http://schemas.microsoft.com/office/drawing/2014/main" id="{940F96F4-80A0-2D79-6005-6494F9316808}"/>
                </a:ext>
              </a:extLst>
            </p:cNvPr>
            <p:cNvSpPr>
              <a:spLocks noChangeArrowheads="1"/>
            </p:cNvSpPr>
            <p:nvPr/>
          </p:nvSpPr>
          <p:spPr bwMode="auto">
            <a:xfrm>
              <a:off x="13060751" y="4898201"/>
              <a:ext cx="1170865" cy="1132586"/>
            </a:xfrm>
            <a:custGeom>
              <a:avLst/>
              <a:gdLst>
                <a:gd name="T0" fmla="*/ 0 w 2294"/>
                <a:gd name="T1" fmla="*/ 2217 h 2218"/>
                <a:gd name="T2" fmla="*/ 0 w 2294"/>
                <a:gd name="T3" fmla="*/ 2217 h 2218"/>
                <a:gd name="T4" fmla="*/ 1937 w 2294"/>
                <a:gd name="T5" fmla="*/ 2217 h 2218"/>
                <a:gd name="T6" fmla="*/ 2293 w 2294"/>
                <a:gd name="T7" fmla="*/ 1147 h 2218"/>
                <a:gd name="T8" fmla="*/ 712 w 2294"/>
                <a:gd name="T9" fmla="*/ 0 h 2218"/>
                <a:gd name="T10" fmla="*/ 0 w 2294"/>
                <a:gd name="T11" fmla="*/ 2217 h 2218"/>
              </a:gdLst>
              <a:ahLst/>
              <a:cxnLst>
                <a:cxn ang="0">
                  <a:pos x="T0" y="T1"/>
                </a:cxn>
                <a:cxn ang="0">
                  <a:pos x="T2" y="T3"/>
                </a:cxn>
                <a:cxn ang="0">
                  <a:pos x="T4" y="T5"/>
                </a:cxn>
                <a:cxn ang="0">
                  <a:pos x="T6" y="T7"/>
                </a:cxn>
                <a:cxn ang="0">
                  <a:pos x="T8" y="T9"/>
                </a:cxn>
                <a:cxn ang="0">
                  <a:pos x="T10" y="T11"/>
                </a:cxn>
              </a:cxnLst>
              <a:rect l="0" t="0" r="r" b="b"/>
              <a:pathLst>
                <a:path w="2294" h="2218">
                  <a:moveTo>
                    <a:pt x="0" y="2217"/>
                  </a:moveTo>
                  <a:lnTo>
                    <a:pt x="0" y="2217"/>
                  </a:lnTo>
                  <a:cubicBezTo>
                    <a:pt x="1937" y="2217"/>
                    <a:pt x="1937" y="2217"/>
                    <a:pt x="1937" y="2217"/>
                  </a:cubicBezTo>
                  <a:cubicBezTo>
                    <a:pt x="1952" y="1829"/>
                    <a:pt x="2076" y="1457"/>
                    <a:pt x="2293" y="1147"/>
                  </a:cubicBezTo>
                  <a:cubicBezTo>
                    <a:pt x="712" y="0"/>
                    <a:pt x="712" y="0"/>
                    <a:pt x="712" y="0"/>
                  </a:cubicBezTo>
                  <a:cubicBezTo>
                    <a:pt x="278" y="636"/>
                    <a:pt x="0" y="1395"/>
                    <a:pt x="0" y="2217"/>
                  </a:cubicBezTo>
                </a:path>
              </a:pathLst>
            </a:custGeom>
            <a:solidFill>
              <a:schemeClr val="accent1"/>
            </a:solidFill>
            <a:ln>
              <a:noFill/>
            </a:ln>
            <a:effectLst/>
          </p:spPr>
          <p:txBody>
            <a:bodyPr wrap="none" anchor="ctr"/>
            <a:lstStyle/>
            <a:p>
              <a:endParaRPr lang="en-US" sz="1050"/>
            </a:p>
          </p:txBody>
        </p:sp>
        <p:sp>
          <p:nvSpPr>
            <p:cNvPr id="23" name="Freeform 22">
              <a:extLst>
                <a:ext uri="{FF2B5EF4-FFF2-40B4-BE49-F238E27FC236}">
                  <a16:creationId xmlns:a16="http://schemas.microsoft.com/office/drawing/2014/main" id="{0C44C6C3-27BD-7239-1CBE-86DF8CD87880}"/>
                </a:ext>
              </a:extLst>
            </p:cNvPr>
            <p:cNvSpPr>
              <a:spLocks noChangeArrowheads="1"/>
            </p:cNvSpPr>
            <p:nvPr/>
          </p:nvSpPr>
          <p:spPr bwMode="auto">
            <a:xfrm>
              <a:off x="15852813" y="4891445"/>
              <a:ext cx="1170865" cy="1139342"/>
            </a:xfrm>
            <a:custGeom>
              <a:avLst/>
              <a:gdLst>
                <a:gd name="T0" fmla="*/ 0 w 2295"/>
                <a:gd name="T1" fmla="*/ 1147 h 2233"/>
                <a:gd name="T2" fmla="*/ 0 w 2295"/>
                <a:gd name="T3" fmla="*/ 1147 h 2233"/>
                <a:gd name="T4" fmla="*/ 357 w 2295"/>
                <a:gd name="T5" fmla="*/ 2232 h 2233"/>
                <a:gd name="T6" fmla="*/ 2294 w 2295"/>
                <a:gd name="T7" fmla="*/ 2232 h 2233"/>
                <a:gd name="T8" fmla="*/ 1582 w 2295"/>
                <a:gd name="T9" fmla="*/ 0 h 2233"/>
                <a:gd name="T10" fmla="*/ 0 w 2295"/>
                <a:gd name="T11" fmla="*/ 1147 h 2233"/>
              </a:gdLst>
              <a:ahLst/>
              <a:cxnLst>
                <a:cxn ang="0">
                  <a:pos x="T0" y="T1"/>
                </a:cxn>
                <a:cxn ang="0">
                  <a:pos x="T2" y="T3"/>
                </a:cxn>
                <a:cxn ang="0">
                  <a:pos x="T4" y="T5"/>
                </a:cxn>
                <a:cxn ang="0">
                  <a:pos x="T6" y="T7"/>
                </a:cxn>
                <a:cxn ang="0">
                  <a:pos x="T8" y="T9"/>
                </a:cxn>
                <a:cxn ang="0">
                  <a:pos x="T10" y="T11"/>
                </a:cxn>
              </a:cxnLst>
              <a:rect l="0" t="0" r="r" b="b"/>
              <a:pathLst>
                <a:path w="2295" h="2233">
                  <a:moveTo>
                    <a:pt x="0" y="1147"/>
                  </a:moveTo>
                  <a:lnTo>
                    <a:pt x="0" y="1147"/>
                  </a:lnTo>
                  <a:cubicBezTo>
                    <a:pt x="218" y="1457"/>
                    <a:pt x="357" y="1829"/>
                    <a:pt x="357" y="2232"/>
                  </a:cubicBezTo>
                  <a:cubicBezTo>
                    <a:pt x="2294" y="2232"/>
                    <a:pt x="2294" y="2232"/>
                    <a:pt x="2294" y="2232"/>
                  </a:cubicBezTo>
                  <a:cubicBezTo>
                    <a:pt x="2294" y="1410"/>
                    <a:pt x="2031" y="635"/>
                    <a:pt x="1582" y="0"/>
                  </a:cubicBezTo>
                  <a:lnTo>
                    <a:pt x="0" y="1147"/>
                  </a:lnTo>
                </a:path>
              </a:pathLst>
            </a:custGeom>
            <a:solidFill>
              <a:schemeClr val="accent1">
                <a:alpha val="20000"/>
              </a:schemeClr>
            </a:solidFill>
            <a:ln>
              <a:noFill/>
            </a:ln>
            <a:effectLst/>
          </p:spPr>
          <p:txBody>
            <a:bodyPr wrap="none" anchor="ctr"/>
            <a:lstStyle/>
            <a:p>
              <a:endParaRPr lang="en-US" sz="1050"/>
            </a:p>
          </p:txBody>
        </p:sp>
        <p:sp>
          <p:nvSpPr>
            <p:cNvPr id="24" name="Freeform 23">
              <a:extLst>
                <a:ext uri="{FF2B5EF4-FFF2-40B4-BE49-F238E27FC236}">
                  <a16:creationId xmlns:a16="http://schemas.microsoft.com/office/drawing/2014/main" id="{011DE101-B69D-4F75-B541-533917BF4C66}"/>
                </a:ext>
              </a:extLst>
            </p:cNvPr>
            <p:cNvSpPr>
              <a:spLocks noChangeArrowheads="1"/>
            </p:cNvSpPr>
            <p:nvPr/>
          </p:nvSpPr>
          <p:spPr bwMode="auto">
            <a:xfrm>
              <a:off x="15364202" y="4164159"/>
              <a:ext cx="1274441" cy="1290202"/>
            </a:xfrm>
            <a:custGeom>
              <a:avLst/>
              <a:gdLst>
                <a:gd name="T0" fmla="*/ 0 w 2496"/>
                <a:gd name="T1" fmla="*/ 1844 h 2527"/>
                <a:gd name="T2" fmla="*/ 0 w 2496"/>
                <a:gd name="T3" fmla="*/ 1844 h 2527"/>
                <a:gd name="T4" fmla="*/ 930 w 2496"/>
                <a:gd name="T5" fmla="*/ 2526 h 2527"/>
                <a:gd name="T6" fmla="*/ 2495 w 2496"/>
                <a:gd name="T7" fmla="*/ 1379 h 2527"/>
                <a:gd name="T8" fmla="*/ 589 w 2496"/>
                <a:gd name="T9" fmla="*/ 0 h 2527"/>
                <a:gd name="T10" fmla="*/ 0 w 2496"/>
                <a:gd name="T11" fmla="*/ 1844 h 2527"/>
              </a:gdLst>
              <a:ahLst/>
              <a:cxnLst>
                <a:cxn ang="0">
                  <a:pos x="T0" y="T1"/>
                </a:cxn>
                <a:cxn ang="0">
                  <a:pos x="T2" y="T3"/>
                </a:cxn>
                <a:cxn ang="0">
                  <a:pos x="T4" y="T5"/>
                </a:cxn>
                <a:cxn ang="0">
                  <a:pos x="T6" y="T7"/>
                </a:cxn>
                <a:cxn ang="0">
                  <a:pos x="T8" y="T9"/>
                </a:cxn>
                <a:cxn ang="0">
                  <a:pos x="T10" y="T11"/>
                </a:cxn>
              </a:cxnLst>
              <a:rect l="0" t="0" r="r" b="b"/>
              <a:pathLst>
                <a:path w="2496" h="2527">
                  <a:moveTo>
                    <a:pt x="0" y="1844"/>
                  </a:moveTo>
                  <a:lnTo>
                    <a:pt x="0" y="1844"/>
                  </a:lnTo>
                  <a:cubicBezTo>
                    <a:pt x="372" y="1984"/>
                    <a:pt x="697" y="2216"/>
                    <a:pt x="930" y="2526"/>
                  </a:cubicBezTo>
                  <a:cubicBezTo>
                    <a:pt x="2495" y="1379"/>
                    <a:pt x="2495" y="1379"/>
                    <a:pt x="2495" y="1379"/>
                  </a:cubicBezTo>
                  <a:cubicBezTo>
                    <a:pt x="2030" y="744"/>
                    <a:pt x="1364" y="263"/>
                    <a:pt x="589" y="0"/>
                  </a:cubicBezTo>
                  <a:lnTo>
                    <a:pt x="0" y="1844"/>
                  </a:lnTo>
                </a:path>
              </a:pathLst>
            </a:custGeom>
            <a:solidFill>
              <a:schemeClr val="accent1">
                <a:alpha val="40000"/>
              </a:schemeClr>
            </a:solidFill>
            <a:ln>
              <a:noFill/>
            </a:ln>
            <a:effectLst/>
          </p:spPr>
          <p:txBody>
            <a:bodyPr wrap="none" anchor="ctr"/>
            <a:lstStyle/>
            <a:p>
              <a:endParaRPr lang="en-US" sz="1050"/>
            </a:p>
          </p:txBody>
        </p:sp>
        <p:sp>
          <p:nvSpPr>
            <p:cNvPr id="25" name="Freeform 24">
              <a:extLst>
                <a:ext uri="{FF2B5EF4-FFF2-40B4-BE49-F238E27FC236}">
                  <a16:creationId xmlns:a16="http://schemas.microsoft.com/office/drawing/2014/main" id="{5DED0CE9-086E-63A6-9828-B4FAEB5EC904}"/>
                </a:ext>
              </a:extLst>
            </p:cNvPr>
            <p:cNvSpPr>
              <a:spLocks noChangeArrowheads="1"/>
            </p:cNvSpPr>
            <p:nvPr/>
          </p:nvSpPr>
          <p:spPr bwMode="auto">
            <a:xfrm>
              <a:off x="13448037" y="4170913"/>
              <a:ext cx="1267686" cy="1283448"/>
            </a:xfrm>
            <a:custGeom>
              <a:avLst/>
              <a:gdLst>
                <a:gd name="T0" fmla="*/ 1565 w 2481"/>
                <a:gd name="T1" fmla="*/ 2511 h 2512"/>
                <a:gd name="T2" fmla="*/ 1565 w 2481"/>
                <a:gd name="T3" fmla="*/ 2511 h 2512"/>
                <a:gd name="T4" fmla="*/ 2480 w 2481"/>
                <a:gd name="T5" fmla="*/ 1845 h 2512"/>
                <a:gd name="T6" fmla="*/ 1875 w 2481"/>
                <a:gd name="T7" fmla="*/ 0 h 2512"/>
                <a:gd name="T8" fmla="*/ 0 w 2481"/>
                <a:gd name="T9" fmla="*/ 1380 h 2512"/>
                <a:gd name="T10" fmla="*/ 1565 w 2481"/>
                <a:gd name="T11" fmla="*/ 2511 h 2512"/>
              </a:gdLst>
              <a:ahLst/>
              <a:cxnLst>
                <a:cxn ang="0">
                  <a:pos x="T0" y="T1"/>
                </a:cxn>
                <a:cxn ang="0">
                  <a:pos x="T2" y="T3"/>
                </a:cxn>
                <a:cxn ang="0">
                  <a:pos x="T4" y="T5"/>
                </a:cxn>
                <a:cxn ang="0">
                  <a:pos x="T6" y="T7"/>
                </a:cxn>
                <a:cxn ang="0">
                  <a:pos x="T8" y="T9"/>
                </a:cxn>
                <a:cxn ang="0">
                  <a:pos x="T10" y="T11"/>
                </a:cxn>
              </a:cxnLst>
              <a:rect l="0" t="0" r="r" b="b"/>
              <a:pathLst>
                <a:path w="2481" h="2512">
                  <a:moveTo>
                    <a:pt x="1565" y="2511"/>
                  </a:moveTo>
                  <a:lnTo>
                    <a:pt x="1565" y="2511"/>
                  </a:lnTo>
                  <a:cubicBezTo>
                    <a:pt x="1798" y="2217"/>
                    <a:pt x="2108" y="1969"/>
                    <a:pt x="2480" y="1845"/>
                  </a:cubicBezTo>
                  <a:cubicBezTo>
                    <a:pt x="1875" y="0"/>
                    <a:pt x="1875" y="0"/>
                    <a:pt x="1875" y="0"/>
                  </a:cubicBezTo>
                  <a:cubicBezTo>
                    <a:pt x="1116" y="264"/>
                    <a:pt x="465" y="744"/>
                    <a:pt x="0" y="1380"/>
                  </a:cubicBezTo>
                  <a:lnTo>
                    <a:pt x="1565" y="2511"/>
                  </a:lnTo>
                </a:path>
              </a:pathLst>
            </a:custGeom>
            <a:solidFill>
              <a:schemeClr val="accent1">
                <a:alpha val="80000"/>
              </a:schemeClr>
            </a:solidFill>
            <a:ln>
              <a:noFill/>
            </a:ln>
            <a:effectLst/>
          </p:spPr>
          <p:txBody>
            <a:bodyPr wrap="none" anchor="ctr"/>
            <a:lstStyle/>
            <a:p>
              <a:endParaRPr lang="en-US" sz="1050"/>
            </a:p>
          </p:txBody>
        </p:sp>
        <p:sp>
          <p:nvSpPr>
            <p:cNvPr id="26" name="Freeform 25">
              <a:extLst>
                <a:ext uri="{FF2B5EF4-FFF2-40B4-BE49-F238E27FC236}">
                  <a16:creationId xmlns:a16="http://schemas.microsoft.com/office/drawing/2014/main" id="{6337298D-6076-F196-FC0D-B95B8EE03B91}"/>
                </a:ext>
              </a:extLst>
            </p:cNvPr>
            <p:cNvSpPr>
              <a:spLocks noChangeArrowheads="1"/>
            </p:cNvSpPr>
            <p:nvPr/>
          </p:nvSpPr>
          <p:spPr bwMode="auto">
            <a:xfrm>
              <a:off x="14436516" y="4067337"/>
              <a:ext cx="1195634" cy="1038017"/>
            </a:xfrm>
            <a:custGeom>
              <a:avLst/>
              <a:gdLst>
                <a:gd name="T0" fmla="*/ 605 w 2342"/>
                <a:gd name="T1" fmla="*/ 2030 h 2031"/>
                <a:gd name="T2" fmla="*/ 605 w 2342"/>
                <a:gd name="T3" fmla="*/ 2030 h 2031"/>
                <a:gd name="T4" fmla="*/ 1194 w 2342"/>
                <a:gd name="T5" fmla="*/ 1937 h 2031"/>
                <a:gd name="T6" fmla="*/ 1752 w 2342"/>
                <a:gd name="T7" fmla="*/ 2015 h 2031"/>
                <a:gd name="T8" fmla="*/ 2341 w 2342"/>
                <a:gd name="T9" fmla="*/ 171 h 2031"/>
                <a:gd name="T10" fmla="*/ 1194 w 2342"/>
                <a:gd name="T11" fmla="*/ 0 h 2031"/>
                <a:gd name="T12" fmla="*/ 0 w 2342"/>
                <a:gd name="T13" fmla="*/ 186 h 2031"/>
                <a:gd name="T14" fmla="*/ 605 w 2342"/>
                <a:gd name="T15" fmla="*/ 2030 h 20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42" h="2031">
                  <a:moveTo>
                    <a:pt x="605" y="2030"/>
                  </a:moveTo>
                  <a:lnTo>
                    <a:pt x="605" y="2030"/>
                  </a:lnTo>
                  <a:cubicBezTo>
                    <a:pt x="791" y="1968"/>
                    <a:pt x="992" y="1937"/>
                    <a:pt x="1194" y="1937"/>
                  </a:cubicBezTo>
                  <a:cubicBezTo>
                    <a:pt x="1380" y="1937"/>
                    <a:pt x="1566" y="1968"/>
                    <a:pt x="1752" y="2015"/>
                  </a:cubicBezTo>
                  <a:cubicBezTo>
                    <a:pt x="2341" y="171"/>
                    <a:pt x="2341" y="171"/>
                    <a:pt x="2341" y="171"/>
                  </a:cubicBezTo>
                  <a:cubicBezTo>
                    <a:pt x="1984" y="62"/>
                    <a:pt x="1597" y="0"/>
                    <a:pt x="1194" y="0"/>
                  </a:cubicBezTo>
                  <a:cubicBezTo>
                    <a:pt x="775" y="0"/>
                    <a:pt x="388" y="62"/>
                    <a:pt x="0" y="186"/>
                  </a:cubicBezTo>
                  <a:lnTo>
                    <a:pt x="605" y="2030"/>
                  </a:lnTo>
                </a:path>
              </a:pathLst>
            </a:custGeom>
            <a:solidFill>
              <a:schemeClr val="accent1">
                <a:alpha val="60000"/>
              </a:schemeClr>
            </a:solidFill>
            <a:ln>
              <a:noFill/>
            </a:ln>
            <a:effectLst/>
          </p:spPr>
          <p:txBody>
            <a:bodyPr wrap="none" anchor="ctr"/>
            <a:lstStyle/>
            <a:p>
              <a:endParaRPr lang="en-US" sz="1050"/>
            </a:p>
          </p:txBody>
        </p:sp>
        <p:sp>
          <p:nvSpPr>
            <p:cNvPr id="27" name="Freeform 26">
              <a:extLst>
                <a:ext uri="{FF2B5EF4-FFF2-40B4-BE49-F238E27FC236}">
                  <a16:creationId xmlns:a16="http://schemas.microsoft.com/office/drawing/2014/main" id="{842E382E-FF7C-B637-6EAE-968438F4C868}"/>
                </a:ext>
              </a:extLst>
            </p:cNvPr>
            <p:cNvSpPr>
              <a:spLocks noChangeArrowheads="1"/>
            </p:cNvSpPr>
            <p:nvPr/>
          </p:nvSpPr>
          <p:spPr bwMode="auto">
            <a:xfrm>
              <a:off x="14049230" y="5049062"/>
              <a:ext cx="1994973" cy="981725"/>
            </a:xfrm>
            <a:custGeom>
              <a:avLst/>
              <a:gdLst>
                <a:gd name="T0" fmla="*/ 279 w 3906"/>
                <a:gd name="T1" fmla="*/ 1922 h 1923"/>
                <a:gd name="T2" fmla="*/ 279 w 3906"/>
                <a:gd name="T3" fmla="*/ 1922 h 1923"/>
                <a:gd name="T4" fmla="*/ 1953 w 3906"/>
                <a:gd name="T5" fmla="*/ 294 h 1923"/>
                <a:gd name="T6" fmla="*/ 3611 w 3906"/>
                <a:gd name="T7" fmla="*/ 1922 h 1923"/>
                <a:gd name="T8" fmla="*/ 3905 w 3906"/>
                <a:gd name="T9" fmla="*/ 1922 h 1923"/>
                <a:gd name="T10" fmla="*/ 3905 w 3906"/>
                <a:gd name="T11" fmla="*/ 1922 h 1923"/>
                <a:gd name="T12" fmla="*/ 3317 w 3906"/>
                <a:gd name="T13" fmla="*/ 573 h 1923"/>
                <a:gd name="T14" fmla="*/ 1953 w 3906"/>
                <a:gd name="T15" fmla="*/ 0 h 1923"/>
                <a:gd name="T16" fmla="*/ 573 w 3906"/>
                <a:gd name="T17" fmla="*/ 573 h 1923"/>
                <a:gd name="T18" fmla="*/ 0 w 3906"/>
                <a:gd name="T19" fmla="*/ 1922 h 1923"/>
                <a:gd name="T20" fmla="*/ 0 w 3906"/>
                <a:gd name="T21" fmla="*/ 1922 h 1923"/>
                <a:gd name="T22" fmla="*/ 279 w 3906"/>
                <a:gd name="T23" fmla="*/ 1922 h 1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906" h="1923">
                  <a:moveTo>
                    <a:pt x="279" y="1922"/>
                  </a:moveTo>
                  <a:lnTo>
                    <a:pt x="279" y="1922"/>
                  </a:lnTo>
                  <a:cubicBezTo>
                    <a:pt x="294" y="1023"/>
                    <a:pt x="1054" y="294"/>
                    <a:pt x="1953" y="294"/>
                  </a:cubicBezTo>
                  <a:cubicBezTo>
                    <a:pt x="2852" y="294"/>
                    <a:pt x="3595" y="1023"/>
                    <a:pt x="3611" y="1922"/>
                  </a:cubicBezTo>
                  <a:cubicBezTo>
                    <a:pt x="3905" y="1922"/>
                    <a:pt x="3905" y="1922"/>
                    <a:pt x="3905" y="1922"/>
                  </a:cubicBezTo>
                  <a:lnTo>
                    <a:pt x="3905" y="1922"/>
                  </a:lnTo>
                  <a:cubicBezTo>
                    <a:pt x="3890" y="1410"/>
                    <a:pt x="3689" y="930"/>
                    <a:pt x="3317" y="573"/>
                  </a:cubicBezTo>
                  <a:cubicBezTo>
                    <a:pt x="2945" y="201"/>
                    <a:pt x="2464" y="0"/>
                    <a:pt x="1953" y="0"/>
                  </a:cubicBezTo>
                  <a:cubicBezTo>
                    <a:pt x="1426" y="0"/>
                    <a:pt x="945" y="201"/>
                    <a:pt x="573" y="573"/>
                  </a:cubicBezTo>
                  <a:cubicBezTo>
                    <a:pt x="217" y="930"/>
                    <a:pt x="0" y="1410"/>
                    <a:pt x="0" y="1922"/>
                  </a:cubicBezTo>
                  <a:lnTo>
                    <a:pt x="0" y="1922"/>
                  </a:lnTo>
                  <a:lnTo>
                    <a:pt x="279" y="1922"/>
                  </a:lnTo>
                </a:path>
              </a:pathLst>
            </a:custGeom>
            <a:solidFill>
              <a:schemeClr val="bg1">
                <a:lumMod val="50000"/>
                <a:alpha val="10000"/>
              </a:schemeClr>
            </a:solidFill>
            <a:ln>
              <a:noFill/>
            </a:ln>
            <a:effectLst/>
          </p:spPr>
          <p:txBody>
            <a:bodyPr wrap="none" anchor="ctr"/>
            <a:lstStyle/>
            <a:p>
              <a:endParaRPr lang="en-US" sz="1050"/>
            </a:p>
          </p:txBody>
        </p:sp>
        <p:sp>
          <p:nvSpPr>
            <p:cNvPr id="28" name="Freeform 27">
              <a:extLst>
                <a:ext uri="{FF2B5EF4-FFF2-40B4-BE49-F238E27FC236}">
                  <a16:creationId xmlns:a16="http://schemas.microsoft.com/office/drawing/2014/main" id="{60CB7AF2-341F-0614-3905-FC7E7D3F9D12}"/>
                </a:ext>
              </a:extLst>
            </p:cNvPr>
            <p:cNvSpPr>
              <a:spLocks noChangeArrowheads="1"/>
            </p:cNvSpPr>
            <p:nvPr/>
          </p:nvSpPr>
          <p:spPr bwMode="auto">
            <a:xfrm rot="15421542">
              <a:off x="14072762" y="5182438"/>
              <a:ext cx="1461979" cy="880558"/>
            </a:xfrm>
            <a:custGeom>
              <a:avLst/>
              <a:gdLst>
                <a:gd name="T0" fmla="*/ 3518 w 3534"/>
                <a:gd name="T1" fmla="*/ 78 h 1396"/>
                <a:gd name="T2" fmla="*/ 3518 w 3534"/>
                <a:gd name="T3" fmla="*/ 78 h 1396"/>
                <a:gd name="T4" fmla="*/ 3409 w 3534"/>
                <a:gd name="T5" fmla="*/ 16 h 1396"/>
                <a:gd name="T6" fmla="*/ 914 w 3534"/>
                <a:gd name="T7" fmla="*/ 760 h 1396"/>
                <a:gd name="T8" fmla="*/ 620 w 3534"/>
                <a:gd name="T9" fmla="*/ 698 h 1396"/>
                <a:gd name="T10" fmla="*/ 403 w 3534"/>
                <a:gd name="T11" fmla="*/ 930 h 1396"/>
                <a:gd name="T12" fmla="*/ 62 w 3534"/>
                <a:gd name="T13" fmla="*/ 977 h 1396"/>
                <a:gd name="T14" fmla="*/ 15 w 3534"/>
                <a:gd name="T15" fmla="*/ 1054 h 1396"/>
                <a:gd name="T16" fmla="*/ 62 w 3534"/>
                <a:gd name="T17" fmla="*/ 1194 h 1396"/>
                <a:gd name="T18" fmla="*/ 108 w 3534"/>
                <a:gd name="T19" fmla="*/ 1333 h 1396"/>
                <a:gd name="T20" fmla="*/ 201 w 3534"/>
                <a:gd name="T21" fmla="*/ 1364 h 1396"/>
                <a:gd name="T22" fmla="*/ 496 w 3534"/>
                <a:gd name="T23" fmla="*/ 1209 h 1396"/>
                <a:gd name="T24" fmla="*/ 806 w 3534"/>
                <a:gd name="T25" fmla="*/ 1271 h 1396"/>
                <a:gd name="T26" fmla="*/ 1007 w 3534"/>
                <a:gd name="T27" fmla="*/ 1039 h 1396"/>
                <a:gd name="T28" fmla="*/ 3471 w 3534"/>
                <a:gd name="T29" fmla="*/ 171 h 1396"/>
                <a:gd name="T30" fmla="*/ 3518 w 3534"/>
                <a:gd name="T31" fmla="*/ 78 h 1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534" h="1396">
                  <a:moveTo>
                    <a:pt x="3518" y="78"/>
                  </a:moveTo>
                  <a:lnTo>
                    <a:pt x="3518" y="78"/>
                  </a:lnTo>
                  <a:cubicBezTo>
                    <a:pt x="3503" y="31"/>
                    <a:pt x="3456" y="0"/>
                    <a:pt x="3409" y="16"/>
                  </a:cubicBezTo>
                  <a:cubicBezTo>
                    <a:pt x="914" y="760"/>
                    <a:pt x="914" y="760"/>
                    <a:pt x="914" y="760"/>
                  </a:cubicBezTo>
                  <a:cubicBezTo>
                    <a:pt x="837" y="682"/>
                    <a:pt x="728" y="651"/>
                    <a:pt x="620" y="698"/>
                  </a:cubicBezTo>
                  <a:cubicBezTo>
                    <a:pt x="496" y="729"/>
                    <a:pt x="434" y="822"/>
                    <a:pt x="403" y="930"/>
                  </a:cubicBezTo>
                  <a:cubicBezTo>
                    <a:pt x="62" y="977"/>
                    <a:pt x="62" y="977"/>
                    <a:pt x="62" y="977"/>
                  </a:cubicBezTo>
                  <a:cubicBezTo>
                    <a:pt x="31" y="977"/>
                    <a:pt x="0" y="1023"/>
                    <a:pt x="15" y="1054"/>
                  </a:cubicBezTo>
                  <a:cubicBezTo>
                    <a:pt x="62" y="1194"/>
                    <a:pt x="62" y="1194"/>
                    <a:pt x="62" y="1194"/>
                  </a:cubicBezTo>
                  <a:cubicBezTo>
                    <a:pt x="108" y="1333"/>
                    <a:pt x="108" y="1333"/>
                    <a:pt x="108" y="1333"/>
                  </a:cubicBezTo>
                  <a:cubicBezTo>
                    <a:pt x="124" y="1380"/>
                    <a:pt x="155" y="1395"/>
                    <a:pt x="201" y="1364"/>
                  </a:cubicBezTo>
                  <a:cubicBezTo>
                    <a:pt x="496" y="1209"/>
                    <a:pt x="496" y="1209"/>
                    <a:pt x="496" y="1209"/>
                  </a:cubicBezTo>
                  <a:cubicBezTo>
                    <a:pt x="573" y="1287"/>
                    <a:pt x="697" y="1318"/>
                    <a:pt x="806" y="1271"/>
                  </a:cubicBezTo>
                  <a:cubicBezTo>
                    <a:pt x="914" y="1240"/>
                    <a:pt x="992" y="1147"/>
                    <a:pt x="1007" y="1039"/>
                  </a:cubicBezTo>
                  <a:cubicBezTo>
                    <a:pt x="3471" y="171"/>
                    <a:pt x="3471" y="171"/>
                    <a:pt x="3471" y="171"/>
                  </a:cubicBezTo>
                  <a:cubicBezTo>
                    <a:pt x="3518" y="171"/>
                    <a:pt x="3533" y="109"/>
                    <a:pt x="3518" y="78"/>
                  </a:cubicBezTo>
                </a:path>
              </a:pathLst>
            </a:custGeom>
            <a:solidFill>
              <a:srgbClr val="41404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0"/>
            </a:p>
          </p:txBody>
        </p:sp>
        <p:sp>
          <p:nvSpPr>
            <p:cNvPr id="29" name="Rectangle 28">
              <a:extLst>
                <a:ext uri="{FF2B5EF4-FFF2-40B4-BE49-F238E27FC236}">
                  <a16:creationId xmlns:a16="http://schemas.microsoft.com/office/drawing/2014/main" id="{188986ED-8942-DD8E-B5BD-2551DF1F152D}"/>
                </a:ext>
              </a:extLst>
            </p:cNvPr>
            <p:cNvSpPr/>
            <p:nvPr/>
          </p:nvSpPr>
          <p:spPr>
            <a:xfrm>
              <a:off x="12894128" y="6341412"/>
              <a:ext cx="4298424" cy="1973991"/>
            </a:xfrm>
            <a:prstGeom prst="rect">
              <a:avLst/>
            </a:prstGeom>
          </p:spPr>
          <p:txBody>
            <a:bodyPr wrap="square">
              <a:spAutoFit/>
            </a:bodyPr>
            <a:lstStyle/>
            <a:p>
              <a:pPr algn="ctr"/>
              <a:r>
                <a:rPr lang="en-US" sz="2400" dirty="0">
                  <a:ea typeface="Roboto Medium" panose="02000000000000000000" pitchFamily="2" charset="0"/>
                  <a:cs typeface="Montserrat" charset="0"/>
                </a:rPr>
                <a:t>x 18</a:t>
              </a:r>
              <a:endParaRPr lang="en-US" sz="3600" dirty="0">
                <a:ea typeface="Roboto Medium" panose="02000000000000000000" pitchFamily="2" charset="0"/>
                <a:cs typeface="Montserrat" charset="0"/>
              </a:endParaRPr>
            </a:p>
          </p:txBody>
        </p:sp>
      </p:grpSp>
      <p:sp>
        <p:nvSpPr>
          <p:cNvPr id="19" name="TextBox 84">
            <a:extLst>
              <a:ext uri="{FF2B5EF4-FFF2-40B4-BE49-F238E27FC236}">
                <a16:creationId xmlns:a16="http://schemas.microsoft.com/office/drawing/2014/main" id="{819F0F1C-385C-5C55-BD41-31A74E4A2487}"/>
              </a:ext>
            </a:extLst>
          </p:cNvPr>
          <p:cNvSpPr txBox="1"/>
          <p:nvPr/>
        </p:nvSpPr>
        <p:spPr>
          <a:xfrm>
            <a:off x="4394777" y="5728452"/>
            <a:ext cx="5245194" cy="461665"/>
          </a:xfrm>
          <a:prstGeom prst="rect">
            <a:avLst/>
          </a:prstGeom>
          <a:noFill/>
        </p:spPr>
        <p:style>
          <a:lnRef idx="0">
            <a:scrgbClr r="0" g="0" b="0"/>
          </a:lnRef>
          <a:fillRef idx="0">
            <a:scrgbClr r="0" g="0" b="0"/>
          </a:fillRef>
          <a:effectRef idx="0">
            <a:scrgbClr r="0" g="0" b="0"/>
          </a:effectRef>
          <a:fontRef idx="major"/>
        </p:style>
        <p:txBody>
          <a:bodyPr wrap="square" lIns="91440" tIns="45720" rIns="91440" bIns="45720" rtlCol="0" anchor="t">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en-US" sz="2400" dirty="0">
                <a:latin typeface="+mn-lt"/>
                <a:ea typeface="Roboto Medium"/>
                <a:cs typeface="Roboto Medium"/>
              </a:rPr>
              <a:t>Epworth sleepiness scale score &gt; 15</a:t>
            </a:r>
          </a:p>
        </p:txBody>
      </p:sp>
    </p:spTree>
    <p:extLst>
      <p:ext uri="{BB962C8B-B14F-4D97-AF65-F5344CB8AC3E}">
        <p14:creationId xmlns:p14="http://schemas.microsoft.com/office/powerpoint/2010/main" val="4114733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dissolv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dissolve">
                                      <p:cBhvr>
                                        <p:cTn id="15" dur="500"/>
                                        <p:tgtEl>
                                          <p:spTgt spid="12"/>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dissolv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dissolve">
                                      <p:cBhvr>
                                        <p:cTn id="23" dur="500"/>
                                        <p:tgtEl>
                                          <p:spTgt spid="8"/>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dissolve">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dissolve">
                                      <p:cBhvr>
                                        <p:cTn id="31" dur="500"/>
                                        <p:tgtEl>
                                          <p:spTgt spid="14"/>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dissolve">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dissolve">
                                      <p:cBhvr>
                                        <p:cTn id="39" dur="500"/>
                                        <p:tgtEl>
                                          <p:spTgt spid="16"/>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dissolve">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dissolve">
                                      <p:cBhvr>
                                        <p:cTn id="47" dur="500"/>
                                        <p:tgtEl>
                                          <p:spTgt spid="18"/>
                                        </p:tgtEl>
                                      </p:cBhvr>
                                    </p:animEffect>
                                  </p:childTnLst>
                                </p:cTn>
                              </p:par>
                              <p:par>
                                <p:cTn id="48" presetID="9" presetClass="entr" presetSubtype="0" fill="hold" grpId="0" nodeType="with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dissolve">
                                      <p:cBhvr>
                                        <p:cTn id="5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3" grpId="0"/>
      <p:bldP spid="15" grpId="0"/>
      <p:bldP spid="17" grpId="0"/>
      <p:bldP spid="19"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0F160109-85C3-47D9-2F09-3D909E582E50}"/>
            </a:ext>
          </a:extLst>
        </p:cNvPr>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F466F6E1-93D2-FDFE-0459-CCB3E1B1F96D}"/>
              </a:ext>
            </a:extLst>
          </p:cNvPr>
          <p:cNvGraphicFramePr>
            <a:graphicFrameLocks noGrp="1"/>
          </p:cNvGraphicFramePr>
          <p:nvPr>
            <p:ph idx="1"/>
          </p:nvPr>
        </p:nvGraphicFramePr>
        <p:xfrm>
          <a:off x="838200" y="422030"/>
          <a:ext cx="10515600" cy="56739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951762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B6FACB3C-9069-4791-BC5C-0DB7CD19B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1F2038E-D777-4B76-81DD-DD13EE91B9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B6CB280-3865-276D-2BC4-337AF69F102D}"/>
              </a:ext>
            </a:extLst>
          </p:cNvPr>
          <p:cNvSpPr>
            <a:spLocks noGrp="1"/>
          </p:cNvSpPr>
          <p:nvPr>
            <p:ph type="title"/>
          </p:nvPr>
        </p:nvSpPr>
        <p:spPr>
          <a:xfrm>
            <a:off x="692912" y="246733"/>
            <a:ext cx="5880608" cy="1454051"/>
          </a:xfrm>
        </p:spPr>
        <p:txBody>
          <a:bodyPr>
            <a:normAutofit/>
          </a:bodyPr>
          <a:lstStyle/>
          <a:p>
            <a:r>
              <a:rPr lang="en-US" sz="4000" dirty="0">
                <a:solidFill>
                  <a:schemeClr val="tx2"/>
                </a:solidFill>
              </a:rPr>
              <a:t>Use of Force Performance</a:t>
            </a:r>
          </a:p>
        </p:txBody>
      </p:sp>
      <p:sp>
        <p:nvSpPr>
          <p:cNvPr id="3" name="Content Placeholder 2">
            <a:extLst>
              <a:ext uri="{FF2B5EF4-FFF2-40B4-BE49-F238E27FC236}">
                <a16:creationId xmlns:a16="http://schemas.microsoft.com/office/drawing/2014/main" id="{765E131A-8B2D-DF1D-E247-4B64EF1AC7BC}"/>
              </a:ext>
            </a:extLst>
          </p:cNvPr>
          <p:cNvSpPr>
            <a:spLocks noGrp="1"/>
          </p:cNvSpPr>
          <p:nvPr>
            <p:ph idx="1"/>
          </p:nvPr>
        </p:nvSpPr>
        <p:spPr>
          <a:xfrm>
            <a:off x="365760" y="1503680"/>
            <a:ext cx="5364480" cy="4978400"/>
          </a:xfrm>
        </p:spPr>
        <p:txBody>
          <a:bodyPr anchor="t">
            <a:normAutofit/>
          </a:bodyPr>
          <a:lstStyle/>
          <a:p>
            <a:r>
              <a:rPr lang="en-US" sz="1600" dirty="0">
                <a:solidFill>
                  <a:schemeClr val="tx2"/>
                </a:solidFill>
              </a:rPr>
              <a:t>Compared to day shift officers, those on </a:t>
            </a:r>
            <a:r>
              <a:rPr lang="en-US" sz="1600" b="1" i="1" dirty="0">
                <a:solidFill>
                  <a:schemeClr val="tx2"/>
                </a:solidFill>
              </a:rPr>
              <a:t>night shifts </a:t>
            </a:r>
            <a:r>
              <a:rPr lang="en-US" sz="1600" dirty="0">
                <a:solidFill>
                  <a:schemeClr val="tx2"/>
                </a:solidFill>
              </a:rPr>
              <a:t>were: </a:t>
            </a:r>
          </a:p>
          <a:p>
            <a:pPr lvl="1"/>
            <a:r>
              <a:rPr lang="en-US" sz="1600" dirty="0">
                <a:solidFill>
                  <a:schemeClr val="tx2"/>
                </a:solidFill>
              </a:rPr>
              <a:t>Quicker to fire their weapons</a:t>
            </a:r>
          </a:p>
          <a:p>
            <a:pPr marL="431911" lvl="2" indent="0">
              <a:buNone/>
            </a:pPr>
            <a:r>
              <a:rPr lang="en-US" sz="1600" i="1" dirty="0">
                <a:solidFill>
                  <a:schemeClr val="tx2"/>
                </a:solidFill>
              </a:rPr>
              <a:t>			(F=9.46 </a:t>
            </a:r>
            <a:r>
              <a:rPr lang="en-US" sz="1600" i="1" dirty="0" err="1">
                <a:solidFill>
                  <a:schemeClr val="tx2"/>
                </a:solidFill>
              </a:rPr>
              <a:t>df</a:t>
            </a:r>
            <a:r>
              <a:rPr lang="en-US" sz="1600" i="1" dirty="0">
                <a:solidFill>
                  <a:schemeClr val="tx2"/>
                </a:solidFill>
              </a:rPr>
              <a:t>=1,825, p=.002) </a:t>
            </a:r>
          </a:p>
          <a:p>
            <a:pPr lvl="1"/>
            <a:r>
              <a:rPr lang="en-US" sz="1600" dirty="0">
                <a:solidFill>
                  <a:schemeClr val="tx2"/>
                </a:solidFill>
              </a:rPr>
              <a:t>Had faster reaction times to first hit</a:t>
            </a:r>
          </a:p>
          <a:p>
            <a:pPr marL="431911" lvl="2" indent="0">
              <a:buNone/>
            </a:pPr>
            <a:r>
              <a:rPr lang="en-US" sz="1600" i="1" dirty="0">
                <a:solidFill>
                  <a:schemeClr val="tx2"/>
                </a:solidFill>
              </a:rPr>
              <a:t>			(F=8.91 </a:t>
            </a:r>
            <a:r>
              <a:rPr lang="en-US" sz="1600" i="1" dirty="0" err="1">
                <a:solidFill>
                  <a:schemeClr val="tx2"/>
                </a:solidFill>
              </a:rPr>
              <a:t>df</a:t>
            </a:r>
            <a:r>
              <a:rPr lang="en-US" sz="1600" i="1" dirty="0">
                <a:solidFill>
                  <a:schemeClr val="tx2"/>
                </a:solidFill>
              </a:rPr>
              <a:t>=1,814, p=.003) </a:t>
            </a:r>
          </a:p>
          <a:p>
            <a:pPr lvl="1"/>
            <a:r>
              <a:rPr lang="en-US" sz="1600" dirty="0">
                <a:solidFill>
                  <a:schemeClr val="tx2"/>
                </a:solidFill>
              </a:rPr>
              <a:t>Fired more shots</a:t>
            </a:r>
          </a:p>
          <a:p>
            <a:pPr marL="431911" lvl="2" indent="0">
              <a:buNone/>
            </a:pPr>
            <a:r>
              <a:rPr lang="en-US" sz="1600" i="1" dirty="0">
                <a:solidFill>
                  <a:schemeClr val="tx2"/>
                </a:solidFill>
              </a:rPr>
              <a:t>			(F=712.79 </a:t>
            </a:r>
            <a:r>
              <a:rPr lang="en-US" sz="1600" i="1" dirty="0" err="1">
                <a:solidFill>
                  <a:schemeClr val="tx2"/>
                </a:solidFill>
              </a:rPr>
              <a:t>df</a:t>
            </a:r>
            <a:r>
              <a:rPr lang="en-US" sz="1600" i="1" dirty="0">
                <a:solidFill>
                  <a:schemeClr val="tx2"/>
                </a:solidFill>
              </a:rPr>
              <a:t>=1,8254, p&lt;.000)</a:t>
            </a:r>
          </a:p>
          <a:p>
            <a:pPr marL="431911" lvl="2" indent="0">
              <a:buNone/>
            </a:pPr>
            <a:endParaRPr lang="en-US" sz="1600" i="1" dirty="0">
              <a:solidFill>
                <a:schemeClr val="tx2"/>
              </a:solidFill>
            </a:endParaRPr>
          </a:p>
          <a:p>
            <a:r>
              <a:rPr lang="en-US" sz="1600" dirty="0">
                <a:solidFill>
                  <a:schemeClr val="tx2"/>
                </a:solidFill>
              </a:rPr>
              <a:t>Similar significant findings were found for officers during </a:t>
            </a:r>
            <a:r>
              <a:rPr lang="en-US" sz="1600" b="1" i="1" dirty="0">
                <a:solidFill>
                  <a:schemeClr val="tx2"/>
                </a:solidFill>
              </a:rPr>
              <a:t>the fatigued condition</a:t>
            </a:r>
          </a:p>
          <a:p>
            <a:endParaRPr lang="en-US" sz="1600" dirty="0">
              <a:solidFill>
                <a:schemeClr val="tx2"/>
              </a:solidFill>
            </a:endParaRPr>
          </a:p>
          <a:p>
            <a:r>
              <a:rPr lang="en-US" sz="1600" dirty="0">
                <a:solidFill>
                  <a:schemeClr val="tx2"/>
                </a:solidFill>
              </a:rPr>
              <a:t>N = 80, patrol officers, 5 years +, 931 scenarios</a:t>
            </a:r>
          </a:p>
        </p:txBody>
      </p:sp>
      <p:grpSp>
        <p:nvGrpSpPr>
          <p:cNvPr id="16" name="Group 15">
            <a:extLst>
              <a:ext uri="{FF2B5EF4-FFF2-40B4-BE49-F238E27FC236}">
                <a16:creationId xmlns:a16="http://schemas.microsoft.com/office/drawing/2014/main" id="{DD354807-230F-4402-B1B9-F733A8F1F19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818240" y="-16714"/>
            <a:ext cx="6373761" cy="6874714"/>
            <a:chOff x="5818240" y="-1"/>
            <a:chExt cx="6373761" cy="6874714"/>
          </a:xfrm>
        </p:grpSpPr>
        <p:sp>
          <p:nvSpPr>
            <p:cNvPr id="17" name="Freeform: Shape 16">
              <a:extLst>
                <a:ext uri="{FF2B5EF4-FFF2-40B4-BE49-F238E27FC236}">
                  <a16:creationId xmlns:a16="http://schemas.microsoft.com/office/drawing/2014/main" id="{BF5A6F4A-CE87-4D5C-9382-8167967CE8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18240" y="-1"/>
              <a:ext cx="6373761" cy="6874714"/>
            </a:xfrm>
            <a:custGeom>
              <a:avLst/>
              <a:gdLst>
                <a:gd name="connsiteX0" fmla="*/ 6373761 w 6373761"/>
                <a:gd name="connsiteY0" fmla="*/ 5771297 h 6874714"/>
                <a:gd name="connsiteX1" fmla="*/ 6373761 w 6373761"/>
                <a:gd name="connsiteY1" fmla="*/ 6247960 h 6874714"/>
                <a:gd name="connsiteX2" fmla="*/ 6235932 w 6373761"/>
                <a:gd name="connsiteY2" fmla="*/ 6361930 h 6874714"/>
                <a:gd name="connsiteX3" fmla="*/ 5960375 w 6373761"/>
                <a:gd name="connsiteY3" fmla="*/ 6587489 h 6874714"/>
                <a:gd name="connsiteX4" fmla="*/ 5822907 w 6373761"/>
                <a:gd name="connsiteY4" fmla="*/ 6701871 h 6874714"/>
                <a:gd name="connsiteX5" fmla="*/ 5681115 w 6373761"/>
                <a:gd name="connsiteY5" fmla="*/ 6816896 h 6874714"/>
                <a:gd name="connsiteX6" fmla="*/ 5604096 w 6373761"/>
                <a:gd name="connsiteY6" fmla="*/ 6874714 h 6874714"/>
                <a:gd name="connsiteX7" fmla="*/ 4878485 w 6373761"/>
                <a:gd name="connsiteY7" fmla="*/ 6874714 h 6874714"/>
                <a:gd name="connsiteX8" fmla="*/ 5006014 w 6373761"/>
                <a:gd name="connsiteY8" fmla="*/ 6800200 h 6874714"/>
                <a:gd name="connsiteX9" fmla="*/ 5149855 w 6373761"/>
                <a:gd name="connsiteY9" fmla="*/ 6707667 h 6874714"/>
                <a:gd name="connsiteX10" fmla="*/ 5431866 w 6373761"/>
                <a:gd name="connsiteY10" fmla="*/ 6506210 h 6874714"/>
                <a:gd name="connsiteX11" fmla="*/ 5571036 w 6373761"/>
                <a:gd name="connsiteY11" fmla="*/ 6399557 h 6874714"/>
                <a:gd name="connsiteX12" fmla="*/ 5711649 w 6373761"/>
                <a:gd name="connsiteY12" fmla="*/ 6288912 h 6874714"/>
                <a:gd name="connsiteX13" fmla="*/ 6276589 w 6373761"/>
                <a:gd name="connsiteY13" fmla="*/ 5852379 h 6874714"/>
                <a:gd name="connsiteX14" fmla="*/ 3975975 w 6373761"/>
                <a:gd name="connsiteY14" fmla="*/ 263 h 6874714"/>
                <a:gd name="connsiteX15" fmla="*/ 4350473 w 6373761"/>
                <a:gd name="connsiteY15" fmla="*/ 24963 h 6874714"/>
                <a:gd name="connsiteX16" fmla="*/ 5077909 w 6373761"/>
                <a:gd name="connsiteY16" fmla="*/ 189450 h 6874714"/>
                <a:gd name="connsiteX17" fmla="*/ 5746507 w 6373761"/>
                <a:gd name="connsiteY17" fmla="*/ 505804 h 6874714"/>
                <a:gd name="connsiteX18" fmla="*/ 6322456 w 6373761"/>
                <a:gd name="connsiteY18" fmla="*/ 956633 h 6874714"/>
                <a:gd name="connsiteX19" fmla="*/ 6373761 w 6373761"/>
                <a:gd name="connsiteY19" fmla="*/ 1011863 h 6874714"/>
                <a:gd name="connsiteX20" fmla="*/ 6373761 w 6373761"/>
                <a:gd name="connsiteY20" fmla="*/ 1185075 h 6874714"/>
                <a:gd name="connsiteX21" fmla="*/ 6359489 w 6373761"/>
                <a:gd name="connsiteY21" fmla="*/ 1169497 h 6874714"/>
                <a:gd name="connsiteX22" fmla="*/ 6233869 w 6373761"/>
                <a:gd name="connsiteY22" fmla="*/ 1047442 h 6874714"/>
                <a:gd name="connsiteX23" fmla="*/ 5961423 w 6373761"/>
                <a:gd name="connsiteY23" fmla="*/ 827953 h 6874714"/>
                <a:gd name="connsiteX24" fmla="*/ 5663555 w 6373761"/>
                <a:gd name="connsiteY24" fmla="*/ 645304 h 6874714"/>
                <a:gd name="connsiteX25" fmla="*/ 5013827 w 6373761"/>
                <a:gd name="connsiteY25" fmla="*/ 397863 h 6874714"/>
                <a:gd name="connsiteX26" fmla="*/ 4327409 w 6373761"/>
                <a:gd name="connsiteY26" fmla="*/ 302545 h 6874714"/>
                <a:gd name="connsiteX27" fmla="*/ 3639939 w 6373761"/>
                <a:gd name="connsiteY27" fmla="*/ 338868 h 6874714"/>
                <a:gd name="connsiteX28" fmla="*/ 3302495 w 6373761"/>
                <a:gd name="connsiteY28" fmla="*/ 403659 h 6874714"/>
                <a:gd name="connsiteX29" fmla="*/ 2971604 w 6373761"/>
                <a:gd name="connsiteY29" fmla="*/ 496273 h 6874714"/>
                <a:gd name="connsiteX30" fmla="*/ 2648706 w 6373761"/>
                <a:gd name="connsiteY30" fmla="*/ 614389 h 6874714"/>
                <a:gd name="connsiteX31" fmla="*/ 2335374 w 6373761"/>
                <a:gd name="connsiteY31" fmla="*/ 757109 h 6874714"/>
                <a:gd name="connsiteX32" fmla="*/ 1741342 w 6373761"/>
                <a:gd name="connsiteY32" fmla="*/ 1107725 h 6874714"/>
                <a:gd name="connsiteX33" fmla="*/ 1600861 w 6373761"/>
                <a:gd name="connsiteY33" fmla="*/ 1208710 h 6874714"/>
                <a:gd name="connsiteX34" fmla="*/ 1531799 w 6373761"/>
                <a:gd name="connsiteY34" fmla="*/ 1260879 h 6874714"/>
                <a:gd name="connsiteX35" fmla="*/ 1463655 w 6373761"/>
                <a:gd name="connsiteY35" fmla="*/ 1314333 h 6874714"/>
                <a:gd name="connsiteX36" fmla="*/ 1200777 w 6373761"/>
                <a:gd name="connsiteY36" fmla="*/ 1541166 h 6874714"/>
                <a:gd name="connsiteX37" fmla="*/ 731501 w 6373761"/>
                <a:gd name="connsiteY37" fmla="*/ 2055754 h 6874714"/>
                <a:gd name="connsiteX38" fmla="*/ 531393 w 6373761"/>
                <a:gd name="connsiteY38" fmla="*/ 2342739 h 6874714"/>
                <a:gd name="connsiteX39" fmla="*/ 361033 w 6373761"/>
                <a:gd name="connsiteY39" fmla="*/ 2649046 h 6874714"/>
                <a:gd name="connsiteX40" fmla="*/ 323292 w 6373761"/>
                <a:gd name="connsiteY40" fmla="*/ 2728263 h 6874714"/>
                <a:gd name="connsiteX41" fmla="*/ 304945 w 6373761"/>
                <a:gd name="connsiteY41" fmla="*/ 2768193 h 6874714"/>
                <a:gd name="connsiteX42" fmla="*/ 287516 w 6373761"/>
                <a:gd name="connsiteY42" fmla="*/ 2808510 h 6874714"/>
                <a:gd name="connsiteX43" fmla="*/ 254230 w 6373761"/>
                <a:gd name="connsiteY43" fmla="*/ 2889788 h 6874714"/>
                <a:gd name="connsiteX44" fmla="*/ 223042 w 6373761"/>
                <a:gd name="connsiteY44" fmla="*/ 2971968 h 6874714"/>
                <a:gd name="connsiteX45" fmla="*/ 121611 w 6373761"/>
                <a:gd name="connsiteY45" fmla="*/ 3308544 h 6874714"/>
                <a:gd name="connsiteX46" fmla="*/ 39314 w 6373761"/>
                <a:gd name="connsiteY46" fmla="*/ 4005912 h 6874714"/>
                <a:gd name="connsiteX47" fmla="*/ 73910 w 6373761"/>
                <a:gd name="connsiteY47" fmla="*/ 4354081 h 6874714"/>
                <a:gd name="connsiteX48" fmla="*/ 179534 w 6373761"/>
                <a:gd name="connsiteY48" fmla="*/ 4687050 h 6874714"/>
                <a:gd name="connsiteX49" fmla="*/ 215964 w 6373761"/>
                <a:gd name="connsiteY49" fmla="*/ 4766654 h 6874714"/>
                <a:gd name="connsiteX50" fmla="*/ 256457 w 6373761"/>
                <a:gd name="connsiteY50" fmla="*/ 4844455 h 6874714"/>
                <a:gd name="connsiteX51" fmla="*/ 346225 w 6373761"/>
                <a:gd name="connsiteY51" fmla="*/ 4995290 h 6874714"/>
                <a:gd name="connsiteX52" fmla="*/ 445296 w 6373761"/>
                <a:gd name="connsiteY52" fmla="*/ 5140971 h 6874714"/>
                <a:gd name="connsiteX53" fmla="*/ 551443 w 6373761"/>
                <a:gd name="connsiteY53" fmla="*/ 5282531 h 6874714"/>
                <a:gd name="connsiteX54" fmla="*/ 772387 w 6373761"/>
                <a:gd name="connsiteY54" fmla="*/ 5562561 h 6874714"/>
                <a:gd name="connsiteX55" fmla="*/ 882858 w 6373761"/>
                <a:gd name="connsiteY55" fmla="*/ 5704507 h 6874714"/>
                <a:gd name="connsiteX56" fmla="*/ 990316 w 6373761"/>
                <a:gd name="connsiteY56" fmla="*/ 5848258 h 6874714"/>
                <a:gd name="connsiteX57" fmla="*/ 1097774 w 6373761"/>
                <a:gd name="connsiteY57" fmla="*/ 5987114 h 6874714"/>
                <a:gd name="connsiteX58" fmla="*/ 1210080 w 6373761"/>
                <a:gd name="connsiteY58" fmla="*/ 6121203 h 6874714"/>
                <a:gd name="connsiteX59" fmla="*/ 1448192 w 6373761"/>
                <a:gd name="connsiteY59" fmla="*/ 6374054 h 6874714"/>
                <a:gd name="connsiteX60" fmla="*/ 1982991 w 6373761"/>
                <a:gd name="connsiteY60" fmla="*/ 6796158 h 6874714"/>
                <a:gd name="connsiteX61" fmla="*/ 2118475 w 6373761"/>
                <a:gd name="connsiteY61" fmla="*/ 6874714 h 6874714"/>
                <a:gd name="connsiteX62" fmla="*/ 1569874 w 6373761"/>
                <a:gd name="connsiteY62" fmla="*/ 6874714 h 6874714"/>
                <a:gd name="connsiteX63" fmla="*/ 1507802 w 6373761"/>
                <a:gd name="connsiteY63" fmla="*/ 6817815 h 6874714"/>
                <a:gd name="connsiteX64" fmla="*/ 1256865 w 6373761"/>
                <a:gd name="connsiteY64" fmla="*/ 6543437 h 6874714"/>
                <a:gd name="connsiteX65" fmla="*/ 1038410 w 6373761"/>
                <a:gd name="connsiteY65" fmla="*/ 6248722 h 6874714"/>
                <a:gd name="connsiteX66" fmla="*/ 845380 w 6373761"/>
                <a:gd name="connsiteY66" fmla="*/ 5941386 h 6874714"/>
                <a:gd name="connsiteX67" fmla="*/ 755351 w 6373761"/>
                <a:gd name="connsiteY67" fmla="*/ 5788877 h 6874714"/>
                <a:gd name="connsiteX68" fmla="*/ 661784 w 6373761"/>
                <a:gd name="connsiteY68" fmla="*/ 5638944 h 6874714"/>
                <a:gd name="connsiteX69" fmla="*/ 466525 w 6373761"/>
                <a:gd name="connsiteY69" fmla="*/ 5340366 h 6874714"/>
                <a:gd name="connsiteX70" fmla="*/ 370992 w 6373761"/>
                <a:gd name="connsiteY70" fmla="*/ 5188502 h 6874714"/>
                <a:gd name="connsiteX71" fmla="*/ 280046 w 6373761"/>
                <a:gd name="connsiteY71" fmla="*/ 5033287 h 6874714"/>
                <a:gd name="connsiteX72" fmla="*/ 126853 w 6373761"/>
                <a:gd name="connsiteY72" fmla="*/ 4707660 h 6874714"/>
                <a:gd name="connsiteX73" fmla="*/ 30272 w 6373761"/>
                <a:gd name="connsiteY73" fmla="*/ 4362068 h 6874714"/>
                <a:gd name="connsiteX74" fmla="*/ 0 w 6373761"/>
                <a:gd name="connsiteY74" fmla="*/ 4005912 h 6874714"/>
                <a:gd name="connsiteX75" fmla="*/ 270480 w 6373761"/>
                <a:gd name="connsiteY75" fmla="*/ 2610532 h 6874714"/>
                <a:gd name="connsiteX76" fmla="*/ 415942 w 6373761"/>
                <a:gd name="connsiteY76" fmla="*/ 2280526 h 6874714"/>
                <a:gd name="connsiteX77" fmla="*/ 590102 w 6373761"/>
                <a:gd name="connsiteY77" fmla="*/ 1962626 h 6874714"/>
                <a:gd name="connsiteX78" fmla="*/ 1020719 w 6373761"/>
                <a:gd name="connsiteY78" fmla="*/ 1373070 h 6874714"/>
                <a:gd name="connsiteX79" fmla="*/ 1275080 w 6373761"/>
                <a:gd name="connsiteY79" fmla="*/ 1107081 h 6874714"/>
                <a:gd name="connsiteX80" fmla="*/ 1342437 w 6373761"/>
                <a:gd name="connsiteY80" fmla="*/ 1043965 h 6874714"/>
                <a:gd name="connsiteX81" fmla="*/ 1411106 w 6373761"/>
                <a:gd name="connsiteY81" fmla="*/ 982138 h 6874714"/>
                <a:gd name="connsiteX82" fmla="*/ 1553029 w 6373761"/>
                <a:gd name="connsiteY82" fmla="*/ 863376 h 6874714"/>
                <a:gd name="connsiteX83" fmla="*/ 2173401 w 6373761"/>
                <a:gd name="connsiteY83" fmla="*/ 454409 h 6874714"/>
                <a:gd name="connsiteX84" fmla="*/ 3599708 w 6373761"/>
                <a:gd name="connsiteY84" fmla="*/ 16332 h 6874714"/>
                <a:gd name="connsiteX85" fmla="*/ 3975975 w 6373761"/>
                <a:gd name="connsiteY85" fmla="*/ 263 h 6874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6373761" h="6874714">
                  <a:moveTo>
                    <a:pt x="6373761" y="5771297"/>
                  </a:moveTo>
                  <a:lnTo>
                    <a:pt x="6373761" y="6247960"/>
                  </a:lnTo>
                  <a:lnTo>
                    <a:pt x="6235932" y="6361930"/>
                  </a:lnTo>
                  <a:cubicBezTo>
                    <a:pt x="6143250" y="6437460"/>
                    <a:pt x="6051059" y="6512200"/>
                    <a:pt x="5960375" y="6587489"/>
                  </a:cubicBezTo>
                  <a:lnTo>
                    <a:pt x="5822907" y="6701871"/>
                  </a:lnTo>
                  <a:cubicBezTo>
                    <a:pt x="5776123" y="6740385"/>
                    <a:pt x="5729079" y="6778899"/>
                    <a:pt x="5681115" y="6816896"/>
                  </a:cubicBezTo>
                  <a:lnTo>
                    <a:pt x="5604096" y="6874714"/>
                  </a:lnTo>
                  <a:lnTo>
                    <a:pt x="4878485" y="6874714"/>
                  </a:lnTo>
                  <a:lnTo>
                    <a:pt x="5006014" y="6800200"/>
                  </a:lnTo>
                  <a:cubicBezTo>
                    <a:pt x="5054354" y="6770429"/>
                    <a:pt x="5102285" y="6739483"/>
                    <a:pt x="5149855" y="6707667"/>
                  </a:cubicBezTo>
                  <a:cubicBezTo>
                    <a:pt x="5244993" y="6643906"/>
                    <a:pt x="5338561" y="6576025"/>
                    <a:pt x="5431866" y="6506210"/>
                  </a:cubicBezTo>
                  <a:cubicBezTo>
                    <a:pt x="5478386" y="6471304"/>
                    <a:pt x="5524777" y="6435495"/>
                    <a:pt x="5571036" y="6399557"/>
                  </a:cubicBezTo>
                  <a:lnTo>
                    <a:pt x="5711649" y="6288912"/>
                  </a:lnTo>
                  <a:cubicBezTo>
                    <a:pt x="5902059" y="6140395"/>
                    <a:pt x="6093257" y="5998320"/>
                    <a:pt x="6276589" y="5852379"/>
                  </a:cubicBezTo>
                  <a:close/>
                  <a:moveTo>
                    <a:pt x="3975975" y="263"/>
                  </a:moveTo>
                  <a:cubicBezTo>
                    <a:pt x="4101550" y="1809"/>
                    <a:pt x="4226830" y="10149"/>
                    <a:pt x="4350473" y="24963"/>
                  </a:cubicBezTo>
                  <a:cubicBezTo>
                    <a:pt x="4598149" y="54846"/>
                    <a:pt x="4842943" y="108687"/>
                    <a:pt x="5077909" y="189450"/>
                  </a:cubicBezTo>
                  <a:cubicBezTo>
                    <a:pt x="5312876" y="269955"/>
                    <a:pt x="5537357" y="376867"/>
                    <a:pt x="5746507" y="505804"/>
                  </a:cubicBezTo>
                  <a:cubicBezTo>
                    <a:pt x="5955527" y="634999"/>
                    <a:pt x="6148688" y="786864"/>
                    <a:pt x="6322456" y="956633"/>
                  </a:cubicBezTo>
                  <a:lnTo>
                    <a:pt x="6373761" y="1011863"/>
                  </a:lnTo>
                  <a:lnTo>
                    <a:pt x="6373761" y="1185075"/>
                  </a:lnTo>
                  <a:lnTo>
                    <a:pt x="6359489" y="1169497"/>
                  </a:lnTo>
                  <a:cubicBezTo>
                    <a:pt x="6318811" y="1127602"/>
                    <a:pt x="6276917" y="1086890"/>
                    <a:pt x="6233869" y="1047442"/>
                  </a:cubicBezTo>
                  <a:cubicBezTo>
                    <a:pt x="6147509" y="968870"/>
                    <a:pt x="6056431" y="895448"/>
                    <a:pt x="5961423" y="827953"/>
                  </a:cubicBezTo>
                  <a:cubicBezTo>
                    <a:pt x="5865891" y="761102"/>
                    <a:pt x="5766688" y="699403"/>
                    <a:pt x="5663555" y="645304"/>
                  </a:cubicBezTo>
                  <a:cubicBezTo>
                    <a:pt x="5457943" y="535816"/>
                    <a:pt x="5238703" y="453894"/>
                    <a:pt x="5013827" y="397863"/>
                  </a:cubicBezTo>
                  <a:cubicBezTo>
                    <a:pt x="4788953" y="341703"/>
                    <a:pt x="4558442" y="310917"/>
                    <a:pt x="4327409" y="302545"/>
                  </a:cubicBezTo>
                  <a:cubicBezTo>
                    <a:pt x="4096111" y="293012"/>
                    <a:pt x="3867174" y="305893"/>
                    <a:pt x="3639939" y="338868"/>
                  </a:cubicBezTo>
                  <a:cubicBezTo>
                    <a:pt x="3526585" y="355999"/>
                    <a:pt x="3413885" y="377254"/>
                    <a:pt x="3302495" y="403659"/>
                  </a:cubicBezTo>
                  <a:cubicBezTo>
                    <a:pt x="3191107" y="430451"/>
                    <a:pt x="3080634" y="460978"/>
                    <a:pt x="2971604" y="496273"/>
                  </a:cubicBezTo>
                  <a:cubicBezTo>
                    <a:pt x="2862573" y="531437"/>
                    <a:pt x="2754854" y="570852"/>
                    <a:pt x="2648706" y="614389"/>
                  </a:cubicBezTo>
                  <a:cubicBezTo>
                    <a:pt x="2542690" y="658056"/>
                    <a:pt x="2438114" y="705714"/>
                    <a:pt x="2335374" y="757109"/>
                  </a:cubicBezTo>
                  <a:cubicBezTo>
                    <a:pt x="2129894" y="859769"/>
                    <a:pt x="1931228" y="976855"/>
                    <a:pt x="1741342" y="1107725"/>
                  </a:cubicBezTo>
                  <a:cubicBezTo>
                    <a:pt x="1694035" y="1140571"/>
                    <a:pt x="1646858" y="1173933"/>
                    <a:pt x="1600861" y="1208710"/>
                  </a:cubicBezTo>
                  <a:cubicBezTo>
                    <a:pt x="1577535" y="1225713"/>
                    <a:pt x="1554732" y="1243361"/>
                    <a:pt x="1531799" y="1260879"/>
                  </a:cubicBezTo>
                  <a:cubicBezTo>
                    <a:pt x="1508735" y="1278267"/>
                    <a:pt x="1486064" y="1296171"/>
                    <a:pt x="1463655" y="1314333"/>
                  </a:cubicBezTo>
                  <a:cubicBezTo>
                    <a:pt x="1373627" y="1386853"/>
                    <a:pt x="1285564" y="1462077"/>
                    <a:pt x="1200777" y="1541166"/>
                  </a:cubicBezTo>
                  <a:cubicBezTo>
                    <a:pt x="1030810" y="1698827"/>
                    <a:pt x="873161" y="1870785"/>
                    <a:pt x="731501" y="2055754"/>
                  </a:cubicBezTo>
                  <a:cubicBezTo>
                    <a:pt x="660734" y="2148239"/>
                    <a:pt x="593771" y="2243944"/>
                    <a:pt x="531393" y="2342739"/>
                  </a:cubicBezTo>
                  <a:cubicBezTo>
                    <a:pt x="470063" y="2442050"/>
                    <a:pt x="412140" y="2543810"/>
                    <a:pt x="361033" y="2649046"/>
                  </a:cubicBezTo>
                  <a:cubicBezTo>
                    <a:pt x="347798" y="2675194"/>
                    <a:pt x="335479" y="2701728"/>
                    <a:pt x="323292" y="2728263"/>
                  </a:cubicBezTo>
                  <a:lnTo>
                    <a:pt x="304945" y="2768193"/>
                  </a:lnTo>
                  <a:lnTo>
                    <a:pt x="287516" y="2808510"/>
                  </a:lnTo>
                  <a:cubicBezTo>
                    <a:pt x="276115" y="2835432"/>
                    <a:pt x="264583" y="2862352"/>
                    <a:pt x="254230" y="2889788"/>
                  </a:cubicBezTo>
                  <a:cubicBezTo>
                    <a:pt x="243877" y="2917224"/>
                    <a:pt x="232477" y="2944274"/>
                    <a:pt x="223042" y="2971968"/>
                  </a:cubicBezTo>
                  <a:cubicBezTo>
                    <a:pt x="182679" y="3081970"/>
                    <a:pt x="148475" y="3194291"/>
                    <a:pt x="121611" y="3308544"/>
                  </a:cubicBezTo>
                  <a:cubicBezTo>
                    <a:pt x="67096" y="3536534"/>
                    <a:pt x="39183" y="3771224"/>
                    <a:pt x="39314" y="4005912"/>
                  </a:cubicBezTo>
                  <a:cubicBezTo>
                    <a:pt x="39969" y="4122871"/>
                    <a:pt x="51109" y="4239571"/>
                    <a:pt x="73910" y="4354081"/>
                  </a:cubicBezTo>
                  <a:cubicBezTo>
                    <a:pt x="97892" y="4468334"/>
                    <a:pt x="132619" y="4580140"/>
                    <a:pt x="179534" y="4687050"/>
                  </a:cubicBezTo>
                  <a:cubicBezTo>
                    <a:pt x="190673" y="4713972"/>
                    <a:pt x="203647" y="4740249"/>
                    <a:pt x="215964" y="4766654"/>
                  </a:cubicBezTo>
                  <a:cubicBezTo>
                    <a:pt x="229332" y="4792674"/>
                    <a:pt x="242043" y="4818950"/>
                    <a:pt x="256457" y="4844455"/>
                  </a:cubicBezTo>
                  <a:cubicBezTo>
                    <a:pt x="283978" y="4895978"/>
                    <a:pt x="314642" y="4945956"/>
                    <a:pt x="346225" y="4995290"/>
                  </a:cubicBezTo>
                  <a:cubicBezTo>
                    <a:pt x="377676" y="5044752"/>
                    <a:pt x="411355" y="5092926"/>
                    <a:pt x="445296" y="5140971"/>
                  </a:cubicBezTo>
                  <a:cubicBezTo>
                    <a:pt x="479760" y="5188630"/>
                    <a:pt x="515537" y="5235645"/>
                    <a:pt x="551443" y="5282531"/>
                  </a:cubicBezTo>
                  <a:cubicBezTo>
                    <a:pt x="623387" y="5376434"/>
                    <a:pt x="698608" y="5468402"/>
                    <a:pt x="772387" y="5562561"/>
                  </a:cubicBezTo>
                  <a:cubicBezTo>
                    <a:pt x="809472" y="5609448"/>
                    <a:pt x="846428" y="5656719"/>
                    <a:pt x="882858" y="5704507"/>
                  </a:cubicBezTo>
                  <a:cubicBezTo>
                    <a:pt x="919159" y="5751909"/>
                    <a:pt x="955196" y="5802273"/>
                    <a:pt x="990316" y="5848258"/>
                  </a:cubicBezTo>
                  <a:cubicBezTo>
                    <a:pt x="1025175" y="5895402"/>
                    <a:pt x="1061736" y="5941129"/>
                    <a:pt x="1097774" y="5987114"/>
                  </a:cubicBezTo>
                  <a:cubicBezTo>
                    <a:pt x="1134860" y="6032326"/>
                    <a:pt x="1171684" y="6077536"/>
                    <a:pt x="1210080" y="6121203"/>
                  </a:cubicBezTo>
                  <a:cubicBezTo>
                    <a:pt x="1286350" y="6209051"/>
                    <a:pt x="1365632" y="6293677"/>
                    <a:pt x="1448192" y="6374054"/>
                  </a:cubicBezTo>
                  <a:cubicBezTo>
                    <a:pt x="1613572" y="6534420"/>
                    <a:pt x="1792057" y="6677526"/>
                    <a:pt x="1982991" y="6796158"/>
                  </a:cubicBezTo>
                  <a:lnTo>
                    <a:pt x="2118475" y="6874714"/>
                  </a:lnTo>
                  <a:lnTo>
                    <a:pt x="1569874" y="6874714"/>
                  </a:lnTo>
                  <a:lnTo>
                    <a:pt x="1507802" y="6817815"/>
                  </a:lnTo>
                  <a:cubicBezTo>
                    <a:pt x="1418412" y="6730595"/>
                    <a:pt x="1334903" y="6638562"/>
                    <a:pt x="1256865" y="6543437"/>
                  </a:cubicBezTo>
                  <a:cubicBezTo>
                    <a:pt x="1179155" y="6447861"/>
                    <a:pt x="1106817" y="6349194"/>
                    <a:pt x="1038410" y="6248722"/>
                  </a:cubicBezTo>
                  <a:cubicBezTo>
                    <a:pt x="969873" y="6148253"/>
                    <a:pt x="905922" y="6045592"/>
                    <a:pt x="845380" y="5941386"/>
                  </a:cubicBezTo>
                  <a:cubicBezTo>
                    <a:pt x="814453" y="5888704"/>
                    <a:pt x="786147" y="5839370"/>
                    <a:pt x="755351" y="5788877"/>
                  </a:cubicBezTo>
                  <a:cubicBezTo>
                    <a:pt x="724817" y="5738771"/>
                    <a:pt x="693760" y="5688665"/>
                    <a:pt x="661784" y="5638944"/>
                  </a:cubicBezTo>
                  <a:lnTo>
                    <a:pt x="466525" y="5340366"/>
                  </a:lnTo>
                  <a:cubicBezTo>
                    <a:pt x="434156" y="5290131"/>
                    <a:pt x="402181" y="5239639"/>
                    <a:pt x="370992" y="5188502"/>
                  </a:cubicBezTo>
                  <a:cubicBezTo>
                    <a:pt x="339803" y="5137364"/>
                    <a:pt x="308876" y="5086099"/>
                    <a:pt x="280046" y="5033287"/>
                  </a:cubicBezTo>
                  <a:cubicBezTo>
                    <a:pt x="222255" y="4928179"/>
                    <a:pt x="169181" y="4819982"/>
                    <a:pt x="126853" y="4707660"/>
                  </a:cubicBezTo>
                  <a:cubicBezTo>
                    <a:pt x="83739" y="4595725"/>
                    <a:pt x="51764" y="4479670"/>
                    <a:pt x="30272" y="4362068"/>
                  </a:cubicBezTo>
                  <a:cubicBezTo>
                    <a:pt x="9698" y="4244466"/>
                    <a:pt x="0" y="4125060"/>
                    <a:pt x="0" y="4005912"/>
                  </a:cubicBezTo>
                  <a:cubicBezTo>
                    <a:pt x="1704" y="3530867"/>
                    <a:pt x="95140" y="3057110"/>
                    <a:pt x="270480" y="2610532"/>
                  </a:cubicBezTo>
                  <a:cubicBezTo>
                    <a:pt x="314511" y="2498984"/>
                    <a:pt x="362212" y="2388466"/>
                    <a:pt x="415942" y="2280526"/>
                  </a:cubicBezTo>
                  <a:cubicBezTo>
                    <a:pt x="468884" y="2172197"/>
                    <a:pt x="527199" y="2066188"/>
                    <a:pt x="590102" y="1962626"/>
                  </a:cubicBezTo>
                  <a:cubicBezTo>
                    <a:pt x="716037" y="1755631"/>
                    <a:pt x="859794" y="1557653"/>
                    <a:pt x="1020719" y="1373070"/>
                  </a:cubicBezTo>
                  <a:cubicBezTo>
                    <a:pt x="1101575" y="1281101"/>
                    <a:pt x="1185969" y="1191838"/>
                    <a:pt x="1275080" y="1107081"/>
                  </a:cubicBezTo>
                  <a:cubicBezTo>
                    <a:pt x="1297227" y="1085699"/>
                    <a:pt x="1319504" y="1064575"/>
                    <a:pt x="1342437" y="1043965"/>
                  </a:cubicBezTo>
                  <a:cubicBezTo>
                    <a:pt x="1365240" y="1023226"/>
                    <a:pt x="1387648" y="1002102"/>
                    <a:pt x="1411106" y="982138"/>
                  </a:cubicBezTo>
                  <a:cubicBezTo>
                    <a:pt x="1457497" y="941563"/>
                    <a:pt x="1505065" y="902276"/>
                    <a:pt x="1553029" y="863376"/>
                  </a:cubicBezTo>
                  <a:cubicBezTo>
                    <a:pt x="1745798" y="708806"/>
                    <a:pt x="1954030" y="571882"/>
                    <a:pt x="2173401" y="454409"/>
                  </a:cubicBezTo>
                  <a:cubicBezTo>
                    <a:pt x="2612013" y="219334"/>
                    <a:pt x="3099505" y="65666"/>
                    <a:pt x="3599708" y="16332"/>
                  </a:cubicBezTo>
                  <a:cubicBezTo>
                    <a:pt x="3724530" y="3966"/>
                    <a:pt x="3850400" y="-1283"/>
                    <a:pt x="3975975" y="26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61023DD2-2E6F-4419-B404-80F08460BE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65276" y="313387"/>
              <a:ext cx="6326724" cy="6561326"/>
            </a:xfrm>
            <a:custGeom>
              <a:avLst/>
              <a:gdLst>
                <a:gd name="connsiteX0" fmla="*/ 6326724 w 6326724"/>
                <a:gd name="connsiteY0" fmla="*/ 5020808 h 6561326"/>
                <a:gd name="connsiteX1" fmla="*/ 6326724 w 6326724"/>
                <a:gd name="connsiteY1" fmla="*/ 5698632 h 6561326"/>
                <a:gd name="connsiteX2" fmla="*/ 6067438 w 6326724"/>
                <a:gd name="connsiteY2" fmla="*/ 5902509 h 6561326"/>
                <a:gd name="connsiteX3" fmla="*/ 5799974 w 6326724"/>
                <a:gd name="connsiteY3" fmla="*/ 6102017 h 6561326"/>
                <a:gd name="connsiteX4" fmla="*/ 5665258 w 6326724"/>
                <a:gd name="connsiteY4" fmla="*/ 6202100 h 6561326"/>
                <a:gd name="connsiteX5" fmla="*/ 5526873 w 6326724"/>
                <a:gd name="connsiteY5" fmla="*/ 6302828 h 6561326"/>
                <a:gd name="connsiteX6" fmla="*/ 5385080 w 6326724"/>
                <a:gd name="connsiteY6" fmla="*/ 6402268 h 6561326"/>
                <a:gd name="connsiteX7" fmla="*/ 5238833 w 6326724"/>
                <a:gd name="connsiteY7" fmla="*/ 6498875 h 6561326"/>
                <a:gd name="connsiteX8" fmla="*/ 5138040 w 6326724"/>
                <a:gd name="connsiteY8" fmla="*/ 6561326 h 6561326"/>
                <a:gd name="connsiteX9" fmla="*/ 3946072 w 6326724"/>
                <a:gd name="connsiteY9" fmla="*/ 6561326 h 6561326"/>
                <a:gd name="connsiteX10" fmla="*/ 3976009 w 6326724"/>
                <a:gd name="connsiteY10" fmla="*/ 6555242 h 6561326"/>
                <a:gd name="connsiteX11" fmla="*/ 4404855 w 6326724"/>
                <a:gd name="connsiteY11" fmla="*/ 6399048 h 6561326"/>
                <a:gd name="connsiteX12" fmla="*/ 4938868 w 6326724"/>
                <a:gd name="connsiteY12" fmla="*/ 6072132 h 6561326"/>
                <a:gd name="connsiteX13" fmla="*/ 5068342 w 6326724"/>
                <a:gd name="connsiteY13" fmla="*/ 5976042 h 6561326"/>
                <a:gd name="connsiteX14" fmla="*/ 5197816 w 6326724"/>
                <a:gd name="connsiteY14" fmla="*/ 5876730 h 6561326"/>
                <a:gd name="connsiteX15" fmla="*/ 5460039 w 6326724"/>
                <a:gd name="connsiteY15" fmla="*/ 5670637 h 6561326"/>
                <a:gd name="connsiteX16" fmla="*/ 5999033 w 6326724"/>
                <a:gd name="connsiteY16" fmla="*/ 5271718 h 6561326"/>
                <a:gd name="connsiteX17" fmla="*/ 6258766 w 6326724"/>
                <a:gd name="connsiteY17" fmla="*/ 5077603 h 6561326"/>
                <a:gd name="connsiteX18" fmla="*/ 4139342 w 6326724"/>
                <a:gd name="connsiteY18" fmla="*/ 440 h 6561326"/>
                <a:gd name="connsiteX19" fmla="*/ 4315744 w 6326724"/>
                <a:gd name="connsiteY19" fmla="*/ 6808 h 6561326"/>
                <a:gd name="connsiteX20" fmla="*/ 5015400 w 6326724"/>
                <a:gd name="connsiteY20" fmla="*/ 113591 h 6561326"/>
                <a:gd name="connsiteX21" fmla="*/ 5681114 w 6326724"/>
                <a:gd name="connsiteY21" fmla="*/ 361418 h 6561326"/>
                <a:gd name="connsiteX22" fmla="*/ 6270952 w 6326724"/>
                <a:gd name="connsiteY22" fmla="*/ 755441 h 6561326"/>
                <a:gd name="connsiteX23" fmla="*/ 6326724 w 6326724"/>
                <a:gd name="connsiteY23" fmla="*/ 807432 h 6561326"/>
                <a:gd name="connsiteX24" fmla="*/ 6326724 w 6326724"/>
                <a:gd name="connsiteY24" fmla="*/ 1231565 h 6561326"/>
                <a:gd name="connsiteX25" fmla="*/ 6302093 w 6326724"/>
                <a:gd name="connsiteY25" fmla="*/ 1203002 h 6561326"/>
                <a:gd name="connsiteX26" fmla="*/ 6066914 w 6326724"/>
                <a:gd name="connsiteY26" fmla="*/ 989616 h 6561326"/>
                <a:gd name="connsiteX27" fmla="*/ 5533688 w 6326724"/>
                <a:gd name="connsiteY27" fmla="*/ 647242 h 6561326"/>
                <a:gd name="connsiteX28" fmla="*/ 4933626 w 6326724"/>
                <a:gd name="connsiteY28" fmla="*/ 432262 h 6561326"/>
                <a:gd name="connsiteX29" fmla="*/ 4296873 w 6326724"/>
                <a:gd name="connsiteY29" fmla="*/ 343126 h 6561326"/>
                <a:gd name="connsiteX30" fmla="*/ 3651602 w 6326724"/>
                <a:gd name="connsiteY30" fmla="*/ 365797 h 6561326"/>
                <a:gd name="connsiteX31" fmla="*/ 3018256 w 6326724"/>
                <a:gd name="connsiteY31" fmla="*/ 496666 h 6561326"/>
                <a:gd name="connsiteX32" fmla="*/ 2412429 w 6326724"/>
                <a:gd name="connsiteY32" fmla="*/ 724399 h 6561326"/>
                <a:gd name="connsiteX33" fmla="*/ 1329857 w 6326724"/>
                <a:gd name="connsiteY33" fmla="*/ 1424086 h 6561326"/>
                <a:gd name="connsiteX34" fmla="*/ 887314 w 6326724"/>
                <a:gd name="connsiteY34" fmla="*/ 1891015 h 6561326"/>
                <a:gd name="connsiteX35" fmla="*/ 537420 w 6326724"/>
                <a:gd name="connsiteY35" fmla="*/ 2427245 h 6561326"/>
                <a:gd name="connsiteX36" fmla="*/ 299965 w 6326724"/>
                <a:gd name="connsiteY36" fmla="*/ 3020021 h 6561326"/>
                <a:gd name="connsiteX37" fmla="*/ 213606 w 6326724"/>
                <a:gd name="connsiteY37" fmla="*/ 3651953 h 6561326"/>
                <a:gd name="connsiteX38" fmla="*/ 250036 w 6326724"/>
                <a:gd name="connsiteY38" fmla="*/ 3961352 h 6561326"/>
                <a:gd name="connsiteX39" fmla="*/ 357625 w 6326724"/>
                <a:gd name="connsiteY39" fmla="*/ 4250783 h 6561326"/>
                <a:gd name="connsiteX40" fmla="*/ 432715 w 6326724"/>
                <a:gd name="connsiteY40" fmla="*/ 4387063 h 6561326"/>
                <a:gd name="connsiteX41" fmla="*/ 518943 w 6326724"/>
                <a:gd name="connsiteY41" fmla="*/ 4518962 h 6561326"/>
                <a:gd name="connsiteX42" fmla="*/ 718133 w 6326724"/>
                <a:gd name="connsiteY42" fmla="*/ 4773874 h 6561326"/>
                <a:gd name="connsiteX43" fmla="*/ 933704 w 6326724"/>
                <a:gd name="connsiteY43" fmla="*/ 5030717 h 6561326"/>
                <a:gd name="connsiteX44" fmla="*/ 1040900 w 6326724"/>
                <a:gd name="connsiteY44" fmla="*/ 5164806 h 6561326"/>
                <a:gd name="connsiteX45" fmla="*/ 1092401 w 6326724"/>
                <a:gd name="connsiteY45" fmla="*/ 5230628 h 6561326"/>
                <a:gd name="connsiteX46" fmla="*/ 1142854 w 6326724"/>
                <a:gd name="connsiteY46" fmla="*/ 5293615 h 6561326"/>
                <a:gd name="connsiteX47" fmla="*/ 1576354 w 6326724"/>
                <a:gd name="connsiteY47" fmla="*/ 5759128 h 6561326"/>
                <a:gd name="connsiteX48" fmla="*/ 1806865 w 6326724"/>
                <a:gd name="connsiteY48" fmla="*/ 5968571 h 6561326"/>
                <a:gd name="connsiteX49" fmla="*/ 2048253 w 6326724"/>
                <a:gd name="connsiteY49" fmla="*/ 6161654 h 6561326"/>
                <a:gd name="connsiteX50" fmla="*/ 2587506 w 6326724"/>
                <a:gd name="connsiteY50" fmla="*/ 6467059 h 6561326"/>
                <a:gd name="connsiteX51" fmla="*/ 2889176 w 6326724"/>
                <a:gd name="connsiteY51" fmla="*/ 6553360 h 6561326"/>
                <a:gd name="connsiteX52" fmla="*/ 2929698 w 6326724"/>
                <a:gd name="connsiteY52" fmla="*/ 6561326 h 6561326"/>
                <a:gd name="connsiteX53" fmla="*/ 1816374 w 6326724"/>
                <a:gd name="connsiteY53" fmla="*/ 6561326 h 6561326"/>
                <a:gd name="connsiteX54" fmla="*/ 1787601 w 6326724"/>
                <a:gd name="connsiteY54" fmla="*/ 6545761 h 6561326"/>
                <a:gd name="connsiteX55" fmla="*/ 1225544 w 6326724"/>
                <a:gd name="connsiteY55" fmla="*/ 6094158 h 6561326"/>
                <a:gd name="connsiteX56" fmla="*/ 997654 w 6326724"/>
                <a:gd name="connsiteY56" fmla="*/ 5822374 h 6561326"/>
                <a:gd name="connsiteX57" fmla="*/ 798596 w 6326724"/>
                <a:gd name="connsiteY57" fmla="*/ 5534615 h 6561326"/>
                <a:gd name="connsiteX58" fmla="*/ 752075 w 6326724"/>
                <a:gd name="connsiteY58" fmla="*/ 5461324 h 6561326"/>
                <a:gd name="connsiteX59" fmla="*/ 707650 w 6326724"/>
                <a:gd name="connsiteY59" fmla="*/ 5390221 h 6561326"/>
                <a:gd name="connsiteX60" fmla="*/ 619980 w 6326724"/>
                <a:gd name="connsiteY60" fmla="*/ 5252396 h 6561326"/>
                <a:gd name="connsiteX61" fmla="*/ 438349 w 6326724"/>
                <a:gd name="connsiteY61" fmla="*/ 4970822 h 6561326"/>
                <a:gd name="connsiteX62" fmla="*/ 261044 w 6326724"/>
                <a:gd name="connsiteY62" fmla="*/ 4673145 h 6561326"/>
                <a:gd name="connsiteX63" fmla="*/ 181107 w 6326724"/>
                <a:gd name="connsiteY63" fmla="*/ 4515356 h 6561326"/>
                <a:gd name="connsiteX64" fmla="*/ 113224 w 6326724"/>
                <a:gd name="connsiteY64" fmla="*/ 4350223 h 6561326"/>
                <a:gd name="connsiteX65" fmla="*/ 61199 w 6326724"/>
                <a:gd name="connsiteY65" fmla="*/ 4178908 h 6561326"/>
                <a:gd name="connsiteX66" fmla="*/ 41804 w 6326724"/>
                <a:gd name="connsiteY66" fmla="*/ 4091577 h 6561326"/>
                <a:gd name="connsiteX67" fmla="*/ 33287 w 6326724"/>
                <a:gd name="connsiteY67" fmla="*/ 4047781 h 6561326"/>
                <a:gd name="connsiteX68" fmla="*/ 26209 w 6326724"/>
                <a:gd name="connsiteY68" fmla="*/ 4003858 h 6561326"/>
                <a:gd name="connsiteX69" fmla="*/ 0 w 6326724"/>
                <a:gd name="connsiteY69" fmla="*/ 3651953 h 6561326"/>
                <a:gd name="connsiteX70" fmla="*/ 72731 w 6326724"/>
                <a:gd name="connsiteY70" fmla="*/ 2966307 h 6561326"/>
                <a:gd name="connsiteX71" fmla="*/ 291316 w 6326724"/>
                <a:gd name="connsiteY71" fmla="*/ 2309385 h 6561326"/>
                <a:gd name="connsiteX72" fmla="*/ 1110878 w 6326724"/>
                <a:gd name="connsiteY72" fmla="*/ 1193776 h 6561326"/>
                <a:gd name="connsiteX73" fmla="*/ 1654327 w 6326724"/>
                <a:gd name="connsiteY73" fmla="*/ 756730 h 6561326"/>
                <a:gd name="connsiteX74" fmla="*/ 2261727 w 6326724"/>
                <a:gd name="connsiteY74" fmla="*/ 409720 h 6561326"/>
                <a:gd name="connsiteX75" fmla="*/ 3610060 w 6326724"/>
                <a:gd name="connsiteY75" fmla="*/ 27032 h 6561326"/>
                <a:gd name="connsiteX76" fmla="*/ 4139342 w 6326724"/>
                <a:gd name="connsiteY76" fmla="*/ 440 h 6561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326724" h="6561326">
                  <a:moveTo>
                    <a:pt x="6326724" y="5020808"/>
                  </a:moveTo>
                  <a:lnTo>
                    <a:pt x="6326724" y="5698632"/>
                  </a:lnTo>
                  <a:lnTo>
                    <a:pt x="6067438" y="5902509"/>
                  </a:lnTo>
                  <a:cubicBezTo>
                    <a:pt x="5977868" y="5970407"/>
                    <a:pt x="5888364" y="6036453"/>
                    <a:pt x="5799974" y="6102017"/>
                  </a:cubicBezTo>
                  <a:lnTo>
                    <a:pt x="5665258" y="6202100"/>
                  </a:lnTo>
                  <a:cubicBezTo>
                    <a:pt x="5619654" y="6235719"/>
                    <a:pt x="5573656" y="6269596"/>
                    <a:pt x="5526873" y="6302828"/>
                  </a:cubicBezTo>
                  <a:cubicBezTo>
                    <a:pt x="5480220" y="6336189"/>
                    <a:pt x="5433044" y="6369423"/>
                    <a:pt x="5385080" y="6402268"/>
                  </a:cubicBezTo>
                  <a:cubicBezTo>
                    <a:pt x="5336988" y="6434857"/>
                    <a:pt x="5288500" y="6467187"/>
                    <a:pt x="5238833" y="6498875"/>
                  </a:cubicBezTo>
                  <a:lnTo>
                    <a:pt x="5138040" y="6561326"/>
                  </a:lnTo>
                  <a:lnTo>
                    <a:pt x="3946072" y="6561326"/>
                  </a:lnTo>
                  <a:lnTo>
                    <a:pt x="3976009" y="6555242"/>
                  </a:lnTo>
                  <a:cubicBezTo>
                    <a:pt x="4123712" y="6519227"/>
                    <a:pt x="4266863" y="6466383"/>
                    <a:pt x="4404855" y="6399048"/>
                  </a:cubicBezTo>
                  <a:cubicBezTo>
                    <a:pt x="4589500" y="6310299"/>
                    <a:pt x="4765232" y="6196690"/>
                    <a:pt x="4938868" y="6072132"/>
                  </a:cubicBezTo>
                  <a:cubicBezTo>
                    <a:pt x="4982245" y="6041089"/>
                    <a:pt x="5025359" y="6008630"/>
                    <a:pt x="5068342" y="5976042"/>
                  </a:cubicBezTo>
                  <a:cubicBezTo>
                    <a:pt x="5111588" y="5943453"/>
                    <a:pt x="5154702" y="5910349"/>
                    <a:pt x="5197816" y="5876730"/>
                  </a:cubicBezTo>
                  <a:lnTo>
                    <a:pt x="5460039" y="5670637"/>
                  </a:lnTo>
                  <a:cubicBezTo>
                    <a:pt x="5639966" y="5530365"/>
                    <a:pt x="5821596" y="5399753"/>
                    <a:pt x="5999033" y="5271718"/>
                  </a:cubicBezTo>
                  <a:cubicBezTo>
                    <a:pt x="6087686" y="5207700"/>
                    <a:pt x="6174667" y="5143360"/>
                    <a:pt x="6258766" y="5077603"/>
                  </a:cubicBezTo>
                  <a:close/>
                  <a:moveTo>
                    <a:pt x="4139342" y="440"/>
                  </a:moveTo>
                  <a:cubicBezTo>
                    <a:pt x="4198237" y="1301"/>
                    <a:pt x="4257068" y="3427"/>
                    <a:pt x="4315744" y="6808"/>
                  </a:cubicBezTo>
                  <a:cubicBezTo>
                    <a:pt x="4550841" y="20849"/>
                    <a:pt x="4785806" y="55240"/>
                    <a:pt x="5015400" y="113591"/>
                  </a:cubicBezTo>
                  <a:cubicBezTo>
                    <a:pt x="5244992" y="171812"/>
                    <a:pt x="5469212" y="254249"/>
                    <a:pt x="5681114" y="361418"/>
                  </a:cubicBezTo>
                  <a:cubicBezTo>
                    <a:pt x="5892754" y="468586"/>
                    <a:pt x="6093124" y="599584"/>
                    <a:pt x="6270952" y="755441"/>
                  </a:cubicBezTo>
                  <a:lnTo>
                    <a:pt x="6326724" y="807432"/>
                  </a:lnTo>
                  <a:lnTo>
                    <a:pt x="6326724" y="1231565"/>
                  </a:lnTo>
                  <a:lnTo>
                    <a:pt x="6302093" y="1203002"/>
                  </a:lnTo>
                  <a:cubicBezTo>
                    <a:pt x="6227937" y="1127247"/>
                    <a:pt x="6149211" y="1056081"/>
                    <a:pt x="6066914" y="989616"/>
                  </a:cubicBezTo>
                  <a:cubicBezTo>
                    <a:pt x="5902714" y="856299"/>
                    <a:pt x="5724360" y="740371"/>
                    <a:pt x="5533688" y="647242"/>
                  </a:cubicBezTo>
                  <a:cubicBezTo>
                    <a:pt x="5343146" y="553857"/>
                    <a:pt x="5141466" y="482239"/>
                    <a:pt x="4933626" y="432262"/>
                  </a:cubicBezTo>
                  <a:cubicBezTo>
                    <a:pt x="4725788" y="382156"/>
                    <a:pt x="4512182" y="353303"/>
                    <a:pt x="4296873" y="343126"/>
                  </a:cubicBezTo>
                  <a:cubicBezTo>
                    <a:pt x="4081172" y="332435"/>
                    <a:pt x="3865732" y="339520"/>
                    <a:pt x="3651602" y="365797"/>
                  </a:cubicBezTo>
                  <a:cubicBezTo>
                    <a:pt x="3437604" y="392202"/>
                    <a:pt x="3225572" y="436384"/>
                    <a:pt x="3018256" y="496666"/>
                  </a:cubicBezTo>
                  <a:cubicBezTo>
                    <a:pt x="2810809" y="556691"/>
                    <a:pt x="2608474" y="634362"/>
                    <a:pt x="2412429" y="724399"/>
                  </a:cubicBezTo>
                  <a:cubicBezTo>
                    <a:pt x="2019160" y="902541"/>
                    <a:pt x="1651969" y="1138775"/>
                    <a:pt x="1329857" y="1424086"/>
                  </a:cubicBezTo>
                  <a:cubicBezTo>
                    <a:pt x="1169326" y="1567192"/>
                    <a:pt x="1020588" y="1723307"/>
                    <a:pt x="887314" y="1891015"/>
                  </a:cubicBezTo>
                  <a:cubicBezTo>
                    <a:pt x="753778" y="2058466"/>
                    <a:pt x="635967" y="2238026"/>
                    <a:pt x="537420" y="2427245"/>
                  </a:cubicBezTo>
                  <a:cubicBezTo>
                    <a:pt x="438874" y="2616335"/>
                    <a:pt x="356839" y="2814313"/>
                    <a:pt x="299965" y="3020021"/>
                  </a:cubicBezTo>
                  <a:cubicBezTo>
                    <a:pt x="242961" y="3225212"/>
                    <a:pt x="213474" y="3438518"/>
                    <a:pt x="213606" y="3651953"/>
                  </a:cubicBezTo>
                  <a:cubicBezTo>
                    <a:pt x="214785" y="3756804"/>
                    <a:pt x="225269" y="3860881"/>
                    <a:pt x="250036" y="3961352"/>
                  </a:cubicBezTo>
                  <a:cubicBezTo>
                    <a:pt x="274412" y="4061950"/>
                    <a:pt x="312284" y="4158171"/>
                    <a:pt x="357625" y="4250783"/>
                  </a:cubicBezTo>
                  <a:cubicBezTo>
                    <a:pt x="380558" y="4297025"/>
                    <a:pt x="405982" y="4342366"/>
                    <a:pt x="432715" y="4387063"/>
                  </a:cubicBezTo>
                  <a:cubicBezTo>
                    <a:pt x="459841" y="4431630"/>
                    <a:pt x="488803" y="4475554"/>
                    <a:pt x="518943" y="4518962"/>
                  </a:cubicBezTo>
                  <a:cubicBezTo>
                    <a:pt x="580011" y="4605521"/>
                    <a:pt x="647893" y="4689504"/>
                    <a:pt x="718133" y="4773874"/>
                  </a:cubicBezTo>
                  <a:cubicBezTo>
                    <a:pt x="788374" y="4858372"/>
                    <a:pt x="861760" y="4942871"/>
                    <a:pt x="933704" y="5030717"/>
                  </a:cubicBezTo>
                  <a:cubicBezTo>
                    <a:pt x="969742" y="5074512"/>
                    <a:pt x="1005387" y="5119337"/>
                    <a:pt x="1040900" y="5164806"/>
                  </a:cubicBezTo>
                  <a:lnTo>
                    <a:pt x="1092401" y="5230628"/>
                  </a:lnTo>
                  <a:cubicBezTo>
                    <a:pt x="1109306" y="5251624"/>
                    <a:pt x="1125425" y="5273135"/>
                    <a:pt x="1142854" y="5293615"/>
                  </a:cubicBezTo>
                  <a:cubicBezTo>
                    <a:pt x="1278880" y="5460293"/>
                    <a:pt x="1426438" y="5613704"/>
                    <a:pt x="1576354" y="5759128"/>
                  </a:cubicBezTo>
                  <a:cubicBezTo>
                    <a:pt x="1651706" y="5831519"/>
                    <a:pt x="1728368" y="5901461"/>
                    <a:pt x="1806865" y="5968571"/>
                  </a:cubicBezTo>
                  <a:cubicBezTo>
                    <a:pt x="1885362" y="6035680"/>
                    <a:pt x="1965299" y="6100599"/>
                    <a:pt x="2048253" y="6161654"/>
                  </a:cubicBezTo>
                  <a:cubicBezTo>
                    <a:pt x="2213502" y="6284022"/>
                    <a:pt x="2391724" y="6393380"/>
                    <a:pt x="2587506" y="6467059"/>
                  </a:cubicBezTo>
                  <a:cubicBezTo>
                    <a:pt x="2685137" y="6503898"/>
                    <a:pt x="2786304" y="6532106"/>
                    <a:pt x="2889176" y="6553360"/>
                  </a:cubicBezTo>
                  <a:lnTo>
                    <a:pt x="2929698" y="6561326"/>
                  </a:lnTo>
                  <a:lnTo>
                    <a:pt x="1816374" y="6561326"/>
                  </a:lnTo>
                  <a:lnTo>
                    <a:pt x="1787601" y="6545761"/>
                  </a:lnTo>
                  <a:cubicBezTo>
                    <a:pt x="1577272" y="6422749"/>
                    <a:pt x="1389483" y="6266761"/>
                    <a:pt x="1225544" y="6094158"/>
                  </a:cubicBezTo>
                  <a:cubicBezTo>
                    <a:pt x="1143116" y="6007986"/>
                    <a:pt x="1068158" y="5916274"/>
                    <a:pt x="997654" y="5822374"/>
                  </a:cubicBezTo>
                  <a:cubicBezTo>
                    <a:pt x="927546" y="5728086"/>
                    <a:pt x="860842" y="5632381"/>
                    <a:pt x="798596" y="5534615"/>
                  </a:cubicBezTo>
                  <a:cubicBezTo>
                    <a:pt x="782608" y="5510399"/>
                    <a:pt x="767537" y="5485797"/>
                    <a:pt x="752075" y="5461324"/>
                  </a:cubicBezTo>
                  <a:lnTo>
                    <a:pt x="707650" y="5390221"/>
                  </a:lnTo>
                  <a:cubicBezTo>
                    <a:pt x="679213" y="5344237"/>
                    <a:pt x="649728" y="5298638"/>
                    <a:pt x="619980" y="5252396"/>
                  </a:cubicBezTo>
                  <a:lnTo>
                    <a:pt x="438349" y="4970822"/>
                  </a:lnTo>
                  <a:cubicBezTo>
                    <a:pt x="377413" y="4874860"/>
                    <a:pt x="317263" y="4776064"/>
                    <a:pt x="261044" y="4673145"/>
                  </a:cubicBezTo>
                  <a:cubicBezTo>
                    <a:pt x="233000" y="4621622"/>
                    <a:pt x="205874" y="4569197"/>
                    <a:pt x="181107" y="4515356"/>
                  </a:cubicBezTo>
                  <a:cubicBezTo>
                    <a:pt x="156470" y="4461385"/>
                    <a:pt x="133537" y="4406385"/>
                    <a:pt x="113224" y="4350223"/>
                  </a:cubicBezTo>
                  <a:cubicBezTo>
                    <a:pt x="93305" y="4293934"/>
                    <a:pt x="75614" y="4236872"/>
                    <a:pt x="61199" y="4178908"/>
                  </a:cubicBezTo>
                  <a:cubicBezTo>
                    <a:pt x="54385" y="4149927"/>
                    <a:pt x="47440" y="4120815"/>
                    <a:pt x="41804" y="4091577"/>
                  </a:cubicBezTo>
                  <a:lnTo>
                    <a:pt x="33287" y="4047781"/>
                  </a:lnTo>
                  <a:lnTo>
                    <a:pt x="26209" y="4003858"/>
                  </a:lnTo>
                  <a:cubicBezTo>
                    <a:pt x="7732" y="3886643"/>
                    <a:pt x="0" y="3768783"/>
                    <a:pt x="0" y="3651953"/>
                  </a:cubicBezTo>
                  <a:cubicBezTo>
                    <a:pt x="524" y="3422031"/>
                    <a:pt x="25030" y="3192109"/>
                    <a:pt x="72731" y="2966307"/>
                  </a:cubicBezTo>
                  <a:cubicBezTo>
                    <a:pt x="120301" y="2740634"/>
                    <a:pt x="193163" y="2519343"/>
                    <a:pt x="291316" y="2309385"/>
                  </a:cubicBezTo>
                  <a:cubicBezTo>
                    <a:pt x="488540" y="1889469"/>
                    <a:pt x="774352" y="1513736"/>
                    <a:pt x="1110878" y="1193776"/>
                  </a:cubicBezTo>
                  <a:cubicBezTo>
                    <a:pt x="1279535" y="1033797"/>
                    <a:pt x="1461821" y="887856"/>
                    <a:pt x="1654327" y="756730"/>
                  </a:cubicBezTo>
                  <a:cubicBezTo>
                    <a:pt x="1847096" y="625732"/>
                    <a:pt x="2049956" y="509031"/>
                    <a:pt x="2261727" y="409720"/>
                  </a:cubicBezTo>
                  <a:cubicBezTo>
                    <a:pt x="2685792" y="212515"/>
                    <a:pt x="3142357" y="82162"/>
                    <a:pt x="3610060" y="27032"/>
                  </a:cubicBezTo>
                  <a:cubicBezTo>
                    <a:pt x="3785399" y="6647"/>
                    <a:pt x="3962657" y="-2144"/>
                    <a:pt x="4139342" y="44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BC4A6C98-F96E-4587-B01F-A9B01BBFAD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1866928 h 6521594"/>
                <a:gd name="connsiteX4" fmla="*/ 6212358 w 6321679"/>
                <a:gd name="connsiteY4" fmla="*/ 1689281 h 6521594"/>
                <a:gd name="connsiteX5" fmla="*/ 6049880 w 6321679"/>
                <a:gd name="connsiteY5" fmla="*/ 1477173 h 6521594"/>
                <a:gd name="connsiteX6" fmla="*/ 5248663 w 6321679"/>
                <a:gd name="connsiteY6" fmla="*/ 869327 h 6521594"/>
                <a:gd name="connsiteX7" fmla="*/ 4150102 w 6321679"/>
                <a:gd name="connsiteY7" fmla="*/ 644042 h 6521594"/>
                <a:gd name="connsiteX8" fmla="*/ 2867946 w 6321679"/>
                <a:gd name="connsiteY8" fmla="*/ 886459 h 6521594"/>
                <a:gd name="connsiteX9" fmla="*/ 1728892 w 6321679"/>
                <a:gd name="connsiteY9" fmla="*/ 1552397 h 6521594"/>
                <a:gd name="connsiteX10" fmla="*/ 941043 w 6321679"/>
                <a:gd name="connsiteY10" fmla="*/ 2512664 h 6521594"/>
                <a:gd name="connsiteX11" fmla="*/ 655362 w 6321679"/>
                <a:gd name="connsiteY11" fmla="*/ 3630204 h 6521594"/>
                <a:gd name="connsiteX12" fmla="*/ 1128177 w 6321679"/>
                <a:gd name="connsiteY12" fmla="*/ 4667883 h 6521594"/>
                <a:gd name="connsiteX13" fmla="*/ 1366419 w 6321679"/>
                <a:gd name="connsiteY13" fmla="*/ 4997246 h 6521594"/>
                <a:gd name="connsiteX14" fmla="*/ 3601937 w 6321679"/>
                <a:gd name="connsiteY14" fmla="*/ 6284685 h 6521594"/>
                <a:gd name="connsiteX15" fmla="*/ 5298985 w 6321679"/>
                <a:gd name="connsiteY15" fmla="*/ 5492643 h 6521594"/>
                <a:gd name="connsiteX16" fmla="*/ 5505513 w 6321679"/>
                <a:gd name="connsiteY16" fmla="*/ 5335367 h 6521594"/>
                <a:gd name="connsiteX17" fmla="*/ 6252618 w 6321679"/>
                <a:gd name="connsiteY17" fmla="*/ 4722492 h 6521594"/>
                <a:gd name="connsiteX18" fmla="*/ 6321679 w 6321679"/>
                <a:gd name="connsiteY18" fmla="*/ 4651477 h 6521594"/>
                <a:gd name="connsiteX19" fmla="*/ 6321679 w 6321679"/>
                <a:gd name="connsiteY19" fmla="*/ 5523097 h 6521594"/>
                <a:gd name="connsiteX20" fmla="*/ 6024428 w 6321679"/>
                <a:gd name="connsiteY20" fmla="*/ 5754969 h 6521594"/>
                <a:gd name="connsiteX21" fmla="*/ 5702345 w 6321679"/>
                <a:gd name="connsiteY21" fmla="*/ 6000018 h 6521594"/>
                <a:gd name="connsiteX22" fmla="*/ 4988380 w 6321679"/>
                <a:gd name="connsiteY22" fmla="*/ 6506549 h 6521594"/>
                <a:gd name="connsiteX23" fmla="*/ 4961490 w 6321679"/>
                <a:gd name="connsiteY23" fmla="*/ 6521594 h 6521594"/>
                <a:gd name="connsiteX24" fmla="*/ 2011326 w 6321679"/>
                <a:gd name="connsiteY24" fmla="*/ 6521594 h 6521594"/>
                <a:gd name="connsiteX25" fmla="*/ 1982893 w 6321679"/>
                <a:gd name="connsiteY25" fmla="*/ 6505768 h 6521594"/>
                <a:gd name="connsiteX26" fmla="*/ 824149 w 6321679"/>
                <a:gd name="connsiteY26" fmla="*/ 5358682 h 6521594"/>
                <a:gd name="connsiteX27" fmla="*/ 0 w 6321679"/>
                <a:gd name="connsiteY27" fmla="*/ 3630075 h 6521594"/>
                <a:gd name="connsiteX28" fmla="*/ 4150102 w 6321679"/>
                <a:gd name="connsiteY28"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321679" h="6521594">
                  <a:moveTo>
                    <a:pt x="4150102" y="0"/>
                  </a:moveTo>
                  <a:cubicBezTo>
                    <a:pt x="4918148" y="0"/>
                    <a:pt x="5569597" y="228540"/>
                    <a:pt x="6083891" y="619943"/>
                  </a:cubicBezTo>
                  <a:lnTo>
                    <a:pt x="6321679" y="822247"/>
                  </a:lnTo>
                  <a:lnTo>
                    <a:pt x="6321679" y="1866928"/>
                  </a:lnTo>
                  <a:lnTo>
                    <a:pt x="6212358" y="1689281"/>
                  </a:lnTo>
                  <a:cubicBezTo>
                    <a:pt x="6161484" y="1615222"/>
                    <a:pt x="6107295" y="1544427"/>
                    <a:pt x="6049880" y="1477173"/>
                  </a:cubicBezTo>
                  <a:cubicBezTo>
                    <a:pt x="5825135" y="1214018"/>
                    <a:pt x="5555573" y="1009470"/>
                    <a:pt x="5248663" y="869327"/>
                  </a:cubicBezTo>
                  <a:cubicBezTo>
                    <a:pt x="4921178" y="719909"/>
                    <a:pt x="4551627" y="644042"/>
                    <a:pt x="4150102" y="644042"/>
                  </a:cubicBezTo>
                  <a:cubicBezTo>
                    <a:pt x="3724203" y="644042"/>
                    <a:pt x="3292799" y="725448"/>
                    <a:pt x="2867946" y="886459"/>
                  </a:cubicBezTo>
                  <a:cubicBezTo>
                    <a:pt x="2454234" y="1042832"/>
                    <a:pt x="2060440" y="1273141"/>
                    <a:pt x="1728892" y="1552397"/>
                  </a:cubicBezTo>
                  <a:cubicBezTo>
                    <a:pt x="1391580" y="1836419"/>
                    <a:pt x="1126473" y="2159600"/>
                    <a:pt x="941043" y="2512664"/>
                  </a:cubicBezTo>
                  <a:cubicBezTo>
                    <a:pt x="751551" y="2873583"/>
                    <a:pt x="655362" y="3249575"/>
                    <a:pt x="655362" y="3630204"/>
                  </a:cubicBezTo>
                  <a:cubicBezTo>
                    <a:pt x="655362" y="4013537"/>
                    <a:pt x="808817" y="4237405"/>
                    <a:pt x="1128177" y="4667883"/>
                  </a:cubicBezTo>
                  <a:cubicBezTo>
                    <a:pt x="1205232" y="4771702"/>
                    <a:pt x="1284908" y="4879129"/>
                    <a:pt x="1366419" y="4997246"/>
                  </a:cubicBezTo>
                  <a:cubicBezTo>
                    <a:pt x="1989282" y="5899677"/>
                    <a:pt x="2657880" y="6284685"/>
                    <a:pt x="3601937" y="6284685"/>
                  </a:cubicBezTo>
                  <a:cubicBezTo>
                    <a:pt x="4221523" y="6284685"/>
                    <a:pt x="4676122" y="5971036"/>
                    <a:pt x="5298985" y="5492643"/>
                  </a:cubicBezTo>
                  <a:cubicBezTo>
                    <a:pt x="5368571" y="5439187"/>
                    <a:pt x="5438156" y="5386375"/>
                    <a:pt x="5505513" y="5335367"/>
                  </a:cubicBezTo>
                  <a:cubicBezTo>
                    <a:pt x="5779335" y="5127761"/>
                    <a:pt x="6041730" y="4928776"/>
                    <a:pt x="6252618" y="4722492"/>
                  </a:cubicBezTo>
                  <a:lnTo>
                    <a:pt x="6321679" y="4651477"/>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A66409EC-9CC3-482A-A4A5-54ED092B3F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2150195 h 6521594"/>
                <a:gd name="connsiteX4" fmla="*/ 6241288 w 6321679"/>
                <a:gd name="connsiteY4" fmla="*/ 1985338 h 6521594"/>
                <a:gd name="connsiteX5" fmla="*/ 5949367 w 6321679"/>
                <a:gd name="connsiteY5" fmla="*/ 1559997 h 6521594"/>
                <a:gd name="connsiteX6" fmla="*/ 5193362 w 6321679"/>
                <a:gd name="connsiteY6" fmla="*/ 986156 h 6521594"/>
                <a:gd name="connsiteX7" fmla="*/ 4150102 w 6321679"/>
                <a:gd name="connsiteY7" fmla="*/ 772850 h 6521594"/>
                <a:gd name="connsiteX8" fmla="*/ 2914861 w 6321679"/>
                <a:gd name="connsiteY8" fmla="*/ 1006637 h 6521594"/>
                <a:gd name="connsiteX9" fmla="*/ 1814073 w 6321679"/>
                <a:gd name="connsiteY9" fmla="*/ 1650163 h 6521594"/>
                <a:gd name="connsiteX10" fmla="*/ 1057412 w 6321679"/>
                <a:gd name="connsiteY10" fmla="*/ 2571657 h 6521594"/>
                <a:gd name="connsiteX11" fmla="*/ 786277 w 6321679"/>
                <a:gd name="connsiteY11" fmla="*/ 3630204 h 6521594"/>
                <a:gd name="connsiteX12" fmla="*/ 1233931 w 6321679"/>
                <a:gd name="connsiteY12" fmla="*/ 4592016 h 6521594"/>
                <a:gd name="connsiteX13" fmla="*/ 1474795 w 6321679"/>
                <a:gd name="connsiteY13" fmla="*/ 4924985 h 6521594"/>
                <a:gd name="connsiteX14" fmla="*/ 2393691 w 6321679"/>
                <a:gd name="connsiteY14" fmla="*/ 5846995 h 6521594"/>
                <a:gd name="connsiteX15" fmla="*/ 3601805 w 6321679"/>
                <a:gd name="connsiteY15" fmla="*/ 6155876 h 6521594"/>
                <a:gd name="connsiteX16" fmla="*/ 4378909 w 6321679"/>
                <a:gd name="connsiteY16" fmla="*/ 5959186 h 6521594"/>
                <a:gd name="connsiteX17" fmla="*/ 5218129 w 6321679"/>
                <a:gd name="connsiteY17" fmla="*/ 5391271 h 6521594"/>
                <a:gd name="connsiteX18" fmla="*/ 5425313 w 6321679"/>
                <a:gd name="connsiteY18" fmla="*/ 5233481 h 6521594"/>
                <a:gd name="connsiteX19" fmla="*/ 6254366 w 6321679"/>
                <a:gd name="connsiteY19" fmla="*/ 4534301 h 6521594"/>
                <a:gd name="connsiteX20" fmla="*/ 6321679 w 6321679"/>
                <a:gd name="connsiteY20" fmla="*/ 4456641 h 6521594"/>
                <a:gd name="connsiteX21" fmla="*/ 6321679 w 6321679"/>
                <a:gd name="connsiteY21" fmla="*/ 5523097 h 6521594"/>
                <a:gd name="connsiteX22" fmla="*/ 6024428 w 6321679"/>
                <a:gd name="connsiteY22" fmla="*/ 5754969 h 6521594"/>
                <a:gd name="connsiteX23" fmla="*/ 5702345 w 6321679"/>
                <a:gd name="connsiteY23" fmla="*/ 6000018 h 6521594"/>
                <a:gd name="connsiteX24" fmla="*/ 4988380 w 6321679"/>
                <a:gd name="connsiteY24" fmla="*/ 6506549 h 6521594"/>
                <a:gd name="connsiteX25" fmla="*/ 4961490 w 6321679"/>
                <a:gd name="connsiteY25" fmla="*/ 6521594 h 6521594"/>
                <a:gd name="connsiteX26" fmla="*/ 2011326 w 6321679"/>
                <a:gd name="connsiteY26" fmla="*/ 6521594 h 6521594"/>
                <a:gd name="connsiteX27" fmla="*/ 1982893 w 6321679"/>
                <a:gd name="connsiteY27" fmla="*/ 6505768 h 6521594"/>
                <a:gd name="connsiteX28" fmla="*/ 824149 w 6321679"/>
                <a:gd name="connsiteY28" fmla="*/ 5358682 h 6521594"/>
                <a:gd name="connsiteX29" fmla="*/ 0 w 6321679"/>
                <a:gd name="connsiteY29" fmla="*/ 3630075 h 6521594"/>
                <a:gd name="connsiteX30" fmla="*/ 4150102 w 6321679"/>
                <a:gd name="connsiteY30"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1679" h="6521594">
                  <a:moveTo>
                    <a:pt x="4150102" y="0"/>
                  </a:moveTo>
                  <a:cubicBezTo>
                    <a:pt x="4918148" y="0"/>
                    <a:pt x="5569597" y="228540"/>
                    <a:pt x="6083891" y="619943"/>
                  </a:cubicBezTo>
                  <a:lnTo>
                    <a:pt x="6321679" y="822247"/>
                  </a:lnTo>
                  <a:lnTo>
                    <a:pt x="6321679" y="2150195"/>
                  </a:lnTo>
                  <a:lnTo>
                    <a:pt x="6241288" y="1985338"/>
                  </a:lnTo>
                  <a:cubicBezTo>
                    <a:pt x="6156788" y="1831195"/>
                    <a:pt x="6059249" y="1688709"/>
                    <a:pt x="5949367" y="1559997"/>
                  </a:cubicBezTo>
                  <a:cubicBezTo>
                    <a:pt x="5737073" y="1311397"/>
                    <a:pt x="5482843" y="1118314"/>
                    <a:pt x="5193362" y="986156"/>
                  </a:cubicBezTo>
                  <a:cubicBezTo>
                    <a:pt x="4883437" y="844596"/>
                    <a:pt x="4532365" y="772850"/>
                    <a:pt x="4150102" y="772850"/>
                  </a:cubicBezTo>
                  <a:cubicBezTo>
                    <a:pt x="3746218" y="772850"/>
                    <a:pt x="3319008" y="853613"/>
                    <a:pt x="2914861" y="1006637"/>
                  </a:cubicBezTo>
                  <a:cubicBezTo>
                    <a:pt x="2515039" y="1157857"/>
                    <a:pt x="2134350" y="1380438"/>
                    <a:pt x="1814073" y="1650163"/>
                  </a:cubicBezTo>
                  <a:cubicBezTo>
                    <a:pt x="1494190" y="1919502"/>
                    <a:pt x="1232622" y="2238173"/>
                    <a:pt x="1057412" y="2571657"/>
                  </a:cubicBezTo>
                  <a:cubicBezTo>
                    <a:pt x="877486" y="2914158"/>
                    <a:pt x="786277" y="3270313"/>
                    <a:pt x="786277" y="3630204"/>
                  </a:cubicBezTo>
                  <a:cubicBezTo>
                    <a:pt x="786277" y="3974121"/>
                    <a:pt x="923483" y="4173646"/>
                    <a:pt x="1233931" y="4592016"/>
                  </a:cubicBezTo>
                  <a:cubicBezTo>
                    <a:pt x="1311641" y="4696736"/>
                    <a:pt x="1391972" y="4805064"/>
                    <a:pt x="1474795" y="4924985"/>
                  </a:cubicBezTo>
                  <a:cubicBezTo>
                    <a:pt x="1767682" y="5349278"/>
                    <a:pt x="2068172" y="5650948"/>
                    <a:pt x="2393691" y="5846995"/>
                  </a:cubicBezTo>
                  <a:cubicBezTo>
                    <a:pt x="2738735" y="6054891"/>
                    <a:pt x="3133971" y="6155876"/>
                    <a:pt x="3601805" y="6155876"/>
                  </a:cubicBezTo>
                  <a:cubicBezTo>
                    <a:pt x="3867305" y="6155876"/>
                    <a:pt x="4114196" y="6093405"/>
                    <a:pt x="4378909" y="5959186"/>
                  </a:cubicBezTo>
                  <a:cubicBezTo>
                    <a:pt x="4650699" y="5821362"/>
                    <a:pt x="4919737" y="5620421"/>
                    <a:pt x="5218129" y="5391271"/>
                  </a:cubicBezTo>
                  <a:cubicBezTo>
                    <a:pt x="5288107" y="5337558"/>
                    <a:pt x="5357824" y="5284617"/>
                    <a:pt x="5425313" y="5233481"/>
                  </a:cubicBezTo>
                  <a:cubicBezTo>
                    <a:pt x="5739037" y="4995556"/>
                    <a:pt x="6037512" y="4769168"/>
                    <a:pt x="6254366" y="4534301"/>
                  </a:cubicBezTo>
                  <a:lnTo>
                    <a:pt x="6321679" y="4456641"/>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4" descr="Use of Force Simulations @ WSU">
            <a:extLst>
              <a:ext uri="{FF2B5EF4-FFF2-40B4-BE49-F238E27FC236}">
                <a16:creationId xmlns:a16="http://schemas.microsoft.com/office/drawing/2014/main" id="{3F551F69-593A-8B08-E1A8-7C4289121415}"/>
              </a:ext>
              <a:ext uri="{C183D7F6-B498-43B3-948B-1728B52AA6E4}">
                <adec:decorative xmlns:adec="http://schemas.microsoft.com/office/drawing/2017/decorative" val="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7931"/>
          <a:stretch/>
        </p:blipFill>
        <p:spPr>
          <a:xfrm flipH="1">
            <a:off x="8191766" y="1700784"/>
            <a:ext cx="3175483" cy="4379976"/>
          </a:xfrm>
          <a:prstGeom prst="rect">
            <a:avLst/>
          </a:prstGeom>
        </p:spPr>
      </p:pic>
    </p:spTree>
    <p:extLst>
      <p:ext uri="{BB962C8B-B14F-4D97-AF65-F5344CB8AC3E}">
        <p14:creationId xmlns:p14="http://schemas.microsoft.com/office/powerpoint/2010/main" val="5020137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6D7AF784-B5C0-1234-3DB4-32580F26A774}"/>
            </a:ext>
          </a:extLst>
        </p:cNvPr>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BCC42962-4FD6-9B10-4460-56FA885C4993}"/>
              </a:ext>
            </a:extLst>
          </p:cNvPr>
          <p:cNvGraphicFramePr>
            <a:graphicFrameLocks noGrp="1"/>
          </p:cNvGraphicFramePr>
          <p:nvPr>
            <p:ph idx="1"/>
          </p:nvPr>
        </p:nvGraphicFramePr>
        <p:xfrm>
          <a:off x="838200" y="422030"/>
          <a:ext cx="10515600" cy="56739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228470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CB280-3865-276D-2BC4-337AF69F102D}"/>
              </a:ext>
            </a:extLst>
          </p:cNvPr>
          <p:cNvSpPr>
            <a:spLocks noGrp="1"/>
          </p:cNvSpPr>
          <p:nvPr>
            <p:ph type="title"/>
          </p:nvPr>
        </p:nvSpPr>
        <p:spPr>
          <a:xfrm>
            <a:off x="5868557" y="1138036"/>
            <a:ext cx="5444382" cy="1402470"/>
          </a:xfrm>
        </p:spPr>
        <p:txBody>
          <a:bodyPr anchor="t">
            <a:normAutofit/>
          </a:bodyPr>
          <a:lstStyle/>
          <a:p>
            <a:r>
              <a:rPr lang="en-US" sz="3200"/>
              <a:t>Effects of Fatigue on Memory</a:t>
            </a:r>
          </a:p>
        </p:txBody>
      </p:sp>
      <p:pic>
        <p:nvPicPr>
          <p:cNvPr id="7" name="Picture 6" descr="A hand holding a pen and shading circles on a sheet">
            <a:extLst>
              <a:ext uri="{FF2B5EF4-FFF2-40B4-BE49-F238E27FC236}">
                <a16:creationId xmlns:a16="http://schemas.microsoft.com/office/drawing/2014/main" id="{6D8C98A8-8C3F-CF7D-E644-68C0798473B4}"/>
              </a:ext>
            </a:extLst>
          </p:cNvPr>
          <p:cNvPicPr>
            <a:picLocks noChangeAspect="1"/>
          </p:cNvPicPr>
          <p:nvPr/>
        </p:nvPicPr>
        <p:blipFill rotWithShape="1">
          <a:blip r:embed="rId3"/>
          <a:srcRect l="40359" r="15888" b="-1"/>
          <a:stretch/>
        </p:blipFill>
        <p:spPr>
          <a:xfrm>
            <a:off x="-1" y="10"/>
            <a:ext cx="5151179" cy="6857990"/>
          </a:xfrm>
          <a:prstGeom prst="rect">
            <a:avLst/>
          </a:prstGeom>
        </p:spPr>
      </p:pic>
      <p:cxnSp>
        <p:nvCxnSpPr>
          <p:cNvPr id="11" name="Straight Connector 10">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71697"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765E131A-8B2D-DF1D-E247-4B64EF1AC7BC}"/>
              </a:ext>
            </a:extLst>
          </p:cNvPr>
          <p:cNvSpPr>
            <a:spLocks noGrp="1"/>
          </p:cNvSpPr>
          <p:nvPr>
            <p:ph idx="1"/>
          </p:nvPr>
        </p:nvSpPr>
        <p:spPr>
          <a:xfrm>
            <a:off x="5868557" y="2551176"/>
            <a:ext cx="5444382" cy="3591207"/>
          </a:xfrm>
        </p:spPr>
        <p:txBody>
          <a:bodyPr>
            <a:normAutofit/>
          </a:bodyPr>
          <a:lstStyle/>
          <a:p>
            <a:pPr marL="344488" lvl="1" indent="-179388">
              <a:spcBef>
                <a:spcPts val="1200"/>
              </a:spcBef>
              <a:buSzPct val="100000"/>
              <a:buFont typeface="Arial" pitchFamily="34" charset="0"/>
              <a:buChar char="•"/>
            </a:pPr>
            <a:r>
              <a:rPr lang="en-US" sz="2000" dirty="0"/>
              <a:t>Fatigue impairs memory </a:t>
            </a:r>
            <a:r>
              <a:rPr lang="en-US" sz="2000" u="sng" dirty="0"/>
              <a:t>sourcing</a:t>
            </a:r>
            <a:r>
              <a:rPr lang="en-US" sz="2000" dirty="0"/>
              <a:t> during cognitive testing </a:t>
            </a:r>
          </a:p>
          <a:p>
            <a:pPr marL="801688" lvl="2" indent="-179388">
              <a:spcBef>
                <a:spcPts val="1200"/>
              </a:spcBef>
              <a:buSzPct val="100000"/>
            </a:pPr>
            <a:r>
              <a:rPr lang="en-US" dirty="0"/>
              <a:t>(e.g. could remember what was said, but not who said it)</a:t>
            </a:r>
          </a:p>
          <a:p>
            <a:pPr marL="344488" lvl="1" indent="-179388">
              <a:spcBef>
                <a:spcPts val="1200"/>
              </a:spcBef>
              <a:buSzPct val="100000"/>
              <a:buFont typeface="Arial" pitchFamily="34" charset="0"/>
              <a:buChar char="•"/>
            </a:pPr>
            <a:endParaRPr lang="en-US" sz="2000" dirty="0"/>
          </a:p>
          <a:p>
            <a:pPr marL="344488" lvl="1" indent="-179388">
              <a:spcBef>
                <a:spcPts val="1200"/>
              </a:spcBef>
              <a:buSzPct val="100000"/>
              <a:buFont typeface="Arial" pitchFamily="34" charset="0"/>
              <a:buChar char="•"/>
            </a:pPr>
            <a:r>
              <a:rPr lang="en-US" sz="2000" dirty="0"/>
              <a:t>Implications for report writing</a:t>
            </a:r>
          </a:p>
          <a:p>
            <a:pPr marL="344488" lvl="1" indent="-179388">
              <a:spcBef>
                <a:spcPts val="1200"/>
              </a:spcBef>
              <a:buSzPct val="100000"/>
              <a:buFont typeface="Arial" pitchFamily="34" charset="0"/>
              <a:buChar char="•"/>
            </a:pPr>
            <a:endParaRPr lang="en-US" sz="2000" dirty="0"/>
          </a:p>
          <a:p>
            <a:pPr marL="0" indent="0">
              <a:buNone/>
            </a:pPr>
            <a:endParaRPr lang="en-US" sz="2000" i="1" dirty="0"/>
          </a:p>
        </p:txBody>
      </p:sp>
    </p:spTree>
    <p:extLst>
      <p:ext uri="{BB962C8B-B14F-4D97-AF65-F5344CB8AC3E}">
        <p14:creationId xmlns:p14="http://schemas.microsoft.com/office/powerpoint/2010/main" val="37301629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24C2153C-EF2C-C130-137D-DF00297366DA}"/>
            </a:ext>
          </a:extLst>
        </p:cNvPr>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AE7885E3-15B4-9A4E-0878-15A886187F2D}"/>
              </a:ext>
            </a:extLst>
          </p:cNvPr>
          <p:cNvGraphicFramePr>
            <a:graphicFrameLocks noGrp="1"/>
          </p:cNvGraphicFramePr>
          <p:nvPr>
            <p:ph idx="1"/>
          </p:nvPr>
        </p:nvGraphicFramePr>
        <p:xfrm>
          <a:off x="838200" y="422030"/>
          <a:ext cx="10515600" cy="56739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280136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D5B32-0A69-B16F-C832-951FF7EFE508}"/>
              </a:ext>
            </a:extLst>
          </p:cNvPr>
          <p:cNvSpPr>
            <a:spLocks noGrp="1"/>
          </p:cNvSpPr>
          <p:nvPr>
            <p:ph type="title"/>
          </p:nvPr>
        </p:nvSpPr>
        <p:spPr>
          <a:xfrm>
            <a:off x="969818" y="0"/>
            <a:ext cx="10383982" cy="1325563"/>
          </a:xfrm>
        </p:spPr>
        <p:txBody>
          <a:bodyPr/>
          <a:lstStyle/>
          <a:p>
            <a:pPr>
              <a:lnSpc>
                <a:spcPct val="0"/>
              </a:lnSpc>
            </a:pPr>
            <a:r>
              <a:rPr lang="en-US" sz="4400" kern="0" dirty="0">
                <a:solidFill>
                  <a:srgbClr val="EE2024"/>
                </a:solidFill>
              </a:rPr>
              <a:t>Night Shift and Citizen Complaints</a:t>
            </a:r>
            <a:endParaRPr lang="en-US" dirty="0">
              <a:solidFill>
                <a:srgbClr val="EE2024"/>
              </a:solidFill>
            </a:endParaRPr>
          </a:p>
        </p:txBody>
      </p:sp>
      <p:pic>
        <p:nvPicPr>
          <p:cNvPr id="5" name="Picture 4">
            <a:extLst>
              <a:ext uri="{FF2B5EF4-FFF2-40B4-BE49-F238E27FC236}">
                <a16:creationId xmlns:a16="http://schemas.microsoft.com/office/drawing/2014/main" id="{C3E34DDB-A199-F55C-DE07-DDC5809F0CAF}"/>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159965" y="1626863"/>
            <a:ext cx="4572000" cy="4530995"/>
          </a:xfrm>
          <a:prstGeom prst="rect">
            <a:avLst/>
          </a:prstGeom>
        </p:spPr>
      </p:pic>
      <p:pic>
        <p:nvPicPr>
          <p:cNvPr id="6" name="Picture 5">
            <a:extLst>
              <a:ext uri="{FF2B5EF4-FFF2-40B4-BE49-F238E27FC236}">
                <a16:creationId xmlns:a16="http://schemas.microsoft.com/office/drawing/2014/main" id="{75AF9F6A-387A-4356-A75B-644193004053}"/>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6189164" y="1819710"/>
            <a:ext cx="4842871" cy="4338148"/>
          </a:xfrm>
          <a:prstGeom prst="rect">
            <a:avLst/>
          </a:prstGeom>
        </p:spPr>
      </p:pic>
      <p:sp>
        <p:nvSpPr>
          <p:cNvPr id="7" name="Rectangle 6">
            <a:extLst>
              <a:ext uri="{FF2B5EF4-FFF2-40B4-BE49-F238E27FC236}">
                <a16:creationId xmlns:a16="http://schemas.microsoft.com/office/drawing/2014/main" id="{819A980D-ED09-C0D5-5BCE-39430D34DCEE}"/>
              </a:ext>
            </a:extLst>
          </p:cNvPr>
          <p:cNvSpPr/>
          <p:nvPr/>
        </p:nvSpPr>
        <p:spPr>
          <a:xfrm>
            <a:off x="242225" y="6638709"/>
            <a:ext cx="4687057" cy="219291"/>
          </a:xfrm>
          <a:prstGeom prst="rect">
            <a:avLst/>
          </a:prstGeom>
        </p:spPr>
        <p:txBody>
          <a:bodyPr wrap="square">
            <a:spAutoFit/>
          </a:bodyPr>
          <a:lstStyle/>
          <a:p>
            <a:r>
              <a:rPr lang="en-US" sz="800" dirty="0" err="1">
                <a:solidFill>
                  <a:srgbClr val="2A2A2A"/>
                </a:solidFill>
                <a:latin typeface="Source Sans Pro" panose="020F0502020204030204" pitchFamily="34" charset="0"/>
              </a:rPr>
              <a:t>Riedy</a:t>
            </a:r>
            <a:r>
              <a:rPr lang="en-US" sz="800" dirty="0">
                <a:solidFill>
                  <a:srgbClr val="2A2A2A"/>
                </a:solidFill>
                <a:latin typeface="Source Sans Pro" panose="020F0502020204030204" pitchFamily="34" charset="0"/>
              </a:rPr>
              <a:t>, Dawson, &amp; Vila (2019) U.S. police rosters: Fatigue and public complaints, </a:t>
            </a:r>
            <a:r>
              <a:rPr lang="en-US" sz="800" i="1" dirty="0">
                <a:solidFill>
                  <a:srgbClr val="2A2A2A"/>
                </a:solidFill>
                <a:latin typeface="Source Sans Pro" panose="020B0503030403020204" pitchFamily="34" charset="0"/>
              </a:rPr>
              <a:t>Sleep</a:t>
            </a:r>
            <a:r>
              <a:rPr lang="en-US" sz="800" dirty="0">
                <a:solidFill>
                  <a:srgbClr val="2A2A2A"/>
                </a:solidFill>
                <a:latin typeface="Source Sans Pro" panose="020B0503030403020204" pitchFamily="34" charset="0"/>
              </a:rPr>
              <a:t>, Volume 42, Issue 3</a:t>
            </a:r>
            <a:endParaRPr lang="en-US" sz="800" dirty="0"/>
          </a:p>
        </p:txBody>
      </p:sp>
    </p:spTree>
    <p:extLst>
      <p:ext uri="{BB962C8B-B14F-4D97-AF65-F5344CB8AC3E}">
        <p14:creationId xmlns:p14="http://schemas.microsoft.com/office/powerpoint/2010/main" val="1745082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F1D7F937-639D-B69E-DDC8-FDEEC783C5B7}"/>
            </a:ext>
          </a:extLst>
        </p:cNvPr>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935A60E8-C7D1-99B6-C785-2ADD6E1721BB}"/>
              </a:ext>
            </a:extLst>
          </p:cNvPr>
          <p:cNvGraphicFramePr>
            <a:graphicFrameLocks noGrp="1"/>
          </p:cNvGraphicFramePr>
          <p:nvPr>
            <p:ph idx="1"/>
          </p:nvPr>
        </p:nvGraphicFramePr>
        <p:xfrm>
          <a:off x="838200" y="422030"/>
          <a:ext cx="10515600" cy="56739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108873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D734B-E5EC-E84A-AF05-F2D96C477D4C}"/>
              </a:ext>
            </a:extLst>
          </p:cNvPr>
          <p:cNvSpPr>
            <a:spLocks noGrp="1"/>
          </p:cNvSpPr>
          <p:nvPr>
            <p:ph type="title"/>
          </p:nvPr>
        </p:nvSpPr>
        <p:spPr>
          <a:xfrm>
            <a:off x="969034" y="0"/>
            <a:ext cx="10384766" cy="1325563"/>
          </a:xfrm>
        </p:spPr>
        <p:txBody>
          <a:bodyPr/>
          <a:lstStyle/>
          <a:p>
            <a:pPr>
              <a:lnSpc>
                <a:spcPct val="0"/>
              </a:lnSpc>
            </a:pPr>
            <a:r>
              <a:rPr lang="en-US" dirty="0">
                <a:solidFill>
                  <a:srgbClr val="EE2024"/>
                </a:solidFill>
              </a:rPr>
              <a:t>Risks Associated with Type of Shift</a:t>
            </a:r>
            <a:endParaRPr lang="en-US" b="0" i="1" dirty="0">
              <a:solidFill>
                <a:srgbClr val="EE2024"/>
              </a:solidFill>
            </a:endParaRPr>
          </a:p>
        </p:txBody>
      </p:sp>
      <p:pic>
        <p:nvPicPr>
          <p:cNvPr id="7" name="Picture 6">
            <a:extLst>
              <a:ext uri="{FF2B5EF4-FFF2-40B4-BE49-F238E27FC236}">
                <a16:creationId xmlns:a16="http://schemas.microsoft.com/office/drawing/2014/main" id="{AB67C961-E068-C2AA-B1EB-8097464890BD}"/>
              </a:ext>
            </a:extLst>
          </p:cNvPr>
          <p:cNvPicPr>
            <a:picLocks noChangeAspect="1"/>
          </p:cNvPicPr>
          <p:nvPr/>
        </p:nvPicPr>
        <p:blipFill rotWithShape="1">
          <a:blip r:embed="rId3">
            <a:clrChange>
              <a:clrFrom>
                <a:srgbClr val="FFFFFF"/>
              </a:clrFrom>
              <a:clrTo>
                <a:srgbClr val="FFFFFF">
                  <a:alpha val="0"/>
                </a:srgbClr>
              </a:clrTo>
            </a:clrChange>
          </a:blip>
          <a:srcRect l="9487" r="2841" b="9936"/>
          <a:stretch/>
        </p:blipFill>
        <p:spPr>
          <a:xfrm>
            <a:off x="1293439" y="1983100"/>
            <a:ext cx="4572000" cy="4143329"/>
          </a:xfrm>
          <a:prstGeom prst="rect">
            <a:avLst/>
          </a:prstGeom>
        </p:spPr>
      </p:pic>
      <p:grpSp>
        <p:nvGrpSpPr>
          <p:cNvPr id="8" name="Group 7">
            <a:extLst>
              <a:ext uri="{FF2B5EF4-FFF2-40B4-BE49-F238E27FC236}">
                <a16:creationId xmlns:a16="http://schemas.microsoft.com/office/drawing/2014/main" id="{284E967D-3872-083C-C0DC-1077577B4CE1}"/>
              </a:ext>
            </a:extLst>
          </p:cNvPr>
          <p:cNvGrpSpPr/>
          <p:nvPr/>
        </p:nvGrpSpPr>
        <p:grpSpPr>
          <a:xfrm>
            <a:off x="6324600" y="2219592"/>
            <a:ext cx="4572000" cy="4023360"/>
            <a:chOff x="3154680" y="1397129"/>
            <a:chExt cx="3343316" cy="2697351"/>
          </a:xfrm>
        </p:grpSpPr>
        <p:pic>
          <p:nvPicPr>
            <p:cNvPr id="11" name="Picture 10">
              <a:extLst>
                <a:ext uri="{FF2B5EF4-FFF2-40B4-BE49-F238E27FC236}">
                  <a16:creationId xmlns:a16="http://schemas.microsoft.com/office/drawing/2014/main" id="{B654ABA8-DF69-A3FD-B9EA-9F77B8D36A53}"/>
                </a:ext>
              </a:extLst>
            </p:cNvPr>
            <p:cNvPicPr>
              <a:picLocks noChangeAspect="1"/>
            </p:cNvPicPr>
            <p:nvPr/>
          </p:nvPicPr>
          <p:blipFill rotWithShape="1">
            <a:blip r:embed="rId4">
              <a:clrChange>
                <a:clrFrom>
                  <a:srgbClr val="FFFFFF"/>
                </a:clrFrom>
                <a:clrTo>
                  <a:srgbClr val="FFFFFF">
                    <a:alpha val="0"/>
                  </a:srgbClr>
                </a:clrTo>
              </a:clrChange>
              <a:alphaModFix/>
            </a:blip>
            <a:srcRect t="1318" r="2221"/>
            <a:stretch/>
          </p:blipFill>
          <p:spPr>
            <a:xfrm>
              <a:off x="3154680" y="1397129"/>
              <a:ext cx="3343316" cy="2697351"/>
            </a:xfrm>
            <a:prstGeom prst="rect">
              <a:avLst/>
            </a:prstGeom>
          </p:spPr>
        </p:pic>
        <p:sp>
          <p:nvSpPr>
            <p:cNvPr id="12" name="Rectangle 11">
              <a:extLst>
                <a:ext uri="{FF2B5EF4-FFF2-40B4-BE49-F238E27FC236}">
                  <a16:creationId xmlns:a16="http://schemas.microsoft.com/office/drawing/2014/main" id="{73DAF27A-72BD-1B6D-302E-FB4C8DE7320E}"/>
                </a:ext>
              </a:extLst>
            </p:cNvPr>
            <p:cNvSpPr/>
            <p:nvPr/>
          </p:nvSpPr>
          <p:spPr>
            <a:xfrm>
              <a:off x="3882444" y="2991759"/>
              <a:ext cx="362016" cy="355959"/>
            </a:xfrm>
            <a:prstGeom prst="rect">
              <a:avLst/>
            </a:prstGeom>
            <a:solidFill>
              <a:srgbClr val="B3DEF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defTabSz="1828343" fontAlgn="base">
                <a:spcBef>
                  <a:spcPct val="0"/>
                </a:spcBef>
                <a:spcAft>
                  <a:spcPct val="0"/>
                </a:spcAft>
              </a:pPr>
              <a:endParaRPr lang="en-US" sz="3599" dirty="0">
                <a:solidFill>
                  <a:srgbClr val="FFFFFF"/>
                </a:solidFill>
                <a:latin typeface="Arial"/>
              </a:endParaRPr>
            </a:p>
          </p:txBody>
        </p:sp>
        <p:sp>
          <p:nvSpPr>
            <p:cNvPr id="13" name="Rectangle 12">
              <a:extLst>
                <a:ext uri="{FF2B5EF4-FFF2-40B4-BE49-F238E27FC236}">
                  <a16:creationId xmlns:a16="http://schemas.microsoft.com/office/drawing/2014/main" id="{3A856D98-B0B9-7596-1361-4ED276F8BD0A}"/>
                </a:ext>
              </a:extLst>
            </p:cNvPr>
            <p:cNvSpPr/>
            <p:nvPr/>
          </p:nvSpPr>
          <p:spPr>
            <a:xfrm>
              <a:off x="4836498" y="2416282"/>
              <a:ext cx="362016" cy="931437"/>
            </a:xfrm>
            <a:prstGeom prst="rect">
              <a:avLst/>
            </a:prstGeom>
            <a:solidFill>
              <a:srgbClr val="B3DEF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defTabSz="1828343" fontAlgn="base">
                <a:spcBef>
                  <a:spcPct val="0"/>
                </a:spcBef>
                <a:spcAft>
                  <a:spcPct val="0"/>
                </a:spcAft>
              </a:pPr>
              <a:endParaRPr lang="en-US" sz="3599">
                <a:solidFill>
                  <a:srgbClr val="FFFFFF"/>
                </a:solidFill>
                <a:latin typeface="Arial"/>
              </a:endParaRPr>
            </a:p>
          </p:txBody>
        </p:sp>
        <p:sp>
          <p:nvSpPr>
            <p:cNvPr id="14" name="Rectangle 13">
              <a:extLst>
                <a:ext uri="{FF2B5EF4-FFF2-40B4-BE49-F238E27FC236}">
                  <a16:creationId xmlns:a16="http://schemas.microsoft.com/office/drawing/2014/main" id="{FBA43F20-AE93-F30A-C75E-276555118602}"/>
                </a:ext>
              </a:extLst>
            </p:cNvPr>
            <p:cNvSpPr/>
            <p:nvPr/>
          </p:nvSpPr>
          <p:spPr>
            <a:xfrm>
              <a:off x="5800712" y="1924254"/>
              <a:ext cx="362016" cy="1423466"/>
            </a:xfrm>
            <a:prstGeom prst="rect">
              <a:avLst/>
            </a:prstGeom>
            <a:solidFill>
              <a:srgbClr val="B3DEF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defTabSz="1828343" fontAlgn="base">
                <a:spcBef>
                  <a:spcPct val="0"/>
                </a:spcBef>
                <a:spcAft>
                  <a:spcPct val="0"/>
                </a:spcAft>
              </a:pPr>
              <a:endParaRPr lang="en-US" sz="3599">
                <a:solidFill>
                  <a:srgbClr val="FFFFFF"/>
                </a:solidFill>
                <a:latin typeface="Arial"/>
              </a:endParaRPr>
            </a:p>
          </p:txBody>
        </p:sp>
      </p:grpSp>
      <p:cxnSp>
        <p:nvCxnSpPr>
          <p:cNvPr id="9" name="Straight Connector 8">
            <a:extLst>
              <a:ext uri="{FF2B5EF4-FFF2-40B4-BE49-F238E27FC236}">
                <a16:creationId xmlns:a16="http://schemas.microsoft.com/office/drawing/2014/main" id="{7299CE16-C628-EAB7-14E7-B3AF5CFF543E}"/>
              </a:ext>
            </a:extLst>
          </p:cNvPr>
          <p:cNvCxnSpPr>
            <a:cxnSpLocks/>
          </p:cNvCxnSpPr>
          <p:nvPr/>
        </p:nvCxnSpPr>
        <p:spPr>
          <a:xfrm>
            <a:off x="3204960" y="2080765"/>
            <a:ext cx="0" cy="3108960"/>
          </a:xfrm>
          <a:prstGeom prst="line">
            <a:avLst/>
          </a:prstGeom>
          <a:ln w="28575">
            <a:solidFill>
              <a:srgbClr val="B3DEF3"/>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C4079C8-4C39-2AEE-6DC3-84756B0F6CED}"/>
              </a:ext>
            </a:extLst>
          </p:cNvPr>
          <p:cNvCxnSpPr>
            <a:cxnSpLocks/>
          </p:cNvCxnSpPr>
          <p:nvPr/>
        </p:nvCxnSpPr>
        <p:spPr>
          <a:xfrm>
            <a:off x="4870850" y="2077690"/>
            <a:ext cx="0" cy="3108960"/>
          </a:xfrm>
          <a:prstGeom prst="line">
            <a:avLst/>
          </a:prstGeom>
          <a:ln w="28575">
            <a:solidFill>
              <a:srgbClr val="B3DEF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76068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955A2079-FA98-4876-80F0-72364A7D2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C8EA64BF-0AD3-CE1B-B82E-82BA8F306B5E}"/>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defTabSz="914400">
              <a:spcAft>
                <a:spcPts val="600"/>
              </a:spcAft>
            </a:pPr>
            <a:fld id="{22A1686D-B1B0-CF41-90A4-9C5C8DA646D2}" type="slidenum">
              <a:rPr lang="en-US" smtClean="0"/>
              <a:pPr defTabSz="914400">
                <a:spcAft>
                  <a:spcPts val="600"/>
                </a:spcAft>
              </a:pPr>
              <a:t>3</a:t>
            </a:fld>
            <a:endParaRPr lang="en-US"/>
          </a:p>
        </p:txBody>
      </p:sp>
      <p:graphicFrame>
        <p:nvGraphicFramePr>
          <p:cNvPr id="6" name="Diagram 5">
            <a:extLst>
              <a:ext uri="{FF2B5EF4-FFF2-40B4-BE49-F238E27FC236}">
                <a16:creationId xmlns:a16="http://schemas.microsoft.com/office/drawing/2014/main" id="{DF583952-E5A6-0BA2-F397-B5767ADD308A}"/>
              </a:ext>
            </a:extLst>
          </p:cNvPr>
          <p:cNvGraphicFramePr/>
          <p:nvPr>
            <p:extLst>
              <p:ext uri="{D42A27DB-BD31-4B8C-83A1-F6EECF244321}">
                <p14:modId xmlns:p14="http://schemas.microsoft.com/office/powerpoint/2010/main" val="151730793"/>
              </p:ext>
            </p:extLst>
          </p:nvPr>
        </p:nvGraphicFramePr>
        <p:xfrm>
          <a:off x="838200" y="1252728"/>
          <a:ext cx="10515600" cy="43525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81392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D734B-E5EC-E84A-AF05-F2D96C477D4C}"/>
              </a:ext>
            </a:extLst>
          </p:cNvPr>
          <p:cNvSpPr>
            <a:spLocks noGrp="1"/>
          </p:cNvSpPr>
          <p:nvPr>
            <p:ph type="title"/>
          </p:nvPr>
        </p:nvSpPr>
        <p:spPr>
          <a:xfrm>
            <a:off x="976712" y="0"/>
            <a:ext cx="10384766" cy="1325563"/>
          </a:xfrm>
        </p:spPr>
        <p:txBody>
          <a:bodyPr/>
          <a:lstStyle/>
          <a:p>
            <a:r>
              <a:rPr lang="en-US" dirty="0">
                <a:solidFill>
                  <a:srgbClr val="EE2024"/>
                </a:solidFill>
              </a:rPr>
              <a:t>Risk Associated with Length of Shift and Consecutive Shifts</a:t>
            </a:r>
            <a:endParaRPr lang="en-US" b="0" i="1" dirty="0">
              <a:solidFill>
                <a:srgbClr val="EE2024"/>
              </a:solidFill>
            </a:endParaRPr>
          </a:p>
        </p:txBody>
      </p:sp>
      <p:grpSp>
        <p:nvGrpSpPr>
          <p:cNvPr id="3" name="Group 2">
            <a:extLst>
              <a:ext uri="{FF2B5EF4-FFF2-40B4-BE49-F238E27FC236}">
                <a16:creationId xmlns:a16="http://schemas.microsoft.com/office/drawing/2014/main" id="{117CACC6-E929-74CD-3732-431BDAD225DF}"/>
              </a:ext>
            </a:extLst>
          </p:cNvPr>
          <p:cNvGrpSpPr/>
          <p:nvPr/>
        </p:nvGrpSpPr>
        <p:grpSpPr>
          <a:xfrm>
            <a:off x="1044726" y="1631502"/>
            <a:ext cx="5276154" cy="4012133"/>
            <a:chOff x="5878160" y="1594861"/>
            <a:chExt cx="12621330" cy="10812667"/>
          </a:xfrm>
        </p:grpSpPr>
        <p:pic>
          <p:nvPicPr>
            <p:cNvPr id="19" name="Picture 18">
              <a:extLst>
                <a:ext uri="{FF2B5EF4-FFF2-40B4-BE49-F238E27FC236}">
                  <a16:creationId xmlns:a16="http://schemas.microsoft.com/office/drawing/2014/main" id="{031400C9-ECE8-21D8-F3CF-DE2B5448AE47}"/>
                </a:ext>
              </a:extLst>
            </p:cNvPr>
            <p:cNvPicPr>
              <a:picLocks noChangeAspect="1"/>
            </p:cNvPicPr>
            <p:nvPr/>
          </p:nvPicPr>
          <p:blipFill rotWithShape="1">
            <a:blip r:embed="rId3">
              <a:clrChange>
                <a:clrFrom>
                  <a:srgbClr val="FFFFFF"/>
                </a:clrFrom>
                <a:clrTo>
                  <a:srgbClr val="FFFFFF">
                    <a:alpha val="0"/>
                  </a:srgbClr>
                </a:clrTo>
              </a:clrChange>
            </a:blip>
            <a:srcRect l="1433" t="2409" r="2033"/>
            <a:stretch/>
          </p:blipFill>
          <p:spPr>
            <a:xfrm>
              <a:off x="5878160" y="1594861"/>
              <a:ext cx="12621330" cy="10812667"/>
            </a:xfrm>
            <a:prstGeom prst="rect">
              <a:avLst/>
            </a:prstGeom>
          </p:spPr>
        </p:pic>
        <p:sp>
          <p:nvSpPr>
            <p:cNvPr id="20" name="Rectangle 19">
              <a:extLst>
                <a:ext uri="{FF2B5EF4-FFF2-40B4-BE49-F238E27FC236}">
                  <a16:creationId xmlns:a16="http://schemas.microsoft.com/office/drawing/2014/main" id="{6ABDDAEA-5DE8-B55A-2545-1C4B808E10EC}"/>
                </a:ext>
              </a:extLst>
            </p:cNvPr>
            <p:cNvSpPr/>
            <p:nvPr/>
          </p:nvSpPr>
          <p:spPr>
            <a:xfrm>
              <a:off x="8158649" y="6738355"/>
              <a:ext cx="452166" cy="2190793"/>
            </a:xfrm>
            <a:prstGeom prst="rect">
              <a:avLst/>
            </a:prstGeom>
            <a:solidFill>
              <a:srgbClr val="B3DEF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defTabSz="1828343" fontAlgn="base">
                <a:spcBef>
                  <a:spcPct val="0"/>
                </a:spcBef>
                <a:spcAft>
                  <a:spcPct val="0"/>
                </a:spcAft>
              </a:pPr>
              <a:endParaRPr lang="en-US" sz="3599">
                <a:solidFill>
                  <a:srgbClr val="FFFFFF"/>
                </a:solidFill>
                <a:latin typeface="Arial"/>
              </a:endParaRPr>
            </a:p>
          </p:txBody>
        </p:sp>
        <p:sp>
          <p:nvSpPr>
            <p:cNvPr id="21" name="Rectangle 20">
              <a:extLst>
                <a:ext uri="{FF2B5EF4-FFF2-40B4-BE49-F238E27FC236}">
                  <a16:creationId xmlns:a16="http://schemas.microsoft.com/office/drawing/2014/main" id="{A31E9A2E-C324-2E1B-F88C-1F3C6C813C31}"/>
                </a:ext>
              </a:extLst>
            </p:cNvPr>
            <p:cNvSpPr/>
            <p:nvPr/>
          </p:nvSpPr>
          <p:spPr>
            <a:xfrm>
              <a:off x="9301351" y="6040037"/>
              <a:ext cx="452166" cy="2889111"/>
            </a:xfrm>
            <a:prstGeom prst="rect">
              <a:avLst/>
            </a:prstGeom>
            <a:solidFill>
              <a:srgbClr val="B3DEF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defTabSz="1828343" fontAlgn="base">
                <a:spcBef>
                  <a:spcPct val="0"/>
                </a:spcBef>
                <a:spcAft>
                  <a:spcPct val="0"/>
                </a:spcAft>
              </a:pPr>
              <a:endParaRPr lang="en-US" sz="3599">
                <a:solidFill>
                  <a:srgbClr val="FFFFFF"/>
                </a:solidFill>
                <a:latin typeface="Arial"/>
              </a:endParaRPr>
            </a:p>
          </p:txBody>
        </p:sp>
        <p:sp>
          <p:nvSpPr>
            <p:cNvPr id="22" name="Rectangle 21">
              <a:extLst>
                <a:ext uri="{FF2B5EF4-FFF2-40B4-BE49-F238E27FC236}">
                  <a16:creationId xmlns:a16="http://schemas.microsoft.com/office/drawing/2014/main" id="{0E58D585-43EF-D450-A480-BBD585B9E007}"/>
                </a:ext>
              </a:extLst>
            </p:cNvPr>
            <p:cNvSpPr/>
            <p:nvPr/>
          </p:nvSpPr>
          <p:spPr>
            <a:xfrm>
              <a:off x="10489926" y="6389195"/>
              <a:ext cx="452166" cy="2539952"/>
            </a:xfrm>
            <a:prstGeom prst="rect">
              <a:avLst/>
            </a:prstGeom>
            <a:solidFill>
              <a:srgbClr val="B3DEF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defTabSz="1828343" fontAlgn="base">
                <a:spcBef>
                  <a:spcPct val="0"/>
                </a:spcBef>
                <a:spcAft>
                  <a:spcPct val="0"/>
                </a:spcAft>
              </a:pPr>
              <a:endParaRPr lang="en-US" sz="3599">
                <a:solidFill>
                  <a:srgbClr val="FFFFFF"/>
                </a:solidFill>
                <a:latin typeface="Arial"/>
              </a:endParaRPr>
            </a:p>
          </p:txBody>
        </p:sp>
        <p:sp>
          <p:nvSpPr>
            <p:cNvPr id="23" name="Rectangle 22">
              <a:extLst>
                <a:ext uri="{FF2B5EF4-FFF2-40B4-BE49-F238E27FC236}">
                  <a16:creationId xmlns:a16="http://schemas.microsoft.com/office/drawing/2014/main" id="{267C4F12-0DEC-6ECF-DEA4-836C297B7A23}"/>
                </a:ext>
              </a:extLst>
            </p:cNvPr>
            <p:cNvSpPr/>
            <p:nvPr/>
          </p:nvSpPr>
          <p:spPr>
            <a:xfrm>
              <a:off x="11645325" y="6389196"/>
              <a:ext cx="452166" cy="2539950"/>
            </a:xfrm>
            <a:prstGeom prst="rect">
              <a:avLst/>
            </a:prstGeom>
            <a:solidFill>
              <a:srgbClr val="B3DEF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defTabSz="1828343" fontAlgn="base">
                <a:spcBef>
                  <a:spcPct val="0"/>
                </a:spcBef>
                <a:spcAft>
                  <a:spcPct val="0"/>
                </a:spcAft>
              </a:pPr>
              <a:endParaRPr lang="en-US" sz="3599">
                <a:solidFill>
                  <a:srgbClr val="FFFFFF"/>
                </a:solidFill>
                <a:latin typeface="Arial"/>
              </a:endParaRPr>
            </a:p>
          </p:txBody>
        </p:sp>
        <p:sp>
          <p:nvSpPr>
            <p:cNvPr id="24" name="Rectangle 23">
              <a:extLst>
                <a:ext uri="{FF2B5EF4-FFF2-40B4-BE49-F238E27FC236}">
                  <a16:creationId xmlns:a16="http://schemas.microsoft.com/office/drawing/2014/main" id="{8443DC67-C835-DDE0-617D-2717EB01BE4A}"/>
                </a:ext>
              </a:extLst>
            </p:cNvPr>
            <p:cNvSpPr/>
            <p:nvPr/>
          </p:nvSpPr>
          <p:spPr>
            <a:xfrm>
              <a:off x="12813420" y="6141609"/>
              <a:ext cx="452166" cy="2800233"/>
            </a:xfrm>
            <a:prstGeom prst="rect">
              <a:avLst/>
            </a:prstGeom>
            <a:solidFill>
              <a:srgbClr val="B3DEF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defTabSz="1828343" fontAlgn="base">
                <a:spcBef>
                  <a:spcPct val="0"/>
                </a:spcBef>
                <a:spcAft>
                  <a:spcPct val="0"/>
                </a:spcAft>
              </a:pPr>
              <a:endParaRPr lang="en-US" sz="3599">
                <a:solidFill>
                  <a:srgbClr val="FFFFFF"/>
                </a:solidFill>
                <a:latin typeface="Arial"/>
              </a:endParaRPr>
            </a:p>
          </p:txBody>
        </p:sp>
        <p:sp>
          <p:nvSpPr>
            <p:cNvPr id="25" name="Rectangle 24">
              <a:extLst>
                <a:ext uri="{FF2B5EF4-FFF2-40B4-BE49-F238E27FC236}">
                  <a16:creationId xmlns:a16="http://schemas.microsoft.com/office/drawing/2014/main" id="{D4A5F017-B875-416C-B7B8-7B3FE5C35239}"/>
                </a:ext>
              </a:extLst>
            </p:cNvPr>
            <p:cNvSpPr/>
            <p:nvPr/>
          </p:nvSpPr>
          <p:spPr>
            <a:xfrm>
              <a:off x="13966362" y="5528688"/>
              <a:ext cx="452166" cy="3400458"/>
            </a:xfrm>
            <a:prstGeom prst="rect">
              <a:avLst/>
            </a:prstGeom>
            <a:solidFill>
              <a:srgbClr val="B3DEF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defTabSz="1828343" fontAlgn="base">
                <a:spcBef>
                  <a:spcPct val="0"/>
                </a:spcBef>
                <a:spcAft>
                  <a:spcPct val="0"/>
                </a:spcAft>
              </a:pPr>
              <a:endParaRPr lang="en-US" sz="3599">
                <a:solidFill>
                  <a:srgbClr val="FFFFFF"/>
                </a:solidFill>
                <a:latin typeface="Arial"/>
              </a:endParaRPr>
            </a:p>
          </p:txBody>
        </p:sp>
        <p:sp>
          <p:nvSpPr>
            <p:cNvPr id="26" name="Rectangle 25">
              <a:extLst>
                <a:ext uri="{FF2B5EF4-FFF2-40B4-BE49-F238E27FC236}">
                  <a16:creationId xmlns:a16="http://schemas.microsoft.com/office/drawing/2014/main" id="{765F5CC2-2637-6287-DE18-F1D44B7D5CF1}"/>
                </a:ext>
              </a:extLst>
            </p:cNvPr>
            <p:cNvSpPr/>
            <p:nvPr/>
          </p:nvSpPr>
          <p:spPr>
            <a:xfrm>
              <a:off x="15142240" y="4262499"/>
              <a:ext cx="452166" cy="4666646"/>
            </a:xfrm>
            <a:prstGeom prst="rect">
              <a:avLst/>
            </a:prstGeom>
            <a:solidFill>
              <a:srgbClr val="B3DEF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defTabSz="1828343" fontAlgn="base">
                <a:spcBef>
                  <a:spcPct val="0"/>
                </a:spcBef>
                <a:spcAft>
                  <a:spcPct val="0"/>
                </a:spcAft>
              </a:pPr>
              <a:endParaRPr lang="en-US" sz="3599">
                <a:solidFill>
                  <a:srgbClr val="FFFFFF"/>
                </a:solidFill>
                <a:latin typeface="Arial"/>
              </a:endParaRPr>
            </a:p>
          </p:txBody>
        </p:sp>
        <p:sp>
          <p:nvSpPr>
            <p:cNvPr id="27" name="Rectangle 26">
              <a:extLst>
                <a:ext uri="{FF2B5EF4-FFF2-40B4-BE49-F238E27FC236}">
                  <a16:creationId xmlns:a16="http://schemas.microsoft.com/office/drawing/2014/main" id="{EFC4DFDA-4F78-F286-3591-08FBDFA08691}"/>
                </a:ext>
              </a:extLst>
            </p:cNvPr>
            <p:cNvSpPr/>
            <p:nvPr/>
          </p:nvSpPr>
          <p:spPr>
            <a:xfrm>
              <a:off x="16305421" y="3359496"/>
              <a:ext cx="452166" cy="5569647"/>
            </a:xfrm>
            <a:prstGeom prst="rect">
              <a:avLst/>
            </a:prstGeom>
            <a:solidFill>
              <a:srgbClr val="B3DEF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defTabSz="1828343" fontAlgn="base">
                <a:spcBef>
                  <a:spcPct val="0"/>
                </a:spcBef>
                <a:spcAft>
                  <a:spcPct val="0"/>
                </a:spcAft>
              </a:pPr>
              <a:endParaRPr lang="en-US" sz="3599">
                <a:solidFill>
                  <a:srgbClr val="FFFFFF"/>
                </a:solidFill>
                <a:latin typeface="Arial"/>
              </a:endParaRPr>
            </a:p>
          </p:txBody>
        </p:sp>
        <p:sp>
          <p:nvSpPr>
            <p:cNvPr id="28" name="Rectangle 27">
              <a:extLst>
                <a:ext uri="{FF2B5EF4-FFF2-40B4-BE49-F238E27FC236}">
                  <a16:creationId xmlns:a16="http://schemas.microsoft.com/office/drawing/2014/main" id="{F3F3E705-6144-B978-40EE-73FC34963B34}"/>
                </a:ext>
              </a:extLst>
            </p:cNvPr>
            <p:cNvSpPr/>
            <p:nvPr/>
          </p:nvSpPr>
          <p:spPr>
            <a:xfrm>
              <a:off x="17468602" y="2187919"/>
              <a:ext cx="452166" cy="6741224"/>
            </a:xfrm>
            <a:prstGeom prst="rect">
              <a:avLst/>
            </a:prstGeom>
            <a:solidFill>
              <a:srgbClr val="B3DEF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defTabSz="1828343" fontAlgn="base">
                <a:spcBef>
                  <a:spcPct val="0"/>
                </a:spcBef>
                <a:spcAft>
                  <a:spcPct val="0"/>
                </a:spcAft>
              </a:pPr>
              <a:endParaRPr lang="en-US" sz="3599">
                <a:solidFill>
                  <a:srgbClr val="FFFFFF"/>
                </a:solidFill>
                <a:latin typeface="Arial"/>
              </a:endParaRPr>
            </a:p>
          </p:txBody>
        </p:sp>
      </p:grpSp>
      <p:grpSp>
        <p:nvGrpSpPr>
          <p:cNvPr id="4" name="Group 3">
            <a:extLst>
              <a:ext uri="{FF2B5EF4-FFF2-40B4-BE49-F238E27FC236}">
                <a16:creationId xmlns:a16="http://schemas.microsoft.com/office/drawing/2014/main" id="{D9DE2DEC-4930-CFA4-E3C1-9F362DDF8C27}"/>
              </a:ext>
            </a:extLst>
          </p:cNvPr>
          <p:cNvGrpSpPr/>
          <p:nvPr/>
        </p:nvGrpSpPr>
        <p:grpSpPr>
          <a:xfrm>
            <a:off x="7085548" y="1631502"/>
            <a:ext cx="4572000" cy="4093155"/>
            <a:chOff x="4257040" y="1325168"/>
            <a:chExt cx="4518660" cy="3641944"/>
          </a:xfrm>
        </p:grpSpPr>
        <p:pic>
          <p:nvPicPr>
            <p:cNvPr id="6" name="Picture 5">
              <a:extLst>
                <a:ext uri="{FF2B5EF4-FFF2-40B4-BE49-F238E27FC236}">
                  <a16:creationId xmlns:a16="http://schemas.microsoft.com/office/drawing/2014/main" id="{0A956CB9-8434-7594-5FA2-AFED65CD8A66}"/>
                </a:ext>
              </a:extLst>
            </p:cNvPr>
            <p:cNvPicPr>
              <a:picLocks noChangeAspect="1"/>
            </p:cNvPicPr>
            <p:nvPr/>
          </p:nvPicPr>
          <p:blipFill rotWithShape="1">
            <a:blip r:embed="rId4">
              <a:clrChange>
                <a:clrFrom>
                  <a:srgbClr val="FFFFFF"/>
                </a:clrFrom>
                <a:clrTo>
                  <a:srgbClr val="FFFFFF">
                    <a:alpha val="0"/>
                  </a:srgbClr>
                </a:clrTo>
              </a:clrChange>
            </a:blip>
            <a:srcRect t="3621" r="2330"/>
            <a:stretch/>
          </p:blipFill>
          <p:spPr>
            <a:xfrm>
              <a:off x="4257040" y="1325168"/>
              <a:ext cx="4518660" cy="3641944"/>
            </a:xfrm>
            <a:prstGeom prst="rect">
              <a:avLst/>
            </a:prstGeom>
            <a:ln>
              <a:solidFill>
                <a:schemeClr val="tx1"/>
              </a:solidFill>
            </a:ln>
          </p:spPr>
        </p:pic>
        <p:sp>
          <p:nvSpPr>
            <p:cNvPr id="15" name="Rectangle 14">
              <a:extLst>
                <a:ext uri="{FF2B5EF4-FFF2-40B4-BE49-F238E27FC236}">
                  <a16:creationId xmlns:a16="http://schemas.microsoft.com/office/drawing/2014/main" id="{9CD3DECC-FAF8-A81F-2446-48416045D57C}"/>
                </a:ext>
              </a:extLst>
            </p:cNvPr>
            <p:cNvSpPr/>
            <p:nvPr/>
          </p:nvSpPr>
          <p:spPr>
            <a:xfrm>
              <a:off x="5342453" y="3396380"/>
              <a:ext cx="323275" cy="398378"/>
            </a:xfrm>
            <a:prstGeom prst="rect">
              <a:avLst/>
            </a:prstGeom>
            <a:solidFill>
              <a:srgbClr val="B3DEF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defTabSz="1828343" fontAlgn="base">
                <a:spcBef>
                  <a:spcPct val="0"/>
                </a:spcBef>
                <a:spcAft>
                  <a:spcPct val="0"/>
                </a:spcAft>
              </a:pPr>
              <a:endParaRPr lang="en-US" sz="3599" dirty="0">
                <a:solidFill>
                  <a:srgbClr val="FFFFFF"/>
                </a:solidFill>
                <a:latin typeface="Arial"/>
              </a:endParaRPr>
            </a:p>
          </p:txBody>
        </p:sp>
        <p:sp>
          <p:nvSpPr>
            <p:cNvPr id="16" name="Rectangle 15">
              <a:extLst>
                <a:ext uri="{FF2B5EF4-FFF2-40B4-BE49-F238E27FC236}">
                  <a16:creationId xmlns:a16="http://schemas.microsoft.com/office/drawing/2014/main" id="{E1991F4E-9AD0-54D3-E21F-BB7B173284AF}"/>
                </a:ext>
              </a:extLst>
            </p:cNvPr>
            <p:cNvSpPr/>
            <p:nvPr/>
          </p:nvSpPr>
          <p:spPr>
            <a:xfrm>
              <a:off x="6230784" y="3192807"/>
              <a:ext cx="323275" cy="601951"/>
            </a:xfrm>
            <a:prstGeom prst="rect">
              <a:avLst/>
            </a:prstGeom>
            <a:solidFill>
              <a:srgbClr val="B3DEF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defTabSz="1828343" fontAlgn="base">
                <a:spcBef>
                  <a:spcPct val="0"/>
                </a:spcBef>
                <a:spcAft>
                  <a:spcPct val="0"/>
                </a:spcAft>
              </a:pPr>
              <a:endParaRPr lang="en-US" sz="3599" dirty="0">
                <a:solidFill>
                  <a:srgbClr val="FFFFFF"/>
                </a:solidFill>
                <a:latin typeface="Arial"/>
              </a:endParaRPr>
            </a:p>
          </p:txBody>
        </p:sp>
        <p:sp>
          <p:nvSpPr>
            <p:cNvPr id="17" name="Rectangle 16">
              <a:extLst>
                <a:ext uri="{FF2B5EF4-FFF2-40B4-BE49-F238E27FC236}">
                  <a16:creationId xmlns:a16="http://schemas.microsoft.com/office/drawing/2014/main" id="{F8D2620F-920E-6BF5-D0FB-982A7BF4EA63}"/>
                </a:ext>
              </a:extLst>
            </p:cNvPr>
            <p:cNvSpPr/>
            <p:nvPr/>
          </p:nvSpPr>
          <p:spPr>
            <a:xfrm>
              <a:off x="7119115" y="2744350"/>
              <a:ext cx="323275" cy="1050409"/>
            </a:xfrm>
            <a:prstGeom prst="rect">
              <a:avLst/>
            </a:prstGeom>
            <a:solidFill>
              <a:srgbClr val="B3DEF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defTabSz="1828343" fontAlgn="base">
                <a:spcBef>
                  <a:spcPct val="0"/>
                </a:spcBef>
                <a:spcAft>
                  <a:spcPct val="0"/>
                </a:spcAft>
              </a:pPr>
              <a:endParaRPr lang="en-US" sz="3599" dirty="0">
                <a:solidFill>
                  <a:srgbClr val="FFFFFF"/>
                </a:solidFill>
                <a:latin typeface="Arial"/>
              </a:endParaRPr>
            </a:p>
          </p:txBody>
        </p:sp>
        <p:sp>
          <p:nvSpPr>
            <p:cNvPr id="18" name="Rectangle 17">
              <a:extLst>
                <a:ext uri="{FF2B5EF4-FFF2-40B4-BE49-F238E27FC236}">
                  <a16:creationId xmlns:a16="http://schemas.microsoft.com/office/drawing/2014/main" id="{F2E16977-8C95-0DD6-03C7-3CE6CBA3D38F}"/>
                </a:ext>
              </a:extLst>
            </p:cNvPr>
            <p:cNvSpPr/>
            <p:nvPr/>
          </p:nvSpPr>
          <p:spPr>
            <a:xfrm>
              <a:off x="8007446" y="1984672"/>
              <a:ext cx="323275" cy="1810087"/>
            </a:xfrm>
            <a:prstGeom prst="rect">
              <a:avLst/>
            </a:prstGeom>
            <a:solidFill>
              <a:srgbClr val="B3DEF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defTabSz="1828343" fontAlgn="base">
                <a:spcBef>
                  <a:spcPct val="0"/>
                </a:spcBef>
                <a:spcAft>
                  <a:spcPct val="0"/>
                </a:spcAft>
              </a:pPr>
              <a:endParaRPr lang="en-US" sz="3599">
                <a:solidFill>
                  <a:srgbClr val="FFFFFF"/>
                </a:solidFill>
                <a:latin typeface="Arial"/>
              </a:endParaRPr>
            </a:p>
          </p:txBody>
        </p:sp>
      </p:grpSp>
      <p:sp>
        <p:nvSpPr>
          <p:cNvPr id="7" name="TextBox 6">
            <a:extLst>
              <a:ext uri="{FF2B5EF4-FFF2-40B4-BE49-F238E27FC236}">
                <a16:creationId xmlns:a16="http://schemas.microsoft.com/office/drawing/2014/main" id="{7983322C-9047-BCF2-4059-C94BE85525AE}"/>
              </a:ext>
            </a:extLst>
          </p:cNvPr>
          <p:cNvSpPr txBox="1"/>
          <p:nvPr/>
        </p:nvSpPr>
        <p:spPr>
          <a:xfrm>
            <a:off x="969034" y="5643635"/>
            <a:ext cx="6255174" cy="1200329"/>
          </a:xfrm>
          <a:prstGeom prst="rect">
            <a:avLst/>
          </a:prstGeom>
          <a:noFill/>
        </p:spPr>
        <p:txBody>
          <a:bodyPr wrap="none" rtlCol="0">
            <a:spAutoFit/>
          </a:bodyPr>
          <a:lstStyle/>
          <a:p>
            <a:r>
              <a:rPr lang="en-US" sz="2400" b="1" dirty="0"/>
              <a:t>Take home: </a:t>
            </a:r>
          </a:p>
          <a:p>
            <a:r>
              <a:rPr lang="en-US" sz="2400" b="1" dirty="0"/>
              <a:t>It appears that 4 consecutive 10-hour shifts are </a:t>
            </a:r>
          </a:p>
          <a:p>
            <a:r>
              <a:rPr lang="en-US" sz="2400" b="1" dirty="0"/>
              <a:t>the best from a risk management perspective</a:t>
            </a:r>
          </a:p>
        </p:txBody>
      </p:sp>
    </p:spTree>
    <p:extLst>
      <p:ext uri="{BB962C8B-B14F-4D97-AF65-F5344CB8AC3E}">
        <p14:creationId xmlns:p14="http://schemas.microsoft.com/office/powerpoint/2010/main" val="34340821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D734B-E5EC-E84A-AF05-F2D96C477D4C}"/>
              </a:ext>
            </a:extLst>
          </p:cNvPr>
          <p:cNvSpPr>
            <a:spLocks noGrp="1"/>
          </p:cNvSpPr>
          <p:nvPr>
            <p:ph type="title"/>
          </p:nvPr>
        </p:nvSpPr>
        <p:spPr>
          <a:xfrm>
            <a:off x="969034" y="0"/>
            <a:ext cx="10384766" cy="1325563"/>
          </a:xfrm>
        </p:spPr>
        <p:txBody>
          <a:bodyPr/>
          <a:lstStyle/>
          <a:p>
            <a:pPr>
              <a:lnSpc>
                <a:spcPct val="0"/>
              </a:lnSpc>
            </a:pPr>
            <a:r>
              <a:rPr lang="en-US" dirty="0">
                <a:solidFill>
                  <a:srgbClr val="EE2024"/>
                </a:solidFill>
              </a:rPr>
              <a:t>Liability - </a:t>
            </a:r>
            <a:r>
              <a:rPr lang="en-US" b="0" i="1" dirty="0">
                <a:solidFill>
                  <a:srgbClr val="EE2024"/>
                </a:solidFill>
              </a:rPr>
              <a:t>Predicted Performance</a:t>
            </a:r>
          </a:p>
        </p:txBody>
      </p:sp>
      <p:graphicFrame>
        <p:nvGraphicFramePr>
          <p:cNvPr id="7" name="Chart 6">
            <a:extLst>
              <a:ext uri="{FF2B5EF4-FFF2-40B4-BE49-F238E27FC236}">
                <a16:creationId xmlns:a16="http://schemas.microsoft.com/office/drawing/2014/main" id="{BD5AD93C-3094-152A-195E-CDA6A1050DEC}"/>
              </a:ext>
            </a:extLst>
          </p:cNvPr>
          <p:cNvGraphicFramePr>
            <a:graphicFrameLocks noGrp="1"/>
          </p:cNvGraphicFramePr>
          <p:nvPr>
            <p:extLst>
              <p:ext uri="{D42A27DB-BD31-4B8C-83A1-F6EECF244321}">
                <p14:modId xmlns:p14="http://schemas.microsoft.com/office/powerpoint/2010/main" val="2394387010"/>
              </p:ext>
            </p:extLst>
          </p:nvPr>
        </p:nvGraphicFramePr>
        <p:xfrm>
          <a:off x="1038884" y="1517650"/>
          <a:ext cx="10795764" cy="5021262"/>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1">
            <a:extLst>
              <a:ext uri="{FF2B5EF4-FFF2-40B4-BE49-F238E27FC236}">
                <a16:creationId xmlns:a16="http://schemas.microsoft.com/office/drawing/2014/main" id="{8CB920D3-066D-42F1-CD56-2702D88F21F0}"/>
              </a:ext>
            </a:extLst>
          </p:cNvPr>
          <p:cNvSpPr txBox="1"/>
          <p:nvPr/>
        </p:nvSpPr>
        <p:spPr>
          <a:xfrm>
            <a:off x="5421530" y="6538912"/>
            <a:ext cx="1138732" cy="203419"/>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spcAft>
                <a:spcPts val="300"/>
              </a:spcAft>
            </a:pPr>
            <a:r>
              <a:rPr lang="en-US" sz="1600" dirty="0"/>
              <a:t>Hours on Shift</a:t>
            </a:r>
          </a:p>
        </p:txBody>
      </p:sp>
    </p:spTree>
    <p:extLst>
      <p:ext uri="{BB962C8B-B14F-4D97-AF65-F5344CB8AC3E}">
        <p14:creationId xmlns:p14="http://schemas.microsoft.com/office/powerpoint/2010/main" val="35476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1" nodeType="withEffect">
                                  <p:stCondLst>
                                    <p:cond delay="0"/>
                                  </p:stCondLst>
                                  <p:childTnLst>
                                    <p:set>
                                      <p:cBhvr>
                                        <p:cTn id="6" dur="1" fill="hold">
                                          <p:stCondLst>
                                            <p:cond delay="0"/>
                                          </p:stCondLst>
                                        </p:cTn>
                                        <p:tgtEl>
                                          <p:spTgt spid="7">
                                            <p:graphicEl>
                                              <a:chart seriesIdx="-3" categoryIdx="-3" bldStep="gridLegend"/>
                                            </p:graphicEl>
                                          </p:spTgt>
                                        </p:tgtEl>
                                        <p:attrNameLst>
                                          <p:attrName>style.visibility</p:attrName>
                                        </p:attrNameLst>
                                      </p:cBhvr>
                                      <p:to>
                                        <p:strVal val="visible"/>
                                      </p:to>
                                    </p:set>
                                    <p:animEffect transition="in" filter="dissolve">
                                      <p:cBhvr>
                                        <p:cTn id="7" dur="500"/>
                                        <p:tgtEl>
                                          <p:spTgt spid="7">
                                            <p:graphicEl>
                                              <a:chart seriesIdx="-3" categoryIdx="-3" bldStep="gridLegen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1" nodeType="clickEffect">
                                  <p:stCondLst>
                                    <p:cond delay="0"/>
                                  </p:stCondLst>
                                  <p:childTnLst>
                                    <p:set>
                                      <p:cBhvr>
                                        <p:cTn id="11" dur="1" fill="hold">
                                          <p:stCondLst>
                                            <p:cond delay="0"/>
                                          </p:stCondLst>
                                        </p:cTn>
                                        <p:tgtEl>
                                          <p:spTgt spid="7">
                                            <p:graphicEl>
                                              <a:chart seriesIdx="0" categoryIdx="0" bldStep="ptInSeries"/>
                                            </p:graphicEl>
                                          </p:spTgt>
                                        </p:tgtEl>
                                        <p:attrNameLst>
                                          <p:attrName>style.visibility</p:attrName>
                                        </p:attrNameLst>
                                      </p:cBhvr>
                                      <p:to>
                                        <p:strVal val="visible"/>
                                      </p:to>
                                    </p:set>
                                    <p:animEffect transition="in" filter="dissolve">
                                      <p:cBhvr>
                                        <p:cTn id="12" dur="500"/>
                                        <p:tgtEl>
                                          <p:spTgt spid="7">
                                            <p:graphicEl>
                                              <a:chart seriesIdx="0" categoryIdx="0" bldStep="ptInSeries"/>
                                            </p:graphicEl>
                                          </p:spTgt>
                                        </p:tgtEl>
                                      </p:cBhvr>
                                    </p:animEffect>
                                  </p:childTnLst>
                                </p:cTn>
                              </p:par>
                              <p:par>
                                <p:cTn id="13" presetID="9" presetClass="entr" presetSubtype="0" fill="hold" grpId="1" nodeType="withEffect">
                                  <p:stCondLst>
                                    <p:cond delay="0"/>
                                  </p:stCondLst>
                                  <p:childTnLst>
                                    <p:set>
                                      <p:cBhvr>
                                        <p:cTn id="14" dur="1" fill="hold">
                                          <p:stCondLst>
                                            <p:cond delay="0"/>
                                          </p:stCondLst>
                                        </p:cTn>
                                        <p:tgtEl>
                                          <p:spTgt spid="7">
                                            <p:graphicEl>
                                              <a:chart seriesIdx="0" categoryIdx="1" bldStep="ptInSeries"/>
                                            </p:graphicEl>
                                          </p:spTgt>
                                        </p:tgtEl>
                                        <p:attrNameLst>
                                          <p:attrName>style.visibility</p:attrName>
                                        </p:attrNameLst>
                                      </p:cBhvr>
                                      <p:to>
                                        <p:strVal val="visible"/>
                                      </p:to>
                                    </p:set>
                                    <p:animEffect transition="in" filter="dissolve">
                                      <p:cBhvr>
                                        <p:cTn id="15" dur="500"/>
                                        <p:tgtEl>
                                          <p:spTgt spid="7">
                                            <p:graphicEl>
                                              <a:chart seriesIdx="0" categoryIdx="1" bldStep="ptInSeries"/>
                                            </p:graphicEl>
                                          </p:spTgt>
                                        </p:tgtEl>
                                      </p:cBhvr>
                                    </p:animEffect>
                                  </p:childTnLst>
                                </p:cTn>
                              </p:par>
                              <p:par>
                                <p:cTn id="16" presetID="9" presetClass="entr" presetSubtype="0" fill="hold" grpId="1" nodeType="withEffect">
                                  <p:stCondLst>
                                    <p:cond delay="0"/>
                                  </p:stCondLst>
                                  <p:childTnLst>
                                    <p:set>
                                      <p:cBhvr>
                                        <p:cTn id="17" dur="1" fill="hold">
                                          <p:stCondLst>
                                            <p:cond delay="0"/>
                                          </p:stCondLst>
                                        </p:cTn>
                                        <p:tgtEl>
                                          <p:spTgt spid="7">
                                            <p:graphicEl>
                                              <a:chart seriesIdx="0" categoryIdx="2" bldStep="ptInSeries"/>
                                            </p:graphicEl>
                                          </p:spTgt>
                                        </p:tgtEl>
                                        <p:attrNameLst>
                                          <p:attrName>style.visibility</p:attrName>
                                        </p:attrNameLst>
                                      </p:cBhvr>
                                      <p:to>
                                        <p:strVal val="visible"/>
                                      </p:to>
                                    </p:set>
                                    <p:animEffect transition="in" filter="dissolve">
                                      <p:cBhvr>
                                        <p:cTn id="18" dur="500"/>
                                        <p:tgtEl>
                                          <p:spTgt spid="7">
                                            <p:graphicEl>
                                              <a:chart seriesIdx="0" categoryIdx="2" bldStep="ptInSeries"/>
                                            </p:graphicEl>
                                          </p:spTgt>
                                        </p:tgtEl>
                                      </p:cBhvr>
                                    </p:animEffect>
                                  </p:childTnLst>
                                </p:cTn>
                              </p:par>
                              <p:par>
                                <p:cTn id="19" presetID="9" presetClass="entr" presetSubtype="0" fill="hold" grpId="1" nodeType="withEffect">
                                  <p:stCondLst>
                                    <p:cond delay="0"/>
                                  </p:stCondLst>
                                  <p:childTnLst>
                                    <p:set>
                                      <p:cBhvr>
                                        <p:cTn id="20" dur="1" fill="hold">
                                          <p:stCondLst>
                                            <p:cond delay="0"/>
                                          </p:stCondLst>
                                        </p:cTn>
                                        <p:tgtEl>
                                          <p:spTgt spid="7">
                                            <p:graphicEl>
                                              <a:chart seriesIdx="0" categoryIdx="3" bldStep="ptInSeries"/>
                                            </p:graphicEl>
                                          </p:spTgt>
                                        </p:tgtEl>
                                        <p:attrNameLst>
                                          <p:attrName>style.visibility</p:attrName>
                                        </p:attrNameLst>
                                      </p:cBhvr>
                                      <p:to>
                                        <p:strVal val="visible"/>
                                      </p:to>
                                    </p:set>
                                    <p:animEffect transition="in" filter="dissolve">
                                      <p:cBhvr>
                                        <p:cTn id="21" dur="500"/>
                                        <p:tgtEl>
                                          <p:spTgt spid="7">
                                            <p:graphicEl>
                                              <a:chart seriesIdx="0" categoryIdx="3" bldStep="ptInSeries"/>
                                            </p:graphicEl>
                                          </p:spTgt>
                                        </p:tgtEl>
                                      </p:cBhvr>
                                    </p:animEffect>
                                  </p:childTnLst>
                                </p:cTn>
                              </p:par>
                              <p:par>
                                <p:cTn id="22" presetID="9" presetClass="entr" presetSubtype="0" fill="hold" grpId="1" nodeType="withEffect">
                                  <p:stCondLst>
                                    <p:cond delay="0"/>
                                  </p:stCondLst>
                                  <p:childTnLst>
                                    <p:set>
                                      <p:cBhvr>
                                        <p:cTn id="23" dur="1" fill="hold">
                                          <p:stCondLst>
                                            <p:cond delay="0"/>
                                          </p:stCondLst>
                                        </p:cTn>
                                        <p:tgtEl>
                                          <p:spTgt spid="7">
                                            <p:graphicEl>
                                              <a:chart seriesIdx="0" categoryIdx="4" bldStep="ptInSeries"/>
                                            </p:graphicEl>
                                          </p:spTgt>
                                        </p:tgtEl>
                                        <p:attrNameLst>
                                          <p:attrName>style.visibility</p:attrName>
                                        </p:attrNameLst>
                                      </p:cBhvr>
                                      <p:to>
                                        <p:strVal val="visible"/>
                                      </p:to>
                                    </p:set>
                                    <p:animEffect transition="in" filter="dissolve">
                                      <p:cBhvr>
                                        <p:cTn id="24" dur="500"/>
                                        <p:tgtEl>
                                          <p:spTgt spid="7">
                                            <p:graphicEl>
                                              <a:chart seriesIdx="0" categoryIdx="4" bldStep="ptInSeries"/>
                                            </p:graphicEl>
                                          </p:spTgt>
                                        </p:tgtEl>
                                      </p:cBhvr>
                                    </p:animEffect>
                                  </p:childTnLst>
                                </p:cTn>
                              </p:par>
                              <p:par>
                                <p:cTn id="25" presetID="9" presetClass="entr" presetSubtype="0" fill="hold" grpId="1" nodeType="withEffect">
                                  <p:stCondLst>
                                    <p:cond delay="0"/>
                                  </p:stCondLst>
                                  <p:childTnLst>
                                    <p:set>
                                      <p:cBhvr>
                                        <p:cTn id="26" dur="1" fill="hold">
                                          <p:stCondLst>
                                            <p:cond delay="0"/>
                                          </p:stCondLst>
                                        </p:cTn>
                                        <p:tgtEl>
                                          <p:spTgt spid="7">
                                            <p:graphicEl>
                                              <a:chart seriesIdx="0" categoryIdx="5" bldStep="ptInSeries"/>
                                            </p:graphicEl>
                                          </p:spTgt>
                                        </p:tgtEl>
                                        <p:attrNameLst>
                                          <p:attrName>style.visibility</p:attrName>
                                        </p:attrNameLst>
                                      </p:cBhvr>
                                      <p:to>
                                        <p:strVal val="visible"/>
                                      </p:to>
                                    </p:set>
                                    <p:animEffect transition="in" filter="dissolve">
                                      <p:cBhvr>
                                        <p:cTn id="27" dur="500"/>
                                        <p:tgtEl>
                                          <p:spTgt spid="7">
                                            <p:graphicEl>
                                              <a:chart seriesIdx="0" categoryIdx="5" bldStep="ptInSeries"/>
                                            </p:graphicEl>
                                          </p:spTgt>
                                        </p:tgtEl>
                                      </p:cBhvr>
                                    </p:animEffect>
                                  </p:childTnLst>
                                </p:cTn>
                              </p:par>
                              <p:par>
                                <p:cTn id="28" presetID="9" presetClass="entr" presetSubtype="0" fill="hold" grpId="1" nodeType="withEffect">
                                  <p:stCondLst>
                                    <p:cond delay="0"/>
                                  </p:stCondLst>
                                  <p:childTnLst>
                                    <p:set>
                                      <p:cBhvr>
                                        <p:cTn id="29" dur="1" fill="hold">
                                          <p:stCondLst>
                                            <p:cond delay="0"/>
                                          </p:stCondLst>
                                        </p:cTn>
                                        <p:tgtEl>
                                          <p:spTgt spid="7">
                                            <p:graphicEl>
                                              <a:chart seriesIdx="0" categoryIdx="6" bldStep="ptInSeries"/>
                                            </p:graphicEl>
                                          </p:spTgt>
                                        </p:tgtEl>
                                        <p:attrNameLst>
                                          <p:attrName>style.visibility</p:attrName>
                                        </p:attrNameLst>
                                      </p:cBhvr>
                                      <p:to>
                                        <p:strVal val="visible"/>
                                      </p:to>
                                    </p:set>
                                    <p:animEffect transition="in" filter="dissolve">
                                      <p:cBhvr>
                                        <p:cTn id="30" dur="500"/>
                                        <p:tgtEl>
                                          <p:spTgt spid="7">
                                            <p:graphicEl>
                                              <a:chart seriesIdx="0" categoryIdx="6" bldStep="ptInSeries"/>
                                            </p:graphicEl>
                                          </p:spTgt>
                                        </p:tgtEl>
                                      </p:cBhvr>
                                    </p:animEffect>
                                  </p:childTnLst>
                                </p:cTn>
                              </p:par>
                              <p:par>
                                <p:cTn id="31" presetID="9" presetClass="entr" presetSubtype="0" fill="hold" grpId="1" nodeType="withEffect">
                                  <p:stCondLst>
                                    <p:cond delay="0"/>
                                  </p:stCondLst>
                                  <p:childTnLst>
                                    <p:set>
                                      <p:cBhvr>
                                        <p:cTn id="32" dur="1" fill="hold">
                                          <p:stCondLst>
                                            <p:cond delay="0"/>
                                          </p:stCondLst>
                                        </p:cTn>
                                        <p:tgtEl>
                                          <p:spTgt spid="7">
                                            <p:graphicEl>
                                              <a:chart seriesIdx="0" categoryIdx="7" bldStep="ptInSeries"/>
                                            </p:graphicEl>
                                          </p:spTgt>
                                        </p:tgtEl>
                                        <p:attrNameLst>
                                          <p:attrName>style.visibility</p:attrName>
                                        </p:attrNameLst>
                                      </p:cBhvr>
                                      <p:to>
                                        <p:strVal val="visible"/>
                                      </p:to>
                                    </p:set>
                                    <p:animEffect transition="in" filter="dissolve">
                                      <p:cBhvr>
                                        <p:cTn id="33" dur="500"/>
                                        <p:tgtEl>
                                          <p:spTgt spid="7">
                                            <p:graphicEl>
                                              <a:chart seriesIdx="0" categoryIdx="7" bldStep="ptInSeries"/>
                                            </p:graphicEl>
                                          </p:spTgt>
                                        </p:tgtEl>
                                      </p:cBhvr>
                                    </p:animEffect>
                                  </p:childTnLst>
                                </p:cTn>
                              </p:par>
                              <p:par>
                                <p:cTn id="34" presetID="9" presetClass="entr" presetSubtype="0" fill="hold" grpId="1" nodeType="withEffect">
                                  <p:stCondLst>
                                    <p:cond delay="0"/>
                                  </p:stCondLst>
                                  <p:childTnLst>
                                    <p:set>
                                      <p:cBhvr>
                                        <p:cTn id="35" dur="1" fill="hold">
                                          <p:stCondLst>
                                            <p:cond delay="0"/>
                                          </p:stCondLst>
                                        </p:cTn>
                                        <p:tgtEl>
                                          <p:spTgt spid="7">
                                            <p:graphicEl>
                                              <a:chart seriesIdx="0" categoryIdx="8" bldStep="ptInSeries"/>
                                            </p:graphicEl>
                                          </p:spTgt>
                                        </p:tgtEl>
                                        <p:attrNameLst>
                                          <p:attrName>style.visibility</p:attrName>
                                        </p:attrNameLst>
                                      </p:cBhvr>
                                      <p:to>
                                        <p:strVal val="visible"/>
                                      </p:to>
                                    </p:set>
                                    <p:animEffect transition="in" filter="dissolve">
                                      <p:cBhvr>
                                        <p:cTn id="36" dur="500"/>
                                        <p:tgtEl>
                                          <p:spTgt spid="7">
                                            <p:graphicEl>
                                              <a:chart seriesIdx="0" categoryIdx="8" bldStep="ptInSeries"/>
                                            </p:graphicEl>
                                          </p:spTgt>
                                        </p:tgtEl>
                                      </p:cBhvr>
                                    </p:animEffect>
                                  </p:childTnLst>
                                </p:cTn>
                              </p:par>
                              <p:par>
                                <p:cTn id="37" presetID="9" presetClass="entr" presetSubtype="0" fill="hold" grpId="1" nodeType="withEffect">
                                  <p:stCondLst>
                                    <p:cond delay="0"/>
                                  </p:stCondLst>
                                  <p:childTnLst>
                                    <p:set>
                                      <p:cBhvr>
                                        <p:cTn id="38" dur="1" fill="hold">
                                          <p:stCondLst>
                                            <p:cond delay="0"/>
                                          </p:stCondLst>
                                        </p:cTn>
                                        <p:tgtEl>
                                          <p:spTgt spid="7">
                                            <p:graphicEl>
                                              <a:chart seriesIdx="0" categoryIdx="9" bldStep="ptInSeries"/>
                                            </p:graphicEl>
                                          </p:spTgt>
                                        </p:tgtEl>
                                        <p:attrNameLst>
                                          <p:attrName>style.visibility</p:attrName>
                                        </p:attrNameLst>
                                      </p:cBhvr>
                                      <p:to>
                                        <p:strVal val="visible"/>
                                      </p:to>
                                    </p:set>
                                    <p:animEffect transition="in" filter="dissolve">
                                      <p:cBhvr>
                                        <p:cTn id="39" dur="500"/>
                                        <p:tgtEl>
                                          <p:spTgt spid="7">
                                            <p:graphicEl>
                                              <a:chart seriesIdx="0" categoryIdx="9" bldStep="ptInSeries"/>
                                            </p:graphicEl>
                                          </p:spTgt>
                                        </p:tgtEl>
                                      </p:cBhvr>
                                    </p:animEffect>
                                  </p:childTnLst>
                                </p:cTn>
                              </p:par>
                              <p:par>
                                <p:cTn id="40" presetID="9" presetClass="entr" presetSubtype="0" fill="hold" grpId="1" nodeType="withEffect">
                                  <p:stCondLst>
                                    <p:cond delay="0"/>
                                  </p:stCondLst>
                                  <p:childTnLst>
                                    <p:set>
                                      <p:cBhvr>
                                        <p:cTn id="41" dur="1" fill="hold">
                                          <p:stCondLst>
                                            <p:cond delay="0"/>
                                          </p:stCondLst>
                                        </p:cTn>
                                        <p:tgtEl>
                                          <p:spTgt spid="7">
                                            <p:graphicEl>
                                              <a:chart seriesIdx="0" categoryIdx="10" bldStep="ptInSeries"/>
                                            </p:graphicEl>
                                          </p:spTgt>
                                        </p:tgtEl>
                                        <p:attrNameLst>
                                          <p:attrName>style.visibility</p:attrName>
                                        </p:attrNameLst>
                                      </p:cBhvr>
                                      <p:to>
                                        <p:strVal val="visible"/>
                                      </p:to>
                                    </p:set>
                                    <p:animEffect transition="in" filter="dissolve">
                                      <p:cBhvr>
                                        <p:cTn id="42" dur="500"/>
                                        <p:tgtEl>
                                          <p:spTgt spid="7">
                                            <p:graphicEl>
                                              <a:chart seriesIdx="0" categoryIdx="10" bldStep="ptInSeries"/>
                                            </p:graphicEl>
                                          </p:spTgt>
                                        </p:tgtEl>
                                      </p:cBhvr>
                                    </p:animEffect>
                                  </p:childTnLst>
                                </p:cTn>
                              </p:par>
                              <p:par>
                                <p:cTn id="43" presetID="9" presetClass="entr" presetSubtype="0" fill="hold" grpId="1" nodeType="withEffect">
                                  <p:stCondLst>
                                    <p:cond delay="0"/>
                                  </p:stCondLst>
                                  <p:childTnLst>
                                    <p:set>
                                      <p:cBhvr>
                                        <p:cTn id="44" dur="1" fill="hold">
                                          <p:stCondLst>
                                            <p:cond delay="0"/>
                                          </p:stCondLst>
                                        </p:cTn>
                                        <p:tgtEl>
                                          <p:spTgt spid="7">
                                            <p:graphicEl>
                                              <a:chart seriesIdx="0" categoryIdx="11" bldStep="ptInSeries"/>
                                            </p:graphicEl>
                                          </p:spTgt>
                                        </p:tgtEl>
                                        <p:attrNameLst>
                                          <p:attrName>style.visibility</p:attrName>
                                        </p:attrNameLst>
                                      </p:cBhvr>
                                      <p:to>
                                        <p:strVal val="visible"/>
                                      </p:to>
                                    </p:set>
                                    <p:animEffect transition="in" filter="dissolve">
                                      <p:cBhvr>
                                        <p:cTn id="45" dur="500"/>
                                        <p:tgtEl>
                                          <p:spTgt spid="7">
                                            <p:graphicEl>
                                              <a:chart seriesIdx="0" categoryIdx="11" bldStep="ptInSeries"/>
                                            </p:graphicEl>
                                          </p:spTgt>
                                        </p:tgtEl>
                                      </p:cBhvr>
                                    </p:animEffect>
                                  </p:childTnLst>
                                </p:cTn>
                              </p:par>
                            </p:childTnLst>
                          </p:cTn>
                        </p:par>
                      </p:childTnLst>
                    </p:cTn>
                  </p:par>
                  <p:par>
                    <p:cTn id="46" fill="hold">
                      <p:stCondLst>
                        <p:cond delay="indefinite"/>
                      </p:stCondLst>
                      <p:childTnLst>
                        <p:par>
                          <p:cTn id="47" fill="hold">
                            <p:stCondLst>
                              <p:cond delay="0"/>
                            </p:stCondLst>
                            <p:childTnLst>
                              <p:par>
                                <p:cTn id="48" presetID="9" presetClass="entr" presetSubtype="0" fill="hold" grpId="1" nodeType="clickEffect">
                                  <p:stCondLst>
                                    <p:cond delay="0"/>
                                  </p:stCondLst>
                                  <p:childTnLst>
                                    <p:set>
                                      <p:cBhvr>
                                        <p:cTn id="49" dur="1" fill="hold">
                                          <p:stCondLst>
                                            <p:cond delay="0"/>
                                          </p:stCondLst>
                                        </p:cTn>
                                        <p:tgtEl>
                                          <p:spTgt spid="7">
                                            <p:graphicEl>
                                              <a:chart seriesIdx="0" categoryIdx="12" bldStep="ptInSeries"/>
                                            </p:graphicEl>
                                          </p:spTgt>
                                        </p:tgtEl>
                                        <p:attrNameLst>
                                          <p:attrName>style.visibility</p:attrName>
                                        </p:attrNameLst>
                                      </p:cBhvr>
                                      <p:to>
                                        <p:strVal val="visible"/>
                                      </p:to>
                                    </p:set>
                                    <p:animEffect transition="in" filter="dissolve">
                                      <p:cBhvr>
                                        <p:cTn id="50" dur="500"/>
                                        <p:tgtEl>
                                          <p:spTgt spid="7">
                                            <p:graphicEl>
                                              <a:chart seriesIdx="0" categoryIdx="12" bldStep="ptInSeries"/>
                                            </p:graphicEl>
                                          </p:spTgt>
                                        </p:tgtEl>
                                      </p:cBhvr>
                                    </p:animEffect>
                                  </p:childTnLst>
                                </p:cTn>
                              </p:par>
                              <p:par>
                                <p:cTn id="51" presetID="9" presetClass="entr" presetSubtype="0" fill="hold" grpId="1" nodeType="withEffect">
                                  <p:stCondLst>
                                    <p:cond delay="0"/>
                                  </p:stCondLst>
                                  <p:childTnLst>
                                    <p:set>
                                      <p:cBhvr>
                                        <p:cTn id="52" dur="1" fill="hold">
                                          <p:stCondLst>
                                            <p:cond delay="0"/>
                                          </p:stCondLst>
                                        </p:cTn>
                                        <p:tgtEl>
                                          <p:spTgt spid="7">
                                            <p:graphicEl>
                                              <a:chart seriesIdx="0" categoryIdx="13" bldStep="ptInSeries"/>
                                            </p:graphicEl>
                                          </p:spTgt>
                                        </p:tgtEl>
                                        <p:attrNameLst>
                                          <p:attrName>style.visibility</p:attrName>
                                        </p:attrNameLst>
                                      </p:cBhvr>
                                      <p:to>
                                        <p:strVal val="visible"/>
                                      </p:to>
                                    </p:set>
                                    <p:animEffect transition="in" filter="dissolve">
                                      <p:cBhvr>
                                        <p:cTn id="53" dur="500"/>
                                        <p:tgtEl>
                                          <p:spTgt spid="7">
                                            <p:graphicEl>
                                              <a:chart seriesIdx="0" categoryIdx="13" bldStep="ptInSeries"/>
                                            </p:graphicEl>
                                          </p:spTgt>
                                        </p:tgtEl>
                                      </p:cBhvr>
                                    </p:animEffect>
                                  </p:childTnLst>
                                </p:cTn>
                              </p:par>
                              <p:par>
                                <p:cTn id="54" presetID="9" presetClass="entr" presetSubtype="0" fill="hold" grpId="1" nodeType="withEffect">
                                  <p:stCondLst>
                                    <p:cond delay="0"/>
                                  </p:stCondLst>
                                  <p:childTnLst>
                                    <p:set>
                                      <p:cBhvr>
                                        <p:cTn id="55" dur="1" fill="hold">
                                          <p:stCondLst>
                                            <p:cond delay="0"/>
                                          </p:stCondLst>
                                        </p:cTn>
                                        <p:tgtEl>
                                          <p:spTgt spid="7">
                                            <p:graphicEl>
                                              <a:chart seriesIdx="0" categoryIdx="14" bldStep="ptInSeries"/>
                                            </p:graphicEl>
                                          </p:spTgt>
                                        </p:tgtEl>
                                        <p:attrNameLst>
                                          <p:attrName>style.visibility</p:attrName>
                                        </p:attrNameLst>
                                      </p:cBhvr>
                                      <p:to>
                                        <p:strVal val="visible"/>
                                      </p:to>
                                    </p:set>
                                    <p:animEffect transition="in" filter="dissolve">
                                      <p:cBhvr>
                                        <p:cTn id="56" dur="500"/>
                                        <p:tgtEl>
                                          <p:spTgt spid="7">
                                            <p:graphicEl>
                                              <a:chart seriesIdx="0" categoryIdx="14" bldStep="ptInSeries"/>
                                            </p:graphicEl>
                                          </p:spTgt>
                                        </p:tgtEl>
                                      </p:cBhvr>
                                    </p:animEffect>
                                  </p:childTnLst>
                                </p:cTn>
                              </p:par>
                              <p:par>
                                <p:cTn id="57" presetID="9" presetClass="entr" presetSubtype="0" fill="hold" grpId="1" nodeType="withEffect">
                                  <p:stCondLst>
                                    <p:cond delay="0"/>
                                  </p:stCondLst>
                                  <p:childTnLst>
                                    <p:set>
                                      <p:cBhvr>
                                        <p:cTn id="58" dur="1" fill="hold">
                                          <p:stCondLst>
                                            <p:cond delay="0"/>
                                          </p:stCondLst>
                                        </p:cTn>
                                        <p:tgtEl>
                                          <p:spTgt spid="7">
                                            <p:graphicEl>
                                              <a:chart seriesIdx="0" categoryIdx="15" bldStep="ptInSeries"/>
                                            </p:graphicEl>
                                          </p:spTgt>
                                        </p:tgtEl>
                                        <p:attrNameLst>
                                          <p:attrName>style.visibility</p:attrName>
                                        </p:attrNameLst>
                                      </p:cBhvr>
                                      <p:to>
                                        <p:strVal val="visible"/>
                                      </p:to>
                                    </p:set>
                                    <p:animEffect transition="in" filter="dissolve">
                                      <p:cBhvr>
                                        <p:cTn id="59" dur="500"/>
                                        <p:tgtEl>
                                          <p:spTgt spid="7">
                                            <p:graphicEl>
                                              <a:chart seriesIdx="0" categoryIdx="15" bldStep="ptInSeries"/>
                                            </p:graphicEl>
                                          </p:spTgt>
                                        </p:tgtEl>
                                      </p:cBhvr>
                                    </p:animEffect>
                                  </p:childTnLst>
                                </p:cTn>
                              </p:par>
                              <p:par>
                                <p:cTn id="60" presetID="9" presetClass="entr" presetSubtype="0" fill="hold" grpId="1" nodeType="withEffect">
                                  <p:stCondLst>
                                    <p:cond delay="0"/>
                                  </p:stCondLst>
                                  <p:childTnLst>
                                    <p:set>
                                      <p:cBhvr>
                                        <p:cTn id="61" dur="1" fill="hold">
                                          <p:stCondLst>
                                            <p:cond delay="0"/>
                                          </p:stCondLst>
                                        </p:cTn>
                                        <p:tgtEl>
                                          <p:spTgt spid="7">
                                            <p:graphicEl>
                                              <a:chart seriesIdx="0" categoryIdx="16" bldStep="ptInSeries"/>
                                            </p:graphicEl>
                                          </p:spTgt>
                                        </p:tgtEl>
                                        <p:attrNameLst>
                                          <p:attrName>style.visibility</p:attrName>
                                        </p:attrNameLst>
                                      </p:cBhvr>
                                      <p:to>
                                        <p:strVal val="visible"/>
                                      </p:to>
                                    </p:set>
                                    <p:animEffect transition="in" filter="dissolve">
                                      <p:cBhvr>
                                        <p:cTn id="62" dur="500"/>
                                        <p:tgtEl>
                                          <p:spTgt spid="7">
                                            <p:graphicEl>
                                              <a:chart seriesIdx="0" categoryIdx="16" bldStep="ptInSeries"/>
                                            </p:graphicEl>
                                          </p:spTgt>
                                        </p:tgtEl>
                                      </p:cBhvr>
                                    </p:animEffect>
                                  </p:childTnLst>
                                </p:cTn>
                              </p:par>
                              <p:par>
                                <p:cTn id="63" presetID="9" presetClass="entr" presetSubtype="0" fill="hold" grpId="1" nodeType="withEffect">
                                  <p:stCondLst>
                                    <p:cond delay="0"/>
                                  </p:stCondLst>
                                  <p:childTnLst>
                                    <p:set>
                                      <p:cBhvr>
                                        <p:cTn id="64" dur="1" fill="hold">
                                          <p:stCondLst>
                                            <p:cond delay="0"/>
                                          </p:stCondLst>
                                        </p:cTn>
                                        <p:tgtEl>
                                          <p:spTgt spid="7">
                                            <p:graphicEl>
                                              <a:chart seriesIdx="0" categoryIdx="17" bldStep="ptInSeries"/>
                                            </p:graphicEl>
                                          </p:spTgt>
                                        </p:tgtEl>
                                        <p:attrNameLst>
                                          <p:attrName>style.visibility</p:attrName>
                                        </p:attrNameLst>
                                      </p:cBhvr>
                                      <p:to>
                                        <p:strVal val="visible"/>
                                      </p:to>
                                    </p:set>
                                    <p:animEffect transition="in" filter="dissolve">
                                      <p:cBhvr>
                                        <p:cTn id="65" dur="500"/>
                                        <p:tgtEl>
                                          <p:spTgt spid="7">
                                            <p:graphicEl>
                                              <a:chart seriesIdx="0" categoryIdx="17" bldStep="ptInSeries"/>
                                            </p:graphicEl>
                                          </p:spTgt>
                                        </p:tgtEl>
                                      </p:cBhvr>
                                    </p:animEffect>
                                  </p:childTnLst>
                                </p:cTn>
                              </p:par>
                              <p:par>
                                <p:cTn id="66" presetID="9" presetClass="entr" presetSubtype="0" fill="hold" grpId="1" nodeType="withEffect">
                                  <p:stCondLst>
                                    <p:cond delay="0"/>
                                  </p:stCondLst>
                                  <p:childTnLst>
                                    <p:set>
                                      <p:cBhvr>
                                        <p:cTn id="67" dur="1" fill="hold">
                                          <p:stCondLst>
                                            <p:cond delay="0"/>
                                          </p:stCondLst>
                                        </p:cTn>
                                        <p:tgtEl>
                                          <p:spTgt spid="7">
                                            <p:graphicEl>
                                              <a:chart seriesIdx="0" categoryIdx="18" bldStep="ptInSeries"/>
                                            </p:graphicEl>
                                          </p:spTgt>
                                        </p:tgtEl>
                                        <p:attrNameLst>
                                          <p:attrName>style.visibility</p:attrName>
                                        </p:attrNameLst>
                                      </p:cBhvr>
                                      <p:to>
                                        <p:strVal val="visible"/>
                                      </p:to>
                                    </p:set>
                                    <p:animEffect transition="in" filter="dissolve">
                                      <p:cBhvr>
                                        <p:cTn id="68" dur="500"/>
                                        <p:tgtEl>
                                          <p:spTgt spid="7">
                                            <p:graphicEl>
                                              <a:chart seriesIdx="0" categoryIdx="18" bldStep="ptInSeries"/>
                                            </p:graphicEl>
                                          </p:spTgt>
                                        </p:tgtEl>
                                      </p:cBhvr>
                                    </p:animEffect>
                                  </p:childTnLst>
                                </p:cTn>
                              </p:par>
                              <p:par>
                                <p:cTn id="69" presetID="9" presetClass="entr" presetSubtype="0" fill="hold" grpId="1" nodeType="withEffect">
                                  <p:stCondLst>
                                    <p:cond delay="0"/>
                                  </p:stCondLst>
                                  <p:childTnLst>
                                    <p:set>
                                      <p:cBhvr>
                                        <p:cTn id="70" dur="1" fill="hold">
                                          <p:stCondLst>
                                            <p:cond delay="0"/>
                                          </p:stCondLst>
                                        </p:cTn>
                                        <p:tgtEl>
                                          <p:spTgt spid="7">
                                            <p:graphicEl>
                                              <a:chart seriesIdx="0" categoryIdx="19" bldStep="ptInSeries"/>
                                            </p:graphicEl>
                                          </p:spTgt>
                                        </p:tgtEl>
                                        <p:attrNameLst>
                                          <p:attrName>style.visibility</p:attrName>
                                        </p:attrNameLst>
                                      </p:cBhvr>
                                      <p:to>
                                        <p:strVal val="visible"/>
                                      </p:to>
                                    </p:set>
                                    <p:animEffect transition="in" filter="dissolve">
                                      <p:cBhvr>
                                        <p:cTn id="71" dur="500"/>
                                        <p:tgtEl>
                                          <p:spTgt spid="7">
                                            <p:graphicEl>
                                              <a:chart seriesIdx="0" categoryIdx="19" bldStep="ptInSeries"/>
                                            </p:graphicEl>
                                          </p:spTgt>
                                        </p:tgtEl>
                                      </p:cBhvr>
                                    </p:animEffect>
                                  </p:childTnLst>
                                </p:cTn>
                              </p:par>
                              <p:par>
                                <p:cTn id="72" presetID="9" presetClass="entr" presetSubtype="0" fill="hold" grpId="1" nodeType="withEffect">
                                  <p:stCondLst>
                                    <p:cond delay="0"/>
                                  </p:stCondLst>
                                  <p:childTnLst>
                                    <p:set>
                                      <p:cBhvr>
                                        <p:cTn id="73" dur="1" fill="hold">
                                          <p:stCondLst>
                                            <p:cond delay="0"/>
                                          </p:stCondLst>
                                        </p:cTn>
                                        <p:tgtEl>
                                          <p:spTgt spid="7">
                                            <p:graphicEl>
                                              <a:chart seriesIdx="0" categoryIdx="20" bldStep="ptInSeries"/>
                                            </p:graphicEl>
                                          </p:spTgt>
                                        </p:tgtEl>
                                        <p:attrNameLst>
                                          <p:attrName>style.visibility</p:attrName>
                                        </p:attrNameLst>
                                      </p:cBhvr>
                                      <p:to>
                                        <p:strVal val="visible"/>
                                      </p:to>
                                    </p:set>
                                    <p:animEffect transition="in" filter="dissolve">
                                      <p:cBhvr>
                                        <p:cTn id="74" dur="500"/>
                                        <p:tgtEl>
                                          <p:spTgt spid="7">
                                            <p:graphicEl>
                                              <a:chart seriesIdx="0" categoryIdx="20" bldStep="ptInSeries"/>
                                            </p:graphicEl>
                                          </p:spTgt>
                                        </p:tgtEl>
                                      </p:cBhvr>
                                    </p:animEffect>
                                  </p:childTnLst>
                                </p:cTn>
                              </p:par>
                              <p:par>
                                <p:cTn id="75" presetID="9" presetClass="entr" presetSubtype="0" fill="hold" grpId="1" nodeType="withEffect">
                                  <p:stCondLst>
                                    <p:cond delay="0"/>
                                  </p:stCondLst>
                                  <p:childTnLst>
                                    <p:set>
                                      <p:cBhvr>
                                        <p:cTn id="76" dur="1" fill="hold">
                                          <p:stCondLst>
                                            <p:cond delay="0"/>
                                          </p:stCondLst>
                                        </p:cTn>
                                        <p:tgtEl>
                                          <p:spTgt spid="7">
                                            <p:graphicEl>
                                              <a:chart seriesIdx="0" categoryIdx="21" bldStep="ptInSeries"/>
                                            </p:graphicEl>
                                          </p:spTgt>
                                        </p:tgtEl>
                                        <p:attrNameLst>
                                          <p:attrName>style.visibility</p:attrName>
                                        </p:attrNameLst>
                                      </p:cBhvr>
                                      <p:to>
                                        <p:strVal val="visible"/>
                                      </p:to>
                                    </p:set>
                                    <p:animEffect transition="in" filter="dissolve">
                                      <p:cBhvr>
                                        <p:cTn id="77" dur="500"/>
                                        <p:tgtEl>
                                          <p:spTgt spid="7">
                                            <p:graphicEl>
                                              <a:chart seriesIdx="0" categoryIdx="21" bldStep="ptInSeries"/>
                                            </p:graphicEl>
                                          </p:spTgt>
                                        </p:tgtEl>
                                      </p:cBhvr>
                                    </p:animEffect>
                                  </p:childTnLst>
                                </p:cTn>
                              </p:par>
                              <p:par>
                                <p:cTn id="78" presetID="9" presetClass="entr" presetSubtype="0" fill="hold" grpId="1" nodeType="withEffect">
                                  <p:stCondLst>
                                    <p:cond delay="0"/>
                                  </p:stCondLst>
                                  <p:childTnLst>
                                    <p:set>
                                      <p:cBhvr>
                                        <p:cTn id="79" dur="1" fill="hold">
                                          <p:stCondLst>
                                            <p:cond delay="0"/>
                                          </p:stCondLst>
                                        </p:cTn>
                                        <p:tgtEl>
                                          <p:spTgt spid="7">
                                            <p:graphicEl>
                                              <a:chart seriesIdx="0" categoryIdx="22" bldStep="ptInSeries"/>
                                            </p:graphicEl>
                                          </p:spTgt>
                                        </p:tgtEl>
                                        <p:attrNameLst>
                                          <p:attrName>style.visibility</p:attrName>
                                        </p:attrNameLst>
                                      </p:cBhvr>
                                      <p:to>
                                        <p:strVal val="visible"/>
                                      </p:to>
                                    </p:set>
                                    <p:animEffect transition="in" filter="dissolve">
                                      <p:cBhvr>
                                        <p:cTn id="80" dur="500"/>
                                        <p:tgtEl>
                                          <p:spTgt spid="7">
                                            <p:graphicEl>
                                              <a:chart seriesIdx="0" categoryIdx="22" bldStep="ptInSeries"/>
                                            </p:graphicEl>
                                          </p:spTgt>
                                        </p:tgtEl>
                                      </p:cBhvr>
                                    </p:animEffect>
                                  </p:childTnLst>
                                </p:cTn>
                              </p:par>
                              <p:par>
                                <p:cTn id="81" presetID="9" presetClass="entr" presetSubtype="0" fill="hold" grpId="1" nodeType="withEffect">
                                  <p:stCondLst>
                                    <p:cond delay="0"/>
                                  </p:stCondLst>
                                  <p:childTnLst>
                                    <p:set>
                                      <p:cBhvr>
                                        <p:cTn id="82" dur="1" fill="hold">
                                          <p:stCondLst>
                                            <p:cond delay="0"/>
                                          </p:stCondLst>
                                        </p:cTn>
                                        <p:tgtEl>
                                          <p:spTgt spid="7">
                                            <p:graphicEl>
                                              <a:chart seriesIdx="0" categoryIdx="23" bldStep="ptInSeries"/>
                                            </p:graphicEl>
                                          </p:spTgt>
                                        </p:tgtEl>
                                        <p:attrNameLst>
                                          <p:attrName>style.visibility</p:attrName>
                                        </p:attrNameLst>
                                      </p:cBhvr>
                                      <p:to>
                                        <p:strVal val="visible"/>
                                      </p:to>
                                    </p:set>
                                    <p:animEffect transition="in" filter="dissolve">
                                      <p:cBhvr>
                                        <p:cTn id="83" dur="500"/>
                                        <p:tgtEl>
                                          <p:spTgt spid="7">
                                            <p:graphicEl>
                                              <a:chart seriesIdx="0" categoryIdx="23" bldStep="ptInSeries"/>
                                            </p:graphicEl>
                                          </p:spTgt>
                                        </p:tgtEl>
                                      </p:cBhvr>
                                    </p:animEffect>
                                  </p:childTnLst>
                                </p:cTn>
                              </p:par>
                            </p:childTnLst>
                          </p:cTn>
                        </p:par>
                      </p:childTnLst>
                    </p:cTn>
                  </p:par>
                  <p:par>
                    <p:cTn id="84" fill="hold">
                      <p:stCondLst>
                        <p:cond delay="indefinite"/>
                      </p:stCondLst>
                      <p:childTnLst>
                        <p:par>
                          <p:cTn id="85" fill="hold">
                            <p:stCondLst>
                              <p:cond delay="0"/>
                            </p:stCondLst>
                            <p:childTnLst>
                              <p:par>
                                <p:cTn id="86" presetID="9" presetClass="entr" presetSubtype="0" fill="hold" grpId="1" nodeType="clickEffect">
                                  <p:stCondLst>
                                    <p:cond delay="0"/>
                                  </p:stCondLst>
                                  <p:childTnLst>
                                    <p:set>
                                      <p:cBhvr>
                                        <p:cTn id="87" dur="1" fill="hold">
                                          <p:stCondLst>
                                            <p:cond delay="0"/>
                                          </p:stCondLst>
                                        </p:cTn>
                                        <p:tgtEl>
                                          <p:spTgt spid="7">
                                            <p:graphicEl>
                                              <a:chart seriesIdx="0" categoryIdx="24" bldStep="ptInSeries"/>
                                            </p:graphicEl>
                                          </p:spTgt>
                                        </p:tgtEl>
                                        <p:attrNameLst>
                                          <p:attrName>style.visibility</p:attrName>
                                        </p:attrNameLst>
                                      </p:cBhvr>
                                      <p:to>
                                        <p:strVal val="visible"/>
                                      </p:to>
                                    </p:set>
                                    <p:animEffect transition="in" filter="dissolve">
                                      <p:cBhvr>
                                        <p:cTn id="88" dur="500"/>
                                        <p:tgtEl>
                                          <p:spTgt spid="7">
                                            <p:graphicEl>
                                              <a:chart seriesIdx="0" categoryIdx="24" bldStep="ptInSeries"/>
                                            </p:graphicEl>
                                          </p:spTgt>
                                        </p:tgtEl>
                                      </p:cBhvr>
                                    </p:animEffect>
                                  </p:childTnLst>
                                </p:cTn>
                              </p:par>
                              <p:par>
                                <p:cTn id="89" presetID="9" presetClass="entr" presetSubtype="0" fill="hold" grpId="1" nodeType="withEffect">
                                  <p:stCondLst>
                                    <p:cond delay="0"/>
                                  </p:stCondLst>
                                  <p:childTnLst>
                                    <p:set>
                                      <p:cBhvr>
                                        <p:cTn id="90" dur="1" fill="hold">
                                          <p:stCondLst>
                                            <p:cond delay="0"/>
                                          </p:stCondLst>
                                        </p:cTn>
                                        <p:tgtEl>
                                          <p:spTgt spid="7">
                                            <p:graphicEl>
                                              <a:chart seriesIdx="0" categoryIdx="25" bldStep="ptInSeries"/>
                                            </p:graphicEl>
                                          </p:spTgt>
                                        </p:tgtEl>
                                        <p:attrNameLst>
                                          <p:attrName>style.visibility</p:attrName>
                                        </p:attrNameLst>
                                      </p:cBhvr>
                                      <p:to>
                                        <p:strVal val="visible"/>
                                      </p:to>
                                    </p:set>
                                    <p:animEffect transition="in" filter="dissolve">
                                      <p:cBhvr>
                                        <p:cTn id="91" dur="500"/>
                                        <p:tgtEl>
                                          <p:spTgt spid="7">
                                            <p:graphicEl>
                                              <a:chart seriesIdx="0" categoryIdx="25" bldStep="ptInSeries"/>
                                            </p:graphicEl>
                                          </p:spTgt>
                                        </p:tgtEl>
                                      </p:cBhvr>
                                    </p:animEffect>
                                  </p:childTnLst>
                                </p:cTn>
                              </p:par>
                              <p:par>
                                <p:cTn id="92" presetID="9" presetClass="entr" presetSubtype="0" fill="hold" grpId="1" nodeType="withEffect">
                                  <p:stCondLst>
                                    <p:cond delay="0"/>
                                  </p:stCondLst>
                                  <p:childTnLst>
                                    <p:set>
                                      <p:cBhvr>
                                        <p:cTn id="93" dur="1" fill="hold">
                                          <p:stCondLst>
                                            <p:cond delay="0"/>
                                          </p:stCondLst>
                                        </p:cTn>
                                        <p:tgtEl>
                                          <p:spTgt spid="7">
                                            <p:graphicEl>
                                              <a:chart seriesIdx="0" categoryIdx="26" bldStep="ptInSeries"/>
                                            </p:graphicEl>
                                          </p:spTgt>
                                        </p:tgtEl>
                                        <p:attrNameLst>
                                          <p:attrName>style.visibility</p:attrName>
                                        </p:attrNameLst>
                                      </p:cBhvr>
                                      <p:to>
                                        <p:strVal val="visible"/>
                                      </p:to>
                                    </p:set>
                                    <p:animEffect transition="in" filter="dissolve">
                                      <p:cBhvr>
                                        <p:cTn id="94" dur="500"/>
                                        <p:tgtEl>
                                          <p:spTgt spid="7">
                                            <p:graphicEl>
                                              <a:chart seriesIdx="0" categoryIdx="26" bldStep="ptInSeries"/>
                                            </p:graphicEl>
                                          </p:spTgt>
                                        </p:tgtEl>
                                      </p:cBhvr>
                                    </p:animEffect>
                                  </p:childTnLst>
                                </p:cTn>
                              </p:par>
                              <p:par>
                                <p:cTn id="95" presetID="9" presetClass="entr" presetSubtype="0" fill="hold" grpId="1" nodeType="withEffect">
                                  <p:stCondLst>
                                    <p:cond delay="0"/>
                                  </p:stCondLst>
                                  <p:childTnLst>
                                    <p:set>
                                      <p:cBhvr>
                                        <p:cTn id="96" dur="1" fill="hold">
                                          <p:stCondLst>
                                            <p:cond delay="0"/>
                                          </p:stCondLst>
                                        </p:cTn>
                                        <p:tgtEl>
                                          <p:spTgt spid="7">
                                            <p:graphicEl>
                                              <a:chart seriesIdx="0" categoryIdx="27" bldStep="ptInSeries"/>
                                            </p:graphicEl>
                                          </p:spTgt>
                                        </p:tgtEl>
                                        <p:attrNameLst>
                                          <p:attrName>style.visibility</p:attrName>
                                        </p:attrNameLst>
                                      </p:cBhvr>
                                      <p:to>
                                        <p:strVal val="visible"/>
                                      </p:to>
                                    </p:set>
                                    <p:animEffect transition="in" filter="dissolve">
                                      <p:cBhvr>
                                        <p:cTn id="97" dur="500"/>
                                        <p:tgtEl>
                                          <p:spTgt spid="7">
                                            <p:graphicEl>
                                              <a:chart seriesIdx="0" categoryIdx="27" bldStep="ptInSeries"/>
                                            </p:graphicEl>
                                          </p:spTgt>
                                        </p:tgtEl>
                                      </p:cBhvr>
                                    </p:animEffect>
                                  </p:childTnLst>
                                </p:cTn>
                              </p:par>
                              <p:par>
                                <p:cTn id="98" presetID="9" presetClass="entr" presetSubtype="0" fill="hold" grpId="1" nodeType="withEffect">
                                  <p:stCondLst>
                                    <p:cond delay="0"/>
                                  </p:stCondLst>
                                  <p:childTnLst>
                                    <p:set>
                                      <p:cBhvr>
                                        <p:cTn id="99" dur="1" fill="hold">
                                          <p:stCondLst>
                                            <p:cond delay="0"/>
                                          </p:stCondLst>
                                        </p:cTn>
                                        <p:tgtEl>
                                          <p:spTgt spid="7">
                                            <p:graphicEl>
                                              <a:chart seriesIdx="0" categoryIdx="28" bldStep="ptInSeries"/>
                                            </p:graphicEl>
                                          </p:spTgt>
                                        </p:tgtEl>
                                        <p:attrNameLst>
                                          <p:attrName>style.visibility</p:attrName>
                                        </p:attrNameLst>
                                      </p:cBhvr>
                                      <p:to>
                                        <p:strVal val="visible"/>
                                      </p:to>
                                    </p:set>
                                    <p:animEffect transition="in" filter="dissolve">
                                      <p:cBhvr>
                                        <p:cTn id="100" dur="500"/>
                                        <p:tgtEl>
                                          <p:spTgt spid="7">
                                            <p:graphicEl>
                                              <a:chart seriesIdx="0" categoryIdx="28" bldStep="ptInSeries"/>
                                            </p:graphicEl>
                                          </p:spTgt>
                                        </p:tgtEl>
                                      </p:cBhvr>
                                    </p:animEffect>
                                  </p:childTnLst>
                                </p:cTn>
                              </p:par>
                              <p:par>
                                <p:cTn id="101" presetID="9" presetClass="entr" presetSubtype="0" fill="hold" grpId="1" nodeType="withEffect">
                                  <p:stCondLst>
                                    <p:cond delay="0"/>
                                  </p:stCondLst>
                                  <p:childTnLst>
                                    <p:set>
                                      <p:cBhvr>
                                        <p:cTn id="102" dur="1" fill="hold">
                                          <p:stCondLst>
                                            <p:cond delay="0"/>
                                          </p:stCondLst>
                                        </p:cTn>
                                        <p:tgtEl>
                                          <p:spTgt spid="7">
                                            <p:graphicEl>
                                              <a:chart seriesIdx="0" categoryIdx="29" bldStep="ptInSeries"/>
                                            </p:graphicEl>
                                          </p:spTgt>
                                        </p:tgtEl>
                                        <p:attrNameLst>
                                          <p:attrName>style.visibility</p:attrName>
                                        </p:attrNameLst>
                                      </p:cBhvr>
                                      <p:to>
                                        <p:strVal val="visible"/>
                                      </p:to>
                                    </p:set>
                                    <p:animEffect transition="in" filter="dissolve">
                                      <p:cBhvr>
                                        <p:cTn id="103" dur="500"/>
                                        <p:tgtEl>
                                          <p:spTgt spid="7">
                                            <p:graphicEl>
                                              <a:chart seriesIdx="0" categoryIdx="29" bldStep="ptInSeries"/>
                                            </p:graphicEl>
                                          </p:spTgt>
                                        </p:tgtEl>
                                      </p:cBhvr>
                                    </p:animEffect>
                                  </p:childTnLst>
                                </p:cTn>
                              </p:par>
                              <p:par>
                                <p:cTn id="104" presetID="9" presetClass="entr" presetSubtype="0" fill="hold" grpId="1" nodeType="withEffect">
                                  <p:stCondLst>
                                    <p:cond delay="0"/>
                                  </p:stCondLst>
                                  <p:childTnLst>
                                    <p:set>
                                      <p:cBhvr>
                                        <p:cTn id="105" dur="1" fill="hold">
                                          <p:stCondLst>
                                            <p:cond delay="0"/>
                                          </p:stCondLst>
                                        </p:cTn>
                                        <p:tgtEl>
                                          <p:spTgt spid="7">
                                            <p:graphicEl>
                                              <a:chart seriesIdx="0" categoryIdx="30" bldStep="ptInSeries"/>
                                            </p:graphicEl>
                                          </p:spTgt>
                                        </p:tgtEl>
                                        <p:attrNameLst>
                                          <p:attrName>style.visibility</p:attrName>
                                        </p:attrNameLst>
                                      </p:cBhvr>
                                      <p:to>
                                        <p:strVal val="visible"/>
                                      </p:to>
                                    </p:set>
                                    <p:animEffect transition="in" filter="dissolve">
                                      <p:cBhvr>
                                        <p:cTn id="106" dur="500"/>
                                        <p:tgtEl>
                                          <p:spTgt spid="7">
                                            <p:graphicEl>
                                              <a:chart seriesIdx="0" categoryIdx="30" bldStep="ptInSeries"/>
                                            </p:graphicEl>
                                          </p:spTgt>
                                        </p:tgtEl>
                                      </p:cBhvr>
                                    </p:animEffect>
                                  </p:childTnLst>
                                </p:cTn>
                              </p:par>
                              <p:par>
                                <p:cTn id="107" presetID="9" presetClass="entr" presetSubtype="0" fill="hold" grpId="1" nodeType="withEffect">
                                  <p:stCondLst>
                                    <p:cond delay="0"/>
                                  </p:stCondLst>
                                  <p:childTnLst>
                                    <p:set>
                                      <p:cBhvr>
                                        <p:cTn id="108" dur="1" fill="hold">
                                          <p:stCondLst>
                                            <p:cond delay="0"/>
                                          </p:stCondLst>
                                        </p:cTn>
                                        <p:tgtEl>
                                          <p:spTgt spid="7">
                                            <p:graphicEl>
                                              <a:chart seriesIdx="0" categoryIdx="31" bldStep="ptInSeries"/>
                                            </p:graphicEl>
                                          </p:spTgt>
                                        </p:tgtEl>
                                        <p:attrNameLst>
                                          <p:attrName>style.visibility</p:attrName>
                                        </p:attrNameLst>
                                      </p:cBhvr>
                                      <p:to>
                                        <p:strVal val="visible"/>
                                      </p:to>
                                    </p:set>
                                    <p:animEffect transition="in" filter="dissolve">
                                      <p:cBhvr>
                                        <p:cTn id="109" dur="500"/>
                                        <p:tgtEl>
                                          <p:spTgt spid="7">
                                            <p:graphicEl>
                                              <a:chart seriesIdx="0" categoryIdx="31" bldStep="ptInSeries"/>
                                            </p:graphicEl>
                                          </p:spTgt>
                                        </p:tgtEl>
                                      </p:cBhvr>
                                    </p:animEffect>
                                  </p:childTnLst>
                                </p:cTn>
                              </p:par>
                              <p:par>
                                <p:cTn id="110" presetID="9" presetClass="entr" presetSubtype="0" fill="hold" grpId="1" nodeType="withEffect">
                                  <p:stCondLst>
                                    <p:cond delay="0"/>
                                  </p:stCondLst>
                                  <p:childTnLst>
                                    <p:set>
                                      <p:cBhvr>
                                        <p:cTn id="111" dur="1" fill="hold">
                                          <p:stCondLst>
                                            <p:cond delay="0"/>
                                          </p:stCondLst>
                                        </p:cTn>
                                        <p:tgtEl>
                                          <p:spTgt spid="7">
                                            <p:graphicEl>
                                              <a:chart seriesIdx="0" categoryIdx="32" bldStep="ptInSeries"/>
                                            </p:graphicEl>
                                          </p:spTgt>
                                        </p:tgtEl>
                                        <p:attrNameLst>
                                          <p:attrName>style.visibility</p:attrName>
                                        </p:attrNameLst>
                                      </p:cBhvr>
                                      <p:to>
                                        <p:strVal val="visible"/>
                                      </p:to>
                                    </p:set>
                                    <p:animEffect transition="in" filter="dissolve">
                                      <p:cBhvr>
                                        <p:cTn id="112" dur="500"/>
                                        <p:tgtEl>
                                          <p:spTgt spid="7">
                                            <p:graphicEl>
                                              <a:chart seriesIdx="0" categoryIdx="32" bldStep="ptInSeries"/>
                                            </p:graphicEl>
                                          </p:spTgt>
                                        </p:tgtEl>
                                      </p:cBhvr>
                                    </p:animEffect>
                                  </p:childTnLst>
                                </p:cTn>
                              </p:par>
                              <p:par>
                                <p:cTn id="113" presetID="9" presetClass="entr" presetSubtype="0" fill="hold" grpId="1" nodeType="withEffect">
                                  <p:stCondLst>
                                    <p:cond delay="0"/>
                                  </p:stCondLst>
                                  <p:childTnLst>
                                    <p:set>
                                      <p:cBhvr>
                                        <p:cTn id="114" dur="1" fill="hold">
                                          <p:stCondLst>
                                            <p:cond delay="0"/>
                                          </p:stCondLst>
                                        </p:cTn>
                                        <p:tgtEl>
                                          <p:spTgt spid="7">
                                            <p:graphicEl>
                                              <a:chart seriesIdx="0" categoryIdx="33" bldStep="ptInSeries"/>
                                            </p:graphicEl>
                                          </p:spTgt>
                                        </p:tgtEl>
                                        <p:attrNameLst>
                                          <p:attrName>style.visibility</p:attrName>
                                        </p:attrNameLst>
                                      </p:cBhvr>
                                      <p:to>
                                        <p:strVal val="visible"/>
                                      </p:to>
                                    </p:set>
                                    <p:animEffect transition="in" filter="dissolve">
                                      <p:cBhvr>
                                        <p:cTn id="115" dur="500"/>
                                        <p:tgtEl>
                                          <p:spTgt spid="7">
                                            <p:graphicEl>
                                              <a:chart seriesIdx="0" categoryIdx="33" bldStep="ptInSeries"/>
                                            </p:graphicEl>
                                          </p:spTgt>
                                        </p:tgtEl>
                                      </p:cBhvr>
                                    </p:animEffect>
                                  </p:childTnLst>
                                </p:cTn>
                              </p:par>
                              <p:par>
                                <p:cTn id="116" presetID="9" presetClass="entr" presetSubtype="0" fill="hold" grpId="1" nodeType="withEffect">
                                  <p:stCondLst>
                                    <p:cond delay="0"/>
                                  </p:stCondLst>
                                  <p:childTnLst>
                                    <p:set>
                                      <p:cBhvr>
                                        <p:cTn id="117" dur="1" fill="hold">
                                          <p:stCondLst>
                                            <p:cond delay="0"/>
                                          </p:stCondLst>
                                        </p:cTn>
                                        <p:tgtEl>
                                          <p:spTgt spid="7">
                                            <p:graphicEl>
                                              <a:chart seriesIdx="0" categoryIdx="34" bldStep="ptInSeries"/>
                                            </p:graphicEl>
                                          </p:spTgt>
                                        </p:tgtEl>
                                        <p:attrNameLst>
                                          <p:attrName>style.visibility</p:attrName>
                                        </p:attrNameLst>
                                      </p:cBhvr>
                                      <p:to>
                                        <p:strVal val="visible"/>
                                      </p:to>
                                    </p:set>
                                    <p:animEffect transition="in" filter="dissolve">
                                      <p:cBhvr>
                                        <p:cTn id="118" dur="500"/>
                                        <p:tgtEl>
                                          <p:spTgt spid="7">
                                            <p:graphicEl>
                                              <a:chart seriesIdx="0" categoryIdx="34" bldStep="ptInSeries"/>
                                            </p:graphicEl>
                                          </p:spTgt>
                                        </p:tgtEl>
                                      </p:cBhvr>
                                    </p:animEffect>
                                  </p:childTnLst>
                                </p:cTn>
                              </p:par>
                              <p:par>
                                <p:cTn id="119" presetID="9" presetClass="entr" presetSubtype="0" fill="hold" grpId="1" nodeType="withEffect">
                                  <p:stCondLst>
                                    <p:cond delay="0"/>
                                  </p:stCondLst>
                                  <p:childTnLst>
                                    <p:set>
                                      <p:cBhvr>
                                        <p:cTn id="120" dur="1" fill="hold">
                                          <p:stCondLst>
                                            <p:cond delay="0"/>
                                          </p:stCondLst>
                                        </p:cTn>
                                        <p:tgtEl>
                                          <p:spTgt spid="7">
                                            <p:graphicEl>
                                              <a:chart seriesIdx="0" categoryIdx="35" bldStep="ptInSeries"/>
                                            </p:graphicEl>
                                          </p:spTgt>
                                        </p:tgtEl>
                                        <p:attrNameLst>
                                          <p:attrName>style.visibility</p:attrName>
                                        </p:attrNameLst>
                                      </p:cBhvr>
                                      <p:to>
                                        <p:strVal val="visible"/>
                                      </p:to>
                                    </p:set>
                                    <p:animEffect transition="in" filter="dissolve">
                                      <p:cBhvr>
                                        <p:cTn id="121" dur="500"/>
                                        <p:tgtEl>
                                          <p:spTgt spid="7">
                                            <p:graphicEl>
                                              <a:chart seriesIdx="0" categoryIdx="35" bldStep="ptInSeries"/>
                                            </p:graphicEl>
                                          </p:spTgt>
                                        </p:tgtEl>
                                      </p:cBhvr>
                                    </p:animEffect>
                                  </p:childTnLst>
                                </p:cTn>
                              </p:par>
                            </p:childTnLst>
                          </p:cTn>
                        </p:par>
                      </p:childTnLst>
                    </p:cTn>
                  </p:par>
                  <p:par>
                    <p:cTn id="122" fill="hold">
                      <p:stCondLst>
                        <p:cond delay="indefinite"/>
                      </p:stCondLst>
                      <p:childTnLst>
                        <p:par>
                          <p:cTn id="123" fill="hold">
                            <p:stCondLst>
                              <p:cond delay="0"/>
                            </p:stCondLst>
                            <p:childTnLst>
                              <p:par>
                                <p:cTn id="124" presetID="9" presetClass="entr" presetSubtype="0" fill="hold" grpId="1" nodeType="clickEffect">
                                  <p:stCondLst>
                                    <p:cond delay="0"/>
                                  </p:stCondLst>
                                  <p:childTnLst>
                                    <p:set>
                                      <p:cBhvr>
                                        <p:cTn id="125" dur="1" fill="hold">
                                          <p:stCondLst>
                                            <p:cond delay="0"/>
                                          </p:stCondLst>
                                        </p:cTn>
                                        <p:tgtEl>
                                          <p:spTgt spid="7">
                                            <p:graphicEl>
                                              <a:chart seriesIdx="1" categoryIdx="0" bldStep="ptInSeries"/>
                                            </p:graphicEl>
                                          </p:spTgt>
                                        </p:tgtEl>
                                        <p:attrNameLst>
                                          <p:attrName>style.visibility</p:attrName>
                                        </p:attrNameLst>
                                      </p:cBhvr>
                                      <p:to>
                                        <p:strVal val="visible"/>
                                      </p:to>
                                    </p:set>
                                    <p:animEffect transition="in" filter="dissolve">
                                      <p:cBhvr>
                                        <p:cTn id="126" dur="500"/>
                                        <p:tgtEl>
                                          <p:spTgt spid="7">
                                            <p:graphicEl>
                                              <a:chart seriesIdx="1" categoryIdx="0" bldStep="ptInSeries"/>
                                            </p:graphicEl>
                                          </p:spTgt>
                                        </p:tgtEl>
                                      </p:cBhvr>
                                    </p:animEffect>
                                  </p:childTnLst>
                                </p:cTn>
                              </p:par>
                              <p:par>
                                <p:cTn id="127" presetID="9" presetClass="entr" presetSubtype="0" fill="hold" grpId="1" nodeType="withEffect">
                                  <p:stCondLst>
                                    <p:cond delay="0"/>
                                  </p:stCondLst>
                                  <p:childTnLst>
                                    <p:set>
                                      <p:cBhvr>
                                        <p:cTn id="128" dur="1" fill="hold">
                                          <p:stCondLst>
                                            <p:cond delay="0"/>
                                          </p:stCondLst>
                                        </p:cTn>
                                        <p:tgtEl>
                                          <p:spTgt spid="7">
                                            <p:graphicEl>
                                              <a:chart seriesIdx="1" categoryIdx="1" bldStep="ptInSeries"/>
                                            </p:graphicEl>
                                          </p:spTgt>
                                        </p:tgtEl>
                                        <p:attrNameLst>
                                          <p:attrName>style.visibility</p:attrName>
                                        </p:attrNameLst>
                                      </p:cBhvr>
                                      <p:to>
                                        <p:strVal val="visible"/>
                                      </p:to>
                                    </p:set>
                                    <p:animEffect transition="in" filter="dissolve">
                                      <p:cBhvr>
                                        <p:cTn id="129" dur="500"/>
                                        <p:tgtEl>
                                          <p:spTgt spid="7">
                                            <p:graphicEl>
                                              <a:chart seriesIdx="1" categoryIdx="1" bldStep="ptInSeries"/>
                                            </p:graphicEl>
                                          </p:spTgt>
                                        </p:tgtEl>
                                      </p:cBhvr>
                                    </p:animEffect>
                                  </p:childTnLst>
                                </p:cTn>
                              </p:par>
                              <p:par>
                                <p:cTn id="130" presetID="9" presetClass="entr" presetSubtype="0" fill="hold" grpId="1" nodeType="withEffect">
                                  <p:stCondLst>
                                    <p:cond delay="0"/>
                                  </p:stCondLst>
                                  <p:childTnLst>
                                    <p:set>
                                      <p:cBhvr>
                                        <p:cTn id="131" dur="1" fill="hold">
                                          <p:stCondLst>
                                            <p:cond delay="0"/>
                                          </p:stCondLst>
                                        </p:cTn>
                                        <p:tgtEl>
                                          <p:spTgt spid="7">
                                            <p:graphicEl>
                                              <a:chart seriesIdx="1" categoryIdx="2" bldStep="ptInSeries"/>
                                            </p:graphicEl>
                                          </p:spTgt>
                                        </p:tgtEl>
                                        <p:attrNameLst>
                                          <p:attrName>style.visibility</p:attrName>
                                        </p:attrNameLst>
                                      </p:cBhvr>
                                      <p:to>
                                        <p:strVal val="visible"/>
                                      </p:to>
                                    </p:set>
                                    <p:animEffect transition="in" filter="dissolve">
                                      <p:cBhvr>
                                        <p:cTn id="132" dur="500"/>
                                        <p:tgtEl>
                                          <p:spTgt spid="7">
                                            <p:graphicEl>
                                              <a:chart seriesIdx="1" categoryIdx="2" bldStep="ptInSeries"/>
                                            </p:graphicEl>
                                          </p:spTgt>
                                        </p:tgtEl>
                                      </p:cBhvr>
                                    </p:animEffect>
                                  </p:childTnLst>
                                </p:cTn>
                              </p:par>
                              <p:par>
                                <p:cTn id="133" presetID="9" presetClass="entr" presetSubtype="0" fill="hold" grpId="1" nodeType="withEffect">
                                  <p:stCondLst>
                                    <p:cond delay="0"/>
                                  </p:stCondLst>
                                  <p:childTnLst>
                                    <p:set>
                                      <p:cBhvr>
                                        <p:cTn id="134" dur="1" fill="hold">
                                          <p:stCondLst>
                                            <p:cond delay="0"/>
                                          </p:stCondLst>
                                        </p:cTn>
                                        <p:tgtEl>
                                          <p:spTgt spid="7">
                                            <p:graphicEl>
                                              <a:chart seriesIdx="1" categoryIdx="3" bldStep="ptInSeries"/>
                                            </p:graphicEl>
                                          </p:spTgt>
                                        </p:tgtEl>
                                        <p:attrNameLst>
                                          <p:attrName>style.visibility</p:attrName>
                                        </p:attrNameLst>
                                      </p:cBhvr>
                                      <p:to>
                                        <p:strVal val="visible"/>
                                      </p:to>
                                    </p:set>
                                    <p:animEffect transition="in" filter="dissolve">
                                      <p:cBhvr>
                                        <p:cTn id="135" dur="500"/>
                                        <p:tgtEl>
                                          <p:spTgt spid="7">
                                            <p:graphicEl>
                                              <a:chart seriesIdx="1" categoryIdx="3" bldStep="ptInSeries"/>
                                            </p:graphicEl>
                                          </p:spTgt>
                                        </p:tgtEl>
                                      </p:cBhvr>
                                    </p:animEffect>
                                  </p:childTnLst>
                                </p:cTn>
                              </p:par>
                              <p:par>
                                <p:cTn id="136" presetID="9" presetClass="entr" presetSubtype="0" fill="hold" grpId="1" nodeType="withEffect">
                                  <p:stCondLst>
                                    <p:cond delay="0"/>
                                  </p:stCondLst>
                                  <p:childTnLst>
                                    <p:set>
                                      <p:cBhvr>
                                        <p:cTn id="137" dur="1" fill="hold">
                                          <p:stCondLst>
                                            <p:cond delay="0"/>
                                          </p:stCondLst>
                                        </p:cTn>
                                        <p:tgtEl>
                                          <p:spTgt spid="7">
                                            <p:graphicEl>
                                              <a:chart seriesIdx="1" categoryIdx="4" bldStep="ptInSeries"/>
                                            </p:graphicEl>
                                          </p:spTgt>
                                        </p:tgtEl>
                                        <p:attrNameLst>
                                          <p:attrName>style.visibility</p:attrName>
                                        </p:attrNameLst>
                                      </p:cBhvr>
                                      <p:to>
                                        <p:strVal val="visible"/>
                                      </p:to>
                                    </p:set>
                                    <p:animEffect transition="in" filter="dissolve">
                                      <p:cBhvr>
                                        <p:cTn id="138" dur="500"/>
                                        <p:tgtEl>
                                          <p:spTgt spid="7">
                                            <p:graphicEl>
                                              <a:chart seriesIdx="1" categoryIdx="4" bldStep="ptInSeries"/>
                                            </p:graphicEl>
                                          </p:spTgt>
                                        </p:tgtEl>
                                      </p:cBhvr>
                                    </p:animEffect>
                                  </p:childTnLst>
                                </p:cTn>
                              </p:par>
                              <p:par>
                                <p:cTn id="139" presetID="9" presetClass="entr" presetSubtype="0" fill="hold" grpId="1" nodeType="withEffect">
                                  <p:stCondLst>
                                    <p:cond delay="0"/>
                                  </p:stCondLst>
                                  <p:childTnLst>
                                    <p:set>
                                      <p:cBhvr>
                                        <p:cTn id="140" dur="1" fill="hold">
                                          <p:stCondLst>
                                            <p:cond delay="0"/>
                                          </p:stCondLst>
                                        </p:cTn>
                                        <p:tgtEl>
                                          <p:spTgt spid="7">
                                            <p:graphicEl>
                                              <a:chart seriesIdx="1" categoryIdx="5" bldStep="ptInSeries"/>
                                            </p:graphicEl>
                                          </p:spTgt>
                                        </p:tgtEl>
                                        <p:attrNameLst>
                                          <p:attrName>style.visibility</p:attrName>
                                        </p:attrNameLst>
                                      </p:cBhvr>
                                      <p:to>
                                        <p:strVal val="visible"/>
                                      </p:to>
                                    </p:set>
                                    <p:animEffect transition="in" filter="dissolve">
                                      <p:cBhvr>
                                        <p:cTn id="141" dur="500"/>
                                        <p:tgtEl>
                                          <p:spTgt spid="7">
                                            <p:graphicEl>
                                              <a:chart seriesIdx="1" categoryIdx="5" bldStep="ptInSeries"/>
                                            </p:graphicEl>
                                          </p:spTgt>
                                        </p:tgtEl>
                                      </p:cBhvr>
                                    </p:animEffect>
                                  </p:childTnLst>
                                </p:cTn>
                              </p:par>
                              <p:par>
                                <p:cTn id="142" presetID="9" presetClass="entr" presetSubtype="0" fill="hold" grpId="1" nodeType="withEffect">
                                  <p:stCondLst>
                                    <p:cond delay="0"/>
                                  </p:stCondLst>
                                  <p:childTnLst>
                                    <p:set>
                                      <p:cBhvr>
                                        <p:cTn id="143" dur="1" fill="hold">
                                          <p:stCondLst>
                                            <p:cond delay="0"/>
                                          </p:stCondLst>
                                        </p:cTn>
                                        <p:tgtEl>
                                          <p:spTgt spid="7">
                                            <p:graphicEl>
                                              <a:chart seriesIdx="1" categoryIdx="6" bldStep="ptInSeries"/>
                                            </p:graphicEl>
                                          </p:spTgt>
                                        </p:tgtEl>
                                        <p:attrNameLst>
                                          <p:attrName>style.visibility</p:attrName>
                                        </p:attrNameLst>
                                      </p:cBhvr>
                                      <p:to>
                                        <p:strVal val="visible"/>
                                      </p:to>
                                    </p:set>
                                    <p:animEffect transition="in" filter="dissolve">
                                      <p:cBhvr>
                                        <p:cTn id="144" dur="500"/>
                                        <p:tgtEl>
                                          <p:spTgt spid="7">
                                            <p:graphicEl>
                                              <a:chart seriesIdx="1" categoryIdx="6" bldStep="ptInSeries"/>
                                            </p:graphicEl>
                                          </p:spTgt>
                                        </p:tgtEl>
                                      </p:cBhvr>
                                    </p:animEffect>
                                  </p:childTnLst>
                                </p:cTn>
                              </p:par>
                            </p:childTnLst>
                          </p:cTn>
                        </p:par>
                      </p:childTnLst>
                    </p:cTn>
                  </p:par>
                  <p:par>
                    <p:cTn id="145" fill="hold">
                      <p:stCondLst>
                        <p:cond delay="indefinite"/>
                      </p:stCondLst>
                      <p:childTnLst>
                        <p:par>
                          <p:cTn id="146" fill="hold">
                            <p:stCondLst>
                              <p:cond delay="0"/>
                            </p:stCondLst>
                            <p:childTnLst>
                              <p:par>
                                <p:cTn id="147" presetID="9" presetClass="entr" presetSubtype="0" fill="hold" grpId="1" nodeType="clickEffect">
                                  <p:stCondLst>
                                    <p:cond delay="0"/>
                                  </p:stCondLst>
                                  <p:childTnLst>
                                    <p:set>
                                      <p:cBhvr>
                                        <p:cTn id="148" dur="1" fill="hold">
                                          <p:stCondLst>
                                            <p:cond delay="0"/>
                                          </p:stCondLst>
                                        </p:cTn>
                                        <p:tgtEl>
                                          <p:spTgt spid="7">
                                            <p:graphicEl>
                                              <a:chart seriesIdx="1" categoryIdx="7" bldStep="ptInSeries"/>
                                            </p:graphicEl>
                                          </p:spTgt>
                                        </p:tgtEl>
                                        <p:attrNameLst>
                                          <p:attrName>style.visibility</p:attrName>
                                        </p:attrNameLst>
                                      </p:cBhvr>
                                      <p:to>
                                        <p:strVal val="visible"/>
                                      </p:to>
                                    </p:set>
                                    <p:animEffect transition="in" filter="dissolve">
                                      <p:cBhvr>
                                        <p:cTn id="149" dur="500"/>
                                        <p:tgtEl>
                                          <p:spTgt spid="7">
                                            <p:graphicEl>
                                              <a:chart seriesIdx="1" categoryIdx="7" bldStep="ptInSeries"/>
                                            </p:graphicEl>
                                          </p:spTgt>
                                        </p:tgtEl>
                                      </p:cBhvr>
                                    </p:animEffect>
                                  </p:childTnLst>
                                </p:cTn>
                              </p:par>
                              <p:par>
                                <p:cTn id="150" presetID="9" presetClass="entr" presetSubtype="0" fill="hold" grpId="1" nodeType="withEffect">
                                  <p:stCondLst>
                                    <p:cond delay="0"/>
                                  </p:stCondLst>
                                  <p:childTnLst>
                                    <p:set>
                                      <p:cBhvr>
                                        <p:cTn id="151" dur="1" fill="hold">
                                          <p:stCondLst>
                                            <p:cond delay="0"/>
                                          </p:stCondLst>
                                        </p:cTn>
                                        <p:tgtEl>
                                          <p:spTgt spid="7">
                                            <p:graphicEl>
                                              <a:chart seriesIdx="1" categoryIdx="8" bldStep="ptInSeries"/>
                                            </p:graphicEl>
                                          </p:spTgt>
                                        </p:tgtEl>
                                        <p:attrNameLst>
                                          <p:attrName>style.visibility</p:attrName>
                                        </p:attrNameLst>
                                      </p:cBhvr>
                                      <p:to>
                                        <p:strVal val="visible"/>
                                      </p:to>
                                    </p:set>
                                    <p:animEffect transition="in" filter="dissolve">
                                      <p:cBhvr>
                                        <p:cTn id="152" dur="500"/>
                                        <p:tgtEl>
                                          <p:spTgt spid="7">
                                            <p:graphicEl>
                                              <a:chart seriesIdx="1" categoryIdx="8" bldStep="ptInSeries"/>
                                            </p:graphicEl>
                                          </p:spTgt>
                                        </p:tgtEl>
                                      </p:cBhvr>
                                    </p:animEffect>
                                  </p:childTnLst>
                                </p:cTn>
                              </p:par>
                              <p:par>
                                <p:cTn id="153" presetID="9" presetClass="entr" presetSubtype="0" fill="hold" grpId="1" nodeType="withEffect">
                                  <p:stCondLst>
                                    <p:cond delay="0"/>
                                  </p:stCondLst>
                                  <p:childTnLst>
                                    <p:set>
                                      <p:cBhvr>
                                        <p:cTn id="154" dur="1" fill="hold">
                                          <p:stCondLst>
                                            <p:cond delay="0"/>
                                          </p:stCondLst>
                                        </p:cTn>
                                        <p:tgtEl>
                                          <p:spTgt spid="7">
                                            <p:graphicEl>
                                              <a:chart seriesIdx="1" categoryIdx="9" bldStep="ptInSeries"/>
                                            </p:graphicEl>
                                          </p:spTgt>
                                        </p:tgtEl>
                                        <p:attrNameLst>
                                          <p:attrName>style.visibility</p:attrName>
                                        </p:attrNameLst>
                                      </p:cBhvr>
                                      <p:to>
                                        <p:strVal val="visible"/>
                                      </p:to>
                                    </p:set>
                                    <p:animEffect transition="in" filter="dissolve">
                                      <p:cBhvr>
                                        <p:cTn id="155" dur="500"/>
                                        <p:tgtEl>
                                          <p:spTgt spid="7">
                                            <p:graphicEl>
                                              <a:chart seriesIdx="1" categoryIdx="9" bldStep="ptInSeries"/>
                                            </p:graphicEl>
                                          </p:spTgt>
                                        </p:tgtEl>
                                      </p:cBhvr>
                                    </p:animEffect>
                                  </p:childTnLst>
                                </p:cTn>
                              </p:par>
                              <p:par>
                                <p:cTn id="156" presetID="9" presetClass="entr" presetSubtype="0" fill="hold" grpId="1" nodeType="withEffect">
                                  <p:stCondLst>
                                    <p:cond delay="0"/>
                                  </p:stCondLst>
                                  <p:childTnLst>
                                    <p:set>
                                      <p:cBhvr>
                                        <p:cTn id="157" dur="1" fill="hold">
                                          <p:stCondLst>
                                            <p:cond delay="0"/>
                                          </p:stCondLst>
                                        </p:cTn>
                                        <p:tgtEl>
                                          <p:spTgt spid="7">
                                            <p:graphicEl>
                                              <a:chart seriesIdx="1" categoryIdx="10" bldStep="ptInSeries"/>
                                            </p:graphicEl>
                                          </p:spTgt>
                                        </p:tgtEl>
                                        <p:attrNameLst>
                                          <p:attrName>style.visibility</p:attrName>
                                        </p:attrNameLst>
                                      </p:cBhvr>
                                      <p:to>
                                        <p:strVal val="visible"/>
                                      </p:to>
                                    </p:set>
                                    <p:animEffect transition="in" filter="dissolve">
                                      <p:cBhvr>
                                        <p:cTn id="158" dur="500"/>
                                        <p:tgtEl>
                                          <p:spTgt spid="7">
                                            <p:graphicEl>
                                              <a:chart seriesIdx="1" categoryIdx="10" bldStep="ptInSeries"/>
                                            </p:graphicEl>
                                          </p:spTgt>
                                        </p:tgtEl>
                                      </p:cBhvr>
                                    </p:animEffect>
                                  </p:childTnLst>
                                </p:cTn>
                              </p:par>
                              <p:par>
                                <p:cTn id="159" presetID="9" presetClass="entr" presetSubtype="0" fill="hold" grpId="1" nodeType="withEffect">
                                  <p:stCondLst>
                                    <p:cond delay="0"/>
                                  </p:stCondLst>
                                  <p:childTnLst>
                                    <p:set>
                                      <p:cBhvr>
                                        <p:cTn id="160" dur="1" fill="hold">
                                          <p:stCondLst>
                                            <p:cond delay="0"/>
                                          </p:stCondLst>
                                        </p:cTn>
                                        <p:tgtEl>
                                          <p:spTgt spid="7">
                                            <p:graphicEl>
                                              <a:chart seriesIdx="1" categoryIdx="11" bldStep="ptInSeries"/>
                                            </p:graphicEl>
                                          </p:spTgt>
                                        </p:tgtEl>
                                        <p:attrNameLst>
                                          <p:attrName>style.visibility</p:attrName>
                                        </p:attrNameLst>
                                      </p:cBhvr>
                                      <p:to>
                                        <p:strVal val="visible"/>
                                      </p:to>
                                    </p:set>
                                    <p:animEffect transition="in" filter="dissolve">
                                      <p:cBhvr>
                                        <p:cTn id="161" dur="500"/>
                                        <p:tgtEl>
                                          <p:spTgt spid="7">
                                            <p:graphicEl>
                                              <a:chart seriesIdx="1" categoryIdx="11" bldStep="ptInSeries"/>
                                            </p:graphicEl>
                                          </p:spTgt>
                                        </p:tgtEl>
                                      </p:cBhvr>
                                    </p:animEffect>
                                  </p:childTnLst>
                                </p:cTn>
                              </p:par>
                            </p:childTnLst>
                          </p:cTn>
                        </p:par>
                      </p:childTnLst>
                    </p:cTn>
                  </p:par>
                  <p:par>
                    <p:cTn id="162" fill="hold">
                      <p:stCondLst>
                        <p:cond delay="indefinite"/>
                      </p:stCondLst>
                      <p:childTnLst>
                        <p:par>
                          <p:cTn id="163" fill="hold">
                            <p:stCondLst>
                              <p:cond delay="0"/>
                            </p:stCondLst>
                            <p:childTnLst>
                              <p:par>
                                <p:cTn id="164" presetID="9" presetClass="entr" presetSubtype="0" fill="hold" grpId="1" nodeType="clickEffect">
                                  <p:stCondLst>
                                    <p:cond delay="0"/>
                                  </p:stCondLst>
                                  <p:childTnLst>
                                    <p:set>
                                      <p:cBhvr>
                                        <p:cTn id="165" dur="1" fill="hold">
                                          <p:stCondLst>
                                            <p:cond delay="0"/>
                                          </p:stCondLst>
                                        </p:cTn>
                                        <p:tgtEl>
                                          <p:spTgt spid="7">
                                            <p:graphicEl>
                                              <a:chart seriesIdx="1" categoryIdx="12" bldStep="ptInSeries"/>
                                            </p:graphicEl>
                                          </p:spTgt>
                                        </p:tgtEl>
                                        <p:attrNameLst>
                                          <p:attrName>style.visibility</p:attrName>
                                        </p:attrNameLst>
                                      </p:cBhvr>
                                      <p:to>
                                        <p:strVal val="visible"/>
                                      </p:to>
                                    </p:set>
                                    <p:animEffect transition="in" filter="dissolve">
                                      <p:cBhvr>
                                        <p:cTn id="166" dur="500"/>
                                        <p:tgtEl>
                                          <p:spTgt spid="7">
                                            <p:graphicEl>
                                              <a:chart seriesIdx="1" categoryIdx="12" bldStep="ptInSeries"/>
                                            </p:graphicEl>
                                          </p:spTgt>
                                        </p:tgtEl>
                                      </p:cBhvr>
                                    </p:animEffect>
                                  </p:childTnLst>
                                </p:cTn>
                              </p:par>
                              <p:par>
                                <p:cTn id="167" presetID="9" presetClass="entr" presetSubtype="0" fill="hold" grpId="1" nodeType="withEffect">
                                  <p:stCondLst>
                                    <p:cond delay="0"/>
                                  </p:stCondLst>
                                  <p:childTnLst>
                                    <p:set>
                                      <p:cBhvr>
                                        <p:cTn id="168" dur="1" fill="hold">
                                          <p:stCondLst>
                                            <p:cond delay="0"/>
                                          </p:stCondLst>
                                        </p:cTn>
                                        <p:tgtEl>
                                          <p:spTgt spid="7">
                                            <p:graphicEl>
                                              <a:chart seriesIdx="1" categoryIdx="13" bldStep="ptInSeries"/>
                                            </p:graphicEl>
                                          </p:spTgt>
                                        </p:tgtEl>
                                        <p:attrNameLst>
                                          <p:attrName>style.visibility</p:attrName>
                                        </p:attrNameLst>
                                      </p:cBhvr>
                                      <p:to>
                                        <p:strVal val="visible"/>
                                      </p:to>
                                    </p:set>
                                    <p:animEffect transition="in" filter="dissolve">
                                      <p:cBhvr>
                                        <p:cTn id="169" dur="500"/>
                                        <p:tgtEl>
                                          <p:spTgt spid="7">
                                            <p:graphicEl>
                                              <a:chart seriesIdx="1" categoryIdx="13" bldStep="ptInSeries"/>
                                            </p:graphicEl>
                                          </p:spTgt>
                                        </p:tgtEl>
                                      </p:cBhvr>
                                    </p:animEffect>
                                  </p:childTnLst>
                                </p:cTn>
                              </p:par>
                              <p:par>
                                <p:cTn id="170" presetID="9" presetClass="entr" presetSubtype="0" fill="hold" grpId="1" nodeType="withEffect">
                                  <p:stCondLst>
                                    <p:cond delay="0"/>
                                  </p:stCondLst>
                                  <p:childTnLst>
                                    <p:set>
                                      <p:cBhvr>
                                        <p:cTn id="171" dur="1" fill="hold">
                                          <p:stCondLst>
                                            <p:cond delay="0"/>
                                          </p:stCondLst>
                                        </p:cTn>
                                        <p:tgtEl>
                                          <p:spTgt spid="7">
                                            <p:graphicEl>
                                              <a:chart seriesIdx="1" categoryIdx="14" bldStep="ptInSeries"/>
                                            </p:graphicEl>
                                          </p:spTgt>
                                        </p:tgtEl>
                                        <p:attrNameLst>
                                          <p:attrName>style.visibility</p:attrName>
                                        </p:attrNameLst>
                                      </p:cBhvr>
                                      <p:to>
                                        <p:strVal val="visible"/>
                                      </p:to>
                                    </p:set>
                                    <p:animEffect transition="in" filter="dissolve">
                                      <p:cBhvr>
                                        <p:cTn id="172" dur="500"/>
                                        <p:tgtEl>
                                          <p:spTgt spid="7">
                                            <p:graphicEl>
                                              <a:chart seriesIdx="1" categoryIdx="14" bldStep="ptInSeries"/>
                                            </p:graphicEl>
                                          </p:spTgt>
                                        </p:tgtEl>
                                      </p:cBhvr>
                                    </p:animEffect>
                                  </p:childTnLst>
                                </p:cTn>
                              </p:par>
                              <p:par>
                                <p:cTn id="173" presetID="9" presetClass="entr" presetSubtype="0" fill="hold" grpId="1" nodeType="withEffect">
                                  <p:stCondLst>
                                    <p:cond delay="0"/>
                                  </p:stCondLst>
                                  <p:childTnLst>
                                    <p:set>
                                      <p:cBhvr>
                                        <p:cTn id="174" dur="1" fill="hold">
                                          <p:stCondLst>
                                            <p:cond delay="0"/>
                                          </p:stCondLst>
                                        </p:cTn>
                                        <p:tgtEl>
                                          <p:spTgt spid="7">
                                            <p:graphicEl>
                                              <a:chart seriesIdx="1" categoryIdx="15" bldStep="ptInSeries"/>
                                            </p:graphicEl>
                                          </p:spTgt>
                                        </p:tgtEl>
                                        <p:attrNameLst>
                                          <p:attrName>style.visibility</p:attrName>
                                        </p:attrNameLst>
                                      </p:cBhvr>
                                      <p:to>
                                        <p:strVal val="visible"/>
                                      </p:to>
                                    </p:set>
                                    <p:animEffect transition="in" filter="dissolve">
                                      <p:cBhvr>
                                        <p:cTn id="175" dur="500"/>
                                        <p:tgtEl>
                                          <p:spTgt spid="7">
                                            <p:graphicEl>
                                              <a:chart seriesIdx="1" categoryIdx="15" bldStep="ptInSeries"/>
                                            </p:graphicEl>
                                          </p:spTgt>
                                        </p:tgtEl>
                                      </p:cBhvr>
                                    </p:animEffect>
                                  </p:childTnLst>
                                </p:cTn>
                              </p:par>
                              <p:par>
                                <p:cTn id="176" presetID="9" presetClass="entr" presetSubtype="0" fill="hold" grpId="1" nodeType="withEffect">
                                  <p:stCondLst>
                                    <p:cond delay="0"/>
                                  </p:stCondLst>
                                  <p:childTnLst>
                                    <p:set>
                                      <p:cBhvr>
                                        <p:cTn id="177" dur="1" fill="hold">
                                          <p:stCondLst>
                                            <p:cond delay="0"/>
                                          </p:stCondLst>
                                        </p:cTn>
                                        <p:tgtEl>
                                          <p:spTgt spid="7">
                                            <p:graphicEl>
                                              <a:chart seriesIdx="1" categoryIdx="16" bldStep="ptInSeries"/>
                                            </p:graphicEl>
                                          </p:spTgt>
                                        </p:tgtEl>
                                        <p:attrNameLst>
                                          <p:attrName>style.visibility</p:attrName>
                                        </p:attrNameLst>
                                      </p:cBhvr>
                                      <p:to>
                                        <p:strVal val="visible"/>
                                      </p:to>
                                    </p:set>
                                    <p:animEffect transition="in" filter="dissolve">
                                      <p:cBhvr>
                                        <p:cTn id="178" dur="500"/>
                                        <p:tgtEl>
                                          <p:spTgt spid="7">
                                            <p:graphicEl>
                                              <a:chart seriesIdx="1" categoryIdx="16" bldStep="ptInSeries"/>
                                            </p:graphicEl>
                                          </p:spTgt>
                                        </p:tgtEl>
                                      </p:cBhvr>
                                    </p:animEffect>
                                  </p:childTnLst>
                                </p:cTn>
                              </p:par>
                              <p:par>
                                <p:cTn id="179" presetID="9" presetClass="entr" presetSubtype="0" fill="hold" grpId="1" nodeType="withEffect">
                                  <p:stCondLst>
                                    <p:cond delay="0"/>
                                  </p:stCondLst>
                                  <p:childTnLst>
                                    <p:set>
                                      <p:cBhvr>
                                        <p:cTn id="180" dur="1" fill="hold">
                                          <p:stCondLst>
                                            <p:cond delay="0"/>
                                          </p:stCondLst>
                                        </p:cTn>
                                        <p:tgtEl>
                                          <p:spTgt spid="7">
                                            <p:graphicEl>
                                              <a:chart seriesIdx="1" categoryIdx="17" bldStep="ptInSeries"/>
                                            </p:graphicEl>
                                          </p:spTgt>
                                        </p:tgtEl>
                                        <p:attrNameLst>
                                          <p:attrName>style.visibility</p:attrName>
                                        </p:attrNameLst>
                                      </p:cBhvr>
                                      <p:to>
                                        <p:strVal val="visible"/>
                                      </p:to>
                                    </p:set>
                                    <p:animEffect transition="in" filter="dissolve">
                                      <p:cBhvr>
                                        <p:cTn id="181" dur="500"/>
                                        <p:tgtEl>
                                          <p:spTgt spid="7">
                                            <p:graphicEl>
                                              <a:chart seriesIdx="1" categoryIdx="17" bldStep="ptInSeries"/>
                                            </p:graphicEl>
                                          </p:spTgt>
                                        </p:tgtEl>
                                      </p:cBhvr>
                                    </p:animEffect>
                                  </p:childTnLst>
                                </p:cTn>
                              </p:par>
                              <p:par>
                                <p:cTn id="182" presetID="9" presetClass="entr" presetSubtype="0" fill="hold" grpId="1" nodeType="withEffect">
                                  <p:stCondLst>
                                    <p:cond delay="0"/>
                                  </p:stCondLst>
                                  <p:childTnLst>
                                    <p:set>
                                      <p:cBhvr>
                                        <p:cTn id="183" dur="1" fill="hold">
                                          <p:stCondLst>
                                            <p:cond delay="0"/>
                                          </p:stCondLst>
                                        </p:cTn>
                                        <p:tgtEl>
                                          <p:spTgt spid="7">
                                            <p:graphicEl>
                                              <a:chart seriesIdx="1" categoryIdx="18" bldStep="ptInSeries"/>
                                            </p:graphicEl>
                                          </p:spTgt>
                                        </p:tgtEl>
                                        <p:attrNameLst>
                                          <p:attrName>style.visibility</p:attrName>
                                        </p:attrNameLst>
                                      </p:cBhvr>
                                      <p:to>
                                        <p:strVal val="visible"/>
                                      </p:to>
                                    </p:set>
                                    <p:animEffect transition="in" filter="dissolve">
                                      <p:cBhvr>
                                        <p:cTn id="184" dur="500"/>
                                        <p:tgtEl>
                                          <p:spTgt spid="7">
                                            <p:graphicEl>
                                              <a:chart seriesIdx="1" categoryIdx="18" bldStep="ptInSeries"/>
                                            </p:graphicEl>
                                          </p:spTgt>
                                        </p:tgtEl>
                                      </p:cBhvr>
                                    </p:animEffect>
                                  </p:childTnLst>
                                </p:cTn>
                              </p:par>
                            </p:childTnLst>
                          </p:cTn>
                        </p:par>
                      </p:childTnLst>
                    </p:cTn>
                  </p:par>
                  <p:par>
                    <p:cTn id="185" fill="hold">
                      <p:stCondLst>
                        <p:cond delay="indefinite"/>
                      </p:stCondLst>
                      <p:childTnLst>
                        <p:par>
                          <p:cTn id="186" fill="hold">
                            <p:stCondLst>
                              <p:cond delay="0"/>
                            </p:stCondLst>
                            <p:childTnLst>
                              <p:par>
                                <p:cTn id="187" presetID="9" presetClass="entr" presetSubtype="0" fill="hold" grpId="1" nodeType="clickEffect">
                                  <p:stCondLst>
                                    <p:cond delay="0"/>
                                  </p:stCondLst>
                                  <p:childTnLst>
                                    <p:set>
                                      <p:cBhvr>
                                        <p:cTn id="188" dur="1" fill="hold">
                                          <p:stCondLst>
                                            <p:cond delay="0"/>
                                          </p:stCondLst>
                                        </p:cTn>
                                        <p:tgtEl>
                                          <p:spTgt spid="7">
                                            <p:graphicEl>
                                              <a:chart seriesIdx="1" categoryIdx="19" bldStep="ptInSeries"/>
                                            </p:graphicEl>
                                          </p:spTgt>
                                        </p:tgtEl>
                                        <p:attrNameLst>
                                          <p:attrName>style.visibility</p:attrName>
                                        </p:attrNameLst>
                                      </p:cBhvr>
                                      <p:to>
                                        <p:strVal val="visible"/>
                                      </p:to>
                                    </p:set>
                                    <p:animEffect transition="in" filter="dissolve">
                                      <p:cBhvr>
                                        <p:cTn id="189" dur="500"/>
                                        <p:tgtEl>
                                          <p:spTgt spid="7">
                                            <p:graphicEl>
                                              <a:chart seriesIdx="1" categoryIdx="19" bldStep="ptInSeries"/>
                                            </p:graphicEl>
                                          </p:spTgt>
                                        </p:tgtEl>
                                      </p:cBhvr>
                                    </p:animEffect>
                                  </p:childTnLst>
                                </p:cTn>
                              </p:par>
                              <p:par>
                                <p:cTn id="190" presetID="9" presetClass="entr" presetSubtype="0" fill="hold" grpId="1" nodeType="withEffect">
                                  <p:stCondLst>
                                    <p:cond delay="0"/>
                                  </p:stCondLst>
                                  <p:childTnLst>
                                    <p:set>
                                      <p:cBhvr>
                                        <p:cTn id="191" dur="1" fill="hold">
                                          <p:stCondLst>
                                            <p:cond delay="0"/>
                                          </p:stCondLst>
                                        </p:cTn>
                                        <p:tgtEl>
                                          <p:spTgt spid="7">
                                            <p:graphicEl>
                                              <a:chart seriesIdx="1" categoryIdx="20" bldStep="ptInSeries"/>
                                            </p:graphicEl>
                                          </p:spTgt>
                                        </p:tgtEl>
                                        <p:attrNameLst>
                                          <p:attrName>style.visibility</p:attrName>
                                        </p:attrNameLst>
                                      </p:cBhvr>
                                      <p:to>
                                        <p:strVal val="visible"/>
                                      </p:to>
                                    </p:set>
                                    <p:animEffect transition="in" filter="dissolve">
                                      <p:cBhvr>
                                        <p:cTn id="192" dur="500"/>
                                        <p:tgtEl>
                                          <p:spTgt spid="7">
                                            <p:graphicEl>
                                              <a:chart seriesIdx="1" categoryIdx="20" bldStep="ptInSeries"/>
                                            </p:graphicEl>
                                          </p:spTgt>
                                        </p:tgtEl>
                                      </p:cBhvr>
                                    </p:animEffect>
                                  </p:childTnLst>
                                </p:cTn>
                              </p:par>
                              <p:par>
                                <p:cTn id="193" presetID="9" presetClass="entr" presetSubtype="0" fill="hold" grpId="1" nodeType="withEffect">
                                  <p:stCondLst>
                                    <p:cond delay="0"/>
                                  </p:stCondLst>
                                  <p:childTnLst>
                                    <p:set>
                                      <p:cBhvr>
                                        <p:cTn id="194" dur="1" fill="hold">
                                          <p:stCondLst>
                                            <p:cond delay="0"/>
                                          </p:stCondLst>
                                        </p:cTn>
                                        <p:tgtEl>
                                          <p:spTgt spid="7">
                                            <p:graphicEl>
                                              <a:chart seriesIdx="1" categoryIdx="21" bldStep="ptInSeries"/>
                                            </p:graphicEl>
                                          </p:spTgt>
                                        </p:tgtEl>
                                        <p:attrNameLst>
                                          <p:attrName>style.visibility</p:attrName>
                                        </p:attrNameLst>
                                      </p:cBhvr>
                                      <p:to>
                                        <p:strVal val="visible"/>
                                      </p:to>
                                    </p:set>
                                    <p:animEffect transition="in" filter="dissolve">
                                      <p:cBhvr>
                                        <p:cTn id="195" dur="500"/>
                                        <p:tgtEl>
                                          <p:spTgt spid="7">
                                            <p:graphicEl>
                                              <a:chart seriesIdx="1" categoryIdx="21" bldStep="ptInSeries"/>
                                            </p:graphicEl>
                                          </p:spTgt>
                                        </p:tgtEl>
                                      </p:cBhvr>
                                    </p:animEffect>
                                  </p:childTnLst>
                                </p:cTn>
                              </p:par>
                              <p:par>
                                <p:cTn id="196" presetID="9" presetClass="entr" presetSubtype="0" fill="hold" grpId="1" nodeType="withEffect">
                                  <p:stCondLst>
                                    <p:cond delay="0"/>
                                  </p:stCondLst>
                                  <p:childTnLst>
                                    <p:set>
                                      <p:cBhvr>
                                        <p:cTn id="197" dur="1" fill="hold">
                                          <p:stCondLst>
                                            <p:cond delay="0"/>
                                          </p:stCondLst>
                                        </p:cTn>
                                        <p:tgtEl>
                                          <p:spTgt spid="7">
                                            <p:graphicEl>
                                              <a:chart seriesIdx="1" categoryIdx="22" bldStep="ptInSeries"/>
                                            </p:graphicEl>
                                          </p:spTgt>
                                        </p:tgtEl>
                                        <p:attrNameLst>
                                          <p:attrName>style.visibility</p:attrName>
                                        </p:attrNameLst>
                                      </p:cBhvr>
                                      <p:to>
                                        <p:strVal val="visible"/>
                                      </p:to>
                                    </p:set>
                                    <p:animEffect transition="in" filter="dissolve">
                                      <p:cBhvr>
                                        <p:cTn id="198" dur="500"/>
                                        <p:tgtEl>
                                          <p:spTgt spid="7">
                                            <p:graphicEl>
                                              <a:chart seriesIdx="1" categoryIdx="22" bldStep="ptInSeries"/>
                                            </p:graphicEl>
                                          </p:spTgt>
                                        </p:tgtEl>
                                      </p:cBhvr>
                                    </p:animEffect>
                                  </p:childTnLst>
                                </p:cTn>
                              </p:par>
                              <p:par>
                                <p:cTn id="199" presetID="9" presetClass="entr" presetSubtype="0" fill="hold" grpId="1" nodeType="withEffect">
                                  <p:stCondLst>
                                    <p:cond delay="0"/>
                                  </p:stCondLst>
                                  <p:childTnLst>
                                    <p:set>
                                      <p:cBhvr>
                                        <p:cTn id="200" dur="1" fill="hold">
                                          <p:stCondLst>
                                            <p:cond delay="0"/>
                                          </p:stCondLst>
                                        </p:cTn>
                                        <p:tgtEl>
                                          <p:spTgt spid="7">
                                            <p:graphicEl>
                                              <a:chart seriesIdx="1" categoryIdx="23" bldStep="ptInSeries"/>
                                            </p:graphicEl>
                                          </p:spTgt>
                                        </p:tgtEl>
                                        <p:attrNameLst>
                                          <p:attrName>style.visibility</p:attrName>
                                        </p:attrNameLst>
                                      </p:cBhvr>
                                      <p:to>
                                        <p:strVal val="visible"/>
                                      </p:to>
                                    </p:set>
                                    <p:animEffect transition="in" filter="dissolve">
                                      <p:cBhvr>
                                        <p:cTn id="201" dur="500"/>
                                        <p:tgtEl>
                                          <p:spTgt spid="7">
                                            <p:graphicEl>
                                              <a:chart seriesIdx="1" categoryIdx="23" bldStep="ptInSeries"/>
                                            </p:graphicEl>
                                          </p:spTgt>
                                        </p:tgtEl>
                                      </p:cBhvr>
                                    </p:animEffect>
                                  </p:childTnLst>
                                </p:cTn>
                              </p:par>
                            </p:childTnLst>
                          </p:cTn>
                        </p:par>
                      </p:childTnLst>
                    </p:cTn>
                  </p:par>
                  <p:par>
                    <p:cTn id="202" fill="hold">
                      <p:stCondLst>
                        <p:cond delay="indefinite"/>
                      </p:stCondLst>
                      <p:childTnLst>
                        <p:par>
                          <p:cTn id="203" fill="hold">
                            <p:stCondLst>
                              <p:cond delay="0"/>
                            </p:stCondLst>
                            <p:childTnLst>
                              <p:par>
                                <p:cTn id="204" presetID="9" presetClass="entr" presetSubtype="0" fill="hold" grpId="1" nodeType="clickEffect">
                                  <p:stCondLst>
                                    <p:cond delay="0"/>
                                  </p:stCondLst>
                                  <p:childTnLst>
                                    <p:set>
                                      <p:cBhvr>
                                        <p:cTn id="205" dur="1" fill="hold">
                                          <p:stCondLst>
                                            <p:cond delay="0"/>
                                          </p:stCondLst>
                                        </p:cTn>
                                        <p:tgtEl>
                                          <p:spTgt spid="7">
                                            <p:graphicEl>
                                              <a:chart seriesIdx="1" categoryIdx="24" bldStep="ptInSeries"/>
                                            </p:graphicEl>
                                          </p:spTgt>
                                        </p:tgtEl>
                                        <p:attrNameLst>
                                          <p:attrName>style.visibility</p:attrName>
                                        </p:attrNameLst>
                                      </p:cBhvr>
                                      <p:to>
                                        <p:strVal val="visible"/>
                                      </p:to>
                                    </p:set>
                                    <p:animEffect transition="in" filter="dissolve">
                                      <p:cBhvr>
                                        <p:cTn id="206" dur="500"/>
                                        <p:tgtEl>
                                          <p:spTgt spid="7">
                                            <p:graphicEl>
                                              <a:chart seriesIdx="1" categoryIdx="24" bldStep="ptInSeries"/>
                                            </p:graphicEl>
                                          </p:spTgt>
                                        </p:tgtEl>
                                      </p:cBhvr>
                                    </p:animEffect>
                                  </p:childTnLst>
                                </p:cTn>
                              </p:par>
                              <p:par>
                                <p:cTn id="207" presetID="9" presetClass="entr" presetSubtype="0" fill="hold" grpId="1" nodeType="withEffect">
                                  <p:stCondLst>
                                    <p:cond delay="0"/>
                                  </p:stCondLst>
                                  <p:childTnLst>
                                    <p:set>
                                      <p:cBhvr>
                                        <p:cTn id="208" dur="1" fill="hold">
                                          <p:stCondLst>
                                            <p:cond delay="0"/>
                                          </p:stCondLst>
                                        </p:cTn>
                                        <p:tgtEl>
                                          <p:spTgt spid="7">
                                            <p:graphicEl>
                                              <a:chart seriesIdx="1" categoryIdx="25" bldStep="ptInSeries"/>
                                            </p:graphicEl>
                                          </p:spTgt>
                                        </p:tgtEl>
                                        <p:attrNameLst>
                                          <p:attrName>style.visibility</p:attrName>
                                        </p:attrNameLst>
                                      </p:cBhvr>
                                      <p:to>
                                        <p:strVal val="visible"/>
                                      </p:to>
                                    </p:set>
                                    <p:animEffect transition="in" filter="dissolve">
                                      <p:cBhvr>
                                        <p:cTn id="209" dur="500"/>
                                        <p:tgtEl>
                                          <p:spTgt spid="7">
                                            <p:graphicEl>
                                              <a:chart seriesIdx="1" categoryIdx="25" bldStep="ptInSeries"/>
                                            </p:graphicEl>
                                          </p:spTgt>
                                        </p:tgtEl>
                                      </p:cBhvr>
                                    </p:animEffect>
                                  </p:childTnLst>
                                </p:cTn>
                              </p:par>
                              <p:par>
                                <p:cTn id="210" presetID="9" presetClass="entr" presetSubtype="0" fill="hold" grpId="1" nodeType="withEffect">
                                  <p:stCondLst>
                                    <p:cond delay="0"/>
                                  </p:stCondLst>
                                  <p:childTnLst>
                                    <p:set>
                                      <p:cBhvr>
                                        <p:cTn id="211" dur="1" fill="hold">
                                          <p:stCondLst>
                                            <p:cond delay="0"/>
                                          </p:stCondLst>
                                        </p:cTn>
                                        <p:tgtEl>
                                          <p:spTgt spid="7">
                                            <p:graphicEl>
                                              <a:chart seriesIdx="1" categoryIdx="26" bldStep="ptInSeries"/>
                                            </p:graphicEl>
                                          </p:spTgt>
                                        </p:tgtEl>
                                        <p:attrNameLst>
                                          <p:attrName>style.visibility</p:attrName>
                                        </p:attrNameLst>
                                      </p:cBhvr>
                                      <p:to>
                                        <p:strVal val="visible"/>
                                      </p:to>
                                    </p:set>
                                    <p:animEffect transition="in" filter="dissolve">
                                      <p:cBhvr>
                                        <p:cTn id="212" dur="500"/>
                                        <p:tgtEl>
                                          <p:spTgt spid="7">
                                            <p:graphicEl>
                                              <a:chart seriesIdx="1" categoryIdx="26" bldStep="ptInSeries"/>
                                            </p:graphicEl>
                                          </p:spTgt>
                                        </p:tgtEl>
                                      </p:cBhvr>
                                    </p:animEffect>
                                  </p:childTnLst>
                                </p:cTn>
                              </p:par>
                              <p:par>
                                <p:cTn id="213" presetID="9" presetClass="entr" presetSubtype="0" fill="hold" grpId="1" nodeType="withEffect">
                                  <p:stCondLst>
                                    <p:cond delay="0"/>
                                  </p:stCondLst>
                                  <p:childTnLst>
                                    <p:set>
                                      <p:cBhvr>
                                        <p:cTn id="214" dur="1" fill="hold">
                                          <p:stCondLst>
                                            <p:cond delay="0"/>
                                          </p:stCondLst>
                                        </p:cTn>
                                        <p:tgtEl>
                                          <p:spTgt spid="7">
                                            <p:graphicEl>
                                              <a:chart seriesIdx="1" categoryIdx="27" bldStep="ptInSeries"/>
                                            </p:graphicEl>
                                          </p:spTgt>
                                        </p:tgtEl>
                                        <p:attrNameLst>
                                          <p:attrName>style.visibility</p:attrName>
                                        </p:attrNameLst>
                                      </p:cBhvr>
                                      <p:to>
                                        <p:strVal val="visible"/>
                                      </p:to>
                                    </p:set>
                                    <p:animEffect transition="in" filter="dissolve">
                                      <p:cBhvr>
                                        <p:cTn id="215" dur="500"/>
                                        <p:tgtEl>
                                          <p:spTgt spid="7">
                                            <p:graphicEl>
                                              <a:chart seriesIdx="1" categoryIdx="27" bldStep="ptInSeries"/>
                                            </p:graphicEl>
                                          </p:spTgt>
                                        </p:tgtEl>
                                      </p:cBhvr>
                                    </p:animEffect>
                                  </p:childTnLst>
                                </p:cTn>
                              </p:par>
                              <p:par>
                                <p:cTn id="216" presetID="9" presetClass="entr" presetSubtype="0" fill="hold" grpId="1" nodeType="withEffect">
                                  <p:stCondLst>
                                    <p:cond delay="0"/>
                                  </p:stCondLst>
                                  <p:childTnLst>
                                    <p:set>
                                      <p:cBhvr>
                                        <p:cTn id="217" dur="1" fill="hold">
                                          <p:stCondLst>
                                            <p:cond delay="0"/>
                                          </p:stCondLst>
                                        </p:cTn>
                                        <p:tgtEl>
                                          <p:spTgt spid="7">
                                            <p:graphicEl>
                                              <a:chart seriesIdx="1" categoryIdx="28" bldStep="ptInSeries"/>
                                            </p:graphicEl>
                                          </p:spTgt>
                                        </p:tgtEl>
                                        <p:attrNameLst>
                                          <p:attrName>style.visibility</p:attrName>
                                        </p:attrNameLst>
                                      </p:cBhvr>
                                      <p:to>
                                        <p:strVal val="visible"/>
                                      </p:to>
                                    </p:set>
                                    <p:animEffect transition="in" filter="dissolve">
                                      <p:cBhvr>
                                        <p:cTn id="218" dur="500"/>
                                        <p:tgtEl>
                                          <p:spTgt spid="7">
                                            <p:graphicEl>
                                              <a:chart seriesIdx="1" categoryIdx="28" bldStep="ptInSeries"/>
                                            </p:graphicEl>
                                          </p:spTgt>
                                        </p:tgtEl>
                                      </p:cBhvr>
                                    </p:animEffect>
                                  </p:childTnLst>
                                </p:cTn>
                              </p:par>
                              <p:par>
                                <p:cTn id="219" presetID="9" presetClass="entr" presetSubtype="0" fill="hold" grpId="1" nodeType="withEffect">
                                  <p:stCondLst>
                                    <p:cond delay="0"/>
                                  </p:stCondLst>
                                  <p:childTnLst>
                                    <p:set>
                                      <p:cBhvr>
                                        <p:cTn id="220" dur="1" fill="hold">
                                          <p:stCondLst>
                                            <p:cond delay="0"/>
                                          </p:stCondLst>
                                        </p:cTn>
                                        <p:tgtEl>
                                          <p:spTgt spid="7">
                                            <p:graphicEl>
                                              <a:chart seriesIdx="1" categoryIdx="29" bldStep="ptInSeries"/>
                                            </p:graphicEl>
                                          </p:spTgt>
                                        </p:tgtEl>
                                        <p:attrNameLst>
                                          <p:attrName>style.visibility</p:attrName>
                                        </p:attrNameLst>
                                      </p:cBhvr>
                                      <p:to>
                                        <p:strVal val="visible"/>
                                      </p:to>
                                    </p:set>
                                    <p:animEffect transition="in" filter="dissolve">
                                      <p:cBhvr>
                                        <p:cTn id="221" dur="500"/>
                                        <p:tgtEl>
                                          <p:spTgt spid="7">
                                            <p:graphicEl>
                                              <a:chart seriesIdx="1" categoryIdx="29" bldStep="ptInSeries"/>
                                            </p:graphicEl>
                                          </p:spTgt>
                                        </p:tgtEl>
                                      </p:cBhvr>
                                    </p:animEffect>
                                  </p:childTnLst>
                                </p:cTn>
                              </p:par>
                              <p:par>
                                <p:cTn id="222" presetID="9" presetClass="entr" presetSubtype="0" fill="hold" grpId="1" nodeType="withEffect">
                                  <p:stCondLst>
                                    <p:cond delay="0"/>
                                  </p:stCondLst>
                                  <p:childTnLst>
                                    <p:set>
                                      <p:cBhvr>
                                        <p:cTn id="223" dur="1" fill="hold">
                                          <p:stCondLst>
                                            <p:cond delay="0"/>
                                          </p:stCondLst>
                                        </p:cTn>
                                        <p:tgtEl>
                                          <p:spTgt spid="7">
                                            <p:graphicEl>
                                              <a:chart seriesIdx="1" categoryIdx="30" bldStep="ptInSeries"/>
                                            </p:graphicEl>
                                          </p:spTgt>
                                        </p:tgtEl>
                                        <p:attrNameLst>
                                          <p:attrName>style.visibility</p:attrName>
                                        </p:attrNameLst>
                                      </p:cBhvr>
                                      <p:to>
                                        <p:strVal val="visible"/>
                                      </p:to>
                                    </p:set>
                                    <p:animEffect transition="in" filter="dissolve">
                                      <p:cBhvr>
                                        <p:cTn id="224" dur="500"/>
                                        <p:tgtEl>
                                          <p:spTgt spid="7">
                                            <p:graphicEl>
                                              <a:chart seriesIdx="1" categoryIdx="30" bldStep="ptInSeries"/>
                                            </p:graphicEl>
                                          </p:spTgt>
                                        </p:tgtEl>
                                      </p:cBhvr>
                                    </p:animEffect>
                                  </p:childTnLst>
                                </p:cTn>
                              </p:par>
                            </p:childTnLst>
                          </p:cTn>
                        </p:par>
                      </p:childTnLst>
                    </p:cTn>
                  </p:par>
                  <p:par>
                    <p:cTn id="225" fill="hold">
                      <p:stCondLst>
                        <p:cond delay="indefinite"/>
                      </p:stCondLst>
                      <p:childTnLst>
                        <p:par>
                          <p:cTn id="226" fill="hold">
                            <p:stCondLst>
                              <p:cond delay="0"/>
                            </p:stCondLst>
                            <p:childTnLst>
                              <p:par>
                                <p:cTn id="227" presetID="9" presetClass="entr" presetSubtype="0" fill="hold" grpId="1" nodeType="clickEffect">
                                  <p:stCondLst>
                                    <p:cond delay="0"/>
                                  </p:stCondLst>
                                  <p:childTnLst>
                                    <p:set>
                                      <p:cBhvr>
                                        <p:cTn id="228" dur="1" fill="hold">
                                          <p:stCondLst>
                                            <p:cond delay="0"/>
                                          </p:stCondLst>
                                        </p:cTn>
                                        <p:tgtEl>
                                          <p:spTgt spid="7">
                                            <p:graphicEl>
                                              <a:chart seriesIdx="1" categoryIdx="31" bldStep="ptInSeries"/>
                                            </p:graphicEl>
                                          </p:spTgt>
                                        </p:tgtEl>
                                        <p:attrNameLst>
                                          <p:attrName>style.visibility</p:attrName>
                                        </p:attrNameLst>
                                      </p:cBhvr>
                                      <p:to>
                                        <p:strVal val="visible"/>
                                      </p:to>
                                    </p:set>
                                    <p:animEffect transition="in" filter="dissolve">
                                      <p:cBhvr>
                                        <p:cTn id="229" dur="500"/>
                                        <p:tgtEl>
                                          <p:spTgt spid="7">
                                            <p:graphicEl>
                                              <a:chart seriesIdx="1" categoryIdx="31" bldStep="ptInSeries"/>
                                            </p:graphicEl>
                                          </p:spTgt>
                                        </p:tgtEl>
                                      </p:cBhvr>
                                    </p:animEffect>
                                  </p:childTnLst>
                                </p:cTn>
                              </p:par>
                              <p:par>
                                <p:cTn id="230" presetID="9" presetClass="entr" presetSubtype="0" fill="hold" grpId="1" nodeType="withEffect">
                                  <p:stCondLst>
                                    <p:cond delay="0"/>
                                  </p:stCondLst>
                                  <p:childTnLst>
                                    <p:set>
                                      <p:cBhvr>
                                        <p:cTn id="231" dur="1" fill="hold">
                                          <p:stCondLst>
                                            <p:cond delay="0"/>
                                          </p:stCondLst>
                                        </p:cTn>
                                        <p:tgtEl>
                                          <p:spTgt spid="7">
                                            <p:graphicEl>
                                              <a:chart seriesIdx="1" categoryIdx="32" bldStep="ptInSeries"/>
                                            </p:graphicEl>
                                          </p:spTgt>
                                        </p:tgtEl>
                                        <p:attrNameLst>
                                          <p:attrName>style.visibility</p:attrName>
                                        </p:attrNameLst>
                                      </p:cBhvr>
                                      <p:to>
                                        <p:strVal val="visible"/>
                                      </p:to>
                                    </p:set>
                                    <p:animEffect transition="in" filter="dissolve">
                                      <p:cBhvr>
                                        <p:cTn id="232" dur="500"/>
                                        <p:tgtEl>
                                          <p:spTgt spid="7">
                                            <p:graphicEl>
                                              <a:chart seriesIdx="1" categoryIdx="32" bldStep="ptInSeries"/>
                                            </p:graphicEl>
                                          </p:spTgt>
                                        </p:tgtEl>
                                      </p:cBhvr>
                                    </p:animEffect>
                                  </p:childTnLst>
                                </p:cTn>
                              </p:par>
                              <p:par>
                                <p:cTn id="233" presetID="9" presetClass="entr" presetSubtype="0" fill="hold" grpId="1" nodeType="withEffect">
                                  <p:stCondLst>
                                    <p:cond delay="0"/>
                                  </p:stCondLst>
                                  <p:childTnLst>
                                    <p:set>
                                      <p:cBhvr>
                                        <p:cTn id="234" dur="1" fill="hold">
                                          <p:stCondLst>
                                            <p:cond delay="0"/>
                                          </p:stCondLst>
                                        </p:cTn>
                                        <p:tgtEl>
                                          <p:spTgt spid="7">
                                            <p:graphicEl>
                                              <a:chart seriesIdx="1" categoryIdx="33" bldStep="ptInSeries"/>
                                            </p:graphicEl>
                                          </p:spTgt>
                                        </p:tgtEl>
                                        <p:attrNameLst>
                                          <p:attrName>style.visibility</p:attrName>
                                        </p:attrNameLst>
                                      </p:cBhvr>
                                      <p:to>
                                        <p:strVal val="visible"/>
                                      </p:to>
                                    </p:set>
                                    <p:animEffect transition="in" filter="dissolve">
                                      <p:cBhvr>
                                        <p:cTn id="235" dur="500"/>
                                        <p:tgtEl>
                                          <p:spTgt spid="7">
                                            <p:graphicEl>
                                              <a:chart seriesIdx="1" categoryIdx="33" bldStep="ptInSeries"/>
                                            </p:graphicEl>
                                          </p:spTgt>
                                        </p:tgtEl>
                                      </p:cBhvr>
                                    </p:animEffect>
                                  </p:childTnLst>
                                </p:cTn>
                              </p:par>
                              <p:par>
                                <p:cTn id="236" presetID="9" presetClass="entr" presetSubtype="0" fill="hold" grpId="1" nodeType="withEffect">
                                  <p:stCondLst>
                                    <p:cond delay="0"/>
                                  </p:stCondLst>
                                  <p:childTnLst>
                                    <p:set>
                                      <p:cBhvr>
                                        <p:cTn id="237" dur="1" fill="hold">
                                          <p:stCondLst>
                                            <p:cond delay="0"/>
                                          </p:stCondLst>
                                        </p:cTn>
                                        <p:tgtEl>
                                          <p:spTgt spid="7">
                                            <p:graphicEl>
                                              <a:chart seriesIdx="1" categoryIdx="34" bldStep="ptInSeries"/>
                                            </p:graphicEl>
                                          </p:spTgt>
                                        </p:tgtEl>
                                        <p:attrNameLst>
                                          <p:attrName>style.visibility</p:attrName>
                                        </p:attrNameLst>
                                      </p:cBhvr>
                                      <p:to>
                                        <p:strVal val="visible"/>
                                      </p:to>
                                    </p:set>
                                    <p:animEffect transition="in" filter="dissolve">
                                      <p:cBhvr>
                                        <p:cTn id="238" dur="500"/>
                                        <p:tgtEl>
                                          <p:spTgt spid="7">
                                            <p:graphicEl>
                                              <a:chart seriesIdx="1" categoryIdx="34" bldStep="ptInSeries"/>
                                            </p:graphicEl>
                                          </p:spTgt>
                                        </p:tgtEl>
                                      </p:cBhvr>
                                    </p:animEffect>
                                  </p:childTnLst>
                                </p:cTn>
                              </p:par>
                              <p:par>
                                <p:cTn id="239" presetID="9" presetClass="entr" presetSubtype="0" fill="hold" grpId="1" nodeType="withEffect">
                                  <p:stCondLst>
                                    <p:cond delay="0"/>
                                  </p:stCondLst>
                                  <p:childTnLst>
                                    <p:set>
                                      <p:cBhvr>
                                        <p:cTn id="240" dur="1" fill="hold">
                                          <p:stCondLst>
                                            <p:cond delay="0"/>
                                          </p:stCondLst>
                                        </p:cTn>
                                        <p:tgtEl>
                                          <p:spTgt spid="7">
                                            <p:graphicEl>
                                              <a:chart seriesIdx="1" categoryIdx="35" bldStep="ptInSeries"/>
                                            </p:graphicEl>
                                          </p:spTgt>
                                        </p:tgtEl>
                                        <p:attrNameLst>
                                          <p:attrName>style.visibility</p:attrName>
                                        </p:attrNameLst>
                                      </p:cBhvr>
                                      <p:to>
                                        <p:strVal val="visible"/>
                                      </p:to>
                                    </p:set>
                                    <p:animEffect transition="in" filter="dissolve">
                                      <p:cBhvr>
                                        <p:cTn id="241" dur="500"/>
                                        <p:tgtEl>
                                          <p:spTgt spid="7">
                                            <p:graphicEl>
                                              <a:chart seriesIdx="1" categoryIdx="35" bldStep="ptIn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1" uiExpand="1">
        <p:bldSub>
          <a:bldChart bld="seriesEl"/>
        </p:bldSub>
      </p:bldGraphic>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6B2911B4-A27B-59E0-431A-8B57E6387EDD}"/>
              </a:ext>
            </a:extLst>
          </p:cNvPr>
          <p:cNvSpPr>
            <a:spLocks noGrp="1"/>
          </p:cNvSpPr>
          <p:nvPr>
            <p:ph type="ctrTitle"/>
          </p:nvPr>
        </p:nvSpPr>
        <p:spPr>
          <a:xfrm>
            <a:off x="699713" y="248038"/>
            <a:ext cx="7063721" cy="1159200"/>
          </a:xfrm>
        </p:spPr>
        <p:txBody>
          <a:bodyPr anchor="ctr">
            <a:normAutofit/>
          </a:bodyPr>
          <a:lstStyle/>
          <a:p>
            <a:pPr marL="0" marR="0" lvl="0" indent="0" algn="l">
              <a:spcBef>
                <a:spcPts val="0"/>
              </a:spcBef>
              <a:spcAft>
                <a:spcPts val="0"/>
              </a:spcAft>
            </a:pPr>
            <a:r>
              <a:rPr lang="en-US" sz="400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Sleep &amp; Athletic Performance</a:t>
            </a:r>
            <a:endParaRPr lang="en-US" sz="4000">
              <a:solidFill>
                <a:srgbClr val="FFFFFF"/>
              </a:solidFill>
            </a:endParaRPr>
          </a:p>
        </p:txBody>
      </p:sp>
      <p:sp>
        <p:nvSpPr>
          <p:cNvPr id="7" name="Subtitle 6">
            <a:extLst>
              <a:ext uri="{FF2B5EF4-FFF2-40B4-BE49-F238E27FC236}">
                <a16:creationId xmlns:a16="http://schemas.microsoft.com/office/drawing/2014/main" id="{B16EA6F5-9A1C-D1CC-4138-762AADEE4512}"/>
              </a:ext>
            </a:extLst>
          </p:cNvPr>
          <p:cNvSpPr>
            <a:spLocks noGrp="1"/>
          </p:cNvSpPr>
          <p:nvPr>
            <p:ph type="subTitle" idx="1"/>
          </p:nvPr>
        </p:nvSpPr>
        <p:spPr>
          <a:xfrm>
            <a:off x="8572499" y="390832"/>
            <a:ext cx="3233585" cy="873612"/>
          </a:xfrm>
        </p:spPr>
        <p:txBody>
          <a:bodyPr anchor="ctr">
            <a:normAutofit/>
          </a:bodyPr>
          <a:lstStyle/>
          <a:p>
            <a:pPr algn="l"/>
            <a:r>
              <a:rPr lang="en-US" sz="200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Success Stories</a:t>
            </a:r>
          </a:p>
          <a:p>
            <a:pPr algn="l"/>
            <a:r>
              <a:rPr lang="en-US" sz="200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Recovery</a:t>
            </a:r>
          </a:p>
          <a:p>
            <a:pPr algn="l"/>
            <a:endParaRPr lang="en-US" sz="2000">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Graphic 10" descr="Body Builder">
            <a:extLst>
              <a:ext uri="{FF2B5EF4-FFF2-40B4-BE49-F238E27FC236}">
                <a16:creationId xmlns:a16="http://schemas.microsoft.com/office/drawing/2014/main" id="{0CE298CA-2CED-FF4D-1355-51CA11AEC54E}"/>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869919" y="1966293"/>
            <a:ext cx="4452160" cy="4452160"/>
          </a:xfrm>
          <a:prstGeom prst="rect">
            <a:avLst/>
          </a:prstGeom>
        </p:spPr>
      </p:pic>
    </p:spTree>
    <p:extLst>
      <p:ext uri="{BB962C8B-B14F-4D97-AF65-F5344CB8AC3E}">
        <p14:creationId xmlns:p14="http://schemas.microsoft.com/office/powerpoint/2010/main" val="10714324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EB85B3D8-1E85-4E55-9F6B-4DB259252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565D006-DAC2-5529-F296-9237375077AF}"/>
              </a:ext>
            </a:extLst>
          </p:cNvPr>
          <p:cNvSpPr>
            <a:spLocks noGrp="1"/>
          </p:cNvSpPr>
          <p:nvPr>
            <p:ph type="title"/>
          </p:nvPr>
        </p:nvSpPr>
        <p:spPr>
          <a:xfrm>
            <a:off x="1045028" y="1482631"/>
            <a:ext cx="3892732" cy="4199710"/>
          </a:xfrm>
        </p:spPr>
        <p:txBody>
          <a:bodyPr anchor="ctr">
            <a:normAutofit/>
          </a:bodyPr>
          <a:lstStyle/>
          <a:p>
            <a:r>
              <a:rPr lang="en-US" sz="5400" dirty="0">
                <a:effectLst/>
                <a:latin typeface="Calibri" panose="020F0502020204030204" pitchFamily="34" charset="0"/>
                <a:ea typeface="Calibri" panose="020F0502020204030204" pitchFamily="34" charset="0"/>
                <a:cs typeface="Times New Roman" panose="02020603050405020304" pitchFamily="18" charset="0"/>
              </a:rPr>
              <a:t>Success Stories</a:t>
            </a:r>
            <a:endParaRPr lang="en-US" sz="5400" dirty="0"/>
          </a:p>
        </p:txBody>
      </p:sp>
      <p:grpSp>
        <p:nvGrpSpPr>
          <p:cNvPr id="21" name="Group 20">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54317"/>
            <a:ext cx="731521" cy="673460"/>
            <a:chOff x="3940602" y="308034"/>
            <a:chExt cx="2116791" cy="3428999"/>
          </a:xfrm>
          <a:solidFill>
            <a:schemeClr val="accent4"/>
          </a:solidFill>
        </p:grpSpPr>
        <p:sp>
          <p:nvSpPr>
            <p:cNvPr id="22" name="Rectangle 21">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Rectangle 25">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982976"/>
            <a:ext cx="6009366" cy="512063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6BCB8727-CEA7-DD24-E874-845B87A3283A}"/>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83595" y="2524105"/>
            <a:ext cx="892364" cy="1213895"/>
          </a:xfrm>
          <a:prstGeom prst="rect">
            <a:avLst/>
          </a:prstGeom>
        </p:spPr>
      </p:pic>
      <p:sp>
        <p:nvSpPr>
          <p:cNvPr id="6" name="Rectangle 5">
            <a:extLst>
              <a:ext uri="{FF2B5EF4-FFF2-40B4-BE49-F238E27FC236}">
                <a16:creationId xmlns:a16="http://schemas.microsoft.com/office/drawing/2014/main" id="{46D7AD73-CED0-A7D1-272E-EE21377EF4AC}"/>
              </a:ext>
            </a:extLst>
          </p:cNvPr>
          <p:cNvSpPr/>
          <p:nvPr/>
        </p:nvSpPr>
        <p:spPr>
          <a:xfrm>
            <a:off x="6286562" y="3836836"/>
            <a:ext cx="2570753" cy="2584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defTabSz="242316">
              <a:spcAft>
                <a:spcPts val="600"/>
              </a:spcAft>
            </a:pPr>
            <a:r>
              <a:rPr lang="en-US" sz="1272" b="1" kern="1200">
                <a:solidFill>
                  <a:schemeClr val="lt1"/>
                </a:solidFill>
                <a:latin typeface="+mn-lt"/>
                <a:ea typeface="+mn-ea"/>
                <a:cs typeface="+mn-cs"/>
              </a:rPr>
              <a:t>2014 Winter Olympics</a:t>
            </a:r>
            <a:endParaRPr lang="en-US" sz="2400" b="1"/>
          </a:p>
        </p:txBody>
      </p:sp>
      <p:pic>
        <p:nvPicPr>
          <p:cNvPr id="7" name="Picture 6">
            <a:extLst>
              <a:ext uri="{FF2B5EF4-FFF2-40B4-BE49-F238E27FC236}">
                <a16:creationId xmlns:a16="http://schemas.microsoft.com/office/drawing/2014/main" id="{56825920-7EC8-B050-57B4-8FD903F1299A}"/>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970174" y="4095304"/>
            <a:ext cx="1270521" cy="1270521"/>
          </a:xfrm>
          <a:prstGeom prst="rect">
            <a:avLst/>
          </a:prstGeom>
        </p:spPr>
      </p:pic>
      <p:pic>
        <p:nvPicPr>
          <p:cNvPr id="8" name="Picture 7">
            <a:extLst>
              <a:ext uri="{FF2B5EF4-FFF2-40B4-BE49-F238E27FC236}">
                <a16:creationId xmlns:a16="http://schemas.microsoft.com/office/drawing/2014/main" id="{A0342069-E27A-6615-E0B7-AAFDCD91200D}"/>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240695" y="4095304"/>
            <a:ext cx="1270521" cy="1270521"/>
          </a:xfrm>
          <a:prstGeom prst="rect">
            <a:avLst/>
          </a:prstGeom>
        </p:spPr>
      </p:pic>
      <p:pic>
        <p:nvPicPr>
          <p:cNvPr id="9" name="Picture 8">
            <a:extLst>
              <a:ext uri="{FF2B5EF4-FFF2-40B4-BE49-F238E27FC236}">
                <a16:creationId xmlns:a16="http://schemas.microsoft.com/office/drawing/2014/main" id="{9C995B58-FC12-AF51-69C0-CD1B57AC272E}"/>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605435" y="4095304"/>
            <a:ext cx="1270521" cy="1270521"/>
          </a:xfrm>
          <a:prstGeom prst="rect">
            <a:avLst/>
          </a:prstGeom>
        </p:spPr>
      </p:pic>
      <p:pic>
        <p:nvPicPr>
          <p:cNvPr id="10" name="Picture 9">
            <a:extLst>
              <a:ext uri="{FF2B5EF4-FFF2-40B4-BE49-F238E27FC236}">
                <a16:creationId xmlns:a16="http://schemas.microsoft.com/office/drawing/2014/main" id="{02A4C4EC-4AEB-4A10-85BE-0B448F0432B7}"/>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875956" y="4095304"/>
            <a:ext cx="1270521" cy="1270521"/>
          </a:xfrm>
          <a:prstGeom prst="rect">
            <a:avLst/>
          </a:prstGeom>
        </p:spPr>
      </p:pic>
      <p:pic>
        <p:nvPicPr>
          <p:cNvPr id="11" name="Picture 10">
            <a:extLst>
              <a:ext uri="{FF2B5EF4-FFF2-40B4-BE49-F238E27FC236}">
                <a16:creationId xmlns:a16="http://schemas.microsoft.com/office/drawing/2014/main" id="{E21EAAD3-32CF-D806-8DAD-B030FE9738B0}"/>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146477" y="3891205"/>
            <a:ext cx="2275210" cy="1279806"/>
          </a:xfrm>
          <a:prstGeom prst="rect">
            <a:avLst/>
          </a:prstGeom>
        </p:spPr>
      </p:pic>
      <p:pic>
        <p:nvPicPr>
          <p:cNvPr id="14" name="Picture 13" descr="A picture containing person, sport, player, athletic game&#10;&#10;Description automatically generated">
            <a:extLst>
              <a:ext uri="{FF2B5EF4-FFF2-40B4-BE49-F238E27FC236}">
                <a16:creationId xmlns:a16="http://schemas.microsoft.com/office/drawing/2014/main" id="{7499CA72-39CC-D83A-A5B5-5DEBDE7F56C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04527" y="2442928"/>
            <a:ext cx="2168356" cy="1219700"/>
          </a:xfrm>
          <a:prstGeom prst="rect">
            <a:avLst/>
          </a:prstGeom>
        </p:spPr>
      </p:pic>
      <p:pic>
        <p:nvPicPr>
          <p:cNvPr id="12" name="Picture 11" descr="A close up of a sign&#10;&#10;Description automatically generated">
            <a:extLst>
              <a:ext uri="{FF2B5EF4-FFF2-40B4-BE49-F238E27FC236}">
                <a16:creationId xmlns:a16="http://schemas.microsoft.com/office/drawing/2014/main" id="{F8893582-D21E-5838-EA80-E163E105D25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15974" y="1803910"/>
            <a:ext cx="1213895" cy="1213895"/>
          </a:xfrm>
          <a:prstGeom prst="rect">
            <a:avLst/>
          </a:prstGeom>
        </p:spPr>
      </p:pic>
    </p:spTree>
    <p:extLst>
      <p:ext uri="{BB962C8B-B14F-4D97-AF65-F5344CB8AC3E}">
        <p14:creationId xmlns:p14="http://schemas.microsoft.com/office/powerpoint/2010/main" val="9329127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DEDCC5D-8B8A-40DB-BE90-A3AA27C64A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65167ED7-6315-43AB-B1B6-C326D5FD8F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14" name="Rectangle 13">
              <a:extLst>
                <a:ext uri="{FF2B5EF4-FFF2-40B4-BE49-F238E27FC236}">
                  <a16:creationId xmlns:a16="http://schemas.microsoft.com/office/drawing/2014/main" id="{EF4D8839-FB03-487D-ACC8-8BFEDD4FEB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EF75023-9A3B-42FC-B704-61A8F7BEF4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922919"/>
            <a:ext cx="11111729" cy="546125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16BC8B01-A130-108D-700F-6715362216F5}"/>
              </a:ext>
            </a:extLst>
          </p:cNvPr>
          <p:cNvSpPr>
            <a:spLocks noGrp="1"/>
          </p:cNvSpPr>
          <p:nvPr>
            <p:ph type="title"/>
          </p:nvPr>
        </p:nvSpPr>
        <p:spPr>
          <a:xfrm>
            <a:off x="853120" y="416946"/>
            <a:ext cx="9849751" cy="1349671"/>
          </a:xfrm>
        </p:spPr>
        <p:txBody>
          <a:bodyPr anchor="b">
            <a:normAutofit/>
          </a:bodyPr>
          <a:lstStyle/>
          <a:p>
            <a:r>
              <a:rPr lang="en-US" sz="5400"/>
              <a:t>Sleep Recovery in Athletes</a:t>
            </a:r>
            <a:endParaRPr lang="en-US" sz="5400" dirty="0"/>
          </a:p>
        </p:txBody>
      </p:sp>
      <p:sp>
        <p:nvSpPr>
          <p:cNvPr id="4" name="Content Placeholder 3">
            <a:extLst>
              <a:ext uri="{FF2B5EF4-FFF2-40B4-BE49-F238E27FC236}">
                <a16:creationId xmlns:a16="http://schemas.microsoft.com/office/drawing/2014/main" id="{3DDE7E7C-5D0F-3FD4-85FA-52BEB7A018CC}"/>
              </a:ext>
            </a:extLst>
          </p:cNvPr>
          <p:cNvSpPr>
            <a:spLocks noGrp="1"/>
          </p:cNvSpPr>
          <p:nvPr>
            <p:ph idx="1"/>
          </p:nvPr>
        </p:nvSpPr>
        <p:spPr>
          <a:xfrm>
            <a:off x="1178848" y="1940560"/>
            <a:ext cx="9956512" cy="3545642"/>
          </a:xfrm>
        </p:spPr>
        <p:txBody>
          <a:bodyPr>
            <a:noAutofit/>
          </a:bodyPr>
          <a:lstStyle/>
          <a:p>
            <a:pPr marL="118872" indent="-118872" defTabSz="475488">
              <a:spcBef>
                <a:spcPts val="520"/>
              </a:spcBef>
            </a:pPr>
            <a:r>
              <a:rPr lang="en-US" sz="2000" b="1" kern="1200">
                <a:solidFill>
                  <a:srgbClr val="EE2024"/>
                </a:solidFill>
                <a:latin typeface="Verdana" panose="020B0604030504040204" pitchFamily="34" charset="0"/>
                <a:ea typeface="+mn-ea"/>
                <a:cs typeface="+mn-cs"/>
              </a:rPr>
              <a:t>Sleep extension </a:t>
            </a:r>
            <a:r>
              <a:rPr lang="en-US" sz="2000" kern="1200">
                <a:solidFill>
                  <a:srgbClr val="000000"/>
                </a:solidFill>
                <a:latin typeface="Verdana" panose="020B0604030504040204" pitchFamily="34" charset="0"/>
                <a:ea typeface="+mn-ea"/>
                <a:cs typeface="+mn-cs"/>
              </a:rPr>
              <a:t>can positively affect:</a:t>
            </a:r>
          </a:p>
          <a:p>
            <a:pPr marL="356616" lvl="1" indent="-118872" defTabSz="475488">
              <a:spcBef>
                <a:spcPts val="260"/>
              </a:spcBef>
            </a:pPr>
            <a:r>
              <a:rPr lang="en-US" sz="2000" kern="1200">
                <a:solidFill>
                  <a:srgbClr val="000000"/>
                </a:solidFill>
                <a:latin typeface="Verdana" panose="020B0604030504040204" pitchFamily="34" charset="0"/>
                <a:ea typeface="+mn-ea"/>
                <a:cs typeface="+mn-cs"/>
              </a:rPr>
              <a:t>reaction times, </a:t>
            </a:r>
          </a:p>
          <a:p>
            <a:pPr marL="356616" lvl="1" indent="-118872" defTabSz="475488">
              <a:spcBef>
                <a:spcPts val="260"/>
              </a:spcBef>
            </a:pPr>
            <a:r>
              <a:rPr lang="en-US" sz="2000" kern="1200">
                <a:solidFill>
                  <a:srgbClr val="000000"/>
                </a:solidFill>
                <a:latin typeface="Verdana" panose="020B0604030504040204" pitchFamily="34" charset="0"/>
                <a:ea typeface="+mn-ea"/>
                <a:cs typeface="+mn-cs"/>
              </a:rPr>
              <a:t>mood, </a:t>
            </a:r>
          </a:p>
          <a:p>
            <a:pPr marL="356616" lvl="1" indent="-118872" defTabSz="475488">
              <a:spcBef>
                <a:spcPts val="260"/>
              </a:spcBef>
            </a:pPr>
            <a:r>
              <a:rPr lang="en-US" sz="2000" kern="1200">
                <a:solidFill>
                  <a:srgbClr val="000000"/>
                </a:solidFill>
                <a:latin typeface="Verdana" panose="020B0604030504040204" pitchFamily="34" charset="0"/>
                <a:ea typeface="+mn-ea"/>
                <a:cs typeface="+mn-cs"/>
              </a:rPr>
              <a:t>sprint times, </a:t>
            </a:r>
          </a:p>
          <a:p>
            <a:pPr marL="356616" lvl="1" indent="-118872" defTabSz="475488">
              <a:spcBef>
                <a:spcPts val="260"/>
              </a:spcBef>
            </a:pPr>
            <a:r>
              <a:rPr lang="en-US" sz="2000" kern="1200">
                <a:solidFill>
                  <a:srgbClr val="000000"/>
                </a:solidFill>
                <a:latin typeface="Verdana" panose="020B0604030504040204" pitchFamily="34" charset="0"/>
                <a:ea typeface="+mn-ea"/>
                <a:cs typeface="+mn-cs"/>
              </a:rPr>
              <a:t>tennis serve accuracy, </a:t>
            </a:r>
          </a:p>
          <a:p>
            <a:pPr marL="356616" lvl="1" indent="-118872" defTabSz="475488">
              <a:spcBef>
                <a:spcPts val="260"/>
              </a:spcBef>
            </a:pPr>
            <a:r>
              <a:rPr lang="en-US" sz="2000" kern="1200">
                <a:solidFill>
                  <a:srgbClr val="000000"/>
                </a:solidFill>
                <a:latin typeface="Verdana" panose="020B0604030504040204" pitchFamily="34" charset="0"/>
                <a:ea typeface="+mn-ea"/>
                <a:cs typeface="+mn-cs"/>
              </a:rPr>
              <a:t>swim turns, </a:t>
            </a:r>
          </a:p>
          <a:p>
            <a:pPr marL="356616" lvl="1" indent="-118872" defTabSz="475488">
              <a:spcBef>
                <a:spcPts val="260"/>
              </a:spcBef>
            </a:pPr>
            <a:r>
              <a:rPr lang="en-US" sz="2000" kern="1200">
                <a:solidFill>
                  <a:srgbClr val="000000"/>
                </a:solidFill>
                <a:latin typeface="Verdana" panose="020B0604030504040204" pitchFamily="34" charset="0"/>
                <a:ea typeface="+mn-ea"/>
                <a:cs typeface="+mn-cs"/>
              </a:rPr>
              <a:t>kick stroke efficiency, and </a:t>
            </a:r>
          </a:p>
          <a:p>
            <a:pPr marL="356616" lvl="1" indent="-118872" defTabSz="475488">
              <a:spcBef>
                <a:spcPts val="260"/>
              </a:spcBef>
            </a:pPr>
            <a:r>
              <a:rPr lang="en-US" sz="2000" kern="1200">
                <a:solidFill>
                  <a:srgbClr val="000000"/>
                </a:solidFill>
                <a:latin typeface="Verdana" panose="020B0604030504040204" pitchFamily="34" charset="0"/>
                <a:ea typeface="+mn-ea"/>
                <a:cs typeface="+mn-cs"/>
              </a:rPr>
              <a:t>increased free throw and 3-point accuracy</a:t>
            </a:r>
          </a:p>
          <a:p>
            <a:pPr marL="118872" indent="-118872" defTabSz="475488">
              <a:spcBef>
                <a:spcPts val="520"/>
              </a:spcBef>
            </a:pPr>
            <a:endParaRPr lang="en-US" sz="900" kern="1200">
              <a:solidFill>
                <a:srgbClr val="000000"/>
              </a:solidFill>
              <a:latin typeface="Verdana" panose="020B0604030504040204" pitchFamily="34" charset="0"/>
              <a:ea typeface="+mn-ea"/>
              <a:cs typeface="+mn-cs"/>
            </a:endParaRPr>
          </a:p>
          <a:p>
            <a:pPr marL="118872" indent="-118872" defTabSz="475488">
              <a:spcBef>
                <a:spcPts val="520"/>
              </a:spcBef>
            </a:pPr>
            <a:r>
              <a:rPr lang="en-US" sz="2000" b="1" kern="1200">
                <a:solidFill>
                  <a:srgbClr val="EE2024"/>
                </a:solidFill>
                <a:latin typeface="Verdana" panose="020B0604030504040204" pitchFamily="34" charset="0"/>
                <a:ea typeface="+mn-ea"/>
                <a:cs typeface="+mn-cs"/>
              </a:rPr>
              <a:t>Banking sleep </a:t>
            </a:r>
            <a:r>
              <a:rPr lang="en-US" sz="2000" kern="1200">
                <a:solidFill>
                  <a:srgbClr val="000000"/>
                </a:solidFill>
                <a:latin typeface="Verdana" panose="020B0604030504040204" pitchFamily="34" charset="0"/>
                <a:ea typeface="+mn-ea"/>
                <a:cs typeface="+mn-cs"/>
              </a:rPr>
              <a:t>(sleep extension </a:t>
            </a:r>
            <a:r>
              <a:rPr lang="en-US" sz="2000" i="1" kern="1200">
                <a:solidFill>
                  <a:srgbClr val="000000"/>
                </a:solidFill>
                <a:latin typeface="Verdana" panose="020B0604030504040204" pitchFamily="34" charset="0"/>
                <a:ea typeface="+mn-ea"/>
                <a:cs typeface="+mn-cs"/>
              </a:rPr>
              <a:t>prior</a:t>
            </a:r>
            <a:r>
              <a:rPr lang="en-US" sz="2000" kern="1200">
                <a:solidFill>
                  <a:srgbClr val="000000"/>
                </a:solidFill>
                <a:latin typeface="Verdana" panose="020B0604030504040204" pitchFamily="34" charset="0"/>
                <a:ea typeface="+mn-ea"/>
                <a:cs typeface="+mn-cs"/>
              </a:rPr>
              <a:t> to night of intentional sleep deprivation before sporting event) is a new concept that may also improve performance</a:t>
            </a:r>
            <a:endParaRPr lang="en-US" sz="4000" dirty="0"/>
          </a:p>
        </p:txBody>
      </p:sp>
      <p:sp>
        <p:nvSpPr>
          <p:cNvPr id="5" name="TextBox 4">
            <a:extLst>
              <a:ext uri="{FF2B5EF4-FFF2-40B4-BE49-F238E27FC236}">
                <a16:creationId xmlns:a16="http://schemas.microsoft.com/office/drawing/2014/main" id="{6BA57093-27BC-104E-D135-CCD8458C74C2}"/>
              </a:ext>
            </a:extLst>
          </p:cNvPr>
          <p:cNvSpPr txBox="1"/>
          <p:nvPr/>
        </p:nvSpPr>
        <p:spPr>
          <a:xfrm>
            <a:off x="2992122" y="5890186"/>
            <a:ext cx="3270447" cy="156325"/>
          </a:xfrm>
          <a:prstGeom prst="rect">
            <a:avLst/>
          </a:prstGeom>
          <a:noFill/>
        </p:spPr>
        <p:txBody>
          <a:bodyPr wrap="none" rtlCol="0">
            <a:spAutoFit/>
          </a:bodyPr>
          <a:lstStyle/>
          <a:p>
            <a:pPr defTabSz="237744">
              <a:spcAft>
                <a:spcPts val="600"/>
              </a:spcAft>
            </a:pPr>
            <a:r>
              <a:rPr lang="en-US" sz="416" kern="1200">
                <a:solidFill>
                  <a:schemeClr val="tx1"/>
                </a:solidFill>
                <a:latin typeface="+mn-lt"/>
                <a:ea typeface="+mn-ea"/>
                <a:cs typeface="+mn-cs"/>
              </a:rPr>
              <a:t>Vitale, et al (2019) Sleep Hygiene for Optimizing Recovery in Athletes: Review and Recommendations, </a:t>
            </a:r>
            <a:r>
              <a:rPr lang="en-US" sz="416" kern="1200">
                <a:solidFill>
                  <a:srgbClr val="000000"/>
                </a:solidFill>
                <a:latin typeface="+mn-lt"/>
                <a:ea typeface="+mn-ea"/>
                <a:cs typeface="+mn-cs"/>
              </a:rPr>
              <a:t>Int J Sports Med 2019; 40(08): 535-543</a:t>
            </a:r>
            <a:endParaRPr lang="en-US" sz="800" i="0" u="none" strike="noStrike">
              <a:effectLst/>
            </a:endParaRPr>
          </a:p>
        </p:txBody>
      </p:sp>
    </p:spTree>
    <p:extLst>
      <p:ext uri="{BB962C8B-B14F-4D97-AF65-F5344CB8AC3E}">
        <p14:creationId xmlns:p14="http://schemas.microsoft.com/office/powerpoint/2010/main" val="26297607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D038248A-211C-4EEC-8401-C761B929FB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C30A849F-66D9-40C8-BEC8-35AFF8F456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6" name="Title 5">
            <a:extLst>
              <a:ext uri="{FF2B5EF4-FFF2-40B4-BE49-F238E27FC236}">
                <a16:creationId xmlns:a16="http://schemas.microsoft.com/office/drawing/2014/main" id="{6B2911B4-A27B-59E0-431A-8B57E6387EDD}"/>
              </a:ext>
            </a:extLst>
          </p:cNvPr>
          <p:cNvSpPr>
            <a:spLocks noGrp="1"/>
          </p:cNvSpPr>
          <p:nvPr>
            <p:ph type="ctrTitle"/>
          </p:nvPr>
        </p:nvSpPr>
        <p:spPr>
          <a:xfrm>
            <a:off x="1179226" y="1280679"/>
            <a:ext cx="9833548" cy="1325563"/>
          </a:xfrm>
        </p:spPr>
        <p:txBody>
          <a:bodyPr vert="horz" lIns="91440" tIns="45720" rIns="91440" bIns="45720" rtlCol="0" anchor="b">
            <a:normAutofit/>
          </a:bodyPr>
          <a:lstStyle/>
          <a:p>
            <a:pPr marL="0" marR="0" lvl="0" indent="0">
              <a:spcAft>
                <a:spcPts val="0"/>
              </a:spcAft>
            </a:pPr>
            <a:r>
              <a:rPr lang="en-US" sz="4800" kern="1200" dirty="0">
                <a:solidFill>
                  <a:schemeClr val="tx2"/>
                </a:solidFill>
                <a:effectLst/>
                <a:latin typeface="+mj-lt"/>
                <a:ea typeface="+mj-ea"/>
                <a:cs typeface="+mj-cs"/>
              </a:rPr>
              <a:t>Sleep &amp; Health</a:t>
            </a:r>
            <a:endParaRPr lang="en-US" sz="4800" kern="1200" dirty="0">
              <a:solidFill>
                <a:schemeClr val="tx2"/>
              </a:solidFill>
              <a:latin typeface="+mj-lt"/>
              <a:ea typeface="+mj-ea"/>
              <a:cs typeface="+mj-cs"/>
            </a:endParaRPr>
          </a:p>
        </p:txBody>
      </p:sp>
      <p:grpSp>
        <p:nvGrpSpPr>
          <p:cNvPr id="25" name="Group 24">
            <a:extLst>
              <a:ext uri="{FF2B5EF4-FFF2-40B4-BE49-F238E27FC236}">
                <a16:creationId xmlns:a16="http://schemas.microsoft.com/office/drawing/2014/main" id="{04542298-A2B1-480F-A11C-A40EDD19B8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289890" y="0"/>
            <a:ext cx="3902110" cy="2382977"/>
            <a:chOff x="6867015" y="-1"/>
            <a:chExt cx="5324985" cy="3251912"/>
          </a:xfrm>
          <a:solidFill>
            <a:schemeClr val="accent5">
              <a:alpha val="10000"/>
            </a:schemeClr>
          </a:solidFill>
        </p:grpSpPr>
        <p:sp>
          <p:nvSpPr>
            <p:cNvPr id="26" name="Freeform: Shape 25">
              <a:extLst>
                <a:ext uri="{FF2B5EF4-FFF2-40B4-BE49-F238E27FC236}">
                  <a16:creationId xmlns:a16="http://schemas.microsoft.com/office/drawing/2014/main" id="{74AEB45E-B965-46A0-8557-C646B5011B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921A22C7-11AD-44B0-9BF7-6E3A458215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87049D82-B7F3-4192-8337-4BDB16955E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8">
              <a:extLst>
                <a:ext uri="{FF2B5EF4-FFF2-40B4-BE49-F238E27FC236}">
                  <a16:creationId xmlns:a16="http://schemas.microsoft.com/office/drawing/2014/main" id="{24A7FAD9-577C-4D2E-A3B5-C6D0A39D47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Subtitle 6">
            <a:extLst>
              <a:ext uri="{FF2B5EF4-FFF2-40B4-BE49-F238E27FC236}">
                <a16:creationId xmlns:a16="http://schemas.microsoft.com/office/drawing/2014/main" id="{B16EA6F5-9A1C-D1CC-4138-762AADEE4512}"/>
              </a:ext>
            </a:extLst>
          </p:cNvPr>
          <p:cNvSpPr>
            <a:spLocks noGrp="1"/>
          </p:cNvSpPr>
          <p:nvPr>
            <p:ph type="subTitle" idx="1"/>
          </p:nvPr>
        </p:nvSpPr>
        <p:spPr>
          <a:xfrm>
            <a:off x="1179226" y="2890979"/>
            <a:ext cx="9833548" cy="2693976"/>
          </a:xfrm>
        </p:spPr>
        <p:txBody>
          <a:bodyPr vert="horz" lIns="91440" tIns="45720" rIns="91440" bIns="45720" rtlCol="0">
            <a:normAutofit/>
          </a:bodyPr>
          <a:lstStyle/>
          <a:p>
            <a:pPr indent="-228600" algn="l">
              <a:buFont typeface="Arial" panose="020B0604020202020204" pitchFamily="34" charset="0"/>
              <a:buChar char="•"/>
            </a:pPr>
            <a:r>
              <a:rPr lang="en-US" sz="1800">
                <a:solidFill>
                  <a:schemeClr val="tx2"/>
                </a:solidFill>
                <a:effectLst/>
              </a:rPr>
              <a:t>Mental Health</a:t>
            </a:r>
          </a:p>
          <a:p>
            <a:pPr indent="-228600" algn="l">
              <a:buFont typeface="Arial" panose="020B0604020202020204" pitchFamily="34" charset="0"/>
              <a:buChar char="•"/>
            </a:pPr>
            <a:r>
              <a:rPr lang="en-US" sz="1800">
                <a:solidFill>
                  <a:schemeClr val="tx2"/>
                </a:solidFill>
                <a:effectLst/>
              </a:rPr>
              <a:t>Cardiovascular Health</a:t>
            </a:r>
          </a:p>
          <a:p>
            <a:pPr indent="-228600" algn="l">
              <a:buFont typeface="Arial" panose="020B0604020202020204" pitchFamily="34" charset="0"/>
              <a:buChar char="•"/>
            </a:pPr>
            <a:r>
              <a:rPr lang="en-US" sz="1800">
                <a:solidFill>
                  <a:schemeClr val="tx2"/>
                </a:solidFill>
                <a:effectLst/>
              </a:rPr>
              <a:t>Metabolic Health</a:t>
            </a:r>
          </a:p>
          <a:p>
            <a:pPr indent="-228600" algn="l">
              <a:buFont typeface="Arial" panose="020B0604020202020204" pitchFamily="34" charset="0"/>
              <a:buChar char="•"/>
            </a:pPr>
            <a:r>
              <a:rPr lang="en-US" sz="1800">
                <a:solidFill>
                  <a:schemeClr val="tx2"/>
                </a:solidFill>
                <a:effectLst/>
              </a:rPr>
              <a:t>Cancer Risks</a:t>
            </a:r>
          </a:p>
          <a:p>
            <a:pPr indent="-228600" algn="l">
              <a:buFont typeface="Arial" panose="020B0604020202020204" pitchFamily="34" charset="0"/>
              <a:buChar char="•"/>
            </a:pPr>
            <a:endParaRPr lang="en-US" sz="1800">
              <a:solidFill>
                <a:schemeClr val="tx2"/>
              </a:solidFill>
              <a:effectLst/>
            </a:endParaRPr>
          </a:p>
          <a:p>
            <a:pPr indent="-228600" algn="l">
              <a:buFont typeface="Arial" panose="020B0604020202020204" pitchFamily="34" charset="0"/>
              <a:buChar char="•"/>
            </a:pPr>
            <a:endParaRPr lang="en-US" sz="1800">
              <a:solidFill>
                <a:schemeClr val="tx2"/>
              </a:solidFill>
              <a:effectLst/>
            </a:endParaRPr>
          </a:p>
        </p:txBody>
      </p:sp>
      <p:grpSp>
        <p:nvGrpSpPr>
          <p:cNvPr id="31" name="Group 30">
            <a:extLst>
              <a:ext uri="{FF2B5EF4-FFF2-40B4-BE49-F238E27FC236}">
                <a16:creationId xmlns:a16="http://schemas.microsoft.com/office/drawing/2014/main" id="{2A5C9C35-2375-49EB-B99C-17C87D42FE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0" y="4682671"/>
            <a:ext cx="2898948" cy="2175328"/>
            <a:chOff x="-305" y="-1"/>
            <a:chExt cx="3832880" cy="2876136"/>
          </a:xfrm>
        </p:grpSpPr>
        <p:sp>
          <p:nvSpPr>
            <p:cNvPr id="32" name="Freeform: Shape 31">
              <a:extLst>
                <a:ext uri="{FF2B5EF4-FFF2-40B4-BE49-F238E27FC236}">
                  <a16:creationId xmlns:a16="http://schemas.microsoft.com/office/drawing/2014/main" id="{7BE7B8C5-3FC9-47E9-B555-AFCB849A4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32">
              <a:extLst>
                <a:ext uri="{FF2B5EF4-FFF2-40B4-BE49-F238E27FC236}">
                  <a16:creationId xmlns:a16="http://schemas.microsoft.com/office/drawing/2014/main" id="{615B6EFE-6DC2-4A72-AC12-BCCC3638A6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a16="http://schemas.microsoft.com/office/drawing/2014/main" id="{AE8C1B65-6799-4DD1-B262-01901DA126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34">
              <a:extLst>
                <a:ext uri="{FF2B5EF4-FFF2-40B4-BE49-F238E27FC236}">
                  <a16:creationId xmlns:a16="http://schemas.microsoft.com/office/drawing/2014/main" id="{03829674-8FAF-4E90-9FB7-C6CE17839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4369832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BDAC5B6-20CE-447F-8BA1-F2274AC7A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D1D22B31-BF8F-446B-9009-8A251FB177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custGeom>
            <a:avLst/>
            <a:gdLst>
              <a:gd name="connsiteX0" fmla="*/ 3094406 w 12192000"/>
              <a:gd name="connsiteY0" fmla="*/ 283966 h 6858000"/>
              <a:gd name="connsiteX1" fmla="*/ 3038833 w 12192000"/>
              <a:gd name="connsiteY1" fmla="*/ 309661 h 6858000"/>
              <a:gd name="connsiteX2" fmla="*/ 3348384 w 12192000"/>
              <a:gd name="connsiteY2" fmla="*/ 406000 h 6858000"/>
              <a:gd name="connsiteX3" fmla="*/ 2864309 w 12192000"/>
              <a:gd name="connsiteY3" fmla="*/ 355295 h 6858000"/>
              <a:gd name="connsiteX4" fmla="*/ 2856039 w 12192000"/>
              <a:gd name="connsiteY4" fmla="*/ 388058 h 6858000"/>
              <a:gd name="connsiteX5" fmla="*/ 3405794 w 12192000"/>
              <a:gd name="connsiteY5" fmla="*/ 512089 h 6858000"/>
              <a:gd name="connsiteX6" fmla="*/ 3356651 w 12192000"/>
              <a:gd name="connsiteY6" fmla="*/ 531204 h 6858000"/>
              <a:gd name="connsiteX7" fmla="*/ 3064552 w 12192000"/>
              <a:gd name="connsiteY7" fmla="*/ 483228 h 6858000"/>
              <a:gd name="connsiteX8" fmla="*/ 3005765 w 12192000"/>
              <a:gd name="connsiteY8" fmla="*/ 495708 h 6858000"/>
              <a:gd name="connsiteX9" fmla="*/ 3034700 w 12192000"/>
              <a:gd name="connsiteY9" fmla="*/ 553823 h 6858000"/>
              <a:gd name="connsiteX10" fmla="*/ 3161459 w 12192000"/>
              <a:gd name="connsiteY10" fmla="*/ 576445 h 6858000"/>
              <a:gd name="connsiteX11" fmla="*/ 3358949 w 12192000"/>
              <a:gd name="connsiteY11" fmla="*/ 712961 h 6858000"/>
              <a:gd name="connsiteX12" fmla="*/ 3059960 w 12192000"/>
              <a:gd name="connsiteY12" fmla="*/ 696576 h 6858000"/>
              <a:gd name="connsiteX13" fmla="*/ 3007143 w 12192000"/>
              <a:gd name="connsiteY13" fmla="*/ 729732 h 6858000"/>
              <a:gd name="connsiteX14" fmla="*/ 2986935 w 12192000"/>
              <a:gd name="connsiteY14" fmla="*/ 772635 h 6858000"/>
              <a:gd name="connsiteX15" fmla="*/ 2871197 w 12192000"/>
              <a:gd name="connsiteY15" fmla="*/ 808127 h 6858000"/>
              <a:gd name="connsiteX16" fmla="*/ 3053071 w 12192000"/>
              <a:gd name="connsiteY16" fmla="*/ 847913 h 6858000"/>
              <a:gd name="connsiteX17" fmla="*/ 2858796 w 12192000"/>
              <a:gd name="connsiteY17" fmla="*/ 847913 h 6858000"/>
              <a:gd name="connsiteX18" fmla="*/ 2635588 w 12192000"/>
              <a:gd name="connsiteY18" fmla="*/ 820611 h 6858000"/>
              <a:gd name="connsiteX19" fmla="*/ 2397683 w 12192000"/>
              <a:gd name="connsiteY19" fmla="*/ 829190 h 6858000"/>
              <a:gd name="connsiteX20" fmla="*/ 1921874 w 12192000"/>
              <a:gd name="connsiteY20" fmla="*/ 778877 h 6858000"/>
              <a:gd name="connsiteX21" fmla="*/ 1695450 w 12192000"/>
              <a:gd name="connsiteY21" fmla="*/ 782386 h 6858000"/>
              <a:gd name="connsiteX22" fmla="*/ 2954324 w 12192000"/>
              <a:gd name="connsiteY22" fmla="*/ 1120940 h 6858000"/>
              <a:gd name="connsiteX23" fmla="*/ 2890028 w 12192000"/>
              <a:gd name="connsiteY23" fmla="*/ 1195435 h 6858000"/>
              <a:gd name="connsiteX24" fmla="*/ 3153652 w 12192000"/>
              <a:gd name="connsiteY24" fmla="*/ 1276563 h 6858000"/>
              <a:gd name="connsiteX25" fmla="*/ 3218410 w 12192000"/>
              <a:gd name="connsiteY25" fmla="*/ 1356911 h 6858000"/>
              <a:gd name="connsiteX26" fmla="*/ 3137118 w 12192000"/>
              <a:gd name="connsiteY26" fmla="*/ 1349891 h 6858000"/>
              <a:gd name="connsiteX27" fmla="*/ 3067309 w 12192000"/>
              <a:gd name="connsiteY27" fmla="*/ 1365102 h 6858000"/>
              <a:gd name="connsiteX28" fmla="*/ 3096243 w 12192000"/>
              <a:gd name="connsiteY28" fmla="*/ 1467292 h 6858000"/>
              <a:gd name="connsiteX29" fmla="*/ 3468716 w 12192000"/>
              <a:gd name="connsiteY29" fmla="*/ 1599125 h 6858000"/>
              <a:gd name="connsiteX30" fmla="*/ 3502241 w 12192000"/>
              <a:gd name="connsiteY30" fmla="*/ 1642029 h 6858000"/>
              <a:gd name="connsiteX31" fmla="*/ 3457692 w 12192000"/>
              <a:gd name="connsiteY31" fmla="*/ 1672453 h 6858000"/>
              <a:gd name="connsiteX32" fmla="*/ 3337362 w 12192000"/>
              <a:gd name="connsiteY32" fmla="*/ 1688053 h 6858000"/>
              <a:gd name="connsiteX33" fmla="*/ 3505915 w 12192000"/>
              <a:gd name="connsiteY33" fmla="*/ 1834318 h 6858000"/>
              <a:gd name="connsiteX34" fmla="*/ 3567458 w 12192000"/>
              <a:gd name="connsiteY34" fmla="*/ 1874880 h 6858000"/>
              <a:gd name="connsiteX35" fmla="*/ 3672634 w 12192000"/>
              <a:gd name="connsiteY35" fmla="*/ 1937678 h 6858000"/>
              <a:gd name="connsiteX36" fmla="*/ 3674470 w 12192000"/>
              <a:gd name="connsiteY36" fmla="*/ 1956789 h 6858000"/>
              <a:gd name="connsiteX37" fmla="*/ 3531176 w 12192000"/>
              <a:gd name="connsiteY37" fmla="*/ 2024266 h 6858000"/>
              <a:gd name="connsiteX38" fmla="*/ 3272604 w 12192000"/>
              <a:gd name="connsiteY38" fmla="*/ 2005933 h 6858000"/>
              <a:gd name="connsiteX39" fmla="*/ 3654720 w 12192000"/>
              <a:gd name="connsiteY39" fmla="*/ 2106564 h 6858000"/>
              <a:gd name="connsiteX40" fmla="*/ 2417892 w 12192000"/>
              <a:gd name="connsiteY40" fmla="*/ 1866690 h 6858000"/>
              <a:gd name="connsiteX41" fmla="*/ 2496888 w 12192000"/>
              <a:gd name="connsiteY41" fmla="*/ 1929487 h 6858000"/>
              <a:gd name="connsiteX42" fmla="*/ 2929526 w 12192000"/>
              <a:gd name="connsiteY42" fmla="*/ 2094862 h 6858000"/>
              <a:gd name="connsiteX43" fmla="*/ 3052152 w 12192000"/>
              <a:gd name="connsiteY43" fmla="*/ 2198613 h 6858000"/>
              <a:gd name="connsiteX44" fmla="*/ 3180748 w 12192000"/>
              <a:gd name="connsiteY44" fmla="*/ 2255948 h 6858000"/>
              <a:gd name="connsiteX45" fmla="*/ 3361244 w 12192000"/>
              <a:gd name="connsiteY45" fmla="*/ 2254777 h 6858000"/>
              <a:gd name="connsiteX46" fmla="*/ 3489382 w 12192000"/>
              <a:gd name="connsiteY46" fmla="*/ 2342926 h 6858000"/>
              <a:gd name="connsiteX47" fmla="*/ 3355733 w 12192000"/>
              <a:gd name="connsiteY47" fmla="*/ 2361649 h 6858000"/>
              <a:gd name="connsiteX48" fmla="*/ 3199121 w 12192000"/>
              <a:gd name="connsiteY48" fmla="*/ 2347216 h 6858000"/>
              <a:gd name="connsiteX49" fmla="*/ 2861091 w 12192000"/>
              <a:gd name="connsiteY49" fmla="*/ 2351896 h 6858000"/>
              <a:gd name="connsiteX50" fmla="*/ 2667278 w 12192000"/>
              <a:gd name="connsiteY50" fmla="*/ 2369058 h 6858000"/>
              <a:gd name="connsiteX51" fmla="*/ 2221781 w 12192000"/>
              <a:gd name="connsiteY51" fmla="*/ 2339805 h 6858000"/>
              <a:gd name="connsiteX52" fmla="*/ 2247961 w 12192000"/>
              <a:gd name="connsiteY52" fmla="*/ 2414693 h 6858000"/>
              <a:gd name="connsiteX53" fmla="*/ 2231425 w 12192000"/>
              <a:gd name="connsiteY53" fmla="*/ 2479828 h 6858000"/>
              <a:gd name="connsiteX54" fmla="*/ 2224996 w 12192000"/>
              <a:gd name="connsiteY54" fmla="*/ 2621414 h 6858000"/>
              <a:gd name="connsiteX55" fmla="*/ 2229131 w 12192000"/>
              <a:gd name="connsiteY55" fmla="*/ 2644426 h 6858000"/>
              <a:gd name="connsiteX56" fmla="*/ 2129466 w 12192000"/>
              <a:gd name="connsiteY56" fmla="*/ 2659247 h 6858000"/>
              <a:gd name="connsiteX57" fmla="*/ 2723312 w 12192000"/>
              <a:gd name="connsiteY57" fmla="*/ 2953726 h 6858000"/>
              <a:gd name="connsiteX58" fmla="*/ 2326496 w 12192000"/>
              <a:gd name="connsiteY58" fmla="*/ 2878838 h 6858000"/>
              <a:gd name="connsiteX59" fmla="*/ 2272759 w 12192000"/>
              <a:gd name="connsiteY59" fmla="*/ 3002480 h 6858000"/>
              <a:gd name="connsiteX60" fmla="*/ 2459226 w 12192000"/>
              <a:gd name="connsiteY60" fmla="*/ 3112471 h 6858000"/>
              <a:gd name="connsiteX61" fmla="*/ 2528117 w 12192000"/>
              <a:gd name="connsiteY61" fmla="*/ 3330111 h 6858000"/>
              <a:gd name="connsiteX62" fmla="*/ 2494590 w 12192000"/>
              <a:gd name="connsiteY62" fmla="*/ 3529029 h 6858000"/>
              <a:gd name="connsiteX63" fmla="*/ 2414677 w 12192000"/>
              <a:gd name="connsiteY63" fmla="*/ 3592215 h 6858000"/>
              <a:gd name="connsiteX64" fmla="*/ 2298940 w 12192000"/>
              <a:gd name="connsiteY64" fmla="*/ 3705716 h 6858000"/>
              <a:gd name="connsiteX65" fmla="*/ 2227294 w 12192000"/>
              <a:gd name="connsiteY65" fmla="*/ 3775921 h 6858000"/>
              <a:gd name="connsiteX66" fmla="*/ 1978366 w 12192000"/>
              <a:gd name="connsiteY66" fmla="*/ 3748620 h 6858000"/>
              <a:gd name="connsiteX67" fmla="*/ 2310421 w 12192000"/>
              <a:gd name="connsiteY67" fmla="*/ 3926868 h 6858000"/>
              <a:gd name="connsiteX68" fmla="*/ 2041285 w 12192000"/>
              <a:gd name="connsiteY68" fmla="*/ 3904635 h 6858000"/>
              <a:gd name="connsiteX69" fmla="*/ 1953565 w 12192000"/>
              <a:gd name="connsiteY69" fmla="*/ 3917116 h 6858000"/>
              <a:gd name="connsiteX70" fmla="*/ 2003623 w 12192000"/>
              <a:gd name="connsiteY70" fmla="*/ 3974842 h 6858000"/>
              <a:gd name="connsiteX71" fmla="*/ 2201114 w 12192000"/>
              <a:gd name="connsiteY71" fmla="*/ 4072742 h 6858000"/>
              <a:gd name="connsiteX72" fmla="*/ 2608032 w 12192000"/>
              <a:gd name="connsiteY72" fmla="*/ 4337967 h 6858000"/>
              <a:gd name="connsiteX73" fmla="*/ 2213973 w 12192000"/>
              <a:gd name="connsiteY73" fmla="*/ 4216277 h 6858000"/>
              <a:gd name="connsiteX74" fmla="*/ 2629158 w 12192000"/>
              <a:gd name="connsiteY74" fmla="*/ 4488911 h 6858000"/>
              <a:gd name="connsiteX75" fmla="*/ 2721471 w 12192000"/>
              <a:gd name="connsiteY75" fmla="*/ 4579399 h 6858000"/>
              <a:gd name="connsiteX76" fmla="*/ 2907939 w 12192000"/>
              <a:gd name="connsiteY76" fmla="*/ 4804062 h 6858000"/>
              <a:gd name="connsiteX77" fmla="*/ 2898753 w 12192000"/>
              <a:gd name="connsiteY77" fmla="*/ 4829414 h 6858000"/>
              <a:gd name="connsiteX78" fmla="*/ 2683352 w 12192000"/>
              <a:gd name="connsiteY78" fmla="*/ 4793141 h 6858000"/>
              <a:gd name="connsiteX79" fmla="*/ 2962594 w 12192000"/>
              <a:gd name="connsiteY79" fmla="*/ 4981920 h 6858000"/>
              <a:gd name="connsiteX80" fmla="*/ 3251019 w 12192000"/>
              <a:gd name="connsiteY80" fmla="*/ 5127012 h 6858000"/>
              <a:gd name="connsiteX81" fmla="*/ 3046180 w 12192000"/>
              <a:gd name="connsiteY81" fmla="*/ 5104781 h 6858000"/>
              <a:gd name="connsiteX82" fmla="*/ 2764646 w 12192000"/>
              <a:gd name="connsiteY82" fmla="*/ 5021703 h 6858000"/>
              <a:gd name="connsiteX83" fmla="*/ 2666820 w 12192000"/>
              <a:gd name="connsiteY83" fmla="*/ 5052905 h 6858000"/>
              <a:gd name="connsiteX84" fmla="*/ 2933657 w 12192000"/>
              <a:gd name="connsiteY84" fmla="*/ 5190198 h 6858000"/>
              <a:gd name="connsiteX85" fmla="*/ 3086598 w 12192000"/>
              <a:gd name="connsiteY85" fmla="*/ 5253776 h 6858000"/>
              <a:gd name="connsiteX86" fmla="*/ 3147680 w 12192000"/>
              <a:gd name="connsiteY86" fmla="*/ 5302531 h 6858000"/>
              <a:gd name="connsiteX87" fmla="*/ 3322204 w 12192000"/>
              <a:gd name="connsiteY87" fmla="*/ 5476487 h 6858000"/>
              <a:gd name="connsiteX88" fmla="*/ 3834758 w 12192000"/>
              <a:gd name="connsiteY88" fmla="*/ 5666434 h 6858000"/>
              <a:gd name="connsiteX89" fmla="*/ 4314240 w 12192000"/>
              <a:gd name="connsiteY89" fmla="*/ 5902409 h 6858000"/>
              <a:gd name="connsiteX90" fmla="*/ 4688552 w 12192000"/>
              <a:gd name="connsiteY90" fmla="*/ 6049453 h 6858000"/>
              <a:gd name="connsiteX91" fmla="*/ 5634660 w 12192000"/>
              <a:gd name="connsiteY91" fmla="*/ 6238620 h 6858000"/>
              <a:gd name="connsiteX92" fmla="*/ 9222980 w 12192000"/>
              <a:gd name="connsiteY92" fmla="*/ 4955397 h 6858000"/>
              <a:gd name="connsiteX93" fmla="*/ 9268448 w 12192000"/>
              <a:gd name="connsiteY93" fmla="*/ 4917173 h 6858000"/>
              <a:gd name="connsiteX94" fmla="*/ 9442512 w 12192000"/>
              <a:gd name="connsiteY94" fmla="*/ 4773251 h 6858000"/>
              <a:gd name="connsiteX95" fmla="*/ 9590400 w 12192000"/>
              <a:gd name="connsiteY95" fmla="*/ 4643756 h 6858000"/>
              <a:gd name="connsiteX96" fmla="*/ 9513242 w 12192000"/>
              <a:gd name="connsiteY96" fmla="*/ 4600073 h 6858000"/>
              <a:gd name="connsiteX97" fmla="*/ 9617498 w 12192000"/>
              <a:gd name="connsiteY97" fmla="*/ 4476430 h 6858000"/>
              <a:gd name="connsiteX98" fmla="*/ 9949094 w 12192000"/>
              <a:gd name="connsiteY98" fmla="*/ 4095364 h 6858000"/>
              <a:gd name="connsiteX99" fmla="*/ 10094686 w 12192000"/>
              <a:gd name="connsiteY99" fmla="*/ 4011507 h 6858000"/>
              <a:gd name="connsiteX100" fmla="*/ 10271967 w 12192000"/>
              <a:gd name="connsiteY100" fmla="*/ 3800497 h 6858000"/>
              <a:gd name="connsiteX101" fmla="*/ 10297226 w 12192000"/>
              <a:gd name="connsiteY101" fmla="*/ 3751742 h 6858000"/>
              <a:gd name="connsiteX102" fmla="*/ 10260943 w 12192000"/>
              <a:gd name="connsiteY102" fmla="*/ 3689723 h 6858000"/>
              <a:gd name="connsiteX103" fmla="*/ 10233847 w 12192000"/>
              <a:gd name="connsiteY103" fmla="*/ 3627319 h 6858000"/>
              <a:gd name="connsiteX104" fmla="*/ 10269209 w 12192000"/>
              <a:gd name="connsiteY104" fmla="*/ 3608986 h 6858000"/>
              <a:gd name="connsiteX105" fmla="*/ 10496550 w 12192000"/>
              <a:gd name="connsiteY105" fmla="*/ 3577393 h 6858000"/>
              <a:gd name="connsiteX106" fmla="*/ 10364738 w 12192000"/>
              <a:gd name="connsiteY106" fmla="*/ 3458823 h 6858000"/>
              <a:gd name="connsiteX107" fmla="*/ 10132346 w 12192000"/>
              <a:gd name="connsiteY107" fmla="*/ 3282137 h 6858000"/>
              <a:gd name="connsiteX108" fmla="*/ 10026712 w 12192000"/>
              <a:gd name="connsiteY108" fmla="*/ 3156543 h 6858000"/>
              <a:gd name="connsiteX109" fmla="*/ 10014312 w 12192000"/>
              <a:gd name="connsiteY109" fmla="*/ 3044213 h 6858000"/>
              <a:gd name="connsiteX110" fmla="*/ 9806718 w 12192000"/>
              <a:gd name="connsiteY110" fmla="*/ 2977907 h 6858000"/>
              <a:gd name="connsiteX111" fmla="*/ 10001912 w 12192000"/>
              <a:gd name="connsiteY111" fmla="*/ 2740374 h 6858000"/>
              <a:gd name="connsiteX112" fmla="*/ 10021662 w 12192000"/>
              <a:gd name="connsiteY112" fmla="*/ 2691231 h 6858000"/>
              <a:gd name="connsiteX113" fmla="*/ 9904546 w 12192000"/>
              <a:gd name="connsiteY113" fmla="*/ 2515322 h 6858000"/>
              <a:gd name="connsiteX114" fmla="*/ 9885256 w 12192000"/>
              <a:gd name="connsiteY114" fmla="*/ 2487240 h 6858000"/>
              <a:gd name="connsiteX115" fmla="*/ 9842085 w 12192000"/>
              <a:gd name="connsiteY115" fmla="*/ 2431074 h 6858000"/>
              <a:gd name="connsiteX116" fmla="*/ 9718078 w 12192000"/>
              <a:gd name="connsiteY116" fmla="*/ 2417424 h 6858000"/>
              <a:gd name="connsiteX117" fmla="*/ 9782378 w 12192000"/>
              <a:gd name="connsiteY117" fmla="*/ 2377641 h 6858000"/>
              <a:gd name="connsiteX118" fmla="*/ 9907302 w 12192000"/>
              <a:gd name="connsiteY118" fmla="*/ 2243078 h 6858000"/>
              <a:gd name="connsiteX119" fmla="*/ 9824171 w 12192000"/>
              <a:gd name="connsiteY119" fmla="*/ 2114365 h 6858000"/>
              <a:gd name="connsiteX120" fmla="*/ 9818662 w 12192000"/>
              <a:gd name="connsiteY120" fmla="*/ 2043377 h 6858000"/>
              <a:gd name="connsiteX121" fmla="*/ 9958740 w 12192000"/>
              <a:gd name="connsiteY121" fmla="*/ 1952499 h 6858000"/>
              <a:gd name="connsiteX122" fmla="*/ 10064374 w 12192000"/>
              <a:gd name="connsiteY122" fmla="*/ 1916615 h 6858000"/>
              <a:gd name="connsiteX123" fmla="*/ 10113055 w 12192000"/>
              <a:gd name="connsiteY123" fmla="*/ 1865131 h 6858000"/>
              <a:gd name="connsiteX124" fmla="*/ 10055646 w 12192000"/>
              <a:gd name="connsiteY124" fmla="*/ 1822227 h 6858000"/>
              <a:gd name="connsiteX125" fmla="*/ 9800748 w 12192000"/>
              <a:gd name="connsiteY125" fmla="*/ 1720036 h 6858000"/>
              <a:gd name="connsiteX126" fmla="*/ 9938071 w 12192000"/>
              <a:gd name="connsiteY126" fmla="*/ 1634617 h 6858000"/>
              <a:gd name="connsiteX127" fmla="*/ 9220224 w 12192000"/>
              <a:gd name="connsiteY127" fmla="*/ 1231709 h 6858000"/>
              <a:gd name="connsiteX128" fmla="*/ 9133419 w 12192000"/>
              <a:gd name="connsiteY128" fmla="*/ 1170083 h 6858000"/>
              <a:gd name="connsiteX129" fmla="*/ 8672768 w 12192000"/>
              <a:gd name="connsiteY129" fmla="*/ 1020699 h 6858000"/>
              <a:gd name="connsiteX130" fmla="*/ 8198797 w 12192000"/>
              <a:gd name="connsiteY130" fmla="*/ 915000 h 6858000"/>
              <a:gd name="connsiteX131" fmla="*/ 8528095 w 12192000"/>
              <a:gd name="connsiteY131" fmla="*/ 691898 h 6858000"/>
              <a:gd name="connsiteX132" fmla="*/ 8025190 w 12192000"/>
              <a:gd name="connsiteY132" fmla="*/ 640021 h 6858000"/>
              <a:gd name="connsiteX133" fmla="*/ 7976047 w 12192000"/>
              <a:gd name="connsiteY133" fmla="*/ 641584 h 6858000"/>
              <a:gd name="connsiteX134" fmla="*/ 6988604 w 12192000"/>
              <a:gd name="connsiteY134" fmla="*/ 607260 h 6858000"/>
              <a:gd name="connsiteX135" fmla="*/ 5573116 w 12192000"/>
              <a:gd name="connsiteY135" fmla="*/ 493368 h 6858000"/>
              <a:gd name="connsiteX136" fmla="*/ 4401503 w 12192000"/>
              <a:gd name="connsiteY136" fmla="*/ 425112 h 6858000"/>
              <a:gd name="connsiteX137" fmla="*/ 3154109 w 12192000"/>
              <a:gd name="connsiteY137" fmla="*/ 292499 h 6858000"/>
              <a:gd name="connsiteX138" fmla="*/ 3094406 w 12192000"/>
              <a:gd name="connsiteY138" fmla="*/ 283966 h 6858000"/>
              <a:gd name="connsiteX139" fmla="*/ 0 w 12192000"/>
              <a:gd name="connsiteY139" fmla="*/ 0 h 6858000"/>
              <a:gd name="connsiteX140" fmla="*/ 12192000 w 12192000"/>
              <a:gd name="connsiteY140" fmla="*/ 0 h 6858000"/>
              <a:gd name="connsiteX141" fmla="*/ 12192000 w 12192000"/>
              <a:gd name="connsiteY141" fmla="*/ 6858000 h 6858000"/>
              <a:gd name="connsiteX142" fmla="*/ 0 w 12192000"/>
              <a:gd name="connsiteY14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2192000" h="6858000">
                <a:moveTo>
                  <a:pt x="3094406" y="283966"/>
                </a:moveTo>
                <a:cubicBezTo>
                  <a:pt x="3074312" y="283528"/>
                  <a:pt x="3054907" y="288795"/>
                  <a:pt x="3038833" y="309661"/>
                </a:cubicBezTo>
                <a:cubicBezTo>
                  <a:pt x="3124259" y="364657"/>
                  <a:pt x="3233105" y="343983"/>
                  <a:pt x="3348384" y="406000"/>
                </a:cubicBezTo>
                <a:cubicBezTo>
                  <a:pt x="3161001" y="386497"/>
                  <a:pt x="3012653" y="370896"/>
                  <a:pt x="2864309" y="355295"/>
                </a:cubicBezTo>
                <a:cubicBezTo>
                  <a:pt x="2861553" y="366216"/>
                  <a:pt x="2858796" y="377136"/>
                  <a:pt x="2856039" y="388058"/>
                </a:cubicBezTo>
                <a:cubicBezTo>
                  <a:pt x="3045722" y="411070"/>
                  <a:pt x="3221166" y="470356"/>
                  <a:pt x="3405794" y="512089"/>
                </a:cubicBezTo>
                <a:cubicBezTo>
                  <a:pt x="3388799" y="537835"/>
                  <a:pt x="3371808" y="532763"/>
                  <a:pt x="3356651" y="531204"/>
                </a:cubicBezTo>
                <a:cubicBezTo>
                  <a:pt x="3257907" y="521062"/>
                  <a:pt x="3159164" y="510922"/>
                  <a:pt x="3064552" y="483228"/>
                </a:cubicBezTo>
                <a:cubicBezTo>
                  <a:pt x="3043427" y="476987"/>
                  <a:pt x="3017704" y="476987"/>
                  <a:pt x="3005765" y="495708"/>
                </a:cubicBezTo>
                <a:cubicBezTo>
                  <a:pt x="2988771" y="522231"/>
                  <a:pt x="3013113" y="539393"/>
                  <a:pt x="3034700" y="553823"/>
                </a:cubicBezTo>
                <a:cubicBezTo>
                  <a:pt x="3072360" y="578787"/>
                  <a:pt x="3117827" y="571767"/>
                  <a:pt x="3161459" y="576445"/>
                </a:cubicBezTo>
                <a:cubicBezTo>
                  <a:pt x="3277655" y="588537"/>
                  <a:pt x="3333228" y="626370"/>
                  <a:pt x="3358949" y="712961"/>
                </a:cubicBezTo>
                <a:cubicBezTo>
                  <a:pt x="3256987" y="677857"/>
                  <a:pt x="3158703" y="721151"/>
                  <a:pt x="3059960" y="696576"/>
                </a:cubicBezTo>
                <a:cubicBezTo>
                  <a:pt x="3034240" y="690338"/>
                  <a:pt x="2993364" y="699698"/>
                  <a:pt x="3007143" y="729732"/>
                </a:cubicBezTo>
                <a:cubicBezTo>
                  <a:pt x="3020003" y="757814"/>
                  <a:pt x="3062716" y="778096"/>
                  <a:pt x="2986935" y="772635"/>
                </a:cubicBezTo>
                <a:cubicBezTo>
                  <a:pt x="2932740" y="768735"/>
                  <a:pt x="2826647" y="800329"/>
                  <a:pt x="2871197" y="808127"/>
                </a:cubicBezTo>
                <a:cubicBezTo>
                  <a:pt x="2927228" y="817881"/>
                  <a:pt x="2981883" y="831921"/>
                  <a:pt x="3053071" y="847913"/>
                </a:cubicBezTo>
                <a:cubicBezTo>
                  <a:pt x="2974533" y="874043"/>
                  <a:pt x="2918042" y="868584"/>
                  <a:pt x="2858796" y="847913"/>
                </a:cubicBezTo>
                <a:cubicBezTo>
                  <a:pt x="2787150" y="822949"/>
                  <a:pt x="2693916" y="792528"/>
                  <a:pt x="2635588" y="820611"/>
                </a:cubicBezTo>
                <a:cubicBezTo>
                  <a:pt x="2548326" y="862734"/>
                  <a:pt x="2475760" y="836211"/>
                  <a:pt x="2397683" y="829190"/>
                </a:cubicBezTo>
                <a:cubicBezTo>
                  <a:pt x="2238775" y="814759"/>
                  <a:pt x="2081241" y="790576"/>
                  <a:pt x="1921874" y="778877"/>
                </a:cubicBezTo>
                <a:cubicBezTo>
                  <a:pt x="1858036" y="774195"/>
                  <a:pt x="1789143" y="751964"/>
                  <a:pt x="1695450" y="782386"/>
                </a:cubicBezTo>
                <a:cubicBezTo>
                  <a:pt x="2119822" y="938012"/>
                  <a:pt x="2575423" y="928262"/>
                  <a:pt x="2954324" y="1120940"/>
                </a:cubicBezTo>
                <a:cubicBezTo>
                  <a:pt x="2938251" y="1139269"/>
                  <a:pt x="2856502" y="1191535"/>
                  <a:pt x="2890028" y="1195435"/>
                </a:cubicBezTo>
                <a:cubicBezTo>
                  <a:pt x="2984178" y="1206748"/>
                  <a:pt x="3067767" y="1244971"/>
                  <a:pt x="3153652" y="1276563"/>
                </a:cubicBezTo>
                <a:cubicBezTo>
                  <a:pt x="3190855" y="1290216"/>
                  <a:pt x="3235862" y="1308157"/>
                  <a:pt x="3218410" y="1356911"/>
                </a:cubicBezTo>
                <a:cubicBezTo>
                  <a:pt x="3186719" y="1370562"/>
                  <a:pt x="3163296" y="1351451"/>
                  <a:pt x="3137118" y="1349891"/>
                </a:cubicBezTo>
                <a:cubicBezTo>
                  <a:pt x="3110480" y="1348331"/>
                  <a:pt x="3050773" y="1358471"/>
                  <a:pt x="3067309" y="1365102"/>
                </a:cubicBezTo>
                <a:cubicBezTo>
                  <a:pt x="3142629" y="1395136"/>
                  <a:pt x="3007143" y="1467292"/>
                  <a:pt x="3096243" y="1467292"/>
                </a:cubicBezTo>
                <a:cubicBezTo>
                  <a:pt x="3245506" y="1467681"/>
                  <a:pt x="3324961" y="1595613"/>
                  <a:pt x="3468716" y="1599125"/>
                </a:cubicBezTo>
                <a:cubicBezTo>
                  <a:pt x="3491677" y="1599513"/>
                  <a:pt x="3502700" y="1622137"/>
                  <a:pt x="3502241" y="1642029"/>
                </a:cubicBezTo>
                <a:cubicBezTo>
                  <a:pt x="3502241" y="1665822"/>
                  <a:pt x="3481116" y="1670112"/>
                  <a:pt x="3457692" y="1672453"/>
                </a:cubicBezTo>
                <a:cubicBezTo>
                  <a:pt x="3421868" y="1675962"/>
                  <a:pt x="3384667" y="1642029"/>
                  <a:pt x="3337362" y="1688053"/>
                </a:cubicBezTo>
                <a:cubicBezTo>
                  <a:pt x="3422329" y="1714966"/>
                  <a:pt x="3507294" y="1741878"/>
                  <a:pt x="3505915" y="1834318"/>
                </a:cubicBezTo>
                <a:cubicBezTo>
                  <a:pt x="3505457" y="1859279"/>
                  <a:pt x="3540820" y="1868640"/>
                  <a:pt x="3567458" y="1874880"/>
                </a:cubicBezTo>
                <a:cubicBezTo>
                  <a:pt x="3611549" y="1885023"/>
                  <a:pt x="3648750" y="1902965"/>
                  <a:pt x="3672634" y="1937678"/>
                </a:cubicBezTo>
                <a:cubicBezTo>
                  <a:pt x="3672172" y="1944308"/>
                  <a:pt x="3671715" y="1951329"/>
                  <a:pt x="3674470" y="1956789"/>
                </a:cubicBezTo>
                <a:cubicBezTo>
                  <a:pt x="3666664" y="2040646"/>
                  <a:pt x="3602363" y="2038306"/>
                  <a:pt x="3531176" y="2024266"/>
                </a:cubicBezTo>
                <a:cubicBezTo>
                  <a:pt x="3446211" y="2007103"/>
                  <a:pt x="3362164" y="1975900"/>
                  <a:pt x="3272604" y="2005933"/>
                </a:cubicBezTo>
                <a:cubicBezTo>
                  <a:pt x="3398905" y="2046107"/>
                  <a:pt x="3536229" y="2049228"/>
                  <a:pt x="3654720" y="2106564"/>
                </a:cubicBezTo>
                <a:cubicBezTo>
                  <a:pt x="3221166" y="2117095"/>
                  <a:pt x="2838130" y="1936116"/>
                  <a:pt x="2417892" y="1866690"/>
                </a:cubicBezTo>
                <a:cubicBezTo>
                  <a:pt x="2432130" y="1913105"/>
                  <a:pt x="2466114" y="1922465"/>
                  <a:pt x="2496888" y="1929487"/>
                </a:cubicBezTo>
                <a:cubicBezTo>
                  <a:pt x="2652123" y="1964590"/>
                  <a:pt x="2788067" y="2034408"/>
                  <a:pt x="2929526" y="2094862"/>
                </a:cubicBezTo>
                <a:cubicBezTo>
                  <a:pt x="2987851" y="2119825"/>
                  <a:pt x="3030106" y="2144789"/>
                  <a:pt x="3052152" y="2198613"/>
                </a:cubicBezTo>
                <a:cubicBezTo>
                  <a:pt x="3071903" y="2247367"/>
                  <a:pt x="3110021" y="2269990"/>
                  <a:pt x="3180748" y="2255948"/>
                </a:cubicBezTo>
                <a:cubicBezTo>
                  <a:pt x="3238157" y="2244246"/>
                  <a:pt x="3301078" y="2250487"/>
                  <a:pt x="3361244" y="2254777"/>
                </a:cubicBezTo>
                <a:cubicBezTo>
                  <a:pt x="3430596" y="2259459"/>
                  <a:pt x="3508213" y="2314455"/>
                  <a:pt x="3489382" y="2342926"/>
                </a:cubicBezTo>
                <a:cubicBezTo>
                  <a:pt x="3457233" y="2391292"/>
                  <a:pt x="3403498" y="2367110"/>
                  <a:pt x="3355733" y="2361649"/>
                </a:cubicBezTo>
                <a:cubicBezTo>
                  <a:pt x="3301537" y="2355018"/>
                  <a:pt x="3200957" y="2341367"/>
                  <a:pt x="3199121" y="2347216"/>
                </a:cubicBezTo>
                <a:cubicBezTo>
                  <a:pt x="3163754" y="2468518"/>
                  <a:pt x="2914827" y="2362819"/>
                  <a:pt x="2861091" y="2351896"/>
                </a:cubicBezTo>
                <a:cubicBezTo>
                  <a:pt x="2794038" y="2338245"/>
                  <a:pt x="2731116" y="2363208"/>
                  <a:pt x="2667278" y="2369058"/>
                </a:cubicBezTo>
                <a:cubicBezTo>
                  <a:pt x="2610328" y="2374518"/>
                  <a:pt x="2288376" y="2391292"/>
                  <a:pt x="2221781" y="2339805"/>
                </a:cubicBezTo>
                <a:cubicBezTo>
                  <a:pt x="2212595" y="2379978"/>
                  <a:pt x="2231884" y="2396361"/>
                  <a:pt x="2247961" y="2414693"/>
                </a:cubicBezTo>
                <a:cubicBezTo>
                  <a:pt x="2270465" y="2440824"/>
                  <a:pt x="2274138" y="2459157"/>
                  <a:pt x="2231425" y="2479828"/>
                </a:cubicBezTo>
                <a:cubicBezTo>
                  <a:pt x="2109717" y="2539115"/>
                  <a:pt x="2111557" y="2541065"/>
                  <a:pt x="2224996" y="2621414"/>
                </a:cubicBezTo>
                <a:cubicBezTo>
                  <a:pt x="2230509" y="2624923"/>
                  <a:pt x="2228211" y="2636624"/>
                  <a:pt x="2229131" y="2644426"/>
                </a:cubicBezTo>
                <a:cubicBezTo>
                  <a:pt x="2199276" y="2656906"/>
                  <a:pt x="2164373" y="2625703"/>
                  <a:pt x="2129466" y="2659247"/>
                </a:cubicBezTo>
                <a:cubicBezTo>
                  <a:pt x="2281487" y="2806680"/>
                  <a:pt x="2513421" y="2842953"/>
                  <a:pt x="2723312" y="2953726"/>
                </a:cubicBezTo>
                <a:cubicBezTo>
                  <a:pt x="2553377" y="2990389"/>
                  <a:pt x="2451419" y="2862456"/>
                  <a:pt x="2326496" y="2878838"/>
                </a:cubicBezTo>
                <a:cubicBezTo>
                  <a:pt x="2264036" y="2919012"/>
                  <a:pt x="2449582" y="2983367"/>
                  <a:pt x="2272759" y="3002480"/>
                </a:cubicBezTo>
                <a:cubicBezTo>
                  <a:pt x="2349461" y="3037583"/>
                  <a:pt x="2406411" y="3071905"/>
                  <a:pt x="2459226" y="3112471"/>
                </a:cubicBezTo>
                <a:cubicBezTo>
                  <a:pt x="2553377" y="3185016"/>
                  <a:pt x="2571749" y="3232602"/>
                  <a:pt x="2528117" y="3330111"/>
                </a:cubicBezTo>
                <a:cubicBezTo>
                  <a:pt x="2499642" y="3394076"/>
                  <a:pt x="2457848" y="3452973"/>
                  <a:pt x="2494590" y="3529029"/>
                </a:cubicBezTo>
                <a:cubicBezTo>
                  <a:pt x="2520308" y="3581294"/>
                  <a:pt x="2510206" y="3615617"/>
                  <a:pt x="2414677" y="3592215"/>
                </a:cubicBezTo>
                <a:cubicBezTo>
                  <a:pt x="2311799" y="3567251"/>
                  <a:pt x="2273221" y="3614057"/>
                  <a:pt x="2298940" y="3705716"/>
                </a:cubicBezTo>
                <a:cubicBezTo>
                  <a:pt x="2315473" y="3764612"/>
                  <a:pt x="2298020" y="3782553"/>
                  <a:pt x="2227294" y="3775921"/>
                </a:cubicBezTo>
                <a:cubicBezTo>
                  <a:pt x="2149215" y="3768512"/>
                  <a:pt x="2074811" y="3729898"/>
                  <a:pt x="1978366" y="3748620"/>
                </a:cubicBezTo>
                <a:cubicBezTo>
                  <a:pt x="2055522" y="3855492"/>
                  <a:pt x="2220403" y="3825068"/>
                  <a:pt x="2310421" y="3926868"/>
                </a:cubicBezTo>
                <a:cubicBezTo>
                  <a:pt x="2202950" y="3927259"/>
                  <a:pt x="2120739" y="3926868"/>
                  <a:pt x="2041285" y="3904635"/>
                </a:cubicBezTo>
                <a:cubicBezTo>
                  <a:pt x="2008216" y="3895664"/>
                  <a:pt x="1971934" y="3886305"/>
                  <a:pt x="1953565" y="3917116"/>
                </a:cubicBezTo>
                <a:cubicBezTo>
                  <a:pt x="1931978" y="3954170"/>
                  <a:pt x="1976527" y="3968211"/>
                  <a:pt x="2003623" y="3974842"/>
                </a:cubicBezTo>
                <a:cubicBezTo>
                  <a:pt x="2079866" y="3993563"/>
                  <a:pt x="2138192" y="4038028"/>
                  <a:pt x="2201114" y="4072742"/>
                </a:cubicBezTo>
                <a:cubicBezTo>
                  <a:pt x="2339356" y="4148800"/>
                  <a:pt x="2490917" y="4212375"/>
                  <a:pt x="2608032" y="4337967"/>
                </a:cubicBezTo>
                <a:cubicBezTo>
                  <a:pt x="2460606" y="4305983"/>
                  <a:pt x="2350838" y="4231487"/>
                  <a:pt x="2213973" y="4216277"/>
                </a:cubicBezTo>
                <a:cubicBezTo>
                  <a:pt x="2332467" y="4330557"/>
                  <a:pt x="2484945" y="4405834"/>
                  <a:pt x="2629158" y="4488911"/>
                </a:cubicBezTo>
                <a:cubicBezTo>
                  <a:pt x="2670494" y="4512315"/>
                  <a:pt x="2712289" y="4528306"/>
                  <a:pt x="2721471" y="4579399"/>
                </a:cubicBezTo>
                <a:cubicBezTo>
                  <a:pt x="2739385" y="4678470"/>
                  <a:pt x="2793121" y="4760378"/>
                  <a:pt x="2907939" y="4804062"/>
                </a:cubicBezTo>
                <a:cubicBezTo>
                  <a:pt x="2908859" y="4804452"/>
                  <a:pt x="2902428" y="4819274"/>
                  <a:pt x="2898753" y="4829414"/>
                </a:cubicBezTo>
                <a:cubicBezTo>
                  <a:pt x="2828485" y="4832536"/>
                  <a:pt x="2772912" y="4774028"/>
                  <a:pt x="2683352" y="4793141"/>
                </a:cubicBezTo>
                <a:cubicBezTo>
                  <a:pt x="2769239" y="4872708"/>
                  <a:pt x="2840885" y="4944087"/>
                  <a:pt x="2962594" y="4981920"/>
                </a:cubicBezTo>
                <a:cubicBezTo>
                  <a:pt x="3059960" y="5011952"/>
                  <a:pt x="3180289" y="5029503"/>
                  <a:pt x="3251019" y="5127012"/>
                </a:cubicBezTo>
                <a:cubicBezTo>
                  <a:pt x="3168808" y="5146126"/>
                  <a:pt x="3107723" y="5121944"/>
                  <a:pt x="3046180" y="5104781"/>
                </a:cubicBezTo>
                <a:cubicBezTo>
                  <a:pt x="2952030" y="5078258"/>
                  <a:pt x="2858796" y="5048226"/>
                  <a:pt x="2764646" y="5021703"/>
                </a:cubicBezTo>
                <a:cubicBezTo>
                  <a:pt x="2728821" y="5011563"/>
                  <a:pt x="2689782" y="5004540"/>
                  <a:pt x="2666820" y="5052905"/>
                </a:cubicBezTo>
                <a:cubicBezTo>
                  <a:pt x="2786691" y="5063047"/>
                  <a:pt x="2858337" y="5128575"/>
                  <a:pt x="2933657" y="5190198"/>
                </a:cubicBezTo>
                <a:cubicBezTo>
                  <a:pt x="2975911" y="5224912"/>
                  <a:pt x="3010358" y="5271328"/>
                  <a:pt x="3086598" y="5253776"/>
                </a:cubicBezTo>
                <a:cubicBezTo>
                  <a:pt x="3126554" y="5244415"/>
                  <a:pt x="3151814" y="5270547"/>
                  <a:pt x="3147680" y="5302531"/>
                </a:cubicBezTo>
                <a:cubicBezTo>
                  <a:pt x="3132525" y="5415251"/>
                  <a:pt x="3225759" y="5454645"/>
                  <a:pt x="3322204" y="5476487"/>
                </a:cubicBezTo>
                <a:cubicBezTo>
                  <a:pt x="3504998" y="5517440"/>
                  <a:pt x="3657018" y="5613779"/>
                  <a:pt x="3834758" y="5666434"/>
                </a:cubicBezTo>
                <a:cubicBezTo>
                  <a:pt x="4007445" y="5717529"/>
                  <a:pt x="4141095" y="5838830"/>
                  <a:pt x="4314240" y="5902409"/>
                </a:cubicBezTo>
                <a:cubicBezTo>
                  <a:pt x="4439624" y="5948433"/>
                  <a:pt x="4559494" y="6007718"/>
                  <a:pt x="4688552" y="6049453"/>
                </a:cubicBezTo>
                <a:cubicBezTo>
                  <a:pt x="4993968" y="6148131"/>
                  <a:pt x="5305360" y="6227308"/>
                  <a:pt x="5634660" y="6238620"/>
                </a:cubicBezTo>
                <a:cubicBezTo>
                  <a:pt x="5906549" y="6247590"/>
                  <a:pt x="8264931" y="6239010"/>
                  <a:pt x="9222980" y="4955397"/>
                </a:cubicBezTo>
                <a:cubicBezTo>
                  <a:pt x="9241350" y="4949155"/>
                  <a:pt x="9262017" y="4932775"/>
                  <a:pt x="9268448" y="4917173"/>
                </a:cubicBezTo>
                <a:cubicBezTo>
                  <a:pt x="9299220" y="4844235"/>
                  <a:pt x="9374540" y="4812644"/>
                  <a:pt x="9442512" y="4773251"/>
                </a:cubicBezTo>
                <a:cubicBezTo>
                  <a:pt x="9502220" y="4738536"/>
                  <a:pt x="9565600" y="4702263"/>
                  <a:pt x="9590400" y="4643756"/>
                </a:cubicBezTo>
                <a:cubicBezTo>
                  <a:pt x="9623008" y="4565749"/>
                  <a:pt x="9530236" y="4629716"/>
                  <a:pt x="9513242" y="4600073"/>
                </a:cubicBezTo>
                <a:cubicBezTo>
                  <a:pt x="9548605" y="4559509"/>
                  <a:pt x="9603261" y="4522454"/>
                  <a:pt x="9617498" y="4476430"/>
                </a:cubicBezTo>
                <a:cubicBezTo>
                  <a:pt x="9669394" y="4310276"/>
                  <a:pt x="9781460" y="4189364"/>
                  <a:pt x="9949094" y="4095364"/>
                </a:cubicBezTo>
                <a:cubicBezTo>
                  <a:pt x="9997318" y="4068452"/>
                  <a:pt x="10029007" y="4019306"/>
                  <a:pt x="10094686" y="4011507"/>
                </a:cubicBezTo>
                <a:cubicBezTo>
                  <a:pt x="10240735" y="3994345"/>
                  <a:pt x="10194808" y="3860171"/>
                  <a:pt x="10271967" y="3800497"/>
                </a:cubicBezTo>
                <a:cubicBezTo>
                  <a:pt x="10286662" y="3789184"/>
                  <a:pt x="10299980" y="3766953"/>
                  <a:pt x="10297226" y="3751742"/>
                </a:cubicBezTo>
                <a:cubicBezTo>
                  <a:pt x="10293091" y="3729898"/>
                  <a:pt x="10275639" y="3709227"/>
                  <a:pt x="10260943" y="3689723"/>
                </a:cubicBezTo>
                <a:cubicBezTo>
                  <a:pt x="10245786" y="3670222"/>
                  <a:pt x="10222825" y="3653061"/>
                  <a:pt x="10233847" y="3627319"/>
                </a:cubicBezTo>
                <a:cubicBezTo>
                  <a:pt x="10238437" y="3616788"/>
                  <a:pt x="10235225" y="3580125"/>
                  <a:pt x="10269209" y="3608986"/>
                </a:cubicBezTo>
                <a:cubicBezTo>
                  <a:pt x="10362443" y="3688165"/>
                  <a:pt x="10416637" y="3613279"/>
                  <a:pt x="10496550" y="3577393"/>
                </a:cubicBezTo>
                <a:cubicBezTo>
                  <a:pt x="10432253" y="3540340"/>
                  <a:pt x="10374383" y="3514208"/>
                  <a:pt x="10364738" y="3458823"/>
                </a:cubicBezTo>
                <a:cubicBezTo>
                  <a:pt x="10344991" y="3344542"/>
                  <a:pt x="10260485" y="3292277"/>
                  <a:pt x="10132346" y="3282137"/>
                </a:cubicBezTo>
                <a:cubicBezTo>
                  <a:pt x="10179650" y="3171757"/>
                  <a:pt x="10179650" y="3171757"/>
                  <a:pt x="10026712" y="3156543"/>
                </a:cubicBezTo>
                <a:cubicBezTo>
                  <a:pt x="10085499" y="3086337"/>
                  <a:pt x="10085499" y="3068396"/>
                  <a:pt x="10014312" y="3044213"/>
                </a:cubicBezTo>
                <a:cubicBezTo>
                  <a:pt x="9945880" y="3021201"/>
                  <a:pt x="9870100" y="3013401"/>
                  <a:pt x="9806718" y="2977907"/>
                </a:cubicBezTo>
                <a:cubicBezTo>
                  <a:pt x="9865047" y="2888199"/>
                  <a:pt x="9881580" y="2784060"/>
                  <a:pt x="10001912" y="2740374"/>
                </a:cubicBezTo>
                <a:cubicBezTo>
                  <a:pt x="10020741" y="2733743"/>
                  <a:pt x="10033600" y="2706830"/>
                  <a:pt x="10021662" y="2691231"/>
                </a:cubicBezTo>
                <a:cubicBezTo>
                  <a:pt x="9978030" y="2634675"/>
                  <a:pt x="10040492" y="2527414"/>
                  <a:pt x="9904546" y="2515322"/>
                </a:cubicBezTo>
                <a:cubicBezTo>
                  <a:pt x="9887552" y="2514152"/>
                  <a:pt x="9871936" y="2502450"/>
                  <a:pt x="9885256" y="2487240"/>
                </a:cubicBezTo>
                <a:cubicBezTo>
                  <a:pt x="9931184" y="2434196"/>
                  <a:pt x="9875611" y="2437706"/>
                  <a:pt x="9842085" y="2431074"/>
                </a:cubicBezTo>
                <a:cubicBezTo>
                  <a:pt x="9801668" y="2422884"/>
                  <a:pt x="9755740" y="2446287"/>
                  <a:pt x="9718078" y="2417424"/>
                </a:cubicBezTo>
                <a:cubicBezTo>
                  <a:pt x="9726806" y="2386999"/>
                  <a:pt x="9759413" y="2387390"/>
                  <a:pt x="9782378" y="2377641"/>
                </a:cubicBezTo>
                <a:cubicBezTo>
                  <a:pt x="9849430" y="2349558"/>
                  <a:pt x="9904086" y="2316013"/>
                  <a:pt x="9907302" y="2243078"/>
                </a:cubicBezTo>
                <a:cubicBezTo>
                  <a:pt x="9909596" y="2184182"/>
                  <a:pt x="9916946" y="2132305"/>
                  <a:pt x="9824171" y="2114365"/>
                </a:cubicBezTo>
                <a:cubicBezTo>
                  <a:pt x="9785593" y="2106953"/>
                  <a:pt x="9796616" y="2064440"/>
                  <a:pt x="9818662" y="2043377"/>
                </a:cubicBezTo>
                <a:cubicBezTo>
                  <a:pt x="9858160" y="2005933"/>
                  <a:pt x="9890766" y="1956008"/>
                  <a:pt x="9958740" y="1952499"/>
                </a:cubicBezTo>
                <a:cubicBezTo>
                  <a:pt x="10000075" y="1950158"/>
                  <a:pt x="10031764" y="1934556"/>
                  <a:pt x="10064374" y="1916615"/>
                </a:cubicBezTo>
                <a:cubicBezTo>
                  <a:pt x="10087795" y="1903743"/>
                  <a:pt x="10115810" y="1892823"/>
                  <a:pt x="10113055" y="1865131"/>
                </a:cubicBezTo>
                <a:cubicBezTo>
                  <a:pt x="10110302" y="1838607"/>
                  <a:pt x="10083203" y="1827686"/>
                  <a:pt x="10055646" y="1822227"/>
                </a:cubicBezTo>
                <a:cubicBezTo>
                  <a:pt x="9963792" y="1804675"/>
                  <a:pt x="9877448" y="1778933"/>
                  <a:pt x="9800748" y="1720036"/>
                </a:cubicBezTo>
                <a:cubicBezTo>
                  <a:pt x="9851726" y="1688834"/>
                  <a:pt x="9900410" y="1666211"/>
                  <a:pt x="9938071" y="1634617"/>
                </a:cubicBezTo>
                <a:cubicBezTo>
                  <a:pt x="10029007" y="1558172"/>
                  <a:pt x="9258802" y="1317517"/>
                  <a:pt x="9220224" y="1231709"/>
                </a:cubicBezTo>
                <a:cubicBezTo>
                  <a:pt x="9208284" y="1205187"/>
                  <a:pt x="9167410" y="1177883"/>
                  <a:pt x="9133419" y="1170083"/>
                </a:cubicBezTo>
                <a:cubicBezTo>
                  <a:pt x="8974052" y="1133420"/>
                  <a:pt x="8835810" y="1051123"/>
                  <a:pt x="8672768" y="1020699"/>
                </a:cubicBezTo>
                <a:cubicBezTo>
                  <a:pt x="8518912" y="991837"/>
                  <a:pt x="8367350" y="953222"/>
                  <a:pt x="8198797" y="915000"/>
                </a:cubicBezTo>
                <a:cubicBezTo>
                  <a:pt x="8302134" y="819048"/>
                  <a:pt x="8485382" y="830361"/>
                  <a:pt x="8528095" y="691898"/>
                </a:cubicBezTo>
                <a:cubicBezTo>
                  <a:pt x="8361379" y="656013"/>
                  <a:pt x="8185937" y="696968"/>
                  <a:pt x="8025190" y="640021"/>
                </a:cubicBezTo>
                <a:cubicBezTo>
                  <a:pt x="8011411" y="634954"/>
                  <a:pt x="7992579" y="640021"/>
                  <a:pt x="7976047" y="641584"/>
                </a:cubicBezTo>
                <a:cubicBezTo>
                  <a:pt x="7644909" y="672005"/>
                  <a:pt x="7315149" y="645484"/>
                  <a:pt x="6988604" y="607260"/>
                </a:cubicBezTo>
                <a:cubicBezTo>
                  <a:pt x="6518305" y="552656"/>
                  <a:pt x="6046170" y="517941"/>
                  <a:pt x="5573116" y="493368"/>
                </a:cubicBezTo>
                <a:cubicBezTo>
                  <a:pt x="5182272" y="473086"/>
                  <a:pt x="4790511" y="464116"/>
                  <a:pt x="4401503" y="425112"/>
                </a:cubicBezTo>
                <a:cubicBezTo>
                  <a:pt x="3985401" y="383379"/>
                  <a:pt x="3569756" y="336184"/>
                  <a:pt x="3154109" y="292499"/>
                </a:cubicBezTo>
                <a:cubicBezTo>
                  <a:pt x="3135280" y="290549"/>
                  <a:pt x="3114499" y="284406"/>
                  <a:pt x="3094406" y="283966"/>
                </a:cubicBezTo>
                <a:close/>
                <a:moveTo>
                  <a:pt x="0" y="0"/>
                </a:moveTo>
                <a:lnTo>
                  <a:pt x="12192000" y="0"/>
                </a:lnTo>
                <a:lnTo>
                  <a:pt x="12192000" y="6858000"/>
                </a:lnTo>
                <a:lnTo>
                  <a:pt x="0" y="685800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pic>
        <p:nvPicPr>
          <p:cNvPr id="6" name="Picture 5" descr="A picture containing sculpture&#10;&#10;Description automatically generated">
            <a:extLst>
              <a:ext uri="{FF2B5EF4-FFF2-40B4-BE49-F238E27FC236}">
                <a16:creationId xmlns:a16="http://schemas.microsoft.com/office/drawing/2014/main" id="{4B178E1E-DFB5-26DD-A997-BF1D56E3E5B8}"/>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745351" y="835878"/>
            <a:ext cx="5548213" cy="5520472"/>
          </a:xfrm>
          <a:prstGeom prst="rect">
            <a:avLst/>
          </a:prstGeom>
        </p:spPr>
      </p:pic>
    </p:spTree>
    <p:extLst>
      <p:ext uri="{BB962C8B-B14F-4D97-AF65-F5344CB8AC3E}">
        <p14:creationId xmlns:p14="http://schemas.microsoft.com/office/powerpoint/2010/main" val="2183086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diagram of the different types of health&#10;&#10;AI-generated content may be incorrect.">
            <a:extLst>
              <a:ext uri="{FF2B5EF4-FFF2-40B4-BE49-F238E27FC236}">
                <a16:creationId xmlns:a16="http://schemas.microsoft.com/office/drawing/2014/main" id="{C5FB961E-2F4E-D3DF-833E-160E54786E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95507" y="0"/>
            <a:ext cx="6800986" cy="6858000"/>
          </a:xfrm>
          <a:prstGeom prst="rect">
            <a:avLst/>
          </a:prstGeom>
        </p:spPr>
      </p:pic>
    </p:spTree>
    <p:extLst>
      <p:ext uri="{BB962C8B-B14F-4D97-AF65-F5344CB8AC3E}">
        <p14:creationId xmlns:p14="http://schemas.microsoft.com/office/powerpoint/2010/main" val="13918105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0BC7F54F-0266-6DCA-D517-8D6150ECCB97}"/>
              </a:ext>
            </a:extLst>
          </p:cNvPr>
          <p:cNvSpPr txBox="1"/>
          <p:nvPr/>
        </p:nvSpPr>
        <p:spPr>
          <a:xfrm>
            <a:off x="457200" y="5839974"/>
            <a:ext cx="5315189" cy="3535083"/>
          </a:xfrm>
          <a:prstGeom prst="rect">
            <a:avLst/>
          </a:prstGeom>
        </p:spPr>
        <p:txBody>
          <a:bodyPr vert="horz" lIns="91440" tIns="45720" rIns="91440" bIns="45720" rtlCol="0" anchor="t">
            <a:normAutofit/>
          </a:bodyPr>
          <a:lstStyle/>
          <a:p>
            <a:pPr indent="-228600" defTabSz="914400">
              <a:lnSpc>
                <a:spcPct val="90000"/>
              </a:lnSpc>
              <a:spcAft>
                <a:spcPts val="600"/>
              </a:spcAft>
              <a:buFont typeface="Arial" panose="020B0604020202020204" pitchFamily="34" charset="0"/>
              <a:buChar char="•"/>
            </a:pPr>
            <a:endParaRPr lang="en-US" sz="2000" dirty="0"/>
          </a:p>
          <a:p>
            <a:pPr indent="-228600" defTabSz="914400">
              <a:lnSpc>
                <a:spcPct val="90000"/>
              </a:lnSpc>
              <a:spcAft>
                <a:spcPts val="600"/>
              </a:spcAft>
              <a:buFont typeface="Arial" panose="020B0604020202020204" pitchFamily="34" charset="0"/>
              <a:buChar char="•"/>
            </a:pPr>
            <a:r>
              <a:rPr lang="en-US" sz="2000" dirty="0"/>
              <a:t>(Data from RCMP Fatigue Training Study)</a:t>
            </a:r>
          </a:p>
        </p:txBody>
      </p:sp>
      <p:sp>
        <p:nvSpPr>
          <p:cNvPr id="22" name="Rectangle 21">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a:extLst>
              <a:ext uri="{FF2B5EF4-FFF2-40B4-BE49-F238E27FC236}">
                <a16:creationId xmlns:a16="http://schemas.microsoft.com/office/drawing/2014/main" id="{4D7C799F-D05B-A7BB-30DB-7720ADC925B4}"/>
              </a:ext>
            </a:extLst>
          </p:cNvPr>
          <p:cNvPicPr>
            <a:picLocks noChangeAspect="1"/>
          </p:cNvPicPr>
          <p:nvPr/>
        </p:nvPicPr>
        <p:blipFill>
          <a:blip r:embed="rId3"/>
          <a:stretch>
            <a:fillRect/>
          </a:stretch>
        </p:blipFill>
        <p:spPr>
          <a:xfrm>
            <a:off x="209411" y="1181183"/>
            <a:ext cx="7506635" cy="3654977"/>
          </a:xfrm>
          <a:prstGeom prst="rect">
            <a:avLst/>
          </a:prstGeom>
        </p:spPr>
      </p:pic>
      <p:sp>
        <p:nvSpPr>
          <p:cNvPr id="2" name="Title 1">
            <a:extLst>
              <a:ext uri="{FF2B5EF4-FFF2-40B4-BE49-F238E27FC236}">
                <a16:creationId xmlns:a16="http://schemas.microsoft.com/office/drawing/2014/main" id="{05C3C129-12C8-6AC6-2A75-FE58396297FE}"/>
              </a:ext>
            </a:extLst>
          </p:cNvPr>
          <p:cNvSpPr>
            <a:spLocks noGrp="1"/>
          </p:cNvSpPr>
          <p:nvPr>
            <p:ph type="title"/>
          </p:nvPr>
        </p:nvSpPr>
        <p:spPr>
          <a:xfrm>
            <a:off x="8123333" y="837300"/>
            <a:ext cx="4029043" cy="1682380"/>
          </a:xfrm>
        </p:spPr>
        <p:txBody>
          <a:bodyPr vert="horz" lIns="91440" tIns="45720" rIns="91440" bIns="45720" rtlCol="0" anchor="b">
            <a:normAutofit fontScale="90000"/>
          </a:bodyPr>
          <a:lstStyle/>
          <a:p>
            <a:r>
              <a:rPr lang="en-US" sz="4000" kern="1200" dirty="0">
                <a:solidFill>
                  <a:schemeClr val="bg1"/>
                </a:solidFill>
                <a:latin typeface="+mj-lt"/>
                <a:ea typeface="+mj-ea"/>
                <a:cs typeface="+mj-cs"/>
              </a:rPr>
              <a:t>Fatigue Training Can Promote Mental Health</a:t>
            </a:r>
          </a:p>
        </p:txBody>
      </p:sp>
    </p:spTree>
    <p:extLst>
      <p:ext uri="{BB962C8B-B14F-4D97-AF65-F5344CB8AC3E}">
        <p14:creationId xmlns:p14="http://schemas.microsoft.com/office/powerpoint/2010/main" val="2328796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93013030-B5CE-3459-F554-AEE7E2F623B8}"/>
              </a:ext>
            </a:extLst>
          </p:cNvPr>
          <p:cNvSpPr txBox="1">
            <a:spLocks/>
          </p:cNvSpPr>
          <p:nvPr/>
        </p:nvSpPr>
        <p:spPr>
          <a:xfrm>
            <a:off x="763636" y="-725781"/>
            <a:ext cx="5929422" cy="164018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i="0" kern="1200">
                <a:solidFill>
                  <a:srgbClr val="002060"/>
                </a:solidFill>
                <a:latin typeface="Calibri" panose="020F0502020204030204" pitchFamily="34" charset="0"/>
                <a:ea typeface="+mj-ea"/>
                <a:cs typeface="Calibri" panose="020F0502020204030204" pitchFamily="34" charset="0"/>
              </a:defRPr>
            </a:lvl1pPr>
          </a:lstStyle>
          <a:p>
            <a:pPr>
              <a:spcAft>
                <a:spcPts val="600"/>
              </a:spcAft>
            </a:pPr>
            <a:r>
              <a:rPr lang="en-US" sz="4000" kern="1200" dirty="0">
                <a:solidFill>
                  <a:schemeClr val="tx1"/>
                </a:solidFill>
                <a:latin typeface="+mj-lt"/>
                <a:ea typeface="+mj-ea"/>
                <a:cs typeface="+mj-cs"/>
              </a:rPr>
              <a:t>Mental Health</a:t>
            </a:r>
          </a:p>
        </p:txBody>
      </p:sp>
      <p:sp>
        <p:nvSpPr>
          <p:cNvPr id="3" name="Content Placeholder 2"/>
          <p:cNvSpPr>
            <a:spLocks noGrp="1"/>
          </p:cNvSpPr>
          <p:nvPr>
            <p:ph idx="1"/>
          </p:nvPr>
        </p:nvSpPr>
        <p:spPr>
          <a:xfrm>
            <a:off x="1149717" y="1229360"/>
            <a:ext cx="5929422" cy="4714241"/>
          </a:xfrm>
        </p:spPr>
        <p:txBody>
          <a:bodyPr vert="horz" lIns="91440" tIns="45720" rIns="91440" bIns="45720" rtlCol="0">
            <a:normAutofit/>
          </a:bodyPr>
          <a:lstStyle/>
          <a:p>
            <a:pPr marL="0"/>
            <a:r>
              <a:rPr lang="en-US" sz="2000" b="1" dirty="0"/>
              <a:t>Effects on Domestic Life</a:t>
            </a:r>
          </a:p>
          <a:p>
            <a:pPr marL="0"/>
            <a:endParaRPr lang="en-US" sz="2000" b="1" dirty="0"/>
          </a:p>
          <a:p>
            <a:r>
              <a:rPr lang="en-US" sz="2000" dirty="0"/>
              <a:t>Fatigue reduces domestic quality of life:</a:t>
            </a:r>
          </a:p>
          <a:p>
            <a:endParaRPr lang="en-US" sz="2000" dirty="0"/>
          </a:p>
          <a:p>
            <a:pPr lvl="1"/>
            <a:r>
              <a:rPr lang="en-US" sz="2000" dirty="0"/>
              <a:t>Increased arguments</a:t>
            </a:r>
          </a:p>
          <a:p>
            <a:pPr lvl="1"/>
            <a:endParaRPr lang="en-US" sz="2000" dirty="0"/>
          </a:p>
          <a:p>
            <a:pPr lvl="1"/>
            <a:r>
              <a:rPr lang="en-US" sz="2000" dirty="0"/>
              <a:t>Decreased affection</a:t>
            </a:r>
          </a:p>
          <a:p>
            <a:pPr lvl="1"/>
            <a:endParaRPr lang="en-US" sz="2000" dirty="0"/>
          </a:p>
          <a:p>
            <a:pPr lvl="1"/>
            <a:r>
              <a:rPr lang="en-US" sz="2000" dirty="0"/>
              <a:t>Increased strain &amp; dysfunction</a:t>
            </a:r>
          </a:p>
        </p:txBody>
      </p:sp>
      <p:pic>
        <p:nvPicPr>
          <p:cNvPr id="10" name="Graphic 9" descr="Health">
            <a:extLst>
              <a:ext uri="{FF2B5EF4-FFF2-40B4-BE49-F238E27FC236}">
                <a16:creationId xmlns:a16="http://schemas.microsoft.com/office/drawing/2014/main" id="{4A1AF183-084C-A3ED-F1DC-B8C8D742FED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745506" y="1492624"/>
            <a:ext cx="3765176" cy="3765176"/>
          </a:xfrm>
          <a:prstGeom prst="rect">
            <a:avLst/>
          </a:prstGeom>
        </p:spPr>
      </p:pic>
      <p:sp>
        <p:nvSpPr>
          <p:cNvPr id="15" name="Rectangle 14">
            <a:extLst>
              <a:ext uri="{FF2B5EF4-FFF2-40B4-BE49-F238E27FC236}">
                <a16:creationId xmlns:a16="http://schemas.microsoft.com/office/drawing/2014/main" id="{61707E60-CEC9-4661-AA82-69242EB4BD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6116"/>
            <a:ext cx="12191998" cy="461774"/>
          </a:xfrm>
          <a:prstGeom prst="rect">
            <a:avLst/>
          </a:prstGeom>
          <a:gradFill>
            <a:gsLst>
              <a:gs pos="0">
                <a:srgbClr val="000000"/>
              </a:gs>
              <a:gs pos="100000">
                <a:schemeClr val="accent1">
                  <a:lumMod val="7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F035CD8-AE30-4146-96F2-036B0CE5E4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300" y="6406115"/>
            <a:ext cx="4076698" cy="464399"/>
          </a:xfrm>
          <a:prstGeom prst="rect">
            <a:avLst/>
          </a:prstGeom>
          <a:gradFill>
            <a:gsLst>
              <a:gs pos="19000">
                <a:srgbClr val="000000">
                  <a:alpha val="46000"/>
                </a:srgbClr>
              </a:gs>
              <a:gs pos="99000">
                <a:schemeClr val="accent1"/>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082674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in military uniform standing in the desert with camels&#10;&#10;Description automatically generated">
            <a:extLst>
              <a:ext uri="{FF2B5EF4-FFF2-40B4-BE49-F238E27FC236}">
                <a16:creationId xmlns:a16="http://schemas.microsoft.com/office/drawing/2014/main" id="{1FFF0DA9-11EE-173D-6F51-E64C446A9F02}"/>
              </a:ext>
            </a:extLst>
          </p:cNvPr>
          <p:cNvPicPr>
            <a:picLocks noChangeAspect="1"/>
          </p:cNvPicPr>
          <p:nvPr/>
        </p:nvPicPr>
        <p:blipFill rotWithShape="1">
          <a:blip r:embed="rId3">
            <a:extLst>
              <a:ext uri="{28A0092B-C50C-407E-A947-70E740481C1C}">
                <a14:useLocalDpi xmlns:a14="http://schemas.microsoft.com/office/drawing/2010/main" val="0"/>
              </a:ext>
            </a:extLst>
          </a:blip>
          <a:srcRect l="9525" r="12069" b="-2"/>
          <a:stretch/>
        </p:blipFill>
        <p:spPr>
          <a:xfrm>
            <a:off x="-2" y="10"/>
            <a:ext cx="7995504" cy="6857990"/>
          </a:xfrm>
          <a:prstGeom prst="rect">
            <a:avLst/>
          </a:prstGeom>
        </p:spPr>
      </p:pic>
      <p:pic>
        <p:nvPicPr>
          <p:cNvPr id="7" name="Picture 6" descr="A group of men looking at a map&#10;&#10;Description automatically generated">
            <a:extLst>
              <a:ext uri="{FF2B5EF4-FFF2-40B4-BE49-F238E27FC236}">
                <a16:creationId xmlns:a16="http://schemas.microsoft.com/office/drawing/2014/main" id="{FD6B28E6-8704-CF2F-9CAA-504038EF4758}"/>
              </a:ext>
            </a:extLst>
          </p:cNvPr>
          <p:cNvPicPr>
            <a:picLocks noChangeAspect="1"/>
          </p:cNvPicPr>
          <p:nvPr/>
        </p:nvPicPr>
        <p:blipFill rotWithShape="1">
          <a:blip r:embed="rId4">
            <a:extLst>
              <a:ext uri="{28A0092B-C50C-407E-A947-70E740481C1C}">
                <a14:useLocalDpi xmlns:a14="http://schemas.microsoft.com/office/drawing/2010/main" val="0"/>
              </a:ext>
            </a:extLst>
          </a:blip>
          <a:srcRect t="16295" r="1" b="1"/>
          <a:stretch/>
        </p:blipFill>
        <p:spPr>
          <a:xfrm>
            <a:off x="8188032" y="10"/>
            <a:ext cx="4003968" cy="2228747"/>
          </a:xfrm>
          <a:prstGeom prst="rect">
            <a:avLst/>
          </a:prstGeom>
        </p:spPr>
      </p:pic>
      <p:pic>
        <p:nvPicPr>
          <p:cNvPr id="11" name="Picture 10" descr="A group of soldiers holding guns&#10;&#10;Description automatically generated">
            <a:extLst>
              <a:ext uri="{FF2B5EF4-FFF2-40B4-BE49-F238E27FC236}">
                <a16:creationId xmlns:a16="http://schemas.microsoft.com/office/drawing/2014/main" id="{8EFA492B-39B8-2B4B-7338-ADC46349C200}"/>
              </a:ext>
            </a:extLst>
          </p:cNvPr>
          <p:cNvPicPr>
            <a:picLocks noChangeAspect="1"/>
          </p:cNvPicPr>
          <p:nvPr/>
        </p:nvPicPr>
        <p:blipFill rotWithShape="1">
          <a:blip r:embed="rId5">
            <a:extLst>
              <a:ext uri="{28A0092B-C50C-407E-A947-70E740481C1C}">
                <a14:useLocalDpi xmlns:a14="http://schemas.microsoft.com/office/drawing/2010/main" val="0"/>
              </a:ext>
            </a:extLst>
          </a:blip>
          <a:srcRect t="22744" r="1" b="1"/>
          <a:stretch/>
        </p:blipFill>
        <p:spPr>
          <a:xfrm>
            <a:off x="8188029" y="2400472"/>
            <a:ext cx="4003969" cy="2057046"/>
          </a:xfrm>
          <a:prstGeom prst="rect">
            <a:avLst/>
          </a:prstGeom>
        </p:spPr>
      </p:pic>
      <p:pic>
        <p:nvPicPr>
          <p:cNvPr id="9" name="Picture 8" descr="A group of soldiers in a desert&#10;&#10;Description automatically generated">
            <a:extLst>
              <a:ext uri="{FF2B5EF4-FFF2-40B4-BE49-F238E27FC236}">
                <a16:creationId xmlns:a16="http://schemas.microsoft.com/office/drawing/2014/main" id="{2A615AB8-AB2D-2658-5554-020D5BAA910D}"/>
              </a:ext>
            </a:extLst>
          </p:cNvPr>
          <p:cNvPicPr>
            <a:picLocks noChangeAspect="1"/>
          </p:cNvPicPr>
          <p:nvPr/>
        </p:nvPicPr>
        <p:blipFill rotWithShape="1">
          <a:blip r:embed="rId6">
            <a:extLst>
              <a:ext uri="{28A0092B-C50C-407E-A947-70E740481C1C}">
                <a14:useLocalDpi xmlns:a14="http://schemas.microsoft.com/office/drawing/2010/main" val="0"/>
              </a:ext>
            </a:extLst>
          </a:blip>
          <a:srcRect t="16295" r="1" b="1"/>
          <a:stretch/>
        </p:blipFill>
        <p:spPr>
          <a:xfrm>
            <a:off x="8188029" y="4629229"/>
            <a:ext cx="4003969" cy="2228771"/>
          </a:xfrm>
          <a:prstGeom prst="rect">
            <a:avLst/>
          </a:prstGeom>
        </p:spPr>
      </p:pic>
      <p:sp>
        <p:nvSpPr>
          <p:cNvPr id="2" name="Slide Number Placeholder 1">
            <a:extLst>
              <a:ext uri="{FF2B5EF4-FFF2-40B4-BE49-F238E27FC236}">
                <a16:creationId xmlns:a16="http://schemas.microsoft.com/office/drawing/2014/main" id="{4EE19E1E-D7ED-22EB-F4FD-9CFF22843629}"/>
              </a:ext>
            </a:extLst>
          </p:cNvPr>
          <p:cNvSpPr>
            <a:spLocks noGrp="1"/>
          </p:cNvSpPr>
          <p:nvPr>
            <p:ph type="sldNum" sz="quarter" idx="12"/>
          </p:nvPr>
        </p:nvSpPr>
        <p:spPr>
          <a:xfrm>
            <a:off x="10597350" y="6356350"/>
            <a:ext cx="751881" cy="365125"/>
          </a:xfrm>
        </p:spPr>
        <p:txBody>
          <a:bodyPr>
            <a:normAutofit/>
          </a:bodyPr>
          <a:lstStyle/>
          <a:p>
            <a:pPr>
              <a:spcAft>
                <a:spcPts val="600"/>
              </a:spcAft>
            </a:pPr>
            <a:fld id="{22A1686D-B1B0-CF41-90A4-9C5C8DA646D2}" type="slidenum">
              <a:rPr lang="en-US">
                <a:solidFill>
                  <a:srgbClr val="FFFFFF"/>
                </a:solidFill>
              </a:rPr>
              <a:pPr>
                <a:spcAft>
                  <a:spcPts val="600"/>
                </a:spcAft>
              </a:pPr>
              <a:t>4</a:t>
            </a:fld>
            <a:endParaRPr lang="en-US">
              <a:solidFill>
                <a:srgbClr val="FFFFFF"/>
              </a:solidFill>
            </a:endParaRPr>
          </a:p>
        </p:txBody>
      </p:sp>
    </p:spTree>
    <p:extLst>
      <p:ext uri="{BB962C8B-B14F-4D97-AF65-F5344CB8AC3E}">
        <p14:creationId xmlns:p14="http://schemas.microsoft.com/office/powerpoint/2010/main" val="1243352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758AE3C-AD30-8AFD-0F88-96722D19C4C4}"/>
              </a:ext>
            </a:extLst>
          </p:cNvPr>
          <p:cNvSpPr>
            <a:spLocks noGrp="1"/>
          </p:cNvSpPr>
          <p:nvPr>
            <p:ph type="sldNum" sz="quarter" idx="12"/>
          </p:nvPr>
        </p:nvSpPr>
        <p:spPr/>
        <p:txBody>
          <a:bodyPr/>
          <a:lstStyle/>
          <a:p>
            <a:fld id="{22A1686D-B1B0-CF41-90A4-9C5C8DA646D2}" type="slidenum">
              <a:rPr lang="en-US" smtClean="0">
                <a:solidFill>
                  <a:prstClr val="black">
                    <a:tint val="75000"/>
                  </a:prstClr>
                </a:solidFill>
              </a:rPr>
              <a:pPr/>
              <a:t>40</a:t>
            </a:fld>
            <a:endParaRPr lang="en-US">
              <a:solidFill>
                <a:prstClr val="black">
                  <a:tint val="75000"/>
                </a:prstClr>
              </a:solidFill>
            </a:endParaRPr>
          </a:p>
        </p:txBody>
      </p:sp>
      <p:sp>
        <p:nvSpPr>
          <p:cNvPr id="3" name="TextBox 2">
            <a:extLst>
              <a:ext uri="{FF2B5EF4-FFF2-40B4-BE49-F238E27FC236}">
                <a16:creationId xmlns:a16="http://schemas.microsoft.com/office/drawing/2014/main" id="{B355BDF6-A0CD-8CCB-6C3C-17B71600A8C0}"/>
              </a:ext>
            </a:extLst>
          </p:cNvPr>
          <p:cNvSpPr txBox="1"/>
          <p:nvPr/>
        </p:nvSpPr>
        <p:spPr>
          <a:xfrm>
            <a:off x="0" y="3013501"/>
            <a:ext cx="12192000" cy="830997"/>
          </a:xfrm>
          <a:prstGeom prst="rect">
            <a:avLst/>
          </a:prstGeom>
          <a:noFill/>
        </p:spPr>
        <p:txBody>
          <a:bodyPr wrap="square" rtlCol="0">
            <a:spAutoFit/>
          </a:bodyPr>
          <a:lstStyle/>
          <a:p>
            <a:pPr algn="ctr"/>
            <a:r>
              <a:rPr lang="en-US" sz="4800" dirty="0"/>
              <a:t>Break Out</a:t>
            </a:r>
          </a:p>
        </p:txBody>
      </p:sp>
    </p:spTree>
    <p:extLst>
      <p:ext uri="{BB962C8B-B14F-4D97-AF65-F5344CB8AC3E}">
        <p14:creationId xmlns:p14="http://schemas.microsoft.com/office/powerpoint/2010/main" val="5102918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98">
          <a:extLst>
            <a:ext uri="{FF2B5EF4-FFF2-40B4-BE49-F238E27FC236}">
              <a16:creationId xmlns:a16="http://schemas.microsoft.com/office/drawing/2014/main" id="{07F23BAC-0B6D-7F4C-95D0-74BDF06A1CD1}"/>
            </a:ext>
          </a:extLst>
        </p:cNvPr>
        <p:cNvGrpSpPr/>
        <p:nvPr/>
      </p:nvGrpSpPr>
      <p:grpSpPr>
        <a:xfrm>
          <a:off x="0" y="0"/>
          <a:ext cx="0" cy="0"/>
          <a:chOff x="0" y="0"/>
          <a:chExt cx="0" cy="0"/>
        </a:xfrm>
      </p:grpSpPr>
      <p:pic>
        <p:nvPicPr>
          <p:cNvPr id="99" name="Google Shape;99;g3e14fd0562b_0_0">
            <a:extLst>
              <a:ext uri="{FF2B5EF4-FFF2-40B4-BE49-F238E27FC236}">
                <a16:creationId xmlns:a16="http://schemas.microsoft.com/office/drawing/2014/main" id="{CE8C1001-FB95-54EB-64BD-B40F081C6AB3}"/>
              </a:ext>
            </a:extLst>
          </p:cNvPr>
          <p:cNvPicPr preferRelativeResize="0"/>
          <p:nvPr/>
        </p:nvPicPr>
        <p:blipFill>
          <a:blip r:embed="rId3">
            <a:alphaModFix/>
          </a:blip>
          <a:stretch>
            <a:fillRect/>
          </a:stretch>
        </p:blipFill>
        <p:spPr>
          <a:xfrm>
            <a:off x="-3" y="0"/>
            <a:ext cx="12192000" cy="6858000"/>
          </a:xfrm>
          <a:prstGeom prst="rect">
            <a:avLst/>
          </a:prstGeom>
          <a:noFill/>
          <a:ln>
            <a:noFill/>
          </a:ln>
        </p:spPr>
      </p:pic>
      <p:pic>
        <p:nvPicPr>
          <p:cNvPr id="100" name="Google Shape;100;g3e14fd0562b_0_0">
            <a:extLst>
              <a:ext uri="{FF2B5EF4-FFF2-40B4-BE49-F238E27FC236}">
                <a16:creationId xmlns:a16="http://schemas.microsoft.com/office/drawing/2014/main" id="{B2D43144-AEF6-D787-DA97-01774DEB65E6}"/>
              </a:ext>
            </a:extLst>
          </p:cNvPr>
          <p:cNvPicPr preferRelativeResize="0"/>
          <p:nvPr/>
        </p:nvPicPr>
        <p:blipFill>
          <a:blip r:embed="rId4">
            <a:alphaModFix/>
          </a:blip>
          <a:stretch>
            <a:fillRect/>
          </a:stretch>
        </p:blipFill>
        <p:spPr>
          <a:xfrm>
            <a:off x="4" y="0"/>
            <a:ext cx="12279083" cy="88900"/>
          </a:xfrm>
          <a:prstGeom prst="rect">
            <a:avLst/>
          </a:prstGeom>
          <a:noFill/>
          <a:ln>
            <a:noFill/>
          </a:ln>
        </p:spPr>
      </p:pic>
      <p:sp>
        <p:nvSpPr>
          <p:cNvPr id="2" name="TextBox 5">
            <a:extLst>
              <a:ext uri="{FF2B5EF4-FFF2-40B4-BE49-F238E27FC236}">
                <a16:creationId xmlns:a16="http://schemas.microsoft.com/office/drawing/2014/main" id="{6B66E0F0-ED31-D7B2-F0C8-5A0C3B4F47DA}"/>
              </a:ext>
            </a:extLst>
          </p:cNvPr>
          <p:cNvSpPr txBox="1"/>
          <p:nvPr/>
        </p:nvSpPr>
        <p:spPr>
          <a:xfrm>
            <a:off x="942002" y="758651"/>
            <a:ext cx="10989586" cy="4431983"/>
          </a:xfrm>
          <a:prstGeom prst="rect">
            <a:avLst/>
          </a:prstGeom>
        </p:spPr>
        <p:txBody>
          <a:bodyPr wrap="square" lIns="0" tIns="0" rIns="0" bIns="0" rtlCol="0" anchor="t">
            <a:spAutoFit/>
          </a:bodyPr>
          <a:lstStyle/>
          <a:p>
            <a:pPr defTabSz="304820"/>
            <a:r>
              <a:rPr lang="en-US" sz="7200" b="1" dirty="0">
                <a:solidFill>
                  <a:srgbClr val="0055B8"/>
                </a:solidFill>
                <a:latin typeface="Gotham"/>
                <a:ea typeface="Gotham"/>
                <a:cs typeface="Gotham"/>
                <a:sym typeface="Gotham"/>
              </a:rPr>
              <a:t>From Risk to Resilience: Practical Strategies to Address Fatigue in Public Safety Organizations</a:t>
            </a:r>
          </a:p>
        </p:txBody>
      </p:sp>
      <p:sp>
        <p:nvSpPr>
          <p:cNvPr id="3" name="TextBox 4">
            <a:extLst>
              <a:ext uri="{FF2B5EF4-FFF2-40B4-BE49-F238E27FC236}">
                <a16:creationId xmlns:a16="http://schemas.microsoft.com/office/drawing/2014/main" id="{D7AC6735-0737-3633-0779-751764F57BDF}"/>
              </a:ext>
            </a:extLst>
          </p:cNvPr>
          <p:cNvSpPr txBox="1"/>
          <p:nvPr/>
        </p:nvSpPr>
        <p:spPr>
          <a:xfrm>
            <a:off x="942002" y="5860385"/>
            <a:ext cx="4705421" cy="196079"/>
          </a:xfrm>
          <a:prstGeom prst="rect">
            <a:avLst/>
          </a:prstGeom>
        </p:spPr>
        <p:txBody>
          <a:bodyPr wrap="square" lIns="0" tIns="0" rIns="0" bIns="0" rtlCol="0" anchor="t">
            <a:spAutoFit/>
          </a:bodyPr>
          <a:lstStyle/>
          <a:p>
            <a:pPr defTabSz="304820">
              <a:lnSpc>
                <a:spcPts val="1127"/>
              </a:lnSpc>
            </a:pPr>
            <a:r>
              <a:rPr lang="en-US" sz="2667" b="1" dirty="0">
                <a:solidFill>
                  <a:srgbClr val="0055B8"/>
                </a:solidFill>
                <a:latin typeface="Klinic Slab 2"/>
                <a:ea typeface="Klinic Slab 2"/>
                <a:cs typeface="Klinic Slab 2"/>
                <a:sym typeface="Klinic Slab 2"/>
              </a:rPr>
              <a:t>Friday, May 15</a:t>
            </a:r>
            <a:r>
              <a:rPr lang="en-US" sz="2667" b="1" baseline="30000" dirty="0">
                <a:solidFill>
                  <a:srgbClr val="0055B8"/>
                </a:solidFill>
                <a:latin typeface="Klinic Slab 2"/>
                <a:ea typeface="Klinic Slab 2"/>
                <a:cs typeface="Klinic Slab 2"/>
                <a:sym typeface="Klinic Slab 2"/>
              </a:rPr>
              <a:t>th</a:t>
            </a:r>
            <a:r>
              <a:rPr lang="en-US" sz="2667" b="1" dirty="0">
                <a:solidFill>
                  <a:srgbClr val="0055B8"/>
                </a:solidFill>
                <a:latin typeface="Klinic Slab 2"/>
                <a:ea typeface="Klinic Slab 2"/>
                <a:cs typeface="Klinic Slab 2"/>
                <a:sym typeface="Klinic Slab 2"/>
              </a:rPr>
              <a:t> | 11:15am</a:t>
            </a:r>
          </a:p>
        </p:txBody>
      </p:sp>
    </p:spTree>
    <p:extLst>
      <p:ext uri="{BB962C8B-B14F-4D97-AF65-F5344CB8AC3E}">
        <p14:creationId xmlns:p14="http://schemas.microsoft.com/office/powerpoint/2010/main" val="374078930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D936EA1E-1449-36D2-0D32-B563C8AEA893}"/>
            </a:ext>
          </a:extLst>
        </p:cNvPr>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BEAAD360-7C7C-C4EE-20E9-552E9BC83A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78F90FAF-D942-2FD1-EC99-268CC637BD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85A72FF-8B55-6229-4ECA-BAF2404BBF75}"/>
              </a:ext>
            </a:extLst>
          </p:cNvPr>
          <p:cNvSpPr>
            <a:spLocks noGrp="1"/>
          </p:cNvSpPr>
          <p:nvPr>
            <p:ph type="title"/>
          </p:nvPr>
        </p:nvSpPr>
        <p:spPr>
          <a:xfrm>
            <a:off x="-3859" y="2843843"/>
            <a:ext cx="12192304" cy="1325880"/>
          </a:xfrm>
        </p:spPr>
        <p:txBody>
          <a:bodyPr vert="horz" lIns="91440" tIns="45720" rIns="91440" bIns="45720" rtlCol="0" anchor="b">
            <a:normAutofit fontScale="90000"/>
          </a:bodyPr>
          <a:lstStyle/>
          <a:p>
            <a:pPr algn="ctr"/>
            <a:r>
              <a:rPr lang="en-US" sz="5400" i="1" u="none" strike="noStrike" dirty="0">
                <a:effectLst/>
                <a:latin typeface="Montserrat" panose="020F0502020204030204" pitchFamily="34" charset="0"/>
              </a:rPr>
              <a:t>Mitigating the Effects of Fatigue: Evidence to Date</a:t>
            </a:r>
            <a:endParaRPr lang="en-US" sz="4000" b="1" kern="1200" dirty="0">
              <a:solidFill>
                <a:schemeClr val="tx2"/>
              </a:solidFill>
              <a:latin typeface="+mj-lt"/>
              <a:ea typeface="+mj-ea"/>
              <a:cs typeface="+mj-cs"/>
            </a:endParaRPr>
          </a:p>
        </p:txBody>
      </p:sp>
      <p:grpSp>
        <p:nvGrpSpPr>
          <p:cNvPr id="31" name="Group 30">
            <a:extLst>
              <a:ext uri="{FF2B5EF4-FFF2-40B4-BE49-F238E27FC236}">
                <a16:creationId xmlns:a16="http://schemas.microsoft.com/office/drawing/2014/main" id="{47C4DE47-AE20-5C1C-96CE-C632DD53D64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5" y="-1"/>
            <a:ext cx="3362070" cy="2522848"/>
            <a:chOff x="-305" y="-1"/>
            <a:chExt cx="3832880" cy="2876136"/>
          </a:xfrm>
        </p:grpSpPr>
        <p:sp>
          <p:nvSpPr>
            <p:cNvPr id="32" name="Freeform: Shape 31">
              <a:extLst>
                <a:ext uri="{FF2B5EF4-FFF2-40B4-BE49-F238E27FC236}">
                  <a16:creationId xmlns:a16="http://schemas.microsoft.com/office/drawing/2014/main" id="{2D875CEE-DBE0-EE09-E8C7-29A2333D1E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32">
              <a:extLst>
                <a:ext uri="{FF2B5EF4-FFF2-40B4-BE49-F238E27FC236}">
                  <a16:creationId xmlns:a16="http://schemas.microsoft.com/office/drawing/2014/main" id="{4EB558FB-0502-BE5E-9A84-8DA1C80554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Freeform: Shape 33">
              <a:extLst>
                <a:ext uri="{FF2B5EF4-FFF2-40B4-BE49-F238E27FC236}">
                  <a16:creationId xmlns:a16="http://schemas.microsoft.com/office/drawing/2014/main" id="{D8DDF4FD-3F9E-A731-041B-F394210C60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Freeform: Shape 34">
              <a:extLst>
                <a:ext uri="{FF2B5EF4-FFF2-40B4-BE49-F238E27FC236}">
                  <a16:creationId xmlns:a16="http://schemas.microsoft.com/office/drawing/2014/main" id="{A40AECAC-CB84-7C0E-5370-235AC310DC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2" name="Graphic 8" descr="Sleep">
            <a:extLst>
              <a:ext uri="{FF2B5EF4-FFF2-40B4-BE49-F238E27FC236}">
                <a16:creationId xmlns:a16="http://schemas.microsoft.com/office/drawing/2014/main" id="{328E7808-52BA-024B-B9E7-BD969B3A5BD0}"/>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228738" y="3284752"/>
            <a:ext cx="4209964" cy="4209964"/>
          </a:xfrm>
          <a:prstGeom prst="rect">
            <a:avLst/>
          </a:prstGeom>
        </p:spPr>
      </p:pic>
      <p:sp>
        <p:nvSpPr>
          <p:cNvPr id="5" name="TextBox 4">
            <a:extLst>
              <a:ext uri="{FF2B5EF4-FFF2-40B4-BE49-F238E27FC236}">
                <a16:creationId xmlns:a16="http://schemas.microsoft.com/office/drawing/2014/main" id="{46BC8834-2AD1-A6C8-767C-56F5932AC5DC}"/>
              </a:ext>
            </a:extLst>
          </p:cNvPr>
          <p:cNvSpPr txBox="1"/>
          <p:nvPr/>
        </p:nvSpPr>
        <p:spPr>
          <a:xfrm>
            <a:off x="5663991" y="4562904"/>
            <a:ext cx="5029200" cy="1653659"/>
          </a:xfrm>
          <a:prstGeom prst="rect">
            <a:avLst/>
          </a:prstGeom>
        </p:spPr>
        <p:txBody>
          <a:bodyPr vert="horz" lIns="91440" tIns="45720" rIns="91440" bIns="45720" rtlCol="0" anchor="ctr">
            <a:normAutofit/>
          </a:bodyPr>
          <a:lstStyle/>
          <a:p>
            <a:pPr algn="ctr"/>
            <a:r>
              <a:rPr lang="en-US" dirty="0"/>
              <a:t>Stephen James PhD</a:t>
            </a:r>
          </a:p>
          <a:p>
            <a:pPr algn="ctr"/>
            <a:r>
              <a:rPr lang="en-US" sz="1800" dirty="0"/>
              <a:t>Elson S. Floyd College of Medicine</a:t>
            </a:r>
          </a:p>
        </p:txBody>
      </p:sp>
      <p:grpSp>
        <p:nvGrpSpPr>
          <p:cNvPr id="37" name="Group 36">
            <a:extLst>
              <a:ext uri="{FF2B5EF4-FFF2-40B4-BE49-F238E27FC236}">
                <a16:creationId xmlns:a16="http://schemas.microsoft.com/office/drawing/2014/main" id="{393EA41F-F362-1FFC-E271-0B2FFEBAFBA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flipH="1">
            <a:off x="10186037" y="4852038"/>
            <a:ext cx="2151670" cy="1860256"/>
            <a:chOff x="-305" y="-4155"/>
            <a:chExt cx="2514948" cy="2174333"/>
          </a:xfrm>
        </p:grpSpPr>
        <p:sp>
          <p:nvSpPr>
            <p:cNvPr id="38" name="Freeform: Shape 37">
              <a:extLst>
                <a:ext uri="{FF2B5EF4-FFF2-40B4-BE49-F238E27FC236}">
                  <a16:creationId xmlns:a16="http://schemas.microsoft.com/office/drawing/2014/main" id="{61A11298-B907-C875-D167-180DEDD873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Shape 38">
              <a:extLst>
                <a:ext uri="{FF2B5EF4-FFF2-40B4-BE49-F238E27FC236}">
                  <a16:creationId xmlns:a16="http://schemas.microsoft.com/office/drawing/2014/main" id="{EB9E335F-CC4D-53CC-A68A-2B40869442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Shape 39">
              <a:extLst>
                <a:ext uri="{FF2B5EF4-FFF2-40B4-BE49-F238E27FC236}">
                  <a16:creationId xmlns:a16="http://schemas.microsoft.com/office/drawing/2014/main" id="{8F0A3C29-B67D-AD06-EB92-8DDBBEB90F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41" name="Freeform: Shape 40">
              <a:extLst>
                <a:ext uri="{FF2B5EF4-FFF2-40B4-BE49-F238E27FC236}">
                  <a16:creationId xmlns:a16="http://schemas.microsoft.com/office/drawing/2014/main" id="{1CF64BE0-3242-8AD4-6DC0-4CB606F4B1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7469174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DD77B92-CB36-4B20-A59A-59625E0F08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D6D734B-E5EC-E84A-AF05-F2D96C477D4C}"/>
              </a:ext>
            </a:extLst>
          </p:cNvPr>
          <p:cNvSpPr>
            <a:spLocks noGrp="1"/>
          </p:cNvSpPr>
          <p:nvPr>
            <p:ph type="title"/>
          </p:nvPr>
        </p:nvSpPr>
        <p:spPr>
          <a:xfrm>
            <a:off x="645065" y="1463040"/>
            <a:ext cx="3796306" cy="2690949"/>
          </a:xfrm>
        </p:spPr>
        <p:txBody>
          <a:bodyPr vert="horz" lIns="91440" tIns="45720" rIns="91440" bIns="45720" rtlCol="0" anchor="t">
            <a:normAutofit/>
          </a:bodyPr>
          <a:lstStyle/>
          <a:p>
            <a:r>
              <a:rPr lang="en-US" sz="4800" kern="1200">
                <a:solidFill>
                  <a:schemeClr val="tx1"/>
                </a:solidFill>
                <a:latin typeface="+mj-lt"/>
                <a:ea typeface="+mj-ea"/>
                <a:cs typeface="+mj-cs"/>
              </a:rPr>
              <a:t>Liability - </a:t>
            </a:r>
            <a:r>
              <a:rPr lang="en-US" sz="4800" b="0" i="1" kern="1200">
                <a:solidFill>
                  <a:schemeClr val="tx1"/>
                </a:solidFill>
                <a:latin typeface="+mj-lt"/>
                <a:ea typeface="+mj-ea"/>
                <a:cs typeface="+mj-cs"/>
              </a:rPr>
              <a:t>Predicted Performance</a:t>
            </a:r>
          </a:p>
        </p:txBody>
      </p:sp>
      <p:grpSp>
        <p:nvGrpSpPr>
          <p:cNvPr id="13" name="Group 12">
            <a:extLst>
              <a:ext uri="{FF2B5EF4-FFF2-40B4-BE49-F238E27FC236}">
                <a16:creationId xmlns:a16="http://schemas.microsoft.com/office/drawing/2014/main" id="{B14B560F-9DD7-4302-A60B-EBD3EF59B0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9667" y="4415246"/>
            <a:ext cx="11982332" cy="2087795"/>
            <a:chOff x="143163" y="5763486"/>
            <a:chExt cx="11982332" cy="739555"/>
          </a:xfrm>
        </p:grpSpPr>
        <p:sp>
          <p:nvSpPr>
            <p:cNvPr id="14" name="Rectangle 13">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357444" y="5763486"/>
              <a:ext cx="11768051" cy="73955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C21D6966-343E-49AC-A026-D2497E0C3CA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143163" y="5763486"/>
              <a:ext cx="1" cy="739555"/>
            </a:xfrm>
            <a:prstGeom prst="line">
              <a:avLst/>
            </a:prstGeom>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17" name="Rectangle 16">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3706" y="587829"/>
            <a:ext cx="6505300" cy="568234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1FB7C3B7-7FC4-2762-13C1-400867A7CCED}"/>
              </a:ext>
            </a:extLst>
          </p:cNvPr>
          <p:cNvPicPr>
            <a:picLocks noChangeAspect="1"/>
          </p:cNvPicPr>
          <p:nvPr/>
        </p:nvPicPr>
        <p:blipFill>
          <a:blip r:embed="rId3"/>
          <a:stretch>
            <a:fillRect/>
          </a:stretch>
        </p:blipFill>
        <p:spPr>
          <a:xfrm>
            <a:off x="5407705" y="2440335"/>
            <a:ext cx="3920385" cy="2613590"/>
          </a:xfrm>
          <a:prstGeom prst="rect">
            <a:avLst/>
          </a:prstGeom>
          <a:ln>
            <a:noFill/>
          </a:ln>
          <a:effectLst>
            <a:outerShdw blurRad="292100" dist="139700" dir="2700000" algn="tl" rotWithShape="0">
              <a:srgbClr val="333333">
                <a:alpha val="65000"/>
              </a:srgbClr>
            </a:outerShdw>
          </a:effectLst>
        </p:spPr>
      </p:pic>
      <p:sp>
        <p:nvSpPr>
          <p:cNvPr id="4" name="Oval Callout 3">
            <a:extLst>
              <a:ext uri="{FF2B5EF4-FFF2-40B4-BE49-F238E27FC236}">
                <a16:creationId xmlns:a16="http://schemas.microsoft.com/office/drawing/2014/main" id="{B2C04804-BCA4-C101-055C-F46261871859}"/>
              </a:ext>
            </a:extLst>
          </p:cNvPr>
          <p:cNvSpPr/>
          <p:nvPr/>
        </p:nvSpPr>
        <p:spPr>
          <a:xfrm>
            <a:off x="7415758" y="1631083"/>
            <a:ext cx="1989629" cy="1093776"/>
          </a:xfrm>
          <a:prstGeom prst="wedgeEllipseCallout">
            <a:avLst>
              <a:gd name="adj1" fmla="val -25690"/>
              <a:gd name="adj2" fmla="val 85149"/>
            </a:avLst>
          </a:prstGeom>
          <a:solidFill>
            <a:srgbClr val="B3DEF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defTabSz="338328">
              <a:spcAft>
                <a:spcPts val="600"/>
              </a:spcAft>
            </a:pPr>
            <a:r>
              <a:rPr lang="en-US" sz="1776" kern="1200">
                <a:solidFill>
                  <a:srgbClr val="EE2024"/>
                </a:solidFill>
                <a:latin typeface="Bradley Hand" pitchFamily="2" charset="77"/>
                <a:ea typeface="+mn-ea"/>
                <a:cs typeface="+mn-cs"/>
              </a:rPr>
              <a:t>Predictable is preventable</a:t>
            </a:r>
            <a:endParaRPr lang="en-US" sz="2400">
              <a:solidFill>
                <a:srgbClr val="EE2024"/>
              </a:solidFill>
              <a:latin typeface="Bradley Hand" pitchFamily="2" charset="77"/>
            </a:endParaRPr>
          </a:p>
        </p:txBody>
      </p:sp>
    </p:spTree>
    <p:extLst>
      <p:ext uri="{BB962C8B-B14F-4D97-AF65-F5344CB8AC3E}">
        <p14:creationId xmlns:p14="http://schemas.microsoft.com/office/powerpoint/2010/main" val="541665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D734B-E5EC-E84A-AF05-F2D96C477D4C}"/>
              </a:ext>
            </a:extLst>
          </p:cNvPr>
          <p:cNvSpPr>
            <a:spLocks noGrp="1"/>
          </p:cNvSpPr>
          <p:nvPr>
            <p:ph type="title"/>
          </p:nvPr>
        </p:nvSpPr>
        <p:spPr/>
        <p:txBody>
          <a:bodyPr/>
          <a:lstStyle/>
          <a:p>
            <a:r>
              <a:rPr lang="en-US" dirty="0">
                <a:solidFill>
                  <a:srgbClr val="EE2024"/>
                </a:solidFill>
              </a:rPr>
              <a:t>Liability - </a:t>
            </a:r>
            <a:r>
              <a:rPr lang="en-US" b="0" i="1" dirty="0">
                <a:solidFill>
                  <a:srgbClr val="EE2024"/>
                </a:solidFill>
              </a:rPr>
              <a:t>Predicted Performance</a:t>
            </a:r>
          </a:p>
        </p:txBody>
      </p:sp>
      <p:sp>
        <p:nvSpPr>
          <p:cNvPr id="6" name="Arrow: Pentagon 4">
            <a:extLst>
              <a:ext uri="{FF2B5EF4-FFF2-40B4-BE49-F238E27FC236}">
                <a16:creationId xmlns:a16="http://schemas.microsoft.com/office/drawing/2014/main" id="{AAF33386-986B-9D04-3173-1DA8E77F4E71}"/>
              </a:ext>
            </a:extLst>
          </p:cNvPr>
          <p:cNvSpPr/>
          <p:nvPr/>
        </p:nvSpPr>
        <p:spPr>
          <a:xfrm>
            <a:off x="2251542" y="5644859"/>
            <a:ext cx="8689508" cy="462850"/>
          </a:xfrm>
          <a:prstGeom prst="homePlate">
            <a:avLst>
              <a:gd name="adj" fmla="val 78947"/>
            </a:avLst>
          </a:prstGeom>
          <a:solidFill>
            <a:srgbClr val="094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defTabSz="685800">
              <a:defRPr/>
            </a:pPr>
            <a:endParaRPr lang="en-US" sz="1350">
              <a:solidFill>
                <a:prstClr val="white"/>
              </a:solidFill>
              <a:latin typeface="Calibri" panose="020F0502020204030204"/>
            </a:endParaRPr>
          </a:p>
        </p:txBody>
      </p:sp>
      <p:sp>
        <p:nvSpPr>
          <p:cNvPr id="7" name="Arrow: Pentagon 5">
            <a:extLst>
              <a:ext uri="{FF2B5EF4-FFF2-40B4-BE49-F238E27FC236}">
                <a16:creationId xmlns:a16="http://schemas.microsoft.com/office/drawing/2014/main" id="{22844DE9-7E88-5DD1-77A2-A840EF10BBA8}"/>
              </a:ext>
            </a:extLst>
          </p:cNvPr>
          <p:cNvSpPr/>
          <p:nvPr/>
        </p:nvSpPr>
        <p:spPr>
          <a:xfrm rot="16200000">
            <a:off x="-1810" y="3766806"/>
            <a:ext cx="4190010" cy="491798"/>
          </a:xfrm>
          <a:prstGeom prst="homePlate">
            <a:avLst>
              <a:gd name="adj" fmla="val 78947"/>
            </a:avLst>
          </a:prstGeom>
          <a:solidFill>
            <a:srgbClr val="094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defTabSz="685800">
              <a:defRPr/>
            </a:pPr>
            <a:endParaRPr lang="en-US" sz="1350">
              <a:solidFill>
                <a:prstClr val="white"/>
              </a:solidFill>
              <a:latin typeface="Calibri" panose="020F0502020204030204"/>
            </a:endParaRPr>
          </a:p>
        </p:txBody>
      </p:sp>
      <p:sp>
        <p:nvSpPr>
          <p:cNvPr id="8" name="TextBox 3">
            <a:extLst>
              <a:ext uri="{FF2B5EF4-FFF2-40B4-BE49-F238E27FC236}">
                <a16:creationId xmlns:a16="http://schemas.microsoft.com/office/drawing/2014/main" id="{9FAD0BAE-5D97-99DE-55D5-C6E87BDD64E7}"/>
              </a:ext>
            </a:extLst>
          </p:cNvPr>
          <p:cNvSpPr txBox="1"/>
          <p:nvPr/>
        </p:nvSpPr>
        <p:spPr>
          <a:xfrm>
            <a:off x="5192014" y="5672415"/>
            <a:ext cx="2588410" cy="415498"/>
          </a:xfrm>
          <a:prstGeom prst="rect">
            <a:avLst/>
          </a:prstGeom>
          <a:noFill/>
        </p:spPr>
        <p:style>
          <a:lnRef idx="0">
            <a:scrgbClr r="0" g="0" b="0"/>
          </a:lnRef>
          <a:fillRef idx="0">
            <a:scrgbClr r="0" g="0" b="0"/>
          </a:fillRef>
          <a:effectRef idx="0">
            <a:scrgbClr r="0" g="0" b="0"/>
          </a:effectRef>
          <a:fontRef idx="major"/>
        </p:style>
        <p:txBody>
          <a:bodyPr wrap="square"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defTabSz="685800">
              <a:defRPr/>
            </a:pPr>
            <a:r>
              <a:rPr lang="en-US" sz="2100" b="1" dirty="0">
                <a:solidFill>
                  <a:srgbClr val="F26722"/>
                </a:solidFill>
                <a:latin typeface="News Gothic MT" panose="020B0504020203020204" pitchFamily="34" charset="0"/>
              </a:rPr>
              <a:t>LIABILITY</a:t>
            </a:r>
          </a:p>
        </p:txBody>
      </p:sp>
      <p:sp>
        <p:nvSpPr>
          <p:cNvPr id="9" name="TextBox 4">
            <a:extLst>
              <a:ext uri="{FF2B5EF4-FFF2-40B4-BE49-F238E27FC236}">
                <a16:creationId xmlns:a16="http://schemas.microsoft.com/office/drawing/2014/main" id="{4D46D5A2-F2B5-8C18-988B-0884127376E3}"/>
              </a:ext>
            </a:extLst>
          </p:cNvPr>
          <p:cNvSpPr txBox="1"/>
          <p:nvPr/>
        </p:nvSpPr>
        <p:spPr>
          <a:xfrm rot="16200000">
            <a:off x="868357" y="3775924"/>
            <a:ext cx="2436050" cy="415498"/>
          </a:xfrm>
          <a:prstGeom prst="rect">
            <a:avLst/>
          </a:prstGeom>
          <a:noFill/>
        </p:spPr>
        <p:style>
          <a:lnRef idx="0">
            <a:scrgbClr r="0" g="0" b="0"/>
          </a:lnRef>
          <a:fillRef idx="0">
            <a:scrgbClr r="0" g="0" b="0"/>
          </a:fillRef>
          <a:effectRef idx="0">
            <a:scrgbClr r="0" g="0" b="0"/>
          </a:effectRef>
          <a:fontRef idx="major"/>
        </p:style>
        <p:txBody>
          <a:bodyPr wrap="square"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defTabSz="685800">
              <a:defRPr/>
            </a:pPr>
            <a:r>
              <a:rPr lang="en-US" sz="2100" b="1" dirty="0">
                <a:solidFill>
                  <a:srgbClr val="F26722"/>
                </a:solidFill>
                <a:latin typeface="News Gothic MT" panose="020B0504020203020204" pitchFamily="34" charset="0"/>
              </a:rPr>
              <a:t>FATIGUE</a:t>
            </a:r>
          </a:p>
        </p:txBody>
      </p:sp>
      <p:sp>
        <p:nvSpPr>
          <p:cNvPr id="10" name="Rectangle 9">
            <a:extLst>
              <a:ext uri="{FF2B5EF4-FFF2-40B4-BE49-F238E27FC236}">
                <a16:creationId xmlns:a16="http://schemas.microsoft.com/office/drawing/2014/main" id="{B1C3EDEE-0F16-D5DC-A1AE-E0365608ED60}"/>
              </a:ext>
            </a:extLst>
          </p:cNvPr>
          <p:cNvSpPr/>
          <p:nvPr/>
        </p:nvSpPr>
        <p:spPr>
          <a:xfrm>
            <a:off x="2424706" y="4529679"/>
            <a:ext cx="2704887" cy="998781"/>
          </a:xfrm>
          <a:prstGeom prst="rect">
            <a:avLst/>
          </a:prstGeom>
          <a:solidFill>
            <a:srgbClr val="00A8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defTabSz="685800">
              <a:defRPr/>
            </a:pPr>
            <a:endParaRPr lang="en-US" sz="1350">
              <a:solidFill>
                <a:prstClr val="white"/>
              </a:solidFill>
              <a:latin typeface="Calibri" panose="020F0502020204030204"/>
            </a:endParaRPr>
          </a:p>
        </p:txBody>
      </p:sp>
      <p:sp>
        <p:nvSpPr>
          <p:cNvPr id="12" name="TextBox 7">
            <a:extLst>
              <a:ext uri="{FF2B5EF4-FFF2-40B4-BE49-F238E27FC236}">
                <a16:creationId xmlns:a16="http://schemas.microsoft.com/office/drawing/2014/main" id="{C4FD1988-E6CD-2509-846E-6B7F379C6570}"/>
              </a:ext>
            </a:extLst>
          </p:cNvPr>
          <p:cNvSpPr txBox="1"/>
          <p:nvPr/>
        </p:nvSpPr>
        <p:spPr>
          <a:xfrm>
            <a:off x="2424705" y="4839412"/>
            <a:ext cx="2704887" cy="369332"/>
          </a:xfrm>
          <a:prstGeom prst="rect">
            <a:avLst/>
          </a:prstGeom>
          <a:noFill/>
        </p:spPr>
        <p:style>
          <a:lnRef idx="0">
            <a:scrgbClr r="0" g="0" b="0"/>
          </a:lnRef>
          <a:fillRef idx="0">
            <a:scrgbClr r="0" g="0" b="0"/>
          </a:fillRef>
          <a:effectRef idx="0">
            <a:scrgbClr r="0" g="0" b="0"/>
          </a:effectRef>
          <a:fontRef idx="major"/>
        </p:style>
        <p:txBody>
          <a:bodyPr wrap="square"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defTabSz="685800">
              <a:defRPr/>
            </a:pPr>
            <a:r>
              <a:rPr lang="en-US" b="1" dirty="0">
                <a:solidFill>
                  <a:prstClr val="white"/>
                </a:solidFill>
                <a:latin typeface="News Gothic MT" panose="020B0504020203020204" pitchFamily="34" charset="0"/>
              </a:rPr>
              <a:t>Good to Go</a:t>
            </a:r>
          </a:p>
        </p:txBody>
      </p:sp>
      <p:grpSp>
        <p:nvGrpSpPr>
          <p:cNvPr id="28" name="Group 27">
            <a:extLst>
              <a:ext uri="{FF2B5EF4-FFF2-40B4-BE49-F238E27FC236}">
                <a16:creationId xmlns:a16="http://schemas.microsoft.com/office/drawing/2014/main" id="{8F9B48D3-B0C2-A8B2-A1CF-CEC143D78BE9}"/>
              </a:ext>
            </a:extLst>
          </p:cNvPr>
          <p:cNvGrpSpPr/>
          <p:nvPr/>
        </p:nvGrpSpPr>
        <p:grpSpPr>
          <a:xfrm>
            <a:off x="2424705" y="3417335"/>
            <a:ext cx="5415578" cy="2111125"/>
            <a:chOff x="2424705" y="3417335"/>
            <a:chExt cx="5415578" cy="2111125"/>
          </a:xfrm>
        </p:grpSpPr>
        <p:sp>
          <p:nvSpPr>
            <p:cNvPr id="11" name="Rectangle 10">
              <a:extLst>
                <a:ext uri="{FF2B5EF4-FFF2-40B4-BE49-F238E27FC236}">
                  <a16:creationId xmlns:a16="http://schemas.microsoft.com/office/drawing/2014/main" id="{70DA7AEB-7E63-F30A-BF63-67BAD4F18FFA}"/>
                </a:ext>
              </a:extLst>
            </p:cNvPr>
            <p:cNvSpPr/>
            <p:nvPr/>
          </p:nvSpPr>
          <p:spPr>
            <a:xfrm>
              <a:off x="2424706" y="3417335"/>
              <a:ext cx="2704888" cy="998781"/>
            </a:xfrm>
            <a:prstGeom prst="rect">
              <a:avLst/>
            </a:prstGeom>
            <a:solidFill>
              <a:srgbClr val="8DC6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defTabSz="685800">
                <a:defRPr/>
              </a:pPr>
              <a:endParaRPr lang="en-US" sz="1350">
                <a:solidFill>
                  <a:prstClr val="white"/>
                </a:solidFill>
                <a:latin typeface="Calibri" panose="020F0502020204030204"/>
              </a:endParaRPr>
            </a:p>
          </p:txBody>
        </p:sp>
        <p:sp>
          <p:nvSpPr>
            <p:cNvPr id="13" name="TextBox 8">
              <a:extLst>
                <a:ext uri="{FF2B5EF4-FFF2-40B4-BE49-F238E27FC236}">
                  <a16:creationId xmlns:a16="http://schemas.microsoft.com/office/drawing/2014/main" id="{B08FFC4B-6DD9-5F88-5A42-73B9B89BC3EF}"/>
                </a:ext>
              </a:extLst>
            </p:cNvPr>
            <p:cNvSpPr txBox="1"/>
            <p:nvPr/>
          </p:nvSpPr>
          <p:spPr>
            <a:xfrm>
              <a:off x="2424705" y="3723618"/>
              <a:ext cx="2704886" cy="369332"/>
            </a:xfrm>
            <a:prstGeom prst="rect">
              <a:avLst/>
            </a:prstGeom>
            <a:noFill/>
          </p:spPr>
          <p:style>
            <a:lnRef idx="0">
              <a:scrgbClr r="0" g="0" b="0"/>
            </a:lnRef>
            <a:fillRef idx="0">
              <a:scrgbClr r="0" g="0" b="0"/>
            </a:fillRef>
            <a:effectRef idx="0">
              <a:scrgbClr r="0" g="0" b="0"/>
            </a:effectRef>
            <a:fontRef idx="major"/>
          </p:style>
          <p:txBody>
            <a:bodyPr wrap="square"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defTabSz="685800">
                <a:defRPr/>
              </a:pPr>
              <a:r>
                <a:rPr lang="en-US" b="1" dirty="0">
                  <a:solidFill>
                    <a:prstClr val="white"/>
                  </a:solidFill>
                  <a:latin typeface="News Gothic MT" panose="020B0504020203020204" pitchFamily="34" charset="0"/>
                </a:rPr>
                <a:t>Self-Check</a:t>
              </a:r>
            </a:p>
          </p:txBody>
        </p:sp>
        <p:sp>
          <p:nvSpPr>
            <p:cNvPr id="16" name="Rectangle 15">
              <a:extLst>
                <a:ext uri="{FF2B5EF4-FFF2-40B4-BE49-F238E27FC236}">
                  <a16:creationId xmlns:a16="http://schemas.microsoft.com/office/drawing/2014/main" id="{496076AE-7C9A-CE0E-F060-7DE2B2D5404C}"/>
                </a:ext>
              </a:extLst>
            </p:cNvPr>
            <p:cNvSpPr/>
            <p:nvPr/>
          </p:nvSpPr>
          <p:spPr>
            <a:xfrm>
              <a:off x="5135396" y="4529679"/>
              <a:ext cx="2704887" cy="998781"/>
            </a:xfrm>
            <a:prstGeom prst="rect">
              <a:avLst/>
            </a:prstGeom>
            <a:solidFill>
              <a:srgbClr val="8DC6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defTabSz="685800">
                <a:defRPr/>
              </a:pPr>
              <a:endParaRPr lang="en-US" sz="1350">
                <a:solidFill>
                  <a:prstClr val="white"/>
                </a:solidFill>
                <a:latin typeface="Calibri" panose="020F0502020204030204"/>
              </a:endParaRPr>
            </a:p>
          </p:txBody>
        </p:sp>
        <p:sp>
          <p:nvSpPr>
            <p:cNvPr id="18" name="TextBox 13">
              <a:extLst>
                <a:ext uri="{FF2B5EF4-FFF2-40B4-BE49-F238E27FC236}">
                  <a16:creationId xmlns:a16="http://schemas.microsoft.com/office/drawing/2014/main" id="{73AFCB25-92BA-2B82-D54B-FBDA132F4150}"/>
                </a:ext>
              </a:extLst>
            </p:cNvPr>
            <p:cNvSpPr txBox="1"/>
            <p:nvPr/>
          </p:nvSpPr>
          <p:spPr>
            <a:xfrm>
              <a:off x="5135389" y="4839412"/>
              <a:ext cx="2704887" cy="369332"/>
            </a:xfrm>
            <a:prstGeom prst="rect">
              <a:avLst/>
            </a:prstGeom>
            <a:noFill/>
          </p:spPr>
          <p:style>
            <a:lnRef idx="0">
              <a:scrgbClr r="0" g="0" b="0"/>
            </a:lnRef>
            <a:fillRef idx="0">
              <a:scrgbClr r="0" g="0" b="0"/>
            </a:fillRef>
            <a:effectRef idx="0">
              <a:scrgbClr r="0" g="0" b="0"/>
            </a:effectRef>
            <a:fontRef idx="major"/>
          </p:style>
          <p:txBody>
            <a:bodyPr wrap="square"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defTabSz="685800">
                <a:defRPr/>
              </a:pPr>
              <a:r>
                <a:rPr lang="en-US" b="1" dirty="0">
                  <a:solidFill>
                    <a:prstClr val="white"/>
                  </a:solidFill>
                  <a:latin typeface="News Gothic MT" panose="020B0504020203020204" pitchFamily="34" charset="0"/>
                </a:rPr>
                <a:t>Self-Check</a:t>
              </a:r>
            </a:p>
          </p:txBody>
        </p:sp>
      </p:grpSp>
      <p:grpSp>
        <p:nvGrpSpPr>
          <p:cNvPr id="30" name="Group 29">
            <a:extLst>
              <a:ext uri="{FF2B5EF4-FFF2-40B4-BE49-F238E27FC236}">
                <a16:creationId xmlns:a16="http://schemas.microsoft.com/office/drawing/2014/main" id="{B1E96938-A121-AA57-7349-9539EAC01D7F}"/>
              </a:ext>
            </a:extLst>
          </p:cNvPr>
          <p:cNvGrpSpPr/>
          <p:nvPr/>
        </p:nvGrpSpPr>
        <p:grpSpPr>
          <a:xfrm>
            <a:off x="5135392" y="2304991"/>
            <a:ext cx="5415580" cy="2111125"/>
            <a:chOff x="5135392" y="2304991"/>
            <a:chExt cx="5415580" cy="2111125"/>
          </a:xfrm>
        </p:grpSpPr>
        <p:sp>
          <p:nvSpPr>
            <p:cNvPr id="20" name="Rectangle 19">
              <a:extLst>
                <a:ext uri="{FF2B5EF4-FFF2-40B4-BE49-F238E27FC236}">
                  <a16:creationId xmlns:a16="http://schemas.microsoft.com/office/drawing/2014/main" id="{9F2F61C3-3A35-8586-99AC-85910C312BEE}"/>
                </a:ext>
              </a:extLst>
            </p:cNvPr>
            <p:cNvSpPr/>
            <p:nvPr/>
          </p:nvSpPr>
          <p:spPr>
            <a:xfrm>
              <a:off x="5135393" y="2304991"/>
              <a:ext cx="2704888" cy="99878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defTabSz="685800">
                <a:defRPr/>
              </a:pPr>
              <a:endParaRPr lang="en-US" sz="1350">
                <a:solidFill>
                  <a:prstClr val="white"/>
                </a:solidFill>
                <a:latin typeface="Calibri" panose="020F0502020204030204"/>
              </a:endParaRPr>
            </a:p>
          </p:txBody>
        </p:sp>
        <p:sp>
          <p:nvSpPr>
            <p:cNvPr id="21" name="TextBox 16">
              <a:extLst>
                <a:ext uri="{FF2B5EF4-FFF2-40B4-BE49-F238E27FC236}">
                  <a16:creationId xmlns:a16="http://schemas.microsoft.com/office/drawing/2014/main" id="{5351941E-56FA-6C2A-D6EB-63349FD979AA}"/>
                </a:ext>
              </a:extLst>
            </p:cNvPr>
            <p:cNvSpPr txBox="1"/>
            <p:nvPr/>
          </p:nvSpPr>
          <p:spPr>
            <a:xfrm>
              <a:off x="5135392" y="2653250"/>
              <a:ext cx="2704888" cy="369332"/>
            </a:xfrm>
            <a:prstGeom prst="rect">
              <a:avLst/>
            </a:prstGeom>
            <a:noFill/>
          </p:spPr>
          <p:style>
            <a:lnRef idx="0">
              <a:scrgbClr r="0" g="0" b="0"/>
            </a:lnRef>
            <a:fillRef idx="0">
              <a:scrgbClr r="0" g="0" b="0"/>
            </a:fillRef>
            <a:effectRef idx="0">
              <a:scrgbClr r="0" g="0" b="0"/>
            </a:effectRef>
            <a:fontRef idx="major"/>
          </p:style>
          <p:txBody>
            <a:bodyPr wrap="square"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defTabSz="685800">
                <a:defRPr/>
              </a:pPr>
              <a:r>
                <a:rPr lang="en-US" b="1" dirty="0">
                  <a:solidFill>
                    <a:prstClr val="white"/>
                  </a:solidFill>
                  <a:latin typeface="News Gothic MT" panose="020B0504020203020204" pitchFamily="34" charset="0"/>
                </a:rPr>
                <a:t>Emergency Only</a:t>
              </a:r>
            </a:p>
          </p:txBody>
        </p:sp>
        <p:sp>
          <p:nvSpPr>
            <p:cNvPr id="23" name="Rectangle 22">
              <a:extLst>
                <a:ext uri="{FF2B5EF4-FFF2-40B4-BE49-F238E27FC236}">
                  <a16:creationId xmlns:a16="http://schemas.microsoft.com/office/drawing/2014/main" id="{F3FDC18F-47AF-89B6-13E5-5665EC60A13F}"/>
                </a:ext>
              </a:extLst>
            </p:cNvPr>
            <p:cNvSpPr/>
            <p:nvPr/>
          </p:nvSpPr>
          <p:spPr>
            <a:xfrm>
              <a:off x="7846084" y="3417335"/>
              <a:ext cx="2704888" cy="99878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defTabSz="685800">
                <a:defRPr/>
              </a:pPr>
              <a:endParaRPr lang="en-US" sz="1350">
                <a:solidFill>
                  <a:prstClr val="white"/>
                </a:solidFill>
                <a:latin typeface="Calibri" panose="020F0502020204030204"/>
              </a:endParaRPr>
            </a:p>
          </p:txBody>
        </p:sp>
        <p:sp>
          <p:nvSpPr>
            <p:cNvPr id="24" name="TextBox 19">
              <a:extLst>
                <a:ext uri="{FF2B5EF4-FFF2-40B4-BE49-F238E27FC236}">
                  <a16:creationId xmlns:a16="http://schemas.microsoft.com/office/drawing/2014/main" id="{F5A3DA6F-21F2-079E-BE1D-ED2E44EB8950}"/>
                </a:ext>
              </a:extLst>
            </p:cNvPr>
            <p:cNvSpPr txBox="1"/>
            <p:nvPr/>
          </p:nvSpPr>
          <p:spPr>
            <a:xfrm>
              <a:off x="7846083" y="3723618"/>
              <a:ext cx="2704886" cy="369332"/>
            </a:xfrm>
            <a:prstGeom prst="rect">
              <a:avLst/>
            </a:prstGeom>
            <a:noFill/>
          </p:spPr>
          <p:style>
            <a:lnRef idx="0">
              <a:scrgbClr r="0" g="0" b="0"/>
            </a:lnRef>
            <a:fillRef idx="0">
              <a:scrgbClr r="0" g="0" b="0"/>
            </a:fillRef>
            <a:effectRef idx="0">
              <a:scrgbClr r="0" g="0" b="0"/>
            </a:effectRef>
            <a:fontRef idx="major"/>
          </p:style>
          <p:txBody>
            <a:bodyPr wrap="square"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defTabSz="685800">
                <a:defRPr/>
              </a:pPr>
              <a:r>
                <a:rPr lang="en-US" b="1" dirty="0">
                  <a:solidFill>
                    <a:prstClr val="white"/>
                  </a:solidFill>
                  <a:latin typeface="News Gothic MT" panose="020B0504020203020204" pitchFamily="34" charset="0"/>
                </a:rPr>
                <a:t>Emergency Only</a:t>
              </a:r>
            </a:p>
          </p:txBody>
        </p:sp>
      </p:grpSp>
      <p:grpSp>
        <p:nvGrpSpPr>
          <p:cNvPr id="31" name="Group 30">
            <a:extLst>
              <a:ext uri="{FF2B5EF4-FFF2-40B4-BE49-F238E27FC236}">
                <a16:creationId xmlns:a16="http://schemas.microsoft.com/office/drawing/2014/main" id="{3297ECB6-D11B-1E3A-E80B-0BCD7C070C73}"/>
              </a:ext>
            </a:extLst>
          </p:cNvPr>
          <p:cNvGrpSpPr/>
          <p:nvPr/>
        </p:nvGrpSpPr>
        <p:grpSpPr>
          <a:xfrm>
            <a:off x="7846080" y="2304991"/>
            <a:ext cx="2704889" cy="998781"/>
            <a:chOff x="7846080" y="2304991"/>
            <a:chExt cx="2704889" cy="998781"/>
          </a:xfrm>
        </p:grpSpPr>
        <p:sp>
          <p:nvSpPr>
            <p:cNvPr id="25" name="Rectangle 24">
              <a:extLst>
                <a:ext uri="{FF2B5EF4-FFF2-40B4-BE49-F238E27FC236}">
                  <a16:creationId xmlns:a16="http://schemas.microsoft.com/office/drawing/2014/main" id="{5A02DC41-A51E-6609-6139-916085B33497}"/>
                </a:ext>
              </a:extLst>
            </p:cNvPr>
            <p:cNvSpPr/>
            <p:nvPr/>
          </p:nvSpPr>
          <p:spPr>
            <a:xfrm>
              <a:off x="7846081" y="2304991"/>
              <a:ext cx="2704888" cy="998781"/>
            </a:xfrm>
            <a:prstGeom prst="rect">
              <a:avLst/>
            </a:prstGeom>
            <a:solidFill>
              <a:srgbClr val="9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defTabSz="685800">
                <a:defRPr/>
              </a:pPr>
              <a:endParaRPr lang="en-US" sz="1350">
                <a:solidFill>
                  <a:prstClr val="white"/>
                </a:solidFill>
                <a:latin typeface="Calibri" panose="020F0502020204030204"/>
              </a:endParaRPr>
            </a:p>
          </p:txBody>
        </p:sp>
        <p:sp>
          <p:nvSpPr>
            <p:cNvPr id="26" name="TextBox 21">
              <a:extLst>
                <a:ext uri="{FF2B5EF4-FFF2-40B4-BE49-F238E27FC236}">
                  <a16:creationId xmlns:a16="http://schemas.microsoft.com/office/drawing/2014/main" id="{ACDF1F73-BA7A-6A25-5144-9A9924C06EE4}"/>
                </a:ext>
              </a:extLst>
            </p:cNvPr>
            <p:cNvSpPr txBox="1"/>
            <p:nvPr/>
          </p:nvSpPr>
          <p:spPr>
            <a:xfrm>
              <a:off x="7846080" y="2630165"/>
              <a:ext cx="2704888" cy="415498"/>
            </a:xfrm>
            <a:prstGeom prst="rect">
              <a:avLst/>
            </a:prstGeom>
            <a:noFill/>
          </p:spPr>
          <p:style>
            <a:lnRef idx="0">
              <a:scrgbClr r="0" g="0" b="0"/>
            </a:lnRef>
            <a:fillRef idx="0">
              <a:scrgbClr r="0" g="0" b="0"/>
            </a:fillRef>
            <a:effectRef idx="0">
              <a:scrgbClr r="0" g="0" b="0"/>
            </a:effectRef>
            <a:fontRef idx="major"/>
          </p:style>
          <p:txBody>
            <a:bodyPr wrap="square"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defTabSz="685800">
                <a:defRPr/>
              </a:pPr>
              <a:r>
                <a:rPr lang="en-US" sz="2100" b="1" dirty="0">
                  <a:solidFill>
                    <a:prstClr val="white"/>
                  </a:solidFill>
                  <a:latin typeface="News Gothic MT" panose="020B0504020203020204" pitchFamily="34" charset="0"/>
                </a:rPr>
                <a:t>STOP</a:t>
              </a:r>
            </a:p>
          </p:txBody>
        </p:sp>
      </p:grpSp>
      <p:grpSp>
        <p:nvGrpSpPr>
          <p:cNvPr id="29" name="Group 28">
            <a:extLst>
              <a:ext uri="{FF2B5EF4-FFF2-40B4-BE49-F238E27FC236}">
                <a16:creationId xmlns:a16="http://schemas.microsoft.com/office/drawing/2014/main" id="{DA489CEE-1F78-93A7-DECD-1D2F56C380EC}"/>
              </a:ext>
            </a:extLst>
          </p:cNvPr>
          <p:cNvGrpSpPr/>
          <p:nvPr/>
        </p:nvGrpSpPr>
        <p:grpSpPr>
          <a:xfrm>
            <a:off x="2424700" y="2304991"/>
            <a:ext cx="8126271" cy="3223469"/>
            <a:chOff x="2424700" y="2304991"/>
            <a:chExt cx="8126271" cy="3223469"/>
          </a:xfrm>
        </p:grpSpPr>
        <p:sp>
          <p:nvSpPr>
            <p:cNvPr id="14" name="Rectangle 13">
              <a:extLst>
                <a:ext uri="{FF2B5EF4-FFF2-40B4-BE49-F238E27FC236}">
                  <a16:creationId xmlns:a16="http://schemas.microsoft.com/office/drawing/2014/main" id="{5034A62F-ED25-0AEA-D650-649653EDAFF7}"/>
                </a:ext>
              </a:extLst>
            </p:cNvPr>
            <p:cNvSpPr/>
            <p:nvPr/>
          </p:nvSpPr>
          <p:spPr>
            <a:xfrm>
              <a:off x="2424703" y="2304991"/>
              <a:ext cx="2704888" cy="998781"/>
            </a:xfrm>
            <a:prstGeom prst="rect">
              <a:avLst/>
            </a:prstGeom>
            <a:solidFill>
              <a:srgbClr val="E6A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defTabSz="685800">
                <a:defRPr/>
              </a:pPr>
              <a:endParaRPr lang="en-US" sz="1350">
                <a:solidFill>
                  <a:prstClr val="white"/>
                </a:solidFill>
                <a:latin typeface="Calibri" panose="020F0502020204030204"/>
              </a:endParaRPr>
            </a:p>
          </p:txBody>
        </p:sp>
        <p:sp>
          <p:nvSpPr>
            <p:cNvPr id="15" name="TextBox 10">
              <a:extLst>
                <a:ext uri="{FF2B5EF4-FFF2-40B4-BE49-F238E27FC236}">
                  <a16:creationId xmlns:a16="http://schemas.microsoft.com/office/drawing/2014/main" id="{D8410604-8947-F9BE-13D5-BCD53E901988}"/>
                </a:ext>
              </a:extLst>
            </p:cNvPr>
            <p:cNvSpPr txBox="1"/>
            <p:nvPr/>
          </p:nvSpPr>
          <p:spPr>
            <a:xfrm>
              <a:off x="2424700" y="2653249"/>
              <a:ext cx="2704888" cy="369332"/>
            </a:xfrm>
            <a:prstGeom prst="rect">
              <a:avLst/>
            </a:prstGeom>
            <a:noFill/>
          </p:spPr>
          <p:style>
            <a:lnRef idx="0">
              <a:scrgbClr r="0" g="0" b="0"/>
            </a:lnRef>
            <a:fillRef idx="0">
              <a:scrgbClr r="0" g="0" b="0"/>
            </a:fillRef>
            <a:effectRef idx="0">
              <a:scrgbClr r="0" g="0" b="0"/>
            </a:effectRef>
            <a:fontRef idx="major"/>
          </p:style>
          <p:txBody>
            <a:bodyPr wrap="square"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defTabSz="685800">
                <a:defRPr/>
              </a:pPr>
              <a:r>
                <a:rPr lang="en-US" b="1" dirty="0">
                  <a:solidFill>
                    <a:prstClr val="white"/>
                  </a:solidFill>
                  <a:latin typeface="News Gothic MT" panose="020B0504020203020204" pitchFamily="34" charset="0"/>
                </a:rPr>
                <a:t>Increase Supervision</a:t>
              </a:r>
            </a:p>
          </p:txBody>
        </p:sp>
        <p:sp>
          <p:nvSpPr>
            <p:cNvPr id="17" name="Rectangle 16">
              <a:extLst>
                <a:ext uri="{FF2B5EF4-FFF2-40B4-BE49-F238E27FC236}">
                  <a16:creationId xmlns:a16="http://schemas.microsoft.com/office/drawing/2014/main" id="{444239A2-3B85-E82C-9947-11760811C776}"/>
                </a:ext>
              </a:extLst>
            </p:cNvPr>
            <p:cNvSpPr/>
            <p:nvPr/>
          </p:nvSpPr>
          <p:spPr>
            <a:xfrm>
              <a:off x="5135396" y="3417335"/>
              <a:ext cx="2704888" cy="998781"/>
            </a:xfrm>
            <a:prstGeom prst="rect">
              <a:avLst/>
            </a:prstGeom>
            <a:solidFill>
              <a:srgbClr val="E6A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defTabSz="685800">
                <a:defRPr/>
              </a:pPr>
              <a:endParaRPr lang="en-US" sz="1350">
                <a:solidFill>
                  <a:prstClr val="white"/>
                </a:solidFill>
                <a:latin typeface="Calibri" panose="020F0502020204030204"/>
              </a:endParaRPr>
            </a:p>
          </p:txBody>
        </p:sp>
        <p:sp>
          <p:nvSpPr>
            <p:cNvPr id="19" name="TextBox 14">
              <a:extLst>
                <a:ext uri="{FF2B5EF4-FFF2-40B4-BE49-F238E27FC236}">
                  <a16:creationId xmlns:a16="http://schemas.microsoft.com/office/drawing/2014/main" id="{62AB40CB-DBC9-BA12-8CF4-FC8C762E97FA}"/>
                </a:ext>
              </a:extLst>
            </p:cNvPr>
            <p:cNvSpPr txBox="1"/>
            <p:nvPr/>
          </p:nvSpPr>
          <p:spPr>
            <a:xfrm>
              <a:off x="5135390" y="3729936"/>
              <a:ext cx="2704886" cy="369332"/>
            </a:xfrm>
            <a:prstGeom prst="rect">
              <a:avLst/>
            </a:prstGeom>
            <a:noFill/>
          </p:spPr>
          <p:style>
            <a:lnRef idx="0">
              <a:scrgbClr r="0" g="0" b="0"/>
            </a:lnRef>
            <a:fillRef idx="0">
              <a:scrgbClr r="0" g="0" b="0"/>
            </a:fillRef>
            <a:effectRef idx="0">
              <a:scrgbClr r="0" g="0" b="0"/>
            </a:effectRef>
            <a:fontRef idx="major"/>
          </p:style>
          <p:txBody>
            <a:bodyPr wrap="square"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defTabSz="685800">
                <a:defRPr/>
              </a:pPr>
              <a:r>
                <a:rPr lang="en-US" b="1" dirty="0">
                  <a:solidFill>
                    <a:prstClr val="white"/>
                  </a:solidFill>
                  <a:latin typeface="News Gothic MT" panose="020B0504020203020204" pitchFamily="34" charset="0"/>
                </a:rPr>
                <a:t>Increase Supervision</a:t>
              </a:r>
            </a:p>
          </p:txBody>
        </p:sp>
        <p:sp>
          <p:nvSpPr>
            <p:cNvPr id="22" name="Rectangle 21">
              <a:extLst>
                <a:ext uri="{FF2B5EF4-FFF2-40B4-BE49-F238E27FC236}">
                  <a16:creationId xmlns:a16="http://schemas.microsoft.com/office/drawing/2014/main" id="{C9C96D54-FF53-5A64-EEE3-75635C933949}"/>
                </a:ext>
              </a:extLst>
            </p:cNvPr>
            <p:cNvSpPr/>
            <p:nvPr/>
          </p:nvSpPr>
          <p:spPr>
            <a:xfrm>
              <a:off x="7846084" y="4529679"/>
              <a:ext cx="2704887" cy="998781"/>
            </a:xfrm>
            <a:prstGeom prst="rect">
              <a:avLst/>
            </a:prstGeom>
            <a:solidFill>
              <a:srgbClr val="E6A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defTabSz="685800">
                <a:defRPr/>
              </a:pPr>
              <a:endParaRPr lang="en-US" sz="1350">
                <a:solidFill>
                  <a:prstClr val="white"/>
                </a:solidFill>
                <a:latin typeface="Calibri" panose="020F0502020204030204"/>
              </a:endParaRPr>
            </a:p>
          </p:txBody>
        </p:sp>
        <p:sp>
          <p:nvSpPr>
            <p:cNvPr id="27" name="TextBox 22">
              <a:extLst>
                <a:ext uri="{FF2B5EF4-FFF2-40B4-BE49-F238E27FC236}">
                  <a16:creationId xmlns:a16="http://schemas.microsoft.com/office/drawing/2014/main" id="{3CAD4B73-162E-A481-343E-8A8F8B5FC3D8}"/>
                </a:ext>
              </a:extLst>
            </p:cNvPr>
            <p:cNvSpPr txBox="1"/>
            <p:nvPr/>
          </p:nvSpPr>
          <p:spPr>
            <a:xfrm>
              <a:off x="7846080" y="4839411"/>
              <a:ext cx="2704888" cy="369332"/>
            </a:xfrm>
            <a:prstGeom prst="rect">
              <a:avLst/>
            </a:prstGeom>
            <a:noFill/>
          </p:spPr>
          <p:style>
            <a:lnRef idx="0">
              <a:scrgbClr r="0" g="0" b="0"/>
            </a:lnRef>
            <a:fillRef idx="0">
              <a:scrgbClr r="0" g="0" b="0"/>
            </a:fillRef>
            <a:effectRef idx="0">
              <a:scrgbClr r="0" g="0" b="0"/>
            </a:effectRef>
            <a:fontRef idx="major"/>
          </p:style>
          <p:txBody>
            <a:bodyPr wrap="square"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defTabSz="685800">
                <a:defRPr/>
              </a:pPr>
              <a:r>
                <a:rPr lang="en-US" b="1" dirty="0">
                  <a:solidFill>
                    <a:prstClr val="white"/>
                  </a:solidFill>
                  <a:latin typeface="News Gothic MT" panose="020B0504020203020204" pitchFamily="34" charset="0"/>
                </a:rPr>
                <a:t>Increase Supervision</a:t>
              </a:r>
            </a:p>
          </p:txBody>
        </p:sp>
      </p:grpSp>
    </p:spTree>
    <p:extLst>
      <p:ext uri="{BB962C8B-B14F-4D97-AF65-F5344CB8AC3E}">
        <p14:creationId xmlns:p14="http://schemas.microsoft.com/office/powerpoint/2010/main" val="659830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dissolv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dissolve">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dissolve">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dissolve">
                                      <p:cBhvr>
                                        <p:cTn id="2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kitten sleeping on a rug">
            <a:extLst>
              <a:ext uri="{FF2B5EF4-FFF2-40B4-BE49-F238E27FC236}">
                <a16:creationId xmlns:a16="http://schemas.microsoft.com/office/drawing/2014/main" id="{9844C028-C48E-A59C-DDB1-54E6C3E114ED}"/>
              </a:ext>
            </a:extLst>
          </p:cNvPr>
          <p:cNvPicPr>
            <a:picLocks noChangeAspect="1"/>
          </p:cNvPicPr>
          <p:nvPr/>
        </p:nvPicPr>
        <p:blipFill rotWithShape="1">
          <a:blip r:embed="rId3">
            <a:alphaModFix amt="50000"/>
          </a:blip>
          <a:srcRect t="15730"/>
          <a:stretch/>
        </p:blipFill>
        <p:spPr>
          <a:xfrm>
            <a:off x="20" y="1"/>
            <a:ext cx="12191980" cy="6857999"/>
          </a:xfrm>
          <a:prstGeom prst="rect">
            <a:avLst/>
          </a:prstGeom>
        </p:spPr>
      </p:pic>
      <p:sp>
        <p:nvSpPr>
          <p:cNvPr id="6" name="Title 5">
            <a:extLst>
              <a:ext uri="{FF2B5EF4-FFF2-40B4-BE49-F238E27FC236}">
                <a16:creationId xmlns:a16="http://schemas.microsoft.com/office/drawing/2014/main" id="{6B2911B4-A27B-59E0-431A-8B57E6387EDD}"/>
              </a:ext>
            </a:extLst>
          </p:cNvPr>
          <p:cNvSpPr>
            <a:spLocks noGrp="1"/>
          </p:cNvSpPr>
          <p:nvPr>
            <p:ph type="ctrTitle"/>
          </p:nvPr>
        </p:nvSpPr>
        <p:spPr>
          <a:xfrm>
            <a:off x="1524000" y="1122362"/>
            <a:ext cx="9144000" cy="2900518"/>
          </a:xfrm>
        </p:spPr>
        <p:txBody>
          <a:bodyPr>
            <a:normAutofit/>
          </a:bodyPr>
          <a:lstStyle/>
          <a:p>
            <a:pPr marL="0" marR="0" lvl="0" indent="0">
              <a:spcBef>
                <a:spcPts val="0"/>
              </a:spcBef>
              <a:spcAft>
                <a:spcPts val="0"/>
              </a:spcAft>
            </a:pPr>
            <a:r>
              <a:rPr lang="en-US">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The Science of Sleep</a:t>
            </a:r>
            <a:endParaRPr lang="en-US">
              <a:solidFill>
                <a:srgbClr val="FFFFFF"/>
              </a:solidFill>
            </a:endParaRPr>
          </a:p>
        </p:txBody>
      </p:sp>
      <p:sp>
        <p:nvSpPr>
          <p:cNvPr id="7" name="Subtitle 6">
            <a:extLst>
              <a:ext uri="{FF2B5EF4-FFF2-40B4-BE49-F238E27FC236}">
                <a16:creationId xmlns:a16="http://schemas.microsoft.com/office/drawing/2014/main" id="{B16EA6F5-9A1C-D1CC-4138-762AADEE4512}"/>
              </a:ext>
            </a:extLst>
          </p:cNvPr>
          <p:cNvSpPr>
            <a:spLocks noGrp="1"/>
          </p:cNvSpPr>
          <p:nvPr>
            <p:ph type="subTitle" idx="1"/>
          </p:nvPr>
        </p:nvSpPr>
        <p:spPr>
          <a:xfrm>
            <a:off x="1524000" y="4159404"/>
            <a:ext cx="9144000" cy="1098395"/>
          </a:xfrm>
        </p:spPr>
        <p:txBody>
          <a:bodyPr>
            <a:noAutofit/>
          </a:bodyPr>
          <a:lstStyle/>
          <a:p>
            <a:pPr marR="0" lvl="0">
              <a:spcBef>
                <a:spcPts val="0"/>
              </a:spcBef>
              <a:spcAft>
                <a:spcPts val="600"/>
              </a:spcAft>
            </a:pPr>
            <a:r>
              <a:rPr lang="en-US" sz="18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Sleep Cycles</a:t>
            </a:r>
          </a:p>
          <a:p>
            <a:pPr marR="0" lvl="0">
              <a:spcBef>
                <a:spcPts val="0"/>
              </a:spcBef>
              <a:spcAft>
                <a:spcPts val="600"/>
              </a:spcAft>
            </a:pPr>
            <a:r>
              <a:rPr lang="en-US" sz="1800" dirty="0">
                <a:solidFill>
                  <a:srgbClr val="FFFFFF"/>
                </a:solidFill>
                <a:ea typeface="Calibri" panose="020F0502020204030204" pitchFamily="34" charset="0"/>
                <a:cs typeface="Times New Roman" panose="02020603050405020304" pitchFamily="18" charset="0"/>
              </a:rPr>
              <a:t>Circadian Rhythms</a:t>
            </a:r>
            <a:endParaRPr lang="en-US" sz="18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p>
            <a:pPr marR="0" lvl="0">
              <a:spcBef>
                <a:spcPts val="0"/>
              </a:spcBef>
              <a:spcAft>
                <a:spcPts val="600"/>
              </a:spcAft>
            </a:pPr>
            <a:r>
              <a:rPr lang="en-US" sz="18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The Two Process Model</a:t>
            </a:r>
          </a:p>
          <a:p>
            <a:pPr marR="0" lvl="0">
              <a:spcBef>
                <a:spcPts val="0"/>
              </a:spcBef>
              <a:spcAft>
                <a:spcPts val="600"/>
              </a:spcAft>
            </a:pPr>
            <a:r>
              <a:rPr lang="en-US" sz="1800" dirty="0">
                <a:solidFill>
                  <a:srgbClr val="FFFFFF"/>
                </a:solidFill>
                <a:ea typeface="Calibri" panose="020F0502020204030204" pitchFamily="34" charset="0"/>
                <a:cs typeface="Times New Roman" panose="02020603050405020304" pitchFamily="18" charset="0"/>
              </a:rPr>
              <a:t>Sleep Dept</a:t>
            </a:r>
            <a:endParaRPr lang="en-US" sz="18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89644675"/>
      </p:ext>
    </p:extLst>
  </p:cSld>
  <p:clrMapOvr>
    <a:overrideClrMapping bg1="dk1" tx1="lt1" bg2="dk2" tx2="lt2" accent1="accent1" accent2="accent2" accent3="accent3" accent4="accent4" accent5="accent5" accent6="accent6" hlink="hlink" folHlink="folHlink"/>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9A90D-B77C-2FE5-CF72-2B3DF4ED4EE9}"/>
              </a:ext>
            </a:extLst>
          </p:cNvPr>
          <p:cNvSpPr>
            <a:spLocks noGrp="1"/>
          </p:cNvSpPr>
          <p:nvPr>
            <p:ph type="title"/>
          </p:nvPr>
        </p:nvSpPr>
        <p:spPr>
          <a:xfrm>
            <a:off x="969818" y="0"/>
            <a:ext cx="10383982" cy="1325563"/>
          </a:xfrm>
        </p:spPr>
        <p:txBody>
          <a:bodyPr/>
          <a:lstStyle/>
          <a:p>
            <a:pPr>
              <a:lnSpc>
                <a:spcPct val="0"/>
              </a:lnSpc>
            </a:pPr>
            <a:r>
              <a:rPr lang="en-US" dirty="0">
                <a:solidFill>
                  <a:srgbClr val="EE2024"/>
                </a:solidFill>
              </a:rPr>
              <a:t>Phases of Sleep</a:t>
            </a:r>
          </a:p>
        </p:txBody>
      </p:sp>
      <p:sp>
        <p:nvSpPr>
          <p:cNvPr id="3" name="Content Placeholder 2">
            <a:extLst>
              <a:ext uri="{FF2B5EF4-FFF2-40B4-BE49-F238E27FC236}">
                <a16:creationId xmlns:a16="http://schemas.microsoft.com/office/drawing/2014/main" id="{B45A1803-499A-9937-2CB8-0B0AD5D6A57E}"/>
              </a:ext>
            </a:extLst>
          </p:cNvPr>
          <p:cNvSpPr>
            <a:spLocks noGrp="1"/>
          </p:cNvSpPr>
          <p:nvPr>
            <p:ph idx="1"/>
          </p:nvPr>
        </p:nvSpPr>
        <p:spPr>
          <a:xfrm>
            <a:off x="7041932" y="1907481"/>
            <a:ext cx="4461422" cy="4232075"/>
          </a:xfrm>
        </p:spPr>
        <p:txBody>
          <a:bodyPr>
            <a:normAutofit/>
          </a:bodyPr>
          <a:lstStyle/>
          <a:p>
            <a:pPr marL="285750" indent="-285750">
              <a:buFont typeface="Arial" charset="0"/>
              <a:buChar char="•"/>
            </a:pPr>
            <a:r>
              <a:rPr lang="en-US" sz="2800" dirty="0">
                <a:ea typeface="Lucida Sans" charset="0"/>
                <a:cs typeface="Lucida Sans" charset="0"/>
              </a:rPr>
              <a:t>Sleep cycle ~ 100 minutes</a:t>
            </a:r>
          </a:p>
          <a:p>
            <a:pPr marL="285750" indent="-285750">
              <a:buFont typeface="Arial" charset="0"/>
              <a:buChar char="•"/>
            </a:pPr>
            <a:endParaRPr lang="en-US" sz="2800" dirty="0">
              <a:ea typeface="Lucida Sans" charset="0"/>
              <a:cs typeface="Lucida Sans" charset="0"/>
            </a:endParaRPr>
          </a:p>
          <a:p>
            <a:pPr marL="285750" indent="-285750">
              <a:buFont typeface="Arial" charset="0"/>
              <a:buChar char="•"/>
            </a:pPr>
            <a:r>
              <a:rPr lang="en-US" sz="2800" dirty="0">
                <a:ea typeface="Lucida Sans" charset="0"/>
                <a:cs typeface="Lucida Sans" charset="0"/>
              </a:rPr>
              <a:t>Typically takes about 20-30 minutes to reach Delta</a:t>
            </a:r>
          </a:p>
          <a:p>
            <a:pPr marL="285750" indent="-285750">
              <a:buFont typeface="Arial" charset="0"/>
              <a:buChar char="•"/>
            </a:pPr>
            <a:endParaRPr lang="en-US" sz="2800" dirty="0">
              <a:ea typeface="Lucida Sans" charset="0"/>
              <a:cs typeface="Lucida Sans" charset="0"/>
            </a:endParaRPr>
          </a:p>
          <a:p>
            <a:pPr marL="285750" indent="-285750">
              <a:buFont typeface="Arial" charset="0"/>
              <a:buChar char="•"/>
            </a:pPr>
            <a:r>
              <a:rPr lang="en-US" sz="2800" dirty="0">
                <a:ea typeface="Lucida Sans" charset="0"/>
                <a:cs typeface="Lucida Sans" charset="0"/>
              </a:rPr>
              <a:t>Amount of time spent in REM increases as the night goes on and need for deep sleep decreases</a:t>
            </a:r>
          </a:p>
        </p:txBody>
      </p:sp>
      <p:graphicFrame>
        <p:nvGraphicFramePr>
          <p:cNvPr id="5" name="Diagram 4">
            <a:extLst>
              <a:ext uri="{FF2B5EF4-FFF2-40B4-BE49-F238E27FC236}">
                <a16:creationId xmlns:a16="http://schemas.microsoft.com/office/drawing/2014/main" id="{C55DCBF3-A7F3-69C7-A39B-2199DF84596B}"/>
              </a:ext>
            </a:extLst>
          </p:cNvPr>
          <p:cNvGraphicFramePr/>
          <p:nvPr>
            <p:extLst>
              <p:ext uri="{D42A27DB-BD31-4B8C-83A1-F6EECF244321}">
                <p14:modId xmlns:p14="http://schemas.microsoft.com/office/powerpoint/2010/main" val="3105055018"/>
              </p:ext>
            </p:extLst>
          </p:nvPr>
        </p:nvGraphicFramePr>
        <p:xfrm>
          <a:off x="1409699" y="1262483"/>
          <a:ext cx="5334001" cy="56685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8692382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6FFFFF8-B9F8-EE18-8D18-B99C5AB98780}"/>
              </a:ext>
            </a:extLst>
          </p:cNvPr>
          <p:cNvSpPr>
            <a:spLocks noGrp="1"/>
          </p:cNvSpPr>
          <p:nvPr>
            <p:ph type="title"/>
          </p:nvPr>
        </p:nvSpPr>
        <p:spPr>
          <a:xfrm>
            <a:off x="969818" y="6136"/>
            <a:ext cx="10383982" cy="1325563"/>
          </a:xfrm>
        </p:spPr>
        <p:txBody>
          <a:bodyPr/>
          <a:lstStyle/>
          <a:p>
            <a:pPr>
              <a:lnSpc>
                <a:spcPct val="0"/>
              </a:lnSpc>
            </a:pPr>
            <a:r>
              <a:rPr lang="en-US" dirty="0">
                <a:solidFill>
                  <a:srgbClr val="EE2024"/>
                </a:solidFill>
              </a:rPr>
              <a:t>Circadian Rhythms</a:t>
            </a:r>
          </a:p>
        </p:txBody>
      </p:sp>
      <p:pic>
        <p:nvPicPr>
          <p:cNvPr id="5" name="Content Placeholder 4">
            <a:extLst>
              <a:ext uri="{FF2B5EF4-FFF2-40B4-BE49-F238E27FC236}">
                <a16:creationId xmlns:a16="http://schemas.microsoft.com/office/drawing/2014/main" id="{21096DF4-49F9-025A-C4A0-4BBEFEAA4397}"/>
              </a:ext>
            </a:extLst>
          </p:cNvPr>
          <p:cNvPicPr>
            <a:picLocks noGrp="1" noChangeAspect="1"/>
          </p:cNvPicPr>
          <p:nvPr>
            <p:ph idx="1"/>
          </p:nvPr>
        </p:nvPicPr>
        <p:blipFill>
          <a:blip r:embed="rId3"/>
          <a:stretch>
            <a:fillRect/>
          </a:stretch>
        </p:blipFill>
        <p:spPr>
          <a:xfrm>
            <a:off x="1867990" y="1389176"/>
            <a:ext cx="8399416" cy="5109645"/>
          </a:xfrm>
          <a:prstGeom prst="rect">
            <a:avLst/>
          </a:prstGeom>
        </p:spPr>
      </p:pic>
      <p:pic>
        <p:nvPicPr>
          <p:cNvPr id="7" name="Picture 7">
            <a:extLst>
              <a:ext uri="{FF2B5EF4-FFF2-40B4-BE49-F238E27FC236}">
                <a16:creationId xmlns:a16="http://schemas.microsoft.com/office/drawing/2014/main" id="{1F2B9E47-6B7E-7302-4C76-8A30B71498A5}"/>
              </a:ext>
            </a:extLst>
          </p:cNvPr>
          <p:cNvPicPr>
            <a:picLocks noChangeAspect="1" noChangeArrowheads="1"/>
          </p:cNvPicPr>
          <p:nvPr/>
        </p:nvPicPr>
        <p:blipFill>
          <a:blip r:embed="rId4"/>
          <a:srcRect/>
          <a:stretch>
            <a:fillRect/>
          </a:stretch>
        </p:blipFill>
        <p:spPr bwMode="auto">
          <a:xfrm>
            <a:off x="1763486" y="1533932"/>
            <a:ext cx="8503920" cy="2592387"/>
          </a:xfrm>
          <a:prstGeom prst="rect">
            <a:avLst/>
          </a:prstGeom>
          <a:noFill/>
          <a:ln w="9525">
            <a:noFill/>
            <a:miter lim="800000"/>
            <a:headEnd/>
            <a:tailEnd/>
          </a:ln>
        </p:spPr>
      </p:pic>
      <p:sp>
        <p:nvSpPr>
          <p:cNvPr id="8" name="Text Box 12">
            <a:extLst>
              <a:ext uri="{FF2B5EF4-FFF2-40B4-BE49-F238E27FC236}">
                <a16:creationId xmlns:a16="http://schemas.microsoft.com/office/drawing/2014/main" id="{ED184B85-13CD-D959-34B2-69D68C772F5A}"/>
              </a:ext>
            </a:extLst>
          </p:cNvPr>
          <p:cNvSpPr txBox="1">
            <a:spLocks noChangeArrowheads="1"/>
          </p:cNvSpPr>
          <p:nvPr/>
        </p:nvSpPr>
        <p:spPr bwMode="auto">
          <a:xfrm>
            <a:off x="4706621" y="3526316"/>
            <a:ext cx="2384425" cy="369887"/>
          </a:xfrm>
          <a:prstGeom prst="rect">
            <a:avLst/>
          </a:prstGeom>
          <a:noFill/>
          <a:ln w="9525">
            <a:noFill/>
            <a:miter lim="800000"/>
            <a:headEnd/>
            <a:tailEnd/>
          </a:ln>
          <a:effectLst>
            <a:outerShdw blurRad="25400" dist="25394" dir="6479983" algn="ctr" rotWithShape="0">
              <a:srgbClr val="333399">
                <a:alpha val="74998"/>
              </a:srgbClr>
            </a:outerShdw>
          </a:effectLst>
        </p:spPr>
        <p:txBody>
          <a:bodyPr wrap="none">
            <a:prstTxWarp prst="textNoShape">
              <a:avLst/>
            </a:prstTxWarp>
            <a:spAutoFit/>
          </a:bodyPr>
          <a:lstStyle/>
          <a:p>
            <a:pPr algn="ctr"/>
            <a:r>
              <a:rPr lang="en-US" b="1" i="1" dirty="0">
                <a:solidFill>
                  <a:schemeClr val="bg1"/>
                </a:solidFill>
                <a:latin typeface="Verdana" pitchFamily="35" charset="0"/>
              </a:rPr>
              <a:t>Growth Hormone</a:t>
            </a:r>
            <a:endParaRPr lang="en-US" sz="2400" b="1" dirty="0">
              <a:latin typeface="Times New Roman" pitchFamily="35" charset="0"/>
            </a:endParaRPr>
          </a:p>
        </p:txBody>
      </p:sp>
      <p:pic>
        <p:nvPicPr>
          <p:cNvPr id="9" name="Picture 5">
            <a:extLst>
              <a:ext uri="{FF2B5EF4-FFF2-40B4-BE49-F238E27FC236}">
                <a16:creationId xmlns:a16="http://schemas.microsoft.com/office/drawing/2014/main" id="{B68AC348-C2E1-6E5B-D449-01F7FC5B17C9}"/>
              </a:ext>
            </a:extLst>
          </p:cNvPr>
          <p:cNvPicPr>
            <a:picLocks noChangeAspect="1" noChangeArrowheads="1"/>
          </p:cNvPicPr>
          <p:nvPr/>
        </p:nvPicPr>
        <p:blipFill>
          <a:blip r:embed="rId5"/>
          <a:srcRect/>
          <a:stretch>
            <a:fillRect/>
          </a:stretch>
        </p:blipFill>
        <p:spPr bwMode="auto">
          <a:xfrm>
            <a:off x="1763486" y="1504129"/>
            <a:ext cx="8503920" cy="2697162"/>
          </a:xfrm>
          <a:prstGeom prst="rect">
            <a:avLst/>
          </a:prstGeom>
          <a:noFill/>
          <a:ln w="9525">
            <a:noFill/>
            <a:miter lim="800000"/>
            <a:headEnd/>
            <a:tailEnd/>
          </a:ln>
        </p:spPr>
      </p:pic>
      <p:sp>
        <p:nvSpPr>
          <p:cNvPr id="10" name="Text Box 10">
            <a:extLst>
              <a:ext uri="{FF2B5EF4-FFF2-40B4-BE49-F238E27FC236}">
                <a16:creationId xmlns:a16="http://schemas.microsoft.com/office/drawing/2014/main" id="{71E0ABA4-2D10-D6E7-0DC0-87910E381F5D}"/>
              </a:ext>
            </a:extLst>
          </p:cNvPr>
          <p:cNvSpPr txBox="1">
            <a:spLocks noChangeArrowheads="1"/>
          </p:cNvSpPr>
          <p:nvPr/>
        </p:nvSpPr>
        <p:spPr bwMode="auto">
          <a:xfrm>
            <a:off x="4761685" y="1874110"/>
            <a:ext cx="2562225" cy="369888"/>
          </a:xfrm>
          <a:prstGeom prst="rect">
            <a:avLst/>
          </a:prstGeom>
          <a:noFill/>
          <a:ln w="9525">
            <a:noFill/>
            <a:miter lim="800000"/>
            <a:headEnd/>
            <a:tailEnd/>
          </a:ln>
          <a:effectLst>
            <a:outerShdw blurRad="25400" dist="25394" dir="6479983" algn="ctr" rotWithShape="0">
              <a:srgbClr val="333399">
                <a:alpha val="74998"/>
              </a:srgbClr>
            </a:outerShdw>
          </a:effectLst>
        </p:spPr>
        <p:txBody>
          <a:bodyPr wrap="none">
            <a:prstTxWarp prst="textNoShape">
              <a:avLst/>
            </a:prstTxWarp>
            <a:spAutoFit/>
          </a:bodyPr>
          <a:lstStyle/>
          <a:p>
            <a:pPr algn="ctr"/>
            <a:r>
              <a:rPr lang="en-US" b="1" i="1" dirty="0">
                <a:solidFill>
                  <a:schemeClr val="bg1"/>
                </a:solidFill>
                <a:latin typeface="Verdana" pitchFamily="35" charset="0"/>
              </a:rPr>
              <a:t>Body Temperature</a:t>
            </a:r>
            <a:endParaRPr lang="en-US" sz="2400" b="1" dirty="0">
              <a:latin typeface="Times New Roman" pitchFamily="35" charset="0"/>
            </a:endParaRPr>
          </a:p>
        </p:txBody>
      </p:sp>
    </p:spTree>
    <p:extLst>
      <p:ext uri="{BB962C8B-B14F-4D97-AF65-F5344CB8AC3E}">
        <p14:creationId xmlns:p14="http://schemas.microsoft.com/office/powerpoint/2010/main" val="175023469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8" name="Straight Connector 7"/>
          <p:cNvCxnSpPr/>
          <p:nvPr/>
        </p:nvCxnSpPr>
        <p:spPr>
          <a:xfrm>
            <a:off x="1680633" y="6752163"/>
            <a:ext cx="8839200" cy="0"/>
          </a:xfrm>
          <a:prstGeom prst="line">
            <a:avLst/>
          </a:prstGeom>
          <a:ln w="25400" cmpd="sng">
            <a:solidFill>
              <a:srgbClr val="D50000"/>
            </a:solidFill>
          </a:ln>
          <a:effectLst/>
        </p:spPr>
        <p:style>
          <a:lnRef idx="2">
            <a:schemeClr val="accent1"/>
          </a:lnRef>
          <a:fillRef idx="0">
            <a:schemeClr val="accent1"/>
          </a:fillRef>
          <a:effectRef idx="1">
            <a:schemeClr val="accent1"/>
          </a:effectRef>
          <a:fontRef idx="minor">
            <a:schemeClr val="tx1"/>
          </a:fontRef>
        </p:style>
      </p:cxnSp>
      <p:pic>
        <p:nvPicPr>
          <p:cNvPr id="9" name="Picture 2" descr="graph"/>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045346" y="1371600"/>
            <a:ext cx="7239001" cy="4572000"/>
          </a:xfrm>
          <a:prstGeom prst="rect">
            <a:avLst/>
          </a:prstGeom>
          <a:noFill/>
          <a:ln w="9525">
            <a:noFill/>
            <a:miter lim="800000"/>
            <a:headEnd/>
            <a:tailEnd/>
          </a:ln>
        </p:spPr>
      </p:pic>
      <p:graphicFrame>
        <p:nvGraphicFramePr>
          <p:cNvPr id="10" name="Chart 9"/>
          <p:cNvGraphicFramePr>
            <a:graphicFrameLocks/>
          </p:cNvGraphicFramePr>
          <p:nvPr/>
        </p:nvGraphicFramePr>
        <p:xfrm>
          <a:off x="3045346" y="1058333"/>
          <a:ext cx="7239000" cy="4851400"/>
        </p:xfrm>
        <a:graphic>
          <a:graphicData uri="http://schemas.openxmlformats.org/drawingml/2006/chart">
            <c:chart xmlns:c="http://schemas.openxmlformats.org/drawingml/2006/chart" xmlns:r="http://schemas.openxmlformats.org/officeDocument/2006/relationships" r:id="rId4"/>
          </a:graphicData>
        </a:graphic>
      </p:graphicFrame>
      <p:sp>
        <p:nvSpPr>
          <p:cNvPr id="11" name="Text Box 4"/>
          <p:cNvSpPr txBox="1">
            <a:spLocks noChangeArrowheads="1"/>
          </p:cNvSpPr>
          <p:nvPr/>
        </p:nvSpPr>
        <p:spPr bwMode="auto">
          <a:xfrm>
            <a:off x="1967288" y="1229380"/>
            <a:ext cx="875561" cy="523220"/>
          </a:xfrm>
          <a:prstGeom prst="rect">
            <a:avLst/>
          </a:prstGeom>
          <a:noFill/>
          <a:ln w="9525">
            <a:noFill/>
            <a:miter lim="800000"/>
            <a:headEnd/>
            <a:tailEnd/>
          </a:ln>
          <a:effectLst/>
        </p:spPr>
        <p:txBody>
          <a:bodyPr wrap="none">
            <a:prstTxWarp prst="textNoShape">
              <a:avLst/>
            </a:prstTxWarp>
            <a:spAutoFit/>
          </a:bodyPr>
          <a:lstStyle/>
          <a:p>
            <a:pPr algn="ctr"/>
            <a:r>
              <a:rPr lang="en-US" sz="2800" b="1" i="1" dirty="0">
                <a:solidFill>
                  <a:srgbClr val="FF0000"/>
                </a:solidFill>
                <a:effectLst>
                  <a:outerShdw dist="25400" dir="2700000" algn="tl">
                    <a:schemeClr val="tx1"/>
                  </a:outerShdw>
                </a:effectLst>
                <a:latin typeface="+mj-lt"/>
              </a:rPr>
              <a:t>Alert</a:t>
            </a:r>
          </a:p>
        </p:txBody>
      </p:sp>
      <p:sp>
        <p:nvSpPr>
          <p:cNvPr id="12" name="Text Box 5"/>
          <p:cNvSpPr txBox="1">
            <a:spLocks noChangeArrowheads="1"/>
          </p:cNvSpPr>
          <p:nvPr/>
        </p:nvSpPr>
        <p:spPr bwMode="auto">
          <a:xfrm>
            <a:off x="2106377" y="5867401"/>
            <a:ext cx="1350050" cy="461665"/>
          </a:xfrm>
          <a:prstGeom prst="rect">
            <a:avLst/>
          </a:prstGeom>
          <a:noFill/>
          <a:ln w="9525">
            <a:noFill/>
            <a:miter lim="800000"/>
            <a:headEnd/>
            <a:tailEnd/>
          </a:ln>
          <a:effectLst/>
        </p:spPr>
        <p:txBody>
          <a:bodyPr wrap="none">
            <a:prstTxWarp prst="textNoShape">
              <a:avLst/>
            </a:prstTxWarp>
            <a:spAutoFit/>
          </a:bodyPr>
          <a:lstStyle/>
          <a:p>
            <a:pPr algn="ctr"/>
            <a:r>
              <a:rPr lang="en-US" sz="2400" dirty="0">
                <a:latin typeface="+mj-lt"/>
              </a:rPr>
              <a:t>Midnight</a:t>
            </a:r>
            <a:endParaRPr lang="en-US" sz="2400" i="1" dirty="0">
              <a:latin typeface="+mj-lt"/>
            </a:endParaRPr>
          </a:p>
        </p:txBody>
      </p:sp>
      <p:sp>
        <p:nvSpPr>
          <p:cNvPr id="13" name="Text Box 7"/>
          <p:cNvSpPr txBox="1">
            <a:spLocks noChangeArrowheads="1"/>
          </p:cNvSpPr>
          <p:nvPr/>
        </p:nvSpPr>
        <p:spPr bwMode="auto">
          <a:xfrm>
            <a:off x="6362640" y="5867401"/>
            <a:ext cx="862736" cy="461665"/>
          </a:xfrm>
          <a:prstGeom prst="rect">
            <a:avLst/>
          </a:prstGeom>
          <a:noFill/>
          <a:ln w="9525">
            <a:noFill/>
            <a:miter lim="800000"/>
            <a:headEnd/>
            <a:tailEnd/>
          </a:ln>
          <a:effectLst/>
        </p:spPr>
        <p:txBody>
          <a:bodyPr wrap="none">
            <a:prstTxWarp prst="textNoShape">
              <a:avLst/>
            </a:prstTxWarp>
            <a:spAutoFit/>
          </a:bodyPr>
          <a:lstStyle/>
          <a:p>
            <a:pPr algn="ctr"/>
            <a:r>
              <a:rPr lang="en-US" sz="2400" dirty="0">
                <a:latin typeface="+mj-lt"/>
              </a:rPr>
              <a:t>Noon</a:t>
            </a:r>
          </a:p>
        </p:txBody>
      </p:sp>
      <p:sp>
        <p:nvSpPr>
          <p:cNvPr id="14" name="Text Box 13"/>
          <p:cNvSpPr txBox="1">
            <a:spLocks noChangeArrowheads="1"/>
          </p:cNvSpPr>
          <p:nvPr/>
        </p:nvSpPr>
        <p:spPr bwMode="auto">
          <a:xfrm>
            <a:off x="1669526" y="5334000"/>
            <a:ext cx="1243546" cy="523220"/>
          </a:xfrm>
          <a:prstGeom prst="rect">
            <a:avLst/>
          </a:prstGeom>
          <a:noFill/>
          <a:ln w="9525">
            <a:noFill/>
            <a:miter lim="800000"/>
            <a:headEnd/>
            <a:tailEnd/>
          </a:ln>
          <a:effectLst/>
        </p:spPr>
        <p:txBody>
          <a:bodyPr wrap="none">
            <a:prstTxWarp prst="textNoShape">
              <a:avLst/>
            </a:prstTxWarp>
            <a:spAutoFit/>
          </a:bodyPr>
          <a:lstStyle/>
          <a:p>
            <a:pPr algn="ctr"/>
            <a:r>
              <a:rPr lang="en-US" sz="2800" b="1" i="1" dirty="0">
                <a:solidFill>
                  <a:srgbClr val="FF0000"/>
                </a:solidFill>
                <a:effectLst>
                  <a:outerShdw dist="12700" dir="2700000" algn="tl">
                    <a:srgbClr val="000000"/>
                  </a:outerShdw>
                </a:effectLst>
                <a:latin typeface="+mj-lt"/>
              </a:rPr>
              <a:t>Drowsy</a:t>
            </a:r>
          </a:p>
        </p:txBody>
      </p:sp>
      <p:sp>
        <p:nvSpPr>
          <p:cNvPr id="16" name="Text Box 5"/>
          <p:cNvSpPr txBox="1">
            <a:spLocks noChangeArrowheads="1"/>
          </p:cNvSpPr>
          <p:nvPr/>
        </p:nvSpPr>
        <p:spPr bwMode="auto">
          <a:xfrm>
            <a:off x="9365979" y="5867401"/>
            <a:ext cx="1350050" cy="461665"/>
          </a:xfrm>
          <a:prstGeom prst="rect">
            <a:avLst/>
          </a:prstGeom>
          <a:noFill/>
          <a:ln w="9525">
            <a:noFill/>
            <a:miter lim="800000"/>
            <a:headEnd/>
            <a:tailEnd/>
          </a:ln>
          <a:effectLst/>
        </p:spPr>
        <p:txBody>
          <a:bodyPr wrap="none">
            <a:prstTxWarp prst="textNoShape">
              <a:avLst/>
            </a:prstTxWarp>
            <a:spAutoFit/>
          </a:bodyPr>
          <a:lstStyle/>
          <a:p>
            <a:pPr algn="ctr"/>
            <a:r>
              <a:rPr lang="en-US" sz="2400" dirty="0">
                <a:latin typeface="+mj-lt"/>
              </a:rPr>
              <a:t>Midnight</a:t>
            </a:r>
            <a:endParaRPr lang="en-US" sz="2400" i="1" dirty="0">
              <a:latin typeface="+mj-lt"/>
            </a:endParaRPr>
          </a:p>
        </p:txBody>
      </p:sp>
      <p:sp>
        <p:nvSpPr>
          <p:cNvPr id="5" name="Title 1">
            <a:extLst>
              <a:ext uri="{FF2B5EF4-FFF2-40B4-BE49-F238E27FC236}">
                <a16:creationId xmlns:a16="http://schemas.microsoft.com/office/drawing/2014/main" id="{4421E644-32F0-F54F-BEBB-62DF8BBEEF82}"/>
              </a:ext>
            </a:extLst>
          </p:cNvPr>
          <p:cNvSpPr>
            <a:spLocks noGrp="1"/>
          </p:cNvSpPr>
          <p:nvPr>
            <p:ph type="title"/>
          </p:nvPr>
        </p:nvSpPr>
        <p:spPr>
          <a:xfrm>
            <a:off x="969818" y="18753"/>
            <a:ext cx="10383982" cy="1325563"/>
          </a:xfrm>
        </p:spPr>
        <p:txBody>
          <a:bodyPr/>
          <a:lstStyle/>
          <a:p>
            <a:pPr>
              <a:lnSpc>
                <a:spcPct val="0"/>
              </a:lnSpc>
            </a:pPr>
            <a:r>
              <a:rPr lang="en-US" dirty="0">
                <a:solidFill>
                  <a:srgbClr val="EE2024"/>
                </a:solidFill>
              </a:rPr>
              <a:t>Alertness Highs and Lows</a:t>
            </a:r>
          </a:p>
        </p:txBody>
      </p:sp>
    </p:spTree>
    <p:extLst>
      <p:ext uri="{BB962C8B-B14F-4D97-AF65-F5344CB8AC3E}">
        <p14:creationId xmlns:p14="http://schemas.microsoft.com/office/powerpoint/2010/main" val="1268070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10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AsOne/>
      </p:bldGraphic>
    </p:bld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3DC956-F387-DBF6-1EBC-E4B087393A81}"/>
              </a:ext>
            </a:extLst>
          </p:cNvPr>
          <p:cNvSpPr>
            <a:spLocks noGrp="1"/>
          </p:cNvSpPr>
          <p:nvPr>
            <p:ph type="title"/>
          </p:nvPr>
        </p:nvSpPr>
        <p:spPr>
          <a:xfrm>
            <a:off x="969818" y="0"/>
            <a:ext cx="10383982" cy="1325563"/>
          </a:xfrm>
        </p:spPr>
        <p:txBody>
          <a:bodyPr/>
          <a:lstStyle/>
          <a:p>
            <a:pPr>
              <a:lnSpc>
                <a:spcPct val="0"/>
              </a:lnSpc>
            </a:pPr>
            <a:r>
              <a:rPr lang="en-US" dirty="0">
                <a:solidFill>
                  <a:srgbClr val="EE2024"/>
                </a:solidFill>
              </a:rPr>
              <a:t>The Two Process Model </a:t>
            </a:r>
            <a:r>
              <a:rPr lang="en-US" b="0" dirty="0">
                <a:solidFill>
                  <a:srgbClr val="EE2024"/>
                </a:solidFill>
              </a:rPr>
              <a:t>– Day Shift</a:t>
            </a:r>
          </a:p>
        </p:txBody>
      </p:sp>
      <p:graphicFrame>
        <p:nvGraphicFramePr>
          <p:cNvPr id="5" name="Chart 4">
            <a:extLst>
              <a:ext uri="{FF2B5EF4-FFF2-40B4-BE49-F238E27FC236}">
                <a16:creationId xmlns:a16="http://schemas.microsoft.com/office/drawing/2014/main" id="{8753FCED-88ED-85F5-F0E9-7F617EDED9AF}"/>
              </a:ext>
            </a:extLst>
          </p:cNvPr>
          <p:cNvGraphicFramePr>
            <a:graphicFrameLocks noGrp="1"/>
          </p:cNvGraphicFramePr>
          <p:nvPr>
            <p:extLst>
              <p:ext uri="{D42A27DB-BD31-4B8C-83A1-F6EECF244321}">
                <p14:modId xmlns:p14="http://schemas.microsoft.com/office/powerpoint/2010/main" val="2407995252"/>
              </p:ext>
            </p:extLst>
          </p:nvPr>
        </p:nvGraphicFramePr>
        <p:xfrm>
          <a:off x="889288" y="1198562"/>
          <a:ext cx="10545041" cy="524033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199686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graphicEl>
                                              <a:chart seriesIdx="0" categoryIdx="-4" bldStep="series"/>
                                            </p:graphicEl>
                                          </p:spTgt>
                                        </p:tgtEl>
                                        <p:attrNameLst>
                                          <p:attrName>style.visibility</p:attrName>
                                        </p:attrNameLst>
                                      </p:cBhvr>
                                      <p:to>
                                        <p:strVal val="visible"/>
                                      </p:to>
                                    </p:set>
                                    <p:animEffect transition="in" filter="wipe(left)">
                                      <p:cBhvr>
                                        <p:cTn id="7" dur="3000"/>
                                        <p:tgtEl>
                                          <p:spTgt spid="5">
                                            <p:graphicEl>
                                              <a:chart seriesIdx="0" categoryIdx="-4" bldStep="series"/>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graphicEl>
                                              <a:chart seriesIdx="1" categoryIdx="-4" bldStep="series"/>
                                            </p:graphicEl>
                                          </p:spTgt>
                                        </p:tgtEl>
                                        <p:attrNameLst>
                                          <p:attrName>style.visibility</p:attrName>
                                        </p:attrNameLst>
                                      </p:cBhvr>
                                      <p:to>
                                        <p:strVal val="visible"/>
                                      </p:to>
                                    </p:set>
                                    <p:animEffect transition="in" filter="wipe(left)">
                                      <p:cBhvr>
                                        <p:cTn id="12" dur="3000"/>
                                        <p:tgtEl>
                                          <p:spTgt spid="5">
                                            <p:graphicEl>
                                              <a:chart seriesIdx="1" categoryIdx="-4" bldStep="series"/>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graphicEl>
                                              <a:chart seriesIdx="2" categoryIdx="-4" bldStep="series"/>
                                            </p:graphicEl>
                                          </p:spTgt>
                                        </p:tgtEl>
                                        <p:attrNameLst>
                                          <p:attrName>style.visibility</p:attrName>
                                        </p:attrNameLst>
                                      </p:cBhvr>
                                      <p:to>
                                        <p:strVal val="visible"/>
                                      </p:to>
                                    </p:set>
                                    <p:animEffect transition="in" filter="wipe(left)">
                                      <p:cBhvr>
                                        <p:cTn id="17" dur="3000"/>
                                        <p:tgtEl>
                                          <p:spTgt spid="5">
                                            <p:graphicEl>
                                              <a:chart seriesIdx="2" categoryIdx="-4" bldStep="series"/>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graphicEl>
                                              <a:chart seriesIdx="3" categoryIdx="-4" bldStep="series"/>
                                            </p:graphicEl>
                                          </p:spTgt>
                                        </p:tgtEl>
                                        <p:attrNameLst>
                                          <p:attrName>style.visibility</p:attrName>
                                        </p:attrNameLst>
                                      </p:cBhvr>
                                      <p:to>
                                        <p:strVal val="visible"/>
                                      </p:to>
                                    </p:set>
                                    <p:animEffect transition="in" filter="wipe(left)">
                                      <p:cBhvr>
                                        <p:cTn id="22" dur="3000"/>
                                        <p:tgtEl>
                                          <p:spTgt spid="5">
                                            <p:graphicEl>
                                              <a:chart seriesIdx="3" categoryIdx="-4" bldStep="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Chart bld="series" animBg="0"/>
        </p:bldSub>
      </p:bldGraphic>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85000"/>
          </a:schemeClr>
        </a:solidFill>
        <a:effectLst/>
      </p:bgPr>
    </p:bg>
    <p:spTree>
      <p:nvGrpSpPr>
        <p:cNvPr id="1" name=""/>
        <p:cNvGrpSpPr/>
        <p:nvPr/>
      </p:nvGrpSpPr>
      <p:grpSpPr>
        <a:xfrm>
          <a:off x="0" y="0"/>
          <a:ext cx="0" cy="0"/>
          <a:chOff x="0" y="0"/>
          <a:chExt cx="0" cy="0"/>
        </a:xfrm>
      </p:grpSpPr>
      <p:pic>
        <p:nvPicPr>
          <p:cNvPr id="4" name="Picture 3" descr="A floor plan of a building&#10;&#10;Description automatically generated">
            <a:extLst>
              <a:ext uri="{FF2B5EF4-FFF2-40B4-BE49-F238E27FC236}">
                <a16:creationId xmlns:a16="http://schemas.microsoft.com/office/drawing/2014/main" id="{8681C2A6-88BE-8B08-85D8-9C4A4EE913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7476" y="0"/>
            <a:ext cx="7677048" cy="6858000"/>
          </a:xfrm>
          <a:prstGeom prst="rect">
            <a:avLst/>
          </a:prstGeom>
        </p:spPr>
      </p:pic>
    </p:spTree>
    <p:extLst>
      <p:ext uri="{BB962C8B-B14F-4D97-AF65-F5344CB8AC3E}">
        <p14:creationId xmlns:p14="http://schemas.microsoft.com/office/powerpoint/2010/main" val="16322372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0E367597-33C7-1FDF-0DDB-DFA1AA7FB525}"/>
              </a:ext>
            </a:extLst>
          </p:cNvPr>
          <p:cNvGraphicFramePr>
            <a:graphicFrameLocks noGrp="1"/>
          </p:cNvGraphicFramePr>
          <p:nvPr>
            <p:extLst>
              <p:ext uri="{D42A27DB-BD31-4B8C-83A1-F6EECF244321}">
                <p14:modId xmlns:p14="http://schemas.microsoft.com/office/powerpoint/2010/main" val="733798361"/>
              </p:ext>
            </p:extLst>
          </p:nvPr>
        </p:nvGraphicFramePr>
        <p:xfrm>
          <a:off x="3174" y="1401762"/>
          <a:ext cx="12188826" cy="5411788"/>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C13DC956-F387-DBF6-1EBC-E4B087393A81}"/>
              </a:ext>
            </a:extLst>
          </p:cNvPr>
          <p:cNvSpPr>
            <a:spLocks noGrp="1"/>
          </p:cNvSpPr>
          <p:nvPr>
            <p:ph type="title"/>
          </p:nvPr>
        </p:nvSpPr>
        <p:spPr>
          <a:xfrm>
            <a:off x="969818" y="-8100"/>
            <a:ext cx="10383982" cy="1325563"/>
          </a:xfrm>
        </p:spPr>
        <p:txBody>
          <a:bodyPr/>
          <a:lstStyle/>
          <a:p>
            <a:pPr>
              <a:lnSpc>
                <a:spcPct val="0"/>
              </a:lnSpc>
            </a:pPr>
            <a:r>
              <a:rPr lang="en-US" dirty="0">
                <a:solidFill>
                  <a:srgbClr val="EE2024"/>
                </a:solidFill>
              </a:rPr>
              <a:t>The Two Process Model </a:t>
            </a:r>
            <a:r>
              <a:rPr lang="en-US" b="0" dirty="0">
                <a:solidFill>
                  <a:srgbClr val="EE2024"/>
                </a:solidFill>
              </a:rPr>
              <a:t>– Night Shift</a:t>
            </a:r>
          </a:p>
        </p:txBody>
      </p:sp>
    </p:spTree>
    <p:extLst>
      <p:ext uri="{BB962C8B-B14F-4D97-AF65-F5344CB8AC3E}">
        <p14:creationId xmlns:p14="http://schemas.microsoft.com/office/powerpoint/2010/main" val="1358546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graphicEl>
                                              <a:chart seriesIdx="0" categoryIdx="-4" bldStep="series"/>
                                            </p:graphicEl>
                                          </p:spTgt>
                                        </p:tgtEl>
                                        <p:attrNameLst>
                                          <p:attrName>style.visibility</p:attrName>
                                        </p:attrNameLst>
                                      </p:cBhvr>
                                      <p:to>
                                        <p:strVal val="visible"/>
                                      </p:to>
                                    </p:set>
                                    <p:animEffect transition="in" filter="wipe(left)">
                                      <p:cBhvr>
                                        <p:cTn id="7" dur="3000"/>
                                        <p:tgtEl>
                                          <p:spTgt spid="3">
                                            <p:graphicEl>
                                              <a:chart seriesIdx="0" categoryIdx="-4" bldStep="series"/>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graphicEl>
                                              <a:chart seriesIdx="1" categoryIdx="-4" bldStep="series"/>
                                            </p:graphicEl>
                                          </p:spTgt>
                                        </p:tgtEl>
                                        <p:attrNameLst>
                                          <p:attrName>style.visibility</p:attrName>
                                        </p:attrNameLst>
                                      </p:cBhvr>
                                      <p:to>
                                        <p:strVal val="visible"/>
                                      </p:to>
                                    </p:set>
                                    <p:animEffect transition="in" filter="wipe(left)">
                                      <p:cBhvr>
                                        <p:cTn id="12" dur="3000"/>
                                        <p:tgtEl>
                                          <p:spTgt spid="3">
                                            <p:graphicEl>
                                              <a:chart seriesIdx="1" categoryIdx="-4" bldStep="series"/>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graphicEl>
                                              <a:chart seriesIdx="2" categoryIdx="-4" bldStep="series"/>
                                            </p:graphicEl>
                                          </p:spTgt>
                                        </p:tgtEl>
                                        <p:attrNameLst>
                                          <p:attrName>style.visibility</p:attrName>
                                        </p:attrNameLst>
                                      </p:cBhvr>
                                      <p:to>
                                        <p:strVal val="visible"/>
                                      </p:to>
                                    </p:set>
                                    <p:animEffect transition="in" filter="wipe(left)">
                                      <p:cBhvr>
                                        <p:cTn id="17" dur="3000"/>
                                        <p:tgtEl>
                                          <p:spTgt spid="3">
                                            <p:graphicEl>
                                              <a:chart seriesIdx="2" categoryIdx="-4" bldStep="series"/>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graphicEl>
                                              <a:chart seriesIdx="3" categoryIdx="-4" bldStep="series"/>
                                            </p:graphicEl>
                                          </p:spTgt>
                                        </p:tgtEl>
                                        <p:attrNameLst>
                                          <p:attrName>style.visibility</p:attrName>
                                        </p:attrNameLst>
                                      </p:cBhvr>
                                      <p:to>
                                        <p:strVal val="visible"/>
                                      </p:to>
                                    </p:set>
                                    <p:animEffect transition="in" filter="wipe(left)">
                                      <p:cBhvr>
                                        <p:cTn id="22" dur="3000"/>
                                        <p:tgtEl>
                                          <p:spTgt spid="3">
                                            <p:graphicEl>
                                              <a:chart seriesIdx="3" categoryIdx="-4" bldStep="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Chart bld="series" animBg="0"/>
        </p:bldSub>
      </p:bldGraphic>
    </p:bld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 Box 4">
            <a:extLst>
              <a:ext uri="{FF2B5EF4-FFF2-40B4-BE49-F238E27FC236}">
                <a16:creationId xmlns:a16="http://schemas.microsoft.com/office/drawing/2014/main" id="{868E65DC-7000-F3DA-D991-706AD4F577D2}"/>
              </a:ext>
            </a:extLst>
          </p:cNvPr>
          <p:cNvSpPr txBox="1">
            <a:spLocks noChangeArrowheads="1"/>
          </p:cNvSpPr>
          <p:nvPr/>
        </p:nvSpPr>
        <p:spPr bwMode="auto">
          <a:xfrm>
            <a:off x="0" y="6621252"/>
            <a:ext cx="2141838" cy="236748"/>
          </a:xfrm>
          <a:prstGeom prst="rect">
            <a:avLst/>
          </a:prstGeom>
          <a:noFill/>
          <a:ln>
            <a:noFill/>
          </a:ln>
        </p:spPr>
        <p:txBody>
          <a:bodyPr wrap="square" lIns="82058" tIns="41029" rIns="82058" bIns="41029">
            <a:spAutoFit/>
          </a:bodyPr>
          <a:lstStyle>
            <a:lvl1pPr defTabSz="820738">
              <a:spcBef>
                <a:spcPct val="20000"/>
              </a:spcBef>
              <a:buChar char="•"/>
              <a:defRPr sz="3200">
                <a:solidFill>
                  <a:schemeClr val="tx1"/>
                </a:solidFill>
                <a:latin typeface="Arial" panose="020B0604020202020204" pitchFamily="34" charset="0"/>
                <a:ea typeface="ＭＳ Ｐゴシック" pitchFamily="-65" charset="-128"/>
              </a:defRPr>
            </a:lvl1pPr>
            <a:lvl2pPr marL="37931725" indent="-37474525" defTabSz="820738">
              <a:spcBef>
                <a:spcPct val="20000"/>
              </a:spcBef>
              <a:buChar char="–"/>
              <a:defRPr sz="2800">
                <a:solidFill>
                  <a:schemeClr val="tx1"/>
                </a:solidFill>
                <a:latin typeface="Arial" panose="020B0604020202020204" pitchFamily="34" charset="0"/>
                <a:ea typeface="ＭＳ Ｐゴシック" pitchFamily="-65" charset="-128"/>
              </a:defRPr>
            </a:lvl2pPr>
            <a:lvl3pPr marL="1143000" indent="-228600" defTabSz="820738">
              <a:spcBef>
                <a:spcPct val="20000"/>
              </a:spcBef>
              <a:buChar char="•"/>
              <a:defRPr sz="2400">
                <a:solidFill>
                  <a:schemeClr val="tx1"/>
                </a:solidFill>
                <a:latin typeface="Arial" panose="020B0604020202020204" pitchFamily="34" charset="0"/>
                <a:ea typeface="ＭＳ Ｐゴシック" pitchFamily="-65" charset="-128"/>
              </a:defRPr>
            </a:lvl3pPr>
            <a:lvl4pPr marL="1600200" indent="-228600" defTabSz="820738">
              <a:spcBef>
                <a:spcPct val="20000"/>
              </a:spcBef>
              <a:buChar char="–"/>
              <a:defRPr sz="2000">
                <a:solidFill>
                  <a:schemeClr val="tx1"/>
                </a:solidFill>
                <a:latin typeface="Arial" panose="020B0604020202020204" pitchFamily="34" charset="0"/>
                <a:ea typeface="ＭＳ Ｐゴシック" pitchFamily="-65" charset="-128"/>
              </a:defRPr>
            </a:lvl4pPr>
            <a:lvl5pPr marL="2057400" indent="-228600" defTabSz="820738">
              <a:spcBef>
                <a:spcPct val="20000"/>
              </a:spcBef>
              <a:buChar char="»"/>
              <a:defRPr sz="2000">
                <a:solidFill>
                  <a:schemeClr val="tx1"/>
                </a:solidFill>
                <a:latin typeface="Arial" panose="020B0604020202020204" pitchFamily="34" charset="0"/>
                <a:ea typeface="ＭＳ Ｐゴシック" pitchFamily="-65" charset="-128"/>
              </a:defRPr>
            </a:lvl5pPr>
            <a:lvl6pPr marL="2514600" indent="-228600" defTabSz="820738" eaLnBrk="0" fontAlgn="base" hangingPunct="0">
              <a:spcBef>
                <a:spcPct val="20000"/>
              </a:spcBef>
              <a:spcAft>
                <a:spcPct val="0"/>
              </a:spcAft>
              <a:buChar char="»"/>
              <a:defRPr sz="2000">
                <a:solidFill>
                  <a:schemeClr val="tx1"/>
                </a:solidFill>
                <a:latin typeface="Arial" panose="020B0604020202020204" pitchFamily="34" charset="0"/>
                <a:ea typeface="ＭＳ Ｐゴシック" pitchFamily="-65" charset="-128"/>
              </a:defRPr>
            </a:lvl6pPr>
            <a:lvl7pPr marL="2971800" indent="-228600" defTabSz="820738" eaLnBrk="0" fontAlgn="base" hangingPunct="0">
              <a:spcBef>
                <a:spcPct val="20000"/>
              </a:spcBef>
              <a:spcAft>
                <a:spcPct val="0"/>
              </a:spcAft>
              <a:buChar char="»"/>
              <a:defRPr sz="2000">
                <a:solidFill>
                  <a:schemeClr val="tx1"/>
                </a:solidFill>
                <a:latin typeface="Arial" panose="020B0604020202020204" pitchFamily="34" charset="0"/>
                <a:ea typeface="ＭＳ Ｐゴシック" pitchFamily="-65" charset="-128"/>
              </a:defRPr>
            </a:lvl7pPr>
            <a:lvl8pPr marL="3429000" indent="-228600" defTabSz="820738" eaLnBrk="0" fontAlgn="base" hangingPunct="0">
              <a:spcBef>
                <a:spcPct val="20000"/>
              </a:spcBef>
              <a:spcAft>
                <a:spcPct val="0"/>
              </a:spcAft>
              <a:buChar char="»"/>
              <a:defRPr sz="2000">
                <a:solidFill>
                  <a:schemeClr val="tx1"/>
                </a:solidFill>
                <a:latin typeface="Arial" panose="020B0604020202020204" pitchFamily="34" charset="0"/>
                <a:ea typeface="ＭＳ Ｐゴシック" pitchFamily="-65" charset="-128"/>
              </a:defRPr>
            </a:lvl8pPr>
            <a:lvl9pPr marL="3886200" indent="-228600" defTabSz="820738" eaLnBrk="0" fontAlgn="base" hangingPunct="0">
              <a:spcBef>
                <a:spcPct val="20000"/>
              </a:spcBef>
              <a:spcAft>
                <a:spcPct val="0"/>
              </a:spcAft>
              <a:buChar char="»"/>
              <a:defRPr sz="2000">
                <a:solidFill>
                  <a:schemeClr val="tx1"/>
                </a:solidFill>
                <a:latin typeface="Arial" panose="020B0604020202020204" pitchFamily="34" charset="0"/>
                <a:ea typeface="ＭＳ Ｐゴシック" pitchFamily="-65" charset="-128"/>
              </a:defRPr>
            </a:lvl9pPr>
          </a:lstStyle>
          <a:p>
            <a:pPr>
              <a:spcBef>
                <a:spcPct val="50000"/>
              </a:spcBef>
              <a:buFontTx/>
              <a:buNone/>
            </a:pPr>
            <a:r>
              <a:rPr lang="en-US" altLang="en-US" sz="1000" dirty="0">
                <a:latin typeface="+mn-lt"/>
              </a:rPr>
              <a:t>Smiley, 1998 </a:t>
            </a:r>
          </a:p>
        </p:txBody>
      </p:sp>
      <p:graphicFrame>
        <p:nvGraphicFramePr>
          <p:cNvPr id="7" name="Object 2">
            <a:extLst>
              <a:ext uri="{FF2B5EF4-FFF2-40B4-BE49-F238E27FC236}">
                <a16:creationId xmlns:a16="http://schemas.microsoft.com/office/drawing/2014/main" id="{C1427ECA-07EB-C3A8-2FCD-B2BBDE57B7FF}"/>
              </a:ext>
            </a:extLst>
          </p:cNvPr>
          <p:cNvGraphicFramePr>
            <a:graphicFrameLocks noChangeAspect="1"/>
          </p:cNvGraphicFramePr>
          <p:nvPr>
            <p:extLst>
              <p:ext uri="{D42A27DB-BD31-4B8C-83A1-F6EECF244321}">
                <p14:modId xmlns:p14="http://schemas.microsoft.com/office/powerpoint/2010/main" val="1311805360"/>
              </p:ext>
            </p:extLst>
          </p:nvPr>
        </p:nvGraphicFramePr>
        <p:xfrm>
          <a:off x="1969193" y="1340143"/>
          <a:ext cx="8012111" cy="4785381"/>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 Box 5">
            <a:extLst>
              <a:ext uri="{FF2B5EF4-FFF2-40B4-BE49-F238E27FC236}">
                <a16:creationId xmlns:a16="http://schemas.microsoft.com/office/drawing/2014/main" id="{82179FE4-6A31-47EE-30EC-FAE58BD4DCCE}"/>
              </a:ext>
            </a:extLst>
          </p:cNvPr>
          <p:cNvSpPr txBox="1">
            <a:spLocks noChangeArrowheads="1"/>
          </p:cNvSpPr>
          <p:nvPr/>
        </p:nvSpPr>
        <p:spPr bwMode="auto">
          <a:xfrm rot="16200000">
            <a:off x="757707" y="3306793"/>
            <a:ext cx="2755900" cy="457200"/>
          </a:xfrm>
          <a:prstGeom prst="rect">
            <a:avLst/>
          </a:prstGeom>
          <a:noFill/>
          <a:ln>
            <a:noFill/>
          </a:ln>
        </p:spPr>
        <p:txBody>
          <a:bodyPr wrap="none">
            <a:spAutoFit/>
          </a:bodyPr>
          <a:lstStyle>
            <a:lvl1pPr>
              <a:spcBef>
                <a:spcPct val="20000"/>
              </a:spcBef>
              <a:buChar char="•"/>
              <a:defRPr sz="3200">
                <a:solidFill>
                  <a:schemeClr val="tx1"/>
                </a:solidFill>
                <a:latin typeface="Arial" panose="020B0604020202020204" pitchFamily="34" charset="0"/>
                <a:ea typeface="ＭＳ Ｐゴシック" pitchFamily="-65" charset="-128"/>
              </a:defRPr>
            </a:lvl1pPr>
            <a:lvl2pPr marL="37931725" indent="-37474525">
              <a:spcBef>
                <a:spcPct val="20000"/>
              </a:spcBef>
              <a:buChar char="–"/>
              <a:defRPr sz="2800">
                <a:solidFill>
                  <a:schemeClr val="tx1"/>
                </a:solidFill>
                <a:latin typeface="Arial" panose="020B0604020202020204" pitchFamily="34" charset="0"/>
                <a:ea typeface="ＭＳ Ｐゴシック" pitchFamily="-65" charset="-128"/>
              </a:defRPr>
            </a:lvl2pPr>
            <a:lvl3pPr marL="1143000" indent="-228600">
              <a:spcBef>
                <a:spcPct val="20000"/>
              </a:spcBef>
              <a:buChar char="•"/>
              <a:defRPr sz="2400">
                <a:solidFill>
                  <a:schemeClr val="tx1"/>
                </a:solidFill>
                <a:latin typeface="Arial" panose="020B0604020202020204" pitchFamily="34" charset="0"/>
                <a:ea typeface="ＭＳ Ｐゴシック" pitchFamily="-65" charset="-128"/>
              </a:defRPr>
            </a:lvl3pPr>
            <a:lvl4pPr marL="1600200" indent="-228600">
              <a:spcBef>
                <a:spcPct val="20000"/>
              </a:spcBef>
              <a:buChar char="–"/>
              <a:defRPr sz="2000">
                <a:solidFill>
                  <a:schemeClr val="tx1"/>
                </a:solidFill>
                <a:latin typeface="Arial" panose="020B0604020202020204" pitchFamily="34" charset="0"/>
                <a:ea typeface="ＭＳ Ｐゴシック" pitchFamily="-65" charset="-128"/>
              </a:defRPr>
            </a:lvl4pPr>
            <a:lvl5pPr marL="2057400" indent="-228600">
              <a:spcBef>
                <a:spcPct val="20000"/>
              </a:spcBef>
              <a:buChar char="»"/>
              <a:defRPr sz="2000">
                <a:solidFill>
                  <a:schemeClr val="tx1"/>
                </a:solidFill>
                <a:latin typeface="Arial" panose="020B0604020202020204" pitchFamily="34" charset="0"/>
                <a:ea typeface="ＭＳ Ｐゴシック" pitchFamily="-65"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itchFamily="-65"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itchFamily="-65"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itchFamily="-65"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itchFamily="-65" charset="-128"/>
              </a:defRPr>
            </a:lvl9pPr>
          </a:lstStyle>
          <a:p>
            <a:pPr>
              <a:spcBef>
                <a:spcPct val="0"/>
              </a:spcBef>
              <a:buFontTx/>
              <a:buNone/>
            </a:pPr>
            <a:r>
              <a:rPr lang="en-US" altLang="en-US" sz="2400" b="1" dirty="0"/>
              <a:t>Duration in Hours</a:t>
            </a:r>
            <a:endParaRPr lang="en-US" altLang="en-US" sz="2400" dirty="0">
              <a:latin typeface="Tahoma" panose="020B0604030504040204" pitchFamily="34" charset="0"/>
            </a:endParaRPr>
          </a:p>
        </p:txBody>
      </p:sp>
      <p:sp>
        <p:nvSpPr>
          <p:cNvPr id="4" name="Title 1">
            <a:extLst>
              <a:ext uri="{FF2B5EF4-FFF2-40B4-BE49-F238E27FC236}">
                <a16:creationId xmlns:a16="http://schemas.microsoft.com/office/drawing/2014/main" id="{70E7A8A7-D547-891B-A302-A8E5977B707B}"/>
              </a:ext>
            </a:extLst>
          </p:cNvPr>
          <p:cNvSpPr txBox="1">
            <a:spLocks/>
          </p:cNvSpPr>
          <p:nvPr/>
        </p:nvSpPr>
        <p:spPr>
          <a:xfrm>
            <a:off x="0" y="14580"/>
            <a:ext cx="12192000" cy="1325563"/>
          </a:xfrm>
          <a:prstGeom prst="rect">
            <a:avLst/>
          </a:prstGeom>
        </p:spPr>
        <p:txBody>
          <a:bodyPr/>
          <a:lstStyle>
            <a:lvl1pPr algn="l" defTabSz="914400" rtl="0" eaLnBrk="1" latinLnBrk="0" hangingPunct="1">
              <a:lnSpc>
                <a:spcPct val="90000"/>
              </a:lnSpc>
              <a:spcBef>
                <a:spcPct val="0"/>
              </a:spcBef>
              <a:buNone/>
              <a:defRPr sz="4400" b="1" i="0" kern="1200">
                <a:solidFill>
                  <a:srgbClr val="002060"/>
                </a:solidFill>
                <a:latin typeface="Calibri" panose="020F0502020204030204" pitchFamily="34" charset="0"/>
                <a:ea typeface="+mj-ea"/>
                <a:cs typeface="Calibri" panose="020F0502020204030204" pitchFamily="34" charset="0"/>
              </a:defRPr>
            </a:lvl1pPr>
          </a:lstStyle>
          <a:p>
            <a:pPr algn="ctr"/>
            <a:r>
              <a:rPr lang="en-US" dirty="0">
                <a:solidFill>
                  <a:srgbClr val="EE2024"/>
                </a:solidFill>
              </a:rPr>
              <a:t>Sleep Potential Based on Time to Bed</a:t>
            </a:r>
          </a:p>
        </p:txBody>
      </p:sp>
    </p:spTree>
    <p:extLst>
      <p:ext uri="{BB962C8B-B14F-4D97-AF65-F5344CB8AC3E}">
        <p14:creationId xmlns:p14="http://schemas.microsoft.com/office/powerpoint/2010/main" val="35352136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2CC4BDB-5B81-4023-B967-7DF04BC133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sitting, person, cat, person&#10;&#10;Description automatically generated">
            <a:extLst>
              <a:ext uri="{FF2B5EF4-FFF2-40B4-BE49-F238E27FC236}">
                <a16:creationId xmlns:a16="http://schemas.microsoft.com/office/drawing/2014/main" id="{CF96DA06-6871-418A-D3B8-13C99E4B180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9638" r="-1" b="-1"/>
          <a:stretch/>
        </p:blipFill>
        <p:spPr>
          <a:xfrm>
            <a:off x="2" y="10"/>
            <a:ext cx="12191271" cy="6857989"/>
          </a:xfrm>
          <a:custGeom>
            <a:avLst/>
            <a:gdLst/>
            <a:ahLst/>
            <a:cxnLst/>
            <a:rect l="l" t="t" r="r" b="b"/>
            <a:pathLst>
              <a:path w="12191271" h="6850048">
                <a:moveTo>
                  <a:pt x="636938" y="0"/>
                </a:moveTo>
                <a:lnTo>
                  <a:pt x="12191271" y="0"/>
                </a:lnTo>
                <a:lnTo>
                  <a:pt x="12191271" y="34"/>
                </a:lnTo>
                <a:lnTo>
                  <a:pt x="12188836" y="26696"/>
                </a:lnTo>
                <a:cubicBezTo>
                  <a:pt x="12159738" y="43228"/>
                  <a:pt x="12151834" y="118002"/>
                  <a:pt x="12131136" y="168244"/>
                </a:cubicBezTo>
                <a:cubicBezTo>
                  <a:pt x="12124808" y="199505"/>
                  <a:pt x="12149886" y="254732"/>
                  <a:pt x="12134482" y="260696"/>
                </a:cubicBezTo>
                <a:cubicBezTo>
                  <a:pt x="12141738" y="278745"/>
                  <a:pt x="12126232" y="287417"/>
                  <a:pt x="12123358" y="303160"/>
                </a:cubicBezTo>
                <a:cubicBezTo>
                  <a:pt x="12127622" y="318147"/>
                  <a:pt x="12122174" y="322795"/>
                  <a:pt x="12119930" y="334153"/>
                </a:cubicBezTo>
                <a:cubicBezTo>
                  <a:pt x="12122824" y="340739"/>
                  <a:pt x="12121652" y="350621"/>
                  <a:pt x="12117292" y="352523"/>
                </a:cubicBezTo>
                <a:cubicBezTo>
                  <a:pt x="12108502" y="344302"/>
                  <a:pt x="12109672" y="380554"/>
                  <a:pt x="12103022" y="380764"/>
                </a:cubicBezTo>
                <a:cubicBezTo>
                  <a:pt x="12099682" y="400323"/>
                  <a:pt x="12099092" y="490383"/>
                  <a:pt x="12087384" y="501357"/>
                </a:cubicBezTo>
                <a:cubicBezTo>
                  <a:pt x="12078470" y="540103"/>
                  <a:pt x="12088892" y="604695"/>
                  <a:pt x="12086884" y="621818"/>
                </a:cubicBezTo>
                <a:cubicBezTo>
                  <a:pt x="12103872" y="645808"/>
                  <a:pt x="12046274" y="710838"/>
                  <a:pt x="12037912" y="783603"/>
                </a:cubicBezTo>
                <a:cubicBezTo>
                  <a:pt x="12038728" y="794128"/>
                  <a:pt x="12038178" y="799388"/>
                  <a:pt x="12033652" y="800460"/>
                </a:cubicBezTo>
                <a:cubicBezTo>
                  <a:pt x="12030680" y="822866"/>
                  <a:pt x="12018000" y="839465"/>
                  <a:pt x="12021616" y="857543"/>
                </a:cubicBezTo>
                <a:cubicBezTo>
                  <a:pt x="12012916" y="850673"/>
                  <a:pt x="12020790" y="891755"/>
                  <a:pt x="12011726" y="892266"/>
                </a:cubicBezTo>
                <a:cubicBezTo>
                  <a:pt x="12007210" y="905052"/>
                  <a:pt x="11997872" y="927582"/>
                  <a:pt x="11994512" y="934260"/>
                </a:cubicBezTo>
                <a:lnTo>
                  <a:pt x="11991560" y="932336"/>
                </a:lnTo>
                <a:lnTo>
                  <a:pt x="11990514" y="940487"/>
                </a:lnTo>
                <a:lnTo>
                  <a:pt x="11988602" y="958836"/>
                </a:lnTo>
                <a:cubicBezTo>
                  <a:pt x="11985966" y="966456"/>
                  <a:pt x="11975758" y="977088"/>
                  <a:pt x="11974700" y="986207"/>
                </a:cubicBezTo>
                <a:cubicBezTo>
                  <a:pt x="11970938" y="1004735"/>
                  <a:pt x="11977876" y="1007075"/>
                  <a:pt x="11982258" y="1013556"/>
                </a:cubicBezTo>
                <a:cubicBezTo>
                  <a:pt x="11981214" y="1026451"/>
                  <a:pt x="11971950" y="1050442"/>
                  <a:pt x="11968448" y="1063580"/>
                </a:cubicBezTo>
                <a:cubicBezTo>
                  <a:pt x="11964708" y="1069989"/>
                  <a:pt x="11969836" y="1093522"/>
                  <a:pt x="11961240" y="1092388"/>
                </a:cubicBezTo>
                <a:cubicBezTo>
                  <a:pt x="11960426" y="1105603"/>
                  <a:pt x="11958786" y="1112923"/>
                  <a:pt x="11957400" y="1120089"/>
                </a:cubicBezTo>
                <a:lnTo>
                  <a:pt x="11952458" y="1136369"/>
                </a:lnTo>
                <a:cubicBezTo>
                  <a:pt x="11950090" y="1140925"/>
                  <a:pt x="11948538" y="1146011"/>
                  <a:pt x="11948726" y="1152132"/>
                </a:cubicBezTo>
                <a:lnTo>
                  <a:pt x="11949742" y="1158140"/>
                </a:lnTo>
                <a:lnTo>
                  <a:pt x="11948154" y="1158608"/>
                </a:lnTo>
                <a:cubicBezTo>
                  <a:pt x="11945686" y="1158803"/>
                  <a:pt x="11928734" y="1161056"/>
                  <a:pt x="11927260" y="1180442"/>
                </a:cubicBezTo>
                <a:cubicBezTo>
                  <a:pt x="11921496" y="1192709"/>
                  <a:pt x="11919204" y="1203402"/>
                  <a:pt x="11915994" y="1221353"/>
                </a:cubicBezTo>
                <a:cubicBezTo>
                  <a:pt x="11915516" y="1232713"/>
                  <a:pt x="11926308" y="1235102"/>
                  <a:pt x="11924388" y="1248604"/>
                </a:cubicBezTo>
                <a:cubicBezTo>
                  <a:pt x="11911346" y="1301115"/>
                  <a:pt x="11929638" y="1279167"/>
                  <a:pt x="11916648" y="1307095"/>
                </a:cubicBezTo>
                <a:cubicBezTo>
                  <a:pt x="11915436" y="1312439"/>
                  <a:pt x="11915606" y="1317191"/>
                  <a:pt x="11916360" y="1321583"/>
                </a:cubicBezTo>
                <a:lnTo>
                  <a:pt x="11918132" y="1328373"/>
                </a:lnTo>
                <a:lnTo>
                  <a:pt x="11911374" y="1349635"/>
                </a:lnTo>
                <a:cubicBezTo>
                  <a:pt x="11908688" y="1360345"/>
                  <a:pt x="11906470" y="1371840"/>
                  <a:pt x="11904778" y="1383852"/>
                </a:cubicBezTo>
                <a:cubicBezTo>
                  <a:pt x="11907652" y="1387748"/>
                  <a:pt x="11902226" y="1395665"/>
                  <a:pt x="11900890" y="1399838"/>
                </a:cubicBezTo>
                <a:cubicBezTo>
                  <a:pt x="11902940" y="1400643"/>
                  <a:pt x="11902928" y="1410976"/>
                  <a:pt x="11900874" y="1413889"/>
                </a:cubicBezTo>
                <a:cubicBezTo>
                  <a:pt x="11886092" y="1485537"/>
                  <a:pt x="11909474" y="1450776"/>
                  <a:pt x="11893500" y="1491153"/>
                </a:cubicBezTo>
                <a:cubicBezTo>
                  <a:pt x="11892154" y="1498399"/>
                  <a:pt x="11892622" y="1504376"/>
                  <a:pt x="11893858" y="1509677"/>
                </a:cubicBezTo>
                <a:lnTo>
                  <a:pt x="11897264" y="1519651"/>
                </a:lnTo>
                <a:lnTo>
                  <a:pt x="11895090" y="1525679"/>
                </a:lnTo>
                <a:cubicBezTo>
                  <a:pt x="11892484" y="1550498"/>
                  <a:pt x="11896104" y="1559433"/>
                  <a:pt x="11890274" y="1572282"/>
                </a:cubicBezTo>
                <a:cubicBezTo>
                  <a:pt x="11897250" y="1597020"/>
                  <a:pt x="11889764" y="1586796"/>
                  <a:pt x="11886744" y="1602539"/>
                </a:cubicBezTo>
                <a:cubicBezTo>
                  <a:pt x="11883642" y="1614697"/>
                  <a:pt x="11882502" y="1589859"/>
                  <a:pt x="11880728" y="1602238"/>
                </a:cubicBezTo>
                <a:cubicBezTo>
                  <a:pt x="11881720" y="1616707"/>
                  <a:pt x="11874476" y="1613372"/>
                  <a:pt x="11875940" y="1628576"/>
                </a:cubicBezTo>
                <a:cubicBezTo>
                  <a:pt x="11881788" y="1627172"/>
                  <a:pt x="11872080" y="1656092"/>
                  <a:pt x="11876794" y="1658841"/>
                </a:cubicBezTo>
                <a:lnTo>
                  <a:pt x="11876694" y="1659046"/>
                </a:lnTo>
                <a:cubicBezTo>
                  <a:pt x="11866634" y="1667627"/>
                  <a:pt x="11851866" y="1763404"/>
                  <a:pt x="11841806" y="1771984"/>
                </a:cubicBezTo>
                <a:cubicBezTo>
                  <a:pt x="11810410" y="1824881"/>
                  <a:pt x="11780100" y="1952023"/>
                  <a:pt x="11765636" y="2016516"/>
                </a:cubicBezTo>
                <a:cubicBezTo>
                  <a:pt x="11751172" y="2081009"/>
                  <a:pt x="11756430" y="2114985"/>
                  <a:pt x="11755018" y="2158942"/>
                </a:cubicBezTo>
                <a:lnTo>
                  <a:pt x="11756288" y="2240371"/>
                </a:lnTo>
                <a:lnTo>
                  <a:pt x="11751858" y="2253578"/>
                </a:lnTo>
                <a:cubicBezTo>
                  <a:pt x="11750642" y="2255242"/>
                  <a:pt x="11750294" y="2257858"/>
                  <a:pt x="11752262" y="2273603"/>
                </a:cubicBezTo>
                <a:cubicBezTo>
                  <a:pt x="11740738" y="2308149"/>
                  <a:pt x="11737736" y="2368195"/>
                  <a:pt x="11722998" y="2393147"/>
                </a:cubicBezTo>
                <a:cubicBezTo>
                  <a:pt x="11727870" y="2391170"/>
                  <a:pt x="11729790" y="2408227"/>
                  <a:pt x="11726462" y="2418325"/>
                </a:cubicBezTo>
                <a:cubicBezTo>
                  <a:pt x="11745428" y="2412080"/>
                  <a:pt x="11706204" y="2455637"/>
                  <a:pt x="11717312" y="2469703"/>
                </a:cubicBezTo>
                <a:cubicBezTo>
                  <a:pt x="11706060" y="2466046"/>
                  <a:pt x="11682162" y="2507996"/>
                  <a:pt x="11689052" y="2534428"/>
                </a:cubicBezTo>
                <a:cubicBezTo>
                  <a:pt x="11683298" y="2568704"/>
                  <a:pt x="11671550" y="2590146"/>
                  <a:pt x="11671572" y="2628315"/>
                </a:cubicBezTo>
                <a:cubicBezTo>
                  <a:pt x="11669958" y="2628904"/>
                  <a:pt x="11668516" y="2630315"/>
                  <a:pt x="11667202" y="2632291"/>
                </a:cubicBezTo>
                <a:lnTo>
                  <a:pt x="11663792" y="2639275"/>
                </a:lnTo>
                <a:lnTo>
                  <a:pt x="11663828" y="2640882"/>
                </a:lnTo>
                <a:cubicBezTo>
                  <a:pt x="11663260" y="2646928"/>
                  <a:pt x="11662318" y="2649787"/>
                  <a:pt x="11661216" y="2651232"/>
                </a:cubicBezTo>
                <a:lnTo>
                  <a:pt x="11659736" y="2651998"/>
                </a:lnTo>
                <a:lnTo>
                  <a:pt x="11657658" y="2658628"/>
                </a:lnTo>
                <a:lnTo>
                  <a:pt x="11652798" y="2670425"/>
                </a:lnTo>
                <a:lnTo>
                  <a:pt x="11652608" y="2673819"/>
                </a:lnTo>
                <a:lnTo>
                  <a:pt x="11646398" y="2693461"/>
                </a:lnTo>
                <a:lnTo>
                  <a:pt x="11646654" y="2694295"/>
                </a:lnTo>
                <a:cubicBezTo>
                  <a:pt x="11647086" y="2696613"/>
                  <a:pt x="11647138" y="2699170"/>
                  <a:pt x="11646396" y="2702293"/>
                </a:cubicBezTo>
                <a:cubicBezTo>
                  <a:pt x="11652536" y="2705759"/>
                  <a:pt x="11647852" y="2707391"/>
                  <a:pt x="11645122" y="2716295"/>
                </a:cubicBezTo>
                <a:cubicBezTo>
                  <a:pt x="11654048" y="2723663"/>
                  <a:pt x="11643268" y="2743972"/>
                  <a:pt x="11646406" y="2755554"/>
                </a:cubicBezTo>
                <a:cubicBezTo>
                  <a:pt x="11644200" y="2761932"/>
                  <a:pt x="11642026" y="2768809"/>
                  <a:pt x="11639970" y="2776095"/>
                </a:cubicBezTo>
                <a:lnTo>
                  <a:pt x="11638858" y="2780546"/>
                </a:lnTo>
                <a:lnTo>
                  <a:pt x="11638912" y="2780766"/>
                </a:lnTo>
                <a:cubicBezTo>
                  <a:pt x="11638832" y="2782014"/>
                  <a:pt x="11638528" y="2783583"/>
                  <a:pt x="11637890" y="2785722"/>
                </a:cubicBezTo>
                <a:lnTo>
                  <a:pt x="11636832" y="2788662"/>
                </a:lnTo>
                <a:lnTo>
                  <a:pt x="11634674" y="2797295"/>
                </a:lnTo>
                <a:lnTo>
                  <a:pt x="11634434" y="2801139"/>
                </a:lnTo>
                <a:cubicBezTo>
                  <a:pt x="11635286" y="2816294"/>
                  <a:pt x="11647702" y="2823339"/>
                  <a:pt x="11638528" y="2839295"/>
                </a:cubicBezTo>
                <a:cubicBezTo>
                  <a:pt x="11636094" y="2865138"/>
                  <a:pt x="11641034" y="2884181"/>
                  <a:pt x="11634070" y="2906237"/>
                </a:cubicBezTo>
                <a:cubicBezTo>
                  <a:pt x="11631818" y="2930445"/>
                  <a:pt x="11632514" y="2952380"/>
                  <a:pt x="11628506" y="2972091"/>
                </a:cubicBezTo>
                <a:cubicBezTo>
                  <a:pt x="11629844" y="2981191"/>
                  <a:pt x="11625508" y="2988486"/>
                  <a:pt x="11625932" y="2995729"/>
                </a:cubicBezTo>
                <a:cubicBezTo>
                  <a:pt x="11626358" y="3002972"/>
                  <a:pt x="11636102" y="3002605"/>
                  <a:pt x="11631060" y="3015551"/>
                </a:cubicBezTo>
                <a:cubicBezTo>
                  <a:pt x="11639036" y="3026970"/>
                  <a:pt x="11634852" y="3046550"/>
                  <a:pt x="11634862" y="3052653"/>
                </a:cubicBezTo>
                <a:lnTo>
                  <a:pt x="11638472" y="3085161"/>
                </a:lnTo>
                <a:lnTo>
                  <a:pt x="11617590" y="3113393"/>
                </a:lnTo>
                <a:cubicBezTo>
                  <a:pt x="11621846" y="3121866"/>
                  <a:pt x="11613122" y="3148828"/>
                  <a:pt x="11622718" y="3149063"/>
                </a:cubicBezTo>
                <a:cubicBezTo>
                  <a:pt x="11620874" y="3159401"/>
                  <a:pt x="11616380" y="3164407"/>
                  <a:pt x="11622820" y="3163072"/>
                </a:cubicBezTo>
                <a:cubicBezTo>
                  <a:pt x="11622276" y="3170605"/>
                  <a:pt x="11620826" y="3184783"/>
                  <a:pt x="11619438" y="3194257"/>
                </a:cubicBezTo>
                <a:lnTo>
                  <a:pt x="11614494" y="3219915"/>
                </a:lnTo>
                <a:lnTo>
                  <a:pt x="11613098" y="3221731"/>
                </a:lnTo>
                <a:cubicBezTo>
                  <a:pt x="11612634" y="3224213"/>
                  <a:pt x="11612392" y="3231115"/>
                  <a:pt x="11611708" y="3234801"/>
                </a:cubicBezTo>
                <a:lnTo>
                  <a:pt x="11609006" y="3243851"/>
                </a:lnTo>
                <a:cubicBezTo>
                  <a:pt x="11607894" y="3246676"/>
                  <a:pt x="11606598" y="3249062"/>
                  <a:pt x="11605054" y="3250812"/>
                </a:cubicBezTo>
                <a:cubicBezTo>
                  <a:pt x="11608816" y="3286401"/>
                  <a:pt x="11599242" y="3315146"/>
                  <a:pt x="11596882" y="3351401"/>
                </a:cubicBezTo>
                <a:cubicBezTo>
                  <a:pt x="11606320" y="3370932"/>
                  <a:pt x="11574486" y="3407777"/>
                  <a:pt x="11562942" y="3412738"/>
                </a:cubicBezTo>
                <a:cubicBezTo>
                  <a:pt x="11558508" y="3443835"/>
                  <a:pt x="11567878" y="3479425"/>
                  <a:pt x="11562930" y="3515212"/>
                </a:cubicBezTo>
                <a:lnTo>
                  <a:pt x="11545452" y="3647527"/>
                </a:lnTo>
                <a:cubicBezTo>
                  <a:pt x="11538634" y="3726778"/>
                  <a:pt x="11536610" y="3789073"/>
                  <a:pt x="11537114" y="3864465"/>
                </a:cubicBezTo>
                <a:cubicBezTo>
                  <a:pt x="11537618" y="3939858"/>
                  <a:pt x="11535598" y="4034053"/>
                  <a:pt x="11548476" y="4099881"/>
                </a:cubicBezTo>
                <a:lnTo>
                  <a:pt x="11552432" y="4165133"/>
                </a:lnTo>
                <a:lnTo>
                  <a:pt x="11552732" y="4173457"/>
                </a:lnTo>
                <a:cubicBezTo>
                  <a:pt x="11546540" y="4200651"/>
                  <a:pt x="11557802" y="4228513"/>
                  <a:pt x="11553200" y="4250383"/>
                </a:cubicBezTo>
                <a:cubicBezTo>
                  <a:pt x="11552922" y="4256452"/>
                  <a:pt x="11553192" y="4261667"/>
                  <a:pt x="11553798" y="4266324"/>
                </a:cubicBezTo>
                <a:lnTo>
                  <a:pt x="11556298" y="4278290"/>
                </a:lnTo>
                <a:lnTo>
                  <a:pt x="11558608" y="4279552"/>
                </a:lnTo>
                <a:lnTo>
                  <a:pt x="11559256" y="4288041"/>
                </a:lnTo>
                <a:lnTo>
                  <a:pt x="11559842" y="4289935"/>
                </a:lnTo>
                <a:cubicBezTo>
                  <a:pt x="11559766" y="4297619"/>
                  <a:pt x="11558376" y="4321255"/>
                  <a:pt x="11558794" y="4334153"/>
                </a:cubicBezTo>
                <a:cubicBezTo>
                  <a:pt x="11561310" y="4357137"/>
                  <a:pt x="11552162" y="4349289"/>
                  <a:pt x="11562346" y="4367326"/>
                </a:cubicBezTo>
                <a:cubicBezTo>
                  <a:pt x="11559750" y="4411719"/>
                  <a:pt x="11572402" y="4426587"/>
                  <a:pt x="11564954" y="4468612"/>
                </a:cubicBezTo>
                <a:cubicBezTo>
                  <a:pt x="11563988" y="4505670"/>
                  <a:pt x="11581512" y="4533280"/>
                  <a:pt x="11580786" y="4546196"/>
                </a:cubicBezTo>
                <a:cubicBezTo>
                  <a:pt x="11581754" y="4580683"/>
                  <a:pt x="11563866" y="4624484"/>
                  <a:pt x="11563432" y="4665534"/>
                </a:cubicBezTo>
                <a:cubicBezTo>
                  <a:pt x="11565794" y="4700759"/>
                  <a:pt x="11560190" y="4735452"/>
                  <a:pt x="11568406" y="4764690"/>
                </a:cubicBezTo>
                <a:cubicBezTo>
                  <a:pt x="11567130" y="4767647"/>
                  <a:pt x="11566180" y="4770968"/>
                  <a:pt x="11565462" y="4774527"/>
                </a:cubicBezTo>
                <a:lnTo>
                  <a:pt x="11564000" y="4785178"/>
                </a:lnTo>
                <a:lnTo>
                  <a:pt x="11564328" y="4798347"/>
                </a:lnTo>
                <a:lnTo>
                  <a:pt x="11563206" y="4801234"/>
                </a:lnTo>
                <a:lnTo>
                  <a:pt x="11561136" y="4826142"/>
                </a:lnTo>
                <a:lnTo>
                  <a:pt x="11561700" y="4829040"/>
                </a:lnTo>
                <a:lnTo>
                  <a:pt x="11560522" y="4853748"/>
                </a:lnTo>
                <a:lnTo>
                  <a:pt x="11560924" y="4853991"/>
                </a:lnTo>
                <a:cubicBezTo>
                  <a:pt x="11561796" y="4855098"/>
                  <a:pt x="11562390" y="4856978"/>
                  <a:pt x="11562416" y="4860528"/>
                </a:cubicBezTo>
                <a:cubicBezTo>
                  <a:pt x="11568496" y="4853650"/>
                  <a:pt x="11564776" y="4862172"/>
                  <a:pt x="11564316" y="4873245"/>
                </a:cubicBezTo>
                <a:lnTo>
                  <a:pt x="11572682" y="4927107"/>
                </a:lnTo>
                <a:lnTo>
                  <a:pt x="11572672" y="4932248"/>
                </a:lnTo>
                <a:cubicBezTo>
                  <a:pt x="11572704" y="4932275"/>
                  <a:pt x="11572734" y="4932305"/>
                  <a:pt x="11572766" y="4932333"/>
                </a:cubicBezTo>
                <a:cubicBezTo>
                  <a:pt x="11572964" y="4933414"/>
                  <a:pt x="11573036" y="4935090"/>
                  <a:pt x="11572942" y="4937721"/>
                </a:cubicBezTo>
                <a:lnTo>
                  <a:pt x="11577402" y="4975055"/>
                </a:lnTo>
                <a:cubicBezTo>
                  <a:pt x="11574168" y="4991322"/>
                  <a:pt x="11579054" y="4994280"/>
                  <a:pt x="11580860" y="5016279"/>
                </a:cubicBezTo>
                <a:cubicBezTo>
                  <a:pt x="11577794" y="5025639"/>
                  <a:pt x="11578930" y="5033009"/>
                  <a:pt x="11581396" y="5040153"/>
                </a:cubicBezTo>
                <a:cubicBezTo>
                  <a:pt x="11580034" y="5061698"/>
                  <a:pt x="11583522" y="5081146"/>
                  <a:pt x="11584442" y="5105259"/>
                </a:cubicBezTo>
                <a:cubicBezTo>
                  <a:pt x="11580512" y="5131545"/>
                  <a:pt x="11587750" y="5144617"/>
                  <a:pt x="11588702" y="5170388"/>
                </a:cubicBezTo>
                <a:cubicBezTo>
                  <a:pt x="11581846" y="5193034"/>
                  <a:pt x="11594798" y="5188571"/>
                  <a:pt x="11597568" y="5201681"/>
                </a:cubicBezTo>
                <a:lnTo>
                  <a:pt x="11596842" y="5215195"/>
                </a:lnTo>
                <a:lnTo>
                  <a:pt x="11596192" y="5218814"/>
                </a:lnTo>
                <a:cubicBezTo>
                  <a:pt x="11595848" y="5221331"/>
                  <a:pt x="11595754" y="5223032"/>
                  <a:pt x="11595836" y="5224243"/>
                </a:cubicBezTo>
                <a:lnTo>
                  <a:pt x="11595408" y="5229443"/>
                </a:lnTo>
                <a:cubicBezTo>
                  <a:pt x="11594346" y="5237912"/>
                  <a:pt x="11593122" y="5246108"/>
                  <a:pt x="11591796" y="5253878"/>
                </a:cubicBezTo>
                <a:cubicBezTo>
                  <a:pt x="11596328" y="5261714"/>
                  <a:pt x="11588472" y="5289750"/>
                  <a:pt x="11598078" y="5288650"/>
                </a:cubicBezTo>
                <a:cubicBezTo>
                  <a:pt x="11596572" y="5299191"/>
                  <a:pt x="11592238" y="5304794"/>
                  <a:pt x="11598640" y="5302571"/>
                </a:cubicBezTo>
                <a:cubicBezTo>
                  <a:pt x="11598320" y="5306080"/>
                  <a:pt x="11598696" y="5308372"/>
                  <a:pt x="11599412" y="5310113"/>
                </a:cubicBezTo>
                <a:lnTo>
                  <a:pt x="11599768" y="5310652"/>
                </a:lnTo>
                <a:lnTo>
                  <a:pt x="11593310" y="5352392"/>
                </a:lnTo>
                <a:lnTo>
                  <a:pt x="11592144" y="5360280"/>
                </a:lnTo>
                <a:lnTo>
                  <a:pt x="11589598" y="5374040"/>
                </a:lnTo>
                <a:lnTo>
                  <a:pt x="11589840" y="5375477"/>
                </a:lnTo>
                <a:lnTo>
                  <a:pt x="11587428" y="5384856"/>
                </a:lnTo>
                <a:cubicBezTo>
                  <a:pt x="11586404" y="5387820"/>
                  <a:pt x="11585186" y="5390375"/>
                  <a:pt x="11583696" y="5392331"/>
                </a:cubicBezTo>
                <a:cubicBezTo>
                  <a:pt x="11588614" y="5427214"/>
                  <a:pt x="11579964" y="5457140"/>
                  <a:pt x="11578774" y="5493537"/>
                </a:cubicBezTo>
                <a:cubicBezTo>
                  <a:pt x="11574386" y="5533576"/>
                  <a:pt x="11562428" y="5590359"/>
                  <a:pt x="11557362" y="5632561"/>
                </a:cubicBezTo>
                <a:lnTo>
                  <a:pt x="11548380" y="5746753"/>
                </a:lnTo>
                <a:cubicBezTo>
                  <a:pt x="11556238" y="5772089"/>
                  <a:pt x="11550878" y="5798350"/>
                  <a:pt x="11551024" y="5822826"/>
                </a:cubicBezTo>
                <a:cubicBezTo>
                  <a:pt x="11542796" y="5814291"/>
                  <a:pt x="11553924" y="5853157"/>
                  <a:pt x="11544052" y="5852276"/>
                </a:cubicBezTo>
                <a:cubicBezTo>
                  <a:pt x="11544390" y="5856758"/>
                  <a:pt x="11545032" y="5861128"/>
                  <a:pt x="11545748" y="5865520"/>
                </a:cubicBezTo>
                <a:lnTo>
                  <a:pt x="11546116" y="5867822"/>
                </a:lnTo>
                <a:lnTo>
                  <a:pt x="11545906" y="5876651"/>
                </a:lnTo>
                <a:lnTo>
                  <a:pt x="11547962" y="5879618"/>
                </a:lnTo>
                <a:lnTo>
                  <a:pt x="11549160" y="5893249"/>
                </a:lnTo>
                <a:cubicBezTo>
                  <a:pt x="11549282" y="5898280"/>
                  <a:pt x="11549030" y="5903609"/>
                  <a:pt x="11548180" y="5909369"/>
                </a:cubicBezTo>
                <a:cubicBezTo>
                  <a:pt x="11541720" y="5927436"/>
                  <a:pt x="11549640" y="5963239"/>
                  <a:pt x="11541162" y="5985355"/>
                </a:cubicBezTo>
                <a:cubicBezTo>
                  <a:pt x="11538794" y="5993983"/>
                  <a:pt x="11531140" y="6003419"/>
                  <a:pt x="11533408" y="6010880"/>
                </a:cubicBezTo>
                <a:cubicBezTo>
                  <a:pt x="11533384" y="6032967"/>
                  <a:pt x="11540672" y="6093692"/>
                  <a:pt x="11541022" y="6117880"/>
                </a:cubicBezTo>
                <a:cubicBezTo>
                  <a:pt x="11536010" y="6127417"/>
                  <a:pt x="11542236" y="6147591"/>
                  <a:pt x="11540416" y="6176296"/>
                </a:cubicBezTo>
                <a:cubicBezTo>
                  <a:pt x="11533696" y="6193575"/>
                  <a:pt x="11520672" y="6223706"/>
                  <a:pt x="11515330" y="6241549"/>
                </a:cubicBezTo>
                <a:cubicBezTo>
                  <a:pt x="11509988" y="6259393"/>
                  <a:pt x="11506830" y="6256209"/>
                  <a:pt x="11508360" y="6283356"/>
                </a:cubicBezTo>
                <a:cubicBezTo>
                  <a:pt x="11496758" y="6317094"/>
                  <a:pt x="11506504" y="6340085"/>
                  <a:pt x="11502164" y="6370897"/>
                </a:cubicBezTo>
                <a:cubicBezTo>
                  <a:pt x="11498220" y="6406078"/>
                  <a:pt x="11505228" y="6378276"/>
                  <a:pt x="11493420" y="6419907"/>
                </a:cubicBezTo>
                <a:cubicBezTo>
                  <a:pt x="11496498" y="6425815"/>
                  <a:pt x="11498672" y="6444204"/>
                  <a:pt x="11496258" y="6453162"/>
                </a:cubicBezTo>
                <a:cubicBezTo>
                  <a:pt x="11496982" y="6471523"/>
                  <a:pt x="11512650" y="6498528"/>
                  <a:pt x="11512334" y="6514298"/>
                </a:cubicBezTo>
                <a:cubicBezTo>
                  <a:pt x="11512200" y="6527176"/>
                  <a:pt x="11507906" y="6505466"/>
                  <a:pt x="11506458" y="6519308"/>
                </a:cubicBezTo>
                <a:cubicBezTo>
                  <a:pt x="11505546" y="6536357"/>
                  <a:pt x="11496970" y="6533583"/>
                  <a:pt x="11506912" y="6550074"/>
                </a:cubicBezTo>
                <a:cubicBezTo>
                  <a:pt x="11502902" y="6566946"/>
                  <a:pt x="11507560" y="6571936"/>
                  <a:pt x="11508214" y="6596919"/>
                </a:cubicBezTo>
                <a:cubicBezTo>
                  <a:pt x="11504722" y="6606203"/>
                  <a:pt x="11505462" y="6614758"/>
                  <a:pt x="11507524" y="6623534"/>
                </a:cubicBezTo>
                <a:cubicBezTo>
                  <a:pt x="11505086" y="6646907"/>
                  <a:pt x="11507528" y="6669655"/>
                  <a:pt x="11507206" y="6696669"/>
                </a:cubicBezTo>
                <a:cubicBezTo>
                  <a:pt x="11501998" y="6724388"/>
                  <a:pt x="11508454" y="6741397"/>
                  <a:pt x="11508078" y="6770256"/>
                </a:cubicBezTo>
                <a:cubicBezTo>
                  <a:pt x="11509260" y="6790406"/>
                  <a:pt x="11512798" y="6819910"/>
                  <a:pt x="11515012" y="6840678"/>
                </a:cubicBezTo>
                <a:lnTo>
                  <a:pt x="11515906" y="6850048"/>
                </a:lnTo>
                <a:lnTo>
                  <a:pt x="0" y="6850048"/>
                </a:lnTo>
                <a:lnTo>
                  <a:pt x="0" y="6150255"/>
                </a:lnTo>
                <a:lnTo>
                  <a:pt x="17548" y="6079421"/>
                </a:lnTo>
                <a:cubicBezTo>
                  <a:pt x="24104" y="6016456"/>
                  <a:pt x="27371" y="6035306"/>
                  <a:pt x="27043" y="5985942"/>
                </a:cubicBezTo>
                <a:cubicBezTo>
                  <a:pt x="26678" y="5981021"/>
                  <a:pt x="35914" y="5971603"/>
                  <a:pt x="33624" y="5952542"/>
                </a:cubicBezTo>
                <a:cubicBezTo>
                  <a:pt x="37578" y="5922372"/>
                  <a:pt x="48696" y="5939028"/>
                  <a:pt x="52357" y="5900385"/>
                </a:cubicBezTo>
                <a:cubicBezTo>
                  <a:pt x="55799" y="5903958"/>
                  <a:pt x="54094" y="5866099"/>
                  <a:pt x="66315" y="5862451"/>
                </a:cubicBezTo>
                <a:cubicBezTo>
                  <a:pt x="70207" y="5846033"/>
                  <a:pt x="73489" y="5820812"/>
                  <a:pt x="75710" y="5801878"/>
                </a:cubicBezTo>
                <a:cubicBezTo>
                  <a:pt x="81695" y="5773510"/>
                  <a:pt x="88149" y="5759388"/>
                  <a:pt x="92413" y="5755196"/>
                </a:cubicBezTo>
                <a:cubicBezTo>
                  <a:pt x="99183" y="5726796"/>
                  <a:pt x="100401" y="5729867"/>
                  <a:pt x="114766" y="5692575"/>
                </a:cubicBezTo>
                <a:cubicBezTo>
                  <a:pt x="109606" y="5670690"/>
                  <a:pt x="120766" y="5651885"/>
                  <a:pt x="130959" y="5642725"/>
                </a:cubicBezTo>
                <a:cubicBezTo>
                  <a:pt x="140615" y="5617952"/>
                  <a:pt x="163671" y="5564143"/>
                  <a:pt x="166724" y="5528753"/>
                </a:cubicBezTo>
                <a:cubicBezTo>
                  <a:pt x="165990" y="5474631"/>
                  <a:pt x="177327" y="5489775"/>
                  <a:pt x="185947" y="5465696"/>
                </a:cubicBezTo>
                <a:cubicBezTo>
                  <a:pt x="196662" y="5446952"/>
                  <a:pt x="187411" y="5449560"/>
                  <a:pt x="200956" y="5429999"/>
                </a:cubicBezTo>
                <a:lnTo>
                  <a:pt x="216668" y="5393769"/>
                </a:lnTo>
                <a:lnTo>
                  <a:pt x="241271" y="5350074"/>
                </a:lnTo>
                <a:lnTo>
                  <a:pt x="248034" y="5340072"/>
                </a:lnTo>
                <a:cubicBezTo>
                  <a:pt x="248058" y="5334942"/>
                  <a:pt x="248479" y="5331687"/>
                  <a:pt x="249221" y="5329608"/>
                </a:cubicBezTo>
                <a:cubicBezTo>
                  <a:pt x="249320" y="5329557"/>
                  <a:pt x="249420" y="5329504"/>
                  <a:pt x="249519" y="5329453"/>
                </a:cubicBezTo>
                <a:lnTo>
                  <a:pt x="252498" y="5314689"/>
                </a:lnTo>
                <a:cubicBezTo>
                  <a:pt x="252864" y="5297574"/>
                  <a:pt x="278981" y="5263235"/>
                  <a:pt x="278285" y="5246981"/>
                </a:cubicBezTo>
                <a:cubicBezTo>
                  <a:pt x="294835" y="5239806"/>
                  <a:pt x="267309" y="5243000"/>
                  <a:pt x="282334" y="5215649"/>
                </a:cubicBezTo>
                <a:cubicBezTo>
                  <a:pt x="284338" y="5203457"/>
                  <a:pt x="286369" y="5198331"/>
                  <a:pt x="287909" y="5188115"/>
                </a:cubicBezTo>
                <a:cubicBezTo>
                  <a:pt x="288332" y="5187974"/>
                  <a:pt x="291148" y="5154493"/>
                  <a:pt x="291570" y="5154352"/>
                </a:cubicBezTo>
                <a:lnTo>
                  <a:pt x="295687" y="5129949"/>
                </a:lnTo>
                <a:lnTo>
                  <a:pt x="297770" y="5124375"/>
                </a:lnTo>
                <a:lnTo>
                  <a:pt x="294552" y="5091886"/>
                </a:lnTo>
                <a:lnTo>
                  <a:pt x="294372" y="5075666"/>
                </a:lnTo>
                <a:lnTo>
                  <a:pt x="291261" y="5069914"/>
                </a:lnTo>
                <a:cubicBezTo>
                  <a:pt x="289602" y="5064348"/>
                  <a:pt x="289412" y="5057213"/>
                  <a:pt x="292549" y="5046565"/>
                </a:cubicBezTo>
                <a:lnTo>
                  <a:pt x="293850" y="5044324"/>
                </a:lnTo>
                <a:lnTo>
                  <a:pt x="288225" y="5011521"/>
                </a:lnTo>
                <a:cubicBezTo>
                  <a:pt x="286438" y="5004509"/>
                  <a:pt x="295879" y="4976501"/>
                  <a:pt x="292304" y="4970595"/>
                </a:cubicBezTo>
                <a:cubicBezTo>
                  <a:pt x="297173" y="4914689"/>
                  <a:pt x="280545" y="4880484"/>
                  <a:pt x="292037" y="4812226"/>
                </a:cubicBezTo>
                <a:cubicBezTo>
                  <a:pt x="296651" y="4766534"/>
                  <a:pt x="296553" y="4740857"/>
                  <a:pt x="300183" y="4711370"/>
                </a:cubicBezTo>
                <a:cubicBezTo>
                  <a:pt x="303813" y="4681883"/>
                  <a:pt x="310253" y="4654301"/>
                  <a:pt x="313819" y="4635304"/>
                </a:cubicBezTo>
                <a:cubicBezTo>
                  <a:pt x="317385" y="4616307"/>
                  <a:pt x="319059" y="4621434"/>
                  <a:pt x="321580" y="4597389"/>
                </a:cubicBezTo>
                <a:cubicBezTo>
                  <a:pt x="324100" y="4573344"/>
                  <a:pt x="322182" y="4514378"/>
                  <a:pt x="328942" y="4491032"/>
                </a:cubicBezTo>
                <a:cubicBezTo>
                  <a:pt x="328254" y="4465815"/>
                  <a:pt x="339350" y="4462516"/>
                  <a:pt x="338027" y="4448739"/>
                </a:cubicBezTo>
                <a:cubicBezTo>
                  <a:pt x="354594" y="4377504"/>
                  <a:pt x="351648" y="4318161"/>
                  <a:pt x="348965" y="4231470"/>
                </a:cubicBezTo>
                <a:cubicBezTo>
                  <a:pt x="353874" y="4174323"/>
                  <a:pt x="356666" y="4175355"/>
                  <a:pt x="359496" y="4150308"/>
                </a:cubicBezTo>
                <a:cubicBezTo>
                  <a:pt x="362339" y="4142663"/>
                  <a:pt x="352449" y="4138872"/>
                  <a:pt x="356364" y="4131985"/>
                </a:cubicBezTo>
                <a:lnTo>
                  <a:pt x="361593" y="4096619"/>
                </a:lnTo>
                <a:lnTo>
                  <a:pt x="371792" y="4070654"/>
                </a:lnTo>
                <a:lnTo>
                  <a:pt x="378262" y="4046249"/>
                </a:lnTo>
                <a:lnTo>
                  <a:pt x="381009" y="4016915"/>
                </a:lnTo>
                <a:cubicBezTo>
                  <a:pt x="383439" y="4007929"/>
                  <a:pt x="391279" y="4007340"/>
                  <a:pt x="391151" y="3995496"/>
                </a:cubicBezTo>
                <a:cubicBezTo>
                  <a:pt x="396353" y="3959536"/>
                  <a:pt x="400862" y="3894766"/>
                  <a:pt x="406592" y="3845871"/>
                </a:cubicBezTo>
                <a:cubicBezTo>
                  <a:pt x="403177" y="3821649"/>
                  <a:pt x="409717" y="3786911"/>
                  <a:pt x="419462" y="3776866"/>
                </a:cubicBezTo>
                <a:cubicBezTo>
                  <a:pt x="422173" y="3764871"/>
                  <a:pt x="422222" y="3735955"/>
                  <a:pt x="420303" y="3724288"/>
                </a:cubicBezTo>
                <a:cubicBezTo>
                  <a:pt x="420584" y="3713932"/>
                  <a:pt x="424293" y="3712054"/>
                  <a:pt x="425736" y="3698294"/>
                </a:cubicBezTo>
                <a:cubicBezTo>
                  <a:pt x="429134" y="3683275"/>
                  <a:pt x="445239" y="3650699"/>
                  <a:pt x="450275" y="3636556"/>
                </a:cubicBezTo>
                <a:cubicBezTo>
                  <a:pt x="455311" y="3622413"/>
                  <a:pt x="450096" y="3636797"/>
                  <a:pt x="455950" y="3613438"/>
                </a:cubicBezTo>
                <a:cubicBezTo>
                  <a:pt x="457946" y="3605104"/>
                  <a:pt x="465726" y="3606849"/>
                  <a:pt x="469436" y="3588931"/>
                </a:cubicBezTo>
                <a:cubicBezTo>
                  <a:pt x="473148" y="3571012"/>
                  <a:pt x="477437" y="3530877"/>
                  <a:pt x="478216" y="3505927"/>
                </a:cubicBezTo>
                <a:cubicBezTo>
                  <a:pt x="465624" y="3478053"/>
                  <a:pt x="482767" y="3487820"/>
                  <a:pt x="466921" y="3436850"/>
                </a:cubicBezTo>
                <a:cubicBezTo>
                  <a:pt x="468947" y="3435539"/>
                  <a:pt x="468075" y="3414710"/>
                  <a:pt x="469431" y="3393361"/>
                </a:cubicBezTo>
                <a:cubicBezTo>
                  <a:pt x="470787" y="3372012"/>
                  <a:pt x="482148" y="3326552"/>
                  <a:pt x="475054" y="3308755"/>
                </a:cubicBezTo>
                <a:lnTo>
                  <a:pt x="474310" y="3151747"/>
                </a:lnTo>
                <a:lnTo>
                  <a:pt x="486215" y="3061618"/>
                </a:lnTo>
                <a:cubicBezTo>
                  <a:pt x="488121" y="3030278"/>
                  <a:pt x="496811" y="3025014"/>
                  <a:pt x="493402" y="3004882"/>
                </a:cubicBezTo>
                <a:cubicBezTo>
                  <a:pt x="495599" y="2970945"/>
                  <a:pt x="511735" y="2992431"/>
                  <a:pt x="498742" y="2953275"/>
                </a:cubicBezTo>
                <a:cubicBezTo>
                  <a:pt x="512558" y="2963977"/>
                  <a:pt x="494995" y="2934875"/>
                  <a:pt x="506118" y="2914739"/>
                </a:cubicBezTo>
                <a:cubicBezTo>
                  <a:pt x="497917" y="2886497"/>
                  <a:pt x="508247" y="2857462"/>
                  <a:pt x="509450" y="2840319"/>
                </a:cubicBezTo>
                <a:cubicBezTo>
                  <a:pt x="510653" y="2823176"/>
                  <a:pt x="514436" y="2836441"/>
                  <a:pt x="513337" y="2811881"/>
                </a:cubicBezTo>
                <a:lnTo>
                  <a:pt x="518905" y="2777197"/>
                </a:lnTo>
                <a:cubicBezTo>
                  <a:pt x="514307" y="2779008"/>
                  <a:pt x="515662" y="2773990"/>
                  <a:pt x="516381" y="2760229"/>
                </a:cubicBezTo>
                <a:lnTo>
                  <a:pt x="512284" y="2723271"/>
                </a:lnTo>
                <a:lnTo>
                  <a:pt x="516417" y="2697909"/>
                </a:lnTo>
                <a:cubicBezTo>
                  <a:pt x="516277" y="2694509"/>
                  <a:pt x="511777" y="2670333"/>
                  <a:pt x="508245" y="2670818"/>
                </a:cubicBezTo>
                <a:cubicBezTo>
                  <a:pt x="523059" y="2644368"/>
                  <a:pt x="513753" y="2641721"/>
                  <a:pt x="509977" y="2614598"/>
                </a:cubicBezTo>
                <a:cubicBezTo>
                  <a:pt x="511368" y="2591343"/>
                  <a:pt x="511836" y="2611388"/>
                  <a:pt x="513586" y="2555192"/>
                </a:cubicBezTo>
                <a:cubicBezTo>
                  <a:pt x="529849" y="2533316"/>
                  <a:pt x="501799" y="2549042"/>
                  <a:pt x="524573" y="2506102"/>
                </a:cubicBezTo>
                <a:cubicBezTo>
                  <a:pt x="522798" y="2504000"/>
                  <a:pt x="524426" y="2477490"/>
                  <a:pt x="526211" y="2463615"/>
                </a:cubicBezTo>
                <a:cubicBezTo>
                  <a:pt x="527997" y="2449740"/>
                  <a:pt x="525821" y="2437204"/>
                  <a:pt x="535288" y="2422849"/>
                </a:cubicBezTo>
                <a:cubicBezTo>
                  <a:pt x="538200" y="2412361"/>
                  <a:pt x="533938" y="2431104"/>
                  <a:pt x="538894" y="2398306"/>
                </a:cubicBezTo>
                <a:cubicBezTo>
                  <a:pt x="543849" y="2365508"/>
                  <a:pt x="560628" y="2258604"/>
                  <a:pt x="565019" y="2226060"/>
                </a:cubicBezTo>
                <a:cubicBezTo>
                  <a:pt x="569411" y="2193516"/>
                  <a:pt x="571990" y="2216405"/>
                  <a:pt x="572425" y="2203044"/>
                </a:cubicBezTo>
                <a:cubicBezTo>
                  <a:pt x="572861" y="2189683"/>
                  <a:pt x="565754" y="2160914"/>
                  <a:pt x="567634" y="2145894"/>
                </a:cubicBezTo>
                <a:cubicBezTo>
                  <a:pt x="569552" y="2127038"/>
                  <a:pt x="576895" y="2124242"/>
                  <a:pt x="576524" y="2112924"/>
                </a:cubicBezTo>
                <a:cubicBezTo>
                  <a:pt x="566248" y="2102460"/>
                  <a:pt x="566361" y="2091349"/>
                  <a:pt x="572593" y="2073223"/>
                </a:cubicBezTo>
                <a:cubicBezTo>
                  <a:pt x="575393" y="2039410"/>
                  <a:pt x="564822" y="2039383"/>
                  <a:pt x="566346" y="2006730"/>
                </a:cubicBezTo>
                <a:cubicBezTo>
                  <a:pt x="565764" y="1992401"/>
                  <a:pt x="569077" y="1984735"/>
                  <a:pt x="565784" y="1960829"/>
                </a:cubicBezTo>
                <a:cubicBezTo>
                  <a:pt x="566486" y="1943808"/>
                  <a:pt x="568252" y="1909609"/>
                  <a:pt x="557910" y="1886564"/>
                </a:cubicBezTo>
                <a:cubicBezTo>
                  <a:pt x="556594" y="1861569"/>
                  <a:pt x="556127" y="1879721"/>
                  <a:pt x="558732" y="1852441"/>
                </a:cubicBezTo>
                <a:cubicBezTo>
                  <a:pt x="559253" y="1819115"/>
                  <a:pt x="552986" y="1805243"/>
                  <a:pt x="554477" y="1785985"/>
                </a:cubicBezTo>
                <a:cubicBezTo>
                  <a:pt x="550197" y="1773445"/>
                  <a:pt x="555297" y="1787647"/>
                  <a:pt x="549925" y="1739449"/>
                </a:cubicBezTo>
                <a:cubicBezTo>
                  <a:pt x="559439" y="1720347"/>
                  <a:pt x="546428" y="1704007"/>
                  <a:pt x="548478" y="1687662"/>
                </a:cubicBezTo>
                <a:cubicBezTo>
                  <a:pt x="547438" y="1661740"/>
                  <a:pt x="547552" y="1598028"/>
                  <a:pt x="546079" y="1574394"/>
                </a:cubicBezTo>
                <a:cubicBezTo>
                  <a:pt x="544606" y="1550760"/>
                  <a:pt x="542413" y="1575916"/>
                  <a:pt x="539645" y="1545855"/>
                </a:cubicBezTo>
                <a:cubicBezTo>
                  <a:pt x="551965" y="1490487"/>
                  <a:pt x="529792" y="1459589"/>
                  <a:pt x="527078" y="1403551"/>
                </a:cubicBezTo>
                <a:cubicBezTo>
                  <a:pt x="509907" y="1369534"/>
                  <a:pt x="527744" y="1345427"/>
                  <a:pt x="514603" y="1308232"/>
                </a:cubicBezTo>
                <a:cubicBezTo>
                  <a:pt x="510585" y="1283061"/>
                  <a:pt x="514424" y="1279405"/>
                  <a:pt x="512548" y="1265228"/>
                </a:cubicBezTo>
                <a:cubicBezTo>
                  <a:pt x="510672" y="1251051"/>
                  <a:pt x="506150" y="1235061"/>
                  <a:pt x="503347" y="1223169"/>
                </a:cubicBezTo>
                <a:cubicBezTo>
                  <a:pt x="507006" y="1216804"/>
                  <a:pt x="500559" y="1167333"/>
                  <a:pt x="495727" y="1168475"/>
                </a:cubicBezTo>
                <a:cubicBezTo>
                  <a:pt x="497383" y="1161125"/>
                  <a:pt x="503792" y="1140806"/>
                  <a:pt x="496141" y="1138512"/>
                </a:cubicBezTo>
                <a:cubicBezTo>
                  <a:pt x="496060" y="1100984"/>
                  <a:pt x="494987" y="1079901"/>
                  <a:pt x="505184" y="1047073"/>
                </a:cubicBezTo>
                <a:cubicBezTo>
                  <a:pt x="508983" y="1023742"/>
                  <a:pt x="506944" y="1040037"/>
                  <a:pt x="509355" y="1025516"/>
                </a:cubicBezTo>
                <a:cubicBezTo>
                  <a:pt x="511766" y="1010995"/>
                  <a:pt x="507447" y="986805"/>
                  <a:pt x="506873" y="963123"/>
                </a:cubicBezTo>
                <a:cubicBezTo>
                  <a:pt x="507006" y="939112"/>
                  <a:pt x="511112" y="911137"/>
                  <a:pt x="512548" y="893356"/>
                </a:cubicBezTo>
                <a:cubicBezTo>
                  <a:pt x="513984" y="875575"/>
                  <a:pt x="513640" y="871333"/>
                  <a:pt x="515492" y="856438"/>
                </a:cubicBezTo>
                <a:cubicBezTo>
                  <a:pt x="512022" y="831582"/>
                  <a:pt x="513851" y="810695"/>
                  <a:pt x="521269" y="792080"/>
                </a:cubicBezTo>
                <a:cubicBezTo>
                  <a:pt x="523173" y="777595"/>
                  <a:pt x="527507" y="785019"/>
                  <a:pt x="529314" y="774293"/>
                </a:cubicBezTo>
                <a:cubicBezTo>
                  <a:pt x="531122" y="763567"/>
                  <a:pt x="522950" y="756728"/>
                  <a:pt x="524928" y="727723"/>
                </a:cubicBezTo>
                <a:cubicBezTo>
                  <a:pt x="525327" y="717404"/>
                  <a:pt x="532992" y="717749"/>
                  <a:pt x="534104" y="695712"/>
                </a:cubicBezTo>
                <a:cubicBezTo>
                  <a:pt x="535215" y="673675"/>
                  <a:pt x="540000" y="585070"/>
                  <a:pt x="541179" y="552638"/>
                </a:cubicBezTo>
                <a:cubicBezTo>
                  <a:pt x="542357" y="520206"/>
                  <a:pt x="539121" y="533336"/>
                  <a:pt x="538784" y="517789"/>
                </a:cubicBezTo>
                <a:cubicBezTo>
                  <a:pt x="538447" y="502242"/>
                  <a:pt x="529995" y="483849"/>
                  <a:pt x="539155" y="459355"/>
                </a:cubicBezTo>
                <a:cubicBezTo>
                  <a:pt x="534282" y="441033"/>
                  <a:pt x="545465" y="440562"/>
                  <a:pt x="548350" y="420246"/>
                </a:cubicBezTo>
                <a:cubicBezTo>
                  <a:pt x="552432" y="409037"/>
                  <a:pt x="551248" y="395007"/>
                  <a:pt x="554063" y="385753"/>
                </a:cubicBezTo>
                <a:cubicBezTo>
                  <a:pt x="556878" y="376499"/>
                  <a:pt x="557385" y="369183"/>
                  <a:pt x="560450" y="362337"/>
                </a:cubicBezTo>
                <a:cubicBezTo>
                  <a:pt x="563515" y="355491"/>
                  <a:pt x="569657" y="353410"/>
                  <a:pt x="572451" y="344679"/>
                </a:cubicBezTo>
                <a:cubicBezTo>
                  <a:pt x="575246" y="335948"/>
                  <a:pt x="580164" y="322294"/>
                  <a:pt x="582006" y="312331"/>
                </a:cubicBezTo>
                <a:cubicBezTo>
                  <a:pt x="583847" y="302368"/>
                  <a:pt x="580997" y="303880"/>
                  <a:pt x="583503" y="284899"/>
                </a:cubicBezTo>
                <a:cubicBezTo>
                  <a:pt x="588855" y="253960"/>
                  <a:pt x="592732" y="226097"/>
                  <a:pt x="592254" y="191300"/>
                </a:cubicBezTo>
                <a:cubicBezTo>
                  <a:pt x="602017" y="184777"/>
                  <a:pt x="597586" y="174390"/>
                  <a:pt x="592419" y="160499"/>
                </a:cubicBezTo>
                <a:cubicBezTo>
                  <a:pt x="599540" y="134531"/>
                  <a:pt x="605057" y="90673"/>
                  <a:pt x="620978" y="46251"/>
                </a:cubicBezTo>
                <a:cubicBezTo>
                  <a:pt x="630736" y="27343"/>
                  <a:pt x="632412" y="23169"/>
                  <a:pt x="635098" y="9619"/>
                </a:cubicBezTo>
                <a:close/>
              </a:path>
            </a:pathLst>
          </a:custGeom>
        </p:spPr>
      </p:pic>
      <p:sp>
        <p:nvSpPr>
          <p:cNvPr id="4" name="Slide Number Placeholder 3">
            <a:extLst>
              <a:ext uri="{FF2B5EF4-FFF2-40B4-BE49-F238E27FC236}">
                <a16:creationId xmlns:a16="http://schemas.microsoft.com/office/drawing/2014/main" id="{4D3625B3-F1CD-F267-776F-D8640613AEB0}"/>
              </a:ext>
            </a:extLst>
          </p:cNvPr>
          <p:cNvSpPr>
            <a:spLocks noGrp="1"/>
          </p:cNvSpPr>
          <p:nvPr>
            <p:ph type="sldNum" sz="quarter" idx="12"/>
          </p:nvPr>
        </p:nvSpPr>
        <p:spPr>
          <a:xfrm>
            <a:off x="8610600" y="6356350"/>
            <a:ext cx="2743200" cy="365125"/>
          </a:xfrm>
        </p:spPr>
        <p:txBody>
          <a:bodyPr>
            <a:normAutofit/>
          </a:bodyPr>
          <a:lstStyle/>
          <a:p>
            <a:pPr>
              <a:spcAft>
                <a:spcPts val="600"/>
              </a:spcAft>
            </a:pPr>
            <a:fld id="{22A1686D-B1B0-CF41-90A4-9C5C8DA646D2}" type="slidenum">
              <a:rPr lang="en-US" sz="1000">
                <a:solidFill>
                  <a:srgbClr val="FFFFFF"/>
                </a:solidFill>
              </a:rPr>
              <a:pPr>
                <a:spcAft>
                  <a:spcPts val="600"/>
                </a:spcAft>
              </a:pPr>
              <a:t>52</a:t>
            </a:fld>
            <a:endParaRPr lang="en-US" sz="1000">
              <a:solidFill>
                <a:srgbClr val="FFFFFF"/>
              </a:solidFill>
            </a:endParaRPr>
          </a:p>
        </p:txBody>
      </p:sp>
    </p:spTree>
    <p:extLst>
      <p:ext uri="{BB962C8B-B14F-4D97-AF65-F5344CB8AC3E}">
        <p14:creationId xmlns:p14="http://schemas.microsoft.com/office/powerpoint/2010/main" val="232060860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33E96F3-9B7B-416F-9525-916E65BDD07F}"/>
              </a:ext>
            </a:extLst>
          </p:cNvPr>
          <p:cNvSpPr/>
          <p:nvPr/>
        </p:nvSpPr>
        <p:spPr>
          <a:xfrm>
            <a:off x="0" y="-11950"/>
            <a:ext cx="11906223" cy="584775"/>
          </a:xfrm>
          <a:prstGeom prst="rect">
            <a:avLst/>
          </a:prstGeom>
        </p:spPr>
        <p:txBody>
          <a:bodyPr wrap="square">
            <a:spAutoFit/>
          </a:bodyPr>
          <a:lstStyle/>
          <a:p>
            <a:pPr algn="ctr"/>
            <a:r>
              <a:rPr lang="en-US" sz="3200" b="1" i="1" dirty="0">
                <a:solidFill>
                  <a:schemeClr val="tx2"/>
                </a:solidFill>
                <a:latin typeface="Lato Heavy" charset="0"/>
                <a:ea typeface="Lato Heavy" charset="0"/>
                <a:cs typeface="Lato Heavy" charset="0"/>
              </a:rPr>
              <a:t>Do the math…</a:t>
            </a:r>
          </a:p>
        </p:txBody>
      </p:sp>
      <p:sp>
        <p:nvSpPr>
          <p:cNvPr id="15" name="Rectangle 14">
            <a:extLst>
              <a:ext uri="{FF2B5EF4-FFF2-40B4-BE49-F238E27FC236}">
                <a16:creationId xmlns:a16="http://schemas.microsoft.com/office/drawing/2014/main" id="{20BB590C-C73A-42BD-B31D-B5BFBA2A518F}"/>
              </a:ext>
            </a:extLst>
          </p:cNvPr>
          <p:cNvSpPr/>
          <p:nvPr/>
        </p:nvSpPr>
        <p:spPr>
          <a:xfrm>
            <a:off x="5552467" y="3494872"/>
            <a:ext cx="5259346" cy="646331"/>
          </a:xfrm>
          <a:prstGeom prst="rect">
            <a:avLst/>
          </a:prstGeom>
        </p:spPr>
        <p:txBody>
          <a:bodyPr wrap="square">
            <a:spAutoFit/>
          </a:bodyPr>
          <a:lstStyle/>
          <a:p>
            <a:pPr algn="ctr"/>
            <a:r>
              <a:rPr lang="en-US" sz="3600" b="1" dirty="0">
                <a:solidFill>
                  <a:schemeClr val="tx2"/>
                </a:solidFill>
                <a:latin typeface="Lato Heavy" charset="0"/>
                <a:ea typeface="Lato Heavy" charset="0"/>
                <a:cs typeface="Lato Heavy" charset="0"/>
              </a:rPr>
              <a:t>6 hours</a:t>
            </a:r>
          </a:p>
        </p:txBody>
      </p:sp>
      <p:sp>
        <p:nvSpPr>
          <p:cNvPr id="16" name="Rectangle 15">
            <a:extLst>
              <a:ext uri="{FF2B5EF4-FFF2-40B4-BE49-F238E27FC236}">
                <a16:creationId xmlns:a16="http://schemas.microsoft.com/office/drawing/2014/main" id="{71169E4F-C477-003D-6975-5E662D435BEC}"/>
              </a:ext>
            </a:extLst>
          </p:cNvPr>
          <p:cNvSpPr/>
          <p:nvPr/>
        </p:nvSpPr>
        <p:spPr>
          <a:xfrm>
            <a:off x="5534713" y="1334517"/>
            <a:ext cx="5259346" cy="646331"/>
          </a:xfrm>
          <a:prstGeom prst="rect">
            <a:avLst/>
          </a:prstGeom>
        </p:spPr>
        <p:txBody>
          <a:bodyPr wrap="square">
            <a:spAutoFit/>
          </a:bodyPr>
          <a:lstStyle/>
          <a:p>
            <a:pPr algn="ctr"/>
            <a:r>
              <a:rPr lang="en-US" sz="3600" b="1" dirty="0">
                <a:solidFill>
                  <a:schemeClr val="tx2"/>
                </a:solidFill>
                <a:latin typeface="Lato Heavy" charset="0"/>
                <a:ea typeface="Lato Heavy" charset="0"/>
                <a:cs typeface="Lato Heavy" charset="0"/>
              </a:rPr>
              <a:t>7 hours</a:t>
            </a:r>
          </a:p>
        </p:txBody>
      </p:sp>
      <p:sp>
        <p:nvSpPr>
          <p:cNvPr id="17" name="Rectangle 16">
            <a:extLst>
              <a:ext uri="{FF2B5EF4-FFF2-40B4-BE49-F238E27FC236}">
                <a16:creationId xmlns:a16="http://schemas.microsoft.com/office/drawing/2014/main" id="{9AD940A7-8CBC-4B3E-3176-325577E10AC2}"/>
              </a:ext>
            </a:extLst>
          </p:cNvPr>
          <p:cNvSpPr/>
          <p:nvPr/>
        </p:nvSpPr>
        <p:spPr>
          <a:xfrm>
            <a:off x="5534713" y="5592031"/>
            <a:ext cx="5259346" cy="646331"/>
          </a:xfrm>
          <a:prstGeom prst="rect">
            <a:avLst/>
          </a:prstGeom>
        </p:spPr>
        <p:txBody>
          <a:bodyPr wrap="square">
            <a:spAutoFit/>
          </a:bodyPr>
          <a:lstStyle/>
          <a:p>
            <a:pPr algn="ctr"/>
            <a:r>
              <a:rPr lang="en-US" sz="3600" b="1" dirty="0">
                <a:solidFill>
                  <a:schemeClr val="tx2"/>
                </a:solidFill>
                <a:latin typeface="Lato Heavy" charset="0"/>
                <a:ea typeface="Lato Heavy" charset="0"/>
                <a:cs typeface="Lato Heavy" charset="0"/>
              </a:rPr>
              <a:t>13 hours</a:t>
            </a:r>
          </a:p>
        </p:txBody>
      </p:sp>
      <p:sp>
        <p:nvSpPr>
          <p:cNvPr id="18" name="Rectangle 17">
            <a:extLst>
              <a:ext uri="{FF2B5EF4-FFF2-40B4-BE49-F238E27FC236}">
                <a16:creationId xmlns:a16="http://schemas.microsoft.com/office/drawing/2014/main" id="{22374968-DCF9-D131-C569-839DB4046006}"/>
              </a:ext>
            </a:extLst>
          </p:cNvPr>
          <p:cNvSpPr/>
          <p:nvPr/>
        </p:nvSpPr>
        <p:spPr>
          <a:xfrm>
            <a:off x="5638885" y="2495091"/>
            <a:ext cx="5259346" cy="646331"/>
          </a:xfrm>
          <a:prstGeom prst="rect">
            <a:avLst/>
          </a:prstGeom>
        </p:spPr>
        <p:txBody>
          <a:bodyPr wrap="square">
            <a:spAutoFit/>
          </a:bodyPr>
          <a:lstStyle/>
          <a:p>
            <a:pPr algn="ctr"/>
            <a:r>
              <a:rPr lang="en-US" sz="3600" b="1" dirty="0">
                <a:solidFill>
                  <a:schemeClr val="tx2"/>
                </a:solidFill>
                <a:latin typeface="Lato Heavy" charset="0"/>
                <a:ea typeface="Lato Heavy" charset="0"/>
                <a:cs typeface="Lato Heavy" charset="0"/>
              </a:rPr>
              <a:t>+</a:t>
            </a:r>
          </a:p>
        </p:txBody>
      </p:sp>
      <p:sp>
        <p:nvSpPr>
          <p:cNvPr id="19" name="Rectangle 18">
            <a:extLst>
              <a:ext uri="{FF2B5EF4-FFF2-40B4-BE49-F238E27FC236}">
                <a16:creationId xmlns:a16="http://schemas.microsoft.com/office/drawing/2014/main" id="{AD8EE2D6-9EEC-5C89-CAB4-D5EE0410264C}"/>
              </a:ext>
            </a:extLst>
          </p:cNvPr>
          <p:cNvSpPr/>
          <p:nvPr/>
        </p:nvSpPr>
        <p:spPr>
          <a:xfrm>
            <a:off x="5552467" y="4543451"/>
            <a:ext cx="5259346" cy="646331"/>
          </a:xfrm>
          <a:prstGeom prst="rect">
            <a:avLst/>
          </a:prstGeom>
        </p:spPr>
        <p:txBody>
          <a:bodyPr wrap="square">
            <a:spAutoFit/>
          </a:bodyPr>
          <a:lstStyle/>
          <a:p>
            <a:pPr algn="ctr"/>
            <a:r>
              <a:rPr lang="en-US" sz="3600" b="1" dirty="0">
                <a:solidFill>
                  <a:schemeClr val="tx2"/>
                </a:solidFill>
                <a:latin typeface="Lato Heavy" charset="0"/>
                <a:ea typeface="Lato Heavy" charset="0"/>
                <a:cs typeface="Lato Heavy" charset="0"/>
              </a:rPr>
              <a:t>=</a:t>
            </a:r>
          </a:p>
        </p:txBody>
      </p:sp>
      <p:grpSp>
        <p:nvGrpSpPr>
          <p:cNvPr id="24" name="Group 23">
            <a:extLst>
              <a:ext uri="{FF2B5EF4-FFF2-40B4-BE49-F238E27FC236}">
                <a16:creationId xmlns:a16="http://schemas.microsoft.com/office/drawing/2014/main" id="{E1697502-E25A-024B-4E5D-FCB83CF0002C}"/>
              </a:ext>
            </a:extLst>
          </p:cNvPr>
          <p:cNvGrpSpPr/>
          <p:nvPr/>
        </p:nvGrpSpPr>
        <p:grpSpPr>
          <a:xfrm>
            <a:off x="2114731" y="3019556"/>
            <a:ext cx="3736270" cy="1760551"/>
            <a:chOff x="1734978" y="6146362"/>
            <a:chExt cx="4475353" cy="2916331"/>
          </a:xfrm>
        </p:grpSpPr>
        <p:sp>
          <p:nvSpPr>
            <p:cNvPr id="10" name="Freeform 334">
              <a:extLst>
                <a:ext uri="{FF2B5EF4-FFF2-40B4-BE49-F238E27FC236}">
                  <a16:creationId xmlns:a16="http://schemas.microsoft.com/office/drawing/2014/main" id="{F7503DED-A6C1-AC72-1FA5-972282769B1C}"/>
                </a:ext>
              </a:extLst>
            </p:cNvPr>
            <p:cNvSpPr>
              <a:spLocks noChangeArrowheads="1"/>
            </p:cNvSpPr>
            <p:nvPr/>
          </p:nvSpPr>
          <p:spPr bwMode="auto">
            <a:xfrm>
              <a:off x="1734978" y="6146362"/>
              <a:ext cx="4475352" cy="2916331"/>
            </a:xfrm>
            <a:custGeom>
              <a:avLst/>
              <a:gdLst>
                <a:gd name="T0" fmla="*/ 7319 w 7721"/>
                <a:gd name="T1" fmla="*/ 4966 h 4967"/>
                <a:gd name="T2" fmla="*/ 7319 w 7721"/>
                <a:gd name="T3" fmla="*/ 4966 h 4967"/>
                <a:gd name="T4" fmla="*/ 6971 w 7721"/>
                <a:gd name="T5" fmla="*/ 4752 h 4967"/>
                <a:gd name="T6" fmla="*/ 3967 w 7721"/>
                <a:gd name="T7" fmla="*/ 4939 h 4967"/>
                <a:gd name="T8" fmla="*/ 3860 w 7721"/>
                <a:gd name="T9" fmla="*/ 4939 h 4967"/>
                <a:gd name="T10" fmla="*/ 766 w 7721"/>
                <a:gd name="T11" fmla="*/ 4752 h 4967"/>
                <a:gd name="T12" fmla="*/ 419 w 7721"/>
                <a:gd name="T13" fmla="*/ 4966 h 4967"/>
                <a:gd name="T14" fmla="*/ 392 w 7721"/>
                <a:gd name="T15" fmla="*/ 4966 h 4967"/>
                <a:gd name="T16" fmla="*/ 17 w 7721"/>
                <a:gd name="T17" fmla="*/ 4582 h 4967"/>
                <a:gd name="T18" fmla="*/ 294 w 7721"/>
                <a:gd name="T19" fmla="*/ 4190 h 4967"/>
                <a:gd name="T20" fmla="*/ 178 w 7721"/>
                <a:gd name="T21" fmla="*/ 2451 h 4967"/>
                <a:gd name="T22" fmla="*/ 303 w 7721"/>
                <a:gd name="T23" fmla="*/ 776 h 4967"/>
                <a:gd name="T24" fmla="*/ 9 w 7721"/>
                <a:gd name="T25" fmla="*/ 366 h 4967"/>
                <a:gd name="T26" fmla="*/ 383 w 7721"/>
                <a:gd name="T27" fmla="*/ 0 h 4967"/>
                <a:gd name="T28" fmla="*/ 410 w 7721"/>
                <a:gd name="T29" fmla="*/ 0 h 4967"/>
                <a:gd name="T30" fmla="*/ 775 w 7721"/>
                <a:gd name="T31" fmla="*/ 259 h 4967"/>
                <a:gd name="T32" fmla="*/ 3860 w 7721"/>
                <a:gd name="T33" fmla="*/ 72 h 4967"/>
                <a:gd name="T34" fmla="*/ 4082 w 7721"/>
                <a:gd name="T35" fmla="*/ 72 h 4967"/>
                <a:gd name="T36" fmla="*/ 6944 w 7721"/>
                <a:gd name="T37" fmla="*/ 250 h 4967"/>
                <a:gd name="T38" fmla="*/ 7310 w 7721"/>
                <a:gd name="T39" fmla="*/ 0 h 4967"/>
                <a:gd name="T40" fmla="*/ 7337 w 7721"/>
                <a:gd name="T41" fmla="*/ 0 h 4967"/>
                <a:gd name="T42" fmla="*/ 7703 w 7721"/>
                <a:gd name="T43" fmla="*/ 366 h 4967"/>
                <a:gd name="T44" fmla="*/ 7426 w 7721"/>
                <a:gd name="T45" fmla="*/ 776 h 4967"/>
                <a:gd name="T46" fmla="*/ 7551 w 7721"/>
                <a:gd name="T47" fmla="*/ 2353 h 4967"/>
                <a:gd name="T48" fmla="*/ 7435 w 7721"/>
                <a:gd name="T49" fmla="*/ 4190 h 4967"/>
                <a:gd name="T50" fmla="*/ 7720 w 7721"/>
                <a:gd name="T51" fmla="*/ 4582 h 4967"/>
                <a:gd name="T52" fmla="*/ 7346 w 7721"/>
                <a:gd name="T53" fmla="*/ 4966 h 4967"/>
                <a:gd name="T54" fmla="*/ 7319 w 7721"/>
                <a:gd name="T55" fmla="*/ 4966 h 49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721" h="4967">
                  <a:moveTo>
                    <a:pt x="7319" y="4966"/>
                  </a:moveTo>
                  <a:lnTo>
                    <a:pt x="7319" y="4966"/>
                  </a:lnTo>
                  <a:cubicBezTo>
                    <a:pt x="7168" y="4966"/>
                    <a:pt x="7034" y="4876"/>
                    <a:pt x="6971" y="4752"/>
                  </a:cubicBezTo>
                  <a:cubicBezTo>
                    <a:pt x="5973" y="4867"/>
                    <a:pt x="4965" y="4939"/>
                    <a:pt x="3967" y="4939"/>
                  </a:cubicBezTo>
                  <a:cubicBezTo>
                    <a:pt x="3932" y="4939"/>
                    <a:pt x="3896" y="4939"/>
                    <a:pt x="3860" y="4939"/>
                  </a:cubicBezTo>
                  <a:cubicBezTo>
                    <a:pt x="2835" y="4939"/>
                    <a:pt x="1792" y="4876"/>
                    <a:pt x="766" y="4752"/>
                  </a:cubicBezTo>
                  <a:cubicBezTo>
                    <a:pt x="704" y="4876"/>
                    <a:pt x="561" y="4966"/>
                    <a:pt x="419" y="4966"/>
                  </a:cubicBezTo>
                  <a:cubicBezTo>
                    <a:pt x="410" y="4966"/>
                    <a:pt x="401" y="4966"/>
                    <a:pt x="392" y="4966"/>
                  </a:cubicBezTo>
                  <a:cubicBezTo>
                    <a:pt x="196" y="4948"/>
                    <a:pt x="26" y="4787"/>
                    <a:pt x="17" y="4582"/>
                  </a:cubicBezTo>
                  <a:cubicBezTo>
                    <a:pt x="17" y="4404"/>
                    <a:pt x="124" y="4243"/>
                    <a:pt x="294" y="4190"/>
                  </a:cubicBezTo>
                  <a:cubicBezTo>
                    <a:pt x="214" y="3619"/>
                    <a:pt x="169" y="3031"/>
                    <a:pt x="178" y="2451"/>
                  </a:cubicBezTo>
                  <a:cubicBezTo>
                    <a:pt x="178" y="1890"/>
                    <a:pt x="223" y="1328"/>
                    <a:pt x="303" y="776"/>
                  </a:cubicBezTo>
                  <a:cubicBezTo>
                    <a:pt x="124" y="731"/>
                    <a:pt x="0" y="553"/>
                    <a:pt x="9" y="366"/>
                  </a:cubicBezTo>
                  <a:cubicBezTo>
                    <a:pt x="26" y="170"/>
                    <a:pt x="187" y="9"/>
                    <a:pt x="383" y="0"/>
                  </a:cubicBezTo>
                  <a:cubicBezTo>
                    <a:pt x="392" y="0"/>
                    <a:pt x="401" y="0"/>
                    <a:pt x="410" y="0"/>
                  </a:cubicBezTo>
                  <a:cubicBezTo>
                    <a:pt x="570" y="0"/>
                    <a:pt x="713" y="98"/>
                    <a:pt x="775" y="259"/>
                  </a:cubicBezTo>
                  <a:cubicBezTo>
                    <a:pt x="1729" y="152"/>
                    <a:pt x="2853" y="81"/>
                    <a:pt x="3860" y="72"/>
                  </a:cubicBezTo>
                  <a:cubicBezTo>
                    <a:pt x="3941" y="72"/>
                    <a:pt x="4011" y="72"/>
                    <a:pt x="4082" y="72"/>
                  </a:cubicBezTo>
                  <a:cubicBezTo>
                    <a:pt x="5054" y="72"/>
                    <a:pt x="5910" y="125"/>
                    <a:pt x="6944" y="250"/>
                  </a:cubicBezTo>
                  <a:cubicBezTo>
                    <a:pt x="6998" y="98"/>
                    <a:pt x="7150" y="0"/>
                    <a:pt x="7310" y="0"/>
                  </a:cubicBezTo>
                  <a:cubicBezTo>
                    <a:pt x="7319" y="0"/>
                    <a:pt x="7328" y="0"/>
                    <a:pt x="7337" y="0"/>
                  </a:cubicBezTo>
                  <a:cubicBezTo>
                    <a:pt x="7533" y="18"/>
                    <a:pt x="7685" y="170"/>
                    <a:pt x="7703" y="366"/>
                  </a:cubicBezTo>
                  <a:cubicBezTo>
                    <a:pt x="7720" y="553"/>
                    <a:pt x="7604" y="723"/>
                    <a:pt x="7426" y="776"/>
                  </a:cubicBezTo>
                  <a:cubicBezTo>
                    <a:pt x="7506" y="1292"/>
                    <a:pt x="7542" y="1827"/>
                    <a:pt x="7551" y="2353"/>
                  </a:cubicBezTo>
                  <a:cubicBezTo>
                    <a:pt x="7560" y="2968"/>
                    <a:pt x="7515" y="3584"/>
                    <a:pt x="7435" y="4190"/>
                  </a:cubicBezTo>
                  <a:cubicBezTo>
                    <a:pt x="7604" y="4234"/>
                    <a:pt x="7720" y="4395"/>
                    <a:pt x="7720" y="4582"/>
                  </a:cubicBezTo>
                  <a:cubicBezTo>
                    <a:pt x="7711" y="4787"/>
                    <a:pt x="7542" y="4948"/>
                    <a:pt x="7346" y="4966"/>
                  </a:cubicBezTo>
                  <a:cubicBezTo>
                    <a:pt x="7337" y="4966"/>
                    <a:pt x="7328" y="4966"/>
                    <a:pt x="7319" y="4966"/>
                  </a:cubicBezTo>
                </a:path>
              </a:pathLst>
            </a:custGeom>
            <a:solidFill>
              <a:schemeClr val="accent1">
                <a:lumMod val="40000"/>
                <a:lumOff val="60000"/>
              </a:schemeClr>
            </a:solidFill>
            <a:ln>
              <a:noFill/>
            </a:ln>
            <a:effectLst/>
          </p:spPr>
          <p:txBody>
            <a:bodyPr wrap="none" anchor="ctr"/>
            <a:lstStyle/>
            <a:p>
              <a:endParaRPr lang="es-MX" sz="1050" dirty="0"/>
            </a:p>
          </p:txBody>
        </p:sp>
        <p:sp>
          <p:nvSpPr>
            <p:cNvPr id="11" name="Freeform 336">
              <a:extLst>
                <a:ext uri="{FF2B5EF4-FFF2-40B4-BE49-F238E27FC236}">
                  <a16:creationId xmlns:a16="http://schemas.microsoft.com/office/drawing/2014/main" id="{01E9F85F-1FBB-9AC3-70E2-E96810876607}"/>
                </a:ext>
              </a:extLst>
            </p:cNvPr>
            <p:cNvSpPr>
              <a:spLocks noChangeArrowheads="1"/>
            </p:cNvSpPr>
            <p:nvPr/>
          </p:nvSpPr>
          <p:spPr bwMode="auto">
            <a:xfrm>
              <a:off x="3079102" y="7207395"/>
              <a:ext cx="393606" cy="577567"/>
            </a:xfrm>
            <a:custGeom>
              <a:avLst/>
              <a:gdLst>
                <a:gd name="T0" fmla="*/ 677 w 678"/>
                <a:gd name="T1" fmla="*/ 0 h 982"/>
                <a:gd name="T2" fmla="*/ 677 w 678"/>
                <a:gd name="T3" fmla="*/ 179 h 982"/>
                <a:gd name="T4" fmla="*/ 267 w 678"/>
                <a:gd name="T5" fmla="*/ 803 h 982"/>
                <a:gd name="T6" fmla="*/ 677 w 678"/>
                <a:gd name="T7" fmla="*/ 803 h 982"/>
                <a:gd name="T8" fmla="*/ 677 w 678"/>
                <a:gd name="T9" fmla="*/ 981 h 982"/>
                <a:gd name="T10" fmla="*/ 0 w 678"/>
                <a:gd name="T11" fmla="*/ 981 h 982"/>
                <a:gd name="T12" fmla="*/ 0 w 678"/>
                <a:gd name="T13" fmla="*/ 803 h 982"/>
                <a:gd name="T14" fmla="*/ 410 w 678"/>
                <a:gd name="T15" fmla="*/ 179 h 982"/>
                <a:gd name="T16" fmla="*/ 0 w 678"/>
                <a:gd name="T17" fmla="*/ 179 h 982"/>
                <a:gd name="T18" fmla="*/ 0 w 678"/>
                <a:gd name="T19" fmla="*/ 0 h 982"/>
                <a:gd name="T20" fmla="*/ 677 w 678"/>
                <a:gd name="T21" fmla="*/ 0 h 9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78" h="982">
                  <a:moveTo>
                    <a:pt x="677" y="0"/>
                  </a:moveTo>
                  <a:lnTo>
                    <a:pt x="677" y="179"/>
                  </a:lnTo>
                  <a:lnTo>
                    <a:pt x="267" y="803"/>
                  </a:lnTo>
                  <a:lnTo>
                    <a:pt x="677" y="803"/>
                  </a:lnTo>
                  <a:lnTo>
                    <a:pt x="677" y="981"/>
                  </a:lnTo>
                  <a:lnTo>
                    <a:pt x="0" y="981"/>
                  </a:lnTo>
                  <a:lnTo>
                    <a:pt x="0" y="803"/>
                  </a:lnTo>
                  <a:lnTo>
                    <a:pt x="410" y="179"/>
                  </a:lnTo>
                  <a:lnTo>
                    <a:pt x="0" y="179"/>
                  </a:lnTo>
                  <a:lnTo>
                    <a:pt x="0" y="0"/>
                  </a:lnTo>
                  <a:lnTo>
                    <a:pt x="677" y="0"/>
                  </a:lnTo>
                </a:path>
              </a:pathLst>
            </a:custGeom>
            <a:solidFill>
              <a:schemeClr val="bg2"/>
            </a:solidFill>
            <a:ln>
              <a:noFill/>
            </a:ln>
            <a:effectLst/>
          </p:spPr>
          <p:txBody>
            <a:bodyPr wrap="none" anchor="ctr"/>
            <a:lstStyle/>
            <a:p>
              <a:endParaRPr lang="es-MX" sz="1050"/>
            </a:p>
          </p:txBody>
        </p:sp>
        <p:sp>
          <p:nvSpPr>
            <p:cNvPr id="12" name="Freeform 337">
              <a:extLst>
                <a:ext uri="{FF2B5EF4-FFF2-40B4-BE49-F238E27FC236}">
                  <a16:creationId xmlns:a16="http://schemas.microsoft.com/office/drawing/2014/main" id="{219968DF-52B0-037C-F1AE-A415CEB9764A}"/>
                </a:ext>
              </a:extLst>
            </p:cNvPr>
            <p:cNvSpPr>
              <a:spLocks noChangeArrowheads="1"/>
            </p:cNvSpPr>
            <p:nvPr/>
          </p:nvSpPr>
          <p:spPr bwMode="auto">
            <a:xfrm>
              <a:off x="3660691" y="6645894"/>
              <a:ext cx="511177" cy="753687"/>
            </a:xfrm>
            <a:custGeom>
              <a:avLst/>
              <a:gdLst>
                <a:gd name="T0" fmla="*/ 882 w 883"/>
                <a:gd name="T1" fmla="*/ 0 h 1285"/>
                <a:gd name="T2" fmla="*/ 882 w 883"/>
                <a:gd name="T3" fmla="*/ 240 h 1285"/>
                <a:gd name="T4" fmla="*/ 348 w 883"/>
                <a:gd name="T5" fmla="*/ 1052 h 1285"/>
                <a:gd name="T6" fmla="*/ 882 w 883"/>
                <a:gd name="T7" fmla="*/ 1052 h 1285"/>
                <a:gd name="T8" fmla="*/ 882 w 883"/>
                <a:gd name="T9" fmla="*/ 1284 h 1285"/>
                <a:gd name="T10" fmla="*/ 0 w 883"/>
                <a:gd name="T11" fmla="*/ 1284 h 1285"/>
                <a:gd name="T12" fmla="*/ 0 w 883"/>
                <a:gd name="T13" fmla="*/ 1052 h 1285"/>
                <a:gd name="T14" fmla="*/ 534 w 883"/>
                <a:gd name="T15" fmla="*/ 240 h 1285"/>
                <a:gd name="T16" fmla="*/ 0 w 883"/>
                <a:gd name="T17" fmla="*/ 240 h 1285"/>
                <a:gd name="T18" fmla="*/ 0 w 883"/>
                <a:gd name="T19" fmla="*/ 0 h 1285"/>
                <a:gd name="T20" fmla="*/ 882 w 883"/>
                <a:gd name="T21" fmla="*/ 0 h 1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83" h="1285">
                  <a:moveTo>
                    <a:pt x="882" y="0"/>
                  </a:moveTo>
                  <a:lnTo>
                    <a:pt x="882" y="240"/>
                  </a:lnTo>
                  <a:lnTo>
                    <a:pt x="348" y="1052"/>
                  </a:lnTo>
                  <a:lnTo>
                    <a:pt x="882" y="1052"/>
                  </a:lnTo>
                  <a:lnTo>
                    <a:pt x="882" y="1284"/>
                  </a:lnTo>
                  <a:lnTo>
                    <a:pt x="0" y="1284"/>
                  </a:lnTo>
                  <a:lnTo>
                    <a:pt x="0" y="1052"/>
                  </a:lnTo>
                  <a:lnTo>
                    <a:pt x="534" y="240"/>
                  </a:lnTo>
                  <a:lnTo>
                    <a:pt x="0" y="240"/>
                  </a:lnTo>
                  <a:lnTo>
                    <a:pt x="0" y="0"/>
                  </a:lnTo>
                  <a:lnTo>
                    <a:pt x="882" y="0"/>
                  </a:lnTo>
                </a:path>
              </a:pathLst>
            </a:custGeom>
            <a:solidFill>
              <a:schemeClr val="bg2"/>
            </a:solidFill>
            <a:ln>
              <a:noFill/>
            </a:ln>
            <a:effectLst/>
          </p:spPr>
          <p:txBody>
            <a:bodyPr wrap="none" anchor="ctr"/>
            <a:lstStyle/>
            <a:p>
              <a:endParaRPr lang="es-MX" sz="1050"/>
            </a:p>
          </p:txBody>
        </p:sp>
        <p:sp>
          <p:nvSpPr>
            <p:cNvPr id="13" name="Freeform 338">
              <a:extLst>
                <a:ext uri="{FF2B5EF4-FFF2-40B4-BE49-F238E27FC236}">
                  <a16:creationId xmlns:a16="http://schemas.microsoft.com/office/drawing/2014/main" id="{DDC9AB64-7B1C-CB97-4622-48A69E2E7BF9}"/>
                </a:ext>
              </a:extLst>
            </p:cNvPr>
            <p:cNvSpPr>
              <a:spLocks noChangeArrowheads="1"/>
            </p:cNvSpPr>
            <p:nvPr/>
          </p:nvSpPr>
          <p:spPr bwMode="auto">
            <a:xfrm>
              <a:off x="4422068" y="7022737"/>
              <a:ext cx="357824" cy="528358"/>
            </a:xfrm>
            <a:custGeom>
              <a:avLst/>
              <a:gdLst>
                <a:gd name="T0" fmla="*/ 615 w 616"/>
                <a:gd name="T1" fmla="*/ 0 h 901"/>
                <a:gd name="T2" fmla="*/ 615 w 616"/>
                <a:gd name="T3" fmla="*/ 160 h 901"/>
                <a:gd name="T4" fmla="*/ 249 w 616"/>
                <a:gd name="T5" fmla="*/ 731 h 901"/>
                <a:gd name="T6" fmla="*/ 615 w 616"/>
                <a:gd name="T7" fmla="*/ 731 h 901"/>
                <a:gd name="T8" fmla="*/ 615 w 616"/>
                <a:gd name="T9" fmla="*/ 900 h 901"/>
                <a:gd name="T10" fmla="*/ 0 w 616"/>
                <a:gd name="T11" fmla="*/ 900 h 901"/>
                <a:gd name="T12" fmla="*/ 0 w 616"/>
                <a:gd name="T13" fmla="*/ 731 h 901"/>
                <a:gd name="T14" fmla="*/ 374 w 616"/>
                <a:gd name="T15" fmla="*/ 160 h 901"/>
                <a:gd name="T16" fmla="*/ 0 w 616"/>
                <a:gd name="T17" fmla="*/ 160 h 901"/>
                <a:gd name="T18" fmla="*/ 0 w 616"/>
                <a:gd name="T19" fmla="*/ 0 h 901"/>
                <a:gd name="T20" fmla="*/ 615 w 616"/>
                <a:gd name="T21" fmla="*/ 0 h 9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16" h="901">
                  <a:moveTo>
                    <a:pt x="615" y="0"/>
                  </a:moveTo>
                  <a:lnTo>
                    <a:pt x="615" y="160"/>
                  </a:lnTo>
                  <a:lnTo>
                    <a:pt x="249" y="731"/>
                  </a:lnTo>
                  <a:lnTo>
                    <a:pt x="615" y="731"/>
                  </a:lnTo>
                  <a:lnTo>
                    <a:pt x="615" y="900"/>
                  </a:lnTo>
                  <a:lnTo>
                    <a:pt x="0" y="900"/>
                  </a:lnTo>
                  <a:lnTo>
                    <a:pt x="0" y="731"/>
                  </a:lnTo>
                  <a:lnTo>
                    <a:pt x="374" y="160"/>
                  </a:lnTo>
                  <a:lnTo>
                    <a:pt x="0" y="160"/>
                  </a:lnTo>
                  <a:lnTo>
                    <a:pt x="0" y="0"/>
                  </a:lnTo>
                  <a:lnTo>
                    <a:pt x="615" y="0"/>
                  </a:lnTo>
                </a:path>
              </a:pathLst>
            </a:custGeom>
            <a:solidFill>
              <a:schemeClr val="bg2"/>
            </a:solidFill>
            <a:ln>
              <a:noFill/>
            </a:ln>
            <a:effectLst/>
          </p:spPr>
          <p:txBody>
            <a:bodyPr wrap="none" anchor="ctr"/>
            <a:lstStyle/>
            <a:p>
              <a:endParaRPr lang="es-MX" sz="1050"/>
            </a:p>
          </p:txBody>
        </p:sp>
        <p:sp>
          <p:nvSpPr>
            <p:cNvPr id="20" name="Rectangle 19">
              <a:extLst>
                <a:ext uri="{FF2B5EF4-FFF2-40B4-BE49-F238E27FC236}">
                  <a16:creationId xmlns:a16="http://schemas.microsoft.com/office/drawing/2014/main" id="{76D0D0BA-D901-0724-2456-47B849DD9169}"/>
                </a:ext>
              </a:extLst>
            </p:cNvPr>
            <p:cNvSpPr/>
            <p:nvPr/>
          </p:nvSpPr>
          <p:spPr>
            <a:xfrm>
              <a:off x="1734979" y="8015216"/>
              <a:ext cx="4475352" cy="646331"/>
            </a:xfrm>
            <a:prstGeom prst="rect">
              <a:avLst/>
            </a:prstGeom>
          </p:spPr>
          <p:txBody>
            <a:bodyPr wrap="square">
              <a:spAutoFit/>
            </a:bodyPr>
            <a:lstStyle/>
            <a:p>
              <a:pPr algn="ctr"/>
              <a:r>
                <a:rPr lang="en-US" sz="3600" b="1" dirty="0">
                  <a:solidFill>
                    <a:schemeClr val="bg1">
                      <a:lumMod val="85000"/>
                    </a:schemeClr>
                  </a:solidFill>
                  <a:latin typeface="Lato Heavy" charset="0"/>
                  <a:ea typeface="Lato Heavy" charset="0"/>
                  <a:cs typeface="Lato Heavy" charset="0"/>
                </a:rPr>
                <a:t>last night</a:t>
              </a:r>
            </a:p>
          </p:txBody>
        </p:sp>
      </p:grpSp>
      <p:grpSp>
        <p:nvGrpSpPr>
          <p:cNvPr id="23" name="Group 22">
            <a:extLst>
              <a:ext uri="{FF2B5EF4-FFF2-40B4-BE49-F238E27FC236}">
                <a16:creationId xmlns:a16="http://schemas.microsoft.com/office/drawing/2014/main" id="{B786832E-65A6-5334-D9D1-D7EFD09AED22}"/>
              </a:ext>
            </a:extLst>
          </p:cNvPr>
          <p:cNvGrpSpPr/>
          <p:nvPr/>
        </p:nvGrpSpPr>
        <p:grpSpPr>
          <a:xfrm>
            <a:off x="2122148" y="973532"/>
            <a:ext cx="3830963" cy="1748642"/>
            <a:chOff x="1734978" y="2362199"/>
            <a:chExt cx="4491001" cy="2916331"/>
          </a:xfrm>
        </p:grpSpPr>
        <p:sp>
          <p:nvSpPr>
            <p:cNvPr id="6" name="Freeform 334">
              <a:extLst>
                <a:ext uri="{FF2B5EF4-FFF2-40B4-BE49-F238E27FC236}">
                  <a16:creationId xmlns:a16="http://schemas.microsoft.com/office/drawing/2014/main" id="{1CA55C44-BE26-3A96-5312-AFF2F76058A8}"/>
                </a:ext>
              </a:extLst>
            </p:cNvPr>
            <p:cNvSpPr>
              <a:spLocks noChangeArrowheads="1"/>
            </p:cNvSpPr>
            <p:nvPr/>
          </p:nvSpPr>
          <p:spPr bwMode="auto">
            <a:xfrm>
              <a:off x="1734978" y="2362199"/>
              <a:ext cx="4475352" cy="2916331"/>
            </a:xfrm>
            <a:custGeom>
              <a:avLst/>
              <a:gdLst>
                <a:gd name="T0" fmla="*/ 7319 w 7721"/>
                <a:gd name="T1" fmla="*/ 4966 h 4967"/>
                <a:gd name="T2" fmla="*/ 7319 w 7721"/>
                <a:gd name="T3" fmla="*/ 4966 h 4967"/>
                <a:gd name="T4" fmla="*/ 6971 w 7721"/>
                <a:gd name="T5" fmla="*/ 4752 h 4967"/>
                <a:gd name="T6" fmla="*/ 3967 w 7721"/>
                <a:gd name="T7" fmla="*/ 4939 h 4967"/>
                <a:gd name="T8" fmla="*/ 3860 w 7721"/>
                <a:gd name="T9" fmla="*/ 4939 h 4967"/>
                <a:gd name="T10" fmla="*/ 766 w 7721"/>
                <a:gd name="T11" fmla="*/ 4752 h 4967"/>
                <a:gd name="T12" fmla="*/ 419 w 7721"/>
                <a:gd name="T13" fmla="*/ 4966 h 4967"/>
                <a:gd name="T14" fmla="*/ 392 w 7721"/>
                <a:gd name="T15" fmla="*/ 4966 h 4967"/>
                <a:gd name="T16" fmla="*/ 17 w 7721"/>
                <a:gd name="T17" fmla="*/ 4582 h 4967"/>
                <a:gd name="T18" fmla="*/ 294 w 7721"/>
                <a:gd name="T19" fmla="*/ 4190 h 4967"/>
                <a:gd name="T20" fmla="*/ 178 w 7721"/>
                <a:gd name="T21" fmla="*/ 2451 h 4967"/>
                <a:gd name="T22" fmla="*/ 303 w 7721"/>
                <a:gd name="T23" fmla="*/ 776 h 4967"/>
                <a:gd name="T24" fmla="*/ 9 w 7721"/>
                <a:gd name="T25" fmla="*/ 366 h 4967"/>
                <a:gd name="T26" fmla="*/ 383 w 7721"/>
                <a:gd name="T27" fmla="*/ 0 h 4967"/>
                <a:gd name="T28" fmla="*/ 410 w 7721"/>
                <a:gd name="T29" fmla="*/ 0 h 4967"/>
                <a:gd name="T30" fmla="*/ 775 w 7721"/>
                <a:gd name="T31" fmla="*/ 259 h 4967"/>
                <a:gd name="T32" fmla="*/ 3860 w 7721"/>
                <a:gd name="T33" fmla="*/ 72 h 4967"/>
                <a:gd name="T34" fmla="*/ 4082 w 7721"/>
                <a:gd name="T35" fmla="*/ 72 h 4967"/>
                <a:gd name="T36" fmla="*/ 6944 w 7721"/>
                <a:gd name="T37" fmla="*/ 250 h 4967"/>
                <a:gd name="T38" fmla="*/ 7310 w 7721"/>
                <a:gd name="T39" fmla="*/ 0 h 4967"/>
                <a:gd name="T40" fmla="*/ 7337 w 7721"/>
                <a:gd name="T41" fmla="*/ 0 h 4967"/>
                <a:gd name="T42" fmla="*/ 7703 w 7721"/>
                <a:gd name="T43" fmla="*/ 366 h 4967"/>
                <a:gd name="T44" fmla="*/ 7426 w 7721"/>
                <a:gd name="T45" fmla="*/ 776 h 4967"/>
                <a:gd name="T46" fmla="*/ 7551 w 7721"/>
                <a:gd name="T47" fmla="*/ 2353 h 4967"/>
                <a:gd name="T48" fmla="*/ 7435 w 7721"/>
                <a:gd name="T49" fmla="*/ 4190 h 4967"/>
                <a:gd name="T50" fmla="*/ 7720 w 7721"/>
                <a:gd name="T51" fmla="*/ 4582 h 4967"/>
                <a:gd name="T52" fmla="*/ 7346 w 7721"/>
                <a:gd name="T53" fmla="*/ 4966 h 4967"/>
                <a:gd name="T54" fmla="*/ 7319 w 7721"/>
                <a:gd name="T55" fmla="*/ 4966 h 49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721" h="4967">
                  <a:moveTo>
                    <a:pt x="7319" y="4966"/>
                  </a:moveTo>
                  <a:lnTo>
                    <a:pt x="7319" y="4966"/>
                  </a:lnTo>
                  <a:cubicBezTo>
                    <a:pt x="7168" y="4966"/>
                    <a:pt x="7034" y="4876"/>
                    <a:pt x="6971" y="4752"/>
                  </a:cubicBezTo>
                  <a:cubicBezTo>
                    <a:pt x="5973" y="4867"/>
                    <a:pt x="4965" y="4939"/>
                    <a:pt x="3967" y="4939"/>
                  </a:cubicBezTo>
                  <a:cubicBezTo>
                    <a:pt x="3932" y="4939"/>
                    <a:pt x="3896" y="4939"/>
                    <a:pt x="3860" y="4939"/>
                  </a:cubicBezTo>
                  <a:cubicBezTo>
                    <a:pt x="2835" y="4939"/>
                    <a:pt x="1792" y="4876"/>
                    <a:pt x="766" y="4752"/>
                  </a:cubicBezTo>
                  <a:cubicBezTo>
                    <a:pt x="704" y="4876"/>
                    <a:pt x="561" y="4966"/>
                    <a:pt x="419" y="4966"/>
                  </a:cubicBezTo>
                  <a:cubicBezTo>
                    <a:pt x="410" y="4966"/>
                    <a:pt x="401" y="4966"/>
                    <a:pt x="392" y="4966"/>
                  </a:cubicBezTo>
                  <a:cubicBezTo>
                    <a:pt x="196" y="4948"/>
                    <a:pt x="26" y="4787"/>
                    <a:pt x="17" y="4582"/>
                  </a:cubicBezTo>
                  <a:cubicBezTo>
                    <a:pt x="17" y="4404"/>
                    <a:pt x="124" y="4243"/>
                    <a:pt x="294" y="4190"/>
                  </a:cubicBezTo>
                  <a:cubicBezTo>
                    <a:pt x="214" y="3619"/>
                    <a:pt x="169" y="3031"/>
                    <a:pt x="178" y="2451"/>
                  </a:cubicBezTo>
                  <a:cubicBezTo>
                    <a:pt x="178" y="1890"/>
                    <a:pt x="223" y="1328"/>
                    <a:pt x="303" y="776"/>
                  </a:cubicBezTo>
                  <a:cubicBezTo>
                    <a:pt x="124" y="731"/>
                    <a:pt x="0" y="553"/>
                    <a:pt x="9" y="366"/>
                  </a:cubicBezTo>
                  <a:cubicBezTo>
                    <a:pt x="26" y="170"/>
                    <a:pt x="187" y="9"/>
                    <a:pt x="383" y="0"/>
                  </a:cubicBezTo>
                  <a:cubicBezTo>
                    <a:pt x="392" y="0"/>
                    <a:pt x="401" y="0"/>
                    <a:pt x="410" y="0"/>
                  </a:cubicBezTo>
                  <a:cubicBezTo>
                    <a:pt x="570" y="0"/>
                    <a:pt x="713" y="98"/>
                    <a:pt x="775" y="259"/>
                  </a:cubicBezTo>
                  <a:cubicBezTo>
                    <a:pt x="1729" y="152"/>
                    <a:pt x="2853" y="81"/>
                    <a:pt x="3860" y="72"/>
                  </a:cubicBezTo>
                  <a:cubicBezTo>
                    <a:pt x="3941" y="72"/>
                    <a:pt x="4011" y="72"/>
                    <a:pt x="4082" y="72"/>
                  </a:cubicBezTo>
                  <a:cubicBezTo>
                    <a:pt x="5054" y="72"/>
                    <a:pt x="5910" y="125"/>
                    <a:pt x="6944" y="250"/>
                  </a:cubicBezTo>
                  <a:cubicBezTo>
                    <a:pt x="6998" y="98"/>
                    <a:pt x="7150" y="0"/>
                    <a:pt x="7310" y="0"/>
                  </a:cubicBezTo>
                  <a:cubicBezTo>
                    <a:pt x="7319" y="0"/>
                    <a:pt x="7328" y="0"/>
                    <a:pt x="7337" y="0"/>
                  </a:cubicBezTo>
                  <a:cubicBezTo>
                    <a:pt x="7533" y="18"/>
                    <a:pt x="7685" y="170"/>
                    <a:pt x="7703" y="366"/>
                  </a:cubicBezTo>
                  <a:cubicBezTo>
                    <a:pt x="7720" y="553"/>
                    <a:pt x="7604" y="723"/>
                    <a:pt x="7426" y="776"/>
                  </a:cubicBezTo>
                  <a:cubicBezTo>
                    <a:pt x="7506" y="1292"/>
                    <a:pt x="7542" y="1827"/>
                    <a:pt x="7551" y="2353"/>
                  </a:cubicBezTo>
                  <a:cubicBezTo>
                    <a:pt x="7560" y="2968"/>
                    <a:pt x="7515" y="3584"/>
                    <a:pt x="7435" y="4190"/>
                  </a:cubicBezTo>
                  <a:cubicBezTo>
                    <a:pt x="7604" y="4234"/>
                    <a:pt x="7720" y="4395"/>
                    <a:pt x="7720" y="4582"/>
                  </a:cubicBezTo>
                  <a:cubicBezTo>
                    <a:pt x="7711" y="4787"/>
                    <a:pt x="7542" y="4948"/>
                    <a:pt x="7346" y="4966"/>
                  </a:cubicBezTo>
                  <a:cubicBezTo>
                    <a:pt x="7337" y="4966"/>
                    <a:pt x="7328" y="4966"/>
                    <a:pt x="7319" y="4966"/>
                  </a:cubicBezTo>
                </a:path>
              </a:pathLst>
            </a:custGeom>
            <a:solidFill>
              <a:schemeClr val="accent1">
                <a:lumMod val="40000"/>
                <a:lumOff val="60000"/>
              </a:schemeClr>
            </a:solidFill>
            <a:ln>
              <a:noFill/>
            </a:ln>
            <a:effectLst/>
          </p:spPr>
          <p:txBody>
            <a:bodyPr wrap="none" anchor="ctr"/>
            <a:lstStyle/>
            <a:p>
              <a:endParaRPr lang="es-MX" sz="1050"/>
            </a:p>
          </p:txBody>
        </p:sp>
        <p:sp>
          <p:nvSpPr>
            <p:cNvPr id="7" name="Freeform 336">
              <a:extLst>
                <a:ext uri="{FF2B5EF4-FFF2-40B4-BE49-F238E27FC236}">
                  <a16:creationId xmlns:a16="http://schemas.microsoft.com/office/drawing/2014/main" id="{5227E00A-8814-521E-8C7C-C3262A151127}"/>
                </a:ext>
              </a:extLst>
            </p:cNvPr>
            <p:cNvSpPr>
              <a:spLocks noChangeArrowheads="1"/>
            </p:cNvSpPr>
            <p:nvPr/>
          </p:nvSpPr>
          <p:spPr bwMode="auto">
            <a:xfrm>
              <a:off x="3079102" y="3423232"/>
              <a:ext cx="393606" cy="577567"/>
            </a:xfrm>
            <a:custGeom>
              <a:avLst/>
              <a:gdLst>
                <a:gd name="T0" fmla="*/ 677 w 678"/>
                <a:gd name="T1" fmla="*/ 0 h 982"/>
                <a:gd name="T2" fmla="*/ 677 w 678"/>
                <a:gd name="T3" fmla="*/ 179 h 982"/>
                <a:gd name="T4" fmla="*/ 267 w 678"/>
                <a:gd name="T5" fmla="*/ 803 h 982"/>
                <a:gd name="T6" fmla="*/ 677 w 678"/>
                <a:gd name="T7" fmla="*/ 803 h 982"/>
                <a:gd name="T8" fmla="*/ 677 w 678"/>
                <a:gd name="T9" fmla="*/ 981 h 982"/>
                <a:gd name="T10" fmla="*/ 0 w 678"/>
                <a:gd name="T11" fmla="*/ 981 h 982"/>
                <a:gd name="T12" fmla="*/ 0 w 678"/>
                <a:gd name="T13" fmla="*/ 803 h 982"/>
                <a:gd name="T14" fmla="*/ 410 w 678"/>
                <a:gd name="T15" fmla="*/ 179 h 982"/>
                <a:gd name="T16" fmla="*/ 0 w 678"/>
                <a:gd name="T17" fmla="*/ 179 h 982"/>
                <a:gd name="T18" fmla="*/ 0 w 678"/>
                <a:gd name="T19" fmla="*/ 0 h 982"/>
                <a:gd name="T20" fmla="*/ 677 w 678"/>
                <a:gd name="T21" fmla="*/ 0 h 9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78" h="982">
                  <a:moveTo>
                    <a:pt x="677" y="0"/>
                  </a:moveTo>
                  <a:lnTo>
                    <a:pt x="677" y="179"/>
                  </a:lnTo>
                  <a:lnTo>
                    <a:pt x="267" y="803"/>
                  </a:lnTo>
                  <a:lnTo>
                    <a:pt x="677" y="803"/>
                  </a:lnTo>
                  <a:lnTo>
                    <a:pt x="677" y="981"/>
                  </a:lnTo>
                  <a:lnTo>
                    <a:pt x="0" y="981"/>
                  </a:lnTo>
                  <a:lnTo>
                    <a:pt x="0" y="803"/>
                  </a:lnTo>
                  <a:lnTo>
                    <a:pt x="410" y="179"/>
                  </a:lnTo>
                  <a:lnTo>
                    <a:pt x="0" y="179"/>
                  </a:lnTo>
                  <a:lnTo>
                    <a:pt x="0" y="0"/>
                  </a:lnTo>
                  <a:lnTo>
                    <a:pt x="677" y="0"/>
                  </a:lnTo>
                </a:path>
              </a:pathLst>
            </a:custGeom>
            <a:solidFill>
              <a:schemeClr val="bg2"/>
            </a:solidFill>
            <a:ln>
              <a:noFill/>
            </a:ln>
            <a:effectLst/>
          </p:spPr>
          <p:txBody>
            <a:bodyPr wrap="none" anchor="ctr"/>
            <a:lstStyle/>
            <a:p>
              <a:endParaRPr lang="es-MX" sz="1050"/>
            </a:p>
          </p:txBody>
        </p:sp>
        <p:sp>
          <p:nvSpPr>
            <p:cNvPr id="8" name="Freeform 337">
              <a:extLst>
                <a:ext uri="{FF2B5EF4-FFF2-40B4-BE49-F238E27FC236}">
                  <a16:creationId xmlns:a16="http://schemas.microsoft.com/office/drawing/2014/main" id="{8836A4E2-D2D8-50F0-3497-582D60C64062}"/>
                </a:ext>
              </a:extLst>
            </p:cNvPr>
            <p:cNvSpPr>
              <a:spLocks noChangeArrowheads="1"/>
            </p:cNvSpPr>
            <p:nvPr/>
          </p:nvSpPr>
          <p:spPr bwMode="auto">
            <a:xfrm>
              <a:off x="3660691" y="2861731"/>
              <a:ext cx="511177" cy="753687"/>
            </a:xfrm>
            <a:custGeom>
              <a:avLst/>
              <a:gdLst>
                <a:gd name="T0" fmla="*/ 882 w 883"/>
                <a:gd name="T1" fmla="*/ 0 h 1285"/>
                <a:gd name="T2" fmla="*/ 882 w 883"/>
                <a:gd name="T3" fmla="*/ 240 h 1285"/>
                <a:gd name="T4" fmla="*/ 348 w 883"/>
                <a:gd name="T5" fmla="*/ 1052 h 1285"/>
                <a:gd name="T6" fmla="*/ 882 w 883"/>
                <a:gd name="T7" fmla="*/ 1052 h 1285"/>
                <a:gd name="T8" fmla="*/ 882 w 883"/>
                <a:gd name="T9" fmla="*/ 1284 h 1285"/>
                <a:gd name="T10" fmla="*/ 0 w 883"/>
                <a:gd name="T11" fmla="*/ 1284 h 1285"/>
                <a:gd name="T12" fmla="*/ 0 w 883"/>
                <a:gd name="T13" fmla="*/ 1052 h 1285"/>
                <a:gd name="T14" fmla="*/ 534 w 883"/>
                <a:gd name="T15" fmla="*/ 240 h 1285"/>
                <a:gd name="T16" fmla="*/ 0 w 883"/>
                <a:gd name="T17" fmla="*/ 240 h 1285"/>
                <a:gd name="T18" fmla="*/ 0 w 883"/>
                <a:gd name="T19" fmla="*/ 0 h 1285"/>
                <a:gd name="T20" fmla="*/ 882 w 883"/>
                <a:gd name="T21" fmla="*/ 0 h 1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83" h="1285">
                  <a:moveTo>
                    <a:pt x="882" y="0"/>
                  </a:moveTo>
                  <a:lnTo>
                    <a:pt x="882" y="240"/>
                  </a:lnTo>
                  <a:lnTo>
                    <a:pt x="348" y="1052"/>
                  </a:lnTo>
                  <a:lnTo>
                    <a:pt x="882" y="1052"/>
                  </a:lnTo>
                  <a:lnTo>
                    <a:pt x="882" y="1284"/>
                  </a:lnTo>
                  <a:lnTo>
                    <a:pt x="0" y="1284"/>
                  </a:lnTo>
                  <a:lnTo>
                    <a:pt x="0" y="1052"/>
                  </a:lnTo>
                  <a:lnTo>
                    <a:pt x="534" y="240"/>
                  </a:lnTo>
                  <a:lnTo>
                    <a:pt x="0" y="240"/>
                  </a:lnTo>
                  <a:lnTo>
                    <a:pt x="0" y="0"/>
                  </a:lnTo>
                  <a:lnTo>
                    <a:pt x="882" y="0"/>
                  </a:lnTo>
                </a:path>
              </a:pathLst>
            </a:custGeom>
            <a:solidFill>
              <a:schemeClr val="bg2"/>
            </a:solidFill>
            <a:ln>
              <a:noFill/>
            </a:ln>
            <a:effectLst/>
          </p:spPr>
          <p:txBody>
            <a:bodyPr wrap="none" anchor="ctr"/>
            <a:lstStyle/>
            <a:p>
              <a:endParaRPr lang="es-MX" sz="1050"/>
            </a:p>
          </p:txBody>
        </p:sp>
        <p:sp>
          <p:nvSpPr>
            <p:cNvPr id="9" name="Freeform 338">
              <a:extLst>
                <a:ext uri="{FF2B5EF4-FFF2-40B4-BE49-F238E27FC236}">
                  <a16:creationId xmlns:a16="http://schemas.microsoft.com/office/drawing/2014/main" id="{7431601A-EB13-62A8-3AF8-ED130B08B0E6}"/>
                </a:ext>
              </a:extLst>
            </p:cNvPr>
            <p:cNvSpPr>
              <a:spLocks noChangeArrowheads="1"/>
            </p:cNvSpPr>
            <p:nvPr/>
          </p:nvSpPr>
          <p:spPr bwMode="auto">
            <a:xfrm>
              <a:off x="4422068" y="3238574"/>
              <a:ext cx="357824" cy="528358"/>
            </a:xfrm>
            <a:custGeom>
              <a:avLst/>
              <a:gdLst>
                <a:gd name="T0" fmla="*/ 615 w 616"/>
                <a:gd name="T1" fmla="*/ 0 h 901"/>
                <a:gd name="T2" fmla="*/ 615 w 616"/>
                <a:gd name="T3" fmla="*/ 160 h 901"/>
                <a:gd name="T4" fmla="*/ 249 w 616"/>
                <a:gd name="T5" fmla="*/ 731 h 901"/>
                <a:gd name="T6" fmla="*/ 615 w 616"/>
                <a:gd name="T7" fmla="*/ 731 h 901"/>
                <a:gd name="T8" fmla="*/ 615 w 616"/>
                <a:gd name="T9" fmla="*/ 900 h 901"/>
                <a:gd name="T10" fmla="*/ 0 w 616"/>
                <a:gd name="T11" fmla="*/ 900 h 901"/>
                <a:gd name="T12" fmla="*/ 0 w 616"/>
                <a:gd name="T13" fmla="*/ 731 h 901"/>
                <a:gd name="T14" fmla="*/ 374 w 616"/>
                <a:gd name="T15" fmla="*/ 160 h 901"/>
                <a:gd name="T16" fmla="*/ 0 w 616"/>
                <a:gd name="T17" fmla="*/ 160 h 901"/>
                <a:gd name="T18" fmla="*/ 0 w 616"/>
                <a:gd name="T19" fmla="*/ 0 h 901"/>
                <a:gd name="T20" fmla="*/ 615 w 616"/>
                <a:gd name="T21" fmla="*/ 0 h 9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16" h="901">
                  <a:moveTo>
                    <a:pt x="615" y="0"/>
                  </a:moveTo>
                  <a:lnTo>
                    <a:pt x="615" y="160"/>
                  </a:lnTo>
                  <a:lnTo>
                    <a:pt x="249" y="731"/>
                  </a:lnTo>
                  <a:lnTo>
                    <a:pt x="615" y="731"/>
                  </a:lnTo>
                  <a:lnTo>
                    <a:pt x="615" y="900"/>
                  </a:lnTo>
                  <a:lnTo>
                    <a:pt x="0" y="900"/>
                  </a:lnTo>
                  <a:lnTo>
                    <a:pt x="0" y="731"/>
                  </a:lnTo>
                  <a:lnTo>
                    <a:pt x="374" y="160"/>
                  </a:lnTo>
                  <a:lnTo>
                    <a:pt x="0" y="160"/>
                  </a:lnTo>
                  <a:lnTo>
                    <a:pt x="0" y="0"/>
                  </a:lnTo>
                  <a:lnTo>
                    <a:pt x="615" y="0"/>
                  </a:lnTo>
                </a:path>
              </a:pathLst>
            </a:custGeom>
            <a:solidFill>
              <a:schemeClr val="bg2"/>
            </a:solidFill>
            <a:ln>
              <a:noFill/>
            </a:ln>
            <a:effectLst/>
          </p:spPr>
          <p:txBody>
            <a:bodyPr wrap="none" anchor="ctr"/>
            <a:lstStyle/>
            <a:p>
              <a:endParaRPr lang="es-MX" sz="1050"/>
            </a:p>
          </p:txBody>
        </p:sp>
        <p:sp>
          <p:nvSpPr>
            <p:cNvPr id="21" name="Rectangle 20">
              <a:extLst>
                <a:ext uri="{FF2B5EF4-FFF2-40B4-BE49-F238E27FC236}">
                  <a16:creationId xmlns:a16="http://schemas.microsoft.com/office/drawing/2014/main" id="{EA4A8973-DE62-7CF4-5863-728DFC28B088}"/>
                </a:ext>
              </a:extLst>
            </p:cNvPr>
            <p:cNvSpPr/>
            <p:nvPr/>
          </p:nvSpPr>
          <p:spPr>
            <a:xfrm>
              <a:off x="1750627" y="4166207"/>
              <a:ext cx="4475352" cy="646331"/>
            </a:xfrm>
            <a:prstGeom prst="rect">
              <a:avLst/>
            </a:prstGeom>
          </p:spPr>
          <p:txBody>
            <a:bodyPr wrap="square">
              <a:spAutoFit/>
            </a:bodyPr>
            <a:lstStyle/>
            <a:p>
              <a:pPr algn="ctr"/>
              <a:r>
                <a:rPr lang="en-US" sz="3600" b="1" dirty="0">
                  <a:solidFill>
                    <a:schemeClr val="bg1">
                      <a:lumMod val="85000"/>
                    </a:schemeClr>
                  </a:solidFill>
                  <a:latin typeface="Lato Heavy" charset="0"/>
                  <a:ea typeface="Lato Heavy" charset="0"/>
                  <a:cs typeface="Lato Heavy" charset="0"/>
                </a:rPr>
                <a:t>night before</a:t>
              </a:r>
            </a:p>
          </p:txBody>
        </p:sp>
      </p:grpSp>
      <p:grpSp>
        <p:nvGrpSpPr>
          <p:cNvPr id="3" name="Group 2">
            <a:extLst>
              <a:ext uri="{FF2B5EF4-FFF2-40B4-BE49-F238E27FC236}">
                <a16:creationId xmlns:a16="http://schemas.microsoft.com/office/drawing/2014/main" id="{60D43157-DA42-1A86-C18C-CB2BECD8E630}"/>
              </a:ext>
            </a:extLst>
          </p:cNvPr>
          <p:cNvGrpSpPr/>
          <p:nvPr/>
        </p:nvGrpSpPr>
        <p:grpSpPr>
          <a:xfrm>
            <a:off x="2631595" y="5309163"/>
            <a:ext cx="4475352" cy="1079095"/>
            <a:chOff x="1077115" y="5319225"/>
            <a:chExt cx="4475352" cy="1079095"/>
          </a:xfrm>
        </p:grpSpPr>
        <p:sp>
          <p:nvSpPr>
            <p:cNvPr id="14" name="Freeform 322">
              <a:extLst>
                <a:ext uri="{FF2B5EF4-FFF2-40B4-BE49-F238E27FC236}">
                  <a16:creationId xmlns:a16="http://schemas.microsoft.com/office/drawing/2014/main" id="{8245BB45-B8B2-4EFD-C12D-851B83783EE0}"/>
                </a:ext>
              </a:extLst>
            </p:cNvPr>
            <p:cNvSpPr>
              <a:spLocks noChangeArrowheads="1"/>
            </p:cNvSpPr>
            <p:nvPr/>
          </p:nvSpPr>
          <p:spPr bwMode="auto">
            <a:xfrm>
              <a:off x="1668686" y="5319225"/>
              <a:ext cx="1049076" cy="1079095"/>
            </a:xfrm>
            <a:custGeom>
              <a:avLst/>
              <a:gdLst>
                <a:gd name="T0" fmla="*/ 886 w 1149"/>
                <a:gd name="T1" fmla="*/ 1237 h 1238"/>
                <a:gd name="T2" fmla="*/ 714 w 1149"/>
                <a:gd name="T3" fmla="*/ 1210 h 1238"/>
                <a:gd name="T4" fmla="*/ 660 w 1149"/>
                <a:gd name="T5" fmla="*/ 1210 h 1238"/>
                <a:gd name="T6" fmla="*/ 281 w 1149"/>
                <a:gd name="T7" fmla="*/ 1119 h 1238"/>
                <a:gd name="T8" fmla="*/ 73 w 1149"/>
                <a:gd name="T9" fmla="*/ 1074 h 1238"/>
                <a:gd name="T10" fmla="*/ 82 w 1149"/>
                <a:gd name="T11" fmla="*/ 559 h 1238"/>
                <a:gd name="T12" fmla="*/ 308 w 1149"/>
                <a:gd name="T13" fmla="*/ 541 h 1238"/>
                <a:gd name="T14" fmla="*/ 479 w 1149"/>
                <a:gd name="T15" fmla="*/ 316 h 1238"/>
                <a:gd name="T16" fmla="*/ 452 w 1149"/>
                <a:gd name="T17" fmla="*/ 117 h 1238"/>
                <a:gd name="T18" fmla="*/ 642 w 1149"/>
                <a:gd name="T19" fmla="*/ 27 h 1238"/>
                <a:gd name="T20" fmla="*/ 759 w 1149"/>
                <a:gd name="T21" fmla="*/ 334 h 1238"/>
                <a:gd name="T22" fmla="*/ 759 w 1149"/>
                <a:gd name="T23" fmla="*/ 432 h 1238"/>
                <a:gd name="T24" fmla="*/ 1040 w 1149"/>
                <a:gd name="T25" fmla="*/ 478 h 1238"/>
                <a:gd name="T26" fmla="*/ 1103 w 1149"/>
                <a:gd name="T27" fmla="*/ 694 h 1238"/>
                <a:gd name="T28" fmla="*/ 1094 w 1149"/>
                <a:gd name="T29" fmla="*/ 893 h 1238"/>
                <a:gd name="T30" fmla="*/ 1040 w 1149"/>
                <a:gd name="T31" fmla="*/ 1065 h 1238"/>
                <a:gd name="T32" fmla="*/ 994 w 1149"/>
                <a:gd name="T33" fmla="*/ 1200 h 1238"/>
                <a:gd name="T34" fmla="*/ 687 w 1149"/>
                <a:gd name="T35" fmla="*/ 1128 h 1238"/>
                <a:gd name="T36" fmla="*/ 741 w 1149"/>
                <a:gd name="T37" fmla="*/ 1128 h 1238"/>
                <a:gd name="T38" fmla="*/ 940 w 1149"/>
                <a:gd name="T39" fmla="*/ 1137 h 1238"/>
                <a:gd name="T40" fmla="*/ 949 w 1149"/>
                <a:gd name="T41" fmla="*/ 1065 h 1238"/>
                <a:gd name="T42" fmla="*/ 976 w 1149"/>
                <a:gd name="T43" fmla="*/ 1002 h 1238"/>
                <a:gd name="T44" fmla="*/ 1003 w 1149"/>
                <a:gd name="T45" fmla="*/ 902 h 1238"/>
                <a:gd name="T46" fmla="*/ 1021 w 1149"/>
                <a:gd name="T47" fmla="*/ 839 h 1238"/>
                <a:gd name="T48" fmla="*/ 1067 w 1149"/>
                <a:gd name="T49" fmla="*/ 785 h 1238"/>
                <a:gd name="T50" fmla="*/ 994 w 1149"/>
                <a:gd name="T51" fmla="*/ 694 h 1238"/>
                <a:gd name="T52" fmla="*/ 1057 w 1149"/>
                <a:gd name="T53" fmla="*/ 622 h 1238"/>
                <a:gd name="T54" fmla="*/ 922 w 1149"/>
                <a:gd name="T55" fmla="*/ 550 h 1238"/>
                <a:gd name="T56" fmla="*/ 678 w 1149"/>
                <a:gd name="T57" fmla="*/ 325 h 1238"/>
                <a:gd name="T58" fmla="*/ 561 w 1149"/>
                <a:gd name="T59" fmla="*/ 81 h 1238"/>
                <a:gd name="T60" fmla="*/ 534 w 1149"/>
                <a:gd name="T61" fmla="*/ 126 h 1238"/>
                <a:gd name="T62" fmla="*/ 452 w 1149"/>
                <a:gd name="T63" fmla="*/ 496 h 1238"/>
                <a:gd name="T64" fmla="*/ 326 w 1149"/>
                <a:gd name="T65" fmla="*/ 622 h 1238"/>
                <a:gd name="T66" fmla="*/ 154 w 1149"/>
                <a:gd name="T67" fmla="*/ 604 h 1238"/>
                <a:gd name="T68" fmla="*/ 82 w 1149"/>
                <a:gd name="T69" fmla="*/ 830 h 1238"/>
                <a:gd name="T70" fmla="*/ 217 w 1149"/>
                <a:gd name="T71" fmla="*/ 1056 h 1238"/>
                <a:gd name="T72" fmla="*/ 335 w 1149"/>
                <a:gd name="T73" fmla="*/ 1029 h 1238"/>
                <a:gd name="T74" fmla="*/ 425 w 1149"/>
                <a:gd name="T75" fmla="*/ 1029 h 1238"/>
                <a:gd name="T76" fmla="*/ 669 w 1149"/>
                <a:gd name="T77" fmla="*/ 1128 h 1238"/>
                <a:gd name="T78" fmla="*/ 525 w 1149"/>
                <a:gd name="T79" fmla="*/ 108 h 1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49" h="1238">
                  <a:moveTo>
                    <a:pt x="886" y="1237"/>
                  </a:moveTo>
                  <a:lnTo>
                    <a:pt x="886" y="1237"/>
                  </a:lnTo>
                  <a:cubicBezTo>
                    <a:pt x="877" y="1237"/>
                    <a:pt x="859" y="1237"/>
                    <a:pt x="850" y="1228"/>
                  </a:cubicBezTo>
                  <a:cubicBezTo>
                    <a:pt x="804" y="1228"/>
                    <a:pt x="750" y="1219"/>
                    <a:pt x="714" y="1210"/>
                  </a:cubicBezTo>
                  <a:cubicBezTo>
                    <a:pt x="705" y="1200"/>
                    <a:pt x="687" y="1200"/>
                    <a:pt x="678" y="1210"/>
                  </a:cubicBezTo>
                  <a:cubicBezTo>
                    <a:pt x="669" y="1210"/>
                    <a:pt x="669" y="1210"/>
                    <a:pt x="660" y="1210"/>
                  </a:cubicBezTo>
                  <a:cubicBezTo>
                    <a:pt x="597" y="1210"/>
                    <a:pt x="479" y="1174"/>
                    <a:pt x="389" y="1101"/>
                  </a:cubicBezTo>
                  <a:cubicBezTo>
                    <a:pt x="362" y="1101"/>
                    <a:pt x="308" y="1110"/>
                    <a:pt x="281" y="1119"/>
                  </a:cubicBezTo>
                  <a:cubicBezTo>
                    <a:pt x="262" y="1119"/>
                    <a:pt x="253" y="1128"/>
                    <a:pt x="244" y="1128"/>
                  </a:cubicBezTo>
                  <a:cubicBezTo>
                    <a:pt x="181" y="1146"/>
                    <a:pt x="109" y="1128"/>
                    <a:pt x="73" y="1074"/>
                  </a:cubicBezTo>
                  <a:cubicBezTo>
                    <a:pt x="27" y="1020"/>
                    <a:pt x="0" y="938"/>
                    <a:pt x="0" y="830"/>
                  </a:cubicBezTo>
                  <a:cubicBezTo>
                    <a:pt x="0" y="677"/>
                    <a:pt x="45" y="595"/>
                    <a:pt x="82" y="559"/>
                  </a:cubicBezTo>
                  <a:cubicBezTo>
                    <a:pt x="100" y="532"/>
                    <a:pt x="136" y="523"/>
                    <a:pt x="163" y="523"/>
                  </a:cubicBezTo>
                  <a:cubicBezTo>
                    <a:pt x="308" y="541"/>
                    <a:pt x="308" y="541"/>
                    <a:pt x="308" y="541"/>
                  </a:cubicBezTo>
                  <a:cubicBezTo>
                    <a:pt x="326" y="523"/>
                    <a:pt x="362" y="487"/>
                    <a:pt x="389" y="451"/>
                  </a:cubicBezTo>
                  <a:cubicBezTo>
                    <a:pt x="470" y="352"/>
                    <a:pt x="479" y="316"/>
                    <a:pt x="479" y="316"/>
                  </a:cubicBezTo>
                  <a:cubicBezTo>
                    <a:pt x="479" y="199"/>
                    <a:pt x="470" y="172"/>
                    <a:pt x="461" y="153"/>
                  </a:cubicBezTo>
                  <a:cubicBezTo>
                    <a:pt x="452" y="144"/>
                    <a:pt x="452" y="135"/>
                    <a:pt x="452" y="117"/>
                  </a:cubicBezTo>
                  <a:cubicBezTo>
                    <a:pt x="434" y="72"/>
                    <a:pt x="470" y="27"/>
                    <a:pt x="525" y="9"/>
                  </a:cubicBezTo>
                  <a:cubicBezTo>
                    <a:pt x="561" y="0"/>
                    <a:pt x="606" y="0"/>
                    <a:pt x="642" y="27"/>
                  </a:cubicBezTo>
                  <a:cubicBezTo>
                    <a:pt x="687" y="45"/>
                    <a:pt x="723" y="90"/>
                    <a:pt x="759" y="163"/>
                  </a:cubicBezTo>
                  <a:cubicBezTo>
                    <a:pt x="778" y="208"/>
                    <a:pt x="768" y="271"/>
                    <a:pt x="759" y="334"/>
                  </a:cubicBezTo>
                  <a:cubicBezTo>
                    <a:pt x="759" y="361"/>
                    <a:pt x="750" y="379"/>
                    <a:pt x="750" y="405"/>
                  </a:cubicBezTo>
                  <a:cubicBezTo>
                    <a:pt x="750" y="424"/>
                    <a:pt x="750" y="432"/>
                    <a:pt x="759" y="432"/>
                  </a:cubicBezTo>
                  <a:cubicBezTo>
                    <a:pt x="804" y="469"/>
                    <a:pt x="859" y="469"/>
                    <a:pt x="922" y="469"/>
                  </a:cubicBezTo>
                  <a:cubicBezTo>
                    <a:pt x="958" y="469"/>
                    <a:pt x="994" y="469"/>
                    <a:pt x="1040" y="478"/>
                  </a:cubicBezTo>
                  <a:cubicBezTo>
                    <a:pt x="1112" y="487"/>
                    <a:pt x="1148" y="541"/>
                    <a:pt x="1139" y="631"/>
                  </a:cubicBezTo>
                  <a:cubicBezTo>
                    <a:pt x="1139" y="658"/>
                    <a:pt x="1121" y="677"/>
                    <a:pt x="1103" y="694"/>
                  </a:cubicBezTo>
                  <a:cubicBezTo>
                    <a:pt x="1130" y="722"/>
                    <a:pt x="1148" y="749"/>
                    <a:pt x="1148" y="785"/>
                  </a:cubicBezTo>
                  <a:cubicBezTo>
                    <a:pt x="1148" y="839"/>
                    <a:pt x="1121" y="875"/>
                    <a:pt x="1094" y="893"/>
                  </a:cubicBezTo>
                  <a:cubicBezTo>
                    <a:pt x="1103" y="921"/>
                    <a:pt x="1121" y="957"/>
                    <a:pt x="1112" y="993"/>
                  </a:cubicBezTo>
                  <a:cubicBezTo>
                    <a:pt x="1103" y="1020"/>
                    <a:pt x="1076" y="1047"/>
                    <a:pt x="1040" y="1065"/>
                  </a:cubicBezTo>
                  <a:cubicBezTo>
                    <a:pt x="1040" y="1074"/>
                    <a:pt x="1040" y="1074"/>
                    <a:pt x="1040" y="1074"/>
                  </a:cubicBezTo>
                  <a:cubicBezTo>
                    <a:pt x="1048" y="1119"/>
                    <a:pt x="1031" y="1164"/>
                    <a:pt x="994" y="1200"/>
                  </a:cubicBezTo>
                  <a:cubicBezTo>
                    <a:pt x="976" y="1219"/>
                    <a:pt x="940" y="1237"/>
                    <a:pt x="886" y="1237"/>
                  </a:cubicBezTo>
                  <a:close/>
                  <a:moveTo>
                    <a:pt x="687" y="1128"/>
                  </a:moveTo>
                  <a:lnTo>
                    <a:pt x="687" y="1128"/>
                  </a:lnTo>
                  <a:cubicBezTo>
                    <a:pt x="705" y="1128"/>
                    <a:pt x="723" y="1128"/>
                    <a:pt x="741" y="1128"/>
                  </a:cubicBezTo>
                  <a:cubicBezTo>
                    <a:pt x="768" y="1137"/>
                    <a:pt x="814" y="1146"/>
                    <a:pt x="859" y="1155"/>
                  </a:cubicBezTo>
                  <a:cubicBezTo>
                    <a:pt x="922" y="1155"/>
                    <a:pt x="940" y="1146"/>
                    <a:pt x="940" y="1137"/>
                  </a:cubicBezTo>
                  <a:cubicBezTo>
                    <a:pt x="958" y="1128"/>
                    <a:pt x="967" y="1110"/>
                    <a:pt x="958" y="1092"/>
                  </a:cubicBezTo>
                  <a:cubicBezTo>
                    <a:pt x="958" y="1083"/>
                    <a:pt x="949" y="1065"/>
                    <a:pt x="949" y="1065"/>
                  </a:cubicBezTo>
                  <a:cubicBezTo>
                    <a:pt x="940" y="1056"/>
                    <a:pt x="940" y="1047"/>
                    <a:pt x="949" y="1029"/>
                  </a:cubicBezTo>
                  <a:cubicBezTo>
                    <a:pt x="949" y="1020"/>
                    <a:pt x="958" y="1011"/>
                    <a:pt x="976" y="1002"/>
                  </a:cubicBezTo>
                  <a:cubicBezTo>
                    <a:pt x="1003" y="993"/>
                    <a:pt x="1031" y="984"/>
                    <a:pt x="1031" y="966"/>
                  </a:cubicBezTo>
                  <a:cubicBezTo>
                    <a:pt x="1040" y="947"/>
                    <a:pt x="1012" y="921"/>
                    <a:pt x="1003" y="902"/>
                  </a:cubicBezTo>
                  <a:cubicBezTo>
                    <a:pt x="994" y="893"/>
                    <a:pt x="985" y="875"/>
                    <a:pt x="994" y="866"/>
                  </a:cubicBezTo>
                  <a:cubicBezTo>
                    <a:pt x="994" y="848"/>
                    <a:pt x="1012" y="839"/>
                    <a:pt x="1021" y="839"/>
                  </a:cubicBezTo>
                  <a:cubicBezTo>
                    <a:pt x="1021" y="839"/>
                    <a:pt x="1040" y="830"/>
                    <a:pt x="1048" y="830"/>
                  </a:cubicBezTo>
                  <a:cubicBezTo>
                    <a:pt x="1057" y="812"/>
                    <a:pt x="1067" y="803"/>
                    <a:pt x="1067" y="785"/>
                  </a:cubicBezTo>
                  <a:cubicBezTo>
                    <a:pt x="1067" y="776"/>
                    <a:pt x="1067" y="758"/>
                    <a:pt x="1021" y="731"/>
                  </a:cubicBezTo>
                  <a:cubicBezTo>
                    <a:pt x="1003" y="731"/>
                    <a:pt x="994" y="713"/>
                    <a:pt x="994" y="694"/>
                  </a:cubicBezTo>
                  <a:cubicBezTo>
                    <a:pt x="994" y="685"/>
                    <a:pt x="1003" y="668"/>
                    <a:pt x="1021" y="668"/>
                  </a:cubicBezTo>
                  <a:cubicBezTo>
                    <a:pt x="1031" y="658"/>
                    <a:pt x="1057" y="631"/>
                    <a:pt x="1057" y="622"/>
                  </a:cubicBezTo>
                  <a:cubicBezTo>
                    <a:pt x="1067" y="568"/>
                    <a:pt x="1040" y="559"/>
                    <a:pt x="1021" y="559"/>
                  </a:cubicBezTo>
                  <a:cubicBezTo>
                    <a:pt x="985" y="550"/>
                    <a:pt x="949" y="550"/>
                    <a:pt x="922" y="550"/>
                  </a:cubicBezTo>
                  <a:cubicBezTo>
                    <a:pt x="850" y="550"/>
                    <a:pt x="778" y="550"/>
                    <a:pt x="705" y="496"/>
                  </a:cubicBezTo>
                  <a:cubicBezTo>
                    <a:pt x="660" y="460"/>
                    <a:pt x="669" y="397"/>
                    <a:pt x="678" y="325"/>
                  </a:cubicBezTo>
                  <a:cubicBezTo>
                    <a:pt x="687" y="280"/>
                    <a:pt x="696" y="217"/>
                    <a:pt x="687" y="199"/>
                  </a:cubicBezTo>
                  <a:cubicBezTo>
                    <a:pt x="642" y="117"/>
                    <a:pt x="597" y="72"/>
                    <a:pt x="561" y="81"/>
                  </a:cubicBezTo>
                  <a:cubicBezTo>
                    <a:pt x="542" y="90"/>
                    <a:pt x="525" y="99"/>
                    <a:pt x="525" y="99"/>
                  </a:cubicBezTo>
                  <a:cubicBezTo>
                    <a:pt x="525" y="108"/>
                    <a:pt x="534" y="117"/>
                    <a:pt x="534" y="126"/>
                  </a:cubicBezTo>
                  <a:cubicBezTo>
                    <a:pt x="542" y="153"/>
                    <a:pt x="551" y="189"/>
                    <a:pt x="551" y="316"/>
                  </a:cubicBezTo>
                  <a:cubicBezTo>
                    <a:pt x="551" y="343"/>
                    <a:pt x="542" y="388"/>
                    <a:pt x="452" y="496"/>
                  </a:cubicBezTo>
                  <a:cubicBezTo>
                    <a:pt x="407" y="559"/>
                    <a:pt x="353" y="604"/>
                    <a:pt x="353" y="604"/>
                  </a:cubicBezTo>
                  <a:cubicBezTo>
                    <a:pt x="344" y="613"/>
                    <a:pt x="335" y="622"/>
                    <a:pt x="326" y="622"/>
                  </a:cubicBezTo>
                  <a:cubicBezTo>
                    <a:pt x="154" y="604"/>
                    <a:pt x="154" y="604"/>
                    <a:pt x="154" y="604"/>
                  </a:cubicBezTo>
                  <a:lnTo>
                    <a:pt x="154" y="604"/>
                  </a:lnTo>
                  <a:cubicBezTo>
                    <a:pt x="154" y="604"/>
                    <a:pt x="145" y="604"/>
                    <a:pt x="136" y="613"/>
                  </a:cubicBezTo>
                  <a:cubicBezTo>
                    <a:pt x="118" y="631"/>
                    <a:pt x="82" y="694"/>
                    <a:pt x="82" y="830"/>
                  </a:cubicBezTo>
                  <a:cubicBezTo>
                    <a:pt x="82" y="921"/>
                    <a:pt x="100" y="984"/>
                    <a:pt x="136" y="1029"/>
                  </a:cubicBezTo>
                  <a:cubicBezTo>
                    <a:pt x="154" y="1056"/>
                    <a:pt x="190" y="1065"/>
                    <a:pt x="217" y="1056"/>
                  </a:cubicBezTo>
                  <a:cubicBezTo>
                    <a:pt x="235" y="1047"/>
                    <a:pt x="244" y="1047"/>
                    <a:pt x="262" y="1047"/>
                  </a:cubicBezTo>
                  <a:cubicBezTo>
                    <a:pt x="281" y="1038"/>
                    <a:pt x="317" y="1029"/>
                    <a:pt x="335" y="1029"/>
                  </a:cubicBezTo>
                  <a:cubicBezTo>
                    <a:pt x="353" y="1020"/>
                    <a:pt x="362" y="1020"/>
                    <a:pt x="380" y="1020"/>
                  </a:cubicBezTo>
                  <a:cubicBezTo>
                    <a:pt x="389" y="1020"/>
                    <a:pt x="407" y="1011"/>
                    <a:pt x="425" y="1029"/>
                  </a:cubicBezTo>
                  <a:cubicBezTo>
                    <a:pt x="470" y="1074"/>
                    <a:pt x="525" y="1092"/>
                    <a:pt x="561" y="1110"/>
                  </a:cubicBezTo>
                  <a:cubicBezTo>
                    <a:pt x="606" y="1119"/>
                    <a:pt x="651" y="1128"/>
                    <a:pt x="669" y="1128"/>
                  </a:cubicBezTo>
                  <a:cubicBezTo>
                    <a:pt x="678" y="1128"/>
                    <a:pt x="678" y="1128"/>
                    <a:pt x="687" y="1128"/>
                  </a:cubicBezTo>
                  <a:close/>
                  <a:moveTo>
                    <a:pt x="525" y="108"/>
                  </a:moveTo>
                  <a:lnTo>
                    <a:pt x="525" y="108"/>
                  </a:lnTo>
                  <a:close/>
                </a:path>
              </a:pathLst>
            </a:custGeom>
            <a:solidFill>
              <a:schemeClr val="accent1">
                <a:lumMod val="40000"/>
                <a:lumOff val="60000"/>
                <a:alpha val="76000"/>
              </a:schemeClr>
            </a:solidFill>
            <a:ln>
              <a:noFill/>
            </a:ln>
            <a:effectLst/>
          </p:spPr>
          <p:txBody>
            <a:bodyPr wrap="none" anchor="ctr"/>
            <a:lstStyle/>
            <a:p>
              <a:endParaRPr lang="es-MX" sz="1050"/>
            </a:p>
          </p:txBody>
        </p:sp>
        <p:sp>
          <p:nvSpPr>
            <p:cNvPr id="22" name="Rectangle 21">
              <a:extLst>
                <a:ext uri="{FF2B5EF4-FFF2-40B4-BE49-F238E27FC236}">
                  <a16:creationId xmlns:a16="http://schemas.microsoft.com/office/drawing/2014/main" id="{3157C84F-4A26-4A20-AAD7-C3D1304175C7}"/>
                </a:ext>
              </a:extLst>
            </p:cNvPr>
            <p:cNvSpPr/>
            <p:nvPr/>
          </p:nvSpPr>
          <p:spPr>
            <a:xfrm>
              <a:off x="1077115" y="5592031"/>
              <a:ext cx="4475352" cy="646331"/>
            </a:xfrm>
            <a:prstGeom prst="rect">
              <a:avLst/>
            </a:prstGeom>
          </p:spPr>
          <p:txBody>
            <a:bodyPr wrap="square">
              <a:spAutoFit/>
            </a:bodyPr>
            <a:lstStyle/>
            <a:p>
              <a:pPr algn="ctr"/>
              <a:r>
                <a:rPr lang="en-US" sz="3600" b="1" dirty="0">
                  <a:solidFill>
                    <a:schemeClr val="bg1">
                      <a:lumMod val="85000"/>
                    </a:schemeClr>
                  </a:solidFill>
                  <a:latin typeface="Lato Heavy" charset="0"/>
                  <a:ea typeface="Lato Heavy" charset="0"/>
                  <a:cs typeface="Lato Heavy" charset="0"/>
                </a:rPr>
                <a:t>safe</a:t>
              </a:r>
            </a:p>
          </p:txBody>
        </p:sp>
      </p:grpSp>
    </p:spTree>
    <p:extLst>
      <p:ext uri="{BB962C8B-B14F-4D97-AF65-F5344CB8AC3E}">
        <p14:creationId xmlns:p14="http://schemas.microsoft.com/office/powerpoint/2010/main" val="1831539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19" grpId="0"/>
    </p:bld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4634AD9-DE63-2C7C-F100-FC1FBBB623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6600" y="1362076"/>
            <a:ext cx="8312150" cy="5057775"/>
          </a:xfrm>
          <a:prstGeom prst="rect">
            <a:avLst/>
          </a:prstGeom>
          <a:noFill/>
          <a:ln>
            <a:noFill/>
          </a:ln>
          <a:effectLst/>
        </p:spPr>
      </p:pic>
      <p:sp>
        <p:nvSpPr>
          <p:cNvPr id="8" name="Text Box 7">
            <a:extLst>
              <a:ext uri="{FF2B5EF4-FFF2-40B4-BE49-F238E27FC236}">
                <a16:creationId xmlns:a16="http://schemas.microsoft.com/office/drawing/2014/main" id="{28A83271-5CA1-129F-3E1B-EDB09A9E1246}"/>
              </a:ext>
            </a:extLst>
          </p:cNvPr>
          <p:cNvSpPr txBox="1">
            <a:spLocks noChangeArrowheads="1"/>
          </p:cNvSpPr>
          <p:nvPr/>
        </p:nvSpPr>
        <p:spPr bwMode="auto">
          <a:xfrm>
            <a:off x="3165476" y="1422400"/>
            <a:ext cx="1541463" cy="400110"/>
          </a:xfrm>
          <a:prstGeom prst="rect">
            <a:avLst/>
          </a:prstGeom>
          <a:solidFill>
            <a:srgbClr val="B3DEF3"/>
          </a:solidFill>
          <a:ln w="9525">
            <a:solidFill>
              <a:schemeClr val="tx1"/>
            </a:solidFill>
            <a:miter lim="800000"/>
            <a:headEnd/>
            <a:tailEnd/>
          </a:ln>
          <a:effectLst/>
        </p:spPr>
        <p:style>
          <a:lnRef idx="0">
            <a:scrgbClr r="0" g="0" b="0"/>
          </a:lnRef>
          <a:fillRef idx="0">
            <a:scrgbClr r="0" g="0" b="0"/>
          </a:fillRef>
          <a:effectRef idx="0">
            <a:scrgbClr r="0" g="0" b="0"/>
          </a:effectRef>
          <a:fontRef idx="major"/>
        </p:style>
        <p:txBody>
          <a:bodyPr>
            <a:prstTxWarp prst="textNoShape">
              <a:avLst/>
            </a:prstTxWarp>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eaLnBrk="0" hangingPunct="0">
              <a:lnSpc>
                <a:spcPct val="100000"/>
              </a:lnSpc>
              <a:spcBef>
                <a:spcPct val="50000"/>
              </a:spcBef>
              <a:buClrTx/>
              <a:buSzTx/>
              <a:buFontTx/>
              <a:buNone/>
            </a:pPr>
            <a:r>
              <a:rPr lang="en-US" sz="2000" dirty="0">
                <a:latin typeface="Arial" pitchFamily="29" charset="0"/>
              </a:rPr>
              <a:t>Baseline</a:t>
            </a:r>
          </a:p>
        </p:txBody>
      </p:sp>
      <p:sp>
        <p:nvSpPr>
          <p:cNvPr id="9" name="Text Box 8">
            <a:extLst>
              <a:ext uri="{FF2B5EF4-FFF2-40B4-BE49-F238E27FC236}">
                <a16:creationId xmlns:a16="http://schemas.microsoft.com/office/drawing/2014/main" id="{831658E0-9EB9-192F-E05D-78D472C77160}"/>
              </a:ext>
            </a:extLst>
          </p:cNvPr>
          <p:cNvSpPr txBox="1">
            <a:spLocks noChangeArrowheads="1"/>
          </p:cNvSpPr>
          <p:nvPr/>
        </p:nvSpPr>
        <p:spPr bwMode="auto">
          <a:xfrm>
            <a:off x="8459788" y="1422400"/>
            <a:ext cx="1541462" cy="400110"/>
          </a:xfrm>
          <a:prstGeom prst="rect">
            <a:avLst/>
          </a:prstGeom>
          <a:solidFill>
            <a:srgbClr val="B3DEF3"/>
          </a:solidFill>
          <a:ln w="9525">
            <a:solidFill>
              <a:schemeClr val="tx1"/>
            </a:solidFill>
            <a:miter lim="800000"/>
            <a:headEnd/>
            <a:tailEnd/>
          </a:ln>
          <a:effectLst/>
        </p:spPr>
        <p:style>
          <a:lnRef idx="0">
            <a:scrgbClr r="0" g="0" b="0"/>
          </a:lnRef>
          <a:fillRef idx="0">
            <a:scrgbClr r="0" g="0" b="0"/>
          </a:fillRef>
          <a:effectRef idx="0">
            <a:scrgbClr r="0" g="0" b="0"/>
          </a:effectRef>
          <a:fontRef idx="major"/>
        </p:style>
        <p:txBody>
          <a:bodyPr>
            <a:prstTxWarp prst="textNoShape">
              <a:avLst/>
            </a:prstTxWarp>
            <a:spAutoFit/>
          </a:bodyPr>
          <a:lstStyle>
            <a:defPPr>
              <a:defRPr lang="en-US"/>
            </a:defPPr>
            <a:lvl1pPr algn="ctr" eaLnBrk="0" hangingPunct="0">
              <a:lnSpc>
                <a:spcPct val="100000"/>
              </a:lnSpc>
              <a:spcBef>
                <a:spcPct val="50000"/>
              </a:spcBef>
              <a:buClrTx/>
              <a:buSzTx/>
              <a:buFontTx/>
              <a:buNone/>
              <a:defRPr sz="2000">
                <a:latin typeface="Arial" pitchFamily="29" charset="0"/>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en-US" dirty="0"/>
              <a:t>Recovery</a:t>
            </a:r>
          </a:p>
        </p:txBody>
      </p:sp>
      <p:sp>
        <p:nvSpPr>
          <p:cNvPr id="10" name="Rectangle 9">
            <a:extLst>
              <a:ext uri="{FF2B5EF4-FFF2-40B4-BE49-F238E27FC236}">
                <a16:creationId xmlns:a16="http://schemas.microsoft.com/office/drawing/2014/main" id="{DEDEC812-DD94-BA8E-CABD-E1A43BEBF996}"/>
              </a:ext>
            </a:extLst>
          </p:cNvPr>
          <p:cNvSpPr>
            <a:spLocks noChangeArrowheads="1"/>
          </p:cNvSpPr>
          <p:nvPr/>
        </p:nvSpPr>
        <p:spPr bwMode="auto">
          <a:xfrm>
            <a:off x="0" y="6611779"/>
            <a:ext cx="1167307" cy="246221"/>
          </a:xfrm>
          <a:prstGeom prst="rect">
            <a:avLst/>
          </a:prstGeom>
          <a:noFill/>
          <a:ln w="9525">
            <a:noFill/>
            <a:miter lim="800000"/>
            <a:headEnd/>
            <a:tailEnd/>
          </a:ln>
          <a:effectLst/>
        </p:spPr>
        <p:style>
          <a:lnRef idx="0">
            <a:scrgbClr r="0" g="0" b="0"/>
          </a:lnRef>
          <a:fillRef idx="0">
            <a:scrgbClr r="0" g="0" b="0"/>
          </a:fillRef>
          <a:effectRef idx="0">
            <a:scrgbClr r="0" g="0" b="0"/>
          </a:effectRef>
          <a:fontRef idx="major"/>
        </p:style>
        <p:txBody>
          <a:bodyPr wrap="none">
            <a:prstTxWarp prst="textNoShape">
              <a:avLst/>
            </a:prstTxWarp>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buFontTx/>
              <a:buNone/>
            </a:pPr>
            <a:r>
              <a:rPr lang="en-US" sz="1000" dirty="0" err="1">
                <a:solidFill>
                  <a:schemeClr val="tx1">
                    <a:lumMod val="50000"/>
                  </a:schemeClr>
                </a:solidFill>
                <a:latin typeface="+mn-lt"/>
              </a:rPr>
              <a:t>Belenky</a:t>
            </a:r>
            <a:r>
              <a:rPr lang="en-US" sz="1000" dirty="0">
                <a:solidFill>
                  <a:schemeClr val="tx1">
                    <a:lumMod val="50000"/>
                  </a:schemeClr>
                </a:solidFill>
                <a:latin typeface="+mn-lt"/>
              </a:rPr>
              <a:t> et al. 2003</a:t>
            </a:r>
          </a:p>
        </p:txBody>
      </p:sp>
      <p:sp>
        <p:nvSpPr>
          <p:cNvPr id="2" name="Rectangle 1">
            <a:extLst>
              <a:ext uri="{FF2B5EF4-FFF2-40B4-BE49-F238E27FC236}">
                <a16:creationId xmlns:a16="http://schemas.microsoft.com/office/drawing/2014/main" id="{883DDFB3-1287-1E7C-0E1C-5EF7819EA923}"/>
              </a:ext>
            </a:extLst>
          </p:cNvPr>
          <p:cNvSpPr/>
          <p:nvPr/>
        </p:nvSpPr>
        <p:spPr>
          <a:xfrm>
            <a:off x="8202208" y="2253803"/>
            <a:ext cx="1541462" cy="26272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B9A35A45-67F3-8BC1-F0B8-074253348F7D}"/>
              </a:ext>
            </a:extLst>
          </p:cNvPr>
          <p:cNvGrpSpPr>
            <a:grpSpLocks/>
          </p:cNvGrpSpPr>
          <p:nvPr/>
        </p:nvGrpSpPr>
        <p:grpSpPr bwMode="auto">
          <a:xfrm>
            <a:off x="4824414" y="1422400"/>
            <a:ext cx="3533775" cy="4508501"/>
            <a:chOff x="2051" y="835"/>
            <a:chExt cx="2226" cy="2631"/>
          </a:xfrm>
        </p:grpSpPr>
        <p:sp>
          <p:nvSpPr>
            <p:cNvPr id="11" name="Rectangle 10">
              <a:extLst>
                <a:ext uri="{FF2B5EF4-FFF2-40B4-BE49-F238E27FC236}">
                  <a16:creationId xmlns:a16="http://schemas.microsoft.com/office/drawing/2014/main" id="{C2AC5C8B-5755-F5BD-E538-E35A55BB4470}"/>
                </a:ext>
              </a:extLst>
            </p:cNvPr>
            <p:cNvSpPr>
              <a:spLocks noChangeArrowheads="1"/>
            </p:cNvSpPr>
            <p:nvPr/>
          </p:nvSpPr>
          <p:spPr bwMode="auto">
            <a:xfrm>
              <a:off x="2051" y="947"/>
              <a:ext cx="2226" cy="2519"/>
            </a:xfrm>
            <a:prstGeom prst="rect">
              <a:avLst/>
            </a:prstGeom>
            <a:noFill/>
            <a:ln w="38100">
              <a:solidFill>
                <a:srgbClr val="B3DEF3"/>
              </a:solidFill>
              <a:prstDash val="sysDash"/>
              <a:miter lim="800000"/>
              <a:headEnd/>
              <a:tailEnd/>
            </a:ln>
            <a:effectLst/>
          </p:spPr>
          <p:txBody>
            <a:bodyPr wrap="none" anchor="ctr">
              <a:prstTxWarp prst="textNoShape">
                <a:avLst/>
              </a:prstTxWarp>
            </a:bodyPr>
            <a:lstStyle/>
            <a:p>
              <a:endParaRPr lang="en-US"/>
            </a:p>
          </p:txBody>
        </p:sp>
        <p:sp>
          <p:nvSpPr>
            <p:cNvPr id="12" name="Text Box 6">
              <a:extLst>
                <a:ext uri="{FF2B5EF4-FFF2-40B4-BE49-F238E27FC236}">
                  <a16:creationId xmlns:a16="http://schemas.microsoft.com/office/drawing/2014/main" id="{7C745730-410E-18FC-0E35-08A69F8582DE}"/>
                </a:ext>
              </a:extLst>
            </p:cNvPr>
            <p:cNvSpPr txBox="1">
              <a:spLocks noChangeArrowheads="1"/>
            </p:cNvSpPr>
            <p:nvPr/>
          </p:nvSpPr>
          <p:spPr bwMode="auto">
            <a:xfrm>
              <a:off x="2339" y="835"/>
              <a:ext cx="1613" cy="238"/>
            </a:xfrm>
            <a:prstGeom prst="rect">
              <a:avLst/>
            </a:prstGeom>
            <a:solidFill>
              <a:srgbClr val="B3DEF3"/>
            </a:solidFill>
            <a:ln w="9525">
              <a:solidFill>
                <a:srgbClr val="B3DEF3"/>
              </a:solidFill>
              <a:prstDash val="sysDash"/>
              <a:miter lim="800000"/>
              <a:headEnd/>
              <a:tailEnd/>
            </a:ln>
            <a:effectLst/>
          </p:spPr>
          <p:txBody>
            <a:bodyPr>
              <a:prstTxWarp prst="textNoShape">
                <a:avLst/>
              </a:prstTxWarp>
              <a:spAutoFit/>
            </a:bodyPr>
            <a:lstStyle/>
            <a:p>
              <a:pPr algn="ctr" eaLnBrk="0" hangingPunct="0">
                <a:lnSpc>
                  <a:spcPct val="100000"/>
                </a:lnSpc>
                <a:spcBef>
                  <a:spcPct val="50000"/>
                </a:spcBef>
                <a:buClrTx/>
                <a:buSzTx/>
                <a:buFontTx/>
                <a:buNone/>
              </a:pPr>
              <a:r>
                <a:rPr lang="en-US" sz="2000" dirty="0">
                  <a:latin typeface="Arial" pitchFamily="29" charset="0"/>
                </a:rPr>
                <a:t>Sleep Restriction</a:t>
              </a:r>
            </a:p>
          </p:txBody>
        </p:sp>
      </p:grpSp>
    </p:spTree>
    <p:extLst>
      <p:ext uri="{BB962C8B-B14F-4D97-AF65-F5344CB8AC3E}">
        <p14:creationId xmlns:p14="http://schemas.microsoft.com/office/powerpoint/2010/main" val="3997404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par>
                                <p:cTn id="8" presetID="10" presetClass="exit" presetSubtype="0" fill="hold" grpId="0" nodeType="withEffect">
                                  <p:stCondLst>
                                    <p:cond delay="0"/>
                                  </p:stCondLst>
                                  <p:childTnLst>
                                    <p:animEffect transition="out" filter="fade">
                                      <p:cBhvr>
                                        <p:cTn id="9" dur="500"/>
                                        <p:tgtEl>
                                          <p:spTgt spid="2"/>
                                        </p:tgtEl>
                                      </p:cBhvr>
                                    </p:animEffect>
                                    <p:set>
                                      <p:cBhvr>
                                        <p:cTn id="10"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animBg="1"/>
    </p:bldLst>
  </p:timing>
</p:sld>
</file>

<file path=ppt/slides/slide5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descr="A basket, wooden clips, and cloth on a table">
            <a:extLst>
              <a:ext uri="{FF2B5EF4-FFF2-40B4-BE49-F238E27FC236}">
                <a16:creationId xmlns:a16="http://schemas.microsoft.com/office/drawing/2014/main" id="{B8085862-921A-7C87-70B2-DAF9302462C4}"/>
              </a:ext>
            </a:extLst>
          </p:cNvPr>
          <p:cNvPicPr>
            <a:picLocks noChangeAspect="1"/>
          </p:cNvPicPr>
          <p:nvPr/>
        </p:nvPicPr>
        <p:blipFill rotWithShape="1">
          <a:blip r:embed="rId2">
            <a:alphaModFix amt="50000"/>
          </a:blip>
          <a:srcRect t="13030" b="2700"/>
          <a:stretch/>
        </p:blipFill>
        <p:spPr>
          <a:xfrm>
            <a:off x="20" y="1"/>
            <a:ext cx="12191980" cy="6857999"/>
          </a:xfrm>
          <a:prstGeom prst="rect">
            <a:avLst/>
          </a:prstGeom>
        </p:spPr>
      </p:pic>
      <p:sp>
        <p:nvSpPr>
          <p:cNvPr id="6" name="Title 5">
            <a:extLst>
              <a:ext uri="{FF2B5EF4-FFF2-40B4-BE49-F238E27FC236}">
                <a16:creationId xmlns:a16="http://schemas.microsoft.com/office/drawing/2014/main" id="{6B2911B4-A27B-59E0-431A-8B57E6387EDD}"/>
              </a:ext>
            </a:extLst>
          </p:cNvPr>
          <p:cNvSpPr>
            <a:spLocks noGrp="1"/>
          </p:cNvSpPr>
          <p:nvPr>
            <p:ph type="ctrTitle"/>
          </p:nvPr>
        </p:nvSpPr>
        <p:spPr>
          <a:xfrm>
            <a:off x="838200" y="1122362"/>
            <a:ext cx="10515600" cy="2900518"/>
          </a:xfrm>
        </p:spPr>
        <p:txBody>
          <a:bodyPr>
            <a:normAutofit/>
          </a:bodyPr>
          <a:lstStyle/>
          <a:p>
            <a:pPr marL="0" marR="0" lvl="0" indent="0">
              <a:spcBef>
                <a:spcPts val="0"/>
              </a:spcBef>
              <a:spcAft>
                <a:spcPts val="0"/>
              </a:spcAft>
            </a:pPr>
            <a:r>
              <a:rPr lang="en-US" sz="440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Sleep Hygiene</a:t>
            </a:r>
            <a:endParaRPr lang="en-US" sz="4400">
              <a:solidFill>
                <a:srgbClr val="FFFFFF"/>
              </a:solidFill>
            </a:endParaRPr>
          </a:p>
        </p:txBody>
      </p:sp>
      <p:sp>
        <p:nvSpPr>
          <p:cNvPr id="7" name="Subtitle 6">
            <a:extLst>
              <a:ext uri="{FF2B5EF4-FFF2-40B4-BE49-F238E27FC236}">
                <a16:creationId xmlns:a16="http://schemas.microsoft.com/office/drawing/2014/main" id="{B16EA6F5-9A1C-D1CC-4138-762AADEE4512}"/>
              </a:ext>
            </a:extLst>
          </p:cNvPr>
          <p:cNvSpPr>
            <a:spLocks noGrp="1"/>
          </p:cNvSpPr>
          <p:nvPr>
            <p:ph type="subTitle" idx="1"/>
          </p:nvPr>
        </p:nvSpPr>
        <p:spPr>
          <a:xfrm>
            <a:off x="838200" y="4159404"/>
            <a:ext cx="10515600" cy="1098395"/>
          </a:xfrm>
        </p:spPr>
        <p:txBody>
          <a:bodyPr>
            <a:normAutofit/>
          </a:bodyPr>
          <a:lstStyle/>
          <a:p>
            <a:pPr marR="0" lvl="0">
              <a:spcBef>
                <a:spcPts val="0"/>
              </a:spcBef>
              <a:spcAft>
                <a:spcPts val="600"/>
              </a:spcAft>
            </a:pPr>
            <a:r>
              <a:rPr lang="en-US" sz="200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Environment</a:t>
            </a:r>
          </a:p>
          <a:p>
            <a:pPr marR="0" lvl="0">
              <a:spcBef>
                <a:spcPts val="0"/>
              </a:spcBef>
              <a:spcAft>
                <a:spcPts val="600"/>
              </a:spcAft>
            </a:pPr>
            <a:r>
              <a:rPr lang="en-US" sz="200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Light &amp; Light Therapy</a:t>
            </a:r>
          </a:p>
          <a:p>
            <a:pPr marR="0" lvl="0">
              <a:spcBef>
                <a:spcPts val="0"/>
              </a:spcBef>
              <a:spcAft>
                <a:spcPts val="600"/>
              </a:spcAft>
            </a:pPr>
            <a:r>
              <a:rPr lang="en-US" sz="200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Alcohol/Nicotine</a:t>
            </a:r>
          </a:p>
        </p:txBody>
      </p:sp>
    </p:spTree>
    <p:extLst>
      <p:ext uri="{BB962C8B-B14F-4D97-AF65-F5344CB8AC3E}">
        <p14:creationId xmlns:p14="http://schemas.microsoft.com/office/powerpoint/2010/main" val="199457978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B822BFE-F938-AE05-4421-1AA40C3225E9}"/>
              </a:ext>
            </a:extLst>
          </p:cNvPr>
          <p:cNvSpPr>
            <a:spLocks noGrp="1"/>
          </p:cNvSpPr>
          <p:nvPr>
            <p:ph type="title"/>
          </p:nvPr>
        </p:nvSpPr>
        <p:spPr>
          <a:xfrm>
            <a:off x="1371597" y="348865"/>
            <a:ext cx="10044023" cy="877729"/>
          </a:xfrm>
        </p:spPr>
        <p:txBody>
          <a:bodyPr anchor="ctr">
            <a:normAutofit/>
          </a:bodyPr>
          <a:lstStyle/>
          <a:p>
            <a:r>
              <a:rPr lang="en-US" sz="4000">
                <a:solidFill>
                  <a:srgbClr val="FFFFFF"/>
                </a:solidFill>
              </a:rPr>
              <a:t>Environment</a:t>
            </a:r>
          </a:p>
        </p:txBody>
      </p:sp>
      <p:sp>
        <p:nvSpPr>
          <p:cNvPr id="5" name="Slide Number Placeholder 4">
            <a:extLst>
              <a:ext uri="{FF2B5EF4-FFF2-40B4-BE49-F238E27FC236}">
                <a16:creationId xmlns:a16="http://schemas.microsoft.com/office/drawing/2014/main" id="{94D1A2FA-38DA-20D4-1DC8-ECBA7FCB4673}"/>
              </a:ext>
            </a:extLst>
          </p:cNvPr>
          <p:cNvSpPr>
            <a:spLocks noGrp="1"/>
          </p:cNvSpPr>
          <p:nvPr>
            <p:ph type="sldNum" sz="quarter" idx="12"/>
          </p:nvPr>
        </p:nvSpPr>
        <p:spPr>
          <a:xfrm>
            <a:off x="11704320" y="6455664"/>
            <a:ext cx="448056" cy="365125"/>
          </a:xfrm>
        </p:spPr>
        <p:txBody>
          <a:bodyPr>
            <a:normAutofit/>
          </a:bodyPr>
          <a:lstStyle/>
          <a:p>
            <a:pPr>
              <a:spcAft>
                <a:spcPts val="600"/>
              </a:spcAft>
            </a:pPr>
            <a:fld id="{22A1686D-B1B0-CF41-90A4-9C5C8DA646D2}" type="slidenum">
              <a:rPr lang="en-US" sz="1100">
                <a:solidFill>
                  <a:schemeClr val="tx1">
                    <a:lumMod val="50000"/>
                    <a:lumOff val="50000"/>
                  </a:schemeClr>
                </a:solidFill>
              </a:rPr>
              <a:pPr>
                <a:spcAft>
                  <a:spcPts val="600"/>
                </a:spcAft>
              </a:pPr>
              <a:t>56</a:t>
            </a:fld>
            <a:endParaRPr lang="en-US" sz="1100">
              <a:solidFill>
                <a:schemeClr val="tx1">
                  <a:lumMod val="50000"/>
                  <a:lumOff val="50000"/>
                </a:schemeClr>
              </a:solidFill>
            </a:endParaRPr>
          </a:p>
        </p:txBody>
      </p:sp>
      <p:graphicFrame>
        <p:nvGraphicFramePr>
          <p:cNvPr id="7" name="Content Placeholder 2">
            <a:extLst>
              <a:ext uri="{FF2B5EF4-FFF2-40B4-BE49-F238E27FC236}">
                <a16:creationId xmlns:a16="http://schemas.microsoft.com/office/drawing/2014/main" id="{16934E95-4F1D-B924-B631-6FC74FA71E8F}"/>
              </a:ext>
            </a:extLst>
          </p:cNvPr>
          <p:cNvGraphicFramePr>
            <a:graphicFrameLocks noGrp="1"/>
          </p:cNvGraphicFramePr>
          <p:nvPr>
            <p:ph idx="1"/>
            <p:extLst>
              <p:ext uri="{D42A27DB-BD31-4B8C-83A1-F6EECF244321}">
                <p14:modId xmlns:p14="http://schemas.microsoft.com/office/powerpoint/2010/main" val="3160802302"/>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2644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graphicEl>
                                              <a:dgm id="{EF570959-C612-483E-9F27-7EA14821777F}"/>
                                            </p:graphicEl>
                                          </p:spTgt>
                                        </p:tgtEl>
                                        <p:attrNameLst>
                                          <p:attrName>style.visibility</p:attrName>
                                        </p:attrNameLst>
                                      </p:cBhvr>
                                      <p:to>
                                        <p:strVal val="visible"/>
                                      </p:to>
                                    </p:set>
                                    <p:animEffect transition="in" filter="dissolve">
                                      <p:cBhvr>
                                        <p:cTn id="7" dur="500"/>
                                        <p:tgtEl>
                                          <p:spTgt spid="7">
                                            <p:graphicEl>
                                              <a:dgm id="{EF570959-C612-483E-9F27-7EA14821777F}"/>
                                            </p:graphic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7">
                                            <p:graphicEl>
                                              <a:dgm id="{3EAC1B94-2F09-4E1A-A2EC-CD787F424A90}"/>
                                            </p:graphicEl>
                                          </p:spTgt>
                                        </p:tgtEl>
                                        <p:attrNameLst>
                                          <p:attrName>style.visibility</p:attrName>
                                        </p:attrNameLst>
                                      </p:cBhvr>
                                      <p:to>
                                        <p:strVal val="visible"/>
                                      </p:to>
                                    </p:set>
                                    <p:animEffect transition="in" filter="dissolve">
                                      <p:cBhvr>
                                        <p:cTn id="10" dur="500"/>
                                        <p:tgtEl>
                                          <p:spTgt spid="7">
                                            <p:graphicEl>
                                              <a:dgm id="{3EAC1B94-2F09-4E1A-A2EC-CD787F424A90}"/>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7">
                                            <p:graphicEl>
                                              <a:dgm id="{1E630B82-1D8C-4084-ACE9-D199570FAA7F}"/>
                                            </p:graphicEl>
                                          </p:spTgt>
                                        </p:tgtEl>
                                        <p:attrNameLst>
                                          <p:attrName>style.visibility</p:attrName>
                                        </p:attrNameLst>
                                      </p:cBhvr>
                                      <p:to>
                                        <p:strVal val="visible"/>
                                      </p:to>
                                    </p:set>
                                    <p:animEffect transition="in" filter="dissolve">
                                      <p:cBhvr>
                                        <p:cTn id="15" dur="500"/>
                                        <p:tgtEl>
                                          <p:spTgt spid="7">
                                            <p:graphicEl>
                                              <a:dgm id="{1E630B82-1D8C-4084-ACE9-D199570FAA7F}"/>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7">
                                            <p:graphicEl>
                                              <a:dgm id="{7FA1B252-DFD6-4EFD-BE88-ACF46202BE1B}"/>
                                            </p:graphicEl>
                                          </p:spTgt>
                                        </p:tgtEl>
                                        <p:attrNameLst>
                                          <p:attrName>style.visibility</p:attrName>
                                        </p:attrNameLst>
                                      </p:cBhvr>
                                      <p:to>
                                        <p:strVal val="visible"/>
                                      </p:to>
                                    </p:set>
                                    <p:animEffect transition="in" filter="dissolve">
                                      <p:cBhvr>
                                        <p:cTn id="20" dur="500"/>
                                        <p:tgtEl>
                                          <p:spTgt spid="7">
                                            <p:graphicEl>
                                              <a:dgm id="{7FA1B252-DFD6-4EFD-BE88-ACF46202BE1B}"/>
                                            </p:graphicEl>
                                          </p:spTgt>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7">
                                            <p:graphicEl>
                                              <a:dgm id="{0C2CE608-3833-4076-8BA8-DFEF19649704}"/>
                                            </p:graphicEl>
                                          </p:spTgt>
                                        </p:tgtEl>
                                        <p:attrNameLst>
                                          <p:attrName>style.visibility</p:attrName>
                                        </p:attrNameLst>
                                      </p:cBhvr>
                                      <p:to>
                                        <p:strVal val="visible"/>
                                      </p:to>
                                    </p:set>
                                    <p:animEffect transition="in" filter="dissolve">
                                      <p:cBhvr>
                                        <p:cTn id="23" dur="500"/>
                                        <p:tgtEl>
                                          <p:spTgt spid="7">
                                            <p:graphicEl>
                                              <a:dgm id="{0C2CE608-3833-4076-8BA8-DFEF19649704}"/>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7">
                                            <p:graphicEl>
                                              <a:dgm id="{EA7B6DAB-6781-4B89-9D33-07BA5A216718}"/>
                                            </p:graphicEl>
                                          </p:spTgt>
                                        </p:tgtEl>
                                        <p:attrNameLst>
                                          <p:attrName>style.visibility</p:attrName>
                                        </p:attrNameLst>
                                      </p:cBhvr>
                                      <p:to>
                                        <p:strVal val="visible"/>
                                      </p:to>
                                    </p:set>
                                    <p:animEffect transition="in" filter="dissolve">
                                      <p:cBhvr>
                                        <p:cTn id="28" dur="500"/>
                                        <p:tgtEl>
                                          <p:spTgt spid="7">
                                            <p:graphicEl>
                                              <a:dgm id="{EA7B6DAB-6781-4B89-9D33-07BA5A216718}"/>
                                            </p:graphicEl>
                                          </p:spTgt>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7">
                                            <p:graphicEl>
                                              <a:dgm id="{C1714556-E296-4369-818F-F498E310F892}"/>
                                            </p:graphicEl>
                                          </p:spTgt>
                                        </p:tgtEl>
                                        <p:attrNameLst>
                                          <p:attrName>style.visibility</p:attrName>
                                        </p:attrNameLst>
                                      </p:cBhvr>
                                      <p:to>
                                        <p:strVal val="visible"/>
                                      </p:to>
                                    </p:set>
                                    <p:animEffect transition="in" filter="dissolve">
                                      <p:cBhvr>
                                        <p:cTn id="33" dur="500"/>
                                        <p:tgtEl>
                                          <p:spTgt spid="7">
                                            <p:graphicEl>
                                              <a:dgm id="{C1714556-E296-4369-818F-F498E310F892}"/>
                                            </p:graphicEl>
                                          </p:spTgt>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7">
                                            <p:graphicEl>
                                              <a:dgm id="{C17CF52C-E9E1-4661-A2A4-B0C9C49AC02C}"/>
                                            </p:graphicEl>
                                          </p:spTgt>
                                        </p:tgtEl>
                                        <p:attrNameLst>
                                          <p:attrName>style.visibility</p:attrName>
                                        </p:attrNameLst>
                                      </p:cBhvr>
                                      <p:to>
                                        <p:strVal val="visible"/>
                                      </p:to>
                                    </p:set>
                                    <p:animEffect transition="in" filter="dissolve">
                                      <p:cBhvr>
                                        <p:cTn id="36" dur="500"/>
                                        <p:tgtEl>
                                          <p:spTgt spid="7">
                                            <p:graphicEl>
                                              <a:dgm id="{C17CF52C-E9E1-4661-A2A4-B0C9C49AC02C}"/>
                                            </p:graphicEl>
                                          </p:spTgt>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grpId="0" nodeType="clickEffect">
                                  <p:stCondLst>
                                    <p:cond delay="0"/>
                                  </p:stCondLst>
                                  <p:childTnLst>
                                    <p:set>
                                      <p:cBhvr>
                                        <p:cTn id="40" dur="1" fill="hold">
                                          <p:stCondLst>
                                            <p:cond delay="0"/>
                                          </p:stCondLst>
                                        </p:cTn>
                                        <p:tgtEl>
                                          <p:spTgt spid="7">
                                            <p:graphicEl>
                                              <a:dgm id="{A86614D8-D5B1-493B-9906-7719A7DC22C8}"/>
                                            </p:graphicEl>
                                          </p:spTgt>
                                        </p:tgtEl>
                                        <p:attrNameLst>
                                          <p:attrName>style.visibility</p:attrName>
                                        </p:attrNameLst>
                                      </p:cBhvr>
                                      <p:to>
                                        <p:strVal val="visible"/>
                                      </p:to>
                                    </p:set>
                                    <p:animEffect transition="in" filter="dissolve">
                                      <p:cBhvr>
                                        <p:cTn id="41" dur="500"/>
                                        <p:tgtEl>
                                          <p:spTgt spid="7">
                                            <p:graphicEl>
                                              <a:dgm id="{A86614D8-D5B1-493B-9906-7719A7DC22C8}"/>
                                            </p:graphicEl>
                                          </p:spTgt>
                                        </p:tgtEl>
                                      </p:cBhvr>
                                    </p:animEffect>
                                  </p:childTnLst>
                                </p:cTn>
                              </p:par>
                            </p:childTnLst>
                          </p:cTn>
                        </p:par>
                      </p:childTnLst>
                    </p:cTn>
                  </p:par>
                  <p:par>
                    <p:cTn id="42" fill="hold">
                      <p:stCondLst>
                        <p:cond delay="indefinite"/>
                      </p:stCondLst>
                      <p:childTnLst>
                        <p:par>
                          <p:cTn id="43" fill="hold">
                            <p:stCondLst>
                              <p:cond delay="0"/>
                            </p:stCondLst>
                            <p:childTnLst>
                              <p:par>
                                <p:cTn id="44" presetID="9" presetClass="entr" presetSubtype="0" fill="hold" grpId="0" nodeType="clickEffect">
                                  <p:stCondLst>
                                    <p:cond delay="0"/>
                                  </p:stCondLst>
                                  <p:childTnLst>
                                    <p:set>
                                      <p:cBhvr>
                                        <p:cTn id="45" dur="1" fill="hold">
                                          <p:stCondLst>
                                            <p:cond delay="0"/>
                                          </p:stCondLst>
                                        </p:cTn>
                                        <p:tgtEl>
                                          <p:spTgt spid="7">
                                            <p:graphicEl>
                                              <a:dgm id="{E7A2F901-051F-47B0-BB98-2F48034DABE7}"/>
                                            </p:graphicEl>
                                          </p:spTgt>
                                        </p:tgtEl>
                                        <p:attrNameLst>
                                          <p:attrName>style.visibility</p:attrName>
                                        </p:attrNameLst>
                                      </p:cBhvr>
                                      <p:to>
                                        <p:strVal val="visible"/>
                                      </p:to>
                                    </p:set>
                                    <p:animEffect transition="in" filter="dissolve">
                                      <p:cBhvr>
                                        <p:cTn id="46" dur="500"/>
                                        <p:tgtEl>
                                          <p:spTgt spid="7">
                                            <p:graphicEl>
                                              <a:dgm id="{E7A2F901-051F-47B0-BB98-2F48034DABE7}"/>
                                            </p:graphicEl>
                                          </p:spTgt>
                                        </p:tgtEl>
                                      </p:cBhvr>
                                    </p:animEffect>
                                  </p:childTnLst>
                                </p:cTn>
                              </p:par>
                              <p:par>
                                <p:cTn id="47" presetID="9" presetClass="entr" presetSubtype="0" fill="hold" grpId="0" nodeType="withEffect">
                                  <p:stCondLst>
                                    <p:cond delay="0"/>
                                  </p:stCondLst>
                                  <p:childTnLst>
                                    <p:set>
                                      <p:cBhvr>
                                        <p:cTn id="48" dur="1" fill="hold">
                                          <p:stCondLst>
                                            <p:cond delay="0"/>
                                          </p:stCondLst>
                                        </p:cTn>
                                        <p:tgtEl>
                                          <p:spTgt spid="7">
                                            <p:graphicEl>
                                              <a:dgm id="{925C6F6B-9824-4CA8-AD73-9536ECA5E048}"/>
                                            </p:graphicEl>
                                          </p:spTgt>
                                        </p:tgtEl>
                                        <p:attrNameLst>
                                          <p:attrName>style.visibility</p:attrName>
                                        </p:attrNameLst>
                                      </p:cBhvr>
                                      <p:to>
                                        <p:strVal val="visible"/>
                                      </p:to>
                                    </p:set>
                                    <p:animEffect transition="in" filter="dissolve">
                                      <p:cBhvr>
                                        <p:cTn id="49" dur="500"/>
                                        <p:tgtEl>
                                          <p:spTgt spid="7">
                                            <p:graphicEl>
                                              <a:dgm id="{925C6F6B-9824-4CA8-AD73-9536ECA5E048}"/>
                                            </p:graphicEl>
                                          </p:spTgt>
                                        </p:tgtEl>
                                      </p:cBhvr>
                                    </p:animEffect>
                                  </p:childTnLst>
                                </p:cTn>
                              </p:par>
                            </p:childTnLst>
                          </p:cTn>
                        </p:par>
                      </p:childTnLst>
                    </p:cTn>
                  </p:par>
                  <p:par>
                    <p:cTn id="50" fill="hold">
                      <p:stCondLst>
                        <p:cond delay="indefinite"/>
                      </p:stCondLst>
                      <p:childTnLst>
                        <p:par>
                          <p:cTn id="51" fill="hold">
                            <p:stCondLst>
                              <p:cond delay="0"/>
                            </p:stCondLst>
                            <p:childTnLst>
                              <p:par>
                                <p:cTn id="52" presetID="9" presetClass="entr" presetSubtype="0" fill="hold" grpId="0" nodeType="clickEffect">
                                  <p:stCondLst>
                                    <p:cond delay="0"/>
                                  </p:stCondLst>
                                  <p:childTnLst>
                                    <p:set>
                                      <p:cBhvr>
                                        <p:cTn id="53" dur="1" fill="hold">
                                          <p:stCondLst>
                                            <p:cond delay="0"/>
                                          </p:stCondLst>
                                        </p:cTn>
                                        <p:tgtEl>
                                          <p:spTgt spid="7">
                                            <p:graphicEl>
                                              <a:dgm id="{A8C93555-3EEE-4D2E-B30A-CD897356103D}"/>
                                            </p:graphicEl>
                                          </p:spTgt>
                                        </p:tgtEl>
                                        <p:attrNameLst>
                                          <p:attrName>style.visibility</p:attrName>
                                        </p:attrNameLst>
                                      </p:cBhvr>
                                      <p:to>
                                        <p:strVal val="visible"/>
                                      </p:to>
                                    </p:set>
                                    <p:animEffect transition="in" filter="dissolve">
                                      <p:cBhvr>
                                        <p:cTn id="54" dur="500"/>
                                        <p:tgtEl>
                                          <p:spTgt spid="7">
                                            <p:graphicEl>
                                              <a:dgm id="{A8C93555-3EEE-4D2E-B30A-CD897356103D}"/>
                                            </p:graphicEl>
                                          </p:spTgt>
                                        </p:tgtEl>
                                      </p:cBhvr>
                                    </p:animEffect>
                                  </p:childTnLst>
                                </p:cTn>
                              </p:par>
                            </p:childTnLst>
                          </p:cTn>
                        </p:par>
                      </p:childTnLst>
                    </p:cTn>
                  </p:par>
                  <p:par>
                    <p:cTn id="55" fill="hold">
                      <p:stCondLst>
                        <p:cond delay="indefinite"/>
                      </p:stCondLst>
                      <p:childTnLst>
                        <p:par>
                          <p:cTn id="56" fill="hold">
                            <p:stCondLst>
                              <p:cond delay="0"/>
                            </p:stCondLst>
                            <p:childTnLst>
                              <p:par>
                                <p:cTn id="57" presetID="9" presetClass="entr" presetSubtype="0" fill="hold" grpId="0" nodeType="clickEffect">
                                  <p:stCondLst>
                                    <p:cond delay="0"/>
                                  </p:stCondLst>
                                  <p:childTnLst>
                                    <p:set>
                                      <p:cBhvr>
                                        <p:cTn id="58" dur="1" fill="hold">
                                          <p:stCondLst>
                                            <p:cond delay="0"/>
                                          </p:stCondLst>
                                        </p:cTn>
                                        <p:tgtEl>
                                          <p:spTgt spid="7">
                                            <p:graphicEl>
                                              <a:dgm id="{89B02A40-4E78-442D-AF39-E896C13AC602}"/>
                                            </p:graphicEl>
                                          </p:spTgt>
                                        </p:tgtEl>
                                        <p:attrNameLst>
                                          <p:attrName>style.visibility</p:attrName>
                                        </p:attrNameLst>
                                      </p:cBhvr>
                                      <p:to>
                                        <p:strVal val="visible"/>
                                      </p:to>
                                    </p:set>
                                    <p:animEffect transition="in" filter="dissolve">
                                      <p:cBhvr>
                                        <p:cTn id="59" dur="500"/>
                                        <p:tgtEl>
                                          <p:spTgt spid="7">
                                            <p:graphicEl>
                                              <a:dgm id="{89B02A40-4E78-442D-AF39-E896C13AC602}"/>
                                            </p:graphicEl>
                                          </p:spTgt>
                                        </p:tgtEl>
                                      </p:cBhvr>
                                    </p:animEffect>
                                  </p:childTnLst>
                                </p:cTn>
                              </p:par>
                              <p:par>
                                <p:cTn id="60" presetID="9" presetClass="entr" presetSubtype="0" fill="hold" grpId="0" nodeType="withEffect">
                                  <p:stCondLst>
                                    <p:cond delay="0"/>
                                  </p:stCondLst>
                                  <p:childTnLst>
                                    <p:set>
                                      <p:cBhvr>
                                        <p:cTn id="61" dur="1" fill="hold">
                                          <p:stCondLst>
                                            <p:cond delay="0"/>
                                          </p:stCondLst>
                                        </p:cTn>
                                        <p:tgtEl>
                                          <p:spTgt spid="7">
                                            <p:graphicEl>
                                              <a:dgm id="{1BD5B65C-C4BB-46CB-B9AB-C088DEA8ACFE}"/>
                                            </p:graphicEl>
                                          </p:spTgt>
                                        </p:tgtEl>
                                        <p:attrNameLst>
                                          <p:attrName>style.visibility</p:attrName>
                                        </p:attrNameLst>
                                      </p:cBhvr>
                                      <p:to>
                                        <p:strVal val="visible"/>
                                      </p:to>
                                    </p:set>
                                    <p:animEffect transition="in" filter="dissolve">
                                      <p:cBhvr>
                                        <p:cTn id="62" dur="500"/>
                                        <p:tgtEl>
                                          <p:spTgt spid="7">
                                            <p:graphicEl>
                                              <a:dgm id="{1BD5B65C-C4BB-46CB-B9AB-C088DEA8ACFE}"/>
                                            </p:graphicEl>
                                          </p:spTgt>
                                        </p:tgtEl>
                                      </p:cBhvr>
                                    </p:animEffect>
                                  </p:childTnLst>
                                </p:cTn>
                              </p:par>
                            </p:childTnLst>
                          </p:cTn>
                        </p:par>
                      </p:childTnLst>
                    </p:cTn>
                  </p:par>
                  <p:par>
                    <p:cTn id="63" fill="hold">
                      <p:stCondLst>
                        <p:cond delay="indefinite"/>
                      </p:stCondLst>
                      <p:childTnLst>
                        <p:par>
                          <p:cTn id="64" fill="hold">
                            <p:stCondLst>
                              <p:cond delay="0"/>
                            </p:stCondLst>
                            <p:childTnLst>
                              <p:par>
                                <p:cTn id="65" presetID="9" presetClass="entr" presetSubtype="0" fill="hold" grpId="0" nodeType="clickEffect">
                                  <p:stCondLst>
                                    <p:cond delay="0"/>
                                  </p:stCondLst>
                                  <p:childTnLst>
                                    <p:set>
                                      <p:cBhvr>
                                        <p:cTn id="66" dur="1" fill="hold">
                                          <p:stCondLst>
                                            <p:cond delay="0"/>
                                          </p:stCondLst>
                                        </p:cTn>
                                        <p:tgtEl>
                                          <p:spTgt spid="7">
                                            <p:graphicEl>
                                              <a:dgm id="{8A559737-BB0C-4125-A16D-D006C474B022}"/>
                                            </p:graphicEl>
                                          </p:spTgt>
                                        </p:tgtEl>
                                        <p:attrNameLst>
                                          <p:attrName>style.visibility</p:attrName>
                                        </p:attrNameLst>
                                      </p:cBhvr>
                                      <p:to>
                                        <p:strVal val="visible"/>
                                      </p:to>
                                    </p:set>
                                    <p:animEffect transition="in" filter="dissolve">
                                      <p:cBhvr>
                                        <p:cTn id="67" dur="500"/>
                                        <p:tgtEl>
                                          <p:spTgt spid="7">
                                            <p:graphicEl>
                                              <a:dgm id="{8A559737-BB0C-4125-A16D-D006C474B022}"/>
                                            </p:graphicEl>
                                          </p:spTgt>
                                        </p:tgtEl>
                                      </p:cBhvr>
                                    </p:animEffect>
                                  </p:childTnLst>
                                </p:cTn>
                              </p:par>
                            </p:childTnLst>
                          </p:cTn>
                        </p:par>
                      </p:childTnLst>
                    </p:cTn>
                  </p:par>
                  <p:par>
                    <p:cTn id="68" fill="hold">
                      <p:stCondLst>
                        <p:cond delay="indefinite"/>
                      </p:stCondLst>
                      <p:childTnLst>
                        <p:par>
                          <p:cTn id="69" fill="hold">
                            <p:stCondLst>
                              <p:cond delay="0"/>
                            </p:stCondLst>
                            <p:childTnLst>
                              <p:par>
                                <p:cTn id="70" presetID="9" presetClass="entr" presetSubtype="0" fill="hold" grpId="0" nodeType="clickEffect">
                                  <p:stCondLst>
                                    <p:cond delay="0"/>
                                  </p:stCondLst>
                                  <p:childTnLst>
                                    <p:set>
                                      <p:cBhvr>
                                        <p:cTn id="71" dur="1" fill="hold">
                                          <p:stCondLst>
                                            <p:cond delay="0"/>
                                          </p:stCondLst>
                                        </p:cTn>
                                        <p:tgtEl>
                                          <p:spTgt spid="7">
                                            <p:graphicEl>
                                              <a:dgm id="{B448869C-DE5E-4C3B-B5E9-A416AC0868A2}"/>
                                            </p:graphicEl>
                                          </p:spTgt>
                                        </p:tgtEl>
                                        <p:attrNameLst>
                                          <p:attrName>style.visibility</p:attrName>
                                        </p:attrNameLst>
                                      </p:cBhvr>
                                      <p:to>
                                        <p:strVal val="visible"/>
                                      </p:to>
                                    </p:set>
                                    <p:animEffect transition="in" filter="dissolve">
                                      <p:cBhvr>
                                        <p:cTn id="72" dur="500"/>
                                        <p:tgtEl>
                                          <p:spTgt spid="7">
                                            <p:graphicEl>
                                              <a:dgm id="{B448869C-DE5E-4C3B-B5E9-A416AC0868A2}"/>
                                            </p:graphicEl>
                                          </p:spTgt>
                                        </p:tgtEl>
                                      </p:cBhvr>
                                    </p:animEffect>
                                  </p:childTnLst>
                                </p:cTn>
                              </p:par>
                              <p:par>
                                <p:cTn id="73" presetID="9" presetClass="entr" presetSubtype="0" fill="hold" grpId="0" nodeType="withEffect">
                                  <p:stCondLst>
                                    <p:cond delay="0"/>
                                  </p:stCondLst>
                                  <p:childTnLst>
                                    <p:set>
                                      <p:cBhvr>
                                        <p:cTn id="74" dur="1" fill="hold">
                                          <p:stCondLst>
                                            <p:cond delay="0"/>
                                          </p:stCondLst>
                                        </p:cTn>
                                        <p:tgtEl>
                                          <p:spTgt spid="7">
                                            <p:graphicEl>
                                              <a:dgm id="{FCEBFF14-0B1B-4044-9EF7-68A5BBFA8EF0}"/>
                                            </p:graphicEl>
                                          </p:spTgt>
                                        </p:tgtEl>
                                        <p:attrNameLst>
                                          <p:attrName>style.visibility</p:attrName>
                                        </p:attrNameLst>
                                      </p:cBhvr>
                                      <p:to>
                                        <p:strVal val="visible"/>
                                      </p:to>
                                    </p:set>
                                    <p:animEffect transition="in" filter="dissolve">
                                      <p:cBhvr>
                                        <p:cTn id="75" dur="500"/>
                                        <p:tgtEl>
                                          <p:spTgt spid="7">
                                            <p:graphicEl>
                                              <a:dgm id="{FCEBFF14-0B1B-4044-9EF7-68A5BBFA8EF0}"/>
                                            </p:graphicEl>
                                          </p:spTgt>
                                        </p:tgtEl>
                                      </p:cBhvr>
                                    </p:animEffect>
                                  </p:childTnLst>
                                </p:cTn>
                              </p:par>
                            </p:childTnLst>
                          </p:cTn>
                        </p:par>
                      </p:childTnLst>
                    </p:cTn>
                  </p:par>
                  <p:par>
                    <p:cTn id="76" fill="hold">
                      <p:stCondLst>
                        <p:cond delay="indefinite"/>
                      </p:stCondLst>
                      <p:childTnLst>
                        <p:par>
                          <p:cTn id="77" fill="hold">
                            <p:stCondLst>
                              <p:cond delay="0"/>
                            </p:stCondLst>
                            <p:childTnLst>
                              <p:par>
                                <p:cTn id="78" presetID="9" presetClass="entr" presetSubtype="0" fill="hold" grpId="0" nodeType="clickEffect">
                                  <p:stCondLst>
                                    <p:cond delay="0"/>
                                  </p:stCondLst>
                                  <p:childTnLst>
                                    <p:set>
                                      <p:cBhvr>
                                        <p:cTn id="79" dur="1" fill="hold">
                                          <p:stCondLst>
                                            <p:cond delay="0"/>
                                          </p:stCondLst>
                                        </p:cTn>
                                        <p:tgtEl>
                                          <p:spTgt spid="7">
                                            <p:graphicEl>
                                              <a:dgm id="{FF78AF26-43BE-4503-8219-C50A317E9151}"/>
                                            </p:graphicEl>
                                          </p:spTgt>
                                        </p:tgtEl>
                                        <p:attrNameLst>
                                          <p:attrName>style.visibility</p:attrName>
                                        </p:attrNameLst>
                                      </p:cBhvr>
                                      <p:to>
                                        <p:strVal val="visible"/>
                                      </p:to>
                                    </p:set>
                                    <p:animEffect transition="in" filter="dissolve">
                                      <p:cBhvr>
                                        <p:cTn id="80" dur="500"/>
                                        <p:tgtEl>
                                          <p:spTgt spid="7">
                                            <p:graphicEl>
                                              <a:dgm id="{FF78AF26-43BE-4503-8219-C50A317E9151}"/>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one"/>
        </p:bldSub>
      </p:bldGraphic>
    </p:bldLst>
  </p:timing>
</p:sld>
</file>

<file path=ppt/slides/slide5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27615E2-63FE-D0B2-CAB1-00096A8E6D72}"/>
              </a:ext>
            </a:extLst>
          </p:cNvPr>
          <p:cNvSpPr>
            <a:spLocks noGrp="1"/>
          </p:cNvSpPr>
          <p:nvPr>
            <p:ph type="title"/>
          </p:nvPr>
        </p:nvSpPr>
        <p:spPr>
          <a:xfrm>
            <a:off x="1371597" y="348865"/>
            <a:ext cx="10044023" cy="877729"/>
          </a:xfrm>
        </p:spPr>
        <p:txBody>
          <a:bodyPr anchor="ctr">
            <a:normAutofit/>
          </a:bodyPr>
          <a:lstStyle/>
          <a:p>
            <a:r>
              <a:rPr lang="en-US" sz="4000">
                <a:solidFill>
                  <a:srgbClr val="FFFFFF"/>
                </a:solidFill>
              </a:rPr>
              <a:t>Light Therapy</a:t>
            </a:r>
          </a:p>
        </p:txBody>
      </p:sp>
      <p:graphicFrame>
        <p:nvGraphicFramePr>
          <p:cNvPr id="7" name="Content Placeholder 2">
            <a:extLst>
              <a:ext uri="{FF2B5EF4-FFF2-40B4-BE49-F238E27FC236}">
                <a16:creationId xmlns:a16="http://schemas.microsoft.com/office/drawing/2014/main" id="{AF48E82F-1F51-DB81-66D0-4C292A6E4E1D}"/>
              </a:ext>
            </a:extLst>
          </p:cNvPr>
          <p:cNvGraphicFramePr>
            <a:graphicFrameLocks noGrp="1"/>
          </p:cNvGraphicFramePr>
          <p:nvPr>
            <p:ph idx="1"/>
            <p:extLst>
              <p:ext uri="{D42A27DB-BD31-4B8C-83A1-F6EECF244321}">
                <p14:modId xmlns:p14="http://schemas.microsoft.com/office/powerpoint/2010/main" val="3922704653"/>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92153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graphicEl>
                                              <a:dgm id="{DD036484-2C28-470D-8646-8A2A60E1BBD4}"/>
                                            </p:graphicEl>
                                          </p:spTgt>
                                        </p:tgtEl>
                                        <p:attrNameLst>
                                          <p:attrName>style.visibility</p:attrName>
                                        </p:attrNameLst>
                                      </p:cBhvr>
                                      <p:to>
                                        <p:strVal val="visible"/>
                                      </p:to>
                                    </p:set>
                                    <p:animEffect transition="in" filter="dissolve">
                                      <p:cBhvr>
                                        <p:cTn id="7" dur="500"/>
                                        <p:tgtEl>
                                          <p:spTgt spid="7">
                                            <p:graphicEl>
                                              <a:dgm id="{DD036484-2C28-470D-8646-8A2A60E1BBD4}"/>
                                            </p:graphic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7">
                                            <p:graphicEl>
                                              <a:dgm id="{6719CC07-2B78-4126-AB6C-794288853587}"/>
                                            </p:graphicEl>
                                          </p:spTgt>
                                        </p:tgtEl>
                                        <p:attrNameLst>
                                          <p:attrName>style.visibility</p:attrName>
                                        </p:attrNameLst>
                                      </p:cBhvr>
                                      <p:to>
                                        <p:strVal val="visible"/>
                                      </p:to>
                                    </p:set>
                                    <p:animEffect transition="in" filter="dissolve">
                                      <p:cBhvr>
                                        <p:cTn id="10" dur="500"/>
                                        <p:tgtEl>
                                          <p:spTgt spid="7">
                                            <p:graphicEl>
                                              <a:dgm id="{6719CC07-2B78-4126-AB6C-794288853587}"/>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7">
                                            <p:graphicEl>
                                              <a:dgm id="{FBB8C476-847F-4C1B-8133-D89FE54CAFBC}"/>
                                            </p:graphicEl>
                                          </p:spTgt>
                                        </p:tgtEl>
                                        <p:attrNameLst>
                                          <p:attrName>style.visibility</p:attrName>
                                        </p:attrNameLst>
                                      </p:cBhvr>
                                      <p:to>
                                        <p:strVal val="visible"/>
                                      </p:to>
                                    </p:set>
                                    <p:animEffect transition="in" filter="dissolve">
                                      <p:cBhvr>
                                        <p:cTn id="15" dur="500"/>
                                        <p:tgtEl>
                                          <p:spTgt spid="7">
                                            <p:graphicEl>
                                              <a:dgm id="{FBB8C476-847F-4C1B-8133-D89FE54CAFBC}"/>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7">
                                            <p:graphicEl>
                                              <a:dgm id="{BA0694C4-4B95-4E1B-869A-D6EFF39535AE}"/>
                                            </p:graphicEl>
                                          </p:spTgt>
                                        </p:tgtEl>
                                        <p:attrNameLst>
                                          <p:attrName>style.visibility</p:attrName>
                                        </p:attrNameLst>
                                      </p:cBhvr>
                                      <p:to>
                                        <p:strVal val="visible"/>
                                      </p:to>
                                    </p:set>
                                    <p:animEffect transition="in" filter="dissolve">
                                      <p:cBhvr>
                                        <p:cTn id="20" dur="500"/>
                                        <p:tgtEl>
                                          <p:spTgt spid="7">
                                            <p:graphicEl>
                                              <a:dgm id="{BA0694C4-4B95-4E1B-869A-D6EFF39535AE}"/>
                                            </p:graphicEl>
                                          </p:spTgt>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7">
                                            <p:graphicEl>
                                              <a:dgm id="{2719248E-128D-420E-8392-51E3914AC604}"/>
                                            </p:graphicEl>
                                          </p:spTgt>
                                        </p:tgtEl>
                                        <p:attrNameLst>
                                          <p:attrName>style.visibility</p:attrName>
                                        </p:attrNameLst>
                                      </p:cBhvr>
                                      <p:to>
                                        <p:strVal val="visible"/>
                                      </p:to>
                                    </p:set>
                                    <p:animEffect transition="in" filter="dissolve">
                                      <p:cBhvr>
                                        <p:cTn id="23" dur="500"/>
                                        <p:tgtEl>
                                          <p:spTgt spid="7">
                                            <p:graphicEl>
                                              <a:dgm id="{2719248E-128D-420E-8392-51E3914AC604}"/>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7">
                                            <p:graphicEl>
                                              <a:dgm id="{17E9EDAA-3799-4127-8804-2715AA888F22}"/>
                                            </p:graphicEl>
                                          </p:spTgt>
                                        </p:tgtEl>
                                        <p:attrNameLst>
                                          <p:attrName>style.visibility</p:attrName>
                                        </p:attrNameLst>
                                      </p:cBhvr>
                                      <p:to>
                                        <p:strVal val="visible"/>
                                      </p:to>
                                    </p:set>
                                    <p:animEffect transition="in" filter="dissolve">
                                      <p:cBhvr>
                                        <p:cTn id="28" dur="500"/>
                                        <p:tgtEl>
                                          <p:spTgt spid="7">
                                            <p:graphicEl>
                                              <a:dgm id="{17E9EDAA-3799-4127-8804-2715AA888F22}"/>
                                            </p:graphicEl>
                                          </p:spTgt>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7">
                                            <p:graphicEl>
                                              <a:dgm id="{B017338C-435E-4096-B5CE-2D941A95DFBB}"/>
                                            </p:graphicEl>
                                          </p:spTgt>
                                        </p:tgtEl>
                                        <p:attrNameLst>
                                          <p:attrName>style.visibility</p:attrName>
                                        </p:attrNameLst>
                                      </p:cBhvr>
                                      <p:to>
                                        <p:strVal val="visible"/>
                                      </p:to>
                                    </p:set>
                                    <p:animEffect transition="in" filter="dissolve">
                                      <p:cBhvr>
                                        <p:cTn id="33" dur="500"/>
                                        <p:tgtEl>
                                          <p:spTgt spid="7">
                                            <p:graphicEl>
                                              <a:dgm id="{B017338C-435E-4096-B5CE-2D941A95DFBB}"/>
                                            </p:graphicEl>
                                          </p:spTgt>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7">
                                            <p:graphicEl>
                                              <a:dgm id="{D950B2CD-D94A-4711-8AA5-661C766D9A0C}"/>
                                            </p:graphicEl>
                                          </p:spTgt>
                                        </p:tgtEl>
                                        <p:attrNameLst>
                                          <p:attrName>style.visibility</p:attrName>
                                        </p:attrNameLst>
                                      </p:cBhvr>
                                      <p:to>
                                        <p:strVal val="visible"/>
                                      </p:to>
                                    </p:set>
                                    <p:animEffect transition="in" filter="dissolve">
                                      <p:cBhvr>
                                        <p:cTn id="36" dur="500"/>
                                        <p:tgtEl>
                                          <p:spTgt spid="7">
                                            <p:graphicEl>
                                              <a:dgm id="{D950B2CD-D94A-4711-8AA5-661C766D9A0C}"/>
                                            </p:graphicEl>
                                          </p:spTgt>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grpId="0" nodeType="clickEffect">
                                  <p:stCondLst>
                                    <p:cond delay="0"/>
                                  </p:stCondLst>
                                  <p:childTnLst>
                                    <p:set>
                                      <p:cBhvr>
                                        <p:cTn id="40" dur="1" fill="hold">
                                          <p:stCondLst>
                                            <p:cond delay="0"/>
                                          </p:stCondLst>
                                        </p:cTn>
                                        <p:tgtEl>
                                          <p:spTgt spid="7">
                                            <p:graphicEl>
                                              <a:dgm id="{18E6EC51-0B38-4C8C-9584-35B1E44807D8}"/>
                                            </p:graphicEl>
                                          </p:spTgt>
                                        </p:tgtEl>
                                        <p:attrNameLst>
                                          <p:attrName>style.visibility</p:attrName>
                                        </p:attrNameLst>
                                      </p:cBhvr>
                                      <p:to>
                                        <p:strVal val="visible"/>
                                      </p:to>
                                    </p:set>
                                    <p:animEffect transition="in" filter="dissolve">
                                      <p:cBhvr>
                                        <p:cTn id="41" dur="500"/>
                                        <p:tgtEl>
                                          <p:spTgt spid="7">
                                            <p:graphicEl>
                                              <a:dgm id="{18E6EC51-0B38-4C8C-9584-35B1E44807D8}"/>
                                            </p:graphicEl>
                                          </p:spTgt>
                                        </p:tgtEl>
                                      </p:cBhvr>
                                    </p:animEffect>
                                  </p:childTnLst>
                                </p:cTn>
                              </p:par>
                            </p:childTnLst>
                          </p:cTn>
                        </p:par>
                      </p:childTnLst>
                    </p:cTn>
                  </p:par>
                  <p:par>
                    <p:cTn id="42" fill="hold">
                      <p:stCondLst>
                        <p:cond delay="indefinite"/>
                      </p:stCondLst>
                      <p:childTnLst>
                        <p:par>
                          <p:cTn id="43" fill="hold">
                            <p:stCondLst>
                              <p:cond delay="0"/>
                            </p:stCondLst>
                            <p:childTnLst>
                              <p:par>
                                <p:cTn id="44" presetID="9" presetClass="entr" presetSubtype="0" fill="hold" grpId="0" nodeType="clickEffect">
                                  <p:stCondLst>
                                    <p:cond delay="0"/>
                                  </p:stCondLst>
                                  <p:childTnLst>
                                    <p:set>
                                      <p:cBhvr>
                                        <p:cTn id="45" dur="1" fill="hold">
                                          <p:stCondLst>
                                            <p:cond delay="0"/>
                                          </p:stCondLst>
                                        </p:cTn>
                                        <p:tgtEl>
                                          <p:spTgt spid="7">
                                            <p:graphicEl>
                                              <a:dgm id="{D59CEE2D-BFE2-4391-92BC-58BA12B94691}"/>
                                            </p:graphicEl>
                                          </p:spTgt>
                                        </p:tgtEl>
                                        <p:attrNameLst>
                                          <p:attrName>style.visibility</p:attrName>
                                        </p:attrNameLst>
                                      </p:cBhvr>
                                      <p:to>
                                        <p:strVal val="visible"/>
                                      </p:to>
                                    </p:set>
                                    <p:animEffect transition="in" filter="dissolve">
                                      <p:cBhvr>
                                        <p:cTn id="46" dur="500"/>
                                        <p:tgtEl>
                                          <p:spTgt spid="7">
                                            <p:graphicEl>
                                              <a:dgm id="{D59CEE2D-BFE2-4391-92BC-58BA12B94691}"/>
                                            </p:graphicEl>
                                          </p:spTgt>
                                        </p:tgtEl>
                                      </p:cBhvr>
                                    </p:animEffect>
                                  </p:childTnLst>
                                </p:cTn>
                              </p:par>
                              <p:par>
                                <p:cTn id="47" presetID="9" presetClass="entr" presetSubtype="0" fill="hold" grpId="0" nodeType="withEffect">
                                  <p:stCondLst>
                                    <p:cond delay="0"/>
                                  </p:stCondLst>
                                  <p:childTnLst>
                                    <p:set>
                                      <p:cBhvr>
                                        <p:cTn id="48" dur="1" fill="hold">
                                          <p:stCondLst>
                                            <p:cond delay="0"/>
                                          </p:stCondLst>
                                        </p:cTn>
                                        <p:tgtEl>
                                          <p:spTgt spid="7">
                                            <p:graphicEl>
                                              <a:dgm id="{60F605EF-CBDC-46EF-A7B2-EACDCF3F849B}"/>
                                            </p:graphicEl>
                                          </p:spTgt>
                                        </p:tgtEl>
                                        <p:attrNameLst>
                                          <p:attrName>style.visibility</p:attrName>
                                        </p:attrNameLst>
                                      </p:cBhvr>
                                      <p:to>
                                        <p:strVal val="visible"/>
                                      </p:to>
                                    </p:set>
                                    <p:animEffect transition="in" filter="dissolve">
                                      <p:cBhvr>
                                        <p:cTn id="49" dur="500"/>
                                        <p:tgtEl>
                                          <p:spTgt spid="7">
                                            <p:graphicEl>
                                              <a:dgm id="{60F605EF-CBDC-46EF-A7B2-EACDCF3F849B}"/>
                                            </p:graphicEl>
                                          </p:spTgt>
                                        </p:tgtEl>
                                      </p:cBhvr>
                                    </p:animEffect>
                                  </p:childTnLst>
                                </p:cTn>
                              </p:par>
                            </p:childTnLst>
                          </p:cTn>
                        </p:par>
                      </p:childTnLst>
                    </p:cTn>
                  </p:par>
                  <p:par>
                    <p:cTn id="50" fill="hold">
                      <p:stCondLst>
                        <p:cond delay="indefinite"/>
                      </p:stCondLst>
                      <p:childTnLst>
                        <p:par>
                          <p:cTn id="51" fill="hold">
                            <p:stCondLst>
                              <p:cond delay="0"/>
                            </p:stCondLst>
                            <p:childTnLst>
                              <p:par>
                                <p:cTn id="52" presetID="9" presetClass="entr" presetSubtype="0" fill="hold" grpId="0" nodeType="clickEffect">
                                  <p:stCondLst>
                                    <p:cond delay="0"/>
                                  </p:stCondLst>
                                  <p:childTnLst>
                                    <p:set>
                                      <p:cBhvr>
                                        <p:cTn id="53" dur="1" fill="hold">
                                          <p:stCondLst>
                                            <p:cond delay="0"/>
                                          </p:stCondLst>
                                        </p:cTn>
                                        <p:tgtEl>
                                          <p:spTgt spid="7">
                                            <p:graphicEl>
                                              <a:dgm id="{095DF2AD-6483-41FC-9364-C1F94CB632C0}"/>
                                            </p:graphicEl>
                                          </p:spTgt>
                                        </p:tgtEl>
                                        <p:attrNameLst>
                                          <p:attrName>style.visibility</p:attrName>
                                        </p:attrNameLst>
                                      </p:cBhvr>
                                      <p:to>
                                        <p:strVal val="visible"/>
                                      </p:to>
                                    </p:set>
                                    <p:animEffect transition="in" filter="dissolve">
                                      <p:cBhvr>
                                        <p:cTn id="54" dur="500"/>
                                        <p:tgtEl>
                                          <p:spTgt spid="7">
                                            <p:graphicEl>
                                              <a:dgm id="{095DF2AD-6483-41FC-9364-C1F94CB632C0}"/>
                                            </p:graphicEl>
                                          </p:spTgt>
                                        </p:tgtEl>
                                      </p:cBhvr>
                                    </p:animEffect>
                                  </p:childTnLst>
                                </p:cTn>
                              </p:par>
                            </p:childTnLst>
                          </p:cTn>
                        </p:par>
                      </p:childTnLst>
                    </p:cTn>
                  </p:par>
                  <p:par>
                    <p:cTn id="55" fill="hold">
                      <p:stCondLst>
                        <p:cond delay="indefinite"/>
                      </p:stCondLst>
                      <p:childTnLst>
                        <p:par>
                          <p:cTn id="56" fill="hold">
                            <p:stCondLst>
                              <p:cond delay="0"/>
                            </p:stCondLst>
                            <p:childTnLst>
                              <p:par>
                                <p:cTn id="57" presetID="9" presetClass="entr" presetSubtype="0" fill="hold" grpId="0" nodeType="clickEffect">
                                  <p:stCondLst>
                                    <p:cond delay="0"/>
                                  </p:stCondLst>
                                  <p:childTnLst>
                                    <p:set>
                                      <p:cBhvr>
                                        <p:cTn id="58" dur="1" fill="hold">
                                          <p:stCondLst>
                                            <p:cond delay="0"/>
                                          </p:stCondLst>
                                        </p:cTn>
                                        <p:tgtEl>
                                          <p:spTgt spid="7">
                                            <p:graphicEl>
                                              <a:dgm id="{E2DCFCCA-F88B-4F5B-8AE6-076C1CF5D60A}"/>
                                            </p:graphicEl>
                                          </p:spTgt>
                                        </p:tgtEl>
                                        <p:attrNameLst>
                                          <p:attrName>style.visibility</p:attrName>
                                        </p:attrNameLst>
                                      </p:cBhvr>
                                      <p:to>
                                        <p:strVal val="visible"/>
                                      </p:to>
                                    </p:set>
                                    <p:animEffect transition="in" filter="dissolve">
                                      <p:cBhvr>
                                        <p:cTn id="59" dur="500"/>
                                        <p:tgtEl>
                                          <p:spTgt spid="7">
                                            <p:graphicEl>
                                              <a:dgm id="{E2DCFCCA-F88B-4F5B-8AE6-076C1CF5D60A}"/>
                                            </p:graphicEl>
                                          </p:spTgt>
                                        </p:tgtEl>
                                      </p:cBhvr>
                                    </p:animEffect>
                                  </p:childTnLst>
                                </p:cTn>
                              </p:par>
                              <p:par>
                                <p:cTn id="60" presetID="9" presetClass="entr" presetSubtype="0" fill="hold" grpId="0" nodeType="withEffect">
                                  <p:stCondLst>
                                    <p:cond delay="0"/>
                                  </p:stCondLst>
                                  <p:childTnLst>
                                    <p:set>
                                      <p:cBhvr>
                                        <p:cTn id="61" dur="1" fill="hold">
                                          <p:stCondLst>
                                            <p:cond delay="0"/>
                                          </p:stCondLst>
                                        </p:cTn>
                                        <p:tgtEl>
                                          <p:spTgt spid="7">
                                            <p:graphicEl>
                                              <a:dgm id="{380E2BC3-9A2F-4DFB-98BF-1C6E8A2CBD71}"/>
                                            </p:graphicEl>
                                          </p:spTgt>
                                        </p:tgtEl>
                                        <p:attrNameLst>
                                          <p:attrName>style.visibility</p:attrName>
                                        </p:attrNameLst>
                                      </p:cBhvr>
                                      <p:to>
                                        <p:strVal val="visible"/>
                                      </p:to>
                                    </p:set>
                                    <p:animEffect transition="in" filter="dissolve">
                                      <p:cBhvr>
                                        <p:cTn id="62" dur="500"/>
                                        <p:tgtEl>
                                          <p:spTgt spid="7">
                                            <p:graphicEl>
                                              <a:dgm id="{380E2BC3-9A2F-4DFB-98BF-1C6E8A2CBD71}"/>
                                            </p:graphicEl>
                                          </p:spTgt>
                                        </p:tgtEl>
                                      </p:cBhvr>
                                    </p:animEffect>
                                  </p:childTnLst>
                                </p:cTn>
                              </p:par>
                            </p:childTnLst>
                          </p:cTn>
                        </p:par>
                      </p:childTnLst>
                    </p:cTn>
                  </p:par>
                  <p:par>
                    <p:cTn id="63" fill="hold">
                      <p:stCondLst>
                        <p:cond delay="indefinite"/>
                      </p:stCondLst>
                      <p:childTnLst>
                        <p:par>
                          <p:cTn id="64" fill="hold">
                            <p:stCondLst>
                              <p:cond delay="0"/>
                            </p:stCondLst>
                            <p:childTnLst>
                              <p:par>
                                <p:cTn id="65" presetID="9" presetClass="entr" presetSubtype="0" fill="hold" grpId="0" nodeType="clickEffect">
                                  <p:stCondLst>
                                    <p:cond delay="0"/>
                                  </p:stCondLst>
                                  <p:childTnLst>
                                    <p:set>
                                      <p:cBhvr>
                                        <p:cTn id="66" dur="1" fill="hold">
                                          <p:stCondLst>
                                            <p:cond delay="0"/>
                                          </p:stCondLst>
                                        </p:cTn>
                                        <p:tgtEl>
                                          <p:spTgt spid="7">
                                            <p:graphicEl>
                                              <a:dgm id="{AE0E0C52-EE92-4293-ACAF-17D5D12C69A1}"/>
                                            </p:graphicEl>
                                          </p:spTgt>
                                        </p:tgtEl>
                                        <p:attrNameLst>
                                          <p:attrName>style.visibility</p:attrName>
                                        </p:attrNameLst>
                                      </p:cBhvr>
                                      <p:to>
                                        <p:strVal val="visible"/>
                                      </p:to>
                                    </p:set>
                                    <p:animEffect transition="in" filter="dissolve">
                                      <p:cBhvr>
                                        <p:cTn id="67" dur="500"/>
                                        <p:tgtEl>
                                          <p:spTgt spid="7">
                                            <p:graphicEl>
                                              <a:dgm id="{AE0E0C52-EE92-4293-ACAF-17D5D12C69A1}"/>
                                            </p:graphicEl>
                                          </p:spTgt>
                                        </p:tgtEl>
                                      </p:cBhvr>
                                    </p:animEffect>
                                  </p:childTnLst>
                                </p:cTn>
                              </p:par>
                            </p:childTnLst>
                          </p:cTn>
                        </p:par>
                      </p:childTnLst>
                    </p:cTn>
                  </p:par>
                  <p:par>
                    <p:cTn id="68" fill="hold">
                      <p:stCondLst>
                        <p:cond delay="indefinite"/>
                      </p:stCondLst>
                      <p:childTnLst>
                        <p:par>
                          <p:cTn id="69" fill="hold">
                            <p:stCondLst>
                              <p:cond delay="0"/>
                            </p:stCondLst>
                            <p:childTnLst>
                              <p:par>
                                <p:cTn id="70" presetID="9" presetClass="entr" presetSubtype="0" fill="hold" grpId="0" nodeType="clickEffect">
                                  <p:stCondLst>
                                    <p:cond delay="0"/>
                                  </p:stCondLst>
                                  <p:childTnLst>
                                    <p:set>
                                      <p:cBhvr>
                                        <p:cTn id="71" dur="1" fill="hold">
                                          <p:stCondLst>
                                            <p:cond delay="0"/>
                                          </p:stCondLst>
                                        </p:cTn>
                                        <p:tgtEl>
                                          <p:spTgt spid="7">
                                            <p:graphicEl>
                                              <a:dgm id="{733D5E9C-FB0F-4E8E-BFCB-3BCE49ED3EA3}"/>
                                            </p:graphicEl>
                                          </p:spTgt>
                                        </p:tgtEl>
                                        <p:attrNameLst>
                                          <p:attrName>style.visibility</p:attrName>
                                        </p:attrNameLst>
                                      </p:cBhvr>
                                      <p:to>
                                        <p:strVal val="visible"/>
                                      </p:to>
                                    </p:set>
                                    <p:animEffect transition="in" filter="dissolve">
                                      <p:cBhvr>
                                        <p:cTn id="72" dur="500"/>
                                        <p:tgtEl>
                                          <p:spTgt spid="7">
                                            <p:graphicEl>
                                              <a:dgm id="{733D5E9C-FB0F-4E8E-BFCB-3BCE49ED3EA3}"/>
                                            </p:graphicEl>
                                          </p:spTgt>
                                        </p:tgtEl>
                                      </p:cBhvr>
                                    </p:animEffect>
                                  </p:childTnLst>
                                </p:cTn>
                              </p:par>
                              <p:par>
                                <p:cTn id="73" presetID="9" presetClass="entr" presetSubtype="0" fill="hold" grpId="0" nodeType="withEffect">
                                  <p:stCondLst>
                                    <p:cond delay="0"/>
                                  </p:stCondLst>
                                  <p:childTnLst>
                                    <p:set>
                                      <p:cBhvr>
                                        <p:cTn id="74" dur="1" fill="hold">
                                          <p:stCondLst>
                                            <p:cond delay="0"/>
                                          </p:stCondLst>
                                        </p:cTn>
                                        <p:tgtEl>
                                          <p:spTgt spid="7">
                                            <p:graphicEl>
                                              <a:dgm id="{BCE3E127-0037-42FE-83A8-942ECF97857B}"/>
                                            </p:graphicEl>
                                          </p:spTgt>
                                        </p:tgtEl>
                                        <p:attrNameLst>
                                          <p:attrName>style.visibility</p:attrName>
                                        </p:attrNameLst>
                                      </p:cBhvr>
                                      <p:to>
                                        <p:strVal val="visible"/>
                                      </p:to>
                                    </p:set>
                                    <p:animEffect transition="in" filter="dissolve">
                                      <p:cBhvr>
                                        <p:cTn id="75" dur="500"/>
                                        <p:tgtEl>
                                          <p:spTgt spid="7">
                                            <p:graphicEl>
                                              <a:dgm id="{BCE3E127-0037-42FE-83A8-942ECF97857B}"/>
                                            </p:graphicEl>
                                          </p:spTgt>
                                        </p:tgtEl>
                                      </p:cBhvr>
                                    </p:animEffect>
                                  </p:childTnLst>
                                </p:cTn>
                              </p:par>
                            </p:childTnLst>
                          </p:cTn>
                        </p:par>
                      </p:childTnLst>
                    </p:cTn>
                  </p:par>
                  <p:par>
                    <p:cTn id="76" fill="hold">
                      <p:stCondLst>
                        <p:cond delay="indefinite"/>
                      </p:stCondLst>
                      <p:childTnLst>
                        <p:par>
                          <p:cTn id="77" fill="hold">
                            <p:stCondLst>
                              <p:cond delay="0"/>
                            </p:stCondLst>
                            <p:childTnLst>
                              <p:par>
                                <p:cTn id="78" presetID="9" presetClass="entr" presetSubtype="0" fill="hold" grpId="0" nodeType="clickEffect">
                                  <p:stCondLst>
                                    <p:cond delay="0"/>
                                  </p:stCondLst>
                                  <p:childTnLst>
                                    <p:set>
                                      <p:cBhvr>
                                        <p:cTn id="79" dur="1" fill="hold">
                                          <p:stCondLst>
                                            <p:cond delay="0"/>
                                          </p:stCondLst>
                                        </p:cTn>
                                        <p:tgtEl>
                                          <p:spTgt spid="7">
                                            <p:graphicEl>
                                              <a:dgm id="{841EAA42-A625-48DB-A78C-F75483E8C17F}"/>
                                            </p:graphicEl>
                                          </p:spTgt>
                                        </p:tgtEl>
                                        <p:attrNameLst>
                                          <p:attrName>style.visibility</p:attrName>
                                        </p:attrNameLst>
                                      </p:cBhvr>
                                      <p:to>
                                        <p:strVal val="visible"/>
                                      </p:to>
                                    </p:set>
                                    <p:animEffect transition="in" filter="dissolve">
                                      <p:cBhvr>
                                        <p:cTn id="80" dur="500"/>
                                        <p:tgtEl>
                                          <p:spTgt spid="7">
                                            <p:graphicEl>
                                              <a:dgm id="{841EAA42-A625-48DB-A78C-F75483E8C17F}"/>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uiExpand="1">
        <p:bldSub>
          <a:bldDgm bld="one"/>
        </p:bldSub>
      </p:bldGraphic>
    </p:bldLst>
  </p:timing>
</p:sld>
</file>

<file path=ppt/slides/slide5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6794A95-DC1C-CCAE-872D-F8581F854F56}"/>
              </a:ext>
            </a:extLst>
          </p:cNvPr>
          <p:cNvSpPr>
            <a:spLocks noGrp="1"/>
          </p:cNvSpPr>
          <p:nvPr>
            <p:ph type="title"/>
          </p:nvPr>
        </p:nvSpPr>
        <p:spPr>
          <a:xfrm>
            <a:off x="1371597" y="348865"/>
            <a:ext cx="10044023" cy="877729"/>
          </a:xfrm>
        </p:spPr>
        <p:txBody>
          <a:bodyPr anchor="ctr">
            <a:normAutofit/>
          </a:bodyPr>
          <a:lstStyle/>
          <a:p>
            <a:r>
              <a:rPr lang="en-US" sz="4000">
                <a:solidFill>
                  <a:srgbClr val="FFFFFF"/>
                </a:solidFill>
              </a:rPr>
              <a:t>Alcohol/Nicotine</a:t>
            </a:r>
          </a:p>
        </p:txBody>
      </p:sp>
      <p:graphicFrame>
        <p:nvGraphicFramePr>
          <p:cNvPr id="7" name="Content Placeholder 2">
            <a:extLst>
              <a:ext uri="{FF2B5EF4-FFF2-40B4-BE49-F238E27FC236}">
                <a16:creationId xmlns:a16="http://schemas.microsoft.com/office/drawing/2014/main" id="{A4A18D69-5849-6F36-8384-1761225E4012}"/>
              </a:ext>
            </a:extLst>
          </p:cNvPr>
          <p:cNvGraphicFramePr>
            <a:graphicFrameLocks noGrp="1"/>
          </p:cNvGraphicFramePr>
          <p:nvPr>
            <p:ph idx="1"/>
            <p:extLst>
              <p:ext uri="{D42A27DB-BD31-4B8C-83A1-F6EECF244321}">
                <p14:modId xmlns:p14="http://schemas.microsoft.com/office/powerpoint/2010/main" val="4139417866"/>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4936164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4E37431-20F0-4DD6-84A9-ED2B644943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AE98B72-66C6-4AB4-AF0D-BA830DE863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07EAFC6-733F-403D-BB4D-05A3A2874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7A36730-4CB0-4F61-AD11-A44C976583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C69C79E1-F916-4929-A4F3-DE763D4BFA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767334AB-16BD-4EC7-8C6B-4B51716009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35C2DAC-70A5-871E-BC85-AD36804B5B07}"/>
              </a:ext>
            </a:extLst>
          </p:cNvPr>
          <p:cNvSpPr>
            <a:spLocks noGrp="1"/>
          </p:cNvSpPr>
          <p:nvPr>
            <p:ph type="title"/>
          </p:nvPr>
        </p:nvSpPr>
        <p:spPr>
          <a:xfrm>
            <a:off x="660042" y="891652"/>
            <a:ext cx="4412021" cy="3030724"/>
          </a:xfrm>
        </p:spPr>
        <p:txBody>
          <a:bodyPr vert="horz" lIns="91440" tIns="45720" rIns="91440" bIns="45720" rtlCol="0" anchor="b">
            <a:normAutofit/>
          </a:bodyPr>
          <a:lstStyle/>
          <a:p>
            <a:pPr algn="r"/>
            <a:r>
              <a:rPr lang="en-US" sz="4000" kern="1200">
                <a:solidFill>
                  <a:srgbClr val="FFFFFF"/>
                </a:solidFill>
                <a:latin typeface="+mj-lt"/>
                <a:ea typeface="+mj-ea"/>
                <a:cs typeface="+mj-cs"/>
              </a:rPr>
              <a:t>Caffeine Management</a:t>
            </a:r>
          </a:p>
        </p:txBody>
      </p:sp>
      <p:graphicFrame>
        <p:nvGraphicFramePr>
          <p:cNvPr id="5" name="Content Placeholder 4">
            <a:extLst>
              <a:ext uri="{FF2B5EF4-FFF2-40B4-BE49-F238E27FC236}">
                <a16:creationId xmlns:a16="http://schemas.microsoft.com/office/drawing/2014/main" id="{96BDC029-B287-4F04-F0DE-9EEAC7DE4B08}"/>
              </a:ext>
            </a:extLst>
          </p:cNvPr>
          <p:cNvGraphicFramePr>
            <a:graphicFrameLocks noGrp="1"/>
          </p:cNvGraphicFramePr>
          <p:nvPr>
            <p:ph idx="1"/>
            <p:extLst>
              <p:ext uri="{D42A27DB-BD31-4B8C-83A1-F6EECF244321}">
                <p14:modId xmlns:p14="http://schemas.microsoft.com/office/powerpoint/2010/main" val="3598672889"/>
              </p:ext>
            </p:extLst>
          </p:nvPr>
        </p:nvGraphicFramePr>
        <p:xfrm>
          <a:off x="6096000" y="1370911"/>
          <a:ext cx="5608321" cy="4071728"/>
        </p:xfrm>
        <a:graphic>
          <a:graphicData uri="http://schemas.openxmlformats.org/drawingml/2006/table">
            <a:tbl>
              <a:tblPr firstRow="1" bandRow="1">
                <a:solidFill>
                  <a:schemeClr val="accent1">
                    <a:lumMod val="20000"/>
                    <a:lumOff val="80000"/>
                  </a:schemeClr>
                </a:solidFill>
              </a:tblPr>
              <a:tblGrid>
                <a:gridCol w="3442021">
                  <a:extLst>
                    <a:ext uri="{9D8B030D-6E8A-4147-A177-3AD203B41FA5}">
                      <a16:colId xmlns:a16="http://schemas.microsoft.com/office/drawing/2014/main" val="134061202"/>
                    </a:ext>
                  </a:extLst>
                </a:gridCol>
                <a:gridCol w="2166300">
                  <a:extLst>
                    <a:ext uri="{9D8B030D-6E8A-4147-A177-3AD203B41FA5}">
                      <a16:colId xmlns:a16="http://schemas.microsoft.com/office/drawing/2014/main" val="416835994"/>
                    </a:ext>
                  </a:extLst>
                </a:gridCol>
              </a:tblGrid>
              <a:tr h="685320">
                <a:tc>
                  <a:txBody>
                    <a:bodyPr/>
                    <a:lstStyle/>
                    <a:p>
                      <a:pPr algn="l" fontAlgn="ctr"/>
                      <a:r>
                        <a:rPr lang="en-US" sz="1700" b="1" cap="all" spc="60">
                          <a:solidFill>
                            <a:schemeClr val="tx1"/>
                          </a:solidFill>
                          <a:effectLst/>
                          <a:latin typeface="+mn-lt"/>
                        </a:rPr>
                        <a:t>Beverage</a:t>
                      </a:r>
                    </a:p>
                  </a:txBody>
                  <a:tcPr marL="190366" marR="190366" marT="190366" marB="190366" anchor="ctr">
                    <a:lnL w="12700" cmpd="sng">
                      <a:noFill/>
                    </a:lnL>
                    <a:lnR w="12700" cmpd="sng">
                      <a:noFill/>
                    </a:lnR>
                    <a:lnT w="12700" cmpd="sng">
                      <a:noFill/>
                    </a:lnT>
                    <a:lnB w="38100" cmpd="sng">
                      <a:noFill/>
                    </a:lnB>
                    <a:noFill/>
                  </a:tcPr>
                </a:tc>
                <a:tc>
                  <a:txBody>
                    <a:bodyPr/>
                    <a:lstStyle/>
                    <a:p>
                      <a:pPr algn="l" fontAlgn="ctr"/>
                      <a:r>
                        <a:rPr lang="en-US" sz="1700" b="1" cap="all" spc="60">
                          <a:solidFill>
                            <a:schemeClr val="tx1"/>
                          </a:solidFill>
                          <a:effectLst/>
                          <a:latin typeface="+mn-lt"/>
                        </a:rPr>
                        <a:t>Caffeine</a:t>
                      </a:r>
                    </a:p>
                  </a:txBody>
                  <a:tcPr marL="190366" marR="190366" marT="190366" marB="190366" anchor="ctr">
                    <a:lnL w="12700" cmpd="sng">
                      <a:noFill/>
                    </a:lnL>
                    <a:lnR w="12700" cmpd="sng">
                      <a:noFill/>
                    </a:lnR>
                    <a:lnT w="12700" cmpd="sng">
                      <a:noFill/>
                    </a:lnT>
                    <a:lnB w="38100" cmpd="sng">
                      <a:noFill/>
                    </a:lnB>
                    <a:noFill/>
                  </a:tcPr>
                </a:tc>
                <a:extLst>
                  <a:ext uri="{0D108BD9-81ED-4DB2-BD59-A6C34878D82A}">
                    <a16:rowId xmlns:a16="http://schemas.microsoft.com/office/drawing/2014/main" val="3888357616"/>
                  </a:ext>
                </a:extLst>
              </a:tr>
              <a:tr h="846602">
                <a:tc>
                  <a:txBody>
                    <a:bodyPr/>
                    <a:lstStyle/>
                    <a:p>
                      <a:pPr fontAlgn="ctr"/>
                      <a:r>
                        <a:rPr lang="en-US" sz="2200" b="0" cap="none" spc="0">
                          <a:solidFill>
                            <a:schemeClr val="tx1"/>
                          </a:solidFill>
                          <a:effectLst/>
                          <a:latin typeface="+mn-lt"/>
                        </a:rPr>
                        <a:t>8 ounce cup of coffee</a:t>
                      </a:r>
                    </a:p>
                  </a:txBody>
                  <a:tcPr marL="304058" marR="264398" marT="330497" marB="126911" anchor="ctr">
                    <a:lnL w="12700" cmpd="sng">
                      <a:noFill/>
                      <a:prstDash val="solid"/>
                    </a:lnL>
                    <a:lnR w="12700" cmpd="sng">
                      <a:noFill/>
                      <a:prstDash val="solid"/>
                    </a:lnR>
                    <a:lnT w="38100" cmpd="sng">
                      <a:noFill/>
                    </a:lnT>
                    <a:lnB w="12700" cmpd="sng">
                      <a:noFill/>
                      <a:prstDash val="solid"/>
                    </a:lnB>
                    <a:noFill/>
                  </a:tcPr>
                </a:tc>
                <a:tc>
                  <a:txBody>
                    <a:bodyPr/>
                    <a:lstStyle/>
                    <a:p>
                      <a:pPr fontAlgn="ctr"/>
                      <a:r>
                        <a:rPr lang="en-US" sz="2200" b="0" cap="none" spc="0">
                          <a:solidFill>
                            <a:schemeClr val="tx1"/>
                          </a:solidFill>
                          <a:effectLst/>
                          <a:latin typeface="+mn-lt"/>
                        </a:rPr>
                        <a:t>95 – 200mg</a:t>
                      </a:r>
                    </a:p>
                  </a:txBody>
                  <a:tcPr marL="237958" marR="264398" marT="330497" marB="126911" anchor="ctr">
                    <a:lnL w="12700" cmpd="sng">
                      <a:noFill/>
                      <a:prstDash val="solid"/>
                    </a:lnL>
                    <a:lnR w="12700" cmpd="sng">
                      <a:noFill/>
                      <a:prstDash val="solid"/>
                    </a:lnR>
                    <a:lnT w="38100" cmpd="sng">
                      <a:noFill/>
                    </a:lnT>
                    <a:lnB w="12700" cmpd="sng">
                      <a:noFill/>
                      <a:prstDash val="solid"/>
                    </a:lnB>
                    <a:noFill/>
                  </a:tcPr>
                </a:tc>
                <a:extLst>
                  <a:ext uri="{0D108BD9-81ED-4DB2-BD59-A6C34878D82A}">
                    <a16:rowId xmlns:a16="http://schemas.microsoft.com/office/drawing/2014/main" val="4266872572"/>
                  </a:ext>
                </a:extLst>
              </a:tr>
              <a:tr h="846602">
                <a:tc>
                  <a:txBody>
                    <a:bodyPr/>
                    <a:lstStyle/>
                    <a:p>
                      <a:pPr fontAlgn="ctr"/>
                      <a:r>
                        <a:rPr lang="en-US" sz="2200" b="0" cap="none" spc="0">
                          <a:solidFill>
                            <a:schemeClr val="tx1"/>
                          </a:solidFill>
                          <a:effectLst/>
                          <a:latin typeface="+mn-lt"/>
                        </a:rPr>
                        <a:t>8 ounce energy drink</a:t>
                      </a:r>
                    </a:p>
                  </a:txBody>
                  <a:tcPr marL="304058" marR="264398" marT="330497" marB="126911" anchor="ctr">
                    <a:lnL w="12700" cmpd="sng">
                      <a:noFill/>
                      <a:prstDash val="solid"/>
                    </a:lnL>
                    <a:lnR w="12700" cmpd="sng">
                      <a:noFill/>
                      <a:prstDash val="solid"/>
                    </a:lnR>
                    <a:lnT w="12700" cmpd="sng">
                      <a:noFill/>
                      <a:prstDash val="solid"/>
                    </a:lnT>
                    <a:lnB w="12700" cmpd="sng">
                      <a:noFill/>
                      <a:prstDash val="solid"/>
                    </a:lnB>
                    <a:solidFill>
                      <a:srgbClr val="DAE3F3">
                        <a:alpha val="50196"/>
                      </a:srgbClr>
                    </a:solidFill>
                  </a:tcPr>
                </a:tc>
                <a:tc>
                  <a:txBody>
                    <a:bodyPr/>
                    <a:lstStyle/>
                    <a:p>
                      <a:pPr fontAlgn="ctr"/>
                      <a:r>
                        <a:rPr lang="en-US" sz="2200" b="0" cap="none" spc="0">
                          <a:solidFill>
                            <a:schemeClr val="tx1"/>
                          </a:solidFill>
                          <a:effectLst/>
                          <a:latin typeface="+mn-lt"/>
                        </a:rPr>
                        <a:t>70 – 100mg</a:t>
                      </a:r>
                    </a:p>
                  </a:txBody>
                  <a:tcPr marL="237958" marR="264398" marT="330497" marB="126911" anchor="ctr">
                    <a:lnL w="12700" cmpd="sng">
                      <a:noFill/>
                      <a:prstDash val="solid"/>
                    </a:lnL>
                    <a:lnR w="12700" cmpd="sng">
                      <a:noFill/>
                      <a:prstDash val="solid"/>
                    </a:lnR>
                    <a:lnT w="12700" cmpd="sng">
                      <a:noFill/>
                      <a:prstDash val="solid"/>
                    </a:lnT>
                    <a:lnB w="12700" cmpd="sng">
                      <a:noFill/>
                      <a:prstDash val="solid"/>
                    </a:lnB>
                    <a:solidFill>
                      <a:srgbClr val="DAE3F3">
                        <a:alpha val="50196"/>
                      </a:srgbClr>
                    </a:solidFill>
                  </a:tcPr>
                </a:tc>
                <a:extLst>
                  <a:ext uri="{0D108BD9-81ED-4DB2-BD59-A6C34878D82A}">
                    <a16:rowId xmlns:a16="http://schemas.microsoft.com/office/drawing/2014/main" val="3355043564"/>
                  </a:ext>
                </a:extLst>
              </a:tr>
              <a:tr h="846602">
                <a:tc>
                  <a:txBody>
                    <a:bodyPr/>
                    <a:lstStyle/>
                    <a:p>
                      <a:pPr fontAlgn="ctr"/>
                      <a:r>
                        <a:rPr lang="en-US" sz="2200" b="0" cap="none" spc="0">
                          <a:solidFill>
                            <a:schemeClr val="tx1"/>
                          </a:solidFill>
                          <a:effectLst/>
                          <a:latin typeface="+mn-lt"/>
                        </a:rPr>
                        <a:t>12 ounce soda</a:t>
                      </a:r>
                    </a:p>
                  </a:txBody>
                  <a:tcPr marL="304058" marR="264398" marT="330497" marB="126911" anchor="ctr">
                    <a:lnL w="12700" cmpd="sng">
                      <a:noFill/>
                      <a:prstDash val="solid"/>
                    </a:lnL>
                    <a:lnR w="12700" cmpd="sng">
                      <a:noFill/>
                      <a:prstDash val="solid"/>
                    </a:lnR>
                    <a:lnT w="12700" cmpd="sng">
                      <a:noFill/>
                      <a:prstDash val="solid"/>
                    </a:lnT>
                    <a:lnB w="12700" cmpd="sng">
                      <a:noFill/>
                      <a:prstDash val="solid"/>
                    </a:lnB>
                    <a:noFill/>
                  </a:tcPr>
                </a:tc>
                <a:tc>
                  <a:txBody>
                    <a:bodyPr/>
                    <a:lstStyle/>
                    <a:p>
                      <a:pPr fontAlgn="ctr"/>
                      <a:r>
                        <a:rPr lang="en-US" sz="2200" b="0" cap="none" spc="0">
                          <a:solidFill>
                            <a:schemeClr val="tx1"/>
                          </a:solidFill>
                          <a:effectLst/>
                          <a:latin typeface="+mn-lt"/>
                        </a:rPr>
                        <a:t>35 – 45mg</a:t>
                      </a:r>
                    </a:p>
                  </a:txBody>
                  <a:tcPr marL="237958" marR="264398" marT="330497" marB="126911" anchor="ctr">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2657893574"/>
                  </a:ext>
                </a:extLst>
              </a:tr>
              <a:tr h="846602">
                <a:tc>
                  <a:txBody>
                    <a:bodyPr/>
                    <a:lstStyle/>
                    <a:p>
                      <a:pPr fontAlgn="ctr"/>
                      <a:r>
                        <a:rPr lang="en-US" sz="2200" b="0" cap="none" spc="0">
                          <a:solidFill>
                            <a:schemeClr val="tx1"/>
                          </a:solidFill>
                          <a:effectLst/>
                          <a:latin typeface="+mn-lt"/>
                        </a:rPr>
                        <a:t>8 ounce cup of tea</a:t>
                      </a:r>
                    </a:p>
                  </a:txBody>
                  <a:tcPr marL="304058" marR="264398" marT="330497" marB="126911" anchor="ctr">
                    <a:lnL w="12700" cmpd="sng">
                      <a:noFill/>
                      <a:prstDash val="solid"/>
                    </a:lnL>
                    <a:lnR w="12700" cmpd="sng">
                      <a:noFill/>
                      <a:prstDash val="solid"/>
                    </a:lnR>
                    <a:lnT w="12700" cmpd="sng">
                      <a:noFill/>
                      <a:prstDash val="solid"/>
                    </a:lnT>
                    <a:lnB w="12700" cmpd="sng">
                      <a:noFill/>
                      <a:prstDash val="solid"/>
                    </a:lnB>
                    <a:solidFill>
                      <a:srgbClr val="DAE3F3">
                        <a:alpha val="50196"/>
                      </a:srgbClr>
                    </a:solidFill>
                  </a:tcPr>
                </a:tc>
                <a:tc>
                  <a:txBody>
                    <a:bodyPr/>
                    <a:lstStyle/>
                    <a:p>
                      <a:pPr fontAlgn="ctr"/>
                      <a:r>
                        <a:rPr lang="en-US" sz="2200" b="0" cap="none" spc="0">
                          <a:solidFill>
                            <a:schemeClr val="tx1"/>
                          </a:solidFill>
                          <a:effectLst/>
                          <a:latin typeface="+mn-lt"/>
                        </a:rPr>
                        <a:t>14 – 60mg</a:t>
                      </a:r>
                    </a:p>
                  </a:txBody>
                  <a:tcPr marL="237958" marR="264398" marT="330497" marB="126911" anchor="ctr">
                    <a:lnL w="12700" cmpd="sng">
                      <a:noFill/>
                      <a:prstDash val="solid"/>
                    </a:lnL>
                    <a:lnR w="12700" cmpd="sng">
                      <a:noFill/>
                      <a:prstDash val="solid"/>
                    </a:lnR>
                    <a:lnT w="12700" cmpd="sng">
                      <a:noFill/>
                      <a:prstDash val="solid"/>
                    </a:lnT>
                    <a:lnB w="12700" cmpd="sng">
                      <a:noFill/>
                      <a:prstDash val="solid"/>
                    </a:lnB>
                    <a:solidFill>
                      <a:srgbClr val="DAE3F3">
                        <a:alpha val="50196"/>
                      </a:srgbClr>
                    </a:solidFill>
                  </a:tcPr>
                </a:tc>
                <a:extLst>
                  <a:ext uri="{0D108BD9-81ED-4DB2-BD59-A6C34878D82A}">
                    <a16:rowId xmlns:a16="http://schemas.microsoft.com/office/drawing/2014/main" val="3006453260"/>
                  </a:ext>
                </a:extLst>
              </a:tr>
            </a:tbl>
          </a:graphicData>
        </a:graphic>
      </p:graphicFrame>
    </p:spTree>
    <p:extLst>
      <p:ext uri="{BB962C8B-B14F-4D97-AF65-F5344CB8AC3E}">
        <p14:creationId xmlns:p14="http://schemas.microsoft.com/office/powerpoint/2010/main" val="34816164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85000"/>
          </a:schemeClr>
        </a:solidFill>
        <a:effectLst/>
      </p:bgPr>
    </p:bg>
    <p:spTree>
      <p:nvGrpSpPr>
        <p:cNvPr id="1" name=""/>
        <p:cNvGrpSpPr/>
        <p:nvPr/>
      </p:nvGrpSpPr>
      <p:grpSpPr>
        <a:xfrm>
          <a:off x="0" y="0"/>
          <a:ext cx="0" cy="0"/>
          <a:chOff x="0" y="0"/>
          <a:chExt cx="0" cy="0"/>
        </a:xfrm>
      </p:grpSpPr>
      <p:sp>
        <p:nvSpPr>
          <p:cNvPr id="3" name="Rectangle 2"/>
          <p:cNvSpPr/>
          <p:nvPr/>
        </p:nvSpPr>
        <p:spPr>
          <a:xfrm>
            <a:off x="0" y="44917"/>
            <a:ext cx="12192000" cy="646331"/>
          </a:xfrm>
          <a:prstGeom prst="rect">
            <a:avLst/>
          </a:prstGeom>
        </p:spPr>
        <p:txBody>
          <a:bodyPr wrap="square" anchor="ctr">
            <a:spAutoFit/>
          </a:bodyPr>
          <a:lstStyle/>
          <a:p>
            <a:pPr algn="ctr"/>
            <a:r>
              <a:rPr lang="en-US" sz="3600" b="1" dirty="0">
                <a:latin typeface="Lucida Sans" panose="020B0602030504020204" pitchFamily="34" charset="77"/>
              </a:rPr>
              <a:t>Simulated Hazardous Operational Tasks Lab</a:t>
            </a:r>
          </a:p>
        </p:txBody>
      </p:sp>
      <p:pic>
        <p:nvPicPr>
          <p:cNvPr id="4" name="Picture 9"/>
          <p:cNvPicPr>
            <a:picLocks noChangeAspect="1"/>
          </p:cNvPicPr>
          <p:nvPr/>
        </p:nvPicPr>
        <p:blipFill rotWithShape="1">
          <a:blip r:embed="rId3">
            <a:extLst>
              <a:ext uri="{28A0092B-C50C-407E-A947-70E740481C1C}">
                <a14:useLocalDpi xmlns:a14="http://schemas.microsoft.com/office/drawing/2010/main" val="0"/>
              </a:ext>
            </a:extLst>
          </a:blip>
          <a:srcRect l="1058" t="1815" r="2096" b="4246"/>
          <a:stretch/>
        </p:blipFill>
        <p:spPr bwMode="auto">
          <a:xfrm>
            <a:off x="6375976" y="3846861"/>
            <a:ext cx="4013430" cy="2707029"/>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4" descr="Jordan with fNIR 2013-08-08.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2482399" y="821702"/>
            <a:ext cx="2133993" cy="3200400"/>
          </a:xfrm>
          <a:prstGeom prst="rect">
            <a:avLst/>
          </a:prstGeom>
          <a:ln>
            <a:solidFill>
              <a:schemeClr val="tx1"/>
            </a:solidFill>
          </a:ln>
          <a:effectLst>
            <a:outerShdw blurRad="292100" dist="139700" dir="2700000" algn="tl" rotWithShape="0">
              <a:srgbClr val="333333">
                <a:alpha val="65000"/>
              </a:srgbClr>
            </a:outerShdw>
          </a:effectLst>
        </p:spPr>
      </p:pic>
      <p:pic>
        <p:nvPicPr>
          <p:cNvPr id="6" name="Picture 5" descr="SimLab-17May2012-CoriMedeiros_15.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48711" y="4207681"/>
            <a:ext cx="3716729" cy="2468574"/>
          </a:xfrm>
          <a:prstGeom prst="rect">
            <a:avLst/>
          </a:prstGeom>
          <a:ln>
            <a:solidFill>
              <a:schemeClr val="tx1"/>
            </a:solidFill>
          </a:ln>
          <a:effectLst>
            <a:outerShdw blurRad="292100" dist="139700" dir="2700000" algn="tl" rotWithShape="0">
              <a:srgbClr val="333333">
                <a:alpha val="65000"/>
              </a:srgbClr>
            </a:outerShdw>
          </a:effectLst>
        </p:spPr>
      </p:pic>
      <p:pic>
        <p:nvPicPr>
          <p:cNvPr id="7" name="Picture 6" descr="SimLab-17May2012-CoriMedeiros_8.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58494" y="915540"/>
            <a:ext cx="4053254" cy="270702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43328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useBgFill="1">
        <p:nvSpPr>
          <p:cNvPr id="24" name="Rectangle 11">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13">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15">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17">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35C2DAC-70A5-871E-BC85-AD36804B5B07}"/>
              </a:ext>
            </a:extLst>
          </p:cNvPr>
          <p:cNvSpPr>
            <a:spLocks noGrp="1"/>
          </p:cNvSpPr>
          <p:nvPr>
            <p:ph type="title"/>
          </p:nvPr>
        </p:nvSpPr>
        <p:spPr>
          <a:xfrm>
            <a:off x="1371597" y="348865"/>
            <a:ext cx="10044023" cy="877729"/>
          </a:xfrm>
        </p:spPr>
        <p:txBody>
          <a:bodyPr anchor="ctr">
            <a:normAutofit/>
          </a:bodyPr>
          <a:lstStyle/>
          <a:p>
            <a:r>
              <a:rPr lang="en-US" sz="4000">
                <a:solidFill>
                  <a:srgbClr val="FFFFFF"/>
                </a:solidFill>
              </a:rPr>
              <a:t>Caffeine Management</a:t>
            </a:r>
          </a:p>
        </p:txBody>
      </p:sp>
      <p:graphicFrame>
        <p:nvGraphicFramePr>
          <p:cNvPr id="28" name="Content Placeholder 5">
            <a:extLst>
              <a:ext uri="{FF2B5EF4-FFF2-40B4-BE49-F238E27FC236}">
                <a16:creationId xmlns:a16="http://schemas.microsoft.com/office/drawing/2014/main" id="{0D4896B6-26D4-EBF5-B145-84B423D66258}"/>
              </a:ext>
            </a:extLst>
          </p:cNvPr>
          <p:cNvGraphicFramePr>
            <a:graphicFrameLocks noGrp="1"/>
          </p:cNvGraphicFramePr>
          <p:nvPr>
            <p:ph idx="1"/>
            <p:extLst>
              <p:ext uri="{D42A27DB-BD31-4B8C-83A1-F6EECF244321}">
                <p14:modId xmlns:p14="http://schemas.microsoft.com/office/powerpoint/2010/main" val="2643721853"/>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26647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8">
                                            <p:graphicEl>
                                              <a:dgm id="{4DFCCFD4-7B9A-BB4D-A47B-8354FFF03498}"/>
                                            </p:graphicEl>
                                          </p:spTgt>
                                        </p:tgtEl>
                                        <p:attrNameLst>
                                          <p:attrName>style.visibility</p:attrName>
                                        </p:attrNameLst>
                                      </p:cBhvr>
                                      <p:to>
                                        <p:strVal val="visible"/>
                                      </p:to>
                                    </p:set>
                                    <p:animEffect transition="in" filter="dissolve">
                                      <p:cBhvr>
                                        <p:cTn id="7" dur="500"/>
                                        <p:tgtEl>
                                          <p:spTgt spid="28">
                                            <p:graphicEl>
                                              <a:dgm id="{4DFCCFD4-7B9A-BB4D-A47B-8354FFF03498}"/>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8">
                                            <p:graphicEl>
                                              <a:dgm id="{093836E4-9359-574D-8035-A02FCF377F37}"/>
                                            </p:graphicEl>
                                          </p:spTgt>
                                        </p:tgtEl>
                                        <p:attrNameLst>
                                          <p:attrName>style.visibility</p:attrName>
                                        </p:attrNameLst>
                                      </p:cBhvr>
                                      <p:to>
                                        <p:strVal val="visible"/>
                                      </p:to>
                                    </p:set>
                                    <p:animEffect transition="in" filter="dissolve">
                                      <p:cBhvr>
                                        <p:cTn id="12" dur="500"/>
                                        <p:tgtEl>
                                          <p:spTgt spid="28">
                                            <p:graphicEl>
                                              <a:dgm id="{093836E4-9359-574D-8035-A02FCF377F37}"/>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8">
                                            <p:graphicEl>
                                              <a:dgm id="{CD524EDA-66FA-3B4A-A31B-DD8897F52F2D}"/>
                                            </p:graphicEl>
                                          </p:spTgt>
                                        </p:tgtEl>
                                        <p:attrNameLst>
                                          <p:attrName>style.visibility</p:attrName>
                                        </p:attrNameLst>
                                      </p:cBhvr>
                                      <p:to>
                                        <p:strVal val="visible"/>
                                      </p:to>
                                    </p:set>
                                    <p:animEffect transition="in" filter="dissolve">
                                      <p:cBhvr>
                                        <p:cTn id="17" dur="500"/>
                                        <p:tgtEl>
                                          <p:spTgt spid="28">
                                            <p:graphicEl>
                                              <a:dgm id="{CD524EDA-66FA-3B4A-A31B-DD8897F52F2D}"/>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8">
                                            <p:graphicEl>
                                              <a:dgm id="{82403FDE-335C-E741-A002-344811E8C840}"/>
                                            </p:graphicEl>
                                          </p:spTgt>
                                        </p:tgtEl>
                                        <p:attrNameLst>
                                          <p:attrName>style.visibility</p:attrName>
                                        </p:attrNameLst>
                                      </p:cBhvr>
                                      <p:to>
                                        <p:strVal val="visible"/>
                                      </p:to>
                                    </p:set>
                                    <p:animEffect transition="in" filter="dissolve">
                                      <p:cBhvr>
                                        <p:cTn id="22" dur="500"/>
                                        <p:tgtEl>
                                          <p:spTgt spid="28">
                                            <p:graphicEl>
                                              <a:dgm id="{82403FDE-335C-E741-A002-344811E8C840}"/>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8">
                                            <p:graphicEl>
                                              <a:dgm id="{69D5EB65-8A35-044F-8D9E-AA05157DCD5C}"/>
                                            </p:graphicEl>
                                          </p:spTgt>
                                        </p:tgtEl>
                                        <p:attrNameLst>
                                          <p:attrName>style.visibility</p:attrName>
                                        </p:attrNameLst>
                                      </p:cBhvr>
                                      <p:to>
                                        <p:strVal val="visible"/>
                                      </p:to>
                                    </p:set>
                                    <p:animEffect transition="in" filter="dissolve">
                                      <p:cBhvr>
                                        <p:cTn id="27" dur="500"/>
                                        <p:tgtEl>
                                          <p:spTgt spid="28">
                                            <p:graphicEl>
                                              <a:dgm id="{69D5EB65-8A35-044F-8D9E-AA05157DCD5C}"/>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8" grpId="0">
        <p:bldSub>
          <a:bldDgm bld="one"/>
        </p:bldSub>
      </p:bldGraphic>
    </p:bldLst>
  </p:timing>
</p:sld>
</file>

<file path=ppt/slides/slide6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Shape 20">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3" name="Rectangle 22">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35C2DAC-70A5-871E-BC85-AD36804B5B07}"/>
              </a:ext>
            </a:extLst>
          </p:cNvPr>
          <p:cNvSpPr>
            <a:spLocks noGrp="1"/>
          </p:cNvSpPr>
          <p:nvPr>
            <p:ph type="title"/>
          </p:nvPr>
        </p:nvSpPr>
        <p:spPr>
          <a:xfrm>
            <a:off x="586478" y="1683756"/>
            <a:ext cx="3115265" cy="2396359"/>
          </a:xfrm>
        </p:spPr>
        <p:txBody>
          <a:bodyPr anchor="b">
            <a:normAutofit/>
          </a:bodyPr>
          <a:lstStyle/>
          <a:p>
            <a:pPr algn="r"/>
            <a:r>
              <a:rPr lang="en-US" sz="4000">
                <a:solidFill>
                  <a:srgbClr val="FFFFFF"/>
                </a:solidFill>
              </a:rPr>
              <a:t>Caffeine Management</a:t>
            </a:r>
          </a:p>
        </p:txBody>
      </p:sp>
      <p:graphicFrame>
        <p:nvGraphicFramePr>
          <p:cNvPr id="25" name="Content Placeholder 4">
            <a:extLst>
              <a:ext uri="{FF2B5EF4-FFF2-40B4-BE49-F238E27FC236}">
                <a16:creationId xmlns:a16="http://schemas.microsoft.com/office/drawing/2014/main" id="{AD55CCFF-B876-DC63-D046-A1CA13BEC023}"/>
              </a:ext>
            </a:extLst>
          </p:cNvPr>
          <p:cNvGraphicFramePr>
            <a:graphicFrameLocks noGrp="1"/>
          </p:cNvGraphicFramePr>
          <p:nvPr>
            <p:ph idx="1"/>
            <p:extLst>
              <p:ext uri="{D42A27DB-BD31-4B8C-83A1-F6EECF244321}">
                <p14:modId xmlns:p14="http://schemas.microsoft.com/office/powerpoint/2010/main" val="2440418123"/>
              </p:ext>
            </p:extLst>
          </p:nvPr>
        </p:nvGraphicFramePr>
        <p:xfrm>
          <a:off x="4785361" y="1195822"/>
          <a:ext cx="6515616" cy="36898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a:extLst>
              <a:ext uri="{FF2B5EF4-FFF2-40B4-BE49-F238E27FC236}">
                <a16:creationId xmlns:a16="http://schemas.microsoft.com/office/drawing/2014/main" id="{997D82D9-4281-6C63-6438-FD744577B595}"/>
              </a:ext>
            </a:extLst>
          </p:cNvPr>
          <p:cNvSpPr txBox="1"/>
          <p:nvPr/>
        </p:nvSpPr>
        <p:spPr>
          <a:xfrm>
            <a:off x="4063992" y="6622802"/>
            <a:ext cx="3693567" cy="235193"/>
          </a:xfrm>
          <a:prstGeom prst="rect">
            <a:avLst/>
          </a:prstGeom>
          <a:noFill/>
        </p:spPr>
        <p:txBody>
          <a:bodyPr wrap="square">
            <a:spAutoFit/>
          </a:bodyPr>
          <a:lstStyle/>
          <a:p>
            <a:pPr defTabSz="265176">
              <a:spcAft>
                <a:spcPts val="600"/>
              </a:spcAft>
            </a:pPr>
            <a:r>
              <a:rPr lang="en-US" sz="464" kern="1200">
                <a:solidFill>
                  <a:srgbClr val="333333"/>
                </a:solidFill>
                <a:latin typeface="+mn-lt"/>
                <a:ea typeface="+mn-ea"/>
                <a:cs typeface="+mn-cs"/>
              </a:rPr>
              <a:t>Drake C, </a:t>
            </a:r>
            <a:r>
              <a:rPr lang="en-US" sz="464" kern="1200" err="1">
                <a:solidFill>
                  <a:srgbClr val="333333"/>
                </a:solidFill>
                <a:latin typeface="+mn-lt"/>
                <a:ea typeface="+mn-ea"/>
                <a:cs typeface="+mn-cs"/>
              </a:rPr>
              <a:t>Roehrs</a:t>
            </a:r>
            <a:r>
              <a:rPr lang="en-US" sz="464" kern="1200">
                <a:solidFill>
                  <a:srgbClr val="333333"/>
                </a:solidFill>
                <a:latin typeface="+mn-lt"/>
                <a:ea typeface="+mn-ea"/>
                <a:cs typeface="+mn-cs"/>
              </a:rPr>
              <a:t> T, </a:t>
            </a:r>
            <a:r>
              <a:rPr lang="en-US" sz="464" kern="1200" err="1">
                <a:solidFill>
                  <a:srgbClr val="333333"/>
                </a:solidFill>
                <a:latin typeface="+mn-lt"/>
                <a:ea typeface="+mn-ea"/>
                <a:cs typeface="+mn-cs"/>
              </a:rPr>
              <a:t>Shambroom</a:t>
            </a:r>
            <a:r>
              <a:rPr lang="en-US" sz="464" kern="1200">
                <a:solidFill>
                  <a:srgbClr val="333333"/>
                </a:solidFill>
                <a:latin typeface="+mn-lt"/>
                <a:ea typeface="+mn-ea"/>
                <a:cs typeface="+mn-cs"/>
              </a:rPr>
              <a:t> J, et al Caffeine effects on sleep taken 0, 3, or 6 hours before going to bed. J Clin Sleep Med. 2013;09(11):1195–1200</a:t>
            </a:r>
            <a:endParaRPr lang="en-US" sz="800"/>
          </a:p>
        </p:txBody>
      </p:sp>
    </p:spTree>
    <p:extLst>
      <p:ext uri="{BB962C8B-B14F-4D97-AF65-F5344CB8AC3E}">
        <p14:creationId xmlns:p14="http://schemas.microsoft.com/office/powerpoint/2010/main" val="73544018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descr="Wristwatch face">
            <a:extLst>
              <a:ext uri="{FF2B5EF4-FFF2-40B4-BE49-F238E27FC236}">
                <a16:creationId xmlns:a16="http://schemas.microsoft.com/office/drawing/2014/main" id="{9CA9E98B-7003-C42E-B2B7-8287D5C86BA6}"/>
              </a:ext>
            </a:extLst>
          </p:cNvPr>
          <p:cNvPicPr>
            <a:picLocks noChangeAspect="1"/>
          </p:cNvPicPr>
          <p:nvPr/>
        </p:nvPicPr>
        <p:blipFill rotWithShape="1">
          <a:blip r:embed="rId3"/>
          <a:srcRect r="5882" b="-1"/>
          <a:stretch/>
        </p:blipFill>
        <p:spPr>
          <a:xfrm>
            <a:off x="1" y="10"/>
            <a:ext cx="9669642" cy="6857990"/>
          </a:xfrm>
          <a:prstGeom prst="rect">
            <a:avLst/>
          </a:prstGeom>
        </p:spPr>
      </p:pic>
      <p:sp>
        <p:nvSpPr>
          <p:cNvPr id="29" name="Rectangle 28">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6DE091CB-28DE-967D-124C-6AD1A719842B}"/>
              </a:ext>
            </a:extLst>
          </p:cNvPr>
          <p:cNvSpPr>
            <a:spLocks noGrp="1"/>
          </p:cNvSpPr>
          <p:nvPr>
            <p:ph type="title"/>
          </p:nvPr>
        </p:nvSpPr>
        <p:spPr>
          <a:xfrm>
            <a:off x="368810" y="243205"/>
            <a:ext cx="3822189" cy="1899912"/>
          </a:xfrm>
        </p:spPr>
        <p:txBody>
          <a:bodyPr vert="horz" lIns="91440" tIns="45720" rIns="91440" bIns="45720" rtlCol="0" anchor="ctr">
            <a:normAutofit/>
          </a:bodyPr>
          <a:lstStyle/>
          <a:p>
            <a:r>
              <a:rPr lang="en-US" sz="4000" dirty="0">
                <a:solidFill>
                  <a:schemeClr val="bg1"/>
                </a:solidFill>
              </a:rPr>
              <a:t>The Power of Napping – Duration</a:t>
            </a:r>
          </a:p>
        </p:txBody>
      </p:sp>
      <p:sp>
        <p:nvSpPr>
          <p:cNvPr id="5" name="Content Placeholder 2">
            <a:extLst>
              <a:ext uri="{FF2B5EF4-FFF2-40B4-BE49-F238E27FC236}">
                <a16:creationId xmlns:a16="http://schemas.microsoft.com/office/drawing/2014/main" id="{F93716A9-E13A-D1F8-8778-4FD3777AA479}"/>
              </a:ext>
            </a:extLst>
          </p:cNvPr>
          <p:cNvSpPr txBox="1">
            <a:spLocks/>
          </p:cNvSpPr>
          <p:nvPr/>
        </p:nvSpPr>
        <p:spPr>
          <a:xfrm>
            <a:off x="7151487" y="462121"/>
            <a:ext cx="5036311" cy="5933758"/>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100000"/>
              </a:lnSpc>
              <a:spcBef>
                <a:spcPts val="0"/>
              </a:spcBef>
              <a:spcAft>
                <a:spcPts val="1200"/>
              </a:spcAft>
              <a:buClr>
                <a:srgbClr val="002060"/>
              </a:buClr>
              <a:buSzPct val="75000"/>
              <a:buFont typeface="Wingdings" pitchFamily="2" charset="2"/>
              <a:buChar char="§"/>
              <a:defRPr sz="3200" b="0" i="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100000"/>
              </a:lnSpc>
              <a:spcBef>
                <a:spcPts val="0"/>
              </a:spcBef>
              <a:spcAft>
                <a:spcPts val="1200"/>
              </a:spcAft>
              <a:buClr>
                <a:srgbClr val="002060"/>
              </a:buClr>
              <a:buSzPct val="75000"/>
              <a:buFont typeface="Arial" panose="020B0604020202020204" pitchFamily="34" charset="0"/>
              <a:buChar char="•"/>
              <a:defRPr sz="2800" b="0" i="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100000"/>
              </a:lnSpc>
              <a:spcBef>
                <a:spcPts val="0"/>
              </a:spcBef>
              <a:spcAft>
                <a:spcPts val="1200"/>
              </a:spcAft>
              <a:buClr>
                <a:srgbClr val="002060"/>
              </a:buClr>
              <a:buSzPct val="75000"/>
              <a:buFont typeface="Arial" panose="020B0604020202020204" pitchFamily="34" charset="0"/>
              <a:buChar char="•"/>
              <a:defRPr sz="2400" b="0" i="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100000"/>
              </a:lnSpc>
              <a:spcBef>
                <a:spcPts val="0"/>
              </a:spcBef>
              <a:spcAft>
                <a:spcPts val="1200"/>
              </a:spcAft>
              <a:buClr>
                <a:srgbClr val="002060"/>
              </a:buClr>
              <a:buSzPct val="75000"/>
              <a:buFont typeface="Arial" panose="020B0604020202020204" pitchFamily="34" charset="0"/>
              <a:buChar char="•"/>
              <a:defRPr sz="2000" b="0" i="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100000"/>
              </a:lnSpc>
              <a:spcBef>
                <a:spcPts val="0"/>
              </a:spcBef>
              <a:spcAft>
                <a:spcPts val="1200"/>
              </a:spcAft>
              <a:buClr>
                <a:srgbClr val="002060"/>
              </a:buClr>
              <a:buSzPct val="75000"/>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90000"/>
              </a:lnSpc>
              <a:buFont typeface="Arial" panose="020B0604020202020204" pitchFamily="34" charset="0"/>
              <a:buChar char="•"/>
            </a:pPr>
            <a:r>
              <a:rPr lang="en-US" sz="2800" dirty="0">
                <a:latin typeface="+mn-lt"/>
                <a:cs typeface="+mn-cs"/>
              </a:rPr>
              <a:t>Two types of Nap:</a:t>
            </a:r>
          </a:p>
          <a:p>
            <a:pPr lvl="1">
              <a:lnSpc>
                <a:spcPct val="90000"/>
              </a:lnSpc>
            </a:pPr>
            <a:r>
              <a:rPr lang="en-US" dirty="0">
                <a:latin typeface="+mn-lt"/>
                <a:cs typeface="+mn-cs"/>
              </a:rPr>
              <a:t>20 minutes Power Nap</a:t>
            </a:r>
          </a:p>
          <a:p>
            <a:pPr lvl="2">
              <a:lnSpc>
                <a:spcPct val="90000"/>
              </a:lnSpc>
            </a:pPr>
            <a:r>
              <a:rPr lang="en-US" sz="2800" dirty="0">
                <a:latin typeface="+mn-lt"/>
                <a:cs typeface="+mn-cs"/>
              </a:rPr>
              <a:t>usually prevents going into deep sleep, good for a quick “top up” and will not interfere with your main sleep period</a:t>
            </a:r>
          </a:p>
          <a:p>
            <a:pPr lvl="1">
              <a:lnSpc>
                <a:spcPct val="90000"/>
              </a:lnSpc>
            </a:pPr>
            <a:endParaRPr lang="en-US" dirty="0">
              <a:latin typeface="+mn-lt"/>
              <a:cs typeface="+mn-cs"/>
            </a:endParaRPr>
          </a:p>
          <a:p>
            <a:pPr lvl="1">
              <a:lnSpc>
                <a:spcPct val="90000"/>
              </a:lnSpc>
            </a:pPr>
            <a:r>
              <a:rPr lang="en-US" dirty="0">
                <a:latin typeface="+mn-lt"/>
                <a:cs typeface="+mn-cs"/>
              </a:rPr>
              <a:t>90 minutes Restorative Nap</a:t>
            </a:r>
          </a:p>
          <a:p>
            <a:pPr lvl="2">
              <a:lnSpc>
                <a:spcPct val="90000"/>
              </a:lnSpc>
            </a:pPr>
            <a:r>
              <a:rPr lang="en-US" sz="2800" dirty="0">
                <a:latin typeface="+mn-lt"/>
                <a:cs typeface="+mn-cs"/>
              </a:rPr>
              <a:t>full sleep cycle, also should avoid being woken from deep sleep, better for restoring performance, but might interfere with your main sleep period</a:t>
            </a:r>
          </a:p>
        </p:txBody>
      </p:sp>
    </p:spTree>
    <p:extLst>
      <p:ext uri="{BB962C8B-B14F-4D97-AF65-F5344CB8AC3E}">
        <p14:creationId xmlns:p14="http://schemas.microsoft.com/office/powerpoint/2010/main" val="68951193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6C76E0E-A869-468C-8AB8-BE573739F8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5281552"/>
            <a:ext cx="12192000" cy="1576450"/>
          </a:xfrm>
          <a:prstGeom prst="rect">
            <a:avLst/>
          </a:prstGeom>
          <a:gradFill>
            <a:gsLst>
              <a:gs pos="0">
                <a:schemeClr val="accent1"/>
              </a:gs>
              <a:gs pos="100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2980D51-170D-4D0F-B1DE-FA7299627D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28856" y="5281552"/>
            <a:ext cx="4063142" cy="1576447"/>
          </a:xfrm>
          <a:prstGeom prst="rect">
            <a:avLst/>
          </a:prstGeom>
          <a:gradFill>
            <a:gsLst>
              <a:gs pos="0">
                <a:srgbClr val="000000">
                  <a:alpha val="63000"/>
                </a:srgbClr>
              </a:gs>
              <a:gs pos="100000">
                <a:schemeClr val="accent1">
                  <a:lumMod val="7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5B103BBE-1445-4DEC-B4D9-5C57296E5B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5281552"/>
            <a:ext cx="12192000" cy="1576447"/>
          </a:xfrm>
          <a:prstGeom prst="rect">
            <a:avLst/>
          </a:prstGeom>
          <a:gradFill>
            <a:gsLst>
              <a:gs pos="39000">
                <a:schemeClr val="accent1">
                  <a:lumMod val="50000"/>
                  <a:alpha val="0"/>
                </a:schemeClr>
              </a:gs>
              <a:gs pos="100000">
                <a:srgbClr val="000000">
                  <a:alpha val="71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835863" y="5652097"/>
            <a:ext cx="10587314" cy="877729"/>
          </a:xfrm>
        </p:spPr>
        <p:txBody>
          <a:bodyPr anchor="ctr">
            <a:normAutofit/>
          </a:bodyPr>
          <a:lstStyle/>
          <a:p>
            <a:r>
              <a:rPr lang="en-US" sz="4000">
                <a:solidFill>
                  <a:srgbClr val="FFFFFF"/>
                </a:solidFill>
              </a:rPr>
              <a:t>Get screened for sleep disorders</a:t>
            </a:r>
          </a:p>
        </p:txBody>
      </p:sp>
      <p:sp>
        <p:nvSpPr>
          <p:cNvPr id="3" name="Content Placeholder 2"/>
          <p:cNvSpPr>
            <a:spLocks noGrp="1"/>
          </p:cNvSpPr>
          <p:nvPr>
            <p:ph idx="1"/>
          </p:nvPr>
        </p:nvSpPr>
        <p:spPr>
          <a:xfrm>
            <a:off x="152397" y="2142636"/>
            <a:ext cx="10921999" cy="1912203"/>
          </a:xfrm>
        </p:spPr>
        <p:txBody>
          <a:bodyPr>
            <a:noAutofit/>
          </a:bodyPr>
          <a:lstStyle/>
          <a:p>
            <a:pPr marL="162306" indent="-162306" defTabSz="649224">
              <a:spcBef>
                <a:spcPts val="710"/>
              </a:spcBef>
            </a:pPr>
            <a:r>
              <a:rPr lang="en-US" sz="3600" kern="1200" dirty="0">
                <a:solidFill>
                  <a:schemeClr val="tx1"/>
                </a:solidFill>
                <a:latin typeface="+mn-lt"/>
                <a:ea typeface="+mn-ea"/>
                <a:cs typeface="+mn-cs"/>
              </a:rPr>
              <a:t>Many shift workers screen positive for sleep disorders:</a:t>
            </a:r>
          </a:p>
          <a:p>
            <a:pPr marL="486918" lvl="1" indent="-162306" defTabSz="649224">
              <a:lnSpc>
                <a:spcPct val="150000"/>
              </a:lnSpc>
              <a:spcBef>
                <a:spcPts val="355"/>
              </a:spcBef>
            </a:pPr>
            <a:r>
              <a:rPr lang="en-US" sz="3200" kern="1200" dirty="0">
                <a:solidFill>
                  <a:schemeClr val="tx1"/>
                </a:solidFill>
                <a:latin typeface="+mn-lt"/>
                <a:ea typeface="+mn-ea"/>
                <a:cs typeface="+mn-cs"/>
              </a:rPr>
              <a:t>Obstructive Sleep Apnea</a:t>
            </a:r>
          </a:p>
          <a:p>
            <a:pPr marL="486918" lvl="1" indent="-162306" defTabSz="649224">
              <a:lnSpc>
                <a:spcPct val="150000"/>
              </a:lnSpc>
              <a:spcBef>
                <a:spcPts val="355"/>
              </a:spcBef>
            </a:pPr>
            <a:r>
              <a:rPr lang="en-US" sz="3200" kern="1200" dirty="0">
                <a:solidFill>
                  <a:schemeClr val="tx1"/>
                </a:solidFill>
                <a:latin typeface="+mn-lt"/>
                <a:ea typeface="+mn-ea"/>
                <a:cs typeface="+mn-cs"/>
              </a:rPr>
              <a:t>Moderate-severe insomnia</a:t>
            </a:r>
          </a:p>
          <a:p>
            <a:pPr marL="486918" lvl="1" indent="-162306" defTabSz="649224">
              <a:lnSpc>
                <a:spcPct val="150000"/>
              </a:lnSpc>
              <a:spcBef>
                <a:spcPts val="355"/>
              </a:spcBef>
            </a:pPr>
            <a:r>
              <a:rPr lang="en-US" sz="3200" kern="1200" dirty="0">
                <a:solidFill>
                  <a:schemeClr val="tx1"/>
                </a:solidFill>
                <a:latin typeface="+mn-lt"/>
                <a:ea typeface="+mn-ea"/>
                <a:cs typeface="+mn-cs"/>
              </a:rPr>
              <a:t>Shift work disorder</a:t>
            </a:r>
            <a:endParaRPr lang="en-US" sz="4400" dirty="0"/>
          </a:p>
        </p:txBody>
      </p:sp>
      <p:sp>
        <p:nvSpPr>
          <p:cNvPr id="7" name="Slide Number Placeholder 6">
            <a:extLst>
              <a:ext uri="{FF2B5EF4-FFF2-40B4-BE49-F238E27FC236}">
                <a16:creationId xmlns:a16="http://schemas.microsoft.com/office/drawing/2014/main" id="{0014BD0A-7C38-4E25-ADA8-1D775B2D13A5}"/>
              </a:ext>
            </a:extLst>
          </p:cNvPr>
          <p:cNvSpPr>
            <a:spLocks noGrp="1"/>
          </p:cNvSpPr>
          <p:nvPr>
            <p:ph type="sldNum" sz="quarter" idx="12"/>
          </p:nvPr>
        </p:nvSpPr>
        <p:spPr>
          <a:xfrm>
            <a:off x="7858741" y="4481672"/>
            <a:ext cx="1974137" cy="262761"/>
          </a:xfrm>
        </p:spPr>
        <p:txBody>
          <a:bodyPr/>
          <a:lstStyle/>
          <a:p>
            <a:pPr defTabSz="324612">
              <a:spcAft>
                <a:spcPts val="600"/>
              </a:spcAft>
            </a:pPr>
            <a:fld id="{22A1686D-B1B0-CF41-90A4-9C5C8DA646D2}" type="slidenum">
              <a:rPr lang="en-US" sz="852" kern="1200">
                <a:solidFill>
                  <a:prstClr val="black">
                    <a:tint val="75000"/>
                  </a:prstClr>
                </a:solidFill>
                <a:latin typeface="+mn-lt"/>
                <a:ea typeface="+mn-ea"/>
                <a:cs typeface="+mn-cs"/>
              </a:rPr>
              <a:pPr defTabSz="324612">
                <a:spcAft>
                  <a:spcPts val="600"/>
                </a:spcAft>
              </a:pPr>
              <a:t>63</a:t>
            </a:fld>
            <a:endParaRPr lang="en-US">
              <a:solidFill>
                <a:prstClr val="black">
                  <a:tint val="75000"/>
                </a:prstClr>
              </a:solidFill>
            </a:endParaRPr>
          </a:p>
        </p:txBody>
      </p:sp>
      <p:pic>
        <p:nvPicPr>
          <p:cNvPr id="4" name="Picture 3"/>
          <p:cNvPicPr>
            <a:picLocks noChangeAspect="1"/>
          </p:cNvPicPr>
          <p:nvPr/>
        </p:nvPicPr>
        <p:blipFill>
          <a:blip r:embed="rId3"/>
          <a:stretch>
            <a:fillRect/>
          </a:stretch>
        </p:blipFill>
        <p:spPr>
          <a:xfrm>
            <a:off x="8186502" y="3024355"/>
            <a:ext cx="4005496" cy="2253092"/>
          </a:xfrm>
          <a:prstGeom prst="rect">
            <a:avLst/>
          </a:prstGeom>
        </p:spPr>
      </p:pic>
      <p:sp>
        <p:nvSpPr>
          <p:cNvPr id="5" name="TextBox 4"/>
          <p:cNvSpPr txBox="1"/>
          <p:nvPr/>
        </p:nvSpPr>
        <p:spPr>
          <a:xfrm>
            <a:off x="345438" y="164608"/>
            <a:ext cx="11501119" cy="2236510"/>
          </a:xfrm>
          <a:prstGeom prst="rect">
            <a:avLst/>
          </a:prstGeom>
          <a:noFill/>
        </p:spPr>
        <p:txBody>
          <a:bodyPr wrap="square" rtlCol="0">
            <a:spAutoFit/>
          </a:bodyPr>
          <a:lstStyle/>
          <a:p>
            <a:pPr marL="243459" indent="-243459" defTabSz="324612">
              <a:spcAft>
                <a:spcPts val="426"/>
              </a:spcAft>
              <a:buFont typeface="Arial" charset="0"/>
              <a:buChar char="•"/>
            </a:pPr>
            <a:r>
              <a:rPr lang="en-US" sz="3200" kern="1200" dirty="0">
                <a:solidFill>
                  <a:schemeClr val="tx1"/>
                </a:solidFill>
                <a:latin typeface="+mn-lt"/>
                <a:ea typeface="+mn-ea"/>
                <a:cs typeface="+mn-cs"/>
              </a:rPr>
              <a:t>Get screened by a sleep physician (via family doc referral) if you can’t get enough sleep… </a:t>
            </a:r>
          </a:p>
          <a:p>
            <a:pPr marL="324612" lvl="1" algn="r" defTabSz="324612"/>
            <a:r>
              <a:rPr lang="en-US" sz="3200" kern="1200" dirty="0">
                <a:solidFill>
                  <a:schemeClr val="tx1"/>
                </a:solidFill>
                <a:latin typeface="+mn-lt"/>
                <a:ea typeface="+mn-ea"/>
                <a:cs typeface="+mn-cs"/>
              </a:rPr>
              <a:t>…or feel tired even after sleeping long enough to be rested</a:t>
            </a:r>
          </a:p>
          <a:p>
            <a:endParaRPr lang="en-US" sz="4000" dirty="0"/>
          </a:p>
        </p:txBody>
      </p:sp>
    </p:spTree>
    <p:extLst>
      <p:ext uri="{BB962C8B-B14F-4D97-AF65-F5344CB8AC3E}">
        <p14:creationId xmlns:p14="http://schemas.microsoft.com/office/powerpoint/2010/main" val="35242352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D049578-2FDC-CA70-A479-A71B5EEA2A11}"/>
              </a:ext>
            </a:extLst>
          </p:cNvPr>
          <p:cNvSpPr>
            <a:spLocks noGrp="1"/>
          </p:cNvSpPr>
          <p:nvPr>
            <p:ph type="sldNum" sz="quarter" idx="12"/>
          </p:nvPr>
        </p:nvSpPr>
        <p:spPr/>
        <p:txBody>
          <a:bodyPr/>
          <a:lstStyle/>
          <a:p>
            <a:fld id="{22A1686D-B1B0-CF41-90A4-9C5C8DA646D2}" type="slidenum">
              <a:rPr lang="en-US" smtClean="0">
                <a:solidFill>
                  <a:prstClr val="black">
                    <a:tint val="75000"/>
                  </a:prstClr>
                </a:solidFill>
              </a:rPr>
              <a:pPr/>
              <a:t>64</a:t>
            </a:fld>
            <a:endParaRPr lang="en-US">
              <a:solidFill>
                <a:prstClr val="black">
                  <a:tint val="75000"/>
                </a:prstClr>
              </a:solidFill>
            </a:endParaRPr>
          </a:p>
        </p:txBody>
      </p:sp>
      <p:sp>
        <p:nvSpPr>
          <p:cNvPr id="3" name="TextBox 2">
            <a:extLst>
              <a:ext uri="{FF2B5EF4-FFF2-40B4-BE49-F238E27FC236}">
                <a16:creationId xmlns:a16="http://schemas.microsoft.com/office/drawing/2014/main" id="{87A53815-928B-CD65-4C2F-03873C9EE917}"/>
              </a:ext>
            </a:extLst>
          </p:cNvPr>
          <p:cNvSpPr txBox="1"/>
          <p:nvPr/>
        </p:nvSpPr>
        <p:spPr>
          <a:xfrm>
            <a:off x="0" y="3044279"/>
            <a:ext cx="12192000" cy="769441"/>
          </a:xfrm>
          <a:prstGeom prst="rect">
            <a:avLst/>
          </a:prstGeom>
          <a:noFill/>
        </p:spPr>
        <p:txBody>
          <a:bodyPr wrap="square" rtlCol="0">
            <a:spAutoFit/>
          </a:bodyPr>
          <a:lstStyle/>
          <a:p>
            <a:pPr algn="ctr"/>
            <a:r>
              <a:rPr lang="en-US" sz="4400" dirty="0"/>
              <a:t>Policies to Support Fatigue Management</a:t>
            </a:r>
          </a:p>
        </p:txBody>
      </p:sp>
    </p:spTree>
    <p:extLst>
      <p:ext uri="{BB962C8B-B14F-4D97-AF65-F5344CB8AC3E}">
        <p14:creationId xmlns:p14="http://schemas.microsoft.com/office/powerpoint/2010/main" val="414726636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EB36522D-583A-7A0A-3108-D88DFD20CD2A}"/>
              </a:ext>
            </a:extLst>
          </p:cNvPr>
          <p:cNvGraphicFramePr/>
          <p:nvPr>
            <p:extLst>
              <p:ext uri="{D42A27DB-BD31-4B8C-83A1-F6EECF244321}">
                <p14:modId xmlns:p14="http://schemas.microsoft.com/office/powerpoint/2010/main" val="2301351328"/>
              </p:ext>
            </p:extLst>
          </p:nvPr>
        </p:nvGraphicFramePr>
        <p:xfrm>
          <a:off x="0" y="0"/>
          <a:ext cx="12192000" cy="685799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966881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6CEDB7D-595D-CC9F-79DF-71A4FEC228B3}"/>
              </a:ext>
            </a:extLst>
          </p:cNvPr>
          <p:cNvSpPr txBox="1">
            <a:spLocks/>
          </p:cNvSpPr>
          <p:nvPr/>
        </p:nvSpPr>
        <p:spPr>
          <a:xfrm>
            <a:off x="969034" y="0"/>
            <a:ext cx="1038476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rgbClr val="002060"/>
                </a:solidFill>
                <a:latin typeface="Calibri" panose="020F0502020204030204" pitchFamily="34" charset="0"/>
                <a:ea typeface="+mj-ea"/>
                <a:cs typeface="Calibri" panose="020F0502020204030204" pitchFamily="34" charset="0"/>
              </a:defRPr>
            </a:lvl1pPr>
          </a:lstStyle>
          <a:p>
            <a:pPr>
              <a:lnSpc>
                <a:spcPct val="0"/>
              </a:lnSpc>
            </a:pPr>
            <a:r>
              <a:rPr lang="en-US" dirty="0">
                <a:solidFill>
                  <a:srgbClr val="EE2024"/>
                </a:solidFill>
              </a:rPr>
              <a:t>Liability - </a:t>
            </a:r>
            <a:r>
              <a:rPr lang="en-US" b="0" i="1" dirty="0">
                <a:solidFill>
                  <a:srgbClr val="EE2024"/>
                </a:solidFill>
              </a:rPr>
              <a:t>Predicted Performance</a:t>
            </a:r>
          </a:p>
        </p:txBody>
      </p:sp>
      <p:pic>
        <p:nvPicPr>
          <p:cNvPr id="7" name="Picture 6" descr="A pencil and paper&#10;&#10;Description automatically generated">
            <a:extLst>
              <a:ext uri="{FF2B5EF4-FFF2-40B4-BE49-F238E27FC236}">
                <a16:creationId xmlns:a16="http://schemas.microsoft.com/office/drawing/2014/main" id="{B7A6DEB7-0F71-532F-195B-05F7E3D97491}"/>
              </a:ext>
            </a:extLst>
          </p:cNvPr>
          <p:cNvPicPr>
            <a:picLocks noChangeAspect="1"/>
          </p:cNvPicPr>
          <p:nvPr/>
        </p:nvPicPr>
        <p:blipFill rotWithShape="1">
          <a:blip r:embed="rId3" cstate="email">
            <a:clrChange>
              <a:clrFrom>
                <a:srgbClr val="F9FBF9"/>
              </a:clrFrom>
              <a:clrTo>
                <a:srgbClr val="F9FBF9">
                  <a:alpha val="0"/>
                </a:srgbClr>
              </a:clrTo>
            </a:clrChange>
            <a:extLst>
              <a:ext uri="{28A0092B-C50C-407E-A947-70E740481C1C}">
                <a14:useLocalDpi xmlns:a14="http://schemas.microsoft.com/office/drawing/2010/main"/>
              </a:ext>
            </a:extLst>
          </a:blip>
          <a:srcRect l="7841" t="8191" r="5865" b="2719"/>
          <a:stretch/>
        </p:blipFill>
        <p:spPr>
          <a:xfrm>
            <a:off x="279400" y="1041360"/>
            <a:ext cx="11353800" cy="5920812"/>
          </a:xfrm>
          <a:prstGeom prst="rect">
            <a:avLst/>
          </a:prstGeom>
        </p:spPr>
      </p:pic>
    </p:spTree>
    <p:extLst>
      <p:ext uri="{BB962C8B-B14F-4D97-AF65-F5344CB8AC3E}">
        <p14:creationId xmlns:p14="http://schemas.microsoft.com/office/powerpoint/2010/main" val="1552974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7DCDD9C7-160D-649E-DD23-F44F3B2E856C}"/>
              </a:ext>
            </a:extLst>
          </p:cNvPr>
          <p:cNvGraphicFramePr/>
          <p:nvPr>
            <p:extLst>
              <p:ext uri="{D42A27DB-BD31-4B8C-83A1-F6EECF244321}">
                <p14:modId xmlns:p14="http://schemas.microsoft.com/office/powerpoint/2010/main" val="2278294005"/>
              </p:ext>
            </p:extLst>
          </p:nvPr>
        </p:nvGraphicFramePr>
        <p:xfrm>
          <a:off x="0" y="1"/>
          <a:ext cx="12191999" cy="685799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90515559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AAA3FC5D-F33B-C759-7CAE-720ADCA7ABEB}"/>
              </a:ext>
            </a:extLst>
          </p:cNvPr>
          <p:cNvGraphicFramePr/>
          <p:nvPr>
            <p:extLst>
              <p:ext uri="{D42A27DB-BD31-4B8C-83A1-F6EECF244321}">
                <p14:modId xmlns:p14="http://schemas.microsoft.com/office/powerpoint/2010/main" val="4160588487"/>
              </p:ext>
            </p:extLst>
          </p:nvPr>
        </p:nvGraphicFramePr>
        <p:xfrm>
          <a:off x="0" y="0"/>
          <a:ext cx="12191999" cy="685799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88154033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10798AAA-4EC6-691E-D0B7-8143ED05A75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E158361-E14E-86CA-EC13-F84B2AB9FA00}"/>
              </a:ext>
            </a:extLst>
          </p:cNvPr>
          <p:cNvSpPr>
            <a:spLocks noGrp="1"/>
          </p:cNvSpPr>
          <p:nvPr>
            <p:ph type="sldNum" sz="quarter" idx="12"/>
          </p:nvPr>
        </p:nvSpPr>
        <p:spPr/>
        <p:txBody>
          <a:bodyPr/>
          <a:lstStyle/>
          <a:p>
            <a:fld id="{22A1686D-B1B0-CF41-90A4-9C5C8DA646D2}" type="slidenum">
              <a:rPr lang="en-US" smtClean="0">
                <a:solidFill>
                  <a:prstClr val="black">
                    <a:tint val="75000"/>
                  </a:prstClr>
                </a:solidFill>
              </a:rPr>
              <a:pPr/>
              <a:t>69</a:t>
            </a:fld>
            <a:endParaRPr lang="en-US">
              <a:solidFill>
                <a:prstClr val="black">
                  <a:tint val="75000"/>
                </a:prstClr>
              </a:solidFill>
            </a:endParaRPr>
          </a:p>
        </p:txBody>
      </p:sp>
      <p:sp>
        <p:nvSpPr>
          <p:cNvPr id="3" name="TextBox 2">
            <a:extLst>
              <a:ext uri="{FF2B5EF4-FFF2-40B4-BE49-F238E27FC236}">
                <a16:creationId xmlns:a16="http://schemas.microsoft.com/office/drawing/2014/main" id="{BCF490C3-D90B-18F0-4081-D5936D3C9294}"/>
              </a:ext>
            </a:extLst>
          </p:cNvPr>
          <p:cNvSpPr txBox="1"/>
          <p:nvPr/>
        </p:nvSpPr>
        <p:spPr>
          <a:xfrm>
            <a:off x="-2339163" y="423354"/>
            <a:ext cx="12192000" cy="769441"/>
          </a:xfrm>
          <a:prstGeom prst="rect">
            <a:avLst/>
          </a:prstGeom>
          <a:noFill/>
        </p:spPr>
        <p:txBody>
          <a:bodyPr wrap="square" rtlCol="0">
            <a:spAutoFit/>
          </a:bodyPr>
          <a:lstStyle/>
          <a:p>
            <a:pPr algn="ctr"/>
            <a:r>
              <a:rPr lang="en-US" sz="4400" dirty="0"/>
              <a:t>Restorative Rest Policies</a:t>
            </a:r>
          </a:p>
        </p:txBody>
      </p:sp>
      <p:pic>
        <p:nvPicPr>
          <p:cNvPr id="5" name="Picture 4">
            <a:extLst>
              <a:ext uri="{FF2B5EF4-FFF2-40B4-BE49-F238E27FC236}">
                <a16:creationId xmlns:a16="http://schemas.microsoft.com/office/drawing/2014/main" id="{A2890324-F548-8A3A-A9BF-CDD16762573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05555" y="0"/>
            <a:ext cx="4086446" cy="3064834"/>
          </a:xfrm>
          <a:prstGeom prst="rect">
            <a:avLst/>
          </a:prstGeom>
          <a:ln w="38100">
            <a:solidFill>
              <a:srgbClr val="EE2024"/>
            </a:solidFill>
          </a:ln>
        </p:spPr>
      </p:pic>
      <p:pic>
        <p:nvPicPr>
          <p:cNvPr id="7" name="Picture 6">
            <a:extLst>
              <a:ext uri="{FF2B5EF4-FFF2-40B4-BE49-F238E27FC236}">
                <a16:creationId xmlns:a16="http://schemas.microsoft.com/office/drawing/2014/main" id="{891B34FF-5CA8-AC7C-7E1B-3760F7BFC2C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68903" y="2979097"/>
            <a:ext cx="5823097" cy="3878903"/>
          </a:xfrm>
          <a:prstGeom prst="rect">
            <a:avLst/>
          </a:prstGeom>
          <a:ln w="38100">
            <a:solidFill>
              <a:srgbClr val="EE2024"/>
            </a:solidFill>
          </a:ln>
        </p:spPr>
      </p:pic>
      <p:pic>
        <p:nvPicPr>
          <p:cNvPr id="9" name="Picture 8">
            <a:extLst>
              <a:ext uri="{FF2B5EF4-FFF2-40B4-BE49-F238E27FC236}">
                <a16:creationId xmlns:a16="http://schemas.microsoft.com/office/drawing/2014/main" id="{DE1118E6-1039-AC65-77A9-89F131224357}"/>
              </a:ext>
            </a:extLst>
          </p:cNvPr>
          <p:cNvPicPr>
            <a:picLocks noChangeAspect="1"/>
          </p:cNvPicPr>
          <p:nvPr/>
        </p:nvPicPr>
        <p:blipFill>
          <a:blip r:embed="rId5" cstate="print">
            <a:extLst>
              <a:ext uri="{28A0092B-C50C-407E-A947-70E740481C1C}">
                <a14:useLocalDpi xmlns:a14="http://schemas.microsoft.com/office/drawing/2010/main" val="0"/>
              </a:ext>
            </a:extLst>
          </a:blip>
          <a:srcRect t="14397"/>
          <a:stretch>
            <a:fillRect/>
          </a:stretch>
        </p:blipFill>
        <p:spPr>
          <a:xfrm>
            <a:off x="1" y="1616149"/>
            <a:ext cx="8046720" cy="5247167"/>
          </a:xfrm>
          <a:prstGeom prst="rect">
            <a:avLst/>
          </a:prstGeom>
          <a:ln w="38100">
            <a:solidFill>
              <a:srgbClr val="EE2024"/>
            </a:solidFill>
          </a:ln>
        </p:spPr>
      </p:pic>
    </p:spTree>
    <p:extLst>
      <p:ext uri="{BB962C8B-B14F-4D97-AF65-F5344CB8AC3E}">
        <p14:creationId xmlns:p14="http://schemas.microsoft.com/office/powerpoint/2010/main" val="7556662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F97C8AFF-1F12-56EA-0EB9-1D307EE29C31}"/>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1A3A22F7-6F67-981F-A385-EB2FF683799C}"/>
              </a:ext>
            </a:extLst>
          </p:cNvPr>
          <p:cNvSpPr>
            <a:spLocks noGrp="1"/>
          </p:cNvSpPr>
          <p:nvPr>
            <p:ph type="title"/>
          </p:nvPr>
        </p:nvSpPr>
        <p:spPr>
          <a:xfrm>
            <a:off x="838200" y="365125"/>
            <a:ext cx="10515600" cy="1325563"/>
          </a:xfrm>
        </p:spPr>
        <p:txBody>
          <a:bodyPr anchor="ctr">
            <a:normAutofit/>
          </a:bodyPr>
          <a:lstStyle/>
          <a:p>
            <a:pPr algn="ctr"/>
            <a:r>
              <a:rPr lang="en-US" sz="4800" b="1" dirty="0"/>
              <a:t>Are you happy with your sleep?</a:t>
            </a:r>
          </a:p>
        </p:txBody>
      </p:sp>
      <p:pic>
        <p:nvPicPr>
          <p:cNvPr id="5" name="Picture 4" descr="Kitten sleeping in a bed">
            <a:extLst>
              <a:ext uri="{FF2B5EF4-FFF2-40B4-BE49-F238E27FC236}">
                <a16:creationId xmlns:a16="http://schemas.microsoft.com/office/drawing/2014/main" id="{C1688591-2912-89A4-8A27-2B994579B225}"/>
              </a:ext>
            </a:extLst>
          </p:cNvPr>
          <p:cNvPicPr>
            <a:picLocks noChangeAspect="1"/>
          </p:cNvPicPr>
          <p:nvPr/>
        </p:nvPicPr>
        <p:blipFill>
          <a:blip r:embed="rId2"/>
          <a:srcRect t="21873" b="16134"/>
          <a:stretch>
            <a:fillRect/>
          </a:stretch>
        </p:blipFill>
        <p:spPr>
          <a:xfrm>
            <a:off x="838200" y="1825625"/>
            <a:ext cx="10515600" cy="4351338"/>
          </a:xfrm>
          <a:prstGeom prst="rect">
            <a:avLst/>
          </a:prstGeom>
          <a:noFill/>
        </p:spPr>
      </p:pic>
      <p:sp>
        <p:nvSpPr>
          <p:cNvPr id="3" name="Slide Number Placeholder 2">
            <a:extLst>
              <a:ext uri="{FF2B5EF4-FFF2-40B4-BE49-F238E27FC236}">
                <a16:creationId xmlns:a16="http://schemas.microsoft.com/office/drawing/2014/main" id="{19E95C82-92D5-28CF-827C-2CC293EAD971}"/>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86CB4B4D-7CA3-9044-876B-883B54F8677D}" type="slidenum">
              <a:rPr lang="en-US" smtClean="0">
                <a:solidFill>
                  <a:prstClr val="black">
                    <a:tint val="75000"/>
                  </a:prstClr>
                </a:solidFill>
              </a:rPr>
              <a:pPr>
                <a:spcAft>
                  <a:spcPts val="600"/>
                </a:spcAft>
              </a:pPr>
              <a:t>7</a:t>
            </a:fld>
            <a:endParaRPr lang="en-US">
              <a:solidFill>
                <a:prstClr val="black">
                  <a:tint val="75000"/>
                </a:prstClr>
              </a:solidFill>
            </a:endParaRPr>
          </a:p>
        </p:txBody>
      </p:sp>
    </p:spTree>
    <p:extLst>
      <p:ext uri="{BB962C8B-B14F-4D97-AF65-F5344CB8AC3E}">
        <p14:creationId xmlns:p14="http://schemas.microsoft.com/office/powerpoint/2010/main" val="286735136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4FB26A51-B313-DA54-7F48-533D0A7BDA9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196EEE1-1F13-7D97-8228-F6F97D188409}"/>
              </a:ext>
            </a:extLst>
          </p:cNvPr>
          <p:cNvSpPr>
            <a:spLocks noGrp="1"/>
          </p:cNvSpPr>
          <p:nvPr>
            <p:ph type="sldNum" sz="quarter" idx="12"/>
          </p:nvPr>
        </p:nvSpPr>
        <p:spPr/>
        <p:txBody>
          <a:bodyPr/>
          <a:lstStyle/>
          <a:p>
            <a:fld id="{22A1686D-B1B0-CF41-90A4-9C5C8DA646D2}" type="slidenum">
              <a:rPr lang="en-US" smtClean="0">
                <a:solidFill>
                  <a:prstClr val="black">
                    <a:tint val="75000"/>
                  </a:prstClr>
                </a:solidFill>
              </a:rPr>
              <a:pPr/>
              <a:t>70</a:t>
            </a:fld>
            <a:endParaRPr lang="en-US">
              <a:solidFill>
                <a:prstClr val="black">
                  <a:tint val="75000"/>
                </a:prstClr>
              </a:solidFill>
            </a:endParaRPr>
          </a:p>
        </p:txBody>
      </p:sp>
      <p:sp>
        <p:nvSpPr>
          <p:cNvPr id="3" name="TextBox 2">
            <a:extLst>
              <a:ext uri="{FF2B5EF4-FFF2-40B4-BE49-F238E27FC236}">
                <a16:creationId xmlns:a16="http://schemas.microsoft.com/office/drawing/2014/main" id="{5FBA9F43-549C-33EA-C014-95E2FD7BF6F4}"/>
              </a:ext>
            </a:extLst>
          </p:cNvPr>
          <p:cNvSpPr txBox="1"/>
          <p:nvPr/>
        </p:nvSpPr>
        <p:spPr>
          <a:xfrm>
            <a:off x="0" y="2367171"/>
            <a:ext cx="12192000" cy="2123658"/>
          </a:xfrm>
          <a:prstGeom prst="rect">
            <a:avLst/>
          </a:prstGeom>
          <a:noFill/>
        </p:spPr>
        <p:txBody>
          <a:bodyPr wrap="square" rtlCol="0">
            <a:spAutoFit/>
          </a:bodyPr>
          <a:lstStyle/>
          <a:p>
            <a:pPr algn="ctr"/>
            <a:r>
              <a:rPr lang="en-US" sz="4400" dirty="0"/>
              <a:t>Fatigue Management Policy</a:t>
            </a:r>
          </a:p>
          <a:p>
            <a:pPr algn="ctr"/>
            <a:endParaRPr lang="en-US" sz="4400" dirty="0"/>
          </a:p>
          <a:p>
            <a:pPr algn="ctr"/>
            <a:r>
              <a:rPr lang="en-US" sz="4400" i="1" dirty="0"/>
              <a:t>Delaware State Police</a:t>
            </a:r>
          </a:p>
        </p:txBody>
      </p:sp>
    </p:spTree>
    <p:extLst>
      <p:ext uri="{BB962C8B-B14F-4D97-AF65-F5344CB8AC3E}">
        <p14:creationId xmlns:p14="http://schemas.microsoft.com/office/powerpoint/2010/main" val="29700459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Question mark on green pastel background">
            <a:extLst>
              <a:ext uri="{FF2B5EF4-FFF2-40B4-BE49-F238E27FC236}">
                <a16:creationId xmlns:a16="http://schemas.microsoft.com/office/drawing/2014/main" id="{BBC06459-3AFA-7C2F-323D-2A138B7E7AED}"/>
              </a:ext>
            </a:extLst>
          </p:cNvPr>
          <p:cNvPicPr>
            <a:picLocks noChangeAspect="1"/>
          </p:cNvPicPr>
          <p:nvPr/>
        </p:nvPicPr>
        <p:blipFill rotWithShape="1">
          <a:blip r:embed="rId3"/>
          <a:srcRect l="33108"/>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2" name="Text Placeholder 1">
            <a:extLst>
              <a:ext uri="{FF2B5EF4-FFF2-40B4-BE49-F238E27FC236}">
                <a16:creationId xmlns:a16="http://schemas.microsoft.com/office/drawing/2014/main" id="{7C75E52C-8FBD-C7D9-5E5F-78400E1FEEAA}"/>
              </a:ext>
            </a:extLst>
          </p:cNvPr>
          <p:cNvSpPr>
            <a:spLocks noGrp="1"/>
          </p:cNvSpPr>
          <p:nvPr>
            <p:ph type="body" sz="half" idx="1"/>
          </p:nvPr>
        </p:nvSpPr>
        <p:spPr>
          <a:xfrm>
            <a:off x="6513788" y="2333297"/>
            <a:ext cx="4840010" cy="3843666"/>
          </a:xfrm>
        </p:spPr>
        <p:txBody>
          <a:bodyPr vert="horz" lIns="91440" tIns="45720" rIns="91440" bIns="45720" rtlCol="0">
            <a:normAutofit/>
          </a:bodyPr>
          <a:lstStyle/>
          <a:p>
            <a:pPr algn="l">
              <a:lnSpc>
                <a:spcPct val="90000"/>
              </a:lnSpc>
              <a:spcAft>
                <a:spcPts val="600"/>
              </a:spcAft>
            </a:pPr>
            <a:endParaRPr lang="en-US" sz="4000" dirty="0">
              <a:latin typeface="+mn-lt"/>
              <a:ea typeface="+mn-ea"/>
              <a:cs typeface="+mn-cs"/>
            </a:endParaRPr>
          </a:p>
          <a:p>
            <a:pPr algn="l">
              <a:lnSpc>
                <a:spcPct val="90000"/>
              </a:lnSpc>
              <a:spcAft>
                <a:spcPts val="600"/>
              </a:spcAft>
            </a:pPr>
            <a:r>
              <a:rPr lang="en-US" sz="4000" dirty="0" err="1">
                <a:latin typeface="+mn-lt"/>
                <a:ea typeface="+mn-ea"/>
                <a:cs typeface="+mn-cs"/>
              </a:rPr>
              <a:t>stevejames@wsu.edu</a:t>
            </a:r>
            <a:endParaRPr lang="en-US" sz="4000" dirty="0">
              <a:latin typeface="+mn-lt"/>
              <a:ea typeface="+mn-ea"/>
              <a:cs typeface="+mn-cs"/>
            </a:endParaRPr>
          </a:p>
        </p:txBody>
      </p:sp>
    </p:spTree>
    <p:extLst>
      <p:ext uri="{BB962C8B-B14F-4D97-AF65-F5344CB8AC3E}">
        <p14:creationId xmlns:p14="http://schemas.microsoft.com/office/powerpoint/2010/main" val="3332715439"/>
      </p:ext>
    </p:extLst>
  </p:cSld>
  <p:clrMapOvr>
    <a:masterClrMapping/>
  </p:clrMapOvr>
  <p:transition spd="med"/>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54AFBEB-C091-28FC-C1E9-3D2170C69B2B}"/>
              </a:ext>
            </a:extLst>
          </p:cNvPr>
          <p:cNvSpPr>
            <a:spLocks noGrp="1"/>
          </p:cNvSpPr>
          <p:nvPr>
            <p:ph type="title"/>
          </p:nvPr>
        </p:nvSpPr>
        <p:spPr/>
        <p:txBody>
          <a:bodyPr/>
          <a:lstStyle/>
          <a:p>
            <a:r>
              <a:rPr lang="en-US" dirty="0"/>
              <a:t>Stephen James, PhD</a:t>
            </a:r>
          </a:p>
        </p:txBody>
      </p:sp>
      <p:sp>
        <p:nvSpPr>
          <p:cNvPr id="7" name="Content Placeholder 6">
            <a:extLst>
              <a:ext uri="{FF2B5EF4-FFF2-40B4-BE49-F238E27FC236}">
                <a16:creationId xmlns:a16="http://schemas.microsoft.com/office/drawing/2014/main" id="{B23CA186-AF44-1490-3DEB-1A86EA970E71}"/>
              </a:ext>
            </a:extLst>
          </p:cNvPr>
          <p:cNvSpPr>
            <a:spLocks noGrp="1"/>
          </p:cNvSpPr>
          <p:nvPr>
            <p:ph idx="1"/>
          </p:nvPr>
        </p:nvSpPr>
        <p:spPr/>
        <p:txBody>
          <a:bodyPr>
            <a:normAutofit/>
          </a:bodyPr>
          <a:lstStyle/>
          <a:p>
            <a:pPr marL="0" marR="0">
              <a:lnSpc>
                <a:spcPct val="150000"/>
              </a:lnSpc>
              <a:spcBef>
                <a:spcPts val="120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Dr. S James received his doctorate in Criminology and Criminal Justice in 2015 from Washington State University with a focus on police performance. Steve is an </a:t>
            </a:r>
            <a:r>
              <a:rPr lang="en-US" sz="1600" dirty="0">
                <a:latin typeface="Calibri" panose="020F0502020204030204" pitchFamily="34" charset="0"/>
                <a:ea typeface="Calibri" panose="020F0502020204030204" pitchFamily="34" charset="0"/>
                <a:cs typeface="Times New Roman" panose="02020603050405020304" pitchFamily="18" charset="0"/>
              </a:rPr>
              <a:t>Associate</a:t>
            </a:r>
            <a:r>
              <a:rPr lang="en-US" sz="1600" dirty="0">
                <a:effectLst/>
                <a:latin typeface="Calibri" panose="020F0502020204030204" pitchFamily="34" charset="0"/>
                <a:ea typeface="Calibri" panose="020F0502020204030204" pitchFamily="34" charset="0"/>
                <a:cs typeface="Times New Roman" panose="02020603050405020304" pitchFamily="18" charset="0"/>
              </a:rPr>
              <a:t> Professor in the WSU Elson S. </a:t>
            </a:r>
            <a:r>
              <a:rPr lang="en-US" sz="1600" dirty="0" err="1">
                <a:effectLst/>
                <a:latin typeface="Calibri" panose="020F0502020204030204" pitchFamily="34" charset="0"/>
                <a:ea typeface="Calibri" panose="020F0502020204030204" pitchFamily="34" charset="0"/>
                <a:cs typeface="Times New Roman" panose="02020603050405020304" pitchFamily="18" charset="0"/>
              </a:rPr>
              <a:t>Flyod</a:t>
            </a:r>
            <a:r>
              <a:rPr lang="en-US" sz="1600" dirty="0">
                <a:effectLst/>
                <a:latin typeface="Calibri" panose="020F0502020204030204" pitchFamily="34" charset="0"/>
                <a:ea typeface="Calibri" panose="020F0502020204030204" pitchFamily="34" charset="0"/>
                <a:cs typeface="Times New Roman" panose="02020603050405020304" pitchFamily="18" charset="0"/>
              </a:rPr>
              <a:t> College of Medicine. Steve, as the Principal Investigator, has be awarded $5.8m of grant funded research and published </a:t>
            </a:r>
            <a:r>
              <a:rPr lang="en-US" sz="1600" dirty="0">
                <a:latin typeface="Calibri" panose="020F0502020204030204" pitchFamily="34" charset="0"/>
                <a:ea typeface="Calibri" panose="020F0502020204030204" pitchFamily="34" charset="0"/>
                <a:cs typeface="Times New Roman" panose="02020603050405020304" pitchFamily="18" charset="0"/>
              </a:rPr>
              <a:t>50</a:t>
            </a:r>
            <a:r>
              <a:rPr lang="en-US" sz="1600" dirty="0">
                <a:effectLst/>
                <a:latin typeface="Calibri" panose="020F0502020204030204" pitchFamily="34" charset="0"/>
                <a:ea typeface="Calibri" panose="020F0502020204030204" pitchFamily="34" charset="0"/>
                <a:cs typeface="Times New Roman" panose="02020603050405020304" pitchFamily="18" charset="0"/>
              </a:rPr>
              <a:t> peer reviewed abstracts, articles, and book chapters. He is a member of the Homeland Security Human Factors Engineering Technical Advisory Group and a member of the advisory board of Lexipol Inc. Steve is also an active consultant for the National Police Institute.</a:t>
            </a:r>
          </a:p>
          <a:p>
            <a:pPr marL="0" marR="0">
              <a:lnSpc>
                <a:spcPct val="150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Steve was a member of the Trinity College Boxing Team; the team won the British &amp; Irish Intervarsity Boxing Tournament all four years of his participation. He also was a member of the Trinity College Rugby Team (3rds).</a:t>
            </a:r>
          </a:p>
          <a:p>
            <a:pPr marL="0" marR="0">
              <a:lnSpc>
                <a:spcPct val="150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Prior to becoming an academic Steve spend 23 years in the British Army as an infantry solider (10 years enlisted) and officer (13 years commissioned). Steve served in several elite units focusing primarily on counter-terrorism operations. He completed nine combat tours and severed in Cyprus, the Former Yugoslavia, Northern Ireland, and Afghanistan.</a:t>
            </a:r>
          </a:p>
        </p:txBody>
      </p:sp>
      <p:sp>
        <p:nvSpPr>
          <p:cNvPr id="2" name="Slide Number Placeholder 1">
            <a:extLst>
              <a:ext uri="{FF2B5EF4-FFF2-40B4-BE49-F238E27FC236}">
                <a16:creationId xmlns:a16="http://schemas.microsoft.com/office/drawing/2014/main" id="{F192A5C1-55A5-2B7D-E34B-A32DA9EB5FBB}"/>
              </a:ext>
            </a:extLst>
          </p:cNvPr>
          <p:cNvSpPr>
            <a:spLocks noGrp="1"/>
          </p:cNvSpPr>
          <p:nvPr>
            <p:ph type="sldNum" sz="quarter" idx="12"/>
          </p:nvPr>
        </p:nvSpPr>
        <p:spPr/>
        <p:txBody>
          <a:bodyPr/>
          <a:lstStyle/>
          <a:p>
            <a:fld id="{22A1686D-B1B0-CF41-90A4-9C5C8DA646D2}" type="slidenum">
              <a:rPr lang="en-US" smtClean="0">
                <a:solidFill>
                  <a:prstClr val="black">
                    <a:tint val="75000"/>
                  </a:prstClr>
                </a:solidFill>
              </a:rPr>
              <a:pPr/>
              <a:t>72</a:t>
            </a:fld>
            <a:endParaRPr lang="en-US">
              <a:solidFill>
                <a:prstClr val="black">
                  <a:tint val="75000"/>
                </a:prstClr>
              </a:solidFill>
            </a:endParaRPr>
          </a:p>
        </p:txBody>
      </p:sp>
    </p:spTree>
    <p:extLst>
      <p:ext uri="{BB962C8B-B14F-4D97-AF65-F5344CB8AC3E}">
        <p14:creationId xmlns:p14="http://schemas.microsoft.com/office/powerpoint/2010/main" val="8154080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BEBF245-52FA-0AE7-6450-3EE8643644CB}"/>
              </a:ext>
            </a:extLst>
          </p:cNvPr>
          <p:cNvSpPr/>
          <p:nvPr/>
        </p:nvSpPr>
        <p:spPr>
          <a:xfrm>
            <a:off x="3521497" y="3204795"/>
            <a:ext cx="2640467" cy="110799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6600" b="1" dirty="0">
                <a:ln/>
                <a:solidFill>
                  <a:schemeClr val="accent4"/>
                </a:solidFill>
              </a:rPr>
              <a:t>Policy</a:t>
            </a:r>
          </a:p>
        </p:txBody>
      </p:sp>
      <p:sp>
        <p:nvSpPr>
          <p:cNvPr id="5" name="Rectangle 4">
            <a:extLst>
              <a:ext uri="{FF2B5EF4-FFF2-40B4-BE49-F238E27FC236}">
                <a16:creationId xmlns:a16="http://schemas.microsoft.com/office/drawing/2014/main" id="{BD7D5896-0024-6952-275A-7616E2EC41AF}"/>
              </a:ext>
            </a:extLst>
          </p:cNvPr>
          <p:cNvSpPr/>
          <p:nvPr/>
        </p:nvSpPr>
        <p:spPr>
          <a:xfrm rot="16200000">
            <a:off x="1887602" y="3390240"/>
            <a:ext cx="2292615" cy="76944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400" b="1" dirty="0">
                <a:ln/>
                <a:solidFill>
                  <a:schemeClr val="accent4"/>
                </a:solidFill>
              </a:rPr>
              <a:t>Training</a:t>
            </a:r>
            <a:endParaRPr lang="en-US" sz="5400" b="1" dirty="0">
              <a:ln/>
              <a:solidFill>
                <a:schemeClr val="accent4"/>
              </a:solidFill>
            </a:endParaRPr>
          </a:p>
        </p:txBody>
      </p:sp>
      <p:sp>
        <p:nvSpPr>
          <p:cNvPr id="6" name="Rectangle 5">
            <a:extLst>
              <a:ext uri="{FF2B5EF4-FFF2-40B4-BE49-F238E27FC236}">
                <a16:creationId xmlns:a16="http://schemas.microsoft.com/office/drawing/2014/main" id="{17FDD208-F2D9-15E7-03A0-BCA2A669665B}"/>
              </a:ext>
            </a:extLst>
          </p:cNvPr>
          <p:cNvSpPr/>
          <p:nvPr/>
        </p:nvSpPr>
        <p:spPr>
          <a:xfrm rot="16200000">
            <a:off x="5621479" y="2705725"/>
            <a:ext cx="2329484" cy="144655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8800" b="1" dirty="0">
                <a:ln/>
                <a:solidFill>
                  <a:schemeClr val="accent4"/>
                </a:solidFill>
              </a:rPr>
              <a:t>Law</a:t>
            </a:r>
          </a:p>
        </p:txBody>
      </p:sp>
      <p:sp>
        <p:nvSpPr>
          <p:cNvPr id="7" name="Rectangle 6">
            <a:extLst>
              <a:ext uri="{FF2B5EF4-FFF2-40B4-BE49-F238E27FC236}">
                <a16:creationId xmlns:a16="http://schemas.microsoft.com/office/drawing/2014/main" id="{E65E67F5-587E-85DC-9E86-8D67067FA337}"/>
              </a:ext>
            </a:extLst>
          </p:cNvPr>
          <p:cNvSpPr/>
          <p:nvPr/>
        </p:nvSpPr>
        <p:spPr>
          <a:xfrm>
            <a:off x="4975951" y="4286458"/>
            <a:ext cx="3967754"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dirty="0">
                <a:ln/>
                <a:solidFill>
                  <a:schemeClr val="accent4"/>
                </a:solidFill>
              </a:rPr>
              <a:t>Supervision</a:t>
            </a:r>
          </a:p>
        </p:txBody>
      </p:sp>
      <p:sp>
        <p:nvSpPr>
          <p:cNvPr id="8" name="Rectangle 7">
            <a:extLst>
              <a:ext uri="{FF2B5EF4-FFF2-40B4-BE49-F238E27FC236}">
                <a16:creationId xmlns:a16="http://schemas.microsoft.com/office/drawing/2014/main" id="{6BE4AA43-8113-637A-5384-70274745B769}"/>
              </a:ext>
            </a:extLst>
          </p:cNvPr>
          <p:cNvSpPr/>
          <p:nvPr/>
        </p:nvSpPr>
        <p:spPr>
          <a:xfrm>
            <a:off x="7265195" y="2764608"/>
            <a:ext cx="1404552" cy="1200329"/>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7200" b="1" dirty="0">
                <a:ln/>
                <a:solidFill>
                  <a:schemeClr val="accent4"/>
                </a:solidFill>
              </a:rPr>
              <a:t>EIS</a:t>
            </a:r>
          </a:p>
        </p:txBody>
      </p:sp>
      <p:sp>
        <p:nvSpPr>
          <p:cNvPr id="9" name="Rectangle 8">
            <a:extLst>
              <a:ext uri="{FF2B5EF4-FFF2-40B4-BE49-F238E27FC236}">
                <a16:creationId xmlns:a16="http://schemas.microsoft.com/office/drawing/2014/main" id="{A440A865-DCEB-926A-A683-A0A3D24FA60D}"/>
              </a:ext>
            </a:extLst>
          </p:cNvPr>
          <p:cNvSpPr/>
          <p:nvPr/>
        </p:nvSpPr>
        <p:spPr>
          <a:xfrm>
            <a:off x="3575545" y="2563755"/>
            <a:ext cx="2544286" cy="70788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000" b="1" dirty="0">
                <a:ln/>
                <a:solidFill>
                  <a:schemeClr val="accent4"/>
                </a:solidFill>
              </a:rPr>
              <a:t>Oversight</a:t>
            </a:r>
            <a:endParaRPr lang="en-US" sz="5400" b="1" dirty="0">
              <a:ln/>
              <a:solidFill>
                <a:schemeClr val="accent4"/>
              </a:solidFill>
            </a:endParaRPr>
          </a:p>
        </p:txBody>
      </p:sp>
      <p:sp>
        <p:nvSpPr>
          <p:cNvPr id="10" name="Rectangle 9">
            <a:extLst>
              <a:ext uri="{FF2B5EF4-FFF2-40B4-BE49-F238E27FC236}">
                <a16:creationId xmlns:a16="http://schemas.microsoft.com/office/drawing/2014/main" id="{124E2A20-9438-0A04-8A9A-74EF5FF35FCB}"/>
              </a:ext>
            </a:extLst>
          </p:cNvPr>
          <p:cNvSpPr/>
          <p:nvPr/>
        </p:nvSpPr>
        <p:spPr>
          <a:xfrm>
            <a:off x="2751232" y="1705323"/>
            <a:ext cx="3855543"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dirty="0">
                <a:ln/>
                <a:solidFill>
                  <a:schemeClr val="accent4"/>
                </a:solidFill>
              </a:rPr>
              <a:t>Leadership</a:t>
            </a:r>
          </a:p>
        </p:txBody>
      </p:sp>
      <p:sp>
        <p:nvSpPr>
          <p:cNvPr id="11" name="Rectangle 10">
            <a:extLst>
              <a:ext uri="{FF2B5EF4-FFF2-40B4-BE49-F238E27FC236}">
                <a16:creationId xmlns:a16="http://schemas.microsoft.com/office/drawing/2014/main" id="{34F0ECD1-EB2E-64FF-3AB6-A00EA16617A2}"/>
              </a:ext>
            </a:extLst>
          </p:cNvPr>
          <p:cNvSpPr/>
          <p:nvPr/>
        </p:nvSpPr>
        <p:spPr>
          <a:xfrm rot="16200000">
            <a:off x="485844" y="3038083"/>
            <a:ext cx="3552576"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dirty="0">
                <a:ln/>
                <a:solidFill>
                  <a:schemeClr val="accent4"/>
                </a:solidFill>
              </a:rPr>
              <a:t>Education</a:t>
            </a:r>
          </a:p>
        </p:txBody>
      </p:sp>
      <p:sp>
        <p:nvSpPr>
          <p:cNvPr id="12" name="Rectangle 11">
            <a:extLst>
              <a:ext uri="{FF2B5EF4-FFF2-40B4-BE49-F238E27FC236}">
                <a16:creationId xmlns:a16="http://schemas.microsoft.com/office/drawing/2014/main" id="{B4F3F7B7-49BD-4C69-962E-EF1D764293E5}"/>
              </a:ext>
            </a:extLst>
          </p:cNvPr>
          <p:cNvSpPr/>
          <p:nvPr/>
        </p:nvSpPr>
        <p:spPr>
          <a:xfrm>
            <a:off x="6259321" y="5146894"/>
            <a:ext cx="2082621"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dirty="0">
                <a:ln/>
                <a:solidFill>
                  <a:schemeClr val="accent4"/>
                </a:solidFill>
              </a:rPr>
              <a:t>Hiring</a:t>
            </a:r>
          </a:p>
        </p:txBody>
      </p:sp>
      <p:sp>
        <p:nvSpPr>
          <p:cNvPr id="15" name="Rectangle 14">
            <a:extLst>
              <a:ext uri="{FF2B5EF4-FFF2-40B4-BE49-F238E27FC236}">
                <a16:creationId xmlns:a16="http://schemas.microsoft.com/office/drawing/2014/main" id="{BCC7E592-83AB-8296-D086-162CF7972AB0}"/>
              </a:ext>
            </a:extLst>
          </p:cNvPr>
          <p:cNvSpPr/>
          <p:nvPr/>
        </p:nvSpPr>
        <p:spPr>
          <a:xfrm>
            <a:off x="1924725" y="5152677"/>
            <a:ext cx="3579827"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dirty="0">
                <a:ln/>
                <a:solidFill>
                  <a:schemeClr val="accent4"/>
                </a:solidFill>
              </a:rPr>
              <a:t>Mentoring</a:t>
            </a:r>
          </a:p>
        </p:txBody>
      </p:sp>
      <p:sp>
        <p:nvSpPr>
          <p:cNvPr id="16" name="Rectangle 15">
            <a:extLst>
              <a:ext uri="{FF2B5EF4-FFF2-40B4-BE49-F238E27FC236}">
                <a16:creationId xmlns:a16="http://schemas.microsoft.com/office/drawing/2014/main" id="{676B3E23-CAA1-8DC6-EF40-C0A49BB2A5FA}"/>
              </a:ext>
            </a:extLst>
          </p:cNvPr>
          <p:cNvSpPr/>
          <p:nvPr/>
        </p:nvSpPr>
        <p:spPr>
          <a:xfrm>
            <a:off x="7384633" y="1669130"/>
            <a:ext cx="891591"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dirty="0">
                <a:ln/>
                <a:solidFill>
                  <a:schemeClr val="accent4"/>
                </a:solidFill>
              </a:rPr>
              <a:t>IA</a:t>
            </a:r>
          </a:p>
        </p:txBody>
      </p:sp>
      <p:sp>
        <p:nvSpPr>
          <p:cNvPr id="17" name="Rectangle 16">
            <a:extLst>
              <a:ext uri="{FF2B5EF4-FFF2-40B4-BE49-F238E27FC236}">
                <a16:creationId xmlns:a16="http://schemas.microsoft.com/office/drawing/2014/main" id="{7B6C08FC-BF34-AEBD-A85D-B95F8AC9A364}"/>
              </a:ext>
            </a:extLst>
          </p:cNvPr>
          <p:cNvSpPr/>
          <p:nvPr/>
        </p:nvSpPr>
        <p:spPr>
          <a:xfrm>
            <a:off x="3550516" y="4312791"/>
            <a:ext cx="1255472" cy="76944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400" b="1" dirty="0">
                <a:ln/>
                <a:solidFill>
                  <a:schemeClr val="accent4"/>
                </a:solidFill>
              </a:rPr>
              <a:t>KPIs</a:t>
            </a:r>
          </a:p>
        </p:txBody>
      </p:sp>
      <p:sp>
        <p:nvSpPr>
          <p:cNvPr id="18" name="Rectangle 17">
            <a:extLst>
              <a:ext uri="{FF2B5EF4-FFF2-40B4-BE49-F238E27FC236}">
                <a16:creationId xmlns:a16="http://schemas.microsoft.com/office/drawing/2014/main" id="{597E9673-19C7-F0B8-9145-56DA916D7DA2}"/>
              </a:ext>
            </a:extLst>
          </p:cNvPr>
          <p:cNvSpPr/>
          <p:nvPr/>
        </p:nvSpPr>
        <p:spPr>
          <a:xfrm rot="16200000">
            <a:off x="7525243" y="2721895"/>
            <a:ext cx="2606803" cy="70788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000" b="1" dirty="0" err="1">
                <a:ln/>
                <a:solidFill>
                  <a:schemeClr val="accent4"/>
                </a:solidFill>
              </a:rPr>
              <a:t>Compstat</a:t>
            </a:r>
            <a:endParaRPr lang="en-US" sz="4000" b="1" dirty="0">
              <a:ln/>
              <a:solidFill>
                <a:schemeClr val="accent4"/>
              </a:solidFill>
            </a:endParaRPr>
          </a:p>
        </p:txBody>
      </p:sp>
      <p:sp>
        <p:nvSpPr>
          <p:cNvPr id="20" name="Rectangle 19">
            <a:extLst>
              <a:ext uri="{FF2B5EF4-FFF2-40B4-BE49-F238E27FC236}">
                <a16:creationId xmlns:a16="http://schemas.microsoft.com/office/drawing/2014/main" id="{6301FD9B-6D02-4AD7-E008-CCF32F44C60F}"/>
              </a:ext>
            </a:extLst>
          </p:cNvPr>
          <p:cNvSpPr/>
          <p:nvPr/>
        </p:nvSpPr>
        <p:spPr>
          <a:xfrm rot="16200000">
            <a:off x="7709350" y="3393526"/>
            <a:ext cx="3772186" cy="584775"/>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3200" b="1" dirty="0">
                <a:ln/>
                <a:solidFill>
                  <a:schemeClr val="accent4"/>
                </a:solidFill>
              </a:rPr>
              <a:t>Public Satisfaction</a:t>
            </a:r>
          </a:p>
        </p:txBody>
      </p:sp>
      <p:sp>
        <p:nvSpPr>
          <p:cNvPr id="23" name="Rectangle 22">
            <a:extLst>
              <a:ext uri="{FF2B5EF4-FFF2-40B4-BE49-F238E27FC236}">
                <a16:creationId xmlns:a16="http://schemas.microsoft.com/office/drawing/2014/main" id="{17852D4A-0771-2C2B-21CC-C685F0A143BB}"/>
              </a:ext>
            </a:extLst>
          </p:cNvPr>
          <p:cNvSpPr/>
          <p:nvPr/>
        </p:nvSpPr>
        <p:spPr>
          <a:xfrm rot="16200000">
            <a:off x="165846" y="4291421"/>
            <a:ext cx="2906565" cy="52322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2800" b="1" dirty="0">
                <a:ln/>
                <a:solidFill>
                  <a:schemeClr val="accent4"/>
                </a:solidFill>
              </a:rPr>
              <a:t>Job Satisfaction</a:t>
            </a:r>
          </a:p>
        </p:txBody>
      </p:sp>
      <p:sp>
        <p:nvSpPr>
          <p:cNvPr id="24" name="Rectangle 23">
            <a:extLst>
              <a:ext uri="{FF2B5EF4-FFF2-40B4-BE49-F238E27FC236}">
                <a16:creationId xmlns:a16="http://schemas.microsoft.com/office/drawing/2014/main" id="{7F87CEDB-FA21-FC8D-4371-C89A8FC3994C}"/>
              </a:ext>
            </a:extLst>
          </p:cNvPr>
          <p:cNvSpPr/>
          <p:nvPr/>
        </p:nvSpPr>
        <p:spPr>
          <a:xfrm>
            <a:off x="300561" y="1994368"/>
            <a:ext cx="1624164"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dirty="0">
                <a:ln/>
                <a:solidFill>
                  <a:schemeClr val="accent4"/>
                </a:solidFill>
              </a:rPr>
              <a:t>Trust</a:t>
            </a:r>
          </a:p>
        </p:txBody>
      </p:sp>
      <p:sp>
        <p:nvSpPr>
          <p:cNvPr id="25" name="Rectangle 24">
            <a:extLst>
              <a:ext uri="{FF2B5EF4-FFF2-40B4-BE49-F238E27FC236}">
                <a16:creationId xmlns:a16="http://schemas.microsoft.com/office/drawing/2014/main" id="{D7FE9D13-80E5-59FB-5F5D-4DC3A3654BFF}"/>
              </a:ext>
            </a:extLst>
          </p:cNvPr>
          <p:cNvSpPr/>
          <p:nvPr/>
        </p:nvSpPr>
        <p:spPr>
          <a:xfrm>
            <a:off x="8669747" y="5435502"/>
            <a:ext cx="3172663" cy="70788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000" b="1" dirty="0">
                <a:ln/>
                <a:solidFill>
                  <a:schemeClr val="accent4"/>
                </a:solidFill>
              </a:rPr>
              <a:t>Crime Rates</a:t>
            </a:r>
          </a:p>
        </p:txBody>
      </p:sp>
      <p:sp>
        <p:nvSpPr>
          <p:cNvPr id="26" name="Rectangle 25">
            <a:extLst>
              <a:ext uri="{FF2B5EF4-FFF2-40B4-BE49-F238E27FC236}">
                <a16:creationId xmlns:a16="http://schemas.microsoft.com/office/drawing/2014/main" id="{ECD9627E-DF8F-2824-BAE1-0F6A2D727E60}"/>
              </a:ext>
            </a:extLst>
          </p:cNvPr>
          <p:cNvSpPr/>
          <p:nvPr/>
        </p:nvSpPr>
        <p:spPr>
          <a:xfrm>
            <a:off x="4740681" y="1282534"/>
            <a:ext cx="2499402" cy="64633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3600" b="1" dirty="0">
                <a:ln/>
                <a:solidFill>
                  <a:schemeClr val="accent4"/>
                </a:solidFill>
              </a:rPr>
              <a:t>Procedure</a:t>
            </a:r>
          </a:p>
        </p:txBody>
      </p:sp>
    </p:spTree>
    <p:extLst>
      <p:ext uri="{BB962C8B-B14F-4D97-AF65-F5344CB8AC3E}">
        <p14:creationId xmlns:p14="http://schemas.microsoft.com/office/powerpoint/2010/main" val="36940568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dissolve">
                                      <p:cBhvr>
                                        <p:cTn id="11" dur="500"/>
                                        <p:tgtEl>
                                          <p:spTgt spid="5"/>
                                        </p:tgtEl>
                                      </p:cBhvr>
                                    </p:animEffect>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dissolve">
                                      <p:cBhvr>
                                        <p:cTn id="15" dur="500"/>
                                        <p:tgtEl>
                                          <p:spTgt spid="6"/>
                                        </p:tgtEl>
                                      </p:cBhvr>
                                    </p:animEffect>
                                  </p:childTnLst>
                                </p:cTn>
                              </p:par>
                            </p:childTnLst>
                          </p:cTn>
                        </p:par>
                        <p:par>
                          <p:cTn id="16" fill="hold">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dissolve">
                                      <p:cBhvr>
                                        <p:cTn id="19" dur="500"/>
                                        <p:tgtEl>
                                          <p:spTgt spid="7"/>
                                        </p:tgtEl>
                                      </p:cBhvr>
                                    </p:animEffect>
                                  </p:childTnLst>
                                </p:cTn>
                              </p:par>
                            </p:childTnLst>
                          </p:cTn>
                        </p:par>
                        <p:par>
                          <p:cTn id="20" fill="hold">
                            <p:stCondLst>
                              <p:cond delay="2000"/>
                            </p:stCondLst>
                            <p:childTnLst>
                              <p:par>
                                <p:cTn id="21" presetID="9" presetClass="entr" presetSubtype="0"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dissolve">
                                      <p:cBhvr>
                                        <p:cTn id="23" dur="500"/>
                                        <p:tgtEl>
                                          <p:spTgt spid="8"/>
                                        </p:tgtEl>
                                      </p:cBhvr>
                                    </p:animEffect>
                                  </p:childTnLst>
                                </p:cTn>
                              </p:par>
                            </p:childTnLst>
                          </p:cTn>
                        </p:par>
                        <p:par>
                          <p:cTn id="24" fill="hold">
                            <p:stCondLst>
                              <p:cond delay="2500"/>
                            </p:stCondLst>
                            <p:childTnLst>
                              <p:par>
                                <p:cTn id="25" presetID="9" presetClass="entr" presetSubtype="0"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dissolve">
                                      <p:cBhvr>
                                        <p:cTn id="27" dur="500"/>
                                        <p:tgtEl>
                                          <p:spTgt spid="9"/>
                                        </p:tgtEl>
                                      </p:cBhvr>
                                    </p:animEffect>
                                  </p:childTnLst>
                                </p:cTn>
                              </p:par>
                            </p:childTnLst>
                          </p:cTn>
                        </p:par>
                        <p:par>
                          <p:cTn id="28" fill="hold">
                            <p:stCondLst>
                              <p:cond delay="3000"/>
                            </p:stCondLst>
                            <p:childTnLst>
                              <p:par>
                                <p:cTn id="29" presetID="9" presetClass="entr" presetSubtype="0"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dissolve">
                                      <p:cBhvr>
                                        <p:cTn id="31" dur="500"/>
                                        <p:tgtEl>
                                          <p:spTgt spid="10"/>
                                        </p:tgtEl>
                                      </p:cBhvr>
                                    </p:animEffect>
                                  </p:childTnLst>
                                </p:cTn>
                              </p:par>
                            </p:childTnLst>
                          </p:cTn>
                        </p:par>
                        <p:par>
                          <p:cTn id="32" fill="hold">
                            <p:stCondLst>
                              <p:cond delay="3500"/>
                            </p:stCondLst>
                            <p:childTnLst>
                              <p:par>
                                <p:cTn id="33" presetID="9" presetClass="entr" presetSubtype="0" fill="hold" grpId="0"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dissolve">
                                      <p:cBhvr>
                                        <p:cTn id="35" dur="500"/>
                                        <p:tgtEl>
                                          <p:spTgt spid="11"/>
                                        </p:tgtEl>
                                      </p:cBhvr>
                                    </p:animEffect>
                                  </p:childTnLst>
                                </p:cTn>
                              </p:par>
                            </p:childTnLst>
                          </p:cTn>
                        </p:par>
                        <p:par>
                          <p:cTn id="36" fill="hold">
                            <p:stCondLst>
                              <p:cond delay="4000"/>
                            </p:stCondLst>
                            <p:childTnLst>
                              <p:par>
                                <p:cTn id="37" presetID="9" presetClass="entr" presetSubtype="0" fill="hold" grpId="0" nodeType="after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dissolve">
                                      <p:cBhvr>
                                        <p:cTn id="39" dur="500"/>
                                        <p:tgtEl>
                                          <p:spTgt spid="12"/>
                                        </p:tgtEl>
                                      </p:cBhvr>
                                    </p:animEffect>
                                  </p:childTnLst>
                                </p:cTn>
                              </p:par>
                            </p:childTnLst>
                          </p:cTn>
                        </p:par>
                        <p:par>
                          <p:cTn id="40" fill="hold">
                            <p:stCondLst>
                              <p:cond delay="4500"/>
                            </p:stCondLst>
                            <p:childTnLst>
                              <p:par>
                                <p:cTn id="41" presetID="9" presetClass="entr" presetSubtype="0" fill="hold" grpId="0" nodeType="after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dissolve">
                                      <p:cBhvr>
                                        <p:cTn id="43" dur="500"/>
                                        <p:tgtEl>
                                          <p:spTgt spid="15"/>
                                        </p:tgtEl>
                                      </p:cBhvr>
                                    </p:animEffect>
                                  </p:childTnLst>
                                </p:cTn>
                              </p:par>
                            </p:childTnLst>
                          </p:cTn>
                        </p:par>
                        <p:par>
                          <p:cTn id="44" fill="hold">
                            <p:stCondLst>
                              <p:cond delay="5000"/>
                            </p:stCondLst>
                            <p:childTnLst>
                              <p:par>
                                <p:cTn id="45" presetID="9" presetClass="entr" presetSubtype="0" fill="hold" grpId="0" nodeType="after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dissolve">
                                      <p:cBhvr>
                                        <p:cTn id="47" dur="500"/>
                                        <p:tgtEl>
                                          <p:spTgt spid="16"/>
                                        </p:tgtEl>
                                      </p:cBhvr>
                                    </p:animEffect>
                                  </p:childTnLst>
                                </p:cTn>
                              </p:par>
                            </p:childTnLst>
                          </p:cTn>
                        </p:par>
                        <p:par>
                          <p:cTn id="48" fill="hold">
                            <p:stCondLst>
                              <p:cond delay="5500"/>
                            </p:stCondLst>
                            <p:childTnLst>
                              <p:par>
                                <p:cTn id="49" presetID="9" presetClass="entr" presetSubtype="0" fill="hold" grpId="0" nodeType="after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dissolve">
                                      <p:cBhvr>
                                        <p:cTn id="51" dur="500"/>
                                        <p:tgtEl>
                                          <p:spTgt spid="17"/>
                                        </p:tgtEl>
                                      </p:cBhvr>
                                    </p:animEffect>
                                  </p:childTnLst>
                                </p:cTn>
                              </p:par>
                            </p:childTnLst>
                          </p:cTn>
                        </p:par>
                        <p:par>
                          <p:cTn id="52" fill="hold">
                            <p:stCondLst>
                              <p:cond delay="6000"/>
                            </p:stCondLst>
                            <p:childTnLst>
                              <p:par>
                                <p:cTn id="53" presetID="9" presetClass="entr" presetSubtype="0" fill="hold" grpId="0" nodeType="after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dissolve">
                                      <p:cBhvr>
                                        <p:cTn id="55" dur="500"/>
                                        <p:tgtEl>
                                          <p:spTgt spid="18"/>
                                        </p:tgtEl>
                                      </p:cBhvr>
                                    </p:animEffect>
                                  </p:childTnLst>
                                </p:cTn>
                              </p:par>
                            </p:childTnLst>
                          </p:cTn>
                        </p:par>
                        <p:par>
                          <p:cTn id="56" fill="hold">
                            <p:stCondLst>
                              <p:cond delay="6500"/>
                            </p:stCondLst>
                            <p:childTnLst>
                              <p:par>
                                <p:cTn id="57" presetID="9" presetClass="entr" presetSubtype="0" fill="hold" grpId="0" nodeType="after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dissolve">
                                      <p:cBhvr>
                                        <p:cTn id="59" dur="500"/>
                                        <p:tgtEl>
                                          <p:spTgt spid="20"/>
                                        </p:tgtEl>
                                      </p:cBhvr>
                                    </p:animEffect>
                                  </p:childTnLst>
                                </p:cTn>
                              </p:par>
                            </p:childTnLst>
                          </p:cTn>
                        </p:par>
                        <p:par>
                          <p:cTn id="60" fill="hold">
                            <p:stCondLst>
                              <p:cond delay="7000"/>
                            </p:stCondLst>
                            <p:childTnLst>
                              <p:par>
                                <p:cTn id="61" presetID="9" presetClass="entr" presetSubtype="0" fill="hold" grpId="0" nodeType="after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dissolve">
                                      <p:cBhvr>
                                        <p:cTn id="63" dur="500"/>
                                        <p:tgtEl>
                                          <p:spTgt spid="23"/>
                                        </p:tgtEl>
                                      </p:cBhvr>
                                    </p:animEffect>
                                  </p:childTnLst>
                                </p:cTn>
                              </p:par>
                            </p:childTnLst>
                          </p:cTn>
                        </p:par>
                        <p:par>
                          <p:cTn id="64" fill="hold">
                            <p:stCondLst>
                              <p:cond delay="7500"/>
                            </p:stCondLst>
                            <p:childTnLst>
                              <p:par>
                                <p:cTn id="65" presetID="9" presetClass="entr" presetSubtype="0" fill="hold" grpId="0" nodeType="afterEffect">
                                  <p:stCondLst>
                                    <p:cond delay="0"/>
                                  </p:stCondLst>
                                  <p:childTnLst>
                                    <p:set>
                                      <p:cBhvr>
                                        <p:cTn id="66" dur="1" fill="hold">
                                          <p:stCondLst>
                                            <p:cond delay="0"/>
                                          </p:stCondLst>
                                        </p:cTn>
                                        <p:tgtEl>
                                          <p:spTgt spid="24"/>
                                        </p:tgtEl>
                                        <p:attrNameLst>
                                          <p:attrName>style.visibility</p:attrName>
                                        </p:attrNameLst>
                                      </p:cBhvr>
                                      <p:to>
                                        <p:strVal val="visible"/>
                                      </p:to>
                                    </p:set>
                                    <p:animEffect transition="in" filter="dissolve">
                                      <p:cBhvr>
                                        <p:cTn id="67" dur="500"/>
                                        <p:tgtEl>
                                          <p:spTgt spid="24"/>
                                        </p:tgtEl>
                                      </p:cBhvr>
                                    </p:animEffect>
                                  </p:childTnLst>
                                </p:cTn>
                              </p:par>
                            </p:childTnLst>
                          </p:cTn>
                        </p:par>
                        <p:par>
                          <p:cTn id="68" fill="hold">
                            <p:stCondLst>
                              <p:cond delay="8000"/>
                            </p:stCondLst>
                            <p:childTnLst>
                              <p:par>
                                <p:cTn id="69" presetID="9" presetClass="entr" presetSubtype="0" fill="hold" grpId="0" nodeType="afterEffect">
                                  <p:stCondLst>
                                    <p:cond delay="0"/>
                                  </p:stCondLst>
                                  <p:childTnLst>
                                    <p:set>
                                      <p:cBhvr>
                                        <p:cTn id="70" dur="1" fill="hold">
                                          <p:stCondLst>
                                            <p:cond delay="0"/>
                                          </p:stCondLst>
                                        </p:cTn>
                                        <p:tgtEl>
                                          <p:spTgt spid="25"/>
                                        </p:tgtEl>
                                        <p:attrNameLst>
                                          <p:attrName>style.visibility</p:attrName>
                                        </p:attrNameLst>
                                      </p:cBhvr>
                                      <p:to>
                                        <p:strVal val="visible"/>
                                      </p:to>
                                    </p:set>
                                    <p:animEffect transition="in" filter="dissolve">
                                      <p:cBhvr>
                                        <p:cTn id="71" dur="500"/>
                                        <p:tgtEl>
                                          <p:spTgt spid="25"/>
                                        </p:tgtEl>
                                      </p:cBhvr>
                                    </p:animEffect>
                                  </p:childTnLst>
                                </p:cTn>
                              </p:par>
                            </p:childTnLst>
                          </p:cTn>
                        </p:par>
                        <p:par>
                          <p:cTn id="72" fill="hold">
                            <p:stCondLst>
                              <p:cond delay="8500"/>
                            </p:stCondLst>
                            <p:childTnLst>
                              <p:par>
                                <p:cTn id="73" presetID="9" presetClass="entr" presetSubtype="0" fill="hold" grpId="0" nodeType="afterEffect">
                                  <p:stCondLst>
                                    <p:cond delay="0"/>
                                  </p:stCondLst>
                                  <p:childTnLst>
                                    <p:set>
                                      <p:cBhvr>
                                        <p:cTn id="74" dur="1" fill="hold">
                                          <p:stCondLst>
                                            <p:cond delay="0"/>
                                          </p:stCondLst>
                                        </p:cTn>
                                        <p:tgtEl>
                                          <p:spTgt spid="26"/>
                                        </p:tgtEl>
                                        <p:attrNameLst>
                                          <p:attrName>style.visibility</p:attrName>
                                        </p:attrNameLst>
                                      </p:cBhvr>
                                      <p:to>
                                        <p:strVal val="visible"/>
                                      </p:to>
                                    </p:set>
                                    <p:animEffect transition="in" filter="dissolve">
                                      <p:cBhvr>
                                        <p:cTn id="7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P spid="12" grpId="0"/>
      <p:bldP spid="15" grpId="0"/>
      <p:bldP spid="16" grpId="0"/>
      <p:bldP spid="17" grpId="0"/>
      <p:bldP spid="18" grpId="0"/>
      <p:bldP spid="20" grpId="0"/>
      <p:bldP spid="23" grpId="0"/>
      <p:bldP spid="24" grpId="0"/>
      <p:bldP spid="25" grpId="0"/>
      <p:bldP spid="26"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7B5E0112-7D6F-AE0A-7918-1C28DABE5770}"/>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F93D10B4-27B1-48F2-AD72-09B1BDC4A6B1}"/>
              </a:ext>
            </a:extLst>
          </p:cNvPr>
          <p:cNvSpPr/>
          <p:nvPr/>
        </p:nvSpPr>
        <p:spPr>
          <a:xfrm>
            <a:off x="-17252" y="1091293"/>
            <a:ext cx="2912785" cy="584775"/>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r>
              <a:rPr lang="en-US" sz="3200" b="1" dirty="0">
                <a:ln/>
                <a:solidFill>
                  <a:schemeClr val="accent4"/>
                </a:solidFill>
              </a:rPr>
              <a:t>Problem solving</a:t>
            </a:r>
          </a:p>
        </p:txBody>
      </p:sp>
      <p:pic>
        <p:nvPicPr>
          <p:cNvPr id="4" name="Picture 3">
            <a:extLst>
              <a:ext uri="{FF2B5EF4-FFF2-40B4-BE49-F238E27FC236}">
                <a16:creationId xmlns:a16="http://schemas.microsoft.com/office/drawing/2014/main" id="{415D78FD-66CE-5FFC-B103-F8C69B0DBA37}"/>
              </a:ext>
            </a:extLst>
          </p:cNvPr>
          <p:cNvPicPr>
            <a:picLocks noChangeAspect="1"/>
          </p:cNvPicPr>
          <p:nvPr/>
        </p:nvPicPr>
        <p:blipFill>
          <a:blip r:embed="rId3"/>
          <a:stretch>
            <a:fillRect/>
          </a:stretch>
        </p:blipFill>
        <p:spPr>
          <a:xfrm>
            <a:off x="3597154" y="1220561"/>
            <a:ext cx="4997691" cy="4416878"/>
          </a:xfrm>
          <a:prstGeom prst="rect">
            <a:avLst/>
          </a:prstGeom>
        </p:spPr>
      </p:pic>
      <p:sp>
        <p:nvSpPr>
          <p:cNvPr id="5" name="Rectangle 4">
            <a:extLst>
              <a:ext uri="{FF2B5EF4-FFF2-40B4-BE49-F238E27FC236}">
                <a16:creationId xmlns:a16="http://schemas.microsoft.com/office/drawing/2014/main" id="{C39B42F3-71CB-66CE-D018-6670A86B200C}"/>
              </a:ext>
            </a:extLst>
          </p:cNvPr>
          <p:cNvSpPr/>
          <p:nvPr/>
        </p:nvSpPr>
        <p:spPr>
          <a:xfrm>
            <a:off x="-17252" y="1644587"/>
            <a:ext cx="1852815" cy="584775"/>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r>
              <a:rPr lang="en-US" sz="3200" b="1" dirty="0">
                <a:ln/>
                <a:solidFill>
                  <a:schemeClr val="accent4"/>
                </a:solidFill>
              </a:rPr>
              <a:t>Judgment</a:t>
            </a:r>
          </a:p>
        </p:txBody>
      </p:sp>
      <p:sp>
        <p:nvSpPr>
          <p:cNvPr id="6" name="Rectangle 5">
            <a:extLst>
              <a:ext uri="{FF2B5EF4-FFF2-40B4-BE49-F238E27FC236}">
                <a16:creationId xmlns:a16="http://schemas.microsoft.com/office/drawing/2014/main" id="{527EBB3E-5920-C966-F7C0-97D18EF4E384}"/>
              </a:ext>
            </a:extLst>
          </p:cNvPr>
          <p:cNvSpPr/>
          <p:nvPr/>
        </p:nvSpPr>
        <p:spPr>
          <a:xfrm>
            <a:off x="-17252" y="4964351"/>
            <a:ext cx="3880165" cy="584775"/>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r>
              <a:rPr lang="en-US" sz="3200" b="1" dirty="0">
                <a:ln/>
                <a:solidFill>
                  <a:schemeClr val="accent4"/>
                </a:solidFill>
              </a:rPr>
              <a:t>Inhibition of behavior</a:t>
            </a:r>
          </a:p>
        </p:txBody>
      </p:sp>
      <p:sp>
        <p:nvSpPr>
          <p:cNvPr id="7" name="Rectangle 6">
            <a:extLst>
              <a:ext uri="{FF2B5EF4-FFF2-40B4-BE49-F238E27FC236}">
                <a16:creationId xmlns:a16="http://schemas.microsoft.com/office/drawing/2014/main" id="{5B5F3B39-DD02-DB0F-DB38-354280A34D9F}"/>
              </a:ext>
            </a:extLst>
          </p:cNvPr>
          <p:cNvSpPr/>
          <p:nvPr/>
        </p:nvSpPr>
        <p:spPr>
          <a:xfrm>
            <a:off x="-17252" y="2197881"/>
            <a:ext cx="1659429" cy="584775"/>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r>
              <a:rPr lang="en-US" sz="3200" b="1" dirty="0">
                <a:ln/>
                <a:solidFill>
                  <a:schemeClr val="accent4"/>
                </a:solidFill>
              </a:rPr>
              <a:t>Planning</a:t>
            </a:r>
          </a:p>
        </p:txBody>
      </p:sp>
      <p:sp>
        <p:nvSpPr>
          <p:cNvPr id="8" name="Rectangle 7">
            <a:extLst>
              <a:ext uri="{FF2B5EF4-FFF2-40B4-BE49-F238E27FC236}">
                <a16:creationId xmlns:a16="http://schemas.microsoft.com/office/drawing/2014/main" id="{49FEB7F3-F30F-88EB-CAA8-14D5475E84F5}"/>
              </a:ext>
            </a:extLst>
          </p:cNvPr>
          <p:cNvSpPr/>
          <p:nvPr/>
        </p:nvSpPr>
        <p:spPr>
          <a:xfrm>
            <a:off x="-17252" y="2751175"/>
            <a:ext cx="2267416" cy="584775"/>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r>
              <a:rPr lang="en-US" sz="3200" b="1" dirty="0">
                <a:ln/>
                <a:solidFill>
                  <a:schemeClr val="accent4"/>
                </a:solidFill>
              </a:rPr>
              <a:t>Anticipation</a:t>
            </a:r>
          </a:p>
        </p:txBody>
      </p:sp>
      <p:sp>
        <p:nvSpPr>
          <p:cNvPr id="9" name="Rectangle 8">
            <a:extLst>
              <a:ext uri="{FF2B5EF4-FFF2-40B4-BE49-F238E27FC236}">
                <a16:creationId xmlns:a16="http://schemas.microsoft.com/office/drawing/2014/main" id="{C5BD0DDF-BBA9-5F2F-B2A2-50EF89BEF95F}"/>
              </a:ext>
            </a:extLst>
          </p:cNvPr>
          <p:cNvSpPr/>
          <p:nvPr/>
        </p:nvSpPr>
        <p:spPr>
          <a:xfrm>
            <a:off x="-17252" y="3304469"/>
            <a:ext cx="1718740" cy="584775"/>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r>
              <a:rPr lang="en-US" sz="3200" b="1" dirty="0">
                <a:ln/>
                <a:solidFill>
                  <a:schemeClr val="accent4"/>
                </a:solidFill>
              </a:rPr>
              <a:t>Speaking</a:t>
            </a:r>
          </a:p>
        </p:txBody>
      </p:sp>
      <p:sp>
        <p:nvSpPr>
          <p:cNvPr id="10" name="Rectangle 9">
            <a:extLst>
              <a:ext uri="{FF2B5EF4-FFF2-40B4-BE49-F238E27FC236}">
                <a16:creationId xmlns:a16="http://schemas.microsoft.com/office/drawing/2014/main" id="{A44DEB43-5255-8AB2-37FB-A98D80F7E8D7}"/>
              </a:ext>
            </a:extLst>
          </p:cNvPr>
          <p:cNvSpPr/>
          <p:nvPr/>
        </p:nvSpPr>
        <p:spPr>
          <a:xfrm>
            <a:off x="-17252" y="4411057"/>
            <a:ext cx="3846117" cy="584775"/>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r>
              <a:rPr lang="en-US" sz="3200" b="1" dirty="0">
                <a:ln/>
                <a:solidFill>
                  <a:schemeClr val="accent4"/>
                </a:solidFill>
              </a:rPr>
              <a:t>Emotional expression</a:t>
            </a:r>
          </a:p>
        </p:txBody>
      </p:sp>
      <p:sp>
        <p:nvSpPr>
          <p:cNvPr id="11" name="Rectangle 10">
            <a:extLst>
              <a:ext uri="{FF2B5EF4-FFF2-40B4-BE49-F238E27FC236}">
                <a16:creationId xmlns:a16="http://schemas.microsoft.com/office/drawing/2014/main" id="{1E2EFF55-D8E9-3AC8-E7DF-A990A6D1C6C7}"/>
              </a:ext>
            </a:extLst>
          </p:cNvPr>
          <p:cNvSpPr/>
          <p:nvPr/>
        </p:nvSpPr>
        <p:spPr>
          <a:xfrm>
            <a:off x="-17252" y="5517646"/>
            <a:ext cx="3913828" cy="584775"/>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r>
              <a:rPr lang="en-US" sz="3200" b="1" dirty="0">
                <a:ln/>
                <a:solidFill>
                  <a:schemeClr val="accent4"/>
                </a:solidFill>
              </a:rPr>
              <a:t>Awareness of abilities</a:t>
            </a:r>
          </a:p>
        </p:txBody>
      </p:sp>
      <p:sp>
        <p:nvSpPr>
          <p:cNvPr id="12" name="Rectangle 11">
            <a:extLst>
              <a:ext uri="{FF2B5EF4-FFF2-40B4-BE49-F238E27FC236}">
                <a16:creationId xmlns:a16="http://schemas.microsoft.com/office/drawing/2014/main" id="{B4243CED-CD99-6DF1-B8A1-F5BEDF65E2B9}"/>
              </a:ext>
            </a:extLst>
          </p:cNvPr>
          <p:cNvSpPr/>
          <p:nvPr/>
        </p:nvSpPr>
        <p:spPr>
          <a:xfrm>
            <a:off x="-17252" y="3857763"/>
            <a:ext cx="2827762" cy="584775"/>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r>
              <a:rPr lang="en-US" sz="3200" b="1" dirty="0">
                <a:ln/>
                <a:solidFill>
                  <a:schemeClr val="accent4"/>
                </a:solidFill>
              </a:rPr>
              <a:t>Self-monitoring</a:t>
            </a:r>
          </a:p>
        </p:txBody>
      </p:sp>
      <p:sp>
        <p:nvSpPr>
          <p:cNvPr id="13" name="Rectangle 12">
            <a:extLst>
              <a:ext uri="{FF2B5EF4-FFF2-40B4-BE49-F238E27FC236}">
                <a16:creationId xmlns:a16="http://schemas.microsoft.com/office/drawing/2014/main" id="{CCD431A6-96A5-AA98-339A-1F962D1695AD}"/>
              </a:ext>
            </a:extLst>
          </p:cNvPr>
          <p:cNvSpPr/>
          <p:nvPr/>
        </p:nvSpPr>
        <p:spPr>
          <a:xfrm>
            <a:off x="9321154" y="1091293"/>
            <a:ext cx="2840008" cy="584775"/>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r"/>
            <a:r>
              <a:rPr lang="en-US" sz="3200" b="1" dirty="0">
                <a:ln/>
                <a:solidFill>
                  <a:schemeClr val="accent4"/>
                </a:solidFill>
              </a:rPr>
              <a:t>Motor planning</a:t>
            </a:r>
          </a:p>
        </p:txBody>
      </p:sp>
      <p:sp>
        <p:nvSpPr>
          <p:cNvPr id="14" name="Rectangle 13">
            <a:extLst>
              <a:ext uri="{FF2B5EF4-FFF2-40B4-BE49-F238E27FC236}">
                <a16:creationId xmlns:a16="http://schemas.microsoft.com/office/drawing/2014/main" id="{2E8BD882-75DB-C744-0D9E-50F76E30B277}"/>
              </a:ext>
            </a:extLst>
          </p:cNvPr>
          <p:cNvSpPr/>
          <p:nvPr/>
        </p:nvSpPr>
        <p:spPr>
          <a:xfrm>
            <a:off x="10072513" y="2197881"/>
            <a:ext cx="2088649" cy="584775"/>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r"/>
            <a:r>
              <a:rPr lang="en-US" sz="3200" b="1" dirty="0">
                <a:ln/>
                <a:solidFill>
                  <a:schemeClr val="accent4"/>
                </a:solidFill>
              </a:rPr>
              <a:t>Personality</a:t>
            </a:r>
          </a:p>
        </p:txBody>
      </p:sp>
      <p:sp>
        <p:nvSpPr>
          <p:cNvPr id="15" name="Rectangle 14">
            <a:extLst>
              <a:ext uri="{FF2B5EF4-FFF2-40B4-BE49-F238E27FC236}">
                <a16:creationId xmlns:a16="http://schemas.microsoft.com/office/drawing/2014/main" id="{EA395BCE-0B53-A810-DE05-6C4470AC6247}"/>
              </a:ext>
            </a:extLst>
          </p:cNvPr>
          <p:cNvSpPr/>
          <p:nvPr/>
        </p:nvSpPr>
        <p:spPr>
          <a:xfrm>
            <a:off x="9266075" y="1644587"/>
            <a:ext cx="2895087" cy="584775"/>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r"/>
            <a:r>
              <a:rPr lang="en-US" sz="3200" b="1" dirty="0">
                <a:ln/>
                <a:solidFill>
                  <a:schemeClr val="accent4"/>
                </a:solidFill>
              </a:rPr>
              <a:t>Sexual Behavior</a:t>
            </a:r>
          </a:p>
        </p:txBody>
      </p:sp>
      <p:sp>
        <p:nvSpPr>
          <p:cNvPr id="16" name="Rectangle 15">
            <a:extLst>
              <a:ext uri="{FF2B5EF4-FFF2-40B4-BE49-F238E27FC236}">
                <a16:creationId xmlns:a16="http://schemas.microsoft.com/office/drawing/2014/main" id="{2DD2FE59-009A-E905-325B-87DCDAE2D201}"/>
              </a:ext>
            </a:extLst>
          </p:cNvPr>
          <p:cNvSpPr/>
          <p:nvPr/>
        </p:nvSpPr>
        <p:spPr>
          <a:xfrm>
            <a:off x="10246664" y="2751175"/>
            <a:ext cx="1914498" cy="584775"/>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r"/>
            <a:r>
              <a:rPr lang="en-US" sz="3200" b="1" dirty="0">
                <a:ln/>
                <a:solidFill>
                  <a:schemeClr val="accent4"/>
                </a:solidFill>
              </a:rPr>
              <a:t>Limitation</a:t>
            </a:r>
          </a:p>
        </p:txBody>
      </p:sp>
      <p:sp>
        <p:nvSpPr>
          <p:cNvPr id="17" name="Rectangle 16">
            <a:extLst>
              <a:ext uri="{FF2B5EF4-FFF2-40B4-BE49-F238E27FC236}">
                <a16:creationId xmlns:a16="http://schemas.microsoft.com/office/drawing/2014/main" id="{4F94437A-B57A-E12C-496D-1B358CC3F988}"/>
              </a:ext>
            </a:extLst>
          </p:cNvPr>
          <p:cNvSpPr/>
          <p:nvPr/>
        </p:nvSpPr>
        <p:spPr>
          <a:xfrm>
            <a:off x="9807569" y="3304469"/>
            <a:ext cx="2353593" cy="584775"/>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r"/>
            <a:r>
              <a:rPr lang="en-US" sz="3200" b="1" dirty="0">
                <a:ln/>
                <a:solidFill>
                  <a:schemeClr val="accent4"/>
                </a:solidFill>
              </a:rPr>
              <a:t>Organization</a:t>
            </a:r>
          </a:p>
        </p:txBody>
      </p:sp>
      <p:sp>
        <p:nvSpPr>
          <p:cNvPr id="18" name="Rectangle 17">
            <a:extLst>
              <a:ext uri="{FF2B5EF4-FFF2-40B4-BE49-F238E27FC236}">
                <a16:creationId xmlns:a16="http://schemas.microsoft.com/office/drawing/2014/main" id="{38C59130-0A56-EACB-17C9-BA60E4D3AA13}"/>
              </a:ext>
            </a:extLst>
          </p:cNvPr>
          <p:cNvSpPr/>
          <p:nvPr/>
        </p:nvSpPr>
        <p:spPr>
          <a:xfrm>
            <a:off x="10358040" y="3857763"/>
            <a:ext cx="1803122" cy="584775"/>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r"/>
            <a:r>
              <a:rPr lang="en-US" sz="3200" b="1" dirty="0">
                <a:ln/>
                <a:solidFill>
                  <a:schemeClr val="accent4"/>
                </a:solidFill>
              </a:rPr>
              <a:t>Attention</a:t>
            </a:r>
          </a:p>
        </p:txBody>
      </p:sp>
      <p:sp>
        <p:nvSpPr>
          <p:cNvPr id="19" name="Rectangle 18">
            <a:extLst>
              <a:ext uri="{FF2B5EF4-FFF2-40B4-BE49-F238E27FC236}">
                <a16:creationId xmlns:a16="http://schemas.microsoft.com/office/drawing/2014/main" id="{E5B902A1-576D-ECC8-1F6D-0B41A1E5A7B0}"/>
              </a:ext>
            </a:extLst>
          </p:cNvPr>
          <p:cNvSpPr/>
          <p:nvPr/>
        </p:nvSpPr>
        <p:spPr>
          <a:xfrm>
            <a:off x="9561348" y="4411057"/>
            <a:ext cx="2599814" cy="584775"/>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r"/>
            <a:r>
              <a:rPr lang="en-US" sz="3200" b="1" dirty="0">
                <a:ln/>
                <a:solidFill>
                  <a:schemeClr val="accent4"/>
                </a:solidFill>
              </a:rPr>
              <a:t>Concentration</a:t>
            </a:r>
          </a:p>
        </p:txBody>
      </p:sp>
      <p:sp>
        <p:nvSpPr>
          <p:cNvPr id="20" name="Rectangle 19">
            <a:extLst>
              <a:ext uri="{FF2B5EF4-FFF2-40B4-BE49-F238E27FC236}">
                <a16:creationId xmlns:a16="http://schemas.microsoft.com/office/drawing/2014/main" id="{71213BC9-EABE-F3D9-4034-0691DF374373}"/>
              </a:ext>
            </a:extLst>
          </p:cNvPr>
          <p:cNvSpPr/>
          <p:nvPr/>
        </p:nvSpPr>
        <p:spPr>
          <a:xfrm>
            <a:off x="9079677" y="4964351"/>
            <a:ext cx="3081485" cy="584775"/>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r"/>
            <a:r>
              <a:rPr lang="en-US" sz="3200" b="1" dirty="0">
                <a:ln/>
                <a:solidFill>
                  <a:schemeClr val="accent4"/>
                </a:solidFill>
              </a:rPr>
              <a:t>Mental flexibility</a:t>
            </a:r>
          </a:p>
        </p:txBody>
      </p:sp>
      <p:sp>
        <p:nvSpPr>
          <p:cNvPr id="21" name="Rectangle 20">
            <a:extLst>
              <a:ext uri="{FF2B5EF4-FFF2-40B4-BE49-F238E27FC236}">
                <a16:creationId xmlns:a16="http://schemas.microsoft.com/office/drawing/2014/main" id="{20D23EB6-7FBD-5726-4680-5134579CA251}"/>
              </a:ext>
            </a:extLst>
          </p:cNvPr>
          <p:cNvSpPr/>
          <p:nvPr/>
        </p:nvSpPr>
        <p:spPr>
          <a:xfrm>
            <a:off x="10420557" y="5517646"/>
            <a:ext cx="1740605" cy="584775"/>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r"/>
            <a:r>
              <a:rPr lang="en-US" sz="3200" b="1" dirty="0">
                <a:ln/>
                <a:solidFill>
                  <a:schemeClr val="accent4"/>
                </a:solidFill>
              </a:rPr>
              <a:t>Initiation</a:t>
            </a:r>
          </a:p>
        </p:txBody>
      </p:sp>
    </p:spTree>
    <p:extLst>
      <p:ext uri="{BB962C8B-B14F-4D97-AF65-F5344CB8AC3E}">
        <p14:creationId xmlns:p14="http://schemas.microsoft.com/office/powerpoint/2010/main" val="10350796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1000" fill="hold"/>
                                        <p:tgtEl>
                                          <p:spTgt spid="4"/>
                                        </p:tgtEl>
                                      </p:cBhvr>
                                      <p:by x="75000" y="75000"/>
                                    </p:animScale>
                                  </p:childTnLst>
                                </p:cTn>
                              </p:par>
                            </p:childTnLst>
                          </p:cTn>
                        </p:par>
                        <p:par>
                          <p:cTn id="7" fill="hold">
                            <p:stCondLst>
                              <p:cond delay="1000"/>
                            </p:stCondLst>
                            <p:childTnLst>
                              <p:par>
                                <p:cTn id="8" presetID="9" presetClass="entr" presetSubtype="0"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dissolve">
                                      <p:cBhvr>
                                        <p:cTn id="10" dur="1000"/>
                                        <p:tgtEl>
                                          <p:spTgt spid="2"/>
                                        </p:tgtEl>
                                      </p:cBhvr>
                                    </p:animEffect>
                                  </p:childTnLst>
                                </p:cTn>
                              </p:par>
                            </p:childTnLst>
                          </p:cTn>
                        </p:par>
                        <p:par>
                          <p:cTn id="11" fill="hold">
                            <p:stCondLst>
                              <p:cond delay="2000"/>
                            </p:stCondLst>
                            <p:childTnLst>
                              <p:par>
                                <p:cTn id="12" presetID="9" presetClass="entr" presetSubtype="0"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dissolve">
                                      <p:cBhvr>
                                        <p:cTn id="14" dur="500"/>
                                        <p:tgtEl>
                                          <p:spTgt spid="5"/>
                                        </p:tgtEl>
                                      </p:cBhvr>
                                    </p:animEffect>
                                  </p:childTnLst>
                                </p:cTn>
                              </p:par>
                            </p:childTnLst>
                          </p:cTn>
                        </p:par>
                        <p:par>
                          <p:cTn id="15" fill="hold">
                            <p:stCondLst>
                              <p:cond delay="2500"/>
                            </p:stCondLst>
                            <p:childTnLst>
                              <p:par>
                                <p:cTn id="16" presetID="9" presetClass="entr" presetSubtype="0"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dissolve">
                                      <p:cBhvr>
                                        <p:cTn id="18" dur="500"/>
                                        <p:tgtEl>
                                          <p:spTgt spid="7"/>
                                        </p:tgtEl>
                                      </p:cBhvr>
                                    </p:animEffect>
                                  </p:childTnLst>
                                </p:cTn>
                              </p:par>
                            </p:childTnLst>
                          </p:cTn>
                        </p:par>
                        <p:par>
                          <p:cTn id="19" fill="hold">
                            <p:stCondLst>
                              <p:cond delay="3000"/>
                            </p:stCondLst>
                            <p:childTnLst>
                              <p:par>
                                <p:cTn id="20" presetID="9" presetClass="entr" presetSubtype="0"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dissolve">
                                      <p:cBhvr>
                                        <p:cTn id="22" dur="500"/>
                                        <p:tgtEl>
                                          <p:spTgt spid="8"/>
                                        </p:tgtEl>
                                      </p:cBhvr>
                                    </p:animEffect>
                                  </p:childTnLst>
                                </p:cTn>
                              </p:par>
                            </p:childTnLst>
                          </p:cTn>
                        </p:par>
                        <p:par>
                          <p:cTn id="23" fill="hold">
                            <p:stCondLst>
                              <p:cond delay="3500"/>
                            </p:stCondLst>
                            <p:childTnLst>
                              <p:par>
                                <p:cTn id="24" presetID="9" presetClass="entr" presetSubtype="0" fill="hold" grpId="0"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dissolve">
                                      <p:cBhvr>
                                        <p:cTn id="26" dur="500"/>
                                        <p:tgtEl>
                                          <p:spTgt spid="9"/>
                                        </p:tgtEl>
                                      </p:cBhvr>
                                    </p:animEffect>
                                  </p:childTnLst>
                                </p:cTn>
                              </p:par>
                            </p:childTnLst>
                          </p:cTn>
                        </p:par>
                        <p:par>
                          <p:cTn id="27" fill="hold">
                            <p:stCondLst>
                              <p:cond delay="4000"/>
                            </p:stCondLst>
                            <p:childTnLst>
                              <p:par>
                                <p:cTn id="28" presetID="9" presetClass="entr" presetSubtype="0" fill="hold" grpId="0" nodeType="after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dissolve">
                                      <p:cBhvr>
                                        <p:cTn id="30" dur="500"/>
                                        <p:tgtEl>
                                          <p:spTgt spid="12"/>
                                        </p:tgtEl>
                                      </p:cBhvr>
                                    </p:animEffect>
                                  </p:childTnLst>
                                </p:cTn>
                              </p:par>
                            </p:childTnLst>
                          </p:cTn>
                        </p:par>
                        <p:par>
                          <p:cTn id="31" fill="hold">
                            <p:stCondLst>
                              <p:cond delay="4500"/>
                            </p:stCondLst>
                            <p:childTnLst>
                              <p:par>
                                <p:cTn id="32" presetID="9" presetClass="entr" presetSubtype="0" fill="hold" grpId="0" nodeType="after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dissolve">
                                      <p:cBhvr>
                                        <p:cTn id="34" dur="500"/>
                                        <p:tgtEl>
                                          <p:spTgt spid="10"/>
                                        </p:tgtEl>
                                      </p:cBhvr>
                                    </p:animEffect>
                                  </p:childTnLst>
                                </p:cTn>
                              </p:par>
                            </p:childTnLst>
                          </p:cTn>
                        </p:par>
                        <p:par>
                          <p:cTn id="35" fill="hold">
                            <p:stCondLst>
                              <p:cond delay="5000"/>
                            </p:stCondLst>
                            <p:childTnLst>
                              <p:par>
                                <p:cTn id="36" presetID="9" presetClass="entr" presetSubtype="0" fill="hold" grpId="0" nodeType="after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dissolve">
                                      <p:cBhvr>
                                        <p:cTn id="38" dur="500"/>
                                        <p:tgtEl>
                                          <p:spTgt spid="6"/>
                                        </p:tgtEl>
                                      </p:cBhvr>
                                    </p:animEffect>
                                  </p:childTnLst>
                                </p:cTn>
                              </p:par>
                            </p:childTnLst>
                          </p:cTn>
                        </p:par>
                        <p:par>
                          <p:cTn id="39" fill="hold">
                            <p:stCondLst>
                              <p:cond delay="5500"/>
                            </p:stCondLst>
                            <p:childTnLst>
                              <p:par>
                                <p:cTn id="40" presetID="9" presetClass="entr" presetSubtype="0" fill="hold" grpId="0" nodeType="after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dissolve">
                                      <p:cBhvr>
                                        <p:cTn id="42" dur="500"/>
                                        <p:tgtEl>
                                          <p:spTgt spid="11"/>
                                        </p:tgtEl>
                                      </p:cBhvr>
                                    </p:animEffect>
                                  </p:childTnLst>
                                </p:cTn>
                              </p:par>
                            </p:childTnLst>
                          </p:cTn>
                        </p:par>
                        <p:par>
                          <p:cTn id="43" fill="hold">
                            <p:stCondLst>
                              <p:cond delay="6000"/>
                            </p:stCondLst>
                            <p:childTnLst>
                              <p:par>
                                <p:cTn id="44" presetID="9" presetClass="entr" presetSubtype="0" fill="hold" grpId="0" nodeType="after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dissolve">
                                      <p:cBhvr>
                                        <p:cTn id="46" dur="500"/>
                                        <p:tgtEl>
                                          <p:spTgt spid="13"/>
                                        </p:tgtEl>
                                      </p:cBhvr>
                                    </p:animEffect>
                                  </p:childTnLst>
                                </p:cTn>
                              </p:par>
                            </p:childTnLst>
                          </p:cTn>
                        </p:par>
                        <p:par>
                          <p:cTn id="47" fill="hold">
                            <p:stCondLst>
                              <p:cond delay="6500"/>
                            </p:stCondLst>
                            <p:childTnLst>
                              <p:par>
                                <p:cTn id="48" presetID="9" presetClass="entr" presetSubtype="0" fill="hold" grpId="0" nodeType="after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dissolve">
                                      <p:cBhvr>
                                        <p:cTn id="50" dur="500"/>
                                        <p:tgtEl>
                                          <p:spTgt spid="15"/>
                                        </p:tgtEl>
                                      </p:cBhvr>
                                    </p:animEffect>
                                  </p:childTnLst>
                                </p:cTn>
                              </p:par>
                            </p:childTnLst>
                          </p:cTn>
                        </p:par>
                        <p:par>
                          <p:cTn id="51" fill="hold">
                            <p:stCondLst>
                              <p:cond delay="7000"/>
                            </p:stCondLst>
                            <p:childTnLst>
                              <p:par>
                                <p:cTn id="52" presetID="9" presetClass="entr" presetSubtype="0" fill="hold" grpId="0" nodeType="after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dissolve">
                                      <p:cBhvr>
                                        <p:cTn id="54" dur="500"/>
                                        <p:tgtEl>
                                          <p:spTgt spid="14"/>
                                        </p:tgtEl>
                                      </p:cBhvr>
                                    </p:animEffect>
                                  </p:childTnLst>
                                </p:cTn>
                              </p:par>
                            </p:childTnLst>
                          </p:cTn>
                        </p:par>
                        <p:par>
                          <p:cTn id="55" fill="hold">
                            <p:stCondLst>
                              <p:cond delay="7500"/>
                            </p:stCondLst>
                            <p:childTnLst>
                              <p:par>
                                <p:cTn id="56" presetID="9" presetClass="entr" presetSubtype="0" fill="hold" grpId="0" nodeType="after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dissolve">
                                      <p:cBhvr>
                                        <p:cTn id="58" dur="500"/>
                                        <p:tgtEl>
                                          <p:spTgt spid="16"/>
                                        </p:tgtEl>
                                      </p:cBhvr>
                                    </p:animEffect>
                                  </p:childTnLst>
                                </p:cTn>
                              </p:par>
                            </p:childTnLst>
                          </p:cTn>
                        </p:par>
                        <p:par>
                          <p:cTn id="59" fill="hold">
                            <p:stCondLst>
                              <p:cond delay="8000"/>
                            </p:stCondLst>
                            <p:childTnLst>
                              <p:par>
                                <p:cTn id="60" presetID="9" presetClass="entr" presetSubtype="0" fill="hold" grpId="0" nodeType="after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dissolve">
                                      <p:cBhvr>
                                        <p:cTn id="62" dur="500"/>
                                        <p:tgtEl>
                                          <p:spTgt spid="17"/>
                                        </p:tgtEl>
                                      </p:cBhvr>
                                    </p:animEffect>
                                  </p:childTnLst>
                                </p:cTn>
                              </p:par>
                            </p:childTnLst>
                          </p:cTn>
                        </p:par>
                        <p:par>
                          <p:cTn id="63" fill="hold">
                            <p:stCondLst>
                              <p:cond delay="8500"/>
                            </p:stCondLst>
                            <p:childTnLst>
                              <p:par>
                                <p:cTn id="64" presetID="9" presetClass="entr" presetSubtype="0" fill="hold" grpId="0" nodeType="afterEffect">
                                  <p:stCondLst>
                                    <p:cond delay="0"/>
                                  </p:stCondLst>
                                  <p:childTnLst>
                                    <p:set>
                                      <p:cBhvr>
                                        <p:cTn id="65" dur="1" fill="hold">
                                          <p:stCondLst>
                                            <p:cond delay="0"/>
                                          </p:stCondLst>
                                        </p:cTn>
                                        <p:tgtEl>
                                          <p:spTgt spid="18"/>
                                        </p:tgtEl>
                                        <p:attrNameLst>
                                          <p:attrName>style.visibility</p:attrName>
                                        </p:attrNameLst>
                                      </p:cBhvr>
                                      <p:to>
                                        <p:strVal val="visible"/>
                                      </p:to>
                                    </p:set>
                                    <p:animEffect transition="in" filter="dissolve">
                                      <p:cBhvr>
                                        <p:cTn id="66" dur="500"/>
                                        <p:tgtEl>
                                          <p:spTgt spid="18"/>
                                        </p:tgtEl>
                                      </p:cBhvr>
                                    </p:animEffect>
                                  </p:childTnLst>
                                </p:cTn>
                              </p:par>
                            </p:childTnLst>
                          </p:cTn>
                        </p:par>
                        <p:par>
                          <p:cTn id="67" fill="hold">
                            <p:stCondLst>
                              <p:cond delay="9000"/>
                            </p:stCondLst>
                            <p:childTnLst>
                              <p:par>
                                <p:cTn id="68" presetID="9" presetClass="entr" presetSubtype="0" fill="hold" grpId="0" nodeType="afterEffect">
                                  <p:stCondLst>
                                    <p:cond delay="0"/>
                                  </p:stCondLst>
                                  <p:childTnLst>
                                    <p:set>
                                      <p:cBhvr>
                                        <p:cTn id="69" dur="1" fill="hold">
                                          <p:stCondLst>
                                            <p:cond delay="0"/>
                                          </p:stCondLst>
                                        </p:cTn>
                                        <p:tgtEl>
                                          <p:spTgt spid="19"/>
                                        </p:tgtEl>
                                        <p:attrNameLst>
                                          <p:attrName>style.visibility</p:attrName>
                                        </p:attrNameLst>
                                      </p:cBhvr>
                                      <p:to>
                                        <p:strVal val="visible"/>
                                      </p:to>
                                    </p:set>
                                    <p:animEffect transition="in" filter="dissolve">
                                      <p:cBhvr>
                                        <p:cTn id="70" dur="500"/>
                                        <p:tgtEl>
                                          <p:spTgt spid="19"/>
                                        </p:tgtEl>
                                      </p:cBhvr>
                                    </p:animEffect>
                                  </p:childTnLst>
                                </p:cTn>
                              </p:par>
                            </p:childTnLst>
                          </p:cTn>
                        </p:par>
                        <p:par>
                          <p:cTn id="71" fill="hold">
                            <p:stCondLst>
                              <p:cond delay="9500"/>
                            </p:stCondLst>
                            <p:childTnLst>
                              <p:par>
                                <p:cTn id="72" presetID="9" presetClass="entr" presetSubtype="0" fill="hold" grpId="0" nodeType="afterEffect">
                                  <p:stCondLst>
                                    <p:cond delay="0"/>
                                  </p:stCondLst>
                                  <p:childTnLst>
                                    <p:set>
                                      <p:cBhvr>
                                        <p:cTn id="73" dur="1" fill="hold">
                                          <p:stCondLst>
                                            <p:cond delay="0"/>
                                          </p:stCondLst>
                                        </p:cTn>
                                        <p:tgtEl>
                                          <p:spTgt spid="20"/>
                                        </p:tgtEl>
                                        <p:attrNameLst>
                                          <p:attrName>style.visibility</p:attrName>
                                        </p:attrNameLst>
                                      </p:cBhvr>
                                      <p:to>
                                        <p:strVal val="visible"/>
                                      </p:to>
                                    </p:set>
                                    <p:animEffect transition="in" filter="dissolve">
                                      <p:cBhvr>
                                        <p:cTn id="74" dur="500"/>
                                        <p:tgtEl>
                                          <p:spTgt spid="20"/>
                                        </p:tgtEl>
                                      </p:cBhvr>
                                    </p:animEffect>
                                  </p:childTnLst>
                                </p:cTn>
                              </p:par>
                            </p:childTnLst>
                          </p:cTn>
                        </p:par>
                        <p:par>
                          <p:cTn id="75" fill="hold">
                            <p:stCondLst>
                              <p:cond delay="10000"/>
                            </p:stCondLst>
                            <p:childTnLst>
                              <p:par>
                                <p:cTn id="76" presetID="9" presetClass="entr" presetSubtype="0" fill="hold" grpId="0" nodeType="afterEffect">
                                  <p:stCondLst>
                                    <p:cond delay="0"/>
                                  </p:stCondLst>
                                  <p:childTnLst>
                                    <p:set>
                                      <p:cBhvr>
                                        <p:cTn id="77" dur="1" fill="hold">
                                          <p:stCondLst>
                                            <p:cond delay="0"/>
                                          </p:stCondLst>
                                        </p:cTn>
                                        <p:tgtEl>
                                          <p:spTgt spid="21"/>
                                        </p:tgtEl>
                                        <p:attrNameLst>
                                          <p:attrName>style.visibility</p:attrName>
                                        </p:attrNameLst>
                                      </p:cBhvr>
                                      <p:to>
                                        <p:strVal val="visible"/>
                                      </p:to>
                                    </p:set>
                                    <p:animEffect transition="in" filter="dissolve">
                                      <p:cBhvr>
                                        <p:cTn id="7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7" grpId="0"/>
      <p:bldP spid="8" grpId="0"/>
      <p:bldP spid="9" grpId="0"/>
      <p:bldP spid="10" grpId="0"/>
      <p:bldP spid="11" grpId="0"/>
      <p:bldP spid="12" grpId="0"/>
      <p:bldP spid="13" grpId="0"/>
      <p:bldP spid="14" grpId="0"/>
      <p:bldP spid="15" grpId="0"/>
      <p:bldP spid="16" grpId="0"/>
      <p:bldP spid="17" grpId="0"/>
      <p:bldP spid="18" grpId="0"/>
      <p:bldP spid="19" grpId="0"/>
      <p:bldP spid="20" grpId="0"/>
      <p:bldP spid="21"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MediaLengthInSeconds xmlns="3311db4f-c83e-4f19-9b1a-85740e60a0ff" xsi:nil="true"/>
    <SharedWithUsers xmlns="d3176b68-ad26-48d2-8a37-5330accca0f9">
      <UserInfo>
        <DisplayName>Silapaduriyang, Trak</DisplayName>
        <AccountId>492</AccountId>
        <AccountType/>
      </UserInfo>
    </SharedWithUsers>
    <TaxCatchAll xmlns="d3176b68-ad26-48d2-8a37-5330accca0f9" xsi:nil="true"/>
    <lcf76f155ced4ddcb4097134ff3c332f xmlns="3311db4f-c83e-4f19-9b1a-85740e60a0ff">
      <Terms xmlns="http://schemas.microsoft.com/office/infopath/2007/PartnerControls"/>
    </lcf76f155ced4ddcb4097134ff3c332f>
    <_ip_UnifiedCompliancePolicyUIAction xmlns="http://schemas.microsoft.com/sharepoint/v3" xsi:nil="true"/>
    <_ip_UnifiedCompliancePolicyProperties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C16E2FBB7F9D84FA6316A872BA0EAA1" ma:contentTypeVersion="21" ma:contentTypeDescription="Create a new document." ma:contentTypeScope="" ma:versionID="f32a0eaf7fc2e76b6b8e981f079b6e64">
  <xsd:schema xmlns:xsd="http://www.w3.org/2001/XMLSchema" xmlns:xs="http://www.w3.org/2001/XMLSchema" xmlns:p="http://schemas.microsoft.com/office/2006/metadata/properties" xmlns:ns1="http://schemas.microsoft.com/sharepoint/v3" xmlns:ns2="3311db4f-c83e-4f19-9b1a-85740e60a0ff" xmlns:ns3="d3176b68-ad26-48d2-8a37-5330accca0f9" targetNamespace="http://schemas.microsoft.com/office/2006/metadata/properties" ma:root="true" ma:fieldsID="386c881864e3ff887009f62c50d3dd5e" ns1:_="" ns2:_="" ns3:_="">
    <xsd:import namespace="http://schemas.microsoft.com/sharepoint/v3"/>
    <xsd:import namespace="3311db4f-c83e-4f19-9b1a-85740e60a0ff"/>
    <xsd:import namespace="d3176b68-ad26-48d2-8a37-5330accca0f9"/>
    <xsd:element name="properties">
      <xsd:complexType>
        <xsd:sequence>
          <xsd:element name="documentManagement">
            <xsd:complexType>
              <xsd:all>
                <xsd:element ref="ns2:MediaServiceMetadata" minOccurs="0"/>
                <xsd:element ref="ns2:MediaServiceFastMetadata" minOccurs="0"/>
                <xsd:element ref="ns2:MediaServiceGenerationTime" minOccurs="0"/>
                <xsd:element ref="ns2:MediaServiceEventHashCode" minOccurs="0"/>
                <xsd:element ref="ns2:MediaServiceOCR" minOccurs="0"/>
                <xsd:element ref="ns2:MediaServiceDateTaken" minOccurs="0"/>
                <xsd:element ref="ns2:MediaServiceAutoKeyPoints" minOccurs="0"/>
                <xsd:element ref="ns2:MediaServiceKeyPoints" minOccurs="0"/>
                <xsd:element ref="ns2:MediaServiceLocation" minOccurs="0"/>
                <xsd:element ref="ns3:SharedWithUsers" minOccurs="0"/>
                <xsd:element ref="ns3:SharedWithDetails" minOccurs="0"/>
                <xsd:element ref="ns2:lcf76f155ced4ddcb4097134ff3c332f" minOccurs="0"/>
                <xsd:element ref="ns3:TaxCatchAll" minOccurs="0"/>
                <xsd:element ref="ns1:_ip_UnifiedCompliancePolicyProperties" minOccurs="0"/>
                <xsd:element ref="ns1:_ip_UnifiedCompliancePolicyUIAction" minOccurs="0"/>
                <xsd:element ref="ns2:MediaLengthInSeconds"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2" nillable="true" ma:displayName="Unified Compliance Policy Properties" ma:hidden="true" ma:internalName="_ip_UnifiedCompliancePolicyProperties">
      <xsd:simpleType>
        <xsd:restriction base="dms:Note"/>
      </xsd:simpleType>
    </xsd:element>
    <xsd:element name="_ip_UnifiedCompliancePolicyUIAction" ma:index="2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311db4f-c83e-4f19-9b1a-85740e60a0f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GenerationTime" ma:index="10" nillable="true" ma:displayName="MediaServiceGenerationTime" ma:hidden="true" ma:internalName="MediaServiceGenerationTime" ma:readOnly="true">
      <xsd:simpleType>
        <xsd:restriction base="dms:Text"/>
      </xsd:simpleType>
    </xsd:element>
    <xsd:element name="MediaServiceEventHashCode" ma:index="11" nillable="true" ma:displayName="MediaServiceEventHashCode" ma:hidden="true" ma:internalName="MediaServiceEventHashCode"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Location" ma:index="16" nillable="true" ma:displayName="Location" ma:internalName="MediaServiceLocation"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502fdde3-36bb-4ef3-ba84-14838d4c46b0" ma:termSetId="09814cd3-568e-fe90-9814-8d621ff8fb84" ma:anchorId="fba54fb3-c3e1-fe81-a776-ca4b69148c4d" ma:open="true" ma:isKeyword="false">
      <xsd:complexType>
        <xsd:sequence>
          <xsd:element ref="pc:Terms" minOccurs="0" maxOccurs="1"/>
        </xsd:sequence>
      </xsd:complexType>
    </xsd:element>
    <xsd:element name="MediaLengthInSeconds" ma:index="24" nillable="true" ma:displayName="MediaLengthInSeconds" ma:hidden="true" ma:internalName="MediaLengthInSeconds" ma:readOnly="true">
      <xsd:simpleType>
        <xsd:restriction base="dms:Unknown"/>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3176b68-ad26-48d2-8a37-5330accca0f9"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564e64a3-c6c1-41d2-af2c-b5f80cdca4d7}" ma:internalName="TaxCatchAll" ma:showField="CatchAllData" ma:web="d3176b68-ad26-48d2-8a37-5330accca0f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ct:contentTypeSchema xmlns:ct="http://schemas.microsoft.com/office/2006/metadata/contentType" xmlns:ma="http://schemas.microsoft.com/office/2006/metadata/properties/metaAttributes" ct:_="" ma:_="" ma:contentTypeName="Document" ma:contentTypeID="0x0101009A6597C9B0B0BC4D8A70D5DE6E517C71" ma:contentTypeVersion="16" ma:contentTypeDescription="Create a new document." ma:contentTypeScope="" ma:versionID="fa17be43c448b222eed831327a3f27f2">
  <xsd:schema xmlns:xsd="http://www.w3.org/2001/XMLSchema" xmlns:xs="http://www.w3.org/2001/XMLSchema" xmlns:p="http://schemas.microsoft.com/office/2006/metadata/properties" xmlns:ns2="7260fe6d-dc31-4d0d-b063-f3b5b6f6e54e" xmlns:ns3="26649601-a1db-4d31-b7d1-4680914a97ae" targetNamespace="http://schemas.microsoft.com/office/2006/metadata/properties" ma:root="true" ma:fieldsID="0c7352798883e8493eafdd84adb49c1a" ns2:_="" ns3:_="">
    <xsd:import namespace="7260fe6d-dc31-4d0d-b063-f3b5b6f6e54e"/>
    <xsd:import namespace="26649601-a1db-4d31-b7d1-4680914a97ae"/>
    <xsd:element name="properties">
      <xsd:complexType>
        <xsd:sequence>
          <xsd:element name="documentManagement">
            <xsd:complexType>
              <xsd:all>
                <xsd:element ref="ns2:_dlc_DocId" minOccurs="0"/>
                <xsd:element ref="ns2:_dlc_DocIdUrl" minOccurs="0"/>
                <xsd:element ref="ns2:_dlc_DocIdPersistId" minOccurs="0"/>
                <xsd:element ref="ns3:SubmissionID" minOccurs="0"/>
                <xsd:element ref="ns3:Status" minOccurs="0"/>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2:SharedWithUsers" minOccurs="0"/>
                <xsd:element ref="ns2:SharedWithDetails" minOccurs="0"/>
                <xsd:element ref="ns3:MediaServiceLocation" minOccurs="0"/>
                <xsd:element ref="ns3:MediaLengthInSeconds"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260fe6d-dc31-4d0d-b063-f3b5b6f6e54e"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9a4bae48-54ef-4ef8-8ec7-f4217810d1d4}" ma:internalName="TaxCatchAll" ma:showField="CatchAllData" ma:web="7260fe6d-dc31-4d0d-b063-f3b5b6f6e54e">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6649601-a1db-4d31-b7d1-4680914a97ae" elementFormDefault="qualified">
    <xsd:import namespace="http://schemas.microsoft.com/office/2006/documentManagement/types"/>
    <xsd:import namespace="http://schemas.microsoft.com/office/infopath/2007/PartnerControls"/>
    <xsd:element name="SubmissionID" ma:index="11" nillable="true" ma:displayName="SubmissionID" ma:internalName="SubmissionID">
      <xsd:simpleType>
        <xsd:restriction base="dms:Number"/>
      </xsd:simpleType>
    </xsd:element>
    <xsd:element name="Status" ma:index="12" nillable="true" ma:displayName="Status" ma:format="Dropdown" ma:internalName="Status">
      <xsd:simpleType>
        <xsd:restriction base="dms:Choice">
          <xsd:enumeration value="In Progress"/>
          <xsd:enumeration value="Previously Produced"/>
          <xsd:enumeration value="Rejected"/>
        </xsd:restriction>
      </xsd:simpleType>
    </xsd:element>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ServiceLocation" ma:index="22" nillable="true" ma:displayName="Location" ma:internalName="MediaServiceLocation" ma:readOnly="true">
      <xsd:simpleType>
        <xsd:restriction base="dms:Text"/>
      </xsd:simpleType>
    </xsd:element>
    <xsd:element name="MediaLengthInSeconds" ma:index="23"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DDAA49C-46C5-403C-8368-46D721695719}">
  <ds:schemaRefs>
    <ds:schemaRef ds:uri="http://purl.org/dc/terms/"/>
    <ds:schemaRef ds:uri="http://purl.org/dc/elements/1.1/"/>
    <ds:schemaRef ds:uri="http://schemas.microsoft.com/office/2006/metadata/properties"/>
    <ds:schemaRef ds:uri="http://schemas.openxmlformats.org/package/2006/metadata/core-properties"/>
    <ds:schemaRef ds:uri="http://schemas.microsoft.com/office/infopath/2007/PartnerControls"/>
    <ds:schemaRef ds:uri="http://schemas.microsoft.com/office/2006/documentManagement/types"/>
    <ds:schemaRef ds:uri="26649601-a1db-4d31-b7d1-4680914a97ae"/>
    <ds:schemaRef ds:uri="7260fe6d-dc31-4d0d-b063-f3b5b6f6e54e"/>
    <ds:schemaRef ds:uri="http://www.w3.org/XML/1998/namespace"/>
    <ds:schemaRef ds:uri="http://purl.org/dc/dcmitype/"/>
  </ds:schemaRefs>
</ds:datastoreItem>
</file>

<file path=customXml/itemProps2.xml><?xml version="1.0" encoding="utf-8"?>
<ds:datastoreItem xmlns:ds="http://schemas.openxmlformats.org/officeDocument/2006/customXml" ds:itemID="{4E064C2E-7AED-45D9-8C0C-4862FFB27ECF}">
  <ds:schemaRefs>
    <ds:schemaRef ds:uri="http://schemas.microsoft.com/sharepoint/v3/contenttype/forms"/>
  </ds:schemaRefs>
</ds:datastoreItem>
</file>

<file path=customXml/itemProps3.xml><?xml version="1.0" encoding="utf-8"?>
<ds:datastoreItem xmlns:ds="http://schemas.openxmlformats.org/officeDocument/2006/customXml" ds:itemID="{91C6A26F-67E7-444E-B3BF-687A771A3E0D}"/>
</file>

<file path=customXml/itemProps4.xml><?xml version="1.0" encoding="utf-8"?>
<ds:datastoreItem xmlns:ds="http://schemas.openxmlformats.org/officeDocument/2006/customXml" ds:itemID="{4B629821-3FD4-4762-B058-4B1DA48F41F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260fe6d-dc31-4d0d-b063-f3b5b6f6e54e"/>
    <ds:schemaRef ds:uri="26649601-a1db-4d31-b7d1-4680914a97a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Quotable</Template>
  <TotalTime>24182</TotalTime>
  <Words>8359</Words>
  <Application>Microsoft Office PowerPoint</Application>
  <PresentationFormat>Widescreen</PresentationFormat>
  <Paragraphs>646</Paragraphs>
  <Slides>72</Slides>
  <Notes>51</Notes>
  <HiddenSlides>0</HiddenSlides>
  <MMClips>0</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72</vt:i4>
      </vt:variant>
    </vt:vector>
  </HeadingPairs>
  <TitlesOfParts>
    <vt:vector size="90" baseType="lpstr">
      <vt:lpstr>Arial</vt:lpstr>
      <vt:lpstr>Bradley Hand</vt:lpstr>
      <vt:lpstr>Calibri</vt:lpstr>
      <vt:lpstr>Calibri Light</vt:lpstr>
      <vt:lpstr>Gotham</vt:lpstr>
      <vt:lpstr>Helvetica Neue Medium</vt:lpstr>
      <vt:lpstr>Klinic Slab 2</vt:lpstr>
      <vt:lpstr>Lato Heavy</vt:lpstr>
      <vt:lpstr>Lato Light</vt:lpstr>
      <vt:lpstr>Lucida Sans</vt:lpstr>
      <vt:lpstr>Montserrat</vt:lpstr>
      <vt:lpstr>News Gothic MT</vt:lpstr>
      <vt:lpstr>Roboto Medium</vt:lpstr>
      <vt:lpstr>Source Sans Pro</vt:lpstr>
      <vt:lpstr>Tahoma</vt:lpstr>
      <vt:lpstr>Times New Roman</vt:lpstr>
      <vt:lpstr>Verdana</vt:lpstr>
      <vt:lpstr>Office Theme</vt:lpstr>
      <vt:lpstr>PowerPoint Presentation</vt:lpstr>
      <vt:lpstr>Effects of Fatigue: Evidence to Date</vt:lpstr>
      <vt:lpstr>PowerPoint Presentation</vt:lpstr>
      <vt:lpstr>PowerPoint Presentation</vt:lpstr>
      <vt:lpstr>PowerPoint Presentation</vt:lpstr>
      <vt:lpstr>PowerPoint Presentation</vt:lpstr>
      <vt:lpstr>Are you happy with your sleep?</vt:lpstr>
      <vt:lpstr>PowerPoint Presentation</vt:lpstr>
      <vt:lpstr>PowerPoint Presentation</vt:lpstr>
      <vt:lpstr>PowerPoint Presentation</vt:lpstr>
      <vt:lpstr>PowerPoint Presentation</vt:lpstr>
      <vt:lpstr>PowerPoint Presentation</vt:lpstr>
      <vt:lpstr>Effects of Fatigue on Skills Needed for Driving</vt:lpstr>
      <vt:lpstr>PowerPoint Presentation</vt:lpstr>
      <vt:lpstr>PowerPoint Presentation</vt:lpstr>
      <vt:lpstr>PowerPoint Presentation</vt:lpstr>
      <vt:lpstr>Managing Police Fatigue</vt:lpstr>
      <vt:lpstr>PowerPoint Presentation</vt:lpstr>
      <vt:lpstr>Driving Safety - Drowsy Driving</vt:lpstr>
      <vt:lpstr>Officer-Involved Vehicle Collisions in California</vt:lpstr>
      <vt:lpstr>Drowsy Driving Risk Factors</vt:lpstr>
      <vt:lpstr>PowerPoint Presentation</vt:lpstr>
      <vt:lpstr>Use of Force Performance</vt:lpstr>
      <vt:lpstr>PowerPoint Presentation</vt:lpstr>
      <vt:lpstr>Effects of Fatigue on Memory</vt:lpstr>
      <vt:lpstr>PowerPoint Presentation</vt:lpstr>
      <vt:lpstr>Night Shift and Citizen Complaints</vt:lpstr>
      <vt:lpstr>PowerPoint Presentation</vt:lpstr>
      <vt:lpstr>Risks Associated with Type of Shift</vt:lpstr>
      <vt:lpstr>Risk Associated with Length of Shift and Consecutive Shifts</vt:lpstr>
      <vt:lpstr>Liability - Predicted Performance</vt:lpstr>
      <vt:lpstr>Sleep &amp; Athletic Performance</vt:lpstr>
      <vt:lpstr>Success Stories</vt:lpstr>
      <vt:lpstr>Sleep Recovery in Athletes</vt:lpstr>
      <vt:lpstr>Sleep &amp; Health</vt:lpstr>
      <vt:lpstr>PowerPoint Presentation</vt:lpstr>
      <vt:lpstr>PowerPoint Presentation</vt:lpstr>
      <vt:lpstr>Fatigue Training Can Promote Mental Health</vt:lpstr>
      <vt:lpstr>PowerPoint Presentation</vt:lpstr>
      <vt:lpstr>PowerPoint Presentation</vt:lpstr>
      <vt:lpstr>PowerPoint Presentation</vt:lpstr>
      <vt:lpstr>Mitigating the Effects of Fatigue: Evidence to Date</vt:lpstr>
      <vt:lpstr>Liability - Predicted Performance</vt:lpstr>
      <vt:lpstr>Liability - Predicted Performance</vt:lpstr>
      <vt:lpstr>The Science of Sleep</vt:lpstr>
      <vt:lpstr>Phases of Sleep</vt:lpstr>
      <vt:lpstr>Circadian Rhythms</vt:lpstr>
      <vt:lpstr>Alertness Highs and Lows</vt:lpstr>
      <vt:lpstr>The Two Process Model – Day Shift</vt:lpstr>
      <vt:lpstr>The Two Process Model – Night Shift</vt:lpstr>
      <vt:lpstr>PowerPoint Presentation</vt:lpstr>
      <vt:lpstr>PowerPoint Presentation</vt:lpstr>
      <vt:lpstr>PowerPoint Presentation</vt:lpstr>
      <vt:lpstr>PowerPoint Presentation</vt:lpstr>
      <vt:lpstr>Sleep Hygiene</vt:lpstr>
      <vt:lpstr>Environment</vt:lpstr>
      <vt:lpstr>Light Therapy</vt:lpstr>
      <vt:lpstr>Alcohol/Nicotine</vt:lpstr>
      <vt:lpstr>Caffeine Management</vt:lpstr>
      <vt:lpstr>Caffeine Management</vt:lpstr>
      <vt:lpstr>Caffeine Management</vt:lpstr>
      <vt:lpstr>The Power of Napping – Duration</vt:lpstr>
      <vt:lpstr>Get screened for sleep disorders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Stephen James, PhD</vt:lpstr>
    </vt:vector>
  </TitlesOfParts>
  <Company>CPD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2021 De-Escalation, Response to Resistance, &amp; Use of Force</dc:title>
  <dc:creator>Benigno, John A.</dc:creator>
  <cp:lastModifiedBy>Sophie DeHoff</cp:lastModifiedBy>
  <cp:revision>778</cp:revision>
  <cp:lastPrinted>2021-07-05T13:38:03Z</cp:lastPrinted>
  <dcterms:created xsi:type="dcterms:W3CDTF">2021-06-02T19:33:14Z</dcterms:created>
  <dcterms:modified xsi:type="dcterms:W3CDTF">2026-05-14T02:55:29Z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0x0101009C16E2FBB7F9D84FA6316A872BA0EAA1</vt:lpwstr>
  </property>
  <property fmtid="{D5CDD505-2E9C-101B-9397-08002B2CF9AE}" pid="3" name="_dlc_DocIdItemGuid">
    <vt:lpwstr>c24b14a4-4628-42c9-85a6-e43ce1a7cfd4</vt:lpwstr>
  </property>
  <property fmtid="{D5CDD505-2E9C-101B-9397-08002B2CF9AE}" pid="4" name="Order">
    <vt:lpwstr>8210700.00000000</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xd_Signature">
    <vt:lpwstr/>
  </property>
</Properties>
</file>