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707" r:id="rId6"/>
    <p:sldMasterId id="2147483720" r:id="rId7"/>
  </p:sldMasterIdLst>
  <p:notesMasterIdLst>
    <p:notesMasterId r:id="rId25"/>
  </p:notesMasterIdLst>
  <p:sldIdLst>
    <p:sldId id="363" r:id="rId8"/>
    <p:sldId id="357" r:id="rId9"/>
    <p:sldId id="358" r:id="rId10"/>
    <p:sldId id="257" r:id="rId11"/>
    <p:sldId id="322" r:id="rId12"/>
    <p:sldId id="364" r:id="rId13"/>
    <p:sldId id="354" r:id="rId14"/>
    <p:sldId id="323" r:id="rId15"/>
    <p:sldId id="359" r:id="rId16"/>
    <p:sldId id="342" r:id="rId17"/>
    <p:sldId id="348" r:id="rId18"/>
    <p:sldId id="360" r:id="rId19"/>
    <p:sldId id="361" r:id="rId20"/>
    <p:sldId id="353" r:id="rId21"/>
    <p:sldId id="352" r:id="rId22"/>
    <p:sldId id="362" r:id="rId23"/>
    <p:sldId id="35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Peterson" initials="EP" lastIdx="1" clrIdx="0">
    <p:extLst>
      <p:ext uri="{19B8F6BF-5375-455C-9EA6-DF929625EA0E}">
        <p15:presenceInfo xmlns:p15="http://schemas.microsoft.com/office/powerpoint/2012/main" userId="S::epeterson@nlcmutual.com::f7db407f-204f-45df-b879-31dfe1434a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669001-A32F-4EB3-9035-844F51C60813}" v="106" dt="2026-05-13T13:12:24.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Rian" userId="8482f4a4-04c6-430e-94ac-c844c05c1cf4" providerId="ADAL" clId="{2FACF670-FC40-4375-AC86-22CE91F08F13}"/>
    <pc:docChg chg="undo redo custSel addSld delSld modSld sldOrd">
      <pc:chgData name="Erin Rian" userId="8482f4a4-04c6-430e-94ac-c844c05c1cf4" providerId="ADAL" clId="{2FACF670-FC40-4375-AC86-22CE91F08F13}" dt="2026-05-13T15:32:20.877" v="3518" actId="20577"/>
      <pc:docMkLst>
        <pc:docMk/>
      </pc:docMkLst>
      <pc:sldChg chg="delSp modSp del mod">
        <pc:chgData name="Erin Rian" userId="8482f4a4-04c6-430e-94ac-c844c05c1cf4" providerId="ADAL" clId="{2FACF670-FC40-4375-AC86-22CE91F08F13}" dt="2026-05-13T12:46:02.115" v="1722" actId="2696"/>
        <pc:sldMkLst>
          <pc:docMk/>
          <pc:sldMk cId="412437827" sldId="256"/>
        </pc:sldMkLst>
        <pc:spChg chg="mod">
          <ac:chgData name="Erin Rian" userId="8482f4a4-04c6-430e-94ac-c844c05c1cf4" providerId="ADAL" clId="{2FACF670-FC40-4375-AC86-22CE91F08F13}" dt="2026-05-13T12:44:05.701" v="1629" actId="1076"/>
          <ac:spMkLst>
            <pc:docMk/>
            <pc:sldMk cId="412437827" sldId="256"/>
            <ac:spMk id="14" creationId="{CD4344C9-0EF1-F04A-BF60-D1D84082EF91}"/>
          </ac:spMkLst>
        </pc:spChg>
        <pc:picChg chg="del">
          <ac:chgData name="Erin Rian" userId="8482f4a4-04c6-430e-94ac-c844c05c1cf4" providerId="ADAL" clId="{2FACF670-FC40-4375-AC86-22CE91F08F13}" dt="2026-05-12T18:35:56.963" v="62" actId="478"/>
          <ac:picMkLst>
            <pc:docMk/>
            <pc:sldMk cId="412437827" sldId="256"/>
            <ac:picMk id="3" creationId="{B343DEA3-D6DA-4220-9D38-B883A5326335}"/>
          </ac:picMkLst>
        </pc:picChg>
        <pc:picChg chg="mod">
          <ac:chgData name="Erin Rian" userId="8482f4a4-04c6-430e-94ac-c844c05c1cf4" providerId="ADAL" clId="{2FACF670-FC40-4375-AC86-22CE91F08F13}" dt="2026-05-12T18:35:55.648" v="61" actId="1076"/>
          <ac:picMkLst>
            <pc:docMk/>
            <pc:sldMk cId="412437827" sldId="256"/>
            <ac:picMk id="6" creationId="{8631FE98-D86A-C15A-EBFF-B0E94E74D7E0}"/>
          </ac:picMkLst>
        </pc:picChg>
      </pc:sldChg>
      <pc:sldChg chg="addSp delSp modSp add mod ord modNotes">
        <pc:chgData name="Erin Rian" userId="8482f4a4-04c6-430e-94ac-c844c05c1cf4" providerId="ADAL" clId="{2FACF670-FC40-4375-AC86-22CE91F08F13}" dt="2026-05-13T13:35:02.230" v="2786" actId="14100"/>
        <pc:sldMkLst>
          <pc:docMk/>
          <pc:sldMk cId="0" sldId="257"/>
        </pc:sldMkLst>
        <pc:spChg chg="add mod">
          <ac:chgData name="Erin Rian" userId="8482f4a4-04c6-430e-94ac-c844c05c1cf4" providerId="ADAL" clId="{2FACF670-FC40-4375-AC86-22CE91F08F13}" dt="2026-05-13T13:35:02.230" v="2786" actId="14100"/>
          <ac:spMkLst>
            <pc:docMk/>
            <pc:sldMk cId="0" sldId="257"/>
            <ac:spMk id="2" creationId="{7980E5D6-C7C6-26AF-AD7B-9A408547CAB1}"/>
          </ac:spMkLst>
        </pc:spChg>
        <pc:spChg chg="mod">
          <ac:chgData name="Erin Rian" userId="8482f4a4-04c6-430e-94ac-c844c05c1cf4" providerId="ADAL" clId="{2FACF670-FC40-4375-AC86-22CE91F08F13}" dt="2026-05-13T13:31:30.761" v="2757" actId="1076"/>
          <ac:spMkLst>
            <pc:docMk/>
            <pc:sldMk cId="0" sldId="257"/>
            <ac:spMk id="75" creationId="{00000000-0000-0000-0000-000000000000}"/>
          </ac:spMkLst>
        </pc:spChg>
        <pc:spChg chg="mod">
          <ac:chgData name="Erin Rian" userId="8482f4a4-04c6-430e-94ac-c844c05c1cf4" providerId="ADAL" clId="{2FACF670-FC40-4375-AC86-22CE91F08F13}" dt="2026-05-13T13:26:49.919" v="2735" actId="14100"/>
          <ac:spMkLst>
            <pc:docMk/>
            <pc:sldMk cId="0" sldId="257"/>
            <ac:spMk id="76" creationId="{00000000-0000-0000-0000-000000000000}"/>
          </ac:spMkLst>
        </pc:spChg>
        <pc:picChg chg="add del">
          <ac:chgData name="Erin Rian" userId="8482f4a4-04c6-430e-94ac-c844c05c1cf4" providerId="ADAL" clId="{2FACF670-FC40-4375-AC86-22CE91F08F13}" dt="2026-05-13T13:30:19.011" v="2750" actId="21"/>
          <ac:picMkLst>
            <pc:docMk/>
            <pc:sldMk cId="0" sldId="257"/>
            <ac:picMk id="74" creationId="{00000000-0000-0000-0000-000000000000}"/>
          </ac:picMkLst>
        </pc:picChg>
      </pc:sldChg>
      <pc:sldChg chg="del">
        <pc:chgData name="Erin Rian" userId="8482f4a4-04c6-430e-94ac-c844c05c1cf4" providerId="ADAL" clId="{2FACF670-FC40-4375-AC86-22CE91F08F13}" dt="2026-05-12T18:34:59.241" v="0" actId="2696"/>
        <pc:sldMkLst>
          <pc:docMk/>
          <pc:sldMk cId="1917002916" sldId="257"/>
        </pc:sldMkLst>
      </pc:sldChg>
      <pc:sldChg chg="delSp modSp add del mod setBg modNotes">
        <pc:chgData name="Erin Rian" userId="8482f4a4-04c6-430e-94ac-c844c05c1cf4" providerId="ADAL" clId="{2FACF670-FC40-4375-AC86-22CE91F08F13}" dt="2026-05-12T19:04:39.308" v="780" actId="2696"/>
        <pc:sldMkLst>
          <pc:docMk/>
          <pc:sldMk cId="0" sldId="260"/>
        </pc:sldMkLst>
        <pc:spChg chg="mod">
          <ac:chgData name="Erin Rian" userId="8482f4a4-04c6-430e-94ac-c844c05c1cf4" providerId="ADAL" clId="{2FACF670-FC40-4375-AC86-22CE91F08F13}" dt="2026-05-12T18:54:54.018" v="494" actId="12"/>
          <ac:spMkLst>
            <pc:docMk/>
            <pc:sldMk cId="0" sldId="260"/>
            <ac:spMk id="2" creationId="{045817B7-E114-16ED-2E09-9240E501D257}"/>
          </ac:spMkLst>
        </pc:spChg>
        <pc:spChg chg="mod">
          <ac:chgData name="Erin Rian" userId="8482f4a4-04c6-430e-94ac-c844c05c1cf4" providerId="ADAL" clId="{2FACF670-FC40-4375-AC86-22CE91F08F13}" dt="2026-05-12T18:55:26.412" v="495" actId="1076"/>
          <ac:spMkLst>
            <pc:docMk/>
            <pc:sldMk cId="0" sldId="260"/>
            <ac:spMk id="4" creationId="{612BFF81-FF0C-384D-2A86-95028C0D983D}"/>
          </ac:spMkLst>
        </pc:spChg>
        <pc:spChg chg="del mod">
          <ac:chgData name="Erin Rian" userId="8482f4a4-04c6-430e-94ac-c844c05c1cf4" providerId="ADAL" clId="{2FACF670-FC40-4375-AC86-22CE91F08F13}" dt="2026-05-12T18:57:12.410" v="546"/>
          <ac:spMkLst>
            <pc:docMk/>
            <pc:sldMk cId="0" sldId="260"/>
            <ac:spMk id="243" creationId="{00000000-0000-0000-0000-000000000000}"/>
          </ac:spMkLst>
        </pc:spChg>
      </pc:sldChg>
      <pc:sldChg chg="delSp modSp add del mod">
        <pc:chgData name="Erin Rian" userId="8482f4a4-04c6-430e-94ac-c844c05c1cf4" providerId="ADAL" clId="{2FACF670-FC40-4375-AC86-22CE91F08F13}" dt="2026-05-13T13:01:29.813" v="2267" actId="2696"/>
        <pc:sldMkLst>
          <pc:docMk/>
          <pc:sldMk cId="0" sldId="263"/>
        </pc:sldMkLst>
        <pc:spChg chg="mod">
          <ac:chgData name="Erin Rian" userId="8482f4a4-04c6-430e-94ac-c844c05c1cf4" providerId="ADAL" clId="{2FACF670-FC40-4375-AC86-22CE91F08F13}" dt="2026-05-13T12:55:53.966" v="1937" actId="14100"/>
          <ac:spMkLst>
            <pc:docMk/>
            <pc:sldMk cId="0" sldId="263"/>
            <ac:spMk id="2" creationId="{BFAD1DA7-737A-8D52-53CA-8A63E1ED70C9}"/>
          </ac:spMkLst>
        </pc:spChg>
        <pc:spChg chg="mod">
          <ac:chgData name="Erin Rian" userId="8482f4a4-04c6-430e-94ac-c844c05c1cf4" providerId="ADAL" clId="{2FACF670-FC40-4375-AC86-22CE91F08F13}" dt="2026-05-13T12:57:08.635" v="2087" actId="20577"/>
          <ac:spMkLst>
            <pc:docMk/>
            <pc:sldMk cId="0" sldId="263"/>
            <ac:spMk id="263" creationId="{00000000-0000-0000-0000-000000000000}"/>
          </ac:spMkLst>
        </pc:spChg>
        <pc:spChg chg="mod">
          <ac:chgData name="Erin Rian" userId="8482f4a4-04c6-430e-94ac-c844c05c1cf4" providerId="ADAL" clId="{2FACF670-FC40-4375-AC86-22CE91F08F13}" dt="2026-05-13T12:55:45.391" v="1934" actId="14100"/>
          <ac:spMkLst>
            <pc:docMk/>
            <pc:sldMk cId="0" sldId="263"/>
            <ac:spMk id="264" creationId="{00000000-0000-0000-0000-000000000000}"/>
          </ac:spMkLst>
        </pc:spChg>
        <pc:spChg chg="del mod">
          <ac:chgData name="Erin Rian" userId="8482f4a4-04c6-430e-94ac-c844c05c1cf4" providerId="ADAL" clId="{2FACF670-FC40-4375-AC86-22CE91F08F13}" dt="2026-05-13T12:54:54.001" v="1921" actId="21"/>
          <ac:spMkLst>
            <pc:docMk/>
            <pc:sldMk cId="0" sldId="263"/>
            <ac:spMk id="265" creationId="{00000000-0000-0000-0000-000000000000}"/>
          </ac:spMkLst>
        </pc:spChg>
        <pc:spChg chg="del mod">
          <ac:chgData name="Erin Rian" userId="8482f4a4-04c6-430e-94ac-c844c05c1cf4" providerId="ADAL" clId="{2FACF670-FC40-4375-AC86-22CE91F08F13}" dt="2026-05-13T12:55:17.726" v="1927" actId="21"/>
          <ac:spMkLst>
            <pc:docMk/>
            <pc:sldMk cId="0" sldId="263"/>
            <ac:spMk id="266" creationId="{00000000-0000-0000-0000-000000000000}"/>
          </ac:spMkLst>
        </pc:spChg>
      </pc:sldChg>
      <pc:sldChg chg="modSp add mod ord">
        <pc:chgData name="Erin Rian" userId="8482f4a4-04c6-430e-94ac-c844c05c1cf4" providerId="ADAL" clId="{2FACF670-FC40-4375-AC86-22CE91F08F13}" dt="2026-05-13T13:28:27.760" v="2738" actId="20577"/>
        <pc:sldMkLst>
          <pc:docMk/>
          <pc:sldMk cId="18102033" sldId="322"/>
        </pc:sldMkLst>
        <pc:spChg chg="mod">
          <ac:chgData name="Erin Rian" userId="8482f4a4-04c6-430e-94ac-c844c05c1cf4" providerId="ADAL" clId="{2FACF670-FC40-4375-AC86-22CE91F08F13}" dt="2026-05-13T13:28:27.760" v="2738" actId="20577"/>
          <ac:spMkLst>
            <pc:docMk/>
            <pc:sldMk cId="18102033" sldId="322"/>
            <ac:spMk id="2" creationId="{00000000-0000-0000-0000-000000000000}"/>
          </ac:spMkLst>
        </pc:spChg>
        <pc:spChg chg="mod">
          <ac:chgData name="Erin Rian" userId="8482f4a4-04c6-430e-94ac-c844c05c1cf4" providerId="ADAL" clId="{2FACF670-FC40-4375-AC86-22CE91F08F13}" dt="2026-05-13T12:49:02.980" v="1775" actId="1076"/>
          <ac:spMkLst>
            <pc:docMk/>
            <pc:sldMk cId="18102033" sldId="322"/>
            <ac:spMk id="3" creationId="{00000000-0000-0000-0000-000000000000}"/>
          </ac:spMkLst>
        </pc:spChg>
      </pc:sldChg>
      <pc:sldChg chg="modSp add mod ord">
        <pc:chgData name="Erin Rian" userId="8482f4a4-04c6-430e-94ac-c844c05c1cf4" providerId="ADAL" clId="{2FACF670-FC40-4375-AC86-22CE91F08F13}" dt="2026-05-13T13:41:18.670" v="2842"/>
        <pc:sldMkLst>
          <pc:docMk/>
          <pc:sldMk cId="1007546053" sldId="323"/>
        </pc:sldMkLst>
        <pc:spChg chg="mod">
          <ac:chgData name="Erin Rian" userId="8482f4a4-04c6-430e-94ac-c844c05c1cf4" providerId="ADAL" clId="{2FACF670-FC40-4375-AC86-22CE91F08F13}" dt="2026-05-12T19:14:05.323" v="1068" actId="20577"/>
          <ac:spMkLst>
            <pc:docMk/>
            <pc:sldMk cId="1007546053" sldId="323"/>
            <ac:spMk id="2" creationId="{00000000-0000-0000-0000-000000000000}"/>
          </ac:spMkLst>
        </pc:spChg>
        <pc:spChg chg="mod">
          <ac:chgData name="Erin Rian" userId="8482f4a4-04c6-430e-94ac-c844c05c1cf4" providerId="ADAL" clId="{2FACF670-FC40-4375-AC86-22CE91F08F13}" dt="2026-05-13T12:51:27.261" v="1902" actId="1076"/>
          <ac:spMkLst>
            <pc:docMk/>
            <pc:sldMk cId="1007546053" sldId="323"/>
            <ac:spMk id="33" creationId="{00000000-0000-0000-0000-000000000000}"/>
          </ac:spMkLst>
        </pc:spChg>
      </pc:sldChg>
      <pc:sldChg chg="modSp mod ord">
        <pc:chgData name="Erin Rian" userId="8482f4a4-04c6-430e-94ac-c844c05c1cf4" providerId="ADAL" clId="{2FACF670-FC40-4375-AC86-22CE91F08F13}" dt="2026-05-13T13:38:31.285" v="2838" actId="2084"/>
        <pc:sldMkLst>
          <pc:docMk/>
          <pc:sldMk cId="655717468" sldId="342"/>
        </pc:sldMkLst>
        <pc:spChg chg="mod">
          <ac:chgData name="Erin Rian" userId="8482f4a4-04c6-430e-94ac-c844c05c1cf4" providerId="ADAL" clId="{2FACF670-FC40-4375-AC86-22CE91F08F13}" dt="2026-05-12T19:25:49.070" v="1402" actId="1076"/>
          <ac:spMkLst>
            <pc:docMk/>
            <pc:sldMk cId="655717468" sldId="342"/>
            <ac:spMk id="2" creationId="{00000000-0000-0000-0000-000000000000}"/>
          </ac:spMkLst>
        </pc:spChg>
        <pc:graphicFrameChg chg="mod modGraphic">
          <ac:chgData name="Erin Rian" userId="8482f4a4-04c6-430e-94ac-c844c05c1cf4" providerId="ADAL" clId="{2FACF670-FC40-4375-AC86-22CE91F08F13}" dt="2026-05-13T13:38:31.285" v="2838" actId="2084"/>
          <ac:graphicFrameMkLst>
            <pc:docMk/>
            <pc:sldMk cId="655717468" sldId="342"/>
            <ac:graphicFrameMk id="35" creationId="{BD85DE66-D6BF-1C01-50C1-BFCD00141C2B}"/>
          </ac:graphicFrameMkLst>
        </pc:graphicFrameChg>
      </pc:sldChg>
      <pc:sldChg chg="del mod modShow">
        <pc:chgData name="Erin Rian" userId="8482f4a4-04c6-430e-94ac-c844c05c1cf4" providerId="ADAL" clId="{2FACF670-FC40-4375-AC86-22CE91F08F13}" dt="2026-05-13T13:04:56.878" v="2280" actId="2696"/>
        <pc:sldMkLst>
          <pc:docMk/>
          <pc:sldMk cId="27026109" sldId="346"/>
        </pc:sldMkLst>
      </pc:sldChg>
      <pc:sldChg chg="del mod modShow">
        <pc:chgData name="Erin Rian" userId="8482f4a4-04c6-430e-94ac-c844c05c1cf4" providerId="ADAL" clId="{2FACF670-FC40-4375-AC86-22CE91F08F13}" dt="2026-05-13T13:05:02.870" v="2281" actId="2696"/>
        <pc:sldMkLst>
          <pc:docMk/>
          <pc:sldMk cId="4071517091" sldId="347"/>
        </pc:sldMkLst>
      </pc:sldChg>
      <pc:sldChg chg="modSp mod">
        <pc:chgData name="Erin Rian" userId="8482f4a4-04c6-430e-94ac-c844c05c1cf4" providerId="ADAL" clId="{2FACF670-FC40-4375-AC86-22CE91F08F13}" dt="2026-05-12T19:33:28.234" v="1617" actId="1076"/>
        <pc:sldMkLst>
          <pc:docMk/>
          <pc:sldMk cId="1980243680" sldId="348"/>
        </pc:sldMkLst>
        <pc:spChg chg="mod">
          <ac:chgData name="Erin Rian" userId="8482f4a4-04c6-430e-94ac-c844c05c1cf4" providerId="ADAL" clId="{2FACF670-FC40-4375-AC86-22CE91F08F13}" dt="2026-05-12T19:33:28.234" v="1617" actId="1076"/>
          <ac:spMkLst>
            <pc:docMk/>
            <pc:sldMk cId="1980243680" sldId="348"/>
            <ac:spMk id="7" creationId="{41BFA25C-452B-98C2-D7F4-908C9AE3DE3C}"/>
          </ac:spMkLst>
        </pc:spChg>
        <pc:graphicFrameChg chg="mod">
          <ac:chgData name="Erin Rian" userId="8482f4a4-04c6-430e-94ac-c844c05c1cf4" providerId="ADAL" clId="{2FACF670-FC40-4375-AC86-22CE91F08F13}" dt="2026-05-12T19:33:12.022" v="1615"/>
          <ac:graphicFrameMkLst>
            <pc:docMk/>
            <pc:sldMk cId="1980243680" sldId="348"/>
            <ac:graphicFrameMk id="6" creationId="{BF82DEE3-8B5B-FF16-4CE3-E8C8570B98AB}"/>
          </ac:graphicFrameMkLst>
        </pc:graphicFrameChg>
      </pc:sldChg>
      <pc:sldChg chg="del mod modShow">
        <pc:chgData name="Erin Rian" userId="8482f4a4-04c6-430e-94ac-c844c05c1cf4" providerId="ADAL" clId="{2FACF670-FC40-4375-AC86-22CE91F08F13}" dt="2026-05-13T13:13:08.099" v="2500" actId="2696"/>
        <pc:sldMkLst>
          <pc:docMk/>
          <pc:sldMk cId="1992726520" sldId="350"/>
        </pc:sldMkLst>
      </pc:sldChg>
      <pc:sldChg chg="del mod modShow">
        <pc:chgData name="Erin Rian" userId="8482f4a4-04c6-430e-94ac-c844c05c1cf4" providerId="ADAL" clId="{2FACF670-FC40-4375-AC86-22CE91F08F13}" dt="2026-05-13T13:13:29.677" v="2501" actId="2696"/>
        <pc:sldMkLst>
          <pc:docMk/>
          <pc:sldMk cId="3642035624" sldId="351"/>
        </pc:sldMkLst>
      </pc:sldChg>
      <pc:sldChg chg="modSp mod ord modShow">
        <pc:chgData name="Erin Rian" userId="8482f4a4-04c6-430e-94ac-c844c05c1cf4" providerId="ADAL" clId="{2FACF670-FC40-4375-AC86-22CE91F08F13}" dt="2026-05-13T13:16:42.809" v="2543" actId="14100"/>
        <pc:sldMkLst>
          <pc:docMk/>
          <pc:sldMk cId="689533781" sldId="352"/>
        </pc:sldMkLst>
        <pc:spChg chg="mod">
          <ac:chgData name="Erin Rian" userId="8482f4a4-04c6-430e-94ac-c844c05c1cf4" providerId="ADAL" clId="{2FACF670-FC40-4375-AC86-22CE91F08F13}" dt="2026-05-13T13:16:36.644" v="2542" actId="14100"/>
          <ac:spMkLst>
            <pc:docMk/>
            <pc:sldMk cId="689533781" sldId="352"/>
            <ac:spMk id="3" creationId="{E8660C2C-B01C-2EC2-26FD-A5F1F8D68833}"/>
          </ac:spMkLst>
        </pc:spChg>
        <pc:spChg chg="mod">
          <ac:chgData name="Erin Rian" userId="8482f4a4-04c6-430e-94ac-c844c05c1cf4" providerId="ADAL" clId="{2FACF670-FC40-4375-AC86-22CE91F08F13}" dt="2026-05-13T13:16:42.809" v="2543" actId="14100"/>
          <ac:spMkLst>
            <pc:docMk/>
            <pc:sldMk cId="689533781" sldId="352"/>
            <ac:spMk id="50" creationId="{9F7324F4-7895-45A6-2410-54F11B0FAE30}"/>
          </ac:spMkLst>
        </pc:spChg>
      </pc:sldChg>
      <pc:sldChg chg="modSp mod ord modShow">
        <pc:chgData name="Erin Rian" userId="8482f4a4-04c6-430e-94ac-c844c05c1cf4" providerId="ADAL" clId="{2FACF670-FC40-4375-AC86-22CE91F08F13}" dt="2026-05-13T13:16:19.028" v="2529" actId="1076"/>
        <pc:sldMkLst>
          <pc:docMk/>
          <pc:sldMk cId="3568615225" sldId="353"/>
        </pc:sldMkLst>
        <pc:spChg chg="mod">
          <ac:chgData name="Erin Rian" userId="8482f4a4-04c6-430e-94ac-c844c05c1cf4" providerId="ADAL" clId="{2FACF670-FC40-4375-AC86-22CE91F08F13}" dt="2026-05-13T13:16:19.028" v="2529" actId="1076"/>
          <ac:spMkLst>
            <pc:docMk/>
            <pc:sldMk cId="3568615225" sldId="353"/>
            <ac:spMk id="3" creationId="{1AAEDDB0-FADD-584A-98CB-EDAA0934FC91}"/>
          </ac:spMkLst>
        </pc:spChg>
        <pc:spChg chg="mod">
          <ac:chgData name="Erin Rian" userId="8482f4a4-04c6-430e-94ac-c844c05c1cf4" providerId="ADAL" clId="{2FACF670-FC40-4375-AC86-22CE91F08F13}" dt="2026-05-13T13:16:01.655" v="2527" actId="5793"/>
          <ac:spMkLst>
            <pc:docMk/>
            <pc:sldMk cId="3568615225" sldId="353"/>
            <ac:spMk id="4" creationId="{6F45B5DE-D31E-0061-48A6-8B54D3020E27}"/>
          </ac:spMkLst>
        </pc:spChg>
      </pc:sldChg>
      <pc:sldChg chg="modSp mod">
        <pc:chgData name="Erin Rian" userId="8482f4a4-04c6-430e-94ac-c844c05c1cf4" providerId="ADAL" clId="{2FACF670-FC40-4375-AC86-22CE91F08F13}" dt="2026-05-13T13:31:29.478" v="2756" actId="1076"/>
        <pc:sldMkLst>
          <pc:docMk/>
          <pc:sldMk cId="4139100064" sldId="354"/>
        </pc:sldMkLst>
        <pc:spChg chg="mod">
          <ac:chgData name="Erin Rian" userId="8482f4a4-04c6-430e-94ac-c844c05c1cf4" providerId="ADAL" clId="{2FACF670-FC40-4375-AC86-22CE91F08F13}" dt="2026-05-13T13:31:29.478" v="2756" actId="1076"/>
          <ac:spMkLst>
            <pc:docMk/>
            <pc:sldMk cId="4139100064" sldId="354"/>
            <ac:spMk id="3" creationId="{ADC70B17-64D2-1D73-43A3-F62A33657CD3}"/>
          </ac:spMkLst>
        </pc:spChg>
        <pc:graphicFrameChg chg="mod">
          <ac:chgData name="Erin Rian" userId="8482f4a4-04c6-430e-94ac-c844c05c1cf4" providerId="ADAL" clId="{2FACF670-FC40-4375-AC86-22CE91F08F13}" dt="2026-05-13T13:28:48.412" v="2739" actId="1076"/>
          <ac:graphicFrameMkLst>
            <pc:docMk/>
            <pc:sldMk cId="4139100064" sldId="354"/>
            <ac:graphicFrameMk id="6" creationId="{1EECA949-4501-27ED-274F-30D73182082F}"/>
          </ac:graphicFrameMkLst>
        </pc:graphicFrameChg>
      </pc:sldChg>
      <pc:sldChg chg="delSp modSp mod modShow">
        <pc:chgData name="Erin Rian" userId="8482f4a4-04c6-430e-94ac-c844c05c1cf4" providerId="ADAL" clId="{2FACF670-FC40-4375-AC86-22CE91F08F13}" dt="2026-05-13T13:14:50.227" v="2516" actId="1076"/>
        <pc:sldMkLst>
          <pc:docMk/>
          <pc:sldMk cId="865876636" sldId="356"/>
        </pc:sldMkLst>
        <pc:spChg chg="del">
          <ac:chgData name="Erin Rian" userId="8482f4a4-04c6-430e-94ac-c844c05c1cf4" providerId="ADAL" clId="{2FACF670-FC40-4375-AC86-22CE91F08F13}" dt="2026-05-13T13:14:00.571" v="2503" actId="21"/>
          <ac:spMkLst>
            <pc:docMk/>
            <pc:sldMk cId="865876636" sldId="356"/>
            <ac:spMk id="3" creationId="{531781CC-5FFB-95AA-574F-58ECD333CB42}"/>
          </ac:spMkLst>
        </pc:spChg>
        <pc:spChg chg="mod">
          <ac:chgData name="Erin Rian" userId="8482f4a4-04c6-430e-94ac-c844c05c1cf4" providerId="ADAL" clId="{2FACF670-FC40-4375-AC86-22CE91F08F13}" dt="2026-05-13T13:14:50.227" v="2516" actId="1076"/>
          <ac:spMkLst>
            <pc:docMk/>
            <pc:sldMk cId="865876636" sldId="356"/>
            <ac:spMk id="4" creationId="{A9E236A6-7B28-4944-D045-66CFE6DB5BBA}"/>
          </ac:spMkLst>
        </pc:spChg>
      </pc:sldChg>
      <pc:sldChg chg="addSp modSp new mod">
        <pc:chgData name="Erin Rian" userId="8482f4a4-04c6-430e-94ac-c844c05c1cf4" providerId="ADAL" clId="{2FACF670-FC40-4375-AC86-22CE91F08F13}" dt="2026-05-13T12:48:05.265" v="1771" actId="27636"/>
        <pc:sldMkLst>
          <pc:docMk/>
          <pc:sldMk cId="2707427433" sldId="357"/>
        </pc:sldMkLst>
        <pc:spChg chg="mod">
          <ac:chgData name="Erin Rian" userId="8482f4a4-04c6-430e-94ac-c844c05c1cf4" providerId="ADAL" clId="{2FACF670-FC40-4375-AC86-22CE91F08F13}" dt="2026-05-13T12:46:39.244" v="1728" actId="20577"/>
          <ac:spMkLst>
            <pc:docMk/>
            <pc:sldMk cId="2707427433" sldId="357"/>
            <ac:spMk id="2" creationId="{9BE6ECBF-5451-FFF2-3910-7F965AA1ACDB}"/>
          </ac:spMkLst>
        </pc:spChg>
        <pc:spChg chg="mod">
          <ac:chgData name="Erin Rian" userId="8482f4a4-04c6-430e-94ac-c844c05c1cf4" providerId="ADAL" clId="{2FACF670-FC40-4375-AC86-22CE91F08F13}" dt="2026-05-13T12:48:05.265" v="1771" actId="27636"/>
          <ac:spMkLst>
            <pc:docMk/>
            <pc:sldMk cId="2707427433" sldId="357"/>
            <ac:spMk id="3" creationId="{BCE89D04-8539-208A-6D78-536B8174F328}"/>
          </ac:spMkLst>
        </pc:spChg>
        <pc:spChg chg="add mod">
          <ac:chgData name="Erin Rian" userId="8482f4a4-04c6-430e-94ac-c844c05c1cf4" providerId="ADAL" clId="{2FACF670-FC40-4375-AC86-22CE91F08F13}" dt="2026-05-12T18:39:40.205" v="99" actId="14100"/>
          <ac:spMkLst>
            <pc:docMk/>
            <pc:sldMk cId="2707427433" sldId="357"/>
            <ac:spMk id="5" creationId="{C1BF4D37-B3C2-17E6-FAFF-37A92A8A9802}"/>
          </ac:spMkLst>
        </pc:spChg>
        <pc:spChg chg="add mod">
          <ac:chgData name="Erin Rian" userId="8482f4a4-04c6-430e-94ac-c844c05c1cf4" providerId="ADAL" clId="{2FACF670-FC40-4375-AC86-22CE91F08F13}" dt="2026-05-12T18:39:31.454" v="98"/>
          <ac:spMkLst>
            <pc:docMk/>
            <pc:sldMk cId="2707427433" sldId="357"/>
            <ac:spMk id="6" creationId="{4614FA69-438A-2BF0-5FA5-FEA03F88AFD1}"/>
          </ac:spMkLst>
        </pc:spChg>
        <pc:spChg chg="add mod">
          <ac:chgData name="Erin Rian" userId="8482f4a4-04c6-430e-94ac-c844c05c1cf4" providerId="ADAL" clId="{2FACF670-FC40-4375-AC86-22CE91F08F13}" dt="2026-05-12T18:39:47.319" v="100"/>
          <ac:spMkLst>
            <pc:docMk/>
            <pc:sldMk cId="2707427433" sldId="357"/>
            <ac:spMk id="7" creationId="{A29E60CD-206C-4FDA-7ADD-37D02718510C}"/>
          </ac:spMkLst>
        </pc:spChg>
      </pc:sldChg>
      <pc:sldChg chg="modSp add del mod ord">
        <pc:chgData name="Erin Rian" userId="8482f4a4-04c6-430e-94ac-c844c05c1cf4" providerId="ADAL" clId="{2FACF670-FC40-4375-AC86-22CE91F08F13}" dt="2026-05-13T13:24:02.638" v="2696" actId="1076"/>
        <pc:sldMkLst>
          <pc:docMk/>
          <pc:sldMk cId="0" sldId="358"/>
        </pc:sldMkLst>
        <pc:spChg chg="mod">
          <ac:chgData name="Erin Rian" userId="8482f4a4-04c6-430e-94ac-c844c05c1cf4" providerId="ADAL" clId="{2FACF670-FC40-4375-AC86-22CE91F08F13}" dt="2026-05-13T13:24:02.638" v="2696" actId="1076"/>
          <ac:spMkLst>
            <pc:docMk/>
            <pc:sldMk cId="0" sldId="358"/>
            <ac:spMk id="60" creationId="{00000000-0000-0000-0000-000000000000}"/>
          </ac:spMkLst>
        </pc:spChg>
        <pc:spChg chg="mod">
          <ac:chgData name="Erin Rian" userId="8482f4a4-04c6-430e-94ac-c844c05c1cf4" providerId="ADAL" clId="{2FACF670-FC40-4375-AC86-22CE91F08F13}" dt="2026-05-13T13:02:31.530" v="2273" actId="1076"/>
          <ac:spMkLst>
            <pc:docMk/>
            <pc:sldMk cId="0" sldId="358"/>
            <ac:spMk id="67" creationId="{00000000-0000-0000-0000-000000000000}"/>
          </ac:spMkLst>
        </pc:spChg>
        <pc:spChg chg="mod">
          <ac:chgData name="Erin Rian" userId="8482f4a4-04c6-430e-94ac-c844c05c1cf4" providerId="ADAL" clId="{2FACF670-FC40-4375-AC86-22CE91F08F13}" dt="2026-05-13T13:02:24.905" v="2272" actId="1076"/>
          <ac:spMkLst>
            <pc:docMk/>
            <pc:sldMk cId="0" sldId="358"/>
            <ac:spMk id="68" creationId="{00000000-0000-0000-0000-000000000000}"/>
          </ac:spMkLst>
        </pc:spChg>
        <pc:picChg chg="mod">
          <ac:chgData name="Erin Rian" userId="8482f4a4-04c6-430e-94ac-c844c05c1cf4" providerId="ADAL" clId="{2FACF670-FC40-4375-AC86-22CE91F08F13}" dt="2026-05-13T13:02:49.999" v="2277" actId="14100"/>
          <ac:picMkLst>
            <pc:docMk/>
            <pc:sldMk cId="0" sldId="358"/>
            <ac:picMk id="59" creationId="{00000000-0000-0000-0000-000000000000}"/>
          </ac:picMkLst>
        </pc:picChg>
      </pc:sldChg>
      <pc:sldChg chg="add del setBg modNotes">
        <pc:chgData name="Erin Rian" userId="8482f4a4-04c6-430e-94ac-c844c05c1cf4" providerId="ADAL" clId="{2FACF670-FC40-4375-AC86-22CE91F08F13}" dt="2026-05-12T18:42:14.980" v="173" actId="2696"/>
        <pc:sldMkLst>
          <pc:docMk/>
          <pc:sldMk cId="0" sldId="359"/>
        </pc:sldMkLst>
      </pc:sldChg>
      <pc:sldChg chg="delSp modSp add mod ord">
        <pc:chgData name="Erin Rian" userId="8482f4a4-04c6-430e-94ac-c844c05c1cf4" providerId="ADAL" clId="{2FACF670-FC40-4375-AC86-22CE91F08F13}" dt="2026-05-13T13:25:02.531" v="2702"/>
        <pc:sldMkLst>
          <pc:docMk/>
          <pc:sldMk cId="2931619879" sldId="359"/>
        </pc:sldMkLst>
        <pc:spChg chg="mod">
          <ac:chgData name="Erin Rian" userId="8482f4a4-04c6-430e-94ac-c844c05c1cf4" providerId="ADAL" clId="{2FACF670-FC40-4375-AC86-22CE91F08F13}" dt="2026-05-12T18:53:52.519" v="491" actId="1076"/>
          <ac:spMkLst>
            <pc:docMk/>
            <pc:sldMk cId="2931619879" sldId="359"/>
            <ac:spMk id="14" creationId="{F2A1B099-155C-3938-313C-9A0582AF5D00}"/>
          </ac:spMkLst>
        </pc:spChg>
        <pc:picChg chg="del">
          <ac:chgData name="Erin Rian" userId="8482f4a4-04c6-430e-94ac-c844c05c1cf4" providerId="ADAL" clId="{2FACF670-FC40-4375-AC86-22CE91F08F13}" dt="2026-05-13T13:16:51.144" v="2544" actId="21"/>
          <ac:picMkLst>
            <pc:docMk/>
            <pc:sldMk cId="2931619879" sldId="359"/>
            <ac:picMk id="6" creationId="{DA6F8DE8-026E-22D4-6872-30C614DD5025}"/>
          </ac:picMkLst>
        </pc:picChg>
      </pc:sldChg>
      <pc:sldChg chg="addSp delSp modSp add mod">
        <pc:chgData name="Erin Rian" userId="8482f4a4-04c6-430e-94ac-c844c05c1cf4" providerId="ADAL" clId="{2FACF670-FC40-4375-AC86-22CE91F08F13}" dt="2026-05-13T15:24:08.417" v="2845" actId="1076"/>
        <pc:sldMkLst>
          <pc:docMk/>
          <pc:sldMk cId="2549598990" sldId="360"/>
        </pc:sldMkLst>
        <pc:spChg chg="mod">
          <ac:chgData name="Erin Rian" userId="8482f4a4-04c6-430e-94ac-c844c05c1cf4" providerId="ADAL" clId="{2FACF670-FC40-4375-AC86-22CE91F08F13}" dt="2026-05-12T19:17:34.835" v="1206" actId="20577"/>
          <ac:spMkLst>
            <pc:docMk/>
            <pc:sldMk cId="2549598990" sldId="360"/>
            <ac:spMk id="3" creationId="{61928A7C-3AEB-9809-5C2F-52B0D5B4FD46}"/>
          </ac:spMkLst>
        </pc:spChg>
        <pc:spChg chg="mod">
          <ac:chgData name="Erin Rian" userId="8482f4a4-04c6-430e-94ac-c844c05c1cf4" providerId="ADAL" clId="{2FACF670-FC40-4375-AC86-22CE91F08F13}" dt="2026-05-13T15:24:08.417" v="2845" actId="1076"/>
          <ac:spMkLst>
            <pc:docMk/>
            <pc:sldMk cId="2549598990" sldId="360"/>
            <ac:spMk id="7" creationId="{FF489471-07C1-B53F-E7D1-16982625B29F}"/>
          </ac:spMkLst>
        </pc:spChg>
        <pc:graphicFrameChg chg="add del mod modGraphic">
          <ac:chgData name="Erin Rian" userId="8482f4a4-04c6-430e-94ac-c844c05c1cf4" providerId="ADAL" clId="{2FACF670-FC40-4375-AC86-22CE91F08F13}" dt="2026-05-13T15:23:54.440" v="2844" actId="14100"/>
          <ac:graphicFrameMkLst>
            <pc:docMk/>
            <pc:sldMk cId="2549598990" sldId="360"/>
            <ac:graphicFrameMk id="6" creationId="{F381233A-A8F6-269C-B50A-AADD526ED981}"/>
          </ac:graphicFrameMkLst>
        </pc:graphicFrameChg>
        <pc:picChg chg="add del mod">
          <ac:chgData name="Erin Rian" userId="8482f4a4-04c6-430e-94ac-c844c05c1cf4" providerId="ADAL" clId="{2FACF670-FC40-4375-AC86-22CE91F08F13}" dt="2026-05-13T13:18:14.572" v="2552" actId="21"/>
          <ac:picMkLst>
            <pc:docMk/>
            <pc:sldMk cId="2549598990" sldId="360"/>
            <ac:picMk id="5" creationId="{3F57A6AC-C16E-6894-EB19-1965606D170C}"/>
          </ac:picMkLst>
        </pc:picChg>
        <pc:picChg chg="add mod">
          <ac:chgData name="Erin Rian" userId="8482f4a4-04c6-430e-94ac-c844c05c1cf4" providerId="ADAL" clId="{2FACF670-FC40-4375-AC86-22CE91F08F13}" dt="2026-05-13T13:19:21.061" v="2553" actId="931"/>
          <ac:picMkLst>
            <pc:docMk/>
            <pc:sldMk cId="2549598990" sldId="360"/>
            <ac:picMk id="9" creationId="{D956107A-282A-DDFE-076C-6F91C7EEB26E}"/>
          </ac:picMkLst>
        </pc:picChg>
        <pc:picChg chg="add del mod">
          <ac:chgData name="Erin Rian" userId="8482f4a4-04c6-430e-94ac-c844c05c1cf4" providerId="ADAL" clId="{2FACF670-FC40-4375-AC86-22CE91F08F13}" dt="2026-05-13T13:21:00.540" v="2563" actId="21"/>
          <ac:picMkLst>
            <pc:docMk/>
            <pc:sldMk cId="2549598990" sldId="360"/>
            <ac:picMk id="23" creationId="{85446D6E-D56C-0AE0-08D1-95EF95203DF7}"/>
          </ac:picMkLst>
        </pc:picChg>
      </pc:sldChg>
      <pc:sldChg chg="modSp add mod">
        <pc:chgData name="Erin Rian" userId="8482f4a4-04c6-430e-94ac-c844c05c1cf4" providerId="ADAL" clId="{2FACF670-FC40-4375-AC86-22CE91F08F13}" dt="2026-05-13T15:32:20.877" v="3518" actId="20577"/>
        <pc:sldMkLst>
          <pc:docMk/>
          <pc:sldMk cId="3844177534" sldId="361"/>
        </pc:sldMkLst>
        <pc:spChg chg="mod">
          <ac:chgData name="Erin Rian" userId="8482f4a4-04c6-430e-94ac-c844c05c1cf4" providerId="ADAL" clId="{2FACF670-FC40-4375-AC86-22CE91F08F13}" dt="2026-05-12T19:18:11.723" v="1215" actId="20577"/>
          <ac:spMkLst>
            <pc:docMk/>
            <pc:sldMk cId="3844177534" sldId="361"/>
            <ac:spMk id="3" creationId="{C0907542-90C0-7BBA-8415-36285376148B}"/>
          </ac:spMkLst>
        </pc:spChg>
        <pc:spChg chg="mod">
          <ac:chgData name="Erin Rian" userId="8482f4a4-04c6-430e-94ac-c844c05c1cf4" providerId="ADAL" clId="{2FACF670-FC40-4375-AC86-22CE91F08F13}" dt="2026-05-13T15:32:02.391" v="3514" actId="20577"/>
          <ac:spMkLst>
            <pc:docMk/>
            <pc:sldMk cId="3844177534" sldId="361"/>
            <ac:spMk id="7" creationId="{778C1DB1-E402-85F9-8A47-7E8769F8C2F2}"/>
          </ac:spMkLst>
        </pc:spChg>
        <pc:graphicFrameChg chg="mod modGraphic">
          <ac:chgData name="Erin Rian" userId="8482f4a4-04c6-430e-94ac-c844c05c1cf4" providerId="ADAL" clId="{2FACF670-FC40-4375-AC86-22CE91F08F13}" dt="2026-05-13T15:32:20.877" v="3518" actId="20577"/>
          <ac:graphicFrameMkLst>
            <pc:docMk/>
            <pc:sldMk cId="3844177534" sldId="361"/>
            <ac:graphicFrameMk id="6" creationId="{6EE1C7C5-05A5-278D-8A93-FC534F897262}"/>
          </ac:graphicFrameMkLst>
        </pc:graphicFrameChg>
      </pc:sldChg>
      <pc:sldChg chg="addSp delSp modSp new mod">
        <pc:chgData name="Erin Rian" userId="8482f4a4-04c6-430e-94ac-c844c05c1cf4" providerId="ADAL" clId="{2FACF670-FC40-4375-AC86-22CE91F08F13}" dt="2026-05-13T13:26:21.291" v="2732" actId="20577"/>
        <pc:sldMkLst>
          <pc:docMk/>
          <pc:sldMk cId="2495642146" sldId="362"/>
        </pc:sldMkLst>
        <pc:spChg chg="mod">
          <ac:chgData name="Erin Rian" userId="8482f4a4-04c6-430e-94ac-c844c05c1cf4" providerId="ADAL" clId="{2FACF670-FC40-4375-AC86-22CE91F08F13}" dt="2026-05-13T13:26:21.291" v="2732" actId="20577"/>
          <ac:spMkLst>
            <pc:docMk/>
            <pc:sldMk cId="2495642146" sldId="362"/>
            <ac:spMk id="3" creationId="{3BE5DAE5-1E5C-7A97-1143-0ED97B416DBF}"/>
          </ac:spMkLst>
        </pc:spChg>
        <pc:spChg chg="del mod">
          <ac:chgData name="Erin Rian" userId="8482f4a4-04c6-430e-94ac-c844c05c1cf4" providerId="ADAL" clId="{2FACF670-FC40-4375-AC86-22CE91F08F13}" dt="2026-05-13T13:25:44.821" v="2706" actId="21"/>
          <ac:spMkLst>
            <pc:docMk/>
            <pc:sldMk cId="2495642146" sldId="362"/>
            <ac:spMk id="4" creationId="{CEF155C3-D452-1D24-E2B9-6D78E5E7BEDF}"/>
          </ac:spMkLst>
        </pc:spChg>
        <pc:spChg chg="add del mod">
          <ac:chgData name="Erin Rian" userId="8482f4a4-04c6-430e-94ac-c844c05c1cf4" providerId="ADAL" clId="{2FACF670-FC40-4375-AC86-22CE91F08F13}" dt="2026-05-13T13:25:48.598" v="2707" actId="21"/>
          <ac:spMkLst>
            <pc:docMk/>
            <pc:sldMk cId="2495642146" sldId="362"/>
            <ac:spMk id="6" creationId="{7A38791B-5B49-E936-12C0-94D5A9888434}"/>
          </ac:spMkLst>
        </pc:spChg>
      </pc:sldChg>
      <pc:sldChg chg="modSp new mod">
        <pc:chgData name="Erin Rian" userId="8482f4a4-04c6-430e-94ac-c844c05c1cf4" providerId="ADAL" clId="{2FACF670-FC40-4375-AC86-22CE91F08F13}" dt="2026-05-13T12:46:20.219" v="1724" actId="14100"/>
        <pc:sldMkLst>
          <pc:docMk/>
          <pc:sldMk cId="3223456073" sldId="363"/>
        </pc:sldMkLst>
        <pc:spChg chg="mod">
          <ac:chgData name="Erin Rian" userId="8482f4a4-04c6-430e-94ac-c844c05c1cf4" providerId="ADAL" clId="{2FACF670-FC40-4375-AC86-22CE91F08F13}" dt="2026-05-13T12:46:20.219" v="1724" actId="14100"/>
          <ac:spMkLst>
            <pc:docMk/>
            <pc:sldMk cId="3223456073" sldId="363"/>
            <ac:spMk id="2" creationId="{084F36C9-3423-25E1-BE18-3DB1BF762F84}"/>
          </ac:spMkLst>
        </pc:spChg>
        <pc:spChg chg="mod">
          <ac:chgData name="Erin Rian" userId="8482f4a4-04c6-430e-94ac-c844c05c1cf4" providerId="ADAL" clId="{2FACF670-FC40-4375-AC86-22CE91F08F13}" dt="2026-05-13T12:45:45.503" v="1721" actId="20577"/>
          <ac:spMkLst>
            <pc:docMk/>
            <pc:sldMk cId="3223456073" sldId="363"/>
            <ac:spMk id="3" creationId="{7207105E-45F4-75EB-8031-7EB32EEF7CB9}"/>
          </ac:spMkLst>
        </pc:spChg>
      </pc:sldChg>
      <pc:sldChg chg="addSp delSp modSp add mod ord">
        <pc:chgData name="Erin Rian" userId="8482f4a4-04c6-430e-94ac-c844c05c1cf4" providerId="ADAL" clId="{2FACF670-FC40-4375-AC86-22CE91F08F13}" dt="2026-05-13T13:03:57.287" v="2279"/>
        <pc:sldMkLst>
          <pc:docMk/>
          <pc:sldMk cId="1601463208" sldId="364"/>
        </pc:sldMkLst>
        <pc:spChg chg="mod">
          <ac:chgData name="Erin Rian" userId="8482f4a4-04c6-430e-94ac-c844c05c1cf4" providerId="ADAL" clId="{2FACF670-FC40-4375-AC86-22CE91F08F13}" dt="2026-05-13T13:00:48.787" v="2258" actId="1076"/>
          <ac:spMkLst>
            <pc:docMk/>
            <pc:sldMk cId="1601463208" sldId="364"/>
            <ac:spMk id="2" creationId="{29E30AED-BE9D-9E7A-578C-ACBDDC05FDF7}"/>
          </ac:spMkLst>
        </pc:spChg>
        <pc:spChg chg="add del mod">
          <ac:chgData name="Erin Rian" userId="8482f4a4-04c6-430e-94ac-c844c05c1cf4" providerId="ADAL" clId="{2FACF670-FC40-4375-AC86-22CE91F08F13}" dt="2026-05-13T12:59:58.201" v="2250" actId="21"/>
          <ac:spMkLst>
            <pc:docMk/>
            <pc:sldMk cId="1601463208" sldId="364"/>
            <ac:spMk id="4" creationId="{3E0AD92C-0988-7F7A-220E-BF83AB175E4A}"/>
          </ac:spMkLst>
        </pc:spChg>
        <pc:spChg chg="add mod">
          <ac:chgData name="Erin Rian" userId="8482f4a4-04c6-430e-94ac-c844c05c1cf4" providerId="ADAL" clId="{2FACF670-FC40-4375-AC86-22CE91F08F13}" dt="2026-05-13T12:59:12.854" v="2127"/>
          <ac:spMkLst>
            <pc:docMk/>
            <pc:sldMk cId="1601463208" sldId="364"/>
            <ac:spMk id="5" creationId="{3E0AD92C-0988-7F7A-220E-BF83AB175E4A}"/>
          </ac:spMkLst>
        </pc:spChg>
        <pc:spChg chg="mod">
          <ac:chgData name="Erin Rian" userId="8482f4a4-04c6-430e-94ac-c844c05c1cf4" providerId="ADAL" clId="{2FACF670-FC40-4375-AC86-22CE91F08F13}" dt="2026-05-13T13:01:16.582" v="2264" actId="1076"/>
          <ac:spMkLst>
            <pc:docMk/>
            <pc:sldMk cId="1601463208" sldId="364"/>
            <ac:spMk id="33" creationId="{8B665E17-17FF-DCBA-982B-9B21F28074C1}"/>
          </ac:spMkLst>
        </pc:spChg>
      </pc:sldChg>
      <pc:sldMasterChg chg="delSldLayout">
        <pc:chgData name="Erin Rian" userId="8482f4a4-04c6-430e-94ac-c844c05c1cf4" providerId="ADAL" clId="{2FACF670-FC40-4375-AC86-22CE91F08F13}" dt="2026-05-12T18:34:59.241" v="0" actId="2696"/>
        <pc:sldMasterMkLst>
          <pc:docMk/>
          <pc:sldMasterMk cId="723503519" sldId="2147483687"/>
        </pc:sldMasterMkLst>
        <pc:sldLayoutChg chg="del">
          <pc:chgData name="Erin Rian" userId="8482f4a4-04c6-430e-94ac-c844c05c1cf4" providerId="ADAL" clId="{2FACF670-FC40-4375-AC86-22CE91F08F13}" dt="2026-05-12T18:34:59.241" v="0" actId="2696"/>
          <pc:sldLayoutMkLst>
            <pc:docMk/>
            <pc:sldMasterMk cId="723503519" sldId="2147483687"/>
            <pc:sldLayoutMk cId="3625693205" sldId="2147483707"/>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ata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083FE-8B9A-4C66-BCF2-B0F790DBC91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C3488E4-5114-409A-B88B-8821D36955AF}">
      <dgm:prSet custT="1"/>
      <dgm:spPr/>
      <dgm:t>
        <a:bodyPr/>
        <a:lstStyle/>
        <a:p>
          <a:r>
            <a:rPr lang="en-US" sz="1800"/>
            <a:t>Early Intervention and Prevention</a:t>
          </a:r>
        </a:p>
      </dgm:t>
    </dgm:pt>
    <dgm:pt modelId="{573B90A3-C108-492F-9354-E71E5BF10455}" type="parTrans" cxnId="{888A3786-94EE-493F-A4F4-F44EE07D2D57}">
      <dgm:prSet/>
      <dgm:spPr/>
      <dgm:t>
        <a:bodyPr/>
        <a:lstStyle/>
        <a:p>
          <a:endParaRPr lang="en-US"/>
        </a:p>
      </dgm:t>
    </dgm:pt>
    <dgm:pt modelId="{9B31B68D-BCB0-4E09-9520-BF64AE992823}" type="sibTrans" cxnId="{888A3786-94EE-493F-A4F4-F44EE07D2D57}">
      <dgm:prSet/>
      <dgm:spPr/>
      <dgm:t>
        <a:bodyPr/>
        <a:lstStyle/>
        <a:p>
          <a:endParaRPr lang="en-US"/>
        </a:p>
      </dgm:t>
    </dgm:pt>
    <dgm:pt modelId="{E237782C-2E04-42EB-ADDE-955B2494FE7D}">
      <dgm:prSet custT="1"/>
      <dgm:spPr/>
      <dgm:t>
        <a:bodyPr/>
        <a:lstStyle/>
        <a:p>
          <a:pPr>
            <a:buFontTx/>
            <a:buNone/>
          </a:pPr>
          <a:r>
            <a:rPr lang="en-US" sz="1800"/>
            <a:t>  Online programs can facilitate early intervention and prevention of more serious mental health issue</a:t>
          </a:r>
        </a:p>
      </dgm:t>
    </dgm:pt>
    <dgm:pt modelId="{22E90ADA-402B-40C0-B246-207471CCBD4E}" type="parTrans" cxnId="{BC4F9C38-179A-4D3F-B32D-BB5742C8A126}">
      <dgm:prSet/>
      <dgm:spPr/>
      <dgm:t>
        <a:bodyPr/>
        <a:lstStyle/>
        <a:p>
          <a:endParaRPr lang="en-US"/>
        </a:p>
      </dgm:t>
    </dgm:pt>
    <dgm:pt modelId="{CD864B84-600A-4C9A-A403-E96184A5F397}" type="sibTrans" cxnId="{BC4F9C38-179A-4D3F-B32D-BB5742C8A126}">
      <dgm:prSet/>
      <dgm:spPr/>
      <dgm:t>
        <a:bodyPr/>
        <a:lstStyle/>
        <a:p>
          <a:endParaRPr lang="en-US"/>
        </a:p>
      </dgm:t>
    </dgm:pt>
    <dgm:pt modelId="{7920D60B-D151-4BD7-92D7-7BD37283EED6}">
      <dgm:prSet custT="1"/>
      <dgm:spPr/>
      <dgm:t>
        <a:bodyPr/>
        <a:lstStyle/>
        <a:p>
          <a:r>
            <a:rPr lang="en-US" sz="1800"/>
            <a:t>Tailored Support</a:t>
          </a:r>
        </a:p>
      </dgm:t>
    </dgm:pt>
    <dgm:pt modelId="{A83A5A2C-FF59-4CDF-982B-972002813FD8}" type="parTrans" cxnId="{608480E3-B459-4684-BAC2-FDBF8AE69943}">
      <dgm:prSet/>
      <dgm:spPr/>
      <dgm:t>
        <a:bodyPr/>
        <a:lstStyle/>
        <a:p>
          <a:endParaRPr lang="en-US"/>
        </a:p>
      </dgm:t>
    </dgm:pt>
    <dgm:pt modelId="{A7457F3B-BA82-443A-AD5F-A0990024A48F}" type="sibTrans" cxnId="{608480E3-B459-4684-BAC2-FDBF8AE69943}">
      <dgm:prSet/>
      <dgm:spPr/>
      <dgm:t>
        <a:bodyPr/>
        <a:lstStyle/>
        <a:p>
          <a:endParaRPr lang="en-US"/>
        </a:p>
      </dgm:t>
    </dgm:pt>
    <dgm:pt modelId="{7D52EF71-03D7-46F5-8184-412292CAF290}">
      <dgm:prSet custT="1"/>
      <dgm:spPr/>
      <dgm:t>
        <a:bodyPr/>
        <a:lstStyle/>
        <a:p>
          <a:pPr>
            <a:buNone/>
          </a:pPr>
          <a:r>
            <a:rPr lang="en-US" sz="1800"/>
            <a:t>	Cater specifically to the unique mental health needs and challenges of First Responders</a:t>
          </a:r>
        </a:p>
      </dgm:t>
    </dgm:pt>
    <dgm:pt modelId="{C63AE047-34DB-4A36-BA65-0BFA48F28F58}" type="parTrans" cxnId="{66FE73D4-0F7F-4B9F-9C43-42D2DD31BD69}">
      <dgm:prSet/>
      <dgm:spPr/>
      <dgm:t>
        <a:bodyPr/>
        <a:lstStyle/>
        <a:p>
          <a:endParaRPr lang="en-US"/>
        </a:p>
      </dgm:t>
    </dgm:pt>
    <dgm:pt modelId="{6580D895-D1C5-4EFD-97A8-A62E86326C08}" type="sibTrans" cxnId="{66FE73D4-0F7F-4B9F-9C43-42D2DD31BD69}">
      <dgm:prSet/>
      <dgm:spPr/>
      <dgm:t>
        <a:bodyPr/>
        <a:lstStyle/>
        <a:p>
          <a:endParaRPr lang="en-US"/>
        </a:p>
      </dgm:t>
    </dgm:pt>
    <dgm:pt modelId="{22785535-CE8A-4792-9784-DE941C3508BA}">
      <dgm:prSet custT="1"/>
      <dgm:spPr/>
      <dgm:t>
        <a:bodyPr/>
        <a:lstStyle/>
        <a:p>
          <a:r>
            <a:rPr lang="en-US" sz="1800"/>
            <a:t>Education and Training</a:t>
          </a:r>
        </a:p>
      </dgm:t>
    </dgm:pt>
    <dgm:pt modelId="{2BD805FA-6643-43F2-AD6A-63F51CD2EDA7}" type="parTrans" cxnId="{E04A5516-E4BF-4D4A-82AA-02CD06E3923F}">
      <dgm:prSet/>
      <dgm:spPr/>
      <dgm:t>
        <a:bodyPr/>
        <a:lstStyle/>
        <a:p>
          <a:endParaRPr lang="en-US"/>
        </a:p>
      </dgm:t>
    </dgm:pt>
    <dgm:pt modelId="{51FEFE85-4EAC-4762-AEE7-D982A3B17989}" type="sibTrans" cxnId="{E04A5516-E4BF-4D4A-82AA-02CD06E3923F}">
      <dgm:prSet/>
      <dgm:spPr/>
      <dgm:t>
        <a:bodyPr/>
        <a:lstStyle/>
        <a:p>
          <a:endParaRPr lang="en-US"/>
        </a:p>
      </dgm:t>
    </dgm:pt>
    <dgm:pt modelId="{A59154BE-57FB-437A-BD3E-7C862C91FD0F}">
      <dgm:prSet custT="1"/>
      <dgm:spPr/>
      <dgm:t>
        <a:bodyPr/>
        <a:lstStyle/>
        <a:p>
          <a:pPr>
            <a:buFontTx/>
            <a:buNone/>
          </a:pPr>
          <a:r>
            <a:rPr lang="en-US" sz="1800"/>
            <a:t>	</a:t>
          </a:r>
          <a:r>
            <a:rPr lang="en-US" sz="2000"/>
            <a:t>Equip First Responders with the tools they need to better manage their mental health</a:t>
          </a:r>
        </a:p>
      </dgm:t>
    </dgm:pt>
    <dgm:pt modelId="{1A4C9048-323A-47E6-98FF-E6309199F3E6}" type="parTrans" cxnId="{96D6688D-CD70-4511-86B0-0E74BFA558D6}">
      <dgm:prSet/>
      <dgm:spPr/>
      <dgm:t>
        <a:bodyPr/>
        <a:lstStyle/>
        <a:p>
          <a:endParaRPr lang="en-US"/>
        </a:p>
      </dgm:t>
    </dgm:pt>
    <dgm:pt modelId="{F5FCA0DF-F805-4D95-BF01-F9E31687A612}" type="sibTrans" cxnId="{96D6688D-CD70-4511-86B0-0E74BFA558D6}">
      <dgm:prSet/>
      <dgm:spPr/>
      <dgm:t>
        <a:bodyPr/>
        <a:lstStyle/>
        <a:p>
          <a:endParaRPr lang="en-US"/>
        </a:p>
      </dgm:t>
    </dgm:pt>
    <dgm:pt modelId="{6007B3FD-F4E7-458C-88BC-B1AE4A0B9F19}">
      <dgm:prSet custT="1"/>
      <dgm:spPr/>
      <dgm:t>
        <a:bodyPr/>
        <a:lstStyle/>
        <a:p>
          <a:r>
            <a:rPr lang="en-US" sz="1800"/>
            <a:t>Privacy</a:t>
          </a:r>
        </a:p>
      </dgm:t>
    </dgm:pt>
    <dgm:pt modelId="{256F92EB-A585-4F27-A5E4-9AF68EE1676F}" type="parTrans" cxnId="{A94F0E97-997C-471E-B80C-DB1EB0623A43}">
      <dgm:prSet/>
      <dgm:spPr/>
      <dgm:t>
        <a:bodyPr/>
        <a:lstStyle/>
        <a:p>
          <a:endParaRPr lang="en-US"/>
        </a:p>
      </dgm:t>
    </dgm:pt>
    <dgm:pt modelId="{BFFCCD7A-9A06-43EF-B35B-809C26DAA8AF}" type="sibTrans" cxnId="{A94F0E97-997C-471E-B80C-DB1EB0623A43}">
      <dgm:prSet/>
      <dgm:spPr/>
      <dgm:t>
        <a:bodyPr/>
        <a:lstStyle/>
        <a:p>
          <a:endParaRPr lang="en-US"/>
        </a:p>
      </dgm:t>
    </dgm:pt>
    <dgm:pt modelId="{627FFEE0-6E82-46B0-99C4-506A21B59DF7}">
      <dgm:prSet custT="1"/>
      <dgm:spPr/>
      <dgm:t>
        <a:bodyPr/>
        <a:lstStyle/>
        <a:p>
          <a:pPr>
            <a:buNone/>
          </a:pPr>
          <a:r>
            <a:rPr lang="en-US" sz="1800"/>
            <a:t>	</a:t>
          </a:r>
          <a:r>
            <a:rPr lang="en-US" sz="2000"/>
            <a:t>Some First Responders </a:t>
          </a:r>
          <a:r>
            <a:rPr lang="en-US" sz="1800"/>
            <a:t>may</a:t>
          </a:r>
          <a:r>
            <a:rPr lang="en-US" sz="2000"/>
            <a:t> be hesitant to seek help due to concerns with stigma and privacy</a:t>
          </a:r>
        </a:p>
      </dgm:t>
    </dgm:pt>
    <dgm:pt modelId="{7A453957-1B07-4FDE-A96E-92BE9783F5C9}" type="parTrans" cxnId="{9BABF24F-E233-42E5-8D8A-20DDB240E823}">
      <dgm:prSet/>
      <dgm:spPr/>
      <dgm:t>
        <a:bodyPr/>
        <a:lstStyle/>
        <a:p>
          <a:endParaRPr lang="en-US"/>
        </a:p>
      </dgm:t>
    </dgm:pt>
    <dgm:pt modelId="{47269EF7-2FD9-4B8A-B342-0E3BB030B95D}" type="sibTrans" cxnId="{9BABF24F-E233-42E5-8D8A-20DDB240E823}">
      <dgm:prSet/>
      <dgm:spPr/>
      <dgm:t>
        <a:bodyPr/>
        <a:lstStyle/>
        <a:p>
          <a:endParaRPr lang="en-US"/>
        </a:p>
      </dgm:t>
    </dgm:pt>
    <dgm:pt modelId="{91EBB3B9-5995-47CE-8855-9839BBA0A465}" type="pres">
      <dgm:prSet presAssocID="{D4B083FE-8B9A-4C66-BCF2-B0F790DBC91F}" presName="Name0" presStyleCnt="0">
        <dgm:presLayoutVars>
          <dgm:dir/>
          <dgm:animLvl val="lvl"/>
          <dgm:resizeHandles val="exact"/>
        </dgm:presLayoutVars>
      </dgm:prSet>
      <dgm:spPr/>
    </dgm:pt>
    <dgm:pt modelId="{70284F41-0714-4CAA-8A95-7DF6869ACC6D}" type="pres">
      <dgm:prSet presAssocID="{0C3488E4-5114-409A-B88B-8821D36955AF}" presName="composite" presStyleCnt="0"/>
      <dgm:spPr/>
    </dgm:pt>
    <dgm:pt modelId="{0E3A4440-EA97-4AC2-B37B-5BDE8D5BDB7B}" type="pres">
      <dgm:prSet presAssocID="{0C3488E4-5114-409A-B88B-8821D36955AF}" presName="parTx" presStyleLbl="alignNode1" presStyleIdx="0" presStyleCnt="4">
        <dgm:presLayoutVars>
          <dgm:chMax val="0"/>
          <dgm:chPref val="0"/>
          <dgm:bulletEnabled val="1"/>
        </dgm:presLayoutVars>
      </dgm:prSet>
      <dgm:spPr/>
    </dgm:pt>
    <dgm:pt modelId="{B267A39F-6D87-44F1-B889-8463F01E8355}" type="pres">
      <dgm:prSet presAssocID="{0C3488E4-5114-409A-B88B-8821D36955AF}" presName="desTx" presStyleLbl="alignAccFollowNode1" presStyleIdx="0" presStyleCnt="4">
        <dgm:presLayoutVars>
          <dgm:bulletEnabled val="1"/>
        </dgm:presLayoutVars>
      </dgm:prSet>
      <dgm:spPr/>
    </dgm:pt>
    <dgm:pt modelId="{79CF4B3F-40BD-498B-89BA-50D6BA21669A}" type="pres">
      <dgm:prSet presAssocID="{9B31B68D-BCB0-4E09-9520-BF64AE992823}" presName="space" presStyleCnt="0"/>
      <dgm:spPr/>
    </dgm:pt>
    <dgm:pt modelId="{8217EA6F-8CC6-4BB2-94F9-C62D359F1CD3}" type="pres">
      <dgm:prSet presAssocID="{7920D60B-D151-4BD7-92D7-7BD37283EED6}" presName="composite" presStyleCnt="0"/>
      <dgm:spPr/>
    </dgm:pt>
    <dgm:pt modelId="{5EE2A429-ED4F-43A5-A740-3EFE5CA3A88C}" type="pres">
      <dgm:prSet presAssocID="{7920D60B-D151-4BD7-92D7-7BD37283EED6}" presName="parTx" presStyleLbl="alignNode1" presStyleIdx="1" presStyleCnt="4">
        <dgm:presLayoutVars>
          <dgm:chMax val="0"/>
          <dgm:chPref val="0"/>
          <dgm:bulletEnabled val="1"/>
        </dgm:presLayoutVars>
      </dgm:prSet>
      <dgm:spPr/>
    </dgm:pt>
    <dgm:pt modelId="{1EB66BAD-E57D-418F-B512-106BC91CD3DC}" type="pres">
      <dgm:prSet presAssocID="{7920D60B-D151-4BD7-92D7-7BD37283EED6}" presName="desTx" presStyleLbl="alignAccFollowNode1" presStyleIdx="1" presStyleCnt="4">
        <dgm:presLayoutVars>
          <dgm:bulletEnabled val="1"/>
        </dgm:presLayoutVars>
      </dgm:prSet>
      <dgm:spPr/>
    </dgm:pt>
    <dgm:pt modelId="{E69950FC-D8B8-473A-A62C-B7CEFE0DBFE7}" type="pres">
      <dgm:prSet presAssocID="{A7457F3B-BA82-443A-AD5F-A0990024A48F}" presName="space" presStyleCnt="0"/>
      <dgm:spPr/>
    </dgm:pt>
    <dgm:pt modelId="{AB4E10D9-DE0C-4EBA-883D-3079784893BF}" type="pres">
      <dgm:prSet presAssocID="{22785535-CE8A-4792-9784-DE941C3508BA}" presName="composite" presStyleCnt="0"/>
      <dgm:spPr/>
    </dgm:pt>
    <dgm:pt modelId="{D2FBFA14-1BCE-4C09-8294-C6A799A9E827}" type="pres">
      <dgm:prSet presAssocID="{22785535-CE8A-4792-9784-DE941C3508BA}" presName="parTx" presStyleLbl="alignNode1" presStyleIdx="2" presStyleCnt="4">
        <dgm:presLayoutVars>
          <dgm:chMax val="0"/>
          <dgm:chPref val="0"/>
          <dgm:bulletEnabled val="1"/>
        </dgm:presLayoutVars>
      </dgm:prSet>
      <dgm:spPr/>
    </dgm:pt>
    <dgm:pt modelId="{CCAC02B8-619B-4AB0-A89D-FDB5E6836010}" type="pres">
      <dgm:prSet presAssocID="{22785535-CE8A-4792-9784-DE941C3508BA}" presName="desTx" presStyleLbl="alignAccFollowNode1" presStyleIdx="2" presStyleCnt="4">
        <dgm:presLayoutVars>
          <dgm:bulletEnabled val="1"/>
        </dgm:presLayoutVars>
      </dgm:prSet>
      <dgm:spPr/>
    </dgm:pt>
    <dgm:pt modelId="{CCC477AE-D38B-40CB-B86D-F1922387B5AB}" type="pres">
      <dgm:prSet presAssocID="{51FEFE85-4EAC-4762-AEE7-D982A3B17989}" presName="space" presStyleCnt="0"/>
      <dgm:spPr/>
    </dgm:pt>
    <dgm:pt modelId="{96C84FD5-DF2A-4D74-9DFB-540101C71628}" type="pres">
      <dgm:prSet presAssocID="{6007B3FD-F4E7-458C-88BC-B1AE4A0B9F19}" presName="composite" presStyleCnt="0"/>
      <dgm:spPr/>
    </dgm:pt>
    <dgm:pt modelId="{D1B55DCB-7DAE-4374-B10C-F05CEA2E218F}" type="pres">
      <dgm:prSet presAssocID="{6007B3FD-F4E7-458C-88BC-B1AE4A0B9F19}" presName="parTx" presStyleLbl="alignNode1" presStyleIdx="3" presStyleCnt="4">
        <dgm:presLayoutVars>
          <dgm:chMax val="0"/>
          <dgm:chPref val="0"/>
          <dgm:bulletEnabled val="1"/>
        </dgm:presLayoutVars>
      </dgm:prSet>
      <dgm:spPr/>
    </dgm:pt>
    <dgm:pt modelId="{D433435A-DCC9-41A6-98E8-4C7161B57F01}" type="pres">
      <dgm:prSet presAssocID="{6007B3FD-F4E7-458C-88BC-B1AE4A0B9F19}" presName="desTx" presStyleLbl="alignAccFollowNode1" presStyleIdx="3" presStyleCnt="4">
        <dgm:presLayoutVars>
          <dgm:bulletEnabled val="1"/>
        </dgm:presLayoutVars>
      </dgm:prSet>
      <dgm:spPr/>
    </dgm:pt>
  </dgm:ptLst>
  <dgm:cxnLst>
    <dgm:cxn modelId="{E04A5516-E4BF-4D4A-82AA-02CD06E3923F}" srcId="{D4B083FE-8B9A-4C66-BCF2-B0F790DBC91F}" destId="{22785535-CE8A-4792-9784-DE941C3508BA}" srcOrd="2" destOrd="0" parTransId="{2BD805FA-6643-43F2-AD6A-63F51CD2EDA7}" sibTransId="{51FEFE85-4EAC-4762-AEE7-D982A3B17989}"/>
    <dgm:cxn modelId="{90544619-8205-4C0D-8267-29E5EF72779A}" type="presOf" srcId="{6007B3FD-F4E7-458C-88BC-B1AE4A0B9F19}" destId="{D1B55DCB-7DAE-4374-B10C-F05CEA2E218F}" srcOrd="0" destOrd="0" presId="urn:microsoft.com/office/officeart/2005/8/layout/hList1"/>
    <dgm:cxn modelId="{CBCF902E-FD54-49C4-B7AD-26A10957B640}" type="presOf" srcId="{A59154BE-57FB-437A-BD3E-7C862C91FD0F}" destId="{CCAC02B8-619B-4AB0-A89D-FDB5E6836010}" srcOrd="0" destOrd="0" presId="urn:microsoft.com/office/officeart/2005/8/layout/hList1"/>
    <dgm:cxn modelId="{BC4F9C38-179A-4D3F-B32D-BB5742C8A126}" srcId="{0C3488E4-5114-409A-B88B-8821D36955AF}" destId="{E237782C-2E04-42EB-ADDE-955B2494FE7D}" srcOrd="0" destOrd="0" parTransId="{22E90ADA-402B-40C0-B246-207471CCBD4E}" sibTransId="{CD864B84-600A-4C9A-A403-E96184A5F397}"/>
    <dgm:cxn modelId="{2E4EBA43-DE50-4070-89BA-3CF9793A7D62}" type="presOf" srcId="{7D52EF71-03D7-46F5-8184-412292CAF290}" destId="{1EB66BAD-E57D-418F-B512-106BC91CD3DC}" srcOrd="0" destOrd="0" presId="urn:microsoft.com/office/officeart/2005/8/layout/hList1"/>
    <dgm:cxn modelId="{B171C267-D9B1-4D05-B23C-D83F91EE3C7C}" type="presOf" srcId="{0C3488E4-5114-409A-B88B-8821D36955AF}" destId="{0E3A4440-EA97-4AC2-B37B-5BDE8D5BDB7B}" srcOrd="0" destOrd="0" presId="urn:microsoft.com/office/officeart/2005/8/layout/hList1"/>
    <dgm:cxn modelId="{9BABF24F-E233-42E5-8D8A-20DDB240E823}" srcId="{6007B3FD-F4E7-458C-88BC-B1AE4A0B9F19}" destId="{627FFEE0-6E82-46B0-99C4-506A21B59DF7}" srcOrd="0" destOrd="0" parTransId="{7A453957-1B07-4FDE-A96E-92BE9783F5C9}" sibTransId="{47269EF7-2FD9-4B8A-B342-0E3BB030B95D}"/>
    <dgm:cxn modelId="{5FE34D81-87C3-40F1-8E74-53D1128F8402}" type="presOf" srcId="{E237782C-2E04-42EB-ADDE-955B2494FE7D}" destId="{B267A39F-6D87-44F1-B889-8463F01E8355}" srcOrd="0" destOrd="0" presId="urn:microsoft.com/office/officeart/2005/8/layout/hList1"/>
    <dgm:cxn modelId="{888A3786-94EE-493F-A4F4-F44EE07D2D57}" srcId="{D4B083FE-8B9A-4C66-BCF2-B0F790DBC91F}" destId="{0C3488E4-5114-409A-B88B-8821D36955AF}" srcOrd="0" destOrd="0" parTransId="{573B90A3-C108-492F-9354-E71E5BF10455}" sibTransId="{9B31B68D-BCB0-4E09-9520-BF64AE992823}"/>
    <dgm:cxn modelId="{96D6688D-CD70-4511-86B0-0E74BFA558D6}" srcId="{22785535-CE8A-4792-9784-DE941C3508BA}" destId="{A59154BE-57FB-437A-BD3E-7C862C91FD0F}" srcOrd="0" destOrd="0" parTransId="{1A4C9048-323A-47E6-98FF-E6309199F3E6}" sibTransId="{F5FCA0DF-F805-4D95-BF01-F9E31687A612}"/>
    <dgm:cxn modelId="{E48E3F96-4A6F-4370-8E86-1AD8A62E9D1F}" type="presOf" srcId="{D4B083FE-8B9A-4C66-BCF2-B0F790DBC91F}" destId="{91EBB3B9-5995-47CE-8855-9839BBA0A465}" srcOrd="0" destOrd="0" presId="urn:microsoft.com/office/officeart/2005/8/layout/hList1"/>
    <dgm:cxn modelId="{A94F0E97-997C-471E-B80C-DB1EB0623A43}" srcId="{D4B083FE-8B9A-4C66-BCF2-B0F790DBC91F}" destId="{6007B3FD-F4E7-458C-88BC-B1AE4A0B9F19}" srcOrd="3" destOrd="0" parTransId="{256F92EB-A585-4F27-A5E4-9AF68EE1676F}" sibTransId="{BFFCCD7A-9A06-43EF-B35B-809C26DAA8AF}"/>
    <dgm:cxn modelId="{9190AAA6-6CDD-4CD0-8A40-F9FE04F6E271}" type="presOf" srcId="{7920D60B-D151-4BD7-92D7-7BD37283EED6}" destId="{5EE2A429-ED4F-43A5-A740-3EFE5CA3A88C}" srcOrd="0" destOrd="0" presId="urn:microsoft.com/office/officeart/2005/8/layout/hList1"/>
    <dgm:cxn modelId="{66FE73D4-0F7F-4B9F-9C43-42D2DD31BD69}" srcId="{7920D60B-D151-4BD7-92D7-7BD37283EED6}" destId="{7D52EF71-03D7-46F5-8184-412292CAF290}" srcOrd="0" destOrd="0" parTransId="{C63AE047-34DB-4A36-BA65-0BFA48F28F58}" sibTransId="{6580D895-D1C5-4EFD-97A8-A62E86326C08}"/>
    <dgm:cxn modelId="{B73B7DDD-2C45-483D-AC99-C9BDA82366E3}" type="presOf" srcId="{627FFEE0-6E82-46B0-99C4-506A21B59DF7}" destId="{D433435A-DCC9-41A6-98E8-4C7161B57F01}" srcOrd="0" destOrd="0" presId="urn:microsoft.com/office/officeart/2005/8/layout/hList1"/>
    <dgm:cxn modelId="{608480E3-B459-4684-BAC2-FDBF8AE69943}" srcId="{D4B083FE-8B9A-4C66-BCF2-B0F790DBC91F}" destId="{7920D60B-D151-4BD7-92D7-7BD37283EED6}" srcOrd="1" destOrd="0" parTransId="{A83A5A2C-FF59-4CDF-982B-972002813FD8}" sibTransId="{A7457F3B-BA82-443A-AD5F-A0990024A48F}"/>
    <dgm:cxn modelId="{086C5FFE-5DEC-4DEB-B096-5F5853A17DF6}" type="presOf" srcId="{22785535-CE8A-4792-9784-DE941C3508BA}" destId="{D2FBFA14-1BCE-4C09-8294-C6A799A9E827}" srcOrd="0" destOrd="0" presId="urn:microsoft.com/office/officeart/2005/8/layout/hList1"/>
    <dgm:cxn modelId="{C3034748-5163-446F-A3DC-E4383E6D6A54}" type="presParOf" srcId="{91EBB3B9-5995-47CE-8855-9839BBA0A465}" destId="{70284F41-0714-4CAA-8A95-7DF6869ACC6D}" srcOrd="0" destOrd="0" presId="urn:microsoft.com/office/officeart/2005/8/layout/hList1"/>
    <dgm:cxn modelId="{7B04CEB2-03AF-4D9C-A56E-5634286BAB31}" type="presParOf" srcId="{70284F41-0714-4CAA-8A95-7DF6869ACC6D}" destId="{0E3A4440-EA97-4AC2-B37B-5BDE8D5BDB7B}" srcOrd="0" destOrd="0" presId="urn:microsoft.com/office/officeart/2005/8/layout/hList1"/>
    <dgm:cxn modelId="{246CA62D-E43F-4384-B1D6-0A81EE0007AA}" type="presParOf" srcId="{70284F41-0714-4CAA-8A95-7DF6869ACC6D}" destId="{B267A39F-6D87-44F1-B889-8463F01E8355}" srcOrd="1" destOrd="0" presId="urn:microsoft.com/office/officeart/2005/8/layout/hList1"/>
    <dgm:cxn modelId="{0201A99D-AD69-43E8-A32C-8A67003B4AB9}" type="presParOf" srcId="{91EBB3B9-5995-47CE-8855-9839BBA0A465}" destId="{79CF4B3F-40BD-498B-89BA-50D6BA21669A}" srcOrd="1" destOrd="0" presId="urn:microsoft.com/office/officeart/2005/8/layout/hList1"/>
    <dgm:cxn modelId="{D0ED750D-FCB1-4C46-931A-FF06B7CE97E7}" type="presParOf" srcId="{91EBB3B9-5995-47CE-8855-9839BBA0A465}" destId="{8217EA6F-8CC6-4BB2-94F9-C62D359F1CD3}" srcOrd="2" destOrd="0" presId="urn:microsoft.com/office/officeart/2005/8/layout/hList1"/>
    <dgm:cxn modelId="{ED9304B4-548E-4EF2-9DD1-EF2BF6F8407C}" type="presParOf" srcId="{8217EA6F-8CC6-4BB2-94F9-C62D359F1CD3}" destId="{5EE2A429-ED4F-43A5-A740-3EFE5CA3A88C}" srcOrd="0" destOrd="0" presId="urn:microsoft.com/office/officeart/2005/8/layout/hList1"/>
    <dgm:cxn modelId="{CB43088F-DDD9-4C2F-A4C7-654A49445C77}" type="presParOf" srcId="{8217EA6F-8CC6-4BB2-94F9-C62D359F1CD3}" destId="{1EB66BAD-E57D-418F-B512-106BC91CD3DC}" srcOrd="1" destOrd="0" presId="urn:microsoft.com/office/officeart/2005/8/layout/hList1"/>
    <dgm:cxn modelId="{6D0C0FD6-2E43-4107-BD23-46647CF9728A}" type="presParOf" srcId="{91EBB3B9-5995-47CE-8855-9839BBA0A465}" destId="{E69950FC-D8B8-473A-A62C-B7CEFE0DBFE7}" srcOrd="3" destOrd="0" presId="urn:microsoft.com/office/officeart/2005/8/layout/hList1"/>
    <dgm:cxn modelId="{C6B8016A-9A17-4665-B031-6C0F65BB458C}" type="presParOf" srcId="{91EBB3B9-5995-47CE-8855-9839BBA0A465}" destId="{AB4E10D9-DE0C-4EBA-883D-3079784893BF}" srcOrd="4" destOrd="0" presId="urn:microsoft.com/office/officeart/2005/8/layout/hList1"/>
    <dgm:cxn modelId="{5E476F5A-CFA8-4017-9138-B7D6A386F9CA}" type="presParOf" srcId="{AB4E10D9-DE0C-4EBA-883D-3079784893BF}" destId="{D2FBFA14-1BCE-4C09-8294-C6A799A9E827}" srcOrd="0" destOrd="0" presId="urn:microsoft.com/office/officeart/2005/8/layout/hList1"/>
    <dgm:cxn modelId="{63A1C165-7EC2-434A-8E15-AF0CCC6AD3EB}" type="presParOf" srcId="{AB4E10D9-DE0C-4EBA-883D-3079784893BF}" destId="{CCAC02B8-619B-4AB0-A89D-FDB5E6836010}" srcOrd="1" destOrd="0" presId="urn:microsoft.com/office/officeart/2005/8/layout/hList1"/>
    <dgm:cxn modelId="{E6FB21CE-1FB3-4FA9-8EBD-152C7C4AB634}" type="presParOf" srcId="{91EBB3B9-5995-47CE-8855-9839BBA0A465}" destId="{CCC477AE-D38B-40CB-B86D-F1922387B5AB}" srcOrd="5" destOrd="0" presId="urn:microsoft.com/office/officeart/2005/8/layout/hList1"/>
    <dgm:cxn modelId="{18E838E3-6195-4E50-9D10-4645DD3054A7}" type="presParOf" srcId="{91EBB3B9-5995-47CE-8855-9839BBA0A465}" destId="{96C84FD5-DF2A-4D74-9DFB-540101C71628}" srcOrd="6" destOrd="0" presId="urn:microsoft.com/office/officeart/2005/8/layout/hList1"/>
    <dgm:cxn modelId="{23019623-FB00-4196-BDD1-254078A4F88E}" type="presParOf" srcId="{96C84FD5-DF2A-4D74-9DFB-540101C71628}" destId="{D1B55DCB-7DAE-4374-B10C-F05CEA2E218F}" srcOrd="0" destOrd="0" presId="urn:microsoft.com/office/officeart/2005/8/layout/hList1"/>
    <dgm:cxn modelId="{D4601027-15BF-4C7C-A47B-71F6AA4C5180}" type="presParOf" srcId="{96C84FD5-DF2A-4D74-9DFB-540101C71628}" destId="{D433435A-DCC9-41A6-98E8-4C7161B57F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167AB8-F71E-4EA8-927B-3F717A7B688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7604535-06D4-4587-9B26-E3D73534927F}">
      <dgm:prSet custT="1"/>
      <dgm:spPr/>
      <dgm:t>
        <a:bodyPr/>
        <a:lstStyle/>
        <a:p>
          <a:pPr>
            <a:lnSpc>
              <a:spcPct val="100000"/>
            </a:lnSpc>
          </a:pPr>
          <a:r>
            <a:rPr lang="en-US" sz="1800"/>
            <a:t>The Platform demonstrates pool/league commitment to improve the health and well-being of State First Responders</a:t>
          </a:r>
        </a:p>
      </dgm:t>
    </dgm:pt>
    <dgm:pt modelId="{D988ABD5-13B2-4537-94F5-8D82ED26CA81}" type="parTrans" cxnId="{2740A1F3-0E22-40D9-8AB8-EE65E466A474}">
      <dgm:prSet/>
      <dgm:spPr/>
      <dgm:t>
        <a:bodyPr/>
        <a:lstStyle/>
        <a:p>
          <a:endParaRPr lang="en-US"/>
        </a:p>
      </dgm:t>
    </dgm:pt>
    <dgm:pt modelId="{12F2C379-4012-4932-A1E4-2B869F9487F5}" type="sibTrans" cxnId="{2740A1F3-0E22-40D9-8AB8-EE65E466A474}">
      <dgm:prSet/>
      <dgm:spPr/>
      <dgm:t>
        <a:bodyPr/>
        <a:lstStyle/>
        <a:p>
          <a:endParaRPr lang="en-US"/>
        </a:p>
      </dgm:t>
    </dgm:pt>
    <dgm:pt modelId="{2248C938-75B1-44F4-A574-F398134759B9}">
      <dgm:prSet custT="1"/>
      <dgm:spPr/>
      <dgm:t>
        <a:bodyPr/>
        <a:lstStyle/>
        <a:p>
          <a:pPr>
            <a:lnSpc>
              <a:spcPct val="100000"/>
            </a:lnSpc>
          </a:pPr>
          <a:r>
            <a:rPr lang="en-US" sz="1800"/>
            <a:t>Allows Pools/Leagues the opportunity to:</a:t>
          </a:r>
        </a:p>
      </dgm:t>
    </dgm:pt>
    <dgm:pt modelId="{050297B2-502F-417E-B15D-237C1E93AE7B}" type="parTrans" cxnId="{2BD4FE0F-008C-4500-BAFE-C1C5F78DD5D8}">
      <dgm:prSet/>
      <dgm:spPr/>
      <dgm:t>
        <a:bodyPr/>
        <a:lstStyle/>
        <a:p>
          <a:endParaRPr lang="en-US"/>
        </a:p>
      </dgm:t>
    </dgm:pt>
    <dgm:pt modelId="{CFEE1691-D635-4A60-BD16-2DD55AA4BFCF}" type="sibTrans" cxnId="{2BD4FE0F-008C-4500-BAFE-C1C5F78DD5D8}">
      <dgm:prSet/>
      <dgm:spPr/>
      <dgm:t>
        <a:bodyPr/>
        <a:lstStyle/>
        <a:p>
          <a:endParaRPr lang="en-US"/>
        </a:p>
      </dgm:t>
    </dgm:pt>
    <dgm:pt modelId="{DDFD399D-4E6D-4BD5-B123-7D6DBF17EBCD}">
      <dgm:prSet custT="1"/>
      <dgm:spPr/>
      <dgm:t>
        <a:bodyPr/>
        <a:lstStyle/>
        <a:p>
          <a:pPr>
            <a:lnSpc>
              <a:spcPct val="100000"/>
            </a:lnSpc>
          </a:pPr>
          <a:r>
            <a:rPr lang="en-US" sz="1800"/>
            <a:t>Market the program at the </a:t>
          </a:r>
          <a:r>
            <a:rPr lang="en-US" sz="1800" b="1"/>
            <a:t>local/state level</a:t>
          </a:r>
          <a:endParaRPr lang="en-US" sz="1800"/>
        </a:p>
      </dgm:t>
    </dgm:pt>
    <dgm:pt modelId="{B4048647-92D7-49F7-897A-065128A723E4}" type="parTrans" cxnId="{32B7E3D0-B30C-4EB8-B5D9-BD2A37E4441A}">
      <dgm:prSet/>
      <dgm:spPr/>
      <dgm:t>
        <a:bodyPr/>
        <a:lstStyle/>
        <a:p>
          <a:endParaRPr lang="en-US"/>
        </a:p>
      </dgm:t>
    </dgm:pt>
    <dgm:pt modelId="{6EEF85DB-2A67-40BE-BDDB-1EB0BF95BA17}" type="sibTrans" cxnId="{32B7E3D0-B30C-4EB8-B5D9-BD2A37E4441A}">
      <dgm:prSet/>
      <dgm:spPr/>
      <dgm:t>
        <a:bodyPr/>
        <a:lstStyle/>
        <a:p>
          <a:endParaRPr lang="en-US"/>
        </a:p>
      </dgm:t>
    </dgm:pt>
    <dgm:pt modelId="{59F7FC0F-9CE9-411A-89E4-EEC0DA384B5A}">
      <dgm:prSet custT="1"/>
      <dgm:spPr/>
      <dgm:t>
        <a:bodyPr/>
        <a:lstStyle/>
        <a:p>
          <a:pPr>
            <a:lnSpc>
              <a:spcPct val="100000"/>
            </a:lnSpc>
          </a:pPr>
          <a:r>
            <a:rPr lang="en-US" sz="1800"/>
            <a:t>Customize the site to </a:t>
          </a:r>
          <a:r>
            <a:rPr lang="en-US" sz="1800" b="1"/>
            <a:t>include additional resources</a:t>
          </a:r>
        </a:p>
        <a:p>
          <a:pPr>
            <a:lnSpc>
              <a:spcPct val="100000"/>
            </a:lnSpc>
          </a:pPr>
          <a:r>
            <a:rPr lang="en-US" sz="1800"/>
            <a:t>Customize the site to reflect MMA</a:t>
          </a:r>
          <a:r>
            <a:rPr lang="en-US" sz="1800" b="1"/>
            <a:t>’s branding</a:t>
          </a:r>
          <a:endParaRPr lang="en-US" sz="1800"/>
        </a:p>
      </dgm:t>
    </dgm:pt>
    <dgm:pt modelId="{4CCDE232-90C6-4AD1-8887-C46D5A702F17}" type="parTrans" cxnId="{A201F9E0-6659-407F-857A-F9F7B26D85B4}">
      <dgm:prSet/>
      <dgm:spPr/>
      <dgm:t>
        <a:bodyPr/>
        <a:lstStyle/>
        <a:p>
          <a:endParaRPr lang="en-US"/>
        </a:p>
      </dgm:t>
    </dgm:pt>
    <dgm:pt modelId="{CC93535A-EC5C-459C-98E4-2D066AF0257A}" type="sibTrans" cxnId="{A201F9E0-6659-407F-857A-F9F7B26D85B4}">
      <dgm:prSet/>
      <dgm:spPr/>
      <dgm:t>
        <a:bodyPr/>
        <a:lstStyle/>
        <a:p>
          <a:endParaRPr lang="en-US"/>
        </a:p>
      </dgm:t>
    </dgm:pt>
    <dgm:pt modelId="{DEDFCD67-3D4D-4E31-9E84-CD45BC84E039}">
      <dgm:prSet custT="1"/>
      <dgm:spPr/>
      <dgm:t>
        <a:bodyPr/>
        <a:lstStyle/>
        <a:p>
          <a:pPr>
            <a:lnSpc>
              <a:spcPct val="100000"/>
            </a:lnSpc>
          </a:pPr>
          <a:r>
            <a:rPr lang="en-US" sz="1800"/>
            <a:t>Obtain </a:t>
          </a:r>
          <a:r>
            <a:rPr lang="en-US" sz="1800" b="1"/>
            <a:t>usage analytics</a:t>
          </a:r>
          <a:endParaRPr lang="en-US" sz="1800"/>
        </a:p>
      </dgm:t>
    </dgm:pt>
    <dgm:pt modelId="{F14BA33D-F407-42D1-85CA-AB6A28A23563}" type="parTrans" cxnId="{24F57D92-312A-461E-9F69-D327270E554C}">
      <dgm:prSet/>
      <dgm:spPr/>
      <dgm:t>
        <a:bodyPr/>
        <a:lstStyle/>
        <a:p>
          <a:endParaRPr lang="en-US"/>
        </a:p>
      </dgm:t>
    </dgm:pt>
    <dgm:pt modelId="{243293C7-B690-4CD5-BBAF-181E6F139D03}" type="sibTrans" cxnId="{24F57D92-312A-461E-9F69-D327270E554C}">
      <dgm:prSet/>
      <dgm:spPr/>
      <dgm:t>
        <a:bodyPr/>
        <a:lstStyle/>
        <a:p>
          <a:endParaRPr lang="en-US"/>
        </a:p>
      </dgm:t>
    </dgm:pt>
    <dgm:pt modelId="{983812AB-7717-47A5-8F37-1B2DAC63B2A3}">
      <dgm:prSet custT="1"/>
      <dgm:spPr/>
      <dgm:t>
        <a:bodyPr/>
        <a:lstStyle/>
        <a:p>
          <a:pPr>
            <a:lnSpc>
              <a:spcPct val="100000"/>
            </a:lnSpc>
          </a:pPr>
          <a:r>
            <a:rPr lang="en-US" sz="1800"/>
            <a:t>Investment: </a:t>
          </a:r>
        </a:p>
        <a:p>
          <a:pPr>
            <a:lnSpc>
              <a:spcPct val="100000"/>
            </a:lnSpc>
          </a:pPr>
          <a:r>
            <a:rPr lang="en-US" sz="1800" b="0"/>
            <a:t>$10,000/year for </a:t>
          </a:r>
          <a:r>
            <a:rPr lang="en-US" sz="1800" b="1"/>
            <a:t>Customized State Platform</a:t>
          </a:r>
        </a:p>
        <a:p>
          <a:pPr>
            <a:lnSpc>
              <a:spcPct val="100000"/>
            </a:lnSpc>
          </a:pPr>
          <a:r>
            <a:rPr lang="en-US" sz="1800" b="0"/>
            <a:t>$0</a:t>
          </a:r>
          <a:r>
            <a:rPr lang="en-US" sz="1800" b="1"/>
            <a:t> </a:t>
          </a:r>
          <a:r>
            <a:rPr lang="en-US" sz="1800" b="0"/>
            <a:t>for</a:t>
          </a:r>
          <a:r>
            <a:rPr lang="en-US" sz="1800" b="1"/>
            <a:t> National Platform (RISC Member Pools)</a:t>
          </a:r>
          <a:endParaRPr lang="en-US" sz="1800"/>
        </a:p>
      </dgm:t>
    </dgm:pt>
    <dgm:pt modelId="{413A95E3-1DDE-46C8-B852-988E92CB7634}" type="parTrans" cxnId="{C549C92B-1871-4C63-8932-E1AE9FFC790E}">
      <dgm:prSet/>
      <dgm:spPr/>
      <dgm:t>
        <a:bodyPr/>
        <a:lstStyle/>
        <a:p>
          <a:endParaRPr lang="en-US"/>
        </a:p>
      </dgm:t>
    </dgm:pt>
    <dgm:pt modelId="{C2A9B001-687F-44A4-997B-131F56CFFB89}" type="sibTrans" cxnId="{C549C92B-1871-4C63-8932-E1AE9FFC790E}">
      <dgm:prSet/>
      <dgm:spPr/>
      <dgm:t>
        <a:bodyPr/>
        <a:lstStyle/>
        <a:p>
          <a:endParaRPr lang="en-US"/>
        </a:p>
      </dgm:t>
    </dgm:pt>
    <dgm:pt modelId="{2B7F99F6-5EA8-4993-865F-BB1266764B1A}" type="pres">
      <dgm:prSet presAssocID="{32167AB8-F71E-4EA8-927B-3F717A7B688F}" presName="root" presStyleCnt="0">
        <dgm:presLayoutVars>
          <dgm:dir/>
          <dgm:resizeHandles val="exact"/>
        </dgm:presLayoutVars>
      </dgm:prSet>
      <dgm:spPr/>
    </dgm:pt>
    <dgm:pt modelId="{2D51AC13-91E6-4C57-88B4-74FA53B0A872}" type="pres">
      <dgm:prSet presAssocID="{07604535-06D4-4587-9B26-E3D73534927F}" presName="compNode" presStyleCnt="0"/>
      <dgm:spPr/>
    </dgm:pt>
    <dgm:pt modelId="{3E18CB3B-B695-471E-A76F-CA1E3B7BD1C0}" type="pres">
      <dgm:prSet presAssocID="{07604535-06D4-4587-9B26-E3D73534927F}" presName="bgRect" presStyleLbl="bgShp" presStyleIdx="0" presStyleCnt="3" custLinFactNeighborX="-473" custLinFactNeighborY="759"/>
      <dgm:spPr>
        <a:noFill/>
      </dgm:spPr>
    </dgm:pt>
    <dgm:pt modelId="{D1548AA8-9617-4BBD-99D4-5C0976AB3D71}" type="pres">
      <dgm:prSet presAssocID="{07604535-06D4-4587-9B26-E3D73534927F}"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Firefighter female with solid fill"/>
        </a:ext>
      </dgm:extLst>
    </dgm:pt>
    <dgm:pt modelId="{C8C0D5A6-A4B0-4E19-AE2E-7D81F77CC1A1}" type="pres">
      <dgm:prSet presAssocID="{07604535-06D4-4587-9B26-E3D73534927F}" presName="spaceRect" presStyleCnt="0"/>
      <dgm:spPr/>
    </dgm:pt>
    <dgm:pt modelId="{4363CD6D-BCF4-4B06-A5CA-BF89B0ED7EFC}" type="pres">
      <dgm:prSet presAssocID="{07604535-06D4-4587-9B26-E3D73534927F}" presName="parTx" presStyleLbl="revTx" presStyleIdx="0" presStyleCnt="4" custLinFactNeighborX="-195" custLinFactNeighborY="-23460">
        <dgm:presLayoutVars>
          <dgm:chMax val="0"/>
          <dgm:chPref val="0"/>
        </dgm:presLayoutVars>
      </dgm:prSet>
      <dgm:spPr/>
    </dgm:pt>
    <dgm:pt modelId="{DD9E6C58-440C-4A05-A901-90EB87A5406F}" type="pres">
      <dgm:prSet presAssocID="{12F2C379-4012-4932-A1E4-2B869F9487F5}" presName="sibTrans" presStyleCnt="0"/>
      <dgm:spPr/>
    </dgm:pt>
    <dgm:pt modelId="{14D1EA57-A975-4681-812D-DD79513F3C86}" type="pres">
      <dgm:prSet presAssocID="{2248C938-75B1-44F4-A574-F398134759B9}" presName="compNode" presStyleCnt="0"/>
      <dgm:spPr/>
    </dgm:pt>
    <dgm:pt modelId="{A0B29D6D-BEA4-4DD1-BEAF-3401D67AC95F}" type="pres">
      <dgm:prSet presAssocID="{2248C938-75B1-44F4-A574-F398134759B9}" presName="bgRect" presStyleLbl="bgShp" presStyleIdx="1" presStyleCnt="3" custScaleY="257119" custLinFactNeighborX="-1194" custLinFactNeighborY="-8190"/>
      <dgm:spPr>
        <a:noFill/>
      </dgm:spPr>
    </dgm:pt>
    <dgm:pt modelId="{8D1659A7-8501-4DF1-AC25-1E9902D8A6C8}" type="pres">
      <dgm:prSet presAssocID="{2248C938-75B1-44F4-A574-F398134759B9}"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09C49DA-51E4-4017-92FD-BE60EF7EC986}" type="pres">
      <dgm:prSet presAssocID="{2248C938-75B1-44F4-A574-F398134759B9}" presName="spaceRect" presStyleCnt="0"/>
      <dgm:spPr/>
    </dgm:pt>
    <dgm:pt modelId="{31B15441-4966-49FC-8DE1-4403F5812833}" type="pres">
      <dgm:prSet presAssocID="{2248C938-75B1-44F4-A574-F398134759B9}" presName="parTx" presStyleLbl="revTx" presStyleIdx="1" presStyleCnt="4" custLinFactNeighborX="-1649" custLinFactNeighborY="-21541">
        <dgm:presLayoutVars>
          <dgm:chMax val="0"/>
          <dgm:chPref val="0"/>
        </dgm:presLayoutVars>
      </dgm:prSet>
      <dgm:spPr/>
    </dgm:pt>
    <dgm:pt modelId="{39716333-B4F2-4309-9ED8-FD2FD9125DB0}" type="pres">
      <dgm:prSet presAssocID="{2248C938-75B1-44F4-A574-F398134759B9}" presName="desTx" presStyleLbl="revTx" presStyleIdx="2" presStyleCnt="4" custScaleY="161983" custLinFactNeighborX="-1103" custLinFactNeighborY="-8618">
        <dgm:presLayoutVars/>
      </dgm:prSet>
      <dgm:spPr/>
    </dgm:pt>
    <dgm:pt modelId="{F7FB38E8-F470-44BB-8901-7CEDB3711585}" type="pres">
      <dgm:prSet presAssocID="{CFEE1691-D635-4A60-BD16-2DD55AA4BFCF}" presName="sibTrans" presStyleCnt="0"/>
      <dgm:spPr/>
    </dgm:pt>
    <dgm:pt modelId="{E880C2FD-3C88-4DE6-9631-2FACF4A5662E}" type="pres">
      <dgm:prSet presAssocID="{983812AB-7717-47A5-8F37-1B2DAC63B2A3}" presName="compNode" presStyleCnt="0"/>
      <dgm:spPr/>
    </dgm:pt>
    <dgm:pt modelId="{47A3360A-831A-4D3F-9E76-9AECEA708896}" type="pres">
      <dgm:prSet presAssocID="{983812AB-7717-47A5-8F37-1B2DAC63B2A3}" presName="bgRect" presStyleLbl="bgShp" presStyleIdx="2" presStyleCnt="3" custScaleY="82599" custLinFactNeighborX="-323" custLinFactNeighborY="10243"/>
      <dgm:spPr>
        <a:noFill/>
      </dgm:spPr>
    </dgm:pt>
    <dgm:pt modelId="{CF48E6FC-4074-4A94-94A3-09B04DB43B8B}" type="pres">
      <dgm:prSet presAssocID="{983812AB-7717-47A5-8F37-1B2DAC63B2A3}" presName="iconRect" presStyleLbl="node1" presStyleIdx="2" presStyleCnt="3" custLinFactNeighborX="7985" custLinFactNeighborY="-824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oney"/>
        </a:ext>
      </dgm:extLst>
    </dgm:pt>
    <dgm:pt modelId="{0462A732-D283-466E-B159-3C43E5B21E38}" type="pres">
      <dgm:prSet presAssocID="{983812AB-7717-47A5-8F37-1B2DAC63B2A3}" presName="spaceRect" presStyleCnt="0"/>
      <dgm:spPr/>
    </dgm:pt>
    <dgm:pt modelId="{2B922293-627D-4965-8216-8B1C219BB395}" type="pres">
      <dgm:prSet presAssocID="{983812AB-7717-47A5-8F37-1B2DAC63B2A3}" presName="parTx" presStyleLbl="revTx" presStyleIdx="3" presStyleCnt="4" custLinFactNeighborX="-155" custLinFactNeighborY="3293">
        <dgm:presLayoutVars>
          <dgm:chMax val="0"/>
          <dgm:chPref val="0"/>
        </dgm:presLayoutVars>
      </dgm:prSet>
      <dgm:spPr/>
    </dgm:pt>
  </dgm:ptLst>
  <dgm:cxnLst>
    <dgm:cxn modelId="{2BD4FE0F-008C-4500-BAFE-C1C5F78DD5D8}" srcId="{32167AB8-F71E-4EA8-927B-3F717A7B688F}" destId="{2248C938-75B1-44F4-A574-F398134759B9}" srcOrd="1" destOrd="0" parTransId="{050297B2-502F-417E-B15D-237C1E93AE7B}" sibTransId="{CFEE1691-D635-4A60-BD16-2DD55AA4BFCF}"/>
    <dgm:cxn modelId="{8AF5F911-8ED4-4F4A-BD04-2AC2047D10DE}" type="presOf" srcId="{2248C938-75B1-44F4-A574-F398134759B9}" destId="{31B15441-4966-49FC-8DE1-4403F5812833}" srcOrd="0" destOrd="0" presId="urn:microsoft.com/office/officeart/2018/2/layout/IconVerticalSolidList"/>
    <dgm:cxn modelId="{C549C92B-1871-4C63-8932-E1AE9FFC790E}" srcId="{32167AB8-F71E-4EA8-927B-3F717A7B688F}" destId="{983812AB-7717-47A5-8F37-1B2DAC63B2A3}" srcOrd="2" destOrd="0" parTransId="{413A95E3-1DDE-46C8-B852-988E92CB7634}" sibTransId="{C2A9B001-687F-44A4-997B-131F56CFFB89}"/>
    <dgm:cxn modelId="{B136862C-C7EC-4526-9E20-B6E8F74582D1}" type="presOf" srcId="{32167AB8-F71E-4EA8-927B-3F717A7B688F}" destId="{2B7F99F6-5EA8-4993-865F-BB1266764B1A}" srcOrd="0" destOrd="0" presId="urn:microsoft.com/office/officeart/2018/2/layout/IconVerticalSolidList"/>
    <dgm:cxn modelId="{84DC3E33-2D67-45F6-8621-1D5A530E2A5C}" type="presOf" srcId="{07604535-06D4-4587-9B26-E3D73534927F}" destId="{4363CD6D-BCF4-4B06-A5CA-BF89B0ED7EFC}" srcOrd="0" destOrd="0" presId="urn:microsoft.com/office/officeart/2018/2/layout/IconVerticalSolidList"/>
    <dgm:cxn modelId="{24F57D92-312A-461E-9F69-D327270E554C}" srcId="{2248C938-75B1-44F4-A574-F398134759B9}" destId="{DEDFCD67-3D4D-4E31-9E84-CD45BC84E039}" srcOrd="2" destOrd="0" parTransId="{F14BA33D-F407-42D1-85CA-AB6A28A23563}" sibTransId="{243293C7-B690-4CD5-BBAF-181E6F139D03}"/>
    <dgm:cxn modelId="{832AB693-FB00-4EEF-9ADF-C1045EE0375F}" type="presOf" srcId="{DEDFCD67-3D4D-4E31-9E84-CD45BC84E039}" destId="{39716333-B4F2-4309-9ED8-FD2FD9125DB0}" srcOrd="0" destOrd="2" presId="urn:microsoft.com/office/officeart/2018/2/layout/IconVerticalSolidList"/>
    <dgm:cxn modelId="{223926A1-FF87-4AFB-BB73-E1C4DAB8FEE4}" type="presOf" srcId="{59F7FC0F-9CE9-411A-89E4-EEC0DA384B5A}" destId="{39716333-B4F2-4309-9ED8-FD2FD9125DB0}" srcOrd="0" destOrd="1" presId="urn:microsoft.com/office/officeart/2018/2/layout/IconVerticalSolidList"/>
    <dgm:cxn modelId="{9115C8A4-BFEA-42E1-9690-E6AA2F73CBA2}" type="presOf" srcId="{983812AB-7717-47A5-8F37-1B2DAC63B2A3}" destId="{2B922293-627D-4965-8216-8B1C219BB395}" srcOrd="0" destOrd="0" presId="urn:microsoft.com/office/officeart/2018/2/layout/IconVerticalSolidList"/>
    <dgm:cxn modelId="{32B7E3D0-B30C-4EB8-B5D9-BD2A37E4441A}" srcId="{2248C938-75B1-44F4-A574-F398134759B9}" destId="{DDFD399D-4E6D-4BD5-B123-7D6DBF17EBCD}" srcOrd="0" destOrd="0" parTransId="{B4048647-92D7-49F7-897A-065128A723E4}" sibTransId="{6EEF85DB-2A67-40BE-BDDB-1EB0BF95BA17}"/>
    <dgm:cxn modelId="{A201F9E0-6659-407F-857A-F9F7B26D85B4}" srcId="{2248C938-75B1-44F4-A574-F398134759B9}" destId="{59F7FC0F-9CE9-411A-89E4-EEC0DA384B5A}" srcOrd="1" destOrd="0" parTransId="{4CCDE232-90C6-4AD1-8887-C46D5A702F17}" sibTransId="{CC93535A-EC5C-459C-98E4-2D066AF0257A}"/>
    <dgm:cxn modelId="{2740A1F3-0E22-40D9-8AB8-EE65E466A474}" srcId="{32167AB8-F71E-4EA8-927B-3F717A7B688F}" destId="{07604535-06D4-4587-9B26-E3D73534927F}" srcOrd="0" destOrd="0" parTransId="{D988ABD5-13B2-4537-94F5-8D82ED26CA81}" sibTransId="{12F2C379-4012-4932-A1E4-2B869F9487F5}"/>
    <dgm:cxn modelId="{D52E39F4-F3E0-445F-8463-DB775943CEC6}" type="presOf" srcId="{DDFD399D-4E6D-4BD5-B123-7D6DBF17EBCD}" destId="{39716333-B4F2-4309-9ED8-FD2FD9125DB0}" srcOrd="0" destOrd="0" presId="urn:microsoft.com/office/officeart/2018/2/layout/IconVerticalSolidList"/>
    <dgm:cxn modelId="{83DCE61C-5BF0-4DE8-9B19-5A73864ECD13}" type="presParOf" srcId="{2B7F99F6-5EA8-4993-865F-BB1266764B1A}" destId="{2D51AC13-91E6-4C57-88B4-74FA53B0A872}" srcOrd="0" destOrd="0" presId="urn:microsoft.com/office/officeart/2018/2/layout/IconVerticalSolidList"/>
    <dgm:cxn modelId="{C0509EB1-AD03-432E-BE1B-627660F53CCE}" type="presParOf" srcId="{2D51AC13-91E6-4C57-88B4-74FA53B0A872}" destId="{3E18CB3B-B695-471E-A76F-CA1E3B7BD1C0}" srcOrd="0" destOrd="0" presId="urn:microsoft.com/office/officeart/2018/2/layout/IconVerticalSolidList"/>
    <dgm:cxn modelId="{DB0ED898-C245-48D4-AEAB-656FDE9485EF}" type="presParOf" srcId="{2D51AC13-91E6-4C57-88B4-74FA53B0A872}" destId="{D1548AA8-9617-4BBD-99D4-5C0976AB3D71}" srcOrd="1" destOrd="0" presId="urn:microsoft.com/office/officeart/2018/2/layout/IconVerticalSolidList"/>
    <dgm:cxn modelId="{2E7F043C-47A5-4D42-B384-4F235D73E5D7}" type="presParOf" srcId="{2D51AC13-91E6-4C57-88B4-74FA53B0A872}" destId="{C8C0D5A6-A4B0-4E19-AE2E-7D81F77CC1A1}" srcOrd="2" destOrd="0" presId="urn:microsoft.com/office/officeart/2018/2/layout/IconVerticalSolidList"/>
    <dgm:cxn modelId="{FA05E79A-BBE9-4337-8AE9-EF6A1B2C654A}" type="presParOf" srcId="{2D51AC13-91E6-4C57-88B4-74FA53B0A872}" destId="{4363CD6D-BCF4-4B06-A5CA-BF89B0ED7EFC}" srcOrd="3" destOrd="0" presId="urn:microsoft.com/office/officeart/2018/2/layout/IconVerticalSolidList"/>
    <dgm:cxn modelId="{DA33E317-706E-4459-B700-B71204557861}" type="presParOf" srcId="{2B7F99F6-5EA8-4993-865F-BB1266764B1A}" destId="{DD9E6C58-440C-4A05-A901-90EB87A5406F}" srcOrd="1" destOrd="0" presId="urn:microsoft.com/office/officeart/2018/2/layout/IconVerticalSolidList"/>
    <dgm:cxn modelId="{4E95E49B-E476-4BA9-A10F-C6E0D6AA2A73}" type="presParOf" srcId="{2B7F99F6-5EA8-4993-865F-BB1266764B1A}" destId="{14D1EA57-A975-4681-812D-DD79513F3C86}" srcOrd="2" destOrd="0" presId="urn:microsoft.com/office/officeart/2018/2/layout/IconVerticalSolidList"/>
    <dgm:cxn modelId="{3020248D-D49C-4E14-B999-FB4A4FBE062B}" type="presParOf" srcId="{14D1EA57-A975-4681-812D-DD79513F3C86}" destId="{A0B29D6D-BEA4-4DD1-BEAF-3401D67AC95F}" srcOrd="0" destOrd="0" presId="urn:microsoft.com/office/officeart/2018/2/layout/IconVerticalSolidList"/>
    <dgm:cxn modelId="{C61A74B3-D371-4995-BD1A-3C083AF2E457}" type="presParOf" srcId="{14D1EA57-A975-4681-812D-DD79513F3C86}" destId="{8D1659A7-8501-4DF1-AC25-1E9902D8A6C8}" srcOrd="1" destOrd="0" presId="urn:microsoft.com/office/officeart/2018/2/layout/IconVerticalSolidList"/>
    <dgm:cxn modelId="{8D51563E-688F-4EB0-BBE1-C65EDB276E4F}" type="presParOf" srcId="{14D1EA57-A975-4681-812D-DD79513F3C86}" destId="{C09C49DA-51E4-4017-92FD-BE60EF7EC986}" srcOrd="2" destOrd="0" presId="urn:microsoft.com/office/officeart/2018/2/layout/IconVerticalSolidList"/>
    <dgm:cxn modelId="{6FCD13CA-91D5-438D-8E76-598711F00A1E}" type="presParOf" srcId="{14D1EA57-A975-4681-812D-DD79513F3C86}" destId="{31B15441-4966-49FC-8DE1-4403F5812833}" srcOrd="3" destOrd="0" presId="urn:microsoft.com/office/officeart/2018/2/layout/IconVerticalSolidList"/>
    <dgm:cxn modelId="{6105F7BE-F6F3-4746-813D-3E787F84ADC0}" type="presParOf" srcId="{14D1EA57-A975-4681-812D-DD79513F3C86}" destId="{39716333-B4F2-4309-9ED8-FD2FD9125DB0}" srcOrd="4" destOrd="0" presId="urn:microsoft.com/office/officeart/2018/2/layout/IconVerticalSolidList"/>
    <dgm:cxn modelId="{1C6D30B3-4F2E-4650-8513-4CD33DB4F686}" type="presParOf" srcId="{2B7F99F6-5EA8-4993-865F-BB1266764B1A}" destId="{F7FB38E8-F470-44BB-8901-7CEDB3711585}" srcOrd="3" destOrd="0" presId="urn:microsoft.com/office/officeart/2018/2/layout/IconVerticalSolidList"/>
    <dgm:cxn modelId="{F304283D-31A2-4AAC-9C36-FF0C0ED23E9E}" type="presParOf" srcId="{2B7F99F6-5EA8-4993-865F-BB1266764B1A}" destId="{E880C2FD-3C88-4DE6-9631-2FACF4A5662E}" srcOrd="4" destOrd="0" presId="urn:microsoft.com/office/officeart/2018/2/layout/IconVerticalSolidList"/>
    <dgm:cxn modelId="{B8924A40-80DD-44AE-A501-14C36CCB8156}" type="presParOf" srcId="{E880C2FD-3C88-4DE6-9631-2FACF4A5662E}" destId="{47A3360A-831A-4D3F-9E76-9AECEA708896}" srcOrd="0" destOrd="0" presId="urn:microsoft.com/office/officeart/2018/2/layout/IconVerticalSolidList"/>
    <dgm:cxn modelId="{A45CD723-B12E-4C97-A265-5262AD146CFB}" type="presParOf" srcId="{E880C2FD-3C88-4DE6-9631-2FACF4A5662E}" destId="{CF48E6FC-4074-4A94-94A3-09B04DB43B8B}" srcOrd="1" destOrd="0" presId="urn:microsoft.com/office/officeart/2018/2/layout/IconVerticalSolidList"/>
    <dgm:cxn modelId="{E65DB071-4C6E-4C0B-8F91-2B51B03EEFFC}" type="presParOf" srcId="{E880C2FD-3C88-4DE6-9631-2FACF4A5662E}" destId="{0462A732-D283-466E-B159-3C43E5B21E38}" srcOrd="2" destOrd="0" presId="urn:microsoft.com/office/officeart/2018/2/layout/IconVerticalSolidList"/>
    <dgm:cxn modelId="{AA509C50-06FF-4150-803F-FDD3462DFE1A}" type="presParOf" srcId="{E880C2FD-3C88-4DE6-9631-2FACF4A5662E}" destId="{2B922293-627D-4965-8216-8B1C219BB3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51BB3D-547E-43BB-88F9-317826EDBCA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AE443BC-19D0-4A57-B86D-FBD081032955}">
      <dgm:prSet custT="1"/>
      <dgm:spPr/>
      <dgm:t>
        <a:bodyPr/>
        <a:lstStyle/>
        <a:p>
          <a:pPr>
            <a:lnSpc>
              <a:spcPct val="100000"/>
            </a:lnSpc>
            <a:defRPr b="1"/>
          </a:pPr>
          <a:r>
            <a:rPr lang="en-US" sz="1800"/>
            <a:t>Limited Mental Health Resources Locally</a:t>
          </a:r>
        </a:p>
      </dgm:t>
    </dgm:pt>
    <dgm:pt modelId="{7D2BD85B-E2DB-4784-9F34-1EC4C4ECC1D2}" type="parTrans" cxnId="{C53DC48C-E99A-4554-A136-901B5602A4BC}">
      <dgm:prSet/>
      <dgm:spPr/>
      <dgm:t>
        <a:bodyPr/>
        <a:lstStyle/>
        <a:p>
          <a:endParaRPr lang="en-US"/>
        </a:p>
      </dgm:t>
    </dgm:pt>
    <dgm:pt modelId="{23CDA01E-1D0E-4330-B5E8-7845FEC6CCA3}" type="sibTrans" cxnId="{C53DC48C-E99A-4554-A136-901B5602A4BC}">
      <dgm:prSet/>
      <dgm:spPr/>
      <dgm:t>
        <a:bodyPr/>
        <a:lstStyle/>
        <a:p>
          <a:endParaRPr lang="en-US"/>
        </a:p>
      </dgm:t>
    </dgm:pt>
    <dgm:pt modelId="{1B42AB14-EF3D-465F-ADC8-22CC2E9AE54B}">
      <dgm:prSet custT="1"/>
      <dgm:spPr/>
      <dgm:t>
        <a:bodyPr/>
        <a:lstStyle/>
        <a:p>
          <a:pPr>
            <a:lnSpc>
              <a:spcPct val="100000"/>
            </a:lnSpc>
            <a:defRPr b="1"/>
          </a:pPr>
          <a:r>
            <a:rPr lang="en-US" sz="1800"/>
            <a:t>Increase in Workers’ Compensation Claims</a:t>
          </a:r>
        </a:p>
      </dgm:t>
    </dgm:pt>
    <dgm:pt modelId="{63640D9E-63B8-4D80-A73C-3E2BF1E5D44D}" type="parTrans" cxnId="{ECBD76DC-B99A-48FF-80AC-C94CA6CECF54}">
      <dgm:prSet/>
      <dgm:spPr/>
      <dgm:t>
        <a:bodyPr/>
        <a:lstStyle/>
        <a:p>
          <a:endParaRPr lang="en-US"/>
        </a:p>
      </dgm:t>
    </dgm:pt>
    <dgm:pt modelId="{3717F637-823D-4944-BAFD-A17291499447}" type="sibTrans" cxnId="{ECBD76DC-B99A-48FF-80AC-C94CA6CECF54}">
      <dgm:prSet/>
      <dgm:spPr/>
      <dgm:t>
        <a:bodyPr/>
        <a:lstStyle/>
        <a:p>
          <a:endParaRPr lang="en-US"/>
        </a:p>
      </dgm:t>
    </dgm:pt>
    <dgm:pt modelId="{45767E25-B91E-4A77-AAFD-DF711AE60070}">
      <dgm:prSet custT="1"/>
      <dgm:spPr/>
      <dgm:t>
        <a:bodyPr/>
        <a:lstStyle/>
        <a:p>
          <a:pPr>
            <a:lnSpc>
              <a:spcPct val="100000"/>
            </a:lnSpc>
          </a:pPr>
          <a:endParaRPr lang="en-US" sz="1800"/>
        </a:p>
        <a:p>
          <a:pPr>
            <a:lnSpc>
              <a:spcPct val="100000"/>
            </a:lnSpc>
          </a:pPr>
          <a:r>
            <a:rPr lang="en-US" sz="1800"/>
            <a:t>Reported claims increased 468% after PTSD Presumption</a:t>
          </a:r>
        </a:p>
      </dgm:t>
    </dgm:pt>
    <dgm:pt modelId="{4E20874D-3E13-43D1-B00A-CB2BA7760F79}" type="parTrans" cxnId="{3DB77EF8-CFF6-4D76-9ED3-CFD8D33A5D98}">
      <dgm:prSet/>
      <dgm:spPr/>
      <dgm:t>
        <a:bodyPr/>
        <a:lstStyle/>
        <a:p>
          <a:endParaRPr lang="en-US"/>
        </a:p>
      </dgm:t>
    </dgm:pt>
    <dgm:pt modelId="{A1CADA19-3648-420E-B667-CFB5292EC775}" type="sibTrans" cxnId="{3DB77EF8-CFF6-4D76-9ED3-CFD8D33A5D98}">
      <dgm:prSet/>
      <dgm:spPr/>
      <dgm:t>
        <a:bodyPr/>
        <a:lstStyle/>
        <a:p>
          <a:endParaRPr lang="en-US"/>
        </a:p>
      </dgm:t>
    </dgm:pt>
    <dgm:pt modelId="{CA42F843-8441-4EA6-9F99-D83D66B0B3B0}">
      <dgm:prSet custT="1"/>
      <dgm:spPr/>
      <dgm:t>
        <a:bodyPr/>
        <a:lstStyle/>
        <a:p>
          <a:pPr>
            <a:lnSpc>
              <a:spcPct val="100000"/>
            </a:lnSpc>
          </a:pPr>
          <a:r>
            <a:rPr lang="en-US" sz="1800"/>
            <a:t>Annual Average cost increased 538%</a:t>
          </a:r>
        </a:p>
      </dgm:t>
    </dgm:pt>
    <dgm:pt modelId="{CA34F505-3907-4F5D-85D1-B4708D6FB472}" type="parTrans" cxnId="{3DA67401-DDF4-4215-90C8-774EFB11FB4C}">
      <dgm:prSet/>
      <dgm:spPr/>
      <dgm:t>
        <a:bodyPr/>
        <a:lstStyle/>
        <a:p>
          <a:endParaRPr lang="en-US"/>
        </a:p>
      </dgm:t>
    </dgm:pt>
    <dgm:pt modelId="{4E9E79C4-0389-4A0F-ACF8-29FCB1E2F1FF}" type="sibTrans" cxnId="{3DA67401-DDF4-4215-90C8-774EFB11FB4C}">
      <dgm:prSet/>
      <dgm:spPr/>
      <dgm:t>
        <a:bodyPr/>
        <a:lstStyle/>
        <a:p>
          <a:endParaRPr lang="en-US"/>
        </a:p>
      </dgm:t>
    </dgm:pt>
    <dgm:pt modelId="{5AD2B818-BDC2-40DB-A52A-56CF95EEF89B}">
      <dgm:prSet custT="1"/>
      <dgm:spPr/>
      <dgm:t>
        <a:bodyPr/>
        <a:lstStyle/>
        <a:p>
          <a:pPr>
            <a:lnSpc>
              <a:spcPct val="100000"/>
            </a:lnSpc>
            <a:defRPr b="1"/>
          </a:pPr>
          <a:r>
            <a:rPr lang="en-US" sz="1800"/>
            <a:t>Increase in Behavioral services – Health Trust</a:t>
          </a:r>
        </a:p>
      </dgm:t>
    </dgm:pt>
    <dgm:pt modelId="{6F8D44BC-7F6F-4F24-9466-D9F88D5E1AC2}" type="parTrans" cxnId="{8EAE1F5C-2949-4BEB-8BE5-3267675D6F4E}">
      <dgm:prSet/>
      <dgm:spPr/>
      <dgm:t>
        <a:bodyPr/>
        <a:lstStyle/>
        <a:p>
          <a:endParaRPr lang="en-US"/>
        </a:p>
      </dgm:t>
    </dgm:pt>
    <dgm:pt modelId="{66794026-47C6-454B-8689-0242BCDC7C6B}" type="sibTrans" cxnId="{8EAE1F5C-2949-4BEB-8BE5-3267675D6F4E}">
      <dgm:prSet/>
      <dgm:spPr/>
      <dgm:t>
        <a:bodyPr/>
        <a:lstStyle/>
        <a:p>
          <a:endParaRPr lang="en-US"/>
        </a:p>
      </dgm:t>
    </dgm:pt>
    <dgm:pt modelId="{A1F91031-E519-40CD-B067-DBFC6E62ADD9}" type="pres">
      <dgm:prSet presAssocID="{A351BB3D-547E-43BB-88F9-317826EDBCA9}" presName="root" presStyleCnt="0">
        <dgm:presLayoutVars>
          <dgm:dir/>
          <dgm:resizeHandles val="exact"/>
        </dgm:presLayoutVars>
      </dgm:prSet>
      <dgm:spPr/>
    </dgm:pt>
    <dgm:pt modelId="{0E1DAFF2-2FBB-45E5-9D56-F3E42925293B}" type="pres">
      <dgm:prSet presAssocID="{CAE443BC-19D0-4A57-B86D-FBD081032955}" presName="compNode" presStyleCnt="0"/>
      <dgm:spPr/>
    </dgm:pt>
    <dgm:pt modelId="{62BE4086-C5DF-4E35-8708-5B5A10E708AB}" type="pres">
      <dgm:prSet presAssocID="{CAE443BC-19D0-4A57-B86D-FBD08103295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rain in head"/>
        </a:ext>
      </dgm:extLst>
    </dgm:pt>
    <dgm:pt modelId="{50309CCD-875C-44A7-B4C9-5DEC902E06A5}" type="pres">
      <dgm:prSet presAssocID="{CAE443BC-19D0-4A57-B86D-FBD081032955}" presName="iconSpace" presStyleCnt="0"/>
      <dgm:spPr/>
    </dgm:pt>
    <dgm:pt modelId="{303FE252-1E42-409F-98A0-68D18D2B96FD}" type="pres">
      <dgm:prSet presAssocID="{CAE443BC-19D0-4A57-B86D-FBD081032955}" presName="parTx" presStyleLbl="revTx" presStyleIdx="0" presStyleCnt="6">
        <dgm:presLayoutVars>
          <dgm:chMax val="0"/>
          <dgm:chPref val="0"/>
        </dgm:presLayoutVars>
      </dgm:prSet>
      <dgm:spPr/>
    </dgm:pt>
    <dgm:pt modelId="{877AF8E4-FEBF-49DD-B3A3-85C30A592B92}" type="pres">
      <dgm:prSet presAssocID="{CAE443BC-19D0-4A57-B86D-FBD081032955}" presName="txSpace" presStyleCnt="0"/>
      <dgm:spPr/>
    </dgm:pt>
    <dgm:pt modelId="{96E4411A-0B5F-427C-8991-85AC6291CAD0}" type="pres">
      <dgm:prSet presAssocID="{CAE443BC-19D0-4A57-B86D-FBD081032955}" presName="desTx" presStyleLbl="revTx" presStyleIdx="1" presStyleCnt="6">
        <dgm:presLayoutVars/>
      </dgm:prSet>
      <dgm:spPr/>
    </dgm:pt>
    <dgm:pt modelId="{04213313-DC01-438D-B0E7-41AADC4AF316}" type="pres">
      <dgm:prSet presAssocID="{23CDA01E-1D0E-4330-B5E8-7845FEC6CCA3}" presName="sibTrans" presStyleCnt="0"/>
      <dgm:spPr/>
    </dgm:pt>
    <dgm:pt modelId="{B4B4A583-977B-40E3-831C-3C21551218BA}" type="pres">
      <dgm:prSet presAssocID="{1B42AB14-EF3D-465F-ADC8-22CC2E9AE54B}" presName="compNode" presStyleCnt="0"/>
      <dgm:spPr/>
    </dgm:pt>
    <dgm:pt modelId="{CE07C9C9-099C-4353-A97F-00185E3EED7B}" type="pres">
      <dgm:prSet presAssocID="{1B42AB14-EF3D-465F-ADC8-22CC2E9AE54B}" presName="iconRect" presStyleLbl="node1" presStyleIdx="1" presStyleCnt="3" custAng="0" custScaleX="91776" custScaleY="11134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77A51C90-536A-4707-BC9F-E2BB8A4A67E6}" type="pres">
      <dgm:prSet presAssocID="{1B42AB14-EF3D-465F-ADC8-22CC2E9AE54B}" presName="iconSpace" presStyleCnt="0"/>
      <dgm:spPr/>
    </dgm:pt>
    <dgm:pt modelId="{B534ED80-1630-4A0A-BEC8-72A3BE2B1F04}" type="pres">
      <dgm:prSet presAssocID="{1B42AB14-EF3D-465F-ADC8-22CC2E9AE54B}" presName="parTx" presStyleLbl="revTx" presStyleIdx="2" presStyleCnt="6" custScaleY="131924" custLinFactNeighborX="-5076" custLinFactNeighborY="11435">
        <dgm:presLayoutVars>
          <dgm:chMax val="0"/>
          <dgm:chPref val="0"/>
        </dgm:presLayoutVars>
      </dgm:prSet>
      <dgm:spPr/>
    </dgm:pt>
    <dgm:pt modelId="{6B2B00DD-FEF6-42CD-A017-ED3F0FAA6655}" type="pres">
      <dgm:prSet presAssocID="{1B42AB14-EF3D-465F-ADC8-22CC2E9AE54B}" presName="txSpace" presStyleCnt="0"/>
      <dgm:spPr/>
    </dgm:pt>
    <dgm:pt modelId="{E5F7BCD6-A552-490A-834A-C7BD9EABAD57}" type="pres">
      <dgm:prSet presAssocID="{1B42AB14-EF3D-465F-ADC8-22CC2E9AE54B}" presName="desTx" presStyleLbl="revTx" presStyleIdx="3" presStyleCnt="6" custScaleX="109813" custScaleY="111277">
        <dgm:presLayoutVars/>
      </dgm:prSet>
      <dgm:spPr/>
    </dgm:pt>
    <dgm:pt modelId="{DDEC2F38-2E2F-498E-B31E-E2B9775F3C85}" type="pres">
      <dgm:prSet presAssocID="{3717F637-823D-4944-BAFD-A17291499447}" presName="sibTrans" presStyleCnt="0"/>
      <dgm:spPr/>
    </dgm:pt>
    <dgm:pt modelId="{7E26F99D-94A3-497E-A191-93BB8CCFB039}" type="pres">
      <dgm:prSet presAssocID="{5AD2B818-BDC2-40DB-A52A-56CF95EEF89B}" presName="compNode" presStyleCnt="0"/>
      <dgm:spPr/>
    </dgm:pt>
    <dgm:pt modelId="{2D383B24-6679-4114-8820-588F618EA4A1}" type="pres">
      <dgm:prSet presAssocID="{5AD2B818-BDC2-40DB-A52A-56CF95EEF89B}"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ethoscope"/>
        </a:ext>
      </dgm:extLst>
    </dgm:pt>
    <dgm:pt modelId="{020B3E22-202C-45E1-8EE1-4E851B6271C3}" type="pres">
      <dgm:prSet presAssocID="{5AD2B818-BDC2-40DB-A52A-56CF95EEF89B}" presName="iconSpace" presStyleCnt="0"/>
      <dgm:spPr/>
    </dgm:pt>
    <dgm:pt modelId="{E3DB40D9-9E37-4A21-9A43-48AF5F411A6F}" type="pres">
      <dgm:prSet presAssocID="{5AD2B818-BDC2-40DB-A52A-56CF95EEF89B}" presName="parTx" presStyleLbl="revTx" presStyleIdx="4" presStyleCnt="6" custScaleX="108510" custScaleY="72691">
        <dgm:presLayoutVars>
          <dgm:chMax val="0"/>
          <dgm:chPref val="0"/>
        </dgm:presLayoutVars>
      </dgm:prSet>
      <dgm:spPr/>
    </dgm:pt>
    <dgm:pt modelId="{37D4E8D3-7589-4AC6-AB3B-16352DC668EF}" type="pres">
      <dgm:prSet presAssocID="{5AD2B818-BDC2-40DB-A52A-56CF95EEF89B}" presName="txSpace" presStyleCnt="0"/>
      <dgm:spPr/>
    </dgm:pt>
    <dgm:pt modelId="{649CE82E-1B7F-4EAB-B5EA-4AE09AD251C5}" type="pres">
      <dgm:prSet presAssocID="{5AD2B818-BDC2-40DB-A52A-56CF95EEF89B}" presName="desTx" presStyleLbl="revTx" presStyleIdx="5" presStyleCnt="6">
        <dgm:presLayoutVars/>
      </dgm:prSet>
      <dgm:spPr/>
    </dgm:pt>
  </dgm:ptLst>
  <dgm:cxnLst>
    <dgm:cxn modelId="{3DA67401-DDF4-4215-90C8-774EFB11FB4C}" srcId="{1B42AB14-EF3D-465F-ADC8-22CC2E9AE54B}" destId="{CA42F843-8441-4EA6-9F99-D83D66B0B3B0}" srcOrd="1" destOrd="0" parTransId="{CA34F505-3907-4F5D-85D1-B4708D6FB472}" sibTransId="{4E9E79C4-0389-4A0F-ACF8-29FCB1E2F1FF}"/>
    <dgm:cxn modelId="{6849260F-4320-41B1-8E56-E7637CBBE983}" type="presOf" srcId="{CA42F843-8441-4EA6-9F99-D83D66B0B3B0}" destId="{E5F7BCD6-A552-490A-834A-C7BD9EABAD57}" srcOrd="0" destOrd="1" presId="urn:microsoft.com/office/officeart/2018/2/layout/IconLabelDescriptionList"/>
    <dgm:cxn modelId="{415EA81A-4665-4EC7-A941-8DF4F0FF3958}" type="presOf" srcId="{5AD2B818-BDC2-40DB-A52A-56CF95EEF89B}" destId="{E3DB40D9-9E37-4A21-9A43-48AF5F411A6F}" srcOrd="0" destOrd="0" presId="urn:microsoft.com/office/officeart/2018/2/layout/IconLabelDescriptionList"/>
    <dgm:cxn modelId="{124B3239-C9E3-407E-9F4F-963AA51D7301}" type="presOf" srcId="{1B42AB14-EF3D-465F-ADC8-22CC2E9AE54B}" destId="{B534ED80-1630-4A0A-BEC8-72A3BE2B1F04}" srcOrd="0" destOrd="0" presId="urn:microsoft.com/office/officeart/2018/2/layout/IconLabelDescriptionList"/>
    <dgm:cxn modelId="{8EAE1F5C-2949-4BEB-8BE5-3267675D6F4E}" srcId="{A351BB3D-547E-43BB-88F9-317826EDBCA9}" destId="{5AD2B818-BDC2-40DB-A52A-56CF95EEF89B}" srcOrd="2" destOrd="0" parTransId="{6F8D44BC-7F6F-4F24-9466-D9F88D5E1AC2}" sibTransId="{66794026-47C6-454B-8689-0242BCDC7C6B}"/>
    <dgm:cxn modelId="{C53DC48C-E99A-4554-A136-901B5602A4BC}" srcId="{A351BB3D-547E-43BB-88F9-317826EDBCA9}" destId="{CAE443BC-19D0-4A57-B86D-FBD081032955}" srcOrd="0" destOrd="0" parTransId="{7D2BD85B-E2DB-4784-9F34-1EC4C4ECC1D2}" sibTransId="{23CDA01E-1D0E-4330-B5E8-7845FEC6CCA3}"/>
    <dgm:cxn modelId="{05CBDBB3-FFE7-4799-9E81-7D8446641E23}" type="presOf" srcId="{45767E25-B91E-4A77-AAFD-DF711AE60070}" destId="{E5F7BCD6-A552-490A-834A-C7BD9EABAD57}" srcOrd="0" destOrd="0" presId="urn:microsoft.com/office/officeart/2018/2/layout/IconLabelDescriptionList"/>
    <dgm:cxn modelId="{151C70B6-5A96-4A8B-9083-9D9095C1A3ED}" type="presOf" srcId="{A351BB3D-547E-43BB-88F9-317826EDBCA9}" destId="{A1F91031-E519-40CD-B067-DBFC6E62ADD9}" srcOrd="0" destOrd="0" presId="urn:microsoft.com/office/officeart/2018/2/layout/IconLabelDescriptionList"/>
    <dgm:cxn modelId="{ECBD76DC-B99A-48FF-80AC-C94CA6CECF54}" srcId="{A351BB3D-547E-43BB-88F9-317826EDBCA9}" destId="{1B42AB14-EF3D-465F-ADC8-22CC2E9AE54B}" srcOrd="1" destOrd="0" parTransId="{63640D9E-63B8-4D80-A73C-3E2BF1E5D44D}" sibTransId="{3717F637-823D-4944-BAFD-A17291499447}"/>
    <dgm:cxn modelId="{E196F9E6-A586-4C38-87D8-AC7E7B0EE4EE}" type="presOf" srcId="{CAE443BC-19D0-4A57-B86D-FBD081032955}" destId="{303FE252-1E42-409F-98A0-68D18D2B96FD}" srcOrd="0" destOrd="0" presId="urn:microsoft.com/office/officeart/2018/2/layout/IconLabelDescriptionList"/>
    <dgm:cxn modelId="{3DB77EF8-CFF6-4D76-9ED3-CFD8D33A5D98}" srcId="{1B42AB14-EF3D-465F-ADC8-22CC2E9AE54B}" destId="{45767E25-B91E-4A77-AAFD-DF711AE60070}" srcOrd="0" destOrd="0" parTransId="{4E20874D-3E13-43D1-B00A-CB2BA7760F79}" sibTransId="{A1CADA19-3648-420E-B667-CFB5292EC775}"/>
    <dgm:cxn modelId="{08348C43-2BB1-4F64-AF53-0B5963A2D096}" type="presParOf" srcId="{A1F91031-E519-40CD-B067-DBFC6E62ADD9}" destId="{0E1DAFF2-2FBB-45E5-9D56-F3E42925293B}" srcOrd="0" destOrd="0" presId="urn:microsoft.com/office/officeart/2018/2/layout/IconLabelDescriptionList"/>
    <dgm:cxn modelId="{44634271-94D9-456D-95C8-6E5AFBFB37E3}" type="presParOf" srcId="{0E1DAFF2-2FBB-45E5-9D56-F3E42925293B}" destId="{62BE4086-C5DF-4E35-8708-5B5A10E708AB}" srcOrd="0" destOrd="0" presId="urn:microsoft.com/office/officeart/2018/2/layout/IconLabelDescriptionList"/>
    <dgm:cxn modelId="{420DE376-0F6E-4D15-8832-D3A419E19609}" type="presParOf" srcId="{0E1DAFF2-2FBB-45E5-9D56-F3E42925293B}" destId="{50309CCD-875C-44A7-B4C9-5DEC902E06A5}" srcOrd="1" destOrd="0" presId="urn:microsoft.com/office/officeart/2018/2/layout/IconLabelDescriptionList"/>
    <dgm:cxn modelId="{998C66DD-67C4-4183-ACCE-DB77293EF9FE}" type="presParOf" srcId="{0E1DAFF2-2FBB-45E5-9D56-F3E42925293B}" destId="{303FE252-1E42-409F-98A0-68D18D2B96FD}" srcOrd="2" destOrd="0" presId="urn:microsoft.com/office/officeart/2018/2/layout/IconLabelDescriptionList"/>
    <dgm:cxn modelId="{7576436F-1F50-46DF-941A-0C643E6888B3}" type="presParOf" srcId="{0E1DAFF2-2FBB-45E5-9D56-F3E42925293B}" destId="{877AF8E4-FEBF-49DD-B3A3-85C30A592B92}" srcOrd="3" destOrd="0" presId="urn:microsoft.com/office/officeart/2018/2/layout/IconLabelDescriptionList"/>
    <dgm:cxn modelId="{5F2F0AA6-BE81-4402-B34C-DE2EDB969532}" type="presParOf" srcId="{0E1DAFF2-2FBB-45E5-9D56-F3E42925293B}" destId="{96E4411A-0B5F-427C-8991-85AC6291CAD0}" srcOrd="4" destOrd="0" presId="urn:microsoft.com/office/officeart/2018/2/layout/IconLabelDescriptionList"/>
    <dgm:cxn modelId="{A1DEE6D9-2343-43B6-A61A-7CDE1382B673}" type="presParOf" srcId="{A1F91031-E519-40CD-B067-DBFC6E62ADD9}" destId="{04213313-DC01-438D-B0E7-41AADC4AF316}" srcOrd="1" destOrd="0" presId="urn:microsoft.com/office/officeart/2018/2/layout/IconLabelDescriptionList"/>
    <dgm:cxn modelId="{72D5CBB6-F8F1-4C50-B7AF-811BFD0FB74A}" type="presParOf" srcId="{A1F91031-E519-40CD-B067-DBFC6E62ADD9}" destId="{B4B4A583-977B-40E3-831C-3C21551218BA}" srcOrd="2" destOrd="0" presId="urn:microsoft.com/office/officeart/2018/2/layout/IconLabelDescriptionList"/>
    <dgm:cxn modelId="{AD02D9C8-1465-4C00-AEC5-24C7F9741130}" type="presParOf" srcId="{B4B4A583-977B-40E3-831C-3C21551218BA}" destId="{CE07C9C9-099C-4353-A97F-00185E3EED7B}" srcOrd="0" destOrd="0" presId="urn:microsoft.com/office/officeart/2018/2/layout/IconLabelDescriptionList"/>
    <dgm:cxn modelId="{805B7C38-1188-4FD5-90B6-E83C0DDB4B96}" type="presParOf" srcId="{B4B4A583-977B-40E3-831C-3C21551218BA}" destId="{77A51C90-536A-4707-BC9F-E2BB8A4A67E6}" srcOrd="1" destOrd="0" presId="urn:microsoft.com/office/officeart/2018/2/layout/IconLabelDescriptionList"/>
    <dgm:cxn modelId="{6DC4F4DD-F8BF-488B-ABD7-699EEFF50944}" type="presParOf" srcId="{B4B4A583-977B-40E3-831C-3C21551218BA}" destId="{B534ED80-1630-4A0A-BEC8-72A3BE2B1F04}" srcOrd="2" destOrd="0" presId="urn:microsoft.com/office/officeart/2018/2/layout/IconLabelDescriptionList"/>
    <dgm:cxn modelId="{8FA26EF8-CCAF-4815-9A59-6381A7F482A8}" type="presParOf" srcId="{B4B4A583-977B-40E3-831C-3C21551218BA}" destId="{6B2B00DD-FEF6-42CD-A017-ED3F0FAA6655}" srcOrd="3" destOrd="0" presId="urn:microsoft.com/office/officeart/2018/2/layout/IconLabelDescriptionList"/>
    <dgm:cxn modelId="{CE05B7BC-BDF8-4332-9BC7-C2CB39E35467}" type="presParOf" srcId="{B4B4A583-977B-40E3-831C-3C21551218BA}" destId="{E5F7BCD6-A552-490A-834A-C7BD9EABAD57}" srcOrd="4" destOrd="0" presId="urn:microsoft.com/office/officeart/2018/2/layout/IconLabelDescriptionList"/>
    <dgm:cxn modelId="{12129A06-830E-4EC3-B7CD-F16242FC210C}" type="presParOf" srcId="{A1F91031-E519-40CD-B067-DBFC6E62ADD9}" destId="{DDEC2F38-2E2F-498E-B31E-E2B9775F3C85}" srcOrd="3" destOrd="0" presId="urn:microsoft.com/office/officeart/2018/2/layout/IconLabelDescriptionList"/>
    <dgm:cxn modelId="{57ABE3C2-A1E9-43E9-8544-8B5086433779}" type="presParOf" srcId="{A1F91031-E519-40CD-B067-DBFC6E62ADD9}" destId="{7E26F99D-94A3-497E-A191-93BB8CCFB039}" srcOrd="4" destOrd="0" presId="urn:microsoft.com/office/officeart/2018/2/layout/IconLabelDescriptionList"/>
    <dgm:cxn modelId="{64CC62C7-9637-4EB9-8696-B1BF0087E8CD}" type="presParOf" srcId="{7E26F99D-94A3-497E-A191-93BB8CCFB039}" destId="{2D383B24-6679-4114-8820-588F618EA4A1}" srcOrd="0" destOrd="0" presId="urn:microsoft.com/office/officeart/2018/2/layout/IconLabelDescriptionList"/>
    <dgm:cxn modelId="{4E6448C8-518A-443B-9A21-E70C3301BD67}" type="presParOf" srcId="{7E26F99D-94A3-497E-A191-93BB8CCFB039}" destId="{020B3E22-202C-45E1-8EE1-4E851B6271C3}" srcOrd="1" destOrd="0" presId="urn:microsoft.com/office/officeart/2018/2/layout/IconLabelDescriptionList"/>
    <dgm:cxn modelId="{4FF6F2D8-554A-494E-B436-950325A322B7}" type="presParOf" srcId="{7E26F99D-94A3-497E-A191-93BB8CCFB039}" destId="{E3DB40D9-9E37-4A21-9A43-48AF5F411A6F}" srcOrd="2" destOrd="0" presId="urn:microsoft.com/office/officeart/2018/2/layout/IconLabelDescriptionList"/>
    <dgm:cxn modelId="{D97CFF35-CDE6-4160-B60B-0A02307B56EB}" type="presParOf" srcId="{7E26F99D-94A3-497E-A191-93BB8CCFB039}" destId="{37D4E8D3-7589-4AC6-AB3B-16352DC668EF}" srcOrd="3" destOrd="0" presId="urn:microsoft.com/office/officeart/2018/2/layout/IconLabelDescriptionList"/>
    <dgm:cxn modelId="{D65980EF-8507-4283-B94A-77CF4AE7798A}" type="presParOf" srcId="{7E26F99D-94A3-497E-A191-93BB8CCFB039}" destId="{649CE82E-1B7F-4EAB-B5EA-4AE09AD251C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51BB3D-547E-43BB-88F9-317826EDBCA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AE443BC-19D0-4A57-B86D-FBD081032955}">
      <dgm:prSet custT="1"/>
      <dgm:spPr/>
      <dgm:t>
        <a:bodyPr/>
        <a:lstStyle/>
        <a:p>
          <a:pPr>
            <a:lnSpc>
              <a:spcPct val="100000"/>
            </a:lnSpc>
            <a:defRPr b="1"/>
          </a:pPr>
          <a:r>
            <a:rPr lang="en-US" sz="1800"/>
            <a:t>Low utilization of Employee Assistance Program</a:t>
          </a:r>
        </a:p>
        <a:p>
          <a:pPr>
            <a:lnSpc>
              <a:spcPct val="100000"/>
            </a:lnSpc>
            <a:defRPr b="1"/>
          </a:pPr>
          <a:endParaRPr lang="en-US" sz="1800"/>
        </a:p>
        <a:p>
          <a:pPr>
            <a:lnSpc>
              <a:spcPct val="100000"/>
            </a:lnSpc>
            <a:defRPr b="1"/>
          </a:pPr>
          <a:r>
            <a:rPr lang="en-US" sz="1800" b="0"/>
            <a:t>$250,000 Annually</a:t>
          </a:r>
        </a:p>
        <a:p>
          <a:pPr>
            <a:lnSpc>
              <a:spcPct val="100000"/>
            </a:lnSpc>
            <a:defRPr b="1"/>
          </a:pPr>
          <a:r>
            <a:rPr lang="en-US" sz="1800" b="0"/>
            <a:t>Utilization below 1%</a:t>
          </a:r>
        </a:p>
      </dgm:t>
    </dgm:pt>
    <dgm:pt modelId="{7D2BD85B-E2DB-4784-9F34-1EC4C4ECC1D2}" type="parTrans" cxnId="{C53DC48C-E99A-4554-A136-901B5602A4BC}">
      <dgm:prSet/>
      <dgm:spPr/>
      <dgm:t>
        <a:bodyPr/>
        <a:lstStyle/>
        <a:p>
          <a:endParaRPr lang="en-US"/>
        </a:p>
      </dgm:t>
    </dgm:pt>
    <dgm:pt modelId="{23CDA01E-1D0E-4330-B5E8-7845FEC6CCA3}" type="sibTrans" cxnId="{C53DC48C-E99A-4554-A136-901B5602A4BC}">
      <dgm:prSet/>
      <dgm:spPr/>
      <dgm:t>
        <a:bodyPr/>
        <a:lstStyle/>
        <a:p>
          <a:endParaRPr lang="en-US"/>
        </a:p>
      </dgm:t>
    </dgm:pt>
    <dgm:pt modelId="{1B42AB14-EF3D-465F-ADC8-22CC2E9AE54B}">
      <dgm:prSet custT="1"/>
      <dgm:spPr/>
      <dgm:t>
        <a:bodyPr/>
        <a:lstStyle/>
        <a:p>
          <a:pPr>
            <a:lnSpc>
              <a:spcPct val="100000"/>
            </a:lnSpc>
            <a:defRPr b="1"/>
          </a:pPr>
          <a:r>
            <a:rPr lang="en-US" sz="1800"/>
            <a:t>Proposed PTSD Presumption Legislation</a:t>
          </a:r>
        </a:p>
      </dgm:t>
    </dgm:pt>
    <dgm:pt modelId="{63640D9E-63B8-4D80-A73C-3E2BF1E5D44D}" type="parTrans" cxnId="{ECBD76DC-B99A-48FF-80AC-C94CA6CECF54}">
      <dgm:prSet/>
      <dgm:spPr/>
      <dgm:t>
        <a:bodyPr/>
        <a:lstStyle/>
        <a:p>
          <a:endParaRPr lang="en-US"/>
        </a:p>
      </dgm:t>
    </dgm:pt>
    <dgm:pt modelId="{3717F637-823D-4944-BAFD-A17291499447}" type="sibTrans" cxnId="{ECBD76DC-B99A-48FF-80AC-C94CA6CECF54}">
      <dgm:prSet/>
      <dgm:spPr/>
      <dgm:t>
        <a:bodyPr/>
        <a:lstStyle/>
        <a:p>
          <a:endParaRPr lang="en-US"/>
        </a:p>
      </dgm:t>
    </dgm:pt>
    <dgm:pt modelId="{5AD2B818-BDC2-40DB-A52A-56CF95EEF89B}">
      <dgm:prSet custT="1"/>
      <dgm:spPr/>
      <dgm:t>
        <a:bodyPr/>
        <a:lstStyle/>
        <a:p>
          <a:pPr>
            <a:lnSpc>
              <a:spcPct val="100000"/>
            </a:lnSpc>
            <a:defRPr b="1"/>
          </a:pPr>
          <a:r>
            <a:rPr lang="en-US" sz="1800"/>
            <a:t>Focus on Support and Prevention</a:t>
          </a:r>
        </a:p>
      </dgm:t>
    </dgm:pt>
    <dgm:pt modelId="{6F8D44BC-7F6F-4F24-9466-D9F88D5E1AC2}" type="parTrans" cxnId="{8EAE1F5C-2949-4BEB-8BE5-3267675D6F4E}">
      <dgm:prSet/>
      <dgm:spPr/>
      <dgm:t>
        <a:bodyPr/>
        <a:lstStyle/>
        <a:p>
          <a:endParaRPr lang="en-US"/>
        </a:p>
      </dgm:t>
    </dgm:pt>
    <dgm:pt modelId="{66794026-47C6-454B-8689-0242BCDC7C6B}" type="sibTrans" cxnId="{8EAE1F5C-2949-4BEB-8BE5-3267675D6F4E}">
      <dgm:prSet/>
      <dgm:spPr/>
      <dgm:t>
        <a:bodyPr/>
        <a:lstStyle/>
        <a:p>
          <a:endParaRPr lang="en-US"/>
        </a:p>
      </dgm:t>
    </dgm:pt>
    <dgm:pt modelId="{A1F91031-E519-40CD-B067-DBFC6E62ADD9}" type="pres">
      <dgm:prSet presAssocID="{A351BB3D-547E-43BB-88F9-317826EDBCA9}" presName="root" presStyleCnt="0">
        <dgm:presLayoutVars>
          <dgm:dir/>
          <dgm:resizeHandles val="exact"/>
        </dgm:presLayoutVars>
      </dgm:prSet>
      <dgm:spPr/>
    </dgm:pt>
    <dgm:pt modelId="{0E1DAFF2-2FBB-45E5-9D56-F3E42925293B}" type="pres">
      <dgm:prSet presAssocID="{CAE443BC-19D0-4A57-B86D-FBD081032955}" presName="compNode" presStyleCnt="0"/>
      <dgm:spPr/>
    </dgm:pt>
    <dgm:pt modelId="{62BE4086-C5DF-4E35-8708-5B5A10E708AB}" type="pres">
      <dgm:prSet presAssocID="{CAE443BC-19D0-4A57-B86D-FBD08103295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rain in head"/>
        </a:ext>
      </dgm:extLst>
    </dgm:pt>
    <dgm:pt modelId="{50309CCD-875C-44A7-B4C9-5DEC902E06A5}" type="pres">
      <dgm:prSet presAssocID="{CAE443BC-19D0-4A57-B86D-FBD081032955}" presName="iconSpace" presStyleCnt="0"/>
      <dgm:spPr/>
    </dgm:pt>
    <dgm:pt modelId="{303FE252-1E42-409F-98A0-68D18D2B96FD}" type="pres">
      <dgm:prSet presAssocID="{CAE443BC-19D0-4A57-B86D-FBD081032955}" presName="parTx" presStyleLbl="revTx" presStyleIdx="0" presStyleCnt="6" custLinFactNeighborX="-57" custLinFactNeighborY="8899">
        <dgm:presLayoutVars>
          <dgm:chMax val="0"/>
          <dgm:chPref val="0"/>
        </dgm:presLayoutVars>
      </dgm:prSet>
      <dgm:spPr/>
    </dgm:pt>
    <dgm:pt modelId="{877AF8E4-FEBF-49DD-B3A3-85C30A592B92}" type="pres">
      <dgm:prSet presAssocID="{CAE443BC-19D0-4A57-B86D-FBD081032955}" presName="txSpace" presStyleCnt="0"/>
      <dgm:spPr/>
    </dgm:pt>
    <dgm:pt modelId="{96E4411A-0B5F-427C-8991-85AC6291CAD0}" type="pres">
      <dgm:prSet presAssocID="{CAE443BC-19D0-4A57-B86D-FBD081032955}" presName="desTx" presStyleLbl="revTx" presStyleIdx="1" presStyleCnt="6">
        <dgm:presLayoutVars/>
      </dgm:prSet>
      <dgm:spPr/>
    </dgm:pt>
    <dgm:pt modelId="{04213313-DC01-438D-B0E7-41AADC4AF316}" type="pres">
      <dgm:prSet presAssocID="{23CDA01E-1D0E-4330-B5E8-7845FEC6CCA3}" presName="sibTrans" presStyleCnt="0"/>
      <dgm:spPr/>
    </dgm:pt>
    <dgm:pt modelId="{B4B4A583-977B-40E3-831C-3C21551218BA}" type="pres">
      <dgm:prSet presAssocID="{1B42AB14-EF3D-465F-ADC8-22CC2E9AE54B}" presName="compNode" presStyleCnt="0"/>
      <dgm:spPr/>
    </dgm:pt>
    <dgm:pt modelId="{CE07C9C9-099C-4353-A97F-00185E3EED7B}" type="pres">
      <dgm:prSet presAssocID="{1B42AB14-EF3D-465F-ADC8-22CC2E9AE54B}" presName="iconRect" presStyleLbl="node1" presStyleIdx="1" presStyleCnt="3" custAng="0" custScaleX="91776" custScaleY="11134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7A51C90-536A-4707-BC9F-E2BB8A4A67E6}" type="pres">
      <dgm:prSet presAssocID="{1B42AB14-EF3D-465F-ADC8-22CC2E9AE54B}" presName="iconSpace" presStyleCnt="0"/>
      <dgm:spPr/>
    </dgm:pt>
    <dgm:pt modelId="{B534ED80-1630-4A0A-BEC8-72A3BE2B1F04}" type="pres">
      <dgm:prSet presAssocID="{1B42AB14-EF3D-465F-ADC8-22CC2E9AE54B}" presName="parTx" presStyleLbl="revTx" presStyleIdx="2" presStyleCnt="6" custScaleY="131924" custLinFactNeighborX="-7299" custLinFactNeighborY="20789">
        <dgm:presLayoutVars>
          <dgm:chMax val="0"/>
          <dgm:chPref val="0"/>
        </dgm:presLayoutVars>
      </dgm:prSet>
      <dgm:spPr/>
    </dgm:pt>
    <dgm:pt modelId="{6B2B00DD-FEF6-42CD-A017-ED3F0FAA6655}" type="pres">
      <dgm:prSet presAssocID="{1B42AB14-EF3D-465F-ADC8-22CC2E9AE54B}" presName="txSpace" presStyleCnt="0"/>
      <dgm:spPr/>
    </dgm:pt>
    <dgm:pt modelId="{E5F7BCD6-A552-490A-834A-C7BD9EABAD57}" type="pres">
      <dgm:prSet presAssocID="{1B42AB14-EF3D-465F-ADC8-22CC2E9AE54B}" presName="desTx" presStyleLbl="revTx" presStyleIdx="3" presStyleCnt="6" custScaleX="109813" custScaleY="111277">
        <dgm:presLayoutVars/>
      </dgm:prSet>
      <dgm:spPr/>
    </dgm:pt>
    <dgm:pt modelId="{DDEC2F38-2E2F-498E-B31E-E2B9775F3C85}" type="pres">
      <dgm:prSet presAssocID="{3717F637-823D-4944-BAFD-A17291499447}" presName="sibTrans" presStyleCnt="0"/>
      <dgm:spPr/>
    </dgm:pt>
    <dgm:pt modelId="{7E26F99D-94A3-497E-A191-93BB8CCFB039}" type="pres">
      <dgm:prSet presAssocID="{5AD2B818-BDC2-40DB-A52A-56CF95EEF89B}" presName="compNode" presStyleCnt="0"/>
      <dgm:spPr/>
    </dgm:pt>
    <dgm:pt modelId="{2D383B24-6679-4114-8820-588F618EA4A1}" type="pres">
      <dgm:prSet presAssocID="{5AD2B818-BDC2-40DB-A52A-56CF95EEF89B}"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Link with solid fill"/>
        </a:ext>
      </dgm:extLst>
    </dgm:pt>
    <dgm:pt modelId="{020B3E22-202C-45E1-8EE1-4E851B6271C3}" type="pres">
      <dgm:prSet presAssocID="{5AD2B818-BDC2-40DB-A52A-56CF95EEF89B}" presName="iconSpace" presStyleCnt="0"/>
      <dgm:spPr/>
    </dgm:pt>
    <dgm:pt modelId="{E3DB40D9-9E37-4A21-9A43-48AF5F411A6F}" type="pres">
      <dgm:prSet presAssocID="{5AD2B818-BDC2-40DB-A52A-56CF95EEF89B}" presName="parTx" presStyleLbl="revTx" presStyleIdx="4" presStyleCnt="6" custScaleX="108510" custScaleY="72691" custLinFactNeighborX="1455" custLinFactNeighborY="652">
        <dgm:presLayoutVars>
          <dgm:chMax val="0"/>
          <dgm:chPref val="0"/>
        </dgm:presLayoutVars>
      </dgm:prSet>
      <dgm:spPr/>
    </dgm:pt>
    <dgm:pt modelId="{37D4E8D3-7589-4AC6-AB3B-16352DC668EF}" type="pres">
      <dgm:prSet presAssocID="{5AD2B818-BDC2-40DB-A52A-56CF95EEF89B}" presName="txSpace" presStyleCnt="0"/>
      <dgm:spPr/>
    </dgm:pt>
    <dgm:pt modelId="{649CE82E-1B7F-4EAB-B5EA-4AE09AD251C5}" type="pres">
      <dgm:prSet presAssocID="{5AD2B818-BDC2-40DB-A52A-56CF95EEF89B}" presName="desTx" presStyleLbl="revTx" presStyleIdx="5" presStyleCnt="6">
        <dgm:presLayoutVars/>
      </dgm:prSet>
      <dgm:spPr/>
    </dgm:pt>
  </dgm:ptLst>
  <dgm:cxnLst>
    <dgm:cxn modelId="{415EA81A-4665-4EC7-A941-8DF4F0FF3958}" type="presOf" srcId="{5AD2B818-BDC2-40DB-A52A-56CF95EEF89B}" destId="{E3DB40D9-9E37-4A21-9A43-48AF5F411A6F}" srcOrd="0" destOrd="0" presId="urn:microsoft.com/office/officeart/2018/2/layout/IconLabelDescriptionList"/>
    <dgm:cxn modelId="{124B3239-C9E3-407E-9F4F-963AA51D7301}" type="presOf" srcId="{1B42AB14-EF3D-465F-ADC8-22CC2E9AE54B}" destId="{B534ED80-1630-4A0A-BEC8-72A3BE2B1F04}" srcOrd="0" destOrd="0" presId="urn:microsoft.com/office/officeart/2018/2/layout/IconLabelDescriptionList"/>
    <dgm:cxn modelId="{8EAE1F5C-2949-4BEB-8BE5-3267675D6F4E}" srcId="{A351BB3D-547E-43BB-88F9-317826EDBCA9}" destId="{5AD2B818-BDC2-40DB-A52A-56CF95EEF89B}" srcOrd="2" destOrd="0" parTransId="{6F8D44BC-7F6F-4F24-9466-D9F88D5E1AC2}" sibTransId="{66794026-47C6-454B-8689-0242BCDC7C6B}"/>
    <dgm:cxn modelId="{C53DC48C-E99A-4554-A136-901B5602A4BC}" srcId="{A351BB3D-547E-43BB-88F9-317826EDBCA9}" destId="{CAE443BC-19D0-4A57-B86D-FBD081032955}" srcOrd="0" destOrd="0" parTransId="{7D2BD85B-E2DB-4784-9F34-1EC4C4ECC1D2}" sibTransId="{23CDA01E-1D0E-4330-B5E8-7845FEC6CCA3}"/>
    <dgm:cxn modelId="{151C70B6-5A96-4A8B-9083-9D9095C1A3ED}" type="presOf" srcId="{A351BB3D-547E-43BB-88F9-317826EDBCA9}" destId="{A1F91031-E519-40CD-B067-DBFC6E62ADD9}" srcOrd="0" destOrd="0" presId="urn:microsoft.com/office/officeart/2018/2/layout/IconLabelDescriptionList"/>
    <dgm:cxn modelId="{ECBD76DC-B99A-48FF-80AC-C94CA6CECF54}" srcId="{A351BB3D-547E-43BB-88F9-317826EDBCA9}" destId="{1B42AB14-EF3D-465F-ADC8-22CC2E9AE54B}" srcOrd="1" destOrd="0" parTransId="{63640D9E-63B8-4D80-A73C-3E2BF1E5D44D}" sibTransId="{3717F637-823D-4944-BAFD-A17291499447}"/>
    <dgm:cxn modelId="{E196F9E6-A586-4C38-87D8-AC7E7B0EE4EE}" type="presOf" srcId="{CAE443BC-19D0-4A57-B86D-FBD081032955}" destId="{303FE252-1E42-409F-98A0-68D18D2B96FD}" srcOrd="0" destOrd="0" presId="urn:microsoft.com/office/officeart/2018/2/layout/IconLabelDescriptionList"/>
    <dgm:cxn modelId="{08348C43-2BB1-4F64-AF53-0B5963A2D096}" type="presParOf" srcId="{A1F91031-E519-40CD-B067-DBFC6E62ADD9}" destId="{0E1DAFF2-2FBB-45E5-9D56-F3E42925293B}" srcOrd="0" destOrd="0" presId="urn:microsoft.com/office/officeart/2018/2/layout/IconLabelDescriptionList"/>
    <dgm:cxn modelId="{44634271-94D9-456D-95C8-6E5AFBFB37E3}" type="presParOf" srcId="{0E1DAFF2-2FBB-45E5-9D56-F3E42925293B}" destId="{62BE4086-C5DF-4E35-8708-5B5A10E708AB}" srcOrd="0" destOrd="0" presId="urn:microsoft.com/office/officeart/2018/2/layout/IconLabelDescriptionList"/>
    <dgm:cxn modelId="{420DE376-0F6E-4D15-8832-D3A419E19609}" type="presParOf" srcId="{0E1DAFF2-2FBB-45E5-9D56-F3E42925293B}" destId="{50309CCD-875C-44A7-B4C9-5DEC902E06A5}" srcOrd="1" destOrd="0" presId="urn:microsoft.com/office/officeart/2018/2/layout/IconLabelDescriptionList"/>
    <dgm:cxn modelId="{998C66DD-67C4-4183-ACCE-DB77293EF9FE}" type="presParOf" srcId="{0E1DAFF2-2FBB-45E5-9D56-F3E42925293B}" destId="{303FE252-1E42-409F-98A0-68D18D2B96FD}" srcOrd="2" destOrd="0" presId="urn:microsoft.com/office/officeart/2018/2/layout/IconLabelDescriptionList"/>
    <dgm:cxn modelId="{7576436F-1F50-46DF-941A-0C643E6888B3}" type="presParOf" srcId="{0E1DAFF2-2FBB-45E5-9D56-F3E42925293B}" destId="{877AF8E4-FEBF-49DD-B3A3-85C30A592B92}" srcOrd="3" destOrd="0" presId="urn:microsoft.com/office/officeart/2018/2/layout/IconLabelDescriptionList"/>
    <dgm:cxn modelId="{5F2F0AA6-BE81-4402-B34C-DE2EDB969532}" type="presParOf" srcId="{0E1DAFF2-2FBB-45E5-9D56-F3E42925293B}" destId="{96E4411A-0B5F-427C-8991-85AC6291CAD0}" srcOrd="4" destOrd="0" presId="urn:microsoft.com/office/officeart/2018/2/layout/IconLabelDescriptionList"/>
    <dgm:cxn modelId="{A1DEE6D9-2343-43B6-A61A-7CDE1382B673}" type="presParOf" srcId="{A1F91031-E519-40CD-B067-DBFC6E62ADD9}" destId="{04213313-DC01-438D-B0E7-41AADC4AF316}" srcOrd="1" destOrd="0" presId="urn:microsoft.com/office/officeart/2018/2/layout/IconLabelDescriptionList"/>
    <dgm:cxn modelId="{72D5CBB6-F8F1-4C50-B7AF-811BFD0FB74A}" type="presParOf" srcId="{A1F91031-E519-40CD-B067-DBFC6E62ADD9}" destId="{B4B4A583-977B-40E3-831C-3C21551218BA}" srcOrd="2" destOrd="0" presId="urn:microsoft.com/office/officeart/2018/2/layout/IconLabelDescriptionList"/>
    <dgm:cxn modelId="{AD02D9C8-1465-4C00-AEC5-24C7F9741130}" type="presParOf" srcId="{B4B4A583-977B-40E3-831C-3C21551218BA}" destId="{CE07C9C9-099C-4353-A97F-00185E3EED7B}" srcOrd="0" destOrd="0" presId="urn:microsoft.com/office/officeart/2018/2/layout/IconLabelDescriptionList"/>
    <dgm:cxn modelId="{805B7C38-1188-4FD5-90B6-E83C0DDB4B96}" type="presParOf" srcId="{B4B4A583-977B-40E3-831C-3C21551218BA}" destId="{77A51C90-536A-4707-BC9F-E2BB8A4A67E6}" srcOrd="1" destOrd="0" presId="urn:microsoft.com/office/officeart/2018/2/layout/IconLabelDescriptionList"/>
    <dgm:cxn modelId="{6DC4F4DD-F8BF-488B-ABD7-699EEFF50944}" type="presParOf" srcId="{B4B4A583-977B-40E3-831C-3C21551218BA}" destId="{B534ED80-1630-4A0A-BEC8-72A3BE2B1F04}" srcOrd="2" destOrd="0" presId="urn:microsoft.com/office/officeart/2018/2/layout/IconLabelDescriptionList"/>
    <dgm:cxn modelId="{8FA26EF8-CCAF-4815-9A59-6381A7F482A8}" type="presParOf" srcId="{B4B4A583-977B-40E3-831C-3C21551218BA}" destId="{6B2B00DD-FEF6-42CD-A017-ED3F0FAA6655}" srcOrd="3" destOrd="0" presId="urn:microsoft.com/office/officeart/2018/2/layout/IconLabelDescriptionList"/>
    <dgm:cxn modelId="{CE05B7BC-BDF8-4332-9BC7-C2CB39E35467}" type="presParOf" srcId="{B4B4A583-977B-40E3-831C-3C21551218BA}" destId="{E5F7BCD6-A552-490A-834A-C7BD9EABAD57}" srcOrd="4" destOrd="0" presId="urn:microsoft.com/office/officeart/2018/2/layout/IconLabelDescriptionList"/>
    <dgm:cxn modelId="{12129A06-830E-4EC3-B7CD-F16242FC210C}" type="presParOf" srcId="{A1F91031-E519-40CD-B067-DBFC6E62ADD9}" destId="{DDEC2F38-2E2F-498E-B31E-E2B9775F3C85}" srcOrd="3" destOrd="0" presId="urn:microsoft.com/office/officeart/2018/2/layout/IconLabelDescriptionList"/>
    <dgm:cxn modelId="{57ABE3C2-A1E9-43E9-8544-8B5086433779}" type="presParOf" srcId="{A1F91031-E519-40CD-B067-DBFC6E62ADD9}" destId="{7E26F99D-94A3-497E-A191-93BB8CCFB039}" srcOrd="4" destOrd="0" presId="urn:microsoft.com/office/officeart/2018/2/layout/IconLabelDescriptionList"/>
    <dgm:cxn modelId="{64CC62C7-9637-4EB9-8696-B1BF0087E8CD}" type="presParOf" srcId="{7E26F99D-94A3-497E-A191-93BB8CCFB039}" destId="{2D383B24-6679-4114-8820-588F618EA4A1}" srcOrd="0" destOrd="0" presId="urn:microsoft.com/office/officeart/2018/2/layout/IconLabelDescriptionList"/>
    <dgm:cxn modelId="{4E6448C8-518A-443B-9A21-E70C3301BD67}" type="presParOf" srcId="{7E26F99D-94A3-497E-A191-93BB8CCFB039}" destId="{020B3E22-202C-45E1-8EE1-4E851B6271C3}" srcOrd="1" destOrd="0" presId="urn:microsoft.com/office/officeart/2018/2/layout/IconLabelDescriptionList"/>
    <dgm:cxn modelId="{4FF6F2D8-554A-494E-B436-950325A322B7}" type="presParOf" srcId="{7E26F99D-94A3-497E-A191-93BB8CCFB039}" destId="{E3DB40D9-9E37-4A21-9A43-48AF5F411A6F}" srcOrd="2" destOrd="0" presId="urn:microsoft.com/office/officeart/2018/2/layout/IconLabelDescriptionList"/>
    <dgm:cxn modelId="{D97CFF35-CDE6-4160-B60B-0A02307B56EB}" type="presParOf" srcId="{7E26F99D-94A3-497E-A191-93BB8CCFB039}" destId="{37D4E8D3-7589-4AC6-AB3B-16352DC668EF}" srcOrd="3" destOrd="0" presId="urn:microsoft.com/office/officeart/2018/2/layout/IconLabelDescriptionList"/>
    <dgm:cxn modelId="{D65980EF-8507-4283-B94A-77CF4AE7798A}" type="presParOf" srcId="{7E26F99D-94A3-497E-A191-93BB8CCFB039}" destId="{649CE82E-1B7F-4EAB-B5EA-4AE09AD251C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51BB3D-547E-43BB-88F9-317826EDBCA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AE443BC-19D0-4A57-B86D-FBD081032955}">
      <dgm:prSet custT="1"/>
      <dgm:spPr/>
      <dgm:t>
        <a:bodyPr/>
        <a:lstStyle/>
        <a:p>
          <a:pPr>
            <a:lnSpc>
              <a:spcPct val="100000"/>
            </a:lnSpc>
            <a:defRPr b="1"/>
          </a:pPr>
          <a:r>
            <a:rPr lang="en-US" sz="1800"/>
            <a:t>EAP changing from value-add to optional rider through Employee Benefits Trust</a:t>
          </a:r>
        </a:p>
      </dgm:t>
    </dgm:pt>
    <dgm:pt modelId="{7D2BD85B-E2DB-4784-9F34-1EC4C4ECC1D2}" type="parTrans" cxnId="{C53DC48C-E99A-4554-A136-901B5602A4BC}">
      <dgm:prSet/>
      <dgm:spPr/>
      <dgm:t>
        <a:bodyPr/>
        <a:lstStyle/>
        <a:p>
          <a:endParaRPr lang="en-US"/>
        </a:p>
      </dgm:t>
    </dgm:pt>
    <dgm:pt modelId="{23CDA01E-1D0E-4330-B5E8-7845FEC6CCA3}" type="sibTrans" cxnId="{C53DC48C-E99A-4554-A136-901B5602A4BC}">
      <dgm:prSet/>
      <dgm:spPr/>
      <dgm:t>
        <a:bodyPr/>
        <a:lstStyle/>
        <a:p>
          <a:endParaRPr lang="en-US"/>
        </a:p>
      </dgm:t>
    </dgm:pt>
    <dgm:pt modelId="{1B42AB14-EF3D-465F-ADC8-22CC2E9AE54B}">
      <dgm:prSet custT="1"/>
      <dgm:spPr/>
      <dgm:t>
        <a:bodyPr/>
        <a:lstStyle/>
        <a:p>
          <a:pPr>
            <a:lnSpc>
              <a:spcPct val="100000"/>
            </a:lnSpc>
            <a:defRPr b="1"/>
          </a:pPr>
          <a:r>
            <a:rPr lang="en-US" sz="1800"/>
            <a:t>Financial Pressures</a:t>
          </a:r>
        </a:p>
      </dgm:t>
    </dgm:pt>
    <dgm:pt modelId="{63640D9E-63B8-4D80-A73C-3E2BF1E5D44D}" type="parTrans" cxnId="{ECBD76DC-B99A-48FF-80AC-C94CA6CECF54}">
      <dgm:prSet/>
      <dgm:spPr/>
      <dgm:t>
        <a:bodyPr/>
        <a:lstStyle/>
        <a:p>
          <a:endParaRPr lang="en-US"/>
        </a:p>
      </dgm:t>
    </dgm:pt>
    <dgm:pt modelId="{3717F637-823D-4944-BAFD-A17291499447}" type="sibTrans" cxnId="{ECBD76DC-B99A-48FF-80AC-C94CA6CECF54}">
      <dgm:prSet/>
      <dgm:spPr/>
      <dgm:t>
        <a:bodyPr/>
        <a:lstStyle/>
        <a:p>
          <a:endParaRPr lang="en-US"/>
        </a:p>
      </dgm:t>
    </dgm:pt>
    <dgm:pt modelId="{45767E25-B91E-4A77-AAFD-DF711AE60070}">
      <dgm:prSet custT="1"/>
      <dgm:spPr/>
      <dgm:t>
        <a:bodyPr/>
        <a:lstStyle/>
        <a:p>
          <a:pPr>
            <a:lnSpc>
              <a:spcPct val="100000"/>
            </a:lnSpc>
          </a:pPr>
          <a:r>
            <a:rPr lang="en-US" sz="1800"/>
            <a:t>Financial pressures  mean departments are understaffed</a:t>
          </a:r>
        </a:p>
      </dgm:t>
    </dgm:pt>
    <dgm:pt modelId="{4E20874D-3E13-43D1-B00A-CB2BA7760F79}" type="parTrans" cxnId="{3DB77EF8-CFF6-4D76-9ED3-CFD8D33A5D98}">
      <dgm:prSet/>
      <dgm:spPr/>
      <dgm:t>
        <a:bodyPr/>
        <a:lstStyle/>
        <a:p>
          <a:endParaRPr lang="en-US"/>
        </a:p>
      </dgm:t>
    </dgm:pt>
    <dgm:pt modelId="{A1CADA19-3648-420E-B667-CFB5292EC775}" type="sibTrans" cxnId="{3DB77EF8-CFF6-4D76-9ED3-CFD8D33A5D98}">
      <dgm:prSet/>
      <dgm:spPr/>
      <dgm:t>
        <a:bodyPr/>
        <a:lstStyle/>
        <a:p>
          <a:endParaRPr lang="en-US"/>
        </a:p>
      </dgm:t>
    </dgm:pt>
    <dgm:pt modelId="{CA42F843-8441-4EA6-9F99-D83D66B0B3B0}">
      <dgm:prSet custT="1"/>
      <dgm:spPr/>
      <dgm:t>
        <a:bodyPr/>
        <a:lstStyle/>
        <a:p>
          <a:pPr>
            <a:lnSpc>
              <a:spcPct val="100000"/>
            </a:lnSpc>
          </a:pPr>
          <a:r>
            <a:rPr lang="en-US" sz="1800"/>
            <a:t>Rising PTSD claims = Higher Work Comp Premiums</a:t>
          </a:r>
        </a:p>
        <a:p>
          <a:pPr>
            <a:lnSpc>
              <a:spcPct val="100000"/>
            </a:lnSpc>
          </a:pPr>
          <a:r>
            <a:rPr lang="en-US" sz="1800"/>
            <a:t>More professionals in need of support – translates to greater potential liability risk</a:t>
          </a:r>
        </a:p>
      </dgm:t>
    </dgm:pt>
    <dgm:pt modelId="{CA34F505-3907-4F5D-85D1-B4708D6FB472}" type="parTrans" cxnId="{3DA67401-DDF4-4215-90C8-774EFB11FB4C}">
      <dgm:prSet/>
      <dgm:spPr/>
      <dgm:t>
        <a:bodyPr/>
        <a:lstStyle/>
        <a:p>
          <a:endParaRPr lang="en-US"/>
        </a:p>
      </dgm:t>
    </dgm:pt>
    <dgm:pt modelId="{4E9E79C4-0389-4A0F-ACF8-29FCB1E2F1FF}" type="sibTrans" cxnId="{3DA67401-DDF4-4215-90C8-774EFB11FB4C}">
      <dgm:prSet/>
      <dgm:spPr/>
      <dgm:t>
        <a:bodyPr/>
        <a:lstStyle/>
        <a:p>
          <a:endParaRPr lang="en-US"/>
        </a:p>
      </dgm:t>
    </dgm:pt>
    <dgm:pt modelId="{5AD2B818-BDC2-40DB-A52A-56CF95EEF89B}">
      <dgm:prSet custT="1"/>
      <dgm:spPr/>
      <dgm:t>
        <a:bodyPr/>
        <a:lstStyle/>
        <a:p>
          <a:pPr>
            <a:lnSpc>
              <a:spcPct val="100000"/>
            </a:lnSpc>
            <a:defRPr b="1"/>
          </a:pPr>
          <a:r>
            <a:rPr lang="en-US" sz="1800"/>
            <a:t>Great Need for Mental Health &amp; Wellness Resources</a:t>
          </a:r>
        </a:p>
      </dgm:t>
    </dgm:pt>
    <dgm:pt modelId="{6F8D44BC-7F6F-4F24-9466-D9F88D5E1AC2}" type="parTrans" cxnId="{8EAE1F5C-2949-4BEB-8BE5-3267675D6F4E}">
      <dgm:prSet/>
      <dgm:spPr/>
      <dgm:t>
        <a:bodyPr/>
        <a:lstStyle/>
        <a:p>
          <a:endParaRPr lang="en-US"/>
        </a:p>
      </dgm:t>
    </dgm:pt>
    <dgm:pt modelId="{66794026-47C6-454B-8689-0242BCDC7C6B}" type="sibTrans" cxnId="{8EAE1F5C-2949-4BEB-8BE5-3267675D6F4E}">
      <dgm:prSet/>
      <dgm:spPr/>
      <dgm:t>
        <a:bodyPr/>
        <a:lstStyle/>
        <a:p>
          <a:endParaRPr lang="en-US"/>
        </a:p>
      </dgm:t>
    </dgm:pt>
    <dgm:pt modelId="{A1F91031-E519-40CD-B067-DBFC6E62ADD9}" type="pres">
      <dgm:prSet presAssocID="{A351BB3D-547E-43BB-88F9-317826EDBCA9}" presName="root" presStyleCnt="0">
        <dgm:presLayoutVars>
          <dgm:dir/>
          <dgm:resizeHandles val="exact"/>
        </dgm:presLayoutVars>
      </dgm:prSet>
      <dgm:spPr/>
    </dgm:pt>
    <dgm:pt modelId="{0E1DAFF2-2FBB-45E5-9D56-F3E42925293B}" type="pres">
      <dgm:prSet presAssocID="{CAE443BC-19D0-4A57-B86D-FBD081032955}" presName="compNode" presStyleCnt="0"/>
      <dgm:spPr/>
    </dgm:pt>
    <dgm:pt modelId="{62BE4086-C5DF-4E35-8708-5B5A10E708AB}" type="pres">
      <dgm:prSet presAssocID="{CAE443BC-19D0-4A57-B86D-FBD08103295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rain in head"/>
        </a:ext>
      </dgm:extLst>
    </dgm:pt>
    <dgm:pt modelId="{50309CCD-875C-44A7-B4C9-5DEC902E06A5}" type="pres">
      <dgm:prSet presAssocID="{CAE443BC-19D0-4A57-B86D-FBD081032955}" presName="iconSpace" presStyleCnt="0"/>
      <dgm:spPr/>
    </dgm:pt>
    <dgm:pt modelId="{303FE252-1E42-409F-98A0-68D18D2B96FD}" type="pres">
      <dgm:prSet presAssocID="{CAE443BC-19D0-4A57-B86D-FBD081032955}" presName="parTx" presStyleLbl="revTx" presStyleIdx="0" presStyleCnt="6" custLinFactNeighborX="-418" custLinFactNeighborY="24734">
        <dgm:presLayoutVars>
          <dgm:chMax val="0"/>
          <dgm:chPref val="0"/>
        </dgm:presLayoutVars>
      </dgm:prSet>
      <dgm:spPr/>
    </dgm:pt>
    <dgm:pt modelId="{877AF8E4-FEBF-49DD-B3A3-85C30A592B92}" type="pres">
      <dgm:prSet presAssocID="{CAE443BC-19D0-4A57-B86D-FBD081032955}" presName="txSpace" presStyleCnt="0"/>
      <dgm:spPr/>
    </dgm:pt>
    <dgm:pt modelId="{96E4411A-0B5F-427C-8991-85AC6291CAD0}" type="pres">
      <dgm:prSet presAssocID="{CAE443BC-19D0-4A57-B86D-FBD081032955}" presName="desTx" presStyleLbl="revTx" presStyleIdx="1" presStyleCnt="6">
        <dgm:presLayoutVars/>
      </dgm:prSet>
      <dgm:spPr/>
    </dgm:pt>
    <dgm:pt modelId="{04213313-DC01-438D-B0E7-41AADC4AF316}" type="pres">
      <dgm:prSet presAssocID="{23CDA01E-1D0E-4330-B5E8-7845FEC6CCA3}" presName="sibTrans" presStyleCnt="0"/>
      <dgm:spPr/>
    </dgm:pt>
    <dgm:pt modelId="{B4B4A583-977B-40E3-831C-3C21551218BA}" type="pres">
      <dgm:prSet presAssocID="{1B42AB14-EF3D-465F-ADC8-22CC2E9AE54B}" presName="compNode" presStyleCnt="0"/>
      <dgm:spPr/>
    </dgm:pt>
    <dgm:pt modelId="{CE07C9C9-099C-4353-A97F-00185E3EED7B}" type="pres">
      <dgm:prSet presAssocID="{1B42AB14-EF3D-465F-ADC8-22CC2E9AE54B}" presName="iconRect" presStyleLbl="node1" presStyleIdx="1" presStyleCnt="3" custAng="0" custScaleX="91776" custScaleY="11134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77A51C90-536A-4707-BC9F-E2BB8A4A67E6}" type="pres">
      <dgm:prSet presAssocID="{1B42AB14-EF3D-465F-ADC8-22CC2E9AE54B}" presName="iconSpace" presStyleCnt="0"/>
      <dgm:spPr/>
    </dgm:pt>
    <dgm:pt modelId="{B534ED80-1630-4A0A-BEC8-72A3BE2B1F04}" type="pres">
      <dgm:prSet presAssocID="{1B42AB14-EF3D-465F-ADC8-22CC2E9AE54B}" presName="parTx" presStyleLbl="revTx" presStyleIdx="2" presStyleCnt="6" custScaleY="131924" custLinFactNeighborX="-5280" custLinFactNeighborY="32432">
        <dgm:presLayoutVars>
          <dgm:chMax val="0"/>
          <dgm:chPref val="0"/>
        </dgm:presLayoutVars>
      </dgm:prSet>
      <dgm:spPr/>
    </dgm:pt>
    <dgm:pt modelId="{6B2B00DD-FEF6-42CD-A017-ED3F0FAA6655}" type="pres">
      <dgm:prSet presAssocID="{1B42AB14-EF3D-465F-ADC8-22CC2E9AE54B}" presName="txSpace" presStyleCnt="0"/>
      <dgm:spPr/>
    </dgm:pt>
    <dgm:pt modelId="{E5F7BCD6-A552-490A-834A-C7BD9EABAD57}" type="pres">
      <dgm:prSet presAssocID="{1B42AB14-EF3D-465F-ADC8-22CC2E9AE54B}" presName="desTx" presStyleLbl="revTx" presStyleIdx="3" presStyleCnt="6" custScaleX="109813" custScaleY="111277">
        <dgm:presLayoutVars/>
      </dgm:prSet>
      <dgm:spPr/>
    </dgm:pt>
    <dgm:pt modelId="{DDEC2F38-2E2F-498E-B31E-E2B9775F3C85}" type="pres">
      <dgm:prSet presAssocID="{3717F637-823D-4944-BAFD-A17291499447}" presName="sibTrans" presStyleCnt="0"/>
      <dgm:spPr/>
    </dgm:pt>
    <dgm:pt modelId="{7E26F99D-94A3-497E-A191-93BB8CCFB039}" type="pres">
      <dgm:prSet presAssocID="{5AD2B818-BDC2-40DB-A52A-56CF95EEF89B}" presName="compNode" presStyleCnt="0"/>
      <dgm:spPr/>
    </dgm:pt>
    <dgm:pt modelId="{2D383B24-6679-4114-8820-588F618EA4A1}" type="pres">
      <dgm:prSet presAssocID="{5AD2B818-BDC2-40DB-A52A-56CF95EEF89B}"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ethoscope"/>
        </a:ext>
      </dgm:extLst>
    </dgm:pt>
    <dgm:pt modelId="{020B3E22-202C-45E1-8EE1-4E851B6271C3}" type="pres">
      <dgm:prSet presAssocID="{5AD2B818-BDC2-40DB-A52A-56CF95EEF89B}" presName="iconSpace" presStyleCnt="0"/>
      <dgm:spPr/>
    </dgm:pt>
    <dgm:pt modelId="{E3DB40D9-9E37-4A21-9A43-48AF5F411A6F}" type="pres">
      <dgm:prSet presAssocID="{5AD2B818-BDC2-40DB-A52A-56CF95EEF89B}" presName="parTx" presStyleLbl="revTx" presStyleIdx="4" presStyleCnt="6" custScaleX="108510" custScaleY="72691">
        <dgm:presLayoutVars>
          <dgm:chMax val="0"/>
          <dgm:chPref val="0"/>
        </dgm:presLayoutVars>
      </dgm:prSet>
      <dgm:spPr/>
    </dgm:pt>
    <dgm:pt modelId="{37D4E8D3-7589-4AC6-AB3B-16352DC668EF}" type="pres">
      <dgm:prSet presAssocID="{5AD2B818-BDC2-40DB-A52A-56CF95EEF89B}" presName="txSpace" presStyleCnt="0"/>
      <dgm:spPr/>
    </dgm:pt>
    <dgm:pt modelId="{649CE82E-1B7F-4EAB-B5EA-4AE09AD251C5}" type="pres">
      <dgm:prSet presAssocID="{5AD2B818-BDC2-40DB-A52A-56CF95EEF89B}" presName="desTx" presStyleLbl="revTx" presStyleIdx="5" presStyleCnt="6">
        <dgm:presLayoutVars/>
      </dgm:prSet>
      <dgm:spPr/>
    </dgm:pt>
  </dgm:ptLst>
  <dgm:cxnLst>
    <dgm:cxn modelId="{3DA67401-DDF4-4215-90C8-774EFB11FB4C}" srcId="{1B42AB14-EF3D-465F-ADC8-22CC2E9AE54B}" destId="{CA42F843-8441-4EA6-9F99-D83D66B0B3B0}" srcOrd="1" destOrd="0" parTransId="{CA34F505-3907-4F5D-85D1-B4708D6FB472}" sibTransId="{4E9E79C4-0389-4A0F-ACF8-29FCB1E2F1FF}"/>
    <dgm:cxn modelId="{6849260F-4320-41B1-8E56-E7637CBBE983}" type="presOf" srcId="{CA42F843-8441-4EA6-9F99-D83D66B0B3B0}" destId="{E5F7BCD6-A552-490A-834A-C7BD9EABAD57}" srcOrd="0" destOrd="1" presId="urn:microsoft.com/office/officeart/2018/2/layout/IconLabelDescriptionList"/>
    <dgm:cxn modelId="{415EA81A-4665-4EC7-A941-8DF4F0FF3958}" type="presOf" srcId="{5AD2B818-BDC2-40DB-A52A-56CF95EEF89B}" destId="{E3DB40D9-9E37-4A21-9A43-48AF5F411A6F}" srcOrd="0" destOrd="0" presId="urn:microsoft.com/office/officeart/2018/2/layout/IconLabelDescriptionList"/>
    <dgm:cxn modelId="{124B3239-C9E3-407E-9F4F-963AA51D7301}" type="presOf" srcId="{1B42AB14-EF3D-465F-ADC8-22CC2E9AE54B}" destId="{B534ED80-1630-4A0A-BEC8-72A3BE2B1F04}" srcOrd="0" destOrd="0" presId="urn:microsoft.com/office/officeart/2018/2/layout/IconLabelDescriptionList"/>
    <dgm:cxn modelId="{8EAE1F5C-2949-4BEB-8BE5-3267675D6F4E}" srcId="{A351BB3D-547E-43BB-88F9-317826EDBCA9}" destId="{5AD2B818-BDC2-40DB-A52A-56CF95EEF89B}" srcOrd="2" destOrd="0" parTransId="{6F8D44BC-7F6F-4F24-9466-D9F88D5E1AC2}" sibTransId="{66794026-47C6-454B-8689-0242BCDC7C6B}"/>
    <dgm:cxn modelId="{C53DC48C-E99A-4554-A136-901B5602A4BC}" srcId="{A351BB3D-547E-43BB-88F9-317826EDBCA9}" destId="{CAE443BC-19D0-4A57-B86D-FBD081032955}" srcOrd="0" destOrd="0" parTransId="{7D2BD85B-E2DB-4784-9F34-1EC4C4ECC1D2}" sibTransId="{23CDA01E-1D0E-4330-B5E8-7845FEC6CCA3}"/>
    <dgm:cxn modelId="{05CBDBB3-FFE7-4799-9E81-7D8446641E23}" type="presOf" srcId="{45767E25-B91E-4A77-AAFD-DF711AE60070}" destId="{E5F7BCD6-A552-490A-834A-C7BD9EABAD57}" srcOrd="0" destOrd="0" presId="urn:microsoft.com/office/officeart/2018/2/layout/IconLabelDescriptionList"/>
    <dgm:cxn modelId="{151C70B6-5A96-4A8B-9083-9D9095C1A3ED}" type="presOf" srcId="{A351BB3D-547E-43BB-88F9-317826EDBCA9}" destId="{A1F91031-E519-40CD-B067-DBFC6E62ADD9}" srcOrd="0" destOrd="0" presId="urn:microsoft.com/office/officeart/2018/2/layout/IconLabelDescriptionList"/>
    <dgm:cxn modelId="{ECBD76DC-B99A-48FF-80AC-C94CA6CECF54}" srcId="{A351BB3D-547E-43BB-88F9-317826EDBCA9}" destId="{1B42AB14-EF3D-465F-ADC8-22CC2E9AE54B}" srcOrd="1" destOrd="0" parTransId="{63640D9E-63B8-4D80-A73C-3E2BF1E5D44D}" sibTransId="{3717F637-823D-4944-BAFD-A17291499447}"/>
    <dgm:cxn modelId="{E196F9E6-A586-4C38-87D8-AC7E7B0EE4EE}" type="presOf" srcId="{CAE443BC-19D0-4A57-B86D-FBD081032955}" destId="{303FE252-1E42-409F-98A0-68D18D2B96FD}" srcOrd="0" destOrd="0" presId="urn:microsoft.com/office/officeart/2018/2/layout/IconLabelDescriptionList"/>
    <dgm:cxn modelId="{3DB77EF8-CFF6-4D76-9ED3-CFD8D33A5D98}" srcId="{1B42AB14-EF3D-465F-ADC8-22CC2E9AE54B}" destId="{45767E25-B91E-4A77-AAFD-DF711AE60070}" srcOrd="0" destOrd="0" parTransId="{4E20874D-3E13-43D1-B00A-CB2BA7760F79}" sibTransId="{A1CADA19-3648-420E-B667-CFB5292EC775}"/>
    <dgm:cxn modelId="{08348C43-2BB1-4F64-AF53-0B5963A2D096}" type="presParOf" srcId="{A1F91031-E519-40CD-B067-DBFC6E62ADD9}" destId="{0E1DAFF2-2FBB-45E5-9D56-F3E42925293B}" srcOrd="0" destOrd="0" presId="urn:microsoft.com/office/officeart/2018/2/layout/IconLabelDescriptionList"/>
    <dgm:cxn modelId="{44634271-94D9-456D-95C8-6E5AFBFB37E3}" type="presParOf" srcId="{0E1DAFF2-2FBB-45E5-9D56-F3E42925293B}" destId="{62BE4086-C5DF-4E35-8708-5B5A10E708AB}" srcOrd="0" destOrd="0" presId="urn:microsoft.com/office/officeart/2018/2/layout/IconLabelDescriptionList"/>
    <dgm:cxn modelId="{420DE376-0F6E-4D15-8832-D3A419E19609}" type="presParOf" srcId="{0E1DAFF2-2FBB-45E5-9D56-F3E42925293B}" destId="{50309CCD-875C-44A7-B4C9-5DEC902E06A5}" srcOrd="1" destOrd="0" presId="urn:microsoft.com/office/officeart/2018/2/layout/IconLabelDescriptionList"/>
    <dgm:cxn modelId="{998C66DD-67C4-4183-ACCE-DB77293EF9FE}" type="presParOf" srcId="{0E1DAFF2-2FBB-45E5-9D56-F3E42925293B}" destId="{303FE252-1E42-409F-98A0-68D18D2B96FD}" srcOrd="2" destOrd="0" presId="urn:microsoft.com/office/officeart/2018/2/layout/IconLabelDescriptionList"/>
    <dgm:cxn modelId="{7576436F-1F50-46DF-941A-0C643E6888B3}" type="presParOf" srcId="{0E1DAFF2-2FBB-45E5-9D56-F3E42925293B}" destId="{877AF8E4-FEBF-49DD-B3A3-85C30A592B92}" srcOrd="3" destOrd="0" presId="urn:microsoft.com/office/officeart/2018/2/layout/IconLabelDescriptionList"/>
    <dgm:cxn modelId="{5F2F0AA6-BE81-4402-B34C-DE2EDB969532}" type="presParOf" srcId="{0E1DAFF2-2FBB-45E5-9D56-F3E42925293B}" destId="{96E4411A-0B5F-427C-8991-85AC6291CAD0}" srcOrd="4" destOrd="0" presId="urn:microsoft.com/office/officeart/2018/2/layout/IconLabelDescriptionList"/>
    <dgm:cxn modelId="{A1DEE6D9-2343-43B6-A61A-7CDE1382B673}" type="presParOf" srcId="{A1F91031-E519-40CD-B067-DBFC6E62ADD9}" destId="{04213313-DC01-438D-B0E7-41AADC4AF316}" srcOrd="1" destOrd="0" presId="urn:microsoft.com/office/officeart/2018/2/layout/IconLabelDescriptionList"/>
    <dgm:cxn modelId="{72D5CBB6-F8F1-4C50-B7AF-811BFD0FB74A}" type="presParOf" srcId="{A1F91031-E519-40CD-B067-DBFC6E62ADD9}" destId="{B4B4A583-977B-40E3-831C-3C21551218BA}" srcOrd="2" destOrd="0" presId="urn:microsoft.com/office/officeart/2018/2/layout/IconLabelDescriptionList"/>
    <dgm:cxn modelId="{AD02D9C8-1465-4C00-AEC5-24C7F9741130}" type="presParOf" srcId="{B4B4A583-977B-40E3-831C-3C21551218BA}" destId="{CE07C9C9-099C-4353-A97F-00185E3EED7B}" srcOrd="0" destOrd="0" presId="urn:microsoft.com/office/officeart/2018/2/layout/IconLabelDescriptionList"/>
    <dgm:cxn modelId="{805B7C38-1188-4FD5-90B6-E83C0DDB4B96}" type="presParOf" srcId="{B4B4A583-977B-40E3-831C-3C21551218BA}" destId="{77A51C90-536A-4707-BC9F-E2BB8A4A67E6}" srcOrd="1" destOrd="0" presId="urn:microsoft.com/office/officeart/2018/2/layout/IconLabelDescriptionList"/>
    <dgm:cxn modelId="{6DC4F4DD-F8BF-488B-ABD7-699EEFF50944}" type="presParOf" srcId="{B4B4A583-977B-40E3-831C-3C21551218BA}" destId="{B534ED80-1630-4A0A-BEC8-72A3BE2B1F04}" srcOrd="2" destOrd="0" presId="urn:microsoft.com/office/officeart/2018/2/layout/IconLabelDescriptionList"/>
    <dgm:cxn modelId="{8FA26EF8-CCAF-4815-9A59-6381A7F482A8}" type="presParOf" srcId="{B4B4A583-977B-40E3-831C-3C21551218BA}" destId="{6B2B00DD-FEF6-42CD-A017-ED3F0FAA6655}" srcOrd="3" destOrd="0" presId="urn:microsoft.com/office/officeart/2018/2/layout/IconLabelDescriptionList"/>
    <dgm:cxn modelId="{CE05B7BC-BDF8-4332-9BC7-C2CB39E35467}" type="presParOf" srcId="{B4B4A583-977B-40E3-831C-3C21551218BA}" destId="{E5F7BCD6-A552-490A-834A-C7BD9EABAD57}" srcOrd="4" destOrd="0" presId="urn:microsoft.com/office/officeart/2018/2/layout/IconLabelDescriptionList"/>
    <dgm:cxn modelId="{12129A06-830E-4EC3-B7CD-F16242FC210C}" type="presParOf" srcId="{A1F91031-E519-40CD-B067-DBFC6E62ADD9}" destId="{DDEC2F38-2E2F-498E-B31E-E2B9775F3C85}" srcOrd="3" destOrd="0" presId="urn:microsoft.com/office/officeart/2018/2/layout/IconLabelDescriptionList"/>
    <dgm:cxn modelId="{57ABE3C2-A1E9-43E9-8544-8B5086433779}" type="presParOf" srcId="{A1F91031-E519-40CD-B067-DBFC6E62ADD9}" destId="{7E26F99D-94A3-497E-A191-93BB8CCFB039}" srcOrd="4" destOrd="0" presId="urn:microsoft.com/office/officeart/2018/2/layout/IconLabelDescriptionList"/>
    <dgm:cxn modelId="{64CC62C7-9637-4EB9-8696-B1BF0087E8CD}" type="presParOf" srcId="{7E26F99D-94A3-497E-A191-93BB8CCFB039}" destId="{2D383B24-6679-4114-8820-588F618EA4A1}" srcOrd="0" destOrd="0" presId="urn:microsoft.com/office/officeart/2018/2/layout/IconLabelDescriptionList"/>
    <dgm:cxn modelId="{4E6448C8-518A-443B-9A21-E70C3301BD67}" type="presParOf" srcId="{7E26F99D-94A3-497E-A191-93BB8CCFB039}" destId="{020B3E22-202C-45E1-8EE1-4E851B6271C3}" srcOrd="1" destOrd="0" presId="urn:microsoft.com/office/officeart/2018/2/layout/IconLabelDescriptionList"/>
    <dgm:cxn modelId="{4FF6F2D8-554A-494E-B436-950325A322B7}" type="presParOf" srcId="{7E26F99D-94A3-497E-A191-93BB8CCFB039}" destId="{E3DB40D9-9E37-4A21-9A43-48AF5F411A6F}" srcOrd="2" destOrd="0" presId="urn:microsoft.com/office/officeart/2018/2/layout/IconLabelDescriptionList"/>
    <dgm:cxn modelId="{D97CFF35-CDE6-4160-B60B-0A02307B56EB}" type="presParOf" srcId="{7E26F99D-94A3-497E-A191-93BB8CCFB039}" destId="{37D4E8D3-7589-4AC6-AB3B-16352DC668EF}" srcOrd="3" destOrd="0" presId="urn:microsoft.com/office/officeart/2018/2/layout/IconLabelDescriptionList"/>
    <dgm:cxn modelId="{D65980EF-8507-4283-B94A-77CF4AE7798A}" type="presParOf" srcId="{7E26F99D-94A3-497E-A191-93BB8CCFB039}" destId="{649CE82E-1B7F-4EAB-B5EA-4AE09AD251C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A4440-EA97-4AC2-B37B-5BDE8D5BDB7B}">
      <dsp:nvSpPr>
        <dsp:cNvPr id="0" name=""/>
        <dsp:cNvSpPr/>
      </dsp:nvSpPr>
      <dsp:spPr>
        <a:xfrm>
          <a:off x="3087" y="428744"/>
          <a:ext cx="1856747" cy="74269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Early Intervention and Prevention</a:t>
          </a:r>
        </a:p>
      </dsp:txBody>
      <dsp:txXfrm>
        <a:off x="3087" y="428744"/>
        <a:ext cx="1856747" cy="742698"/>
      </dsp:txXfrm>
    </dsp:sp>
    <dsp:sp modelId="{B267A39F-6D87-44F1-B889-8463F01E8355}">
      <dsp:nvSpPr>
        <dsp:cNvPr id="0" name=""/>
        <dsp:cNvSpPr/>
      </dsp:nvSpPr>
      <dsp:spPr>
        <a:xfrm>
          <a:off x="3087" y="1171443"/>
          <a:ext cx="1856747" cy="281088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Tx/>
            <a:buNone/>
          </a:pPr>
          <a:r>
            <a:rPr lang="en-US" sz="1800" kern="1200"/>
            <a:t>  Online programs can facilitate early intervention and prevention of more serious mental health issue</a:t>
          </a:r>
        </a:p>
      </dsp:txBody>
      <dsp:txXfrm>
        <a:off x="3087" y="1171443"/>
        <a:ext cx="1856747" cy="2810880"/>
      </dsp:txXfrm>
    </dsp:sp>
    <dsp:sp modelId="{5EE2A429-ED4F-43A5-A740-3EFE5CA3A88C}">
      <dsp:nvSpPr>
        <dsp:cNvPr id="0" name=""/>
        <dsp:cNvSpPr/>
      </dsp:nvSpPr>
      <dsp:spPr>
        <a:xfrm>
          <a:off x="2119779" y="428744"/>
          <a:ext cx="1856747" cy="74269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Tailored Support</a:t>
          </a:r>
        </a:p>
      </dsp:txBody>
      <dsp:txXfrm>
        <a:off x="2119779" y="428744"/>
        <a:ext cx="1856747" cy="742698"/>
      </dsp:txXfrm>
    </dsp:sp>
    <dsp:sp modelId="{1EB66BAD-E57D-418F-B512-106BC91CD3DC}">
      <dsp:nvSpPr>
        <dsp:cNvPr id="0" name=""/>
        <dsp:cNvSpPr/>
      </dsp:nvSpPr>
      <dsp:spPr>
        <a:xfrm>
          <a:off x="2119779" y="1171443"/>
          <a:ext cx="1856747" cy="281088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a:t>	Cater specifically to the unique mental health needs and challenges of First Responders</a:t>
          </a:r>
        </a:p>
      </dsp:txBody>
      <dsp:txXfrm>
        <a:off x="2119779" y="1171443"/>
        <a:ext cx="1856747" cy="2810880"/>
      </dsp:txXfrm>
    </dsp:sp>
    <dsp:sp modelId="{D2FBFA14-1BCE-4C09-8294-C6A799A9E827}">
      <dsp:nvSpPr>
        <dsp:cNvPr id="0" name=""/>
        <dsp:cNvSpPr/>
      </dsp:nvSpPr>
      <dsp:spPr>
        <a:xfrm>
          <a:off x="4236471" y="428744"/>
          <a:ext cx="1856747" cy="74269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Education and Training</a:t>
          </a:r>
        </a:p>
      </dsp:txBody>
      <dsp:txXfrm>
        <a:off x="4236471" y="428744"/>
        <a:ext cx="1856747" cy="742698"/>
      </dsp:txXfrm>
    </dsp:sp>
    <dsp:sp modelId="{CCAC02B8-619B-4AB0-A89D-FDB5E6836010}">
      <dsp:nvSpPr>
        <dsp:cNvPr id="0" name=""/>
        <dsp:cNvSpPr/>
      </dsp:nvSpPr>
      <dsp:spPr>
        <a:xfrm>
          <a:off x="4236471" y="1171443"/>
          <a:ext cx="1856747" cy="281088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Tx/>
            <a:buNone/>
          </a:pPr>
          <a:r>
            <a:rPr lang="en-US" sz="1800" kern="1200"/>
            <a:t>	</a:t>
          </a:r>
          <a:r>
            <a:rPr lang="en-US" sz="2000" kern="1200"/>
            <a:t>Equip First Responders with the tools they need to better manage their mental health</a:t>
          </a:r>
        </a:p>
      </dsp:txBody>
      <dsp:txXfrm>
        <a:off x="4236471" y="1171443"/>
        <a:ext cx="1856747" cy="2810880"/>
      </dsp:txXfrm>
    </dsp:sp>
    <dsp:sp modelId="{D1B55DCB-7DAE-4374-B10C-F05CEA2E218F}">
      <dsp:nvSpPr>
        <dsp:cNvPr id="0" name=""/>
        <dsp:cNvSpPr/>
      </dsp:nvSpPr>
      <dsp:spPr>
        <a:xfrm>
          <a:off x="6353162" y="428744"/>
          <a:ext cx="1856747" cy="742698"/>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Privacy</a:t>
          </a:r>
        </a:p>
      </dsp:txBody>
      <dsp:txXfrm>
        <a:off x="6353162" y="428744"/>
        <a:ext cx="1856747" cy="742698"/>
      </dsp:txXfrm>
    </dsp:sp>
    <dsp:sp modelId="{D433435A-DCC9-41A6-98E8-4C7161B57F01}">
      <dsp:nvSpPr>
        <dsp:cNvPr id="0" name=""/>
        <dsp:cNvSpPr/>
      </dsp:nvSpPr>
      <dsp:spPr>
        <a:xfrm>
          <a:off x="6353162" y="1171443"/>
          <a:ext cx="1856747" cy="281088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a:t>	</a:t>
          </a:r>
          <a:r>
            <a:rPr lang="en-US" sz="2000" kern="1200"/>
            <a:t>Some First Responders </a:t>
          </a:r>
          <a:r>
            <a:rPr lang="en-US" sz="1800" kern="1200"/>
            <a:t>may</a:t>
          </a:r>
          <a:r>
            <a:rPr lang="en-US" sz="2000" kern="1200"/>
            <a:t> be hesitant to seek help due to concerns with stigma and privacy</a:t>
          </a:r>
        </a:p>
      </dsp:txBody>
      <dsp:txXfrm>
        <a:off x="6353162" y="1171443"/>
        <a:ext cx="1856747"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8CB3B-B695-471E-A76F-CA1E3B7BD1C0}">
      <dsp:nvSpPr>
        <dsp:cNvPr id="0" name=""/>
        <dsp:cNvSpPr/>
      </dsp:nvSpPr>
      <dsp:spPr>
        <a:xfrm>
          <a:off x="0" y="459184"/>
          <a:ext cx="7879509" cy="435268"/>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D1548AA8-9617-4BBD-99D4-5C0976AB3D71}">
      <dsp:nvSpPr>
        <dsp:cNvPr id="0" name=""/>
        <dsp:cNvSpPr/>
      </dsp:nvSpPr>
      <dsp:spPr>
        <a:xfrm>
          <a:off x="233646" y="461109"/>
          <a:ext cx="425226" cy="4248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63CD6D-BCF4-4B06-A5CA-BF89B0ED7EFC}">
      <dsp:nvSpPr>
        <dsp:cNvPr id="0" name=""/>
        <dsp:cNvSpPr/>
      </dsp:nvSpPr>
      <dsp:spPr>
        <a:xfrm>
          <a:off x="879128" y="223716"/>
          <a:ext cx="6866938" cy="989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34" tIns="104734" rIns="104734" bIns="104734" numCol="1" spcCol="1270" anchor="ctr" anchorCtr="0">
          <a:noAutofit/>
        </a:bodyPr>
        <a:lstStyle/>
        <a:p>
          <a:pPr marL="0" lvl="0" indent="0" algn="l" defTabSz="800100">
            <a:lnSpc>
              <a:spcPct val="100000"/>
            </a:lnSpc>
            <a:spcBef>
              <a:spcPct val="0"/>
            </a:spcBef>
            <a:spcAft>
              <a:spcPct val="35000"/>
            </a:spcAft>
            <a:buNone/>
          </a:pPr>
          <a:r>
            <a:rPr lang="en-US" sz="1800" kern="1200"/>
            <a:t>The Platform demonstrates pool/league commitment to improve the health and well-being of State First Responders</a:t>
          </a:r>
        </a:p>
      </dsp:txBody>
      <dsp:txXfrm>
        <a:off x="879128" y="223716"/>
        <a:ext cx="6866938" cy="989616"/>
      </dsp:txXfrm>
    </dsp:sp>
    <dsp:sp modelId="{A0B29D6D-BEA4-4DD1-BEAF-3401D67AC95F}">
      <dsp:nvSpPr>
        <dsp:cNvPr id="0" name=""/>
        <dsp:cNvSpPr/>
      </dsp:nvSpPr>
      <dsp:spPr>
        <a:xfrm>
          <a:off x="0" y="1657253"/>
          <a:ext cx="7879509" cy="1119158"/>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D1659A7-8501-4DF1-AC25-1E9902D8A6C8}">
      <dsp:nvSpPr>
        <dsp:cNvPr id="0" name=""/>
        <dsp:cNvSpPr/>
      </dsp:nvSpPr>
      <dsp:spPr>
        <a:xfrm>
          <a:off x="233646" y="2040075"/>
          <a:ext cx="425226" cy="4248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B15441-4966-49FC-8DE1-4403F5812833}">
      <dsp:nvSpPr>
        <dsp:cNvPr id="0" name=""/>
        <dsp:cNvSpPr/>
      </dsp:nvSpPr>
      <dsp:spPr>
        <a:xfrm>
          <a:off x="834048" y="1821673"/>
          <a:ext cx="3545779" cy="989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34" tIns="104734" rIns="104734" bIns="104734" numCol="1" spcCol="1270" anchor="ctr" anchorCtr="0">
          <a:noAutofit/>
        </a:bodyPr>
        <a:lstStyle/>
        <a:p>
          <a:pPr marL="0" lvl="0" indent="0" algn="l" defTabSz="800100">
            <a:lnSpc>
              <a:spcPct val="100000"/>
            </a:lnSpc>
            <a:spcBef>
              <a:spcPct val="0"/>
            </a:spcBef>
            <a:spcAft>
              <a:spcPct val="35000"/>
            </a:spcAft>
            <a:buNone/>
          </a:pPr>
          <a:r>
            <a:rPr lang="en-US" sz="1800" kern="1200"/>
            <a:t>Allows Pools/Leagues the opportunity to:</a:t>
          </a:r>
        </a:p>
      </dsp:txBody>
      <dsp:txXfrm>
        <a:off x="834048" y="1821673"/>
        <a:ext cx="3545779" cy="989616"/>
      </dsp:txXfrm>
    </dsp:sp>
    <dsp:sp modelId="{39716333-B4F2-4309-9ED8-FD2FD9125DB0}">
      <dsp:nvSpPr>
        <dsp:cNvPr id="0" name=""/>
        <dsp:cNvSpPr/>
      </dsp:nvSpPr>
      <dsp:spPr>
        <a:xfrm>
          <a:off x="4401665" y="1642864"/>
          <a:ext cx="3321159" cy="1603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34" tIns="104734" rIns="104734" bIns="104734" numCol="1" spcCol="1270" anchor="ctr" anchorCtr="0">
          <a:noAutofit/>
        </a:bodyPr>
        <a:lstStyle/>
        <a:p>
          <a:pPr marL="0" lvl="0" indent="0" algn="l" defTabSz="800100">
            <a:lnSpc>
              <a:spcPct val="100000"/>
            </a:lnSpc>
            <a:spcBef>
              <a:spcPct val="0"/>
            </a:spcBef>
            <a:spcAft>
              <a:spcPct val="35000"/>
            </a:spcAft>
            <a:buNone/>
          </a:pPr>
          <a:r>
            <a:rPr lang="en-US" sz="1800" kern="1200"/>
            <a:t>Market the program at the </a:t>
          </a:r>
          <a:r>
            <a:rPr lang="en-US" sz="1800" b="1" kern="1200"/>
            <a:t>local/state level</a:t>
          </a:r>
          <a:endParaRPr lang="en-US" sz="1800" kern="1200"/>
        </a:p>
        <a:p>
          <a:pPr marL="0" lvl="0" indent="0" algn="l" defTabSz="800100">
            <a:lnSpc>
              <a:spcPct val="100000"/>
            </a:lnSpc>
            <a:spcBef>
              <a:spcPct val="0"/>
            </a:spcBef>
            <a:spcAft>
              <a:spcPct val="35000"/>
            </a:spcAft>
            <a:buNone/>
          </a:pPr>
          <a:r>
            <a:rPr lang="en-US" sz="1800" kern="1200"/>
            <a:t>Customize the site to </a:t>
          </a:r>
          <a:r>
            <a:rPr lang="en-US" sz="1800" b="1" kern="1200"/>
            <a:t>include additional resources</a:t>
          </a:r>
        </a:p>
        <a:p>
          <a:pPr marL="0" lvl="0" indent="0" algn="l" defTabSz="800100">
            <a:lnSpc>
              <a:spcPct val="100000"/>
            </a:lnSpc>
            <a:spcBef>
              <a:spcPct val="0"/>
            </a:spcBef>
            <a:spcAft>
              <a:spcPct val="35000"/>
            </a:spcAft>
            <a:buNone/>
          </a:pPr>
          <a:r>
            <a:rPr lang="en-US" sz="1800" kern="1200"/>
            <a:t>Customize the site to reflect MMA</a:t>
          </a:r>
          <a:r>
            <a:rPr lang="en-US" sz="1800" b="1" kern="1200"/>
            <a:t>’s branding</a:t>
          </a:r>
          <a:endParaRPr lang="en-US" sz="1800" kern="1200"/>
        </a:p>
        <a:p>
          <a:pPr marL="0" lvl="0" indent="0" algn="l" defTabSz="800100">
            <a:lnSpc>
              <a:spcPct val="100000"/>
            </a:lnSpc>
            <a:spcBef>
              <a:spcPct val="0"/>
            </a:spcBef>
            <a:spcAft>
              <a:spcPct val="35000"/>
            </a:spcAft>
            <a:buNone/>
          </a:pPr>
          <a:r>
            <a:rPr lang="en-US" sz="1800" kern="1200"/>
            <a:t>Obtain </a:t>
          </a:r>
          <a:r>
            <a:rPr lang="en-US" sz="1800" b="1" kern="1200"/>
            <a:t>usage analytics</a:t>
          </a:r>
          <a:endParaRPr lang="en-US" sz="1800" kern="1200"/>
        </a:p>
      </dsp:txBody>
      <dsp:txXfrm>
        <a:off x="4401665" y="1642864"/>
        <a:ext cx="3321159" cy="1603011"/>
      </dsp:txXfrm>
    </dsp:sp>
    <dsp:sp modelId="{47A3360A-831A-4D3F-9E76-9AECEA708896}">
      <dsp:nvSpPr>
        <dsp:cNvPr id="0" name=""/>
        <dsp:cNvSpPr/>
      </dsp:nvSpPr>
      <dsp:spPr>
        <a:xfrm>
          <a:off x="0" y="3664624"/>
          <a:ext cx="7879509" cy="237458"/>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CF48E6FC-4074-4A94-94A3-09B04DB43B8B}">
      <dsp:nvSpPr>
        <dsp:cNvPr id="0" name=""/>
        <dsp:cNvSpPr/>
      </dsp:nvSpPr>
      <dsp:spPr>
        <a:xfrm>
          <a:off x="267600" y="3544670"/>
          <a:ext cx="425226" cy="4112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922293-627D-4965-8216-8B1C219BB395}">
      <dsp:nvSpPr>
        <dsp:cNvPr id="0" name=""/>
        <dsp:cNvSpPr/>
      </dsp:nvSpPr>
      <dsp:spPr>
        <a:xfrm>
          <a:off x="881874" y="3641712"/>
          <a:ext cx="6866938" cy="958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90" tIns="101390" rIns="101390" bIns="101390" numCol="1" spcCol="1270" anchor="ctr" anchorCtr="0">
          <a:noAutofit/>
        </a:bodyPr>
        <a:lstStyle/>
        <a:p>
          <a:pPr marL="0" lvl="0" indent="0" algn="l" defTabSz="800100">
            <a:lnSpc>
              <a:spcPct val="100000"/>
            </a:lnSpc>
            <a:spcBef>
              <a:spcPct val="0"/>
            </a:spcBef>
            <a:spcAft>
              <a:spcPct val="35000"/>
            </a:spcAft>
            <a:buNone/>
          </a:pPr>
          <a:r>
            <a:rPr lang="en-US" sz="1800" kern="1200"/>
            <a:t>Investment: </a:t>
          </a:r>
        </a:p>
        <a:p>
          <a:pPr marL="0" lvl="0" indent="0" algn="l" defTabSz="800100">
            <a:lnSpc>
              <a:spcPct val="100000"/>
            </a:lnSpc>
            <a:spcBef>
              <a:spcPct val="0"/>
            </a:spcBef>
            <a:spcAft>
              <a:spcPct val="35000"/>
            </a:spcAft>
            <a:buNone/>
          </a:pPr>
          <a:r>
            <a:rPr lang="en-US" sz="1800" b="0" kern="1200"/>
            <a:t>$10,000/year for </a:t>
          </a:r>
          <a:r>
            <a:rPr lang="en-US" sz="1800" b="1" kern="1200"/>
            <a:t>Customized State Platform</a:t>
          </a:r>
        </a:p>
        <a:p>
          <a:pPr marL="0" lvl="0" indent="0" algn="l" defTabSz="800100">
            <a:lnSpc>
              <a:spcPct val="100000"/>
            </a:lnSpc>
            <a:spcBef>
              <a:spcPct val="0"/>
            </a:spcBef>
            <a:spcAft>
              <a:spcPct val="35000"/>
            </a:spcAft>
            <a:buNone/>
          </a:pPr>
          <a:r>
            <a:rPr lang="en-US" sz="1800" b="0" kern="1200"/>
            <a:t>$0</a:t>
          </a:r>
          <a:r>
            <a:rPr lang="en-US" sz="1800" b="1" kern="1200"/>
            <a:t> </a:t>
          </a:r>
          <a:r>
            <a:rPr lang="en-US" sz="1800" b="0" kern="1200"/>
            <a:t>for</a:t>
          </a:r>
          <a:r>
            <a:rPr lang="en-US" sz="1800" b="1" kern="1200"/>
            <a:t> National Platform (RISC Member Pools)</a:t>
          </a:r>
          <a:endParaRPr lang="en-US" sz="1800" kern="1200"/>
        </a:p>
      </dsp:txBody>
      <dsp:txXfrm>
        <a:off x="881874" y="3641712"/>
        <a:ext cx="6866938" cy="958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E4086-C5DF-4E35-8708-5B5A10E708AB}">
      <dsp:nvSpPr>
        <dsp:cNvPr id="0" name=""/>
        <dsp:cNvSpPr/>
      </dsp:nvSpPr>
      <dsp:spPr>
        <a:xfrm>
          <a:off x="9497" y="1949201"/>
          <a:ext cx="795089" cy="79508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3FE252-1E42-409F-98A0-68D18D2B96FD}">
      <dsp:nvSpPr>
        <dsp:cNvPr id="0" name=""/>
        <dsp:cNvSpPr/>
      </dsp:nvSpPr>
      <dsp:spPr>
        <a:xfrm>
          <a:off x="9497" y="2873592"/>
          <a:ext cx="2271685" cy="5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Limited Mental Health Resources Locally</a:t>
          </a:r>
        </a:p>
      </dsp:txBody>
      <dsp:txXfrm>
        <a:off x="9497" y="2873592"/>
        <a:ext cx="2271685" cy="592017"/>
      </dsp:txXfrm>
    </dsp:sp>
    <dsp:sp modelId="{96E4411A-0B5F-427C-8991-85AC6291CAD0}">
      <dsp:nvSpPr>
        <dsp:cNvPr id="0" name=""/>
        <dsp:cNvSpPr/>
      </dsp:nvSpPr>
      <dsp:spPr>
        <a:xfrm>
          <a:off x="9497" y="3525749"/>
          <a:ext cx="2271685" cy="1207255"/>
        </a:xfrm>
        <a:prstGeom prst="rect">
          <a:avLst/>
        </a:prstGeom>
        <a:noFill/>
        <a:ln>
          <a:noFill/>
        </a:ln>
        <a:effectLst/>
      </dsp:spPr>
      <dsp:style>
        <a:lnRef idx="0">
          <a:scrgbClr r="0" g="0" b="0"/>
        </a:lnRef>
        <a:fillRef idx="0">
          <a:scrgbClr r="0" g="0" b="0"/>
        </a:fillRef>
        <a:effectRef idx="0">
          <a:scrgbClr r="0" g="0" b="0"/>
        </a:effectRef>
        <a:fontRef idx="minor"/>
      </dsp:style>
    </dsp:sp>
    <dsp:sp modelId="{CE07C9C9-099C-4353-A97F-00185E3EED7B}">
      <dsp:nvSpPr>
        <dsp:cNvPr id="0" name=""/>
        <dsp:cNvSpPr/>
      </dsp:nvSpPr>
      <dsp:spPr>
        <a:xfrm>
          <a:off x="2820222" y="1892615"/>
          <a:ext cx="670345" cy="8852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34ED80-1630-4A0A-BEC8-72A3BE2B1F04}">
      <dsp:nvSpPr>
        <dsp:cNvPr id="0" name=""/>
        <dsp:cNvSpPr/>
      </dsp:nvSpPr>
      <dsp:spPr>
        <a:xfrm>
          <a:off x="2674877" y="2835307"/>
          <a:ext cx="2271685" cy="78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Increase in Workers’ Compensation Claims</a:t>
          </a:r>
        </a:p>
      </dsp:txBody>
      <dsp:txXfrm>
        <a:off x="2674877" y="2835307"/>
        <a:ext cx="2271685" cy="781012"/>
      </dsp:txXfrm>
    </dsp:sp>
    <dsp:sp modelId="{E5F7BCD6-A552-490A-834A-C7BD9EABAD57}">
      <dsp:nvSpPr>
        <dsp:cNvPr id="0" name=""/>
        <dsp:cNvSpPr/>
      </dsp:nvSpPr>
      <dsp:spPr>
        <a:xfrm>
          <a:off x="2678727" y="3446193"/>
          <a:ext cx="2494606" cy="134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endParaRPr lang="en-US" sz="1800" kern="1200"/>
        </a:p>
        <a:p>
          <a:pPr marL="0" lvl="0" indent="0" algn="l" defTabSz="800100">
            <a:lnSpc>
              <a:spcPct val="100000"/>
            </a:lnSpc>
            <a:spcBef>
              <a:spcPct val="0"/>
            </a:spcBef>
            <a:spcAft>
              <a:spcPct val="35000"/>
            </a:spcAft>
            <a:buNone/>
          </a:pPr>
          <a:r>
            <a:rPr lang="en-US" sz="1800" kern="1200"/>
            <a:t>Reported claims increased 468% after PTSD Presumption</a:t>
          </a:r>
        </a:p>
        <a:p>
          <a:pPr marL="0" lvl="0" indent="0" algn="l" defTabSz="800100">
            <a:lnSpc>
              <a:spcPct val="100000"/>
            </a:lnSpc>
            <a:spcBef>
              <a:spcPct val="0"/>
            </a:spcBef>
            <a:spcAft>
              <a:spcPct val="35000"/>
            </a:spcAft>
            <a:buNone/>
          </a:pPr>
          <a:r>
            <a:rPr lang="en-US" sz="1800" kern="1200"/>
            <a:t>Annual Average cost increased 538%</a:t>
          </a:r>
        </a:p>
      </dsp:txBody>
      <dsp:txXfrm>
        <a:off x="2678727" y="3446193"/>
        <a:ext cx="2494606" cy="1343397"/>
      </dsp:txXfrm>
    </dsp:sp>
    <dsp:sp modelId="{2D383B24-6679-4114-8820-588F618EA4A1}">
      <dsp:nvSpPr>
        <dsp:cNvPr id="0" name=""/>
        <dsp:cNvSpPr/>
      </dsp:nvSpPr>
      <dsp:spPr>
        <a:xfrm>
          <a:off x="5667539" y="1949201"/>
          <a:ext cx="795089" cy="79508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DB40D9-9E37-4A21-9A43-48AF5F411A6F}">
      <dsp:nvSpPr>
        <dsp:cNvPr id="0" name=""/>
        <dsp:cNvSpPr/>
      </dsp:nvSpPr>
      <dsp:spPr>
        <a:xfrm>
          <a:off x="5570878" y="2954429"/>
          <a:ext cx="2465006" cy="430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Increase in Behavioral services – Health Trust</a:t>
          </a:r>
        </a:p>
      </dsp:txBody>
      <dsp:txXfrm>
        <a:off x="5570878" y="2954429"/>
        <a:ext cx="2465006" cy="430343"/>
      </dsp:txXfrm>
    </dsp:sp>
    <dsp:sp modelId="{649CE82E-1B7F-4EAB-B5EA-4AE09AD251C5}">
      <dsp:nvSpPr>
        <dsp:cNvPr id="0" name=""/>
        <dsp:cNvSpPr/>
      </dsp:nvSpPr>
      <dsp:spPr>
        <a:xfrm>
          <a:off x="5667539" y="3525749"/>
          <a:ext cx="2271685" cy="12072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E4086-C5DF-4E35-8708-5B5A10E708AB}">
      <dsp:nvSpPr>
        <dsp:cNvPr id="0" name=""/>
        <dsp:cNvSpPr/>
      </dsp:nvSpPr>
      <dsp:spPr>
        <a:xfrm>
          <a:off x="7011" y="1691000"/>
          <a:ext cx="717646" cy="7176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3FE252-1E42-409F-98A0-68D18D2B96FD}">
      <dsp:nvSpPr>
        <dsp:cNvPr id="0" name=""/>
        <dsp:cNvSpPr/>
      </dsp:nvSpPr>
      <dsp:spPr>
        <a:xfrm>
          <a:off x="5842" y="2727585"/>
          <a:ext cx="2050417" cy="1766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Low utilization of Employee Assistance Program</a:t>
          </a:r>
        </a:p>
        <a:p>
          <a:pPr marL="0" lvl="0" indent="0" algn="l" defTabSz="800100">
            <a:lnSpc>
              <a:spcPct val="100000"/>
            </a:lnSpc>
            <a:spcBef>
              <a:spcPct val="0"/>
            </a:spcBef>
            <a:spcAft>
              <a:spcPct val="35000"/>
            </a:spcAft>
            <a:buNone/>
            <a:defRPr b="1"/>
          </a:pPr>
          <a:endParaRPr lang="en-US" sz="1800" kern="1200"/>
        </a:p>
        <a:p>
          <a:pPr marL="0" lvl="0" indent="0" algn="l" defTabSz="800100">
            <a:lnSpc>
              <a:spcPct val="100000"/>
            </a:lnSpc>
            <a:spcBef>
              <a:spcPct val="0"/>
            </a:spcBef>
            <a:spcAft>
              <a:spcPct val="35000"/>
            </a:spcAft>
            <a:buNone/>
            <a:defRPr b="1"/>
          </a:pPr>
          <a:r>
            <a:rPr lang="en-US" sz="1800" b="0" kern="1200"/>
            <a:t>$250,000 Annually</a:t>
          </a:r>
        </a:p>
        <a:p>
          <a:pPr marL="0" lvl="0" indent="0" algn="l" defTabSz="800100">
            <a:lnSpc>
              <a:spcPct val="100000"/>
            </a:lnSpc>
            <a:spcBef>
              <a:spcPct val="0"/>
            </a:spcBef>
            <a:spcAft>
              <a:spcPct val="35000"/>
            </a:spcAft>
            <a:buNone/>
            <a:defRPr b="1"/>
          </a:pPr>
          <a:r>
            <a:rPr lang="en-US" sz="1800" b="0" kern="1200"/>
            <a:t>Utilization below 1%</a:t>
          </a:r>
        </a:p>
      </dsp:txBody>
      <dsp:txXfrm>
        <a:off x="5842" y="2727585"/>
        <a:ext cx="2050417" cy="1766391"/>
      </dsp:txXfrm>
    </dsp:sp>
    <dsp:sp modelId="{96E4411A-0B5F-427C-8991-85AC6291CAD0}">
      <dsp:nvSpPr>
        <dsp:cNvPr id="0" name=""/>
        <dsp:cNvSpPr/>
      </dsp:nvSpPr>
      <dsp:spPr>
        <a:xfrm>
          <a:off x="7011" y="4412017"/>
          <a:ext cx="2050417" cy="381595"/>
        </a:xfrm>
        <a:prstGeom prst="rect">
          <a:avLst/>
        </a:prstGeom>
        <a:noFill/>
        <a:ln>
          <a:noFill/>
        </a:ln>
        <a:effectLst/>
      </dsp:spPr>
      <dsp:style>
        <a:lnRef idx="0">
          <a:scrgbClr r="0" g="0" b="0"/>
        </a:lnRef>
        <a:fillRef idx="0">
          <a:scrgbClr r="0" g="0" b="0"/>
        </a:fillRef>
        <a:effectRef idx="0">
          <a:scrgbClr r="0" g="0" b="0"/>
        </a:effectRef>
        <a:fontRef idx="minor"/>
      </dsp:style>
    </dsp:sp>
    <dsp:sp modelId="{CE07C9C9-099C-4353-A97F-00185E3EED7B}">
      <dsp:nvSpPr>
        <dsp:cNvPr id="0" name=""/>
        <dsp:cNvSpPr/>
      </dsp:nvSpPr>
      <dsp:spPr>
        <a:xfrm>
          <a:off x="2543965" y="1659888"/>
          <a:ext cx="605052" cy="79906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34ED80-1630-4A0A-BEC8-72A3BE2B1F04}">
      <dsp:nvSpPr>
        <dsp:cNvPr id="0" name=""/>
        <dsp:cNvSpPr/>
      </dsp:nvSpPr>
      <dsp:spPr>
        <a:xfrm>
          <a:off x="2367195" y="2665254"/>
          <a:ext cx="2050417" cy="2330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Proposed PTSD Presumption Legislation</a:t>
          </a:r>
        </a:p>
      </dsp:txBody>
      <dsp:txXfrm>
        <a:off x="2367195" y="2665254"/>
        <a:ext cx="2050417" cy="2330294"/>
      </dsp:txXfrm>
    </dsp:sp>
    <dsp:sp modelId="{E5F7BCD6-A552-490A-834A-C7BD9EABAD57}">
      <dsp:nvSpPr>
        <dsp:cNvPr id="0" name=""/>
        <dsp:cNvSpPr/>
      </dsp:nvSpPr>
      <dsp:spPr>
        <a:xfrm>
          <a:off x="2416252" y="4400097"/>
          <a:ext cx="2251625" cy="424627"/>
        </a:xfrm>
        <a:prstGeom prst="rect">
          <a:avLst/>
        </a:prstGeom>
        <a:noFill/>
        <a:ln>
          <a:noFill/>
        </a:ln>
        <a:effectLst/>
      </dsp:spPr>
      <dsp:style>
        <a:lnRef idx="0">
          <a:scrgbClr r="0" g="0" b="0"/>
        </a:lnRef>
        <a:fillRef idx="0">
          <a:scrgbClr r="0" g="0" b="0"/>
        </a:fillRef>
        <a:effectRef idx="0">
          <a:scrgbClr r="0" g="0" b="0"/>
        </a:effectRef>
        <a:fontRef idx="minor"/>
      </dsp:style>
    </dsp:sp>
    <dsp:sp modelId="{2D383B24-6679-4114-8820-588F618EA4A1}">
      <dsp:nvSpPr>
        <dsp:cNvPr id="0" name=""/>
        <dsp:cNvSpPr/>
      </dsp:nvSpPr>
      <dsp:spPr>
        <a:xfrm>
          <a:off x="5113945" y="1691000"/>
          <a:ext cx="717646" cy="717646"/>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DB40D9-9E37-4A21-9A43-48AF5F411A6F}">
      <dsp:nvSpPr>
        <dsp:cNvPr id="0" name=""/>
        <dsp:cNvSpPr/>
      </dsp:nvSpPr>
      <dsp:spPr>
        <a:xfrm>
          <a:off x="5033711" y="2823103"/>
          <a:ext cx="2224908" cy="1284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Focus on Support and Prevention</a:t>
          </a:r>
        </a:p>
      </dsp:txBody>
      <dsp:txXfrm>
        <a:off x="5033711" y="2823103"/>
        <a:ext cx="2224908" cy="1284007"/>
      </dsp:txXfrm>
    </dsp:sp>
    <dsp:sp modelId="{649CE82E-1B7F-4EAB-B5EA-4AE09AD251C5}">
      <dsp:nvSpPr>
        <dsp:cNvPr id="0" name=""/>
        <dsp:cNvSpPr/>
      </dsp:nvSpPr>
      <dsp:spPr>
        <a:xfrm>
          <a:off x="5113945" y="4412017"/>
          <a:ext cx="2050417" cy="38159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E4086-C5DF-4E35-8708-5B5A10E708AB}">
      <dsp:nvSpPr>
        <dsp:cNvPr id="0" name=""/>
        <dsp:cNvSpPr/>
      </dsp:nvSpPr>
      <dsp:spPr>
        <a:xfrm>
          <a:off x="9497" y="2021179"/>
          <a:ext cx="795089" cy="79508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3FE252-1E42-409F-98A0-68D18D2B96FD}">
      <dsp:nvSpPr>
        <dsp:cNvPr id="0" name=""/>
        <dsp:cNvSpPr/>
      </dsp:nvSpPr>
      <dsp:spPr>
        <a:xfrm>
          <a:off x="1" y="3186774"/>
          <a:ext cx="2271685" cy="97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EAP changing from value-add to optional rider through Employee Benefits Trust</a:t>
          </a:r>
        </a:p>
      </dsp:txBody>
      <dsp:txXfrm>
        <a:off x="1" y="3186774"/>
        <a:ext cx="2271685" cy="975195"/>
      </dsp:txXfrm>
    </dsp:sp>
    <dsp:sp modelId="{96E4411A-0B5F-427C-8991-85AC6291CAD0}">
      <dsp:nvSpPr>
        <dsp:cNvPr id="0" name=""/>
        <dsp:cNvSpPr/>
      </dsp:nvSpPr>
      <dsp:spPr>
        <a:xfrm>
          <a:off x="9497" y="3980904"/>
          <a:ext cx="2271685" cy="680122"/>
        </a:xfrm>
        <a:prstGeom prst="rect">
          <a:avLst/>
        </a:prstGeom>
        <a:noFill/>
        <a:ln>
          <a:noFill/>
        </a:ln>
        <a:effectLst/>
      </dsp:spPr>
      <dsp:style>
        <a:lnRef idx="0">
          <a:scrgbClr r="0" g="0" b="0"/>
        </a:lnRef>
        <a:fillRef idx="0">
          <a:scrgbClr r="0" g="0" b="0"/>
        </a:fillRef>
        <a:effectRef idx="0">
          <a:scrgbClr r="0" g="0" b="0"/>
        </a:effectRef>
        <a:fontRef idx="minor"/>
      </dsp:style>
    </dsp:sp>
    <dsp:sp modelId="{CE07C9C9-099C-4353-A97F-00185E3EED7B}">
      <dsp:nvSpPr>
        <dsp:cNvPr id="0" name=""/>
        <dsp:cNvSpPr/>
      </dsp:nvSpPr>
      <dsp:spPr>
        <a:xfrm>
          <a:off x="2820222" y="1979454"/>
          <a:ext cx="670345" cy="8852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34ED80-1630-4A0A-BEC8-72A3BE2B1F04}">
      <dsp:nvSpPr>
        <dsp:cNvPr id="0" name=""/>
        <dsp:cNvSpPr/>
      </dsp:nvSpPr>
      <dsp:spPr>
        <a:xfrm>
          <a:off x="2670242" y="3109560"/>
          <a:ext cx="2271685" cy="1286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Financial Pressures</a:t>
          </a:r>
        </a:p>
      </dsp:txBody>
      <dsp:txXfrm>
        <a:off x="2670242" y="3109560"/>
        <a:ext cx="2271685" cy="1286516"/>
      </dsp:txXfrm>
    </dsp:sp>
    <dsp:sp modelId="{E5F7BCD6-A552-490A-834A-C7BD9EABAD57}">
      <dsp:nvSpPr>
        <dsp:cNvPr id="0" name=""/>
        <dsp:cNvSpPr/>
      </dsp:nvSpPr>
      <dsp:spPr>
        <a:xfrm>
          <a:off x="2678727" y="3945932"/>
          <a:ext cx="2494606" cy="75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a:t>Financial pressures  mean departments are understaffed</a:t>
          </a:r>
        </a:p>
        <a:p>
          <a:pPr marL="0" lvl="0" indent="0" algn="l" defTabSz="800100">
            <a:lnSpc>
              <a:spcPct val="100000"/>
            </a:lnSpc>
            <a:spcBef>
              <a:spcPct val="0"/>
            </a:spcBef>
            <a:spcAft>
              <a:spcPct val="35000"/>
            </a:spcAft>
            <a:buNone/>
          </a:pPr>
          <a:r>
            <a:rPr lang="en-US" sz="1800" kern="1200"/>
            <a:t>Rising PTSD claims = Higher Work Comp Premiums</a:t>
          </a:r>
        </a:p>
        <a:p>
          <a:pPr marL="0" lvl="0" indent="0" algn="l" defTabSz="800100">
            <a:lnSpc>
              <a:spcPct val="100000"/>
            </a:lnSpc>
            <a:spcBef>
              <a:spcPct val="0"/>
            </a:spcBef>
            <a:spcAft>
              <a:spcPct val="35000"/>
            </a:spcAft>
            <a:buNone/>
          </a:pPr>
          <a:r>
            <a:rPr lang="en-US" sz="1800" kern="1200"/>
            <a:t>More professionals in need of support – translates to greater potential liability risk</a:t>
          </a:r>
        </a:p>
      </dsp:txBody>
      <dsp:txXfrm>
        <a:off x="2678727" y="3945932"/>
        <a:ext cx="2494606" cy="756820"/>
      </dsp:txXfrm>
    </dsp:sp>
    <dsp:sp modelId="{2D383B24-6679-4114-8820-588F618EA4A1}">
      <dsp:nvSpPr>
        <dsp:cNvPr id="0" name=""/>
        <dsp:cNvSpPr/>
      </dsp:nvSpPr>
      <dsp:spPr>
        <a:xfrm>
          <a:off x="5667539" y="2021179"/>
          <a:ext cx="795089" cy="79508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DB40D9-9E37-4A21-9A43-48AF5F411A6F}">
      <dsp:nvSpPr>
        <dsp:cNvPr id="0" name=""/>
        <dsp:cNvSpPr/>
      </dsp:nvSpPr>
      <dsp:spPr>
        <a:xfrm>
          <a:off x="5570878" y="3078727"/>
          <a:ext cx="2465006" cy="70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Great Need for Mental Health &amp; Wellness Resources</a:t>
          </a:r>
        </a:p>
      </dsp:txBody>
      <dsp:txXfrm>
        <a:off x="5570878" y="3078727"/>
        <a:ext cx="2465006" cy="708879"/>
      </dsp:txXfrm>
    </dsp:sp>
    <dsp:sp modelId="{649CE82E-1B7F-4EAB-B5EA-4AE09AD251C5}">
      <dsp:nvSpPr>
        <dsp:cNvPr id="0" name=""/>
        <dsp:cNvSpPr/>
      </dsp:nvSpPr>
      <dsp:spPr>
        <a:xfrm>
          <a:off x="5667539" y="3980904"/>
          <a:ext cx="2271685" cy="68012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02DEB-C18A-6F4E-B9FA-615CFD7D2459}" type="datetimeFigureOut">
              <a:rPr lang="en-US" smtClean="0"/>
              <a:t>5/13/2026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6D29A-544A-AB4C-B6D6-882BCE07453D}" type="slidenum">
              <a:rPr lang="en-US" smtClean="0"/>
              <a:t>‹#›</a:t>
            </a:fld>
            <a:endParaRPr lang="en-US"/>
          </a:p>
        </p:txBody>
      </p:sp>
    </p:spTree>
    <p:extLst>
      <p:ext uri="{BB962C8B-B14F-4D97-AF65-F5344CB8AC3E}">
        <p14:creationId xmlns:p14="http://schemas.microsoft.com/office/powerpoint/2010/main" val="207620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98d97e5251_0_0:notes"/>
          <p:cNvSpPr>
            <a:spLocks noGrp="1" noRot="1" noChangeAspect="1"/>
          </p:cNvSpPr>
          <p:nvPr>
            <p:ph type="sldImg" idx="2"/>
          </p:nvPr>
        </p:nvSpPr>
        <p:spPr>
          <a:xfrm>
            <a:off x="1885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g398d97e5251_0_0: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398d97e5251_0_0: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98d97e525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98d97e525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r>
              <a:rPr lang="en" b="1"/>
              <a:t>The current model is reactive and action typically starts at the time of an incident. The response is manual and all aspects of the program are people driven, which means they can be ineffeicient and are dependant on people noticing that an action needs to be taken.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26D29A-544A-AB4C-B6D6-882BCE0745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50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B9A88-EA78-EFA6-48D9-7455C53AF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20991-32FC-EC25-6737-E6BD92607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F5670-4556-3DAA-1D96-5895E63B1F05}"/>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450B1866-410D-AFB3-DC4A-1C589AD194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26D29A-544A-AB4C-B6D6-882BCE0745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48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26D29A-544A-AB4C-B6D6-882BCE0745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95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8B896-C29D-63D4-E17A-CE52588D6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B279F-2BCE-A4EC-2C9D-7E2981FAF77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AA14F6A9-0AC6-E251-707D-7A1CB3C7E659}"/>
              </a:ext>
            </a:extLst>
          </p:cNvPr>
          <p:cNvSpPr>
            <a:spLocks noGrp="1"/>
          </p:cNvSpPr>
          <p:nvPr>
            <p:ph type="body" idx="1"/>
          </p:nvPr>
        </p:nvSpPr>
        <p:spPr/>
        <p:txBody>
          <a:bodyPr/>
          <a:lstStyle/>
          <a:p>
            <a:r>
              <a:rPr lang="en-US"/>
              <a:t>Dark Blue – 1F355C</a:t>
            </a:r>
          </a:p>
          <a:p>
            <a:r>
              <a:rPr lang="en-US"/>
              <a:t>Red – C9192D</a:t>
            </a:r>
          </a:p>
          <a:p>
            <a:r>
              <a:rPr lang="en-US"/>
              <a:t>Yellow – EEB607</a:t>
            </a:r>
          </a:p>
        </p:txBody>
      </p:sp>
      <p:sp>
        <p:nvSpPr>
          <p:cNvPr id="4" name="Slide Number Placeholder 3">
            <a:extLst>
              <a:ext uri="{FF2B5EF4-FFF2-40B4-BE49-F238E27FC236}">
                <a16:creationId xmlns:a16="http://schemas.microsoft.com/office/drawing/2014/main" id="{8B70DCFD-70F3-EB10-0F1A-E0E941133EF0}"/>
              </a:ext>
            </a:extLst>
          </p:cNvPr>
          <p:cNvSpPr>
            <a:spLocks noGrp="1"/>
          </p:cNvSpPr>
          <p:nvPr>
            <p:ph type="sldNum" sz="quarter" idx="5"/>
          </p:nvPr>
        </p:nvSpPr>
        <p:spPr/>
        <p:txBody>
          <a:bodyPr/>
          <a:lstStyle/>
          <a:p>
            <a:fld id="{29882B3A-695F-4780-9389-49A4F981E39D}" type="slidenum">
              <a:rPr lang="en-US" smtClean="0"/>
              <a:pPr/>
              <a:t>9</a:t>
            </a:fld>
            <a:endParaRPr lang="en-US"/>
          </a:p>
        </p:txBody>
      </p:sp>
    </p:spTree>
    <p:extLst>
      <p:ext uri="{BB962C8B-B14F-4D97-AF65-F5344CB8AC3E}">
        <p14:creationId xmlns:p14="http://schemas.microsoft.com/office/powerpoint/2010/main" val="126947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fld id="{0726D29A-544A-AB4C-B6D6-882BCE07453D}" type="slidenum">
              <a:rPr lang="en-US" smtClean="0"/>
              <a:t>10</a:t>
            </a:fld>
            <a:endParaRPr lang="en-US"/>
          </a:p>
        </p:txBody>
      </p:sp>
    </p:spTree>
    <p:extLst>
      <p:ext uri="{BB962C8B-B14F-4D97-AF65-F5344CB8AC3E}">
        <p14:creationId xmlns:p14="http://schemas.microsoft.com/office/powerpoint/2010/main" val="177523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26D29A-544A-AB4C-B6D6-882BCE07453D}" type="slidenum">
              <a:rPr lang="en-US" smtClean="0"/>
              <a:t>14</a:t>
            </a:fld>
            <a:endParaRPr lang="en-US"/>
          </a:p>
        </p:txBody>
      </p:sp>
    </p:spTree>
    <p:extLst>
      <p:ext uri="{BB962C8B-B14F-4D97-AF65-F5344CB8AC3E}">
        <p14:creationId xmlns:p14="http://schemas.microsoft.com/office/powerpoint/2010/main" val="416461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ransition Slide">
    <p:bg>
      <p:bgRef idx="1001">
        <a:schemeClr val="bg2"/>
      </p:bgRef>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94410" y="3214457"/>
            <a:ext cx="4607400" cy="1600199"/>
          </a:xfrm>
        </p:spPr>
        <p:txBody>
          <a:bodyPr anchor="ctr">
            <a:normAutofit/>
          </a:bodyPr>
          <a:lstStyle>
            <a:lvl1pPr algn="l">
              <a:lnSpc>
                <a:spcPct val="80000"/>
              </a:lnSpc>
              <a:defRPr sz="3200" b="1" u="none" cap="none" baseline="0">
                <a:solidFill>
                  <a:srgbClr val="FFFFFF"/>
                </a:solidFill>
                <a:latin typeface="ITC Lubalin Graph Std Book" charset="0"/>
                <a:ea typeface="ITC Lubalin Graph Std Book" charset="0"/>
                <a:cs typeface="ITC Lubalin Graph Std Book" charset="0"/>
              </a:defRPr>
            </a:lvl1pPr>
          </a:lstStyle>
          <a:p>
            <a:r>
              <a:rPr lang="en-US"/>
              <a:t>Click To Edit </a:t>
            </a:r>
            <a:br>
              <a:rPr lang="en-US"/>
            </a:br>
            <a:r>
              <a:rPr lang="en-US"/>
              <a:t>Master Title Style</a:t>
            </a:r>
          </a:p>
        </p:txBody>
      </p:sp>
      <p:sp>
        <p:nvSpPr>
          <p:cNvPr id="2" name="Rectangle 1">
            <a:extLst>
              <a:ext uri="{FF2B5EF4-FFF2-40B4-BE49-F238E27FC236}">
                <a16:creationId xmlns:a16="http://schemas.microsoft.com/office/drawing/2014/main" id="{F899BF25-448B-2140-929F-9861B092FA59}"/>
              </a:ext>
            </a:extLst>
          </p:cNvPr>
          <p:cNvSpPr/>
          <p:nvPr/>
        </p:nvSpPr>
        <p:spPr>
          <a:xfrm>
            <a:off x="1074420" y="3230881"/>
            <a:ext cx="548640" cy="914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6D507454-1297-3948-95E5-08E3EDAD399B}"/>
              </a:ext>
            </a:extLst>
          </p:cNvPr>
          <p:cNvSpPr/>
          <p:nvPr/>
        </p:nvSpPr>
        <p:spPr>
          <a:xfrm>
            <a:off x="1074420" y="4634111"/>
            <a:ext cx="3840480" cy="182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8652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or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823E8E7-4E38-C74E-AA73-1A7391412DC9}"/>
              </a:ext>
            </a:extLst>
          </p:cNvPr>
          <p:cNvSpPr>
            <a:spLocks noGrp="1"/>
          </p:cNvSpPr>
          <p:nvPr>
            <p:ph type="ctrTitle"/>
          </p:nvPr>
        </p:nvSpPr>
        <p:spPr>
          <a:xfrm>
            <a:off x="685800" y="457205"/>
            <a:ext cx="7772400" cy="535623"/>
          </a:xfrm>
          <a:prstGeom prst="rect">
            <a:avLst/>
          </a:prstGeom>
        </p:spPr>
        <p:txBody>
          <a:bodyPr anchor="t">
            <a:noAutofit/>
          </a:bodyPr>
          <a:lstStyle>
            <a:lvl1pPr algn="ctr">
              <a:defRPr sz="2100" b="1" i="0">
                <a:solidFill>
                  <a:schemeClr val="accent2"/>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
        <p:nvSpPr>
          <p:cNvPr id="12"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4" name="Rectangle 13">
            <a:extLst>
              <a:ext uri="{FF2B5EF4-FFF2-40B4-BE49-F238E27FC236}">
                <a16:creationId xmlns:a16="http://schemas.microsoft.com/office/drawing/2014/main" id="{C963E15E-8B54-D147-814E-4FEC80FEC9FD}"/>
              </a:ext>
            </a:extLst>
          </p:cNvPr>
          <p:cNvSpPr/>
          <p:nvPr/>
        </p:nvSpPr>
        <p:spPr>
          <a:xfrm>
            <a:off x="4297680" y="28956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3C7CB5DD-E878-0F45-9CCB-6505AF4A9497}"/>
              </a:ext>
            </a:extLst>
          </p:cNvPr>
          <p:cNvCxnSpPr>
            <a:cxnSpLocks/>
          </p:cNvCxnSpPr>
          <p:nvPr/>
        </p:nvCxnSpPr>
        <p:spPr>
          <a:xfrm>
            <a:off x="1914526" y="1003170"/>
            <a:ext cx="531495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BA93694-CC53-6B47-B189-3E5302D43A6D}"/>
              </a:ext>
            </a:extLst>
          </p:cNvPr>
          <p:cNvSpPr>
            <a:spLocks noGrp="1"/>
          </p:cNvSpPr>
          <p:nvPr>
            <p:ph type="body" sz="quarter" idx="12"/>
          </p:nvPr>
        </p:nvSpPr>
        <p:spPr>
          <a:xfrm>
            <a:off x="685803" y="1231015"/>
            <a:ext cx="3755045" cy="4876800"/>
          </a:xfrm>
          <a:prstGeom prst="rect">
            <a:avLst/>
          </a:prstGeom>
        </p:spPr>
        <p:txBody>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3FBD1D89-AA6B-914D-8F35-1448BFE24E05}"/>
              </a:ext>
            </a:extLst>
          </p:cNvPr>
          <p:cNvSpPr>
            <a:spLocks noGrp="1"/>
          </p:cNvSpPr>
          <p:nvPr>
            <p:ph type="body" sz="quarter" idx="13"/>
          </p:nvPr>
        </p:nvSpPr>
        <p:spPr>
          <a:xfrm>
            <a:off x="4703157" y="1231015"/>
            <a:ext cx="3755045" cy="4876800"/>
          </a:xfrm>
          <a:prstGeom prst="rect">
            <a:avLst/>
          </a:prstGeom>
        </p:spPr>
        <p:txBody>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02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tatement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8" name="Rectangle 7">
            <a:extLst>
              <a:ext uri="{FF2B5EF4-FFF2-40B4-BE49-F238E27FC236}">
                <a16:creationId xmlns:a16="http://schemas.microsoft.com/office/drawing/2014/main" id="{FE3EDC67-F1F9-6347-B154-8A0712EE19E8}"/>
              </a:ext>
            </a:extLst>
          </p:cNvPr>
          <p:cNvSpPr/>
          <p:nvPr/>
        </p:nvSpPr>
        <p:spPr>
          <a:xfrm>
            <a:off x="0" y="0"/>
            <a:ext cx="3429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342743" y="676835"/>
            <a:ext cx="2662155"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6" name="Rectangle 15">
            <a:extLst>
              <a:ext uri="{FF2B5EF4-FFF2-40B4-BE49-F238E27FC236}">
                <a16:creationId xmlns:a16="http://schemas.microsoft.com/office/drawing/2014/main" id="{7F24E270-1142-6D43-BDFD-DE7D79E0BF53}"/>
              </a:ext>
            </a:extLst>
          </p:cNvPr>
          <p:cNvSpPr/>
          <p:nvPr/>
        </p:nvSpPr>
        <p:spPr>
          <a:xfrm>
            <a:off x="457200" y="609600"/>
            <a:ext cx="54864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2">
            <a:extLst>
              <a:ext uri="{FF2B5EF4-FFF2-40B4-BE49-F238E27FC236}">
                <a16:creationId xmlns:a16="http://schemas.microsoft.com/office/drawing/2014/main" id="{D8A5A8C1-ED55-8444-B772-60D1733BAC0A}"/>
              </a:ext>
            </a:extLst>
          </p:cNvPr>
          <p:cNvSpPr>
            <a:spLocks noGrp="1"/>
          </p:cNvSpPr>
          <p:nvPr>
            <p:ph type="body" sz="quarter" idx="10"/>
          </p:nvPr>
        </p:nvSpPr>
        <p:spPr>
          <a:xfrm>
            <a:off x="3735918" y="860431"/>
            <a:ext cx="5027082" cy="5322256"/>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1AC3F15-83E9-0E4A-8F65-389352E6C620}"/>
              </a:ext>
            </a:extLst>
          </p:cNvPr>
          <p:cNvSpPr>
            <a:spLocks noGrp="1"/>
          </p:cNvSpPr>
          <p:nvPr>
            <p:ph type="ctrTitle"/>
          </p:nvPr>
        </p:nvSpPr>
        <p:spPr>
          <a:xfrm>
            <a:off x="400051" y="860431"/>
            <a:ext cx="2315159"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373659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Statement Slide">
    <p:spTree>
      <p:nvGrpSpPr>
        <p:cNvPr id="1" name=""/>
        <p:cNvGrpSpPr/>
        <p:nvPr/>
      </p:nvGrpSpPr>
      <p:grpSpPr>
        <a:xfrm>
          <a:off x="0" y="0"/>
          <a:ext cx="0" cy="0"/>
          <a:chOff x="0" y="0"/>
          <a:chExt cx="0" cy="0"/>
        </a:xfrm>
      </p:grpSpPr>
      <p:sp>
        <p:nvSpPr>
          <p:cNvPr id="8" name="Rectangle 7"/>
          <p:cNvSpPr/>
          <p:nvPr/>
        </p:nvSpPr>
        <p:spPr>
          <a:xfrm>
            <a:off x="4572004" y="0"/>
            <a:ext cx="4571999"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F6894D04-1B39-3A4C-8956-AAEDC4EB56E6}"/>
              </a:ext>
            </a:extLst>
          </p:cNvPr>
          <p:cNvSpPr/>
          <p:nvPr/>
        </p:nvSpPr>
        <p:spPr>
          <a:xfrm>
            <a:off x="448622" y="609600"/>
            <a:ext cx="54864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4A18A37D-A441-8D47-9F4F-91C6FFF85EB1}"/>
              </a:ext>
            </a:extLst>
          </p:cNvPr>
          <p:cNvSpPr>
            <a:spLocks noGrp="1"/>
          </p:cNvSpPr>
          <p:nvPr>
            <p:ph type="body" sz="quarter" idx="10"/>
          </p:nvPr>
        </p:nvSpPr>
        <p:spPr>
          <a:xfrm>
            <a:off x="400052" y="1748497"/>
            <a:ext cx="3901017" cy="4434193"/>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C3C773E6-5D52-4942-803B-FA40BF2A88F2}"/>
              </a:ext>
            </a:extLst>
          </p:cNvPr>
          <p:cNvSpPr>
            <a:spLocks noGrp="1"/>
          </p:cNvSpPr>
          <p:nvPr>
            <p:ph type="ctrTitle" hasCustomPrompt="1"/>
          </p:nvPr>
        </p:nvSpPr>
        <p:spPr>
          <a:xfrm>
            <a:off x="400051" y="860431"/>
            <a:ext cx="3884083"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238565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p:spTree>
      <p:nvGrpSpPr>
        <p:cNvPr id="1" name=""/>
        <p:cNvGrpSpPr/>
        <p:nvPr/>
      </p:nvGrpSpPr>
      <p:grpSpPr>
        <a:xfrm>
          <a:off x="0" y="0"/>
          <a:ext cx="0" cy="0"/>
          <a:chOff x="0" y="0"/>
          <a:chExt cx="0" cy="0"/>
        </a:xfrm>
      </p:grpSpPr>
      <p:sp>
        <p:nvSpPr>
          <p:cNvPr id="7" name="Rectangle 6"/>
          <p:cNvSpPr/>
          <p:nvPr/>
        </p:nvSpPr>
        <p:spPr>
          <a:xfrm>
            <a:off x="5715159" y="0"/>
            <a:ext cx="3429001"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4BA61395-3DE4-BE45-8971-F10357035A5F}"/>
              </a:ext>
            </a:extLst>
          </p:cNvPr>
          <p:cNvSpPr/>
          <p:nvPr/>
        </p:nvSpPr>
        <p:spPr>
          <a:xfrm>
            <a:off x="448622" y="609600"/>
            <a:ext cx="54864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4B318B98-414C-A149-BDC6-DDFE2FB74EFF}"/>
              </a:ext>
            </a:extLst>
          </p:cNvPr>
          <p:cNvSpPr>
            <a:spLocks noGrp="1"/>
          </p:cNvSpPr>
          <p:nvPr>
            <p:ph type="body" sz="quarter" idx="10"/>
          </p:nvPr>
        </p:nvSpPr>
        <p:spPr>
          <a:xfrm>
            <a:off x="400051" y="1748497"/>
            <a:ext cx="5027082" cy="4434193"/>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A538642-CA65-904A-B8CB-80EACC86B72B}"/>
              </a:ext>
            </a:extLst>
          </p:cNvPr>
          <p:cNvSpPr>
            <a:spLocks noGrp="1"/>
          </p:cNvSpPr>
          <p:nvPr>
            <p:ph type="ctrTitle" hasCustomPrompt="1"/>
          </p:nvPr>
        </p:nvSpPr>
        <p:spPr>
          <a:xfrm>
            <a:off x="400051" y="860431"/>
            <a:ext cx="5027084"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2826332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tatement Slide">
    <p:spTree>
      <p:nvGrpSpPr>
        <p:cNvPr id="1" name=""/>
        <p:cNvGrpSpPr/>
        <p:nvPr/>
      </p:nvGrpSpPr>
      <p:grpSpPr>
        <a:xfrm>
          <a:off x="0" y="0"/>
          <a:ext cx="0" cy="0"/>
          <a:chOff x="0" y="0"/>
          <a:chExt cx="0" cy="0"/>
        </a:xfrm>
      </p:grpSpPr>
      <p:sp>
        <p:nvSpPr>
          <p:cNvPr id="7" name="Rectangle 6"/>
          <p:cNvSpPr/>
          <p:nvPr/>
        </p:nvSpPr>
        <p:spPr>
          <a:xfrm>
            <a:off x="0" y="0"/>
            <a:ext cx="3429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342743" y="676835"/>
            <a:ext cx="2662155"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4" name="Rectangle 13">
            <a:extLst>
              <a:ext uri="{FF2B5EF4-FFF2-40B4-BE49-F238E27FC236}">
                <a16:creationId xmlns:a16="http://schemas.microsoft.com/office/drawing/2014/main" id="{DD496812-9E32-B94A-8AF3-5CD7BDF07D26}"/>
              </a:ext>
            </a:extLst>
          </p:cNvPr>
          <p:cNvSpPr/>
          <p:nvPr/>
        </p:nvSpPr>
        <p:spPr>
          <a:xfrm>
            <a:off x="457200" y="609600"/>
            <a:ext cx="54864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8" name="Text Placeholder 2">
            <a:extLst>
              <a:ext uri="{FF2B5EF4-FFF2-40B4-BE49-F238E27FC236}">
                <a16:creationId xmlns:a16="http://schemas.microsoft.com/office/drawing/2014/main" id="{3A14CC2F-7304-FB4D-A6DA-E49E43ACEDAE}"/>
              </a:ext>
            </a:extLst>
          </p:cNvPr>
          <p:cNvSpPr>
            <a:spLocks noGrp="1"/>
          </p:cNvSpPr>
          <p:nvPr>
            <p:ph type="body" sz="quarter" idx="10"/>
          </p:nvPr>
        </p:nvSpPr>
        <p:spPr>
          <a:xfrm>
            <a:off x="3691469" y="860433"/>
            <a:ext cx="5071533" cy="5322257"/>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2105935-F14E-A74B-9307-AE5C7E1A6932}"/>
              </a:ext>
            </a:extLst>
          </p:cNvPr>
          <p:cNvSpPr>
            <a:spLocks noGrp="1"/>
          </p:cNvSpPr>
          <p:nvPr>
            <p:ph type="ctrTitle"/>
          </p:nvPr>
        </p:nvSpPr>
        <p:spPr>
          <a:xfrm>
            <a:off x="400051" y="860431"/>
            <a:ext cx="2315159"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247812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tement Slide">
    <p:spTree>
      <p:nvGrpSpPr>
        <p:cNvPr id="1" name=""/>
        <p:cNvGrpSpPr/>
        <p:nvPr/>
      </p:nvGrpSpPr>
      <p:grpSpPr>
        <a:xfrm>
          <a:off x="0" y="0"/>
          <a:ext cx="0" cy="0"/>
          <a:chOff x="0" y="0"/>
          <a:chExt cx="0" cy="0"/>
        </a:xfrm>
      </p:grpSpPr>
      <p:sp>
        <p:nvSpPr>
          <p:cNvPr id="8" name="Rectangle 7"/>
          <p:cNvSpPr/>
          <p:nvPr/>
        </p:nvSpPr>
        <p:spPr>
          <a:xfrm>
            <a:off x="5715156" y="0"/>
            <a:ext cx="34288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2" name="Title 1"/>
          <p:cNvSpPr>
            <a:spLocks noGrp="1"/>
          </p:cNvSpPr>
          <p:nvPr>
            <p:ph type="ctrTitle"/>
          </p:nvPr>
        </p:nvSpPr>
        <p:spPr>
          <a:xfrm>
            <a:off x="400050" y="860434"/>
            <a:ext cx="3581400" cy="728673"/>
          </a:xfrm>
        </p:spPr>
        <p:txBody>
          <a:bodyPr anchor="t">
            <a:normAutofit/>
          </a:bodyPr>
          <a:lstStyle>
            <a:lvl1pPr>
              <a:lnSpc>
                <a:spcPts val="2445"/>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title style</a:t>
            </a: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0" name="Rectangle 9">
            <a:extLst>
              <a:ext uri="{FF2B5EF4-FFF2-40B4-BE49-F238E27FC236}">
                <a16:creationId xmlns:a16="http://schemas.microsoft.com/office/drawing/2014/main" id="{650C0D38-CDA2-DC4C-8307-5DE6AE17A728}"/>
              </a:ext>
            </a:extLst>
          </p:cNvPr>
          <p:cNvSpPr/>
          <p:nvPr/>
        </p:nvSpPr>
        <p:spPr>
          <a:xfrm>
            <a:off x="448622" y="60960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F3B401ED-96A5-1D45-AEA9-F29573875F85}"/>
              </a:ext>
            </a:extLst>
          </p:cNvPr>
          <p:cNvSpPr>
            <a:spLocks noGrp="1"/>
          </p:cNvSpPr>
          <p:nvPr>
            <p:ph type="body" sz="quarter" idx="10"/>
          </p:nvPr>
        </p:nvSpPr>
        <p:spPr>
          <a:xfrm>
            <a:off x="400051" y="1748497"/>
            <a:ext cx="5027082" cy="443419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595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Statement Slide">
    <p:spTree>
      <p:nvGrpSpPr>
        <p:cNvPr id="1" name=""/>
        <p:cNvGrpSpPr/>
        <p:nvPr/>
      </p:nvGrpSpPr>
      <p:grpSpPr>
        <a:xfrm>
          <a:off x="0" y="0"/>
          <a:ext cx="0" cy="0"/>
          <a:chOff x="0" y="0"/>
          <a:chExt cx="0" cy="0"/>
        </a:xfrm>
      </p:grpSpPr>
      <p:sp>
        <p:nvSpPr>
          <p:cNvPr id="8" name="Rectangle 7"/>
          <p:cNvSpPr/>
          <p:nvPr userDrawn="1"/>
        </p:nvSpPr>
        <p:spPr>
          <a:xfrm>
            <a:off x="-1" y="0"/>
            <a:ext cx="3429001" cy="68580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342743" y="676835"/>
            <a:ext cx="2662155"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5" name="Rectangle 14">
            <a:extLst>
              <a:ext uri="{FF2B5EF4-FFF2-40B4-BE49-F238E27FC236}">
                <a16:creationId xmlns:a16="http://schemas.microsoft.com/office/drawing/2014/main" id="{3EA01552-E723-BC4D-826F-808DF87DF0CC}"/>
              </a:ext>
            </a:extLst>
          </p:cNvPr>
          <p:cNvSpPr/>
          <p:nvPr/>
        </p:nvSpPr>
        <p:spPr>
          <a:xfrm>
            <a:off x="457200" y="60960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2">
            <a:extLst>
              <a:ext uri="{FF2B5EF4-FFF2-40B4-BE49-F238E27FC236}">
                <a16:creationId xmlns:a16="http://schemas.microsoft.com/office/drawing/2014/main" id="{C9EBF971-6981-C149-ACA2-36DE6F9BF66C}"/>
              </a:ext>
            </a:extLst>
          </p:cNvPr>
          <p:cNvSpPr>
            <a:spLocks noGrp="1"/>
          </p:cNvSpPr>
          <p:nvPr>
            <p:ph type="body" sz="quarter" idx="10"/>
          </p:nvPr>
        </p:nvSpPr>
        <p:spPr>
          <a:xfrm>
            <a:off x="3735918" y="860431"/>
            <a:ext cx="5027082" cy="5322256"/>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39C8B93-2D2C-AE43-86DE-A5BE290FBE61}"/>
              </a:ext>
            </a:extLst>
          </p:cNvPr>
          <p:cNvSpPr>
            <a:spLocks noGrp="1"/>
          </p:cNvSpPr>
          <p:nvPr>
            <p:ph type="ctrTitle"/>
          </p:nvPr>
        </p:nvSpPr>
        <p:spPr>
          <a:xfrm>
            <a:off x="400051" y="860431"/>
            <a:ext cx="2315159"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1865308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Statement Slide">
    <p:spTree>
      <p:nvGrpSpPr>
        <p:cNvPr id="1" name=""/>
        <p:cNvGrpSpPr/>
        <p:nvPr/>
      </p:nvGrpSpPr>
      <p:grpSpPr>
        <a:xfrm>
          <a:off x="0" y="0"/>
          <a:ext cx="0" cy="0"/>
          <a:chOff x="0" y="0"/>
          <a:chExt cx="0" cy="0"/>
        </a:xfrm>
      </p:grpSpPr>
      <p:sp>
        <p:nvSpPr>
          <p:cNvPr id="8" name="Rectangle 7"/>
          <p:cNvSpPr/>
          <p:nvPr/>
        </p:nvSpPr>
        <p:spPr>
          <a:xfrm>
            <a:off x="4572004" y="0"/>
            <a:ext cx="4571999" cy="68580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F6894D04-1B39-3A4C-8956-AAEDC4EB56E6}"/>
              </a:ext>
            </a:extLst>
          </p:cNvPr>
          <p:cNvSpPr/>
          <p:nvPr/>
        </p:nvSpPr>
        <p:spPr>
          <a:xfrm>
            <a:off x="448622" y="60960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2A2EDE20-7CB2-6842-8BCF-D3A23097D766}"/>
              </a:ext>
            </a:extLst>
          </p:cNvPr>
          <p:cNvSpPr>
            <a:spLocks noGrp="1"/>
          </p:cNvSpPr>
          <p:nvPr>
            <p:ph type="body" sz="quarter" idx="10"/>
          </p:nvPr>
        </p:nvSpPr>
        <p:spPr>
          <a:xfrm>
            <a:off x="400052" y="1748497"/>
            <a:ext cx="3884083" cy="443419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0D2A326-F48D-994E-996D-6AEF1BADBFC8}"/>
              </a:ext>
            </a:extLst>
          </p:cNvPr>
          <p:cNvSpPr>
            <a:spLocks noGrp="1"/>
          </p:cNvSpPr>
          <p:nvPr>
            <p:ph type="ctrTitle" hasCustomPrompt="1"/>
          </p:nvPr>
        </p:nvSpPr>
        <p:spPr>
          <a:xfrm>
            <a:off x="400051" y="860431"/>
            <a:ext cx="3884083"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1288504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Statement Slide">
    <p:spTree>
      <p:nvGrpSpPr>
        <p:cNvPr id="1" name=""/>
        <p:cNvGrpSpPr/>
        <p:nvPr/>
      </p:nvGrpSpPr>
      <p:grpSpPr>
        <a:xfrm>
          <a:off x="0" y="0"/>
          <a:ext cx="0" cy="0"/>
          <a:chOff x="0" y="0"/>
          <a:chExt cx="0" cy="0"/>
        </a:xfrm>
      </p:grpSpPr>
      <p:sp>
        <p:nvSpPr>
          <p:cNvPr id="8" name="Rectangle 7"/>
          <p:cNvSpPr/>
          <p:nvPr/>
        </p:nvSpPr>
        <p:spPr>
          <a:xfrm>
            <a:off x="4572004" y="0"/>
            <a:ext cx="4571999" cy="6858000"/>
          </a:xfrm>
          <a:prstGeom prst="rect">
            <a:avLst/>
          </a:prstGeom>
          <a:solidFill>
            <a:schemeClr val="bg2">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F6894D04-1B39-3A4C-8956-AAEDC4EB56E6}"/>
              </a:ext>
            </a:extLst>
          </p:cNvPr>
          <p:cNvSpPr/>
          <p:nvPr/>
        </p:nvSpPr>
        <p:spPr>
          <a:xfrm>
            <a:off x="448622" y="60960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6FF6BBD-C7D4-C441-BCB5-6FAE1CABC0C3}"/>
              </a:ext>
            </a:extLst>
          </p:cNvPr>
          <p:cNvSpPr>
            <a:spLocks noGrp="1"/>
          </p:cNvSpPr>
          <p:nvPr>
            <p:ph type="body" sz="quarter" idx="10"/>
          </p:nvPr>
        </p:nvSpPr>
        <p:spPr>
          <a:xfrm>
            <a:off x="400052" y="1748497"/>
            <a:ext cx="3884083" cy="443419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2D2EF3DB-8BDD-7D4F-BF3D-7E5C2EC834EC}"/>
              </a:ext>
            </a:extLst>
          </p:cNvPr>
          <p:cNvSpPr>
            <a:spLocks noGrp="1"/>
          </p:cNvSpPr>
          <p:nvPr>
            <p:ph type="ctrTitle" hasCustomPrompt="1"/>
          </p:nvPr>
        </p:nvSpPr>
        <p:spPr>
          <a:xfrm>
            <a:off x="400051" y="860431"/>
            <a:ext cx="3884083"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1719987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Statement Slide">
    <p:spTree>
      <p:nvGrpSpPr>
        <p:cNvPr id="1" name=""/>
        <p:cNvGrpSpPr/>
        <p:nvPr/>
      </p:nvGrpSpPr>
      <p:grpSpPr>
        <a:xfrm>
          <a:off x="0" y="0"/>
          <a:ext cx="0" cy="0"/>
          <a:chOff x="0" y="0"/>
          <a:chExt cx="0" cy="0"/>
        </a:xfrm>
      </p:grpSpPr>
      <p:sp>
        <p:nvSpPr>
          <p:cNvPr id="8" name="Rectangle 7"/>
          <p:cNvSpPr/>
          <p:nvPr/>
        </p:nvSpPr>
        <p:spPr>
          <a:xfrm>
            <a:off x="-1" y="0"/>
            <a:ext cx="3429001" cy="6858000"/>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342743" y="676835"/>
            <a:ext cx="2662155"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5" name="Rectangle 14">
            <a:extLst>
              <a:ext uri="{FF2B5EF4-FFF2-40B4-BE49-F238E27FC236}">
                <a16:creationId xmlns:a16="http://schemas.microsoft.com/office/drawing/2014/main" id="{54482DDA-1B0E-FE47-AA65-F146C948CA88}"/>
              </a:ext>
            </a:extLst>
          </p:cNvPr>
          <p:cNvSpPr/>
          <p:nvPr/>
        </p:nvSpPr>
        <p:spPr>
          <a:xfrm>
            <a:off x="457200" y="609600"/>
            <a:ext cx="54864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2">
            <a:extLst>
              <a:ext uri="{FF2B5EF4-FFF2-40B4-BE49-F238E27FC236}">
                <a16:creationId xmlns:a16="http://schemas.microsoft.com/office/drawing/2014/main" id="{38694F50-54E6-B443-BB41-46597A74AD76}"/>
              </a:ext>
            </a:extLst>
          </p:cNvPr>
          <p:cNvSpPr>
            <a:spLocks noGrp="1"/>
          </p:cNvSpPr>
          <p:nvPr>
            <p:ph type="body" sz="quarter" idx="10"/>
          </p:nvPr>
        </p:nvSpPr>
        <p:spPr>
          <a:xfrm>
            <a:off x="3735918" y="860431"/>
            <a:ext cx="5027082" cy="5322256"/>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D0E356A4-953A-104A-A125-7F233579F1E8}"/>
              </a:ext>
            </a:extLst>
          </p:cNvPr>
          <p:cNvSpPr>
            <a:spLocks noGrp="1"/>
          </p:cNvSpPr>
          <p:nvPr>
            <p:ph type="ctrTitle"/>
          </p:nvPr>
        </p:nvSpPr>
        <p:spPr>
          <a:xfrm>
            <a:off x="400051" y="860431"/>
            <a:ext cx="2315159"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129380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ransition Slid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68665D-0370-3241-A364-4C8CCCEA3EF4}"/>
              </a:ext>
            </a:extLst>
          </p:cNvPr>
          <p:cNvSpPr/>
          <p:nvPr/>
        </p:nvSpPr>
        <p:spPr>
          <a:xfrm>
            <a:off x="1074420" y="3230881"/>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1C0AFBF-8DF5-A945-9420-C80248F1DD45}"/>
              </a:ext>
            </a:extLst>
          </p:cNvPr>
          <p:cNvSpPr/>
          <p:nvPr/>
        </p:nvSpPr>
        <p:spPr>
          <a:xfrm>
            <a:off x="1074420" y="4634111"/>
            <a:ext cx="3840480" cy="182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itle 1">
            <a:extLst>
              <a:ext uri="{FF2B5EF4-FFF2-40B4-BE49-F238E27FC236}">
                <a16:creationId xmlns:a16="http://schemas.microsoft.com/office/drawing/2014/main" id="{8B31D2B5-5CF4-AF42-B4DF-364C9975ABA6}"/>
              </a:ext>
            </a:extLst>
          </p:cNvPr>
          <p:cNvSpPr>
            <a:spLocks noGrp="1"/>
          </p:cNvSpPr>
          <p:nvPr>
            <p:ph type="ctrTitle" hasCustomPrompt="1"/>
          </p:nvPr>
        </p:nvSpPr>
        <p:spPr>
          <a:xfrm>
            <a:off x="994410" y="3214457"/>
            <a:ext cx="4607400" cy="1600199"/>
          </a:xfrm>
        </p:spPr>
        <p:txBody>
          <a:bodyPr anchor="ctr">
            <a:normAutofit/>
          </a:bodyPr>
          <a:lstStyle>
            <a:lvl1pPr algn="l">
              <a:lnSpc>
                <a:spcPct val="80000"/>
              </a:lnSpc>
              <a:defRPr sz="3200" b="1" u="none" cap="none" baseline="0">
                <a:solidFill>
                  <a:srgbClr val="FFFFFF"/>
                </a:solidFill>
                <a:latin typeface="ITC Lubalin Graph Std Book" charset="0"/>
                <a:ea typeface="ITC Lubalin Graph Std Book" charset="0"/>
                <a:cs typeface="ITC Lubalin Graph Std Book"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51212300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Statement Slide">
    <p:spTree>
      <p:nvGrpSpPr>
        <p:cNvPr id="1" name=""/>
        <p:cNvGrpSpPr/>
        <p:nvPr/>
      </p:nvGrpSpPr>
      <p:grpSpPr>
        <a:xfrm>
          <a:off x="0" y="0"/>
          <a:ext cx="0" cy="0"/>
          <a:chOff x="0" y="0"/>
          <a:chExt cx="0" cy="0"/>
        </a:xfrm>
      </p:grpSpPr>
      <p:sp>
        <p:nvSpPr>
          <p:cNvPr id="7" name="Rectangle 6"/>
          <p:cNvSpPr/>
          <p:nvPr/>
        </p:nvSpPr>
        <p:spPr>
          <a:xfrm>
            <a:off x="5715159" y="0"/>
            <a:ext cx="3429001" cy="6858000"/>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45D68177-03C8-7346-95D4-2D1FE5CB1E96}"/>
              </a:ext>
            </a:extLst>
          </p:cNvPr>
          <p:cNvSpPr/>
          <p:nvPr/>
        </p:nvSpPr>
        <p:spPr>
          <a:xfrm>
            <a:off x="448622" y="609600"/>
            <a:ext cx="54864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25079947-71B0-5F4A-B574-C55529DD258C}"/>
              </a:ext>
            </a:extLst>
          </p:cNvPr>
          <p:cNvSpPr>
            <a:spLocks noGrp="1"/>
          </p:cNvSpPr>
          <p:nvPr>
            <p:ph type="body" sz="quarter" idx="10"/>
          </p:nvPr>
        </p:nvSpPr>
        <p:spPr>
          <a:xfrm>
            <a:off x="400052" y="1748497"/>
            <a:ext cx="5018617" cy="4434193"/>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10C86BFA-9187-7744-8917-94B2AA8A3879}"/>
              </a:ext>
            </a:extLst>
          </p:cNvPr>
          <p:cNvSpPr>
            <a:spLocks noGrp="1"/>
          </p:cNvSpPr>
          <p:nvPr>
            <p:ph type="ctrTitle" hasCustomPrompt="1"/>
          </p:nvPr>
        </p:nvSpPr>
        <p:spPr>
          <a:xfrm>
            <a:off x="400051" y="860431"/>
            <a:ext cx="5018618"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419198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Statement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8" name="Rectangle 7">
            <a:extLst>
              <a:ext uri="{FF2B5EF4-FFF2-40B4-BE49-F238E27FC236}">
                <a16:creationId xmlns:a16="http://schemas.microsoft.com/office/drawing/2014/main" id="{FE3EDC67-F1F9-6347-B154-8A0712EE19E8}"/>
              </a:ext>
            </a:extLst>
          </p:cNvPr>
          <p:cNvSpPr/>
          <p:nvPr/>
        </p:nvSpPr>
        <p:spPr>
          <a:xfrm>
            <a:off x="-1" y="0"/>
            <a:ext cx="3004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9" name="Title 1">
            <a:extLst>
              <a:ext uri="{FF2B5EF4-FFF2-40B4-BE49-F238E27FC236}">
                <a16:creationId xmlns:a16="http://schemas.microsoft.com/office/drawing/2014/main" id="{55204566-5FA8-5642-ADA0-1BD254850125}"/>
              </a:ext>
            </a:extLst>
          </p:cNvPr>
          <p:cNvSpPr txBox="1">
            <a:spLocks/>
          </p:cNvSpPr>
          <p:nvPr/>
        </p:nvSpPr>
        <p:spPr>
          <a:xfrm>
            <a:off x="342743" y="676835"/>
            <a:ext cx="2662155" cy="583038"/>
          </a:xfrm>
          <a:prstGeom prst="rect">
            <a:avLst/>
          </a:prstGeom>
        </p:spPr>
        <p:txBody>
          <a:bodyPr vert="horz" lIns="68580" tIns="34290" rIns="68580" bIns="34290" rtlCol="0" anchor="t">
            <a:normAutofit/>
          </a:bodyPr>
          <a:lstStyle>
            <a:lvl1pPr algn="l" defTabSz="665633" rtl="0" eaLnBrk="1" latinLnBrk="0" hangingPunct="1">
              <a:spcBef>
                <a:spcPct val="0"/>
              </a:spcBef>
              <a:buNone/>
              <a:defRPr sz="1853" b="0" kern="1200">
                <a:solidFill>
                  <a:schemeClr val="accent1"/>
                </a:solidFill>
                <a:latin typeface="Source Sans Pro Light" panose="020B0403030403020204" pitchFamily="34" charset="0"/>
                <a:ea typeface="Source Sans Pro Light" panose="020B0403030403020204" pitchFamily="34" charset="0"/>
                <a:cs typeface="+mj-cs"/>
              </a:defRPr>
            </a:lvl1pPr>
          </a:lstStyle>
          <a:p>
            <a:endParaRPr lang="en-US" sz="2100" b="1">
              <a:solidFill>
                <a:srgbClr val="FFFFFF"/>
              </a:solidFill>
              <a:latin typeface="ITC Lubalin Graph Std Book" panose="02060502020205020404" pitchFamily="18" charset="77"/>
            </a:endParaRPr>
          </a:p>
        </p:txBody>
      </p:sp>
      <p:sp>
        <p:nvSpPr>
          <p:cNvPr id="13" name="Rectangle 12">
            <a:extLst>
              <a:ext uri="{FF2B5EF4-FFF2-40B4-BE49-F238E27FC236}">
                <a16:creationId xmlns:a16="http://schemas.microsoft.com/office/drawing/2014/main" id="{21A2C292-CC24-7546-B7AE-2C3732FC55D7}"/>
              </a:ext>
            </a:extLst>
          </p:cNvPr>
          <p:cNvSpPr/>
          <p:nvPr/>
        </p:nvSpPr>
        <p:spPr>
          <a:xfrm>
            <a:off x="457200" y="60960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2">
            <a:extLst>
              <a:ext uri="{FF2B5EF4-FFF2-40B4-BE49-F238E27FC236}">
                <a16:creationId xmlns:a16="http://schemas.microsoft.com/office/drawing/2014/main" id="{2D3486DF-6E65-C040-AA5B-08448D05F6DD}"/>
              </a:ext>
            </a:extLst>
          </p:cNvPr>
          <p:cNvSpPr>
            <a:spLocks noGrp="1"/>
          </p:cNvSpPr>
          <p:nvPr>
            <p:ph type="body" sz="quarter" idx="10"/>
          </p:nvPr>
        </p:nvSpPr>
        <p:spPr>
          <a:xfrm>
            <a:off x="3347641" y="860431"/>
            <a:ext cx="5415361" cy="5322256"/>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D3F5AC0-9E35-DF42-B8BF-C684973C2ACE}"/>
              </a:ext>
            </a:extLst>
          </p:cNvPr>
          <p:cNvSpPr>
            <a:spLocks noGrp="1"/>
          </p:cNvSpPr>
          <p:nvPr>
            <p:ph type="ctrTitle"/>
          </p:nvPr>
        </p:nvSpPr>
        <p:spPr>
          <a:xfrm>
            <a:off x="400051" y="860431"/>
            <a:ext cx="2315159"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title style</a:t>
            </a:r>
          </a:p>
        </p:txBody>
      </p:sp>
    </p:spTree>
    <p:extLst>
      <p:ext uri="{BB962C8B-B14F-4D97-AF65-F5344CB8AC3E}">
        <p14:creationId xmlns:p14="http://schemas.microsoft.com/office/powerpoint/2010/main" val="2318822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Statement Slide">
    <p:spTree>
      <p:nvGrpSpPr>
        <p:cNvPr id="1" name=""/>
        <p:cNvGrpSpPr/>
        <p:nvPr/>
      </p:nvGrpSpPr>
      <p:grpSpPr>
        <a:xfrm>
          <a:off x="0" y="0"/>
          <a:ext cx="0" cy="0"/>
          <a:chOff x="0" y="0"/>
          <a:chExt cx="0" cy="0"/>
        </a:xfrm>
      </p:grpSpPr>
      <p:sp>
        <p:nvSpPr>
          <p:cNvPr id="8" name="Rectangle 7"/>
          <p:cNvSpPr/>
          <p:nvPr/>
        </p:nvSpPr>
        <p:spPr>
          <a:xfrm>
            <a:off x="4572004" y="0"/>
            <a:ext cx="457199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rgbClr val="FFFFFF"/>
                </a:solidFill>
              </a:defRPr>
            </a:lvl1pPr>
          </a:lstStyle>
          <a:p>
            <a:fld id="{99F02ED6-E03B-AE49-8079-591821839ED6}" type="slidenum">
              <a:rPr lang="en-US" smtClean="0"/>
              <a:t>‹#›</a:t>
            </a:fld>
            <a:endParaRPr lang="en-US"/>
          </a:p>
        </p:txBody>
      </p:sp>
      <p:sp>
        <p:nvSpPr>
          <p:cNvPr id="11" name="Rectangle 10">
            <a:extLst>
              <a:ext uri="{FF2B5EF4-FFF2-40B4-BE49-F238E27FC236}">
                <a16:creationId xmlns:a16="http://schemas.microsoft.com/office/drawing/2014/main" id="{F6894D04-1B39-3A4C-8956-AAEDC4EB56E6}"/>
              </a:ext>
            </a:extLst>
          </p:cNvPr>
          <p:cNvSpPr/>
          <p:nvPr/>
        </p:nvSpPr>
        <p:spPr>
          <a:xfrm>
            <a:off x="448622" y="60960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4A18A37D-A441-8D47-9F4F-91C6FFF85EB1}"/>
              </a:ext>
            </a:extLst>
          </p:cNvPr>
          <p:cNvSpPr>
            <a:spLocks noGrp="1"/>
          </p:cNvSpPr>
          <p:nvPr>
            <p:ph type="body" sz="quarter" idx="10"/>
          </p:nvPr>
        </p:nvSpPr>
        <p:spPr>
          <a:xfrm>
            <a:off x="400052" y="1748497"/>
            <a:ext cx="3901017" cy="443419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C3C773E6-5D52-4942-803B-FA40BF2A88F2}"/>
              </a:ext>
            </a:extLst>
          </p:cNvPr>
          <p:cNvSpPr>
            <a:spLocks noGrp="1"/>
          </p:cNvSpPr>
          <p:nvPr>
            <p:ph type="ctrTitle" hasCustomPrompt="1"/>
          </p:nvPr>
        </p:nvSpPr>
        <p:spPr>
          <a:xfrm>
            <a:off x="400051" y="860431"/>
            <a:ext cx="3884083" cy="772426"/>
          </a:xfrm>
        </p:spPr>
        <p:txBody>
          <a:bodyPr anchor="t">
            <a:normAutofit/>
          </a:bodyPr>
          <a:lstStyle>
            <a:lvl1pPr>
              <a:lnSpc>
                <a:spcPts val="2660"/>
              </a:lnSpc>
              <a:defRPr sz="2475" b="1">
                <a:solidFill>
                  <a:schemeClr val="accent2"/>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1911513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tatement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2" name="Title 12"/>
          <p:cNvSpPr txBox="1">
            <a:spLocks/>
          </p:cNvSpPr>
          <p:nvPr/>
        </p:nvSpPr>
        <p:spPr>
          <a:xfrm>
            <a:off x="1028704" y="1499288"/>
            <a:ext cx="7086601" cy="914399"/>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400" b="1" kern="1200">
                <a:solidFill>
                  <a:schemeClr val="bg1"/>
                </a:solidFill>
                <a:latin typeface="Source Sans Pro"/>
                <a:ea typeface="+mj-ea"/>
                <a:cs typeface="Source Sans Pro"/>
              </a:defRPr>
            </a:lvl1pPr>
          </a:lstStyle>
          <a:p>
            <a:r>
              <a:rPr lang="en-US" sz="1800"/>
              <a:t> </a:t>
            </a:r>
          </a:p>
        </p:txBody>
      </p:sp>
      <p:sp>
        <p:nvSpPr>
          <p:cNvPr id="13" name="Rectangle 12"/>
          <p:cNvSpPr/>
          <p:nvPr/>
        </p:nvSpPr>
        <p:spPr>
          <a:xfrm>
            <a:off x="-11473"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5" name="Rectangle 14">
            <a:extLst>
              <a:ext uri="{FF2B5EF4-FFF2-40B4-BE49-F238E27FC236}">
                <a16:creationId xmlns:a16="http://schemas.microsoft.com/office/drawing/2014/main" id="{BD40062A-C852-444F-A1EB-E115EC9A37B3}"/>
              </a:ext>
            </a:extLst>
          </p:cNvPr>
          <p:cNvSpPr/>
          <p:nvPr/>
        </p:nvSpPr>
        <p:spPr>
          <a:xfrm>
            <a:off x="457200" y="60960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 Placeholder 2">
            <a:extLst>
              <a:ext uri="{FF2B5EF4-FFF2-40B4-BE49-F238E27FC236}">
                <a16:creationId xmlns:a16="http://schemas.microsoft.com/office/drawing/2014/main" id="{BC69F6BA-7D3A-A34E-A324-1967D885B50F}"/>
              </a:ext>
            </a:extLst>
          </p:cNvPr>
          <p:cNvSpPr>
            <a:spLocks noGrp="1"/>
          </p:cNvSpPr>
          <p:nvPr>
            <p:ph type="body" sz="quarter" idx="10"/>
          </p:nvPr>
        </p:nvSpPr>
        <p:spPr>
          <a:xfrm>
            <a:off x="4859868" y="860431"/>
            <a:ext cx="3903133" cy="5322256"/>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95EFD806-ABC6-6D49-BF92-257E20B9A13E}"/>
              </a:ext>
            </a:extLst>
          </p:cNvPr>
          <p:cNvSpPr>
            <a:spLocks noGrp="1"/>
          </p:cNvSpPr>
          <p:nvPr>
            <p:ph type="ctrTitle" hasCustomPrompt="1"/>
          </p:nvPr>
        </p:nvSpPr>
        <p:spPr>
          <a:xfrm>
            <a:off x="400051" y="860431"/>
            <a:ext cx="3884083" cy="772426"/>
          </a:xfrm>
        </p:spPr>
        <p:txBody>
          <a:bodyPr anchor="t">
            <a:normAutofit/>
          </a:bodyPr>
          <a:lstStyle>
            <a:lvl1pPr>
              <a:lnSpc>
                <a:spcPts val="2660"/>
              </a:lnSpc>
              <a:defRPr sz="2475" b="1">
                <a:solidFill>
                  <a:schemeClr val="bg1"/>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1429763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Statement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2" name="Rectangle 11">
            <a:extLst>
              <a:ext uri="{FF2B5EF4-FFF2-40B4-BE49-F238E27FC236}">
                <a16:creationId xmlns:a16="http://schemas.microsoft.com/office/drawing/2014/main" id="{4C261CE1-D0D3-034E-9B70-49F702970BFB}"/>
              </a:ext>
            </a:extLst>
          </p:cNvPr>
          <p:cNvSpPr/>
          <p:nvPr/>
        </p:nvSpPr>
        <p:spPr>
          <a:xfrm>
            <a:off x="457200" y="60960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46444F55-92D9-BA49-AB67-6B1E6B8C16AD}"/>
              </a:ext>
            </a:extLst>
          </p:cNvPr>
          <p:cNvSpPr>
            <a:spLocks noGrp="1"/>
          </p:cNvSpPr>
          <p:nvPr>
            <p:ph type="body" sz="quarter" idx="12"/>
          </p:nvPr>
        </p:nvSpPr>
        <p:spPr>
          <a:xfrm>
            <a:off x="400052" y="1792248"/>
            <a:ext cx="8286751" cy="4366513"/>
          </a:xfrm>
          <a:prstGeom prst="rect">
            <a:avLst/>
          </a:prstGeom>
        </p:spPr>
        <p:txBody>
          <a:bodyPr>
            <a:noAutofit/>
          </a:bodyPr>
          <a:lstStyle>
            <a:lvl1pPr>
              <a:lnSpc>
                <a:spcPct val="100000"/>
              </a:lnSpc>
              <a:spcBef>
                <a:spcPts val="600"/>
              </a:spcBef>
              <a:spcAft>
                <a:spcPts val="600"/>
              </a:spcAft>
              <a:buClr>
                <a:schemeClr val="accent3"/>
              </a:buClr>
              <a:defRPr/>
            </a:lvl1pPr>
            <a:lvl2pPr>
              <a:lnSpc>
                <a:spcPct val="100000"/>
              </a:lnSpc>
              <a:spcBef>
                <a:spcPts val="600"/>
              </a:spcBef>
              <a:spcAft>
                <a:spcPts val="600"/>
              </a:spcAft>
              <a:buClr>
                <a:schemeClr val="accent3"/>
              </a:buClr>
              <a:defRPr sz="1600">
                <a:solidFill>
                  <a:schemeClr val="bg1">
                    <a:lumMod val="50000"/>
                  </a:schemeClr>
                </a:solidFill>
              </a:defRPr>
            </a:lvl2pPr>
            <a:lvl3pPr>
              <a:lnSpc>
                <a:spcPct val="100000"/>
              </a:lnSpc>
              <a:spcBef>
                <a:spcPts val="600"/>
              </a:spcBef>
              <a:spcAft>
                <a:spcPts val="600"/>
              </a:spcAft>
              <a:buClr>
                <a:schemeClr val="accent3"/>
              </a:buClr>
              <a:defRPr sz="1400">
                <a:solidFill>
                  <a:schemeClr val="bg1">
                    <a:lumMod val="50000"/>
                  </a:schemeClr>
                </a:solidFill>
              </a:defRPr>
            </a:lvl3pPr>
            <a:lvl4pPr>
              <a:lnSpc>
                <a:spcPct val="100000"/>
              </a:lnSpc>
              <a:spcBef>
                <a:spcPts val="600"/>
              </a:spcBef>
              <a:spcAft>
                <a:spcPts val="600"/>
              </a:spcAft>
              <a:buClr>
                <a:schemeClr val="accent3"/>
              </a:buClr>
              <a:defRPr sz="1400">
                <a:solidFill>
                  <a:schemeClr val="bg1">
                    <a:lumMod val="50000"/>
                  </a:schemeClr>
                </a:solidFill>
              </a:defRPr>
            </a:lvl4pPr>
            <a:lvl5pPr>
              <a:lnSpc>
                <a:spcPct val="100000"/>
              </a:lnSpc>
              <a:spcBef>
                <a:spcPts val="600"/>
              </a:spcBef>
              <a:spcAft>
                <a:spcPts val="600"/>
              </a:spcAft>
              <a:buClr>
                <a:schemeClr val="accent3"/>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119EA74D-99D4-9F42-9563-062406EAA480}"/>
              </a:ext>
            </a:extLst>
          </p:cNvPr>
          <p:cNvSpPr>
            <a:spLocks noGrp="1"/>
          </p:cNvSpPr>
          <p:nvPr>
            <p:ph type="ctrTitle" hasCustomPrompt="1"/>
          </p:nvPr>
        </p:nvSpPr>
        <p:spPr>
          <a:xfrm>
            <a:off x="400051" y="860431"/>
            <a:ext cx="8286752" cy="772426"/>
          </a:xfrm>
        </p:spPr>
        <p:txBody>
          <a:bodyPr anchor="t">
            <a:normAutofit/>
          </a:bodyPr>
          <a:lstStyle>
            <a:lvl1pPr>
              <a:lnSpc>
                <a:spcPts val="2660"/>
              </a:lnSpc>
              <a:defRPr sz="2475" b="1">
                <a:solidFill>
                  <a:schemeClr val="tx1"/>
                </a:solidFill>
                <a:latin typeface="ITC Lubalin Graph Std Book" charset="0"/>
                <a:ea typeface="ITC Lubalin Graph Std Book" charset="0"/>
                <a:cs typeface="ITC Lubalin Graph Std Book"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1315590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Slide Whit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Tree>
    <p:extLst>
      <p:ext uri="{BB962C8B-B14F-4D97-AF65-F5344CB8AC3E}">
        <p14:creationId xmlns:p14="http://schemas.microsoft.com/office/powerpoint/2010/main" val="1121548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130597"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7" y="4050838"/>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87878238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50516882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1"/>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142119867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2"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2017276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ransition Slid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68665D-0370-3241-A364-4C8CCCEA3EF4}"/>
              </a:ext>
            </a:extLst>
          </p:cNvPr>
          <p:cNvSpPr/>
          <p:nvPr/>
        </p:nvSpPr>
        <p:spPr>
          <a:xfrm>
            <a:off x="1074420" y="3230881"/>
            <a:ext cx="54864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1C0AFBF-8DF5-A945-9420-C80248F1DD45}"/>
              </a:ext>
            </a:extLst>
          </p:cNvPr>
          <p:cNvSpPr/>
          <p:nvPr/>
        </p:nvSpPr>
        <p:spPr>
          <a:xfrm>
            <a:off x="1074420" y="4634111"/>
            <a:ext cx="3840480" cy="18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itle 1">
            <a:extLst>
              <a:ext uri="{FF2B5EF4-FFF2-40B4-BE49-F238E27FC236}">
                <a16:creationId xmlns:a16="http://schemas.microsoft.com/office/drawing/2014/main" id="{8B31D2B5-5CF4-AF42-B4DF-364C9975ABA6}"/>
              </a:ext>
            </a:extLst>
          </p:cNvPr>
          <p:cNvSpPr>
            <a:spLocks noGrp="1"/>
          </p:cNvSpPr>
          <p:nvPr>
            <p:ph type="ctrTitle" hasCustomPrompt="1"/>
          </p:nvPr>
        </p:nvSpPr>
        <p:spPr>
          <a:xfrm>
            <a:off x="994410" y="3214457"/>
            <a:ext cx="4607400" cy="1600199"/>
          </a:xfrm>
        </p:spPr>
        <p:txBody>
          <a:bodyPr anchor="ctr">
            <a:normAutofit/>
          </a:bodyPr>
          <a:lstStyle>
            <a:lvl1pPr algn="l">
              <a:lnSpc>
                <a:spcPct val="80000"/>
              </a:lnSpc>
              <a:defRPr sz="3200" b="1" u="none" cap="none" baseline="0">
                <a:solidFill>
                  <a:srgbClr val="FFFFFF"/>
                </a:solidFill>
                <a:latin typeface="ITC Lubalin Graph Std Book" charset="0"/>
                <a:ea typeface="ITC Lubalin Graph Std Book" charset="0"/>
                <a:cs typeface="ITC Lubalin Graph Std Book"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28282417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50"/>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50"/>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321385628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309691034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123273360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7" y="514929"/>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40123207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601"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601"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14124903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389669953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
        <p:nvSpPr>
          <p:cNvPr id="24" name="TextBox 23"/>
          <p:cNvSpPr txBox="1"/>
          <p:nvPr/>
        </p:nvSpPr>
        <p:spPr>
          <a:xfrm>
            <a:off x="482713"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931499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40488032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
        <p:nvSpPr>
          <p:cNvPr id="24" name="TextBox 23"/>
          <p:cNvSpPr txBox="1"/>
          <p:nvPr/>
        </p:nvSpPr>
        <p:spPr>
          <a:xfrm>
            <a:off x="482713"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490324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50"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8173549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Rectangle 8"/>
          <p:cNvSpPr/>
          <p:nvPr/>
        </p:nvSpPr>
        <p:spPr>
          <a:xfrm>
            <a:off x="0" y="8"/>
            <a:ext cx="9144000" cy="1523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8"/>
          <p:cNvSpPr>
            <a:spLocks noGrp="1"/>
          </p:cNvSpPr>
          <p:nvPr>
            <p:ph type="title"/>
          </p:nvPr>
        </p:nvSpPr>
        <p:spPr>
          <a:xfrm>
            <a:off x="533400" y="626609"/>
            <a:ext cx="6477000" cy="639762"/>
          </a:xfrm>
        </p:spPr>
        <p:txBody>
          <a:bodyPr>
            <a:noAutofit/>
          </a:bodyPr>
          <a:lstStyle>
            <a:lvl1pPr marL="0" marR="0" indent="0" algn="l" defTabSz="685783" rtl="0" eaLnBrk="1" fontAlgn="auto" latinLnBrk="0" hangingPunct="1">
              <a:lnSpc>
                <a:spcPct val="100000"/>
              </a:lnSpc>
              <a:spcBef>
                <a:spcPct val="0"/>
              </a:spcBef>
              <a:spcAft>
                <a:spcPts val="0"/>
              </a:spcAft>
              <a:buClrTx/>
              <a:buSzTx/>
              <a:buFontTx/>
              <a:buNone/>
              <a:tabLst/>
              <a:defRPr sz="2400">
                <a:solidFill>
                  <a:srgbClr val="FFFFFF"/>
                </a:solidFill>
              </a:defRPr>
            </a:lvl1pPr>
          </a:lstStyle>
          <a:p>
            <a:pPr>
              <a:lnSpc>
                <a:spcPct val="80000"/>
              </a:lnSpc>
            </a:pPr>
            <a:endParaRPr lang="en-US" sz="2550" b="1">
              <a:solidFill>
                <a:srgbClr val="FFFFFF"/>
              </a:solidFill>
              <a:latin typeface="ITC Lubalin Graph Std Book" charset="0"/>
              <a:ea typeface="ITC Lubalin Graph Std Book" charset="0"/>
              <a:cs typeface="ITC Lubalin Graph Std Book" charset="0"/>
            </a:endParaRPr>
          </a:p>
        </p:txBody>
      </p:sp>
      <p:sp>
        <p:nvSpPr>
          <p:cNvPr id="7" name="Rectangle 6">
            <a:extLst>
              <a:ext uri="{FF2B5EF4-FFF2-40B4-BE49-F238E27FC236}">
                <a16:creationId xmlns:a16="http://schemas.microsoft.com/office/drawing/2014/main" id="{9997D40A-58AB-3D40-B3C9-BB8CC3FD0F8F}"/>
              </a:ext>
            </a:extLst>
          </p:cNvPr>
          <p:cNvSpPr/>
          <p:nvPr/>
        </p:nvSpPr>
        <p:spPr>
          <a:xfrm>
            <a:off x="571500" y="44196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B48AB9F3-3471-9D4C-8821-0E548E2785E7}"/>
              </a:ext>
            </a:extLst>
          </p:cNvPr>
          <p:cNvSpPr>
            <a:spLocks noGrp="1"/>
          </p:cNvSpPr>
          <p:nvPr>
            <p:ph type="sldNum" sz="quarter" idx="11"/>
          </p:nvPr>
        </p:nvSpPr>
        <p:spPr/>
        <p:txBody>
          <a:bodyPr/>
          <a:lstStyle>
            <a:lvl1pPr>
              <a:defRPr>
                <a:solidFill>
                  <a:schemeClr val="tx2"/>
                </a:solidFill>
              </a:defRPr>
            </a:lvl1pPr>
          </a:lstStyle>
          <a:p>
            <a:fld id="{99F02ED6-E03B-AE49-8079-591821839ED6}" type="slidenum">
              <a:rPr lang="en-US" smtClean="0"/>
              <a:t>‹#›</a:t>
            </a:fld>
            <a:endParaRPr lang="en-US"/>
          </a:p>
        </p:txBody>
      </p:sp>
      <p:sp>
        <p:nvSpPr>
          <p:cNvPr id="8" name="Text Placeholder 2">
            <a:extLst>
              <a:ext uri="{FF2B5EF4-FFF2-40B4-BE49-F238E27FC236}">
                <a16:creationId xmlns:a16="http://schemas.microsoft.com/office/drawing/2014/main" id="{CFBF9C20-C5CE-AB40-9C9C-06F1FCDAD151}"/>
              </a:ext>
            </a:extLst>
          </p:cNvPr>
          <p:cNvSpPr>
            <a:spLocks noGrp="1"/>
          </p:cNvSpPr>
          <p:nvPr>
            <p:ph type="body" sz="quarter" idx="12"/>
          </p:nvPr>
        </p:nvSpPr>
        <p:spPr>
          <a:xfrm>
            <a:off x="533401" y="1788098"/>
            <a:ext cx="8153400" cy="4370664"/>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5695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406863362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4"/>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609604"/>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308376921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Blank Slide Whit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Tree>
    <p:extLst>
      <p:ext uri="{BB962C8B-B14F-4D97-AF65-F5344CB8AC3E}">
        <p14:creationId xmlns:p14="http://schemas.microsoft.com/office/powerpoint/2010/main" val="3235250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9" name="Rectangle 8"/>
          <p:cNvSpPr/>
          <p:nvPr/>
        </p:nvSpPr>
        <p:spPr>
          <a:xfrm>
            <a:off x="0" y="4"/>
            <a:ext cx="9144000" cy="914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7" name="Rectangle 6">
            <a:extLst>
              <a:ext uri="{FF2B5EF4-FFF2-40B4-BE49-F238E27FC236}">
                <a16:creationId xmlns:a16="http://schemas.microsoft.com/office/drawing/2014/main" id="{F170D080-83C8-FD4B-9533-05B5BDCCD7E0}"/>
              </a:ext>
            </a:extLst>
          </p:cNvPr>
          <p:cNvSpPr/>
          <p:nvPr/>
        </p:nvSpPr>
        <p:spPr>
          <a:xfrm>
            <a:off x="533400" y="-155"/>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76E5FA79-2217-784D-9D00-C2B21D927670}"/>
              </a:ext>
            </a:extLst>
          </p:cNvPr>
          <p:cNvSpPr>
            <a:spLocks noGrp="1"/>
          </p:cNvSpPr>
          <p:nvPr>
            <p:ph type="ctrTitle"/>
          </p:nvPr>
        </p:nvSpPr>
        <p:spPr>
          <a:xfrm>
            <a:off x="514350" y="304805"/>
            <a:ext cx="7772400" cy="535623"/>
          </a:xfrm>
          <a:prstGeom prst="rect">
            <a:avLst/>
          </a:prstGeom>
        </p:spPr>
        <p:txBody>
          <a:bodyPr anchor="t">
            <a:noAutofit/>
          </a:bodyPr>
          <a:lstStyle>
            <a:lvl1pPr algn="l">
              <a:defRPr sz="2100" b="1" i="0">
                <a:solidFill>
                  <a:schemeClr val="bg1"/>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
        <p:nvSpPr>
          <p:cNvPr id="11" name="Text Placeholder 2">
            <a:extLst>
              <a:ext uri="{FF2B5EF4-FFF2-40B4-BE49-F238E27FC236}">
                <a16:creationId xmlns:a16="http://schemas.microsoft.com/office/drawing/2014/main" id="{82EC5AC4-39BC-C04E-8C3A-B1C9E8ACB473}"/>
              </a:ext>
            </a:extLst>
          </p:cNvPr>
          <p:cNvSpPr>
            <a:spLocks noGrp="1"/>
          </p:cNvSpPr>
          <p:nvPr>
            <p:ph type="body" sz="quarter" idx="12"/>
          </p:nvPr>
        </p:nvSpPr>
        <p:spPr>
          <a:xfrm>
            <a:off x="533401" y="1219200"/>
            <a:ext cx="8153400" cy="4939562"/>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50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FE17-593B-0473-6609-5CB17152D77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B62F6E-9AFE-078B-2890-9BBDC0DA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3FBA5A-CC38-3AFC-16C3-98D3D37211BD}"/>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5" name="Footer Placeholder 4">
            <a:extLst>
              <a:ext uri="{FF2B5EF4-FFF2-40B4-BE49-F238E27FC236}">
                <a16:creationId xmlns:a16="http://schemas.microsoft.com/office/drawing/2014/main" id="{673750C7-8A35-8544-EC7D-2C6244CB2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E5A57-4BAF-EF1A-F0CA-2D5B7BAC44BA}"/>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22563035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160E-DB2F-9B91-C2AC-CB4233AEB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34112-4710-2150-056F-63CCEDFED2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98A64-7103-2335-7587-A940CC2E062B}"/>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5" name="Footer Placeholder 4">
            <a:extLst>
              <a:ext uri="{FF2B5EF4-FFF2-40B4-BE49-F238E27FC236}">
                <a16:creationId xmlns:a16="http://schemas.microsoft.com/office/drawing/2014/main" id="{5A6EE27E-60D0-5DF1-CB3C-231994B78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458A5-6F08-84F3-408F-C00559A0512C}"/>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9594022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D00C-45B7-0E2C-4923-8E3A0FF8DA4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3032824-F7E1-6A4F-90E9-B9DC0F0CF47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3D54B-1B1C-BE9F-FC97-EDD5EBF341C2}"/>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5" name="Footer Placeholder 4">
            <a:extLst>
              <a:ext uri="{FF2B5EF4-FFF2-40B4-BE49-F238E27FC236}">
                <a16:creationId xmlns:a16="http://schemas.microsoft.com/office/drawing/2014/main" id="{CF022470-F68F-9074-C18E-69D8AA052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3F0C7-16E0-B25F-E840-C980298E59D4}"/>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14027842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5DD8-8C52-AD68-62C0-26567B11B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A448D-E921-93D8-C786-8F4383463B6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00054B-675C-2C6B-8D0D-4378A161060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5B42CB-1C4A-FE88-2A43-FC45D9590DA2}"/>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6" name="Footer Placeholder 5">
            <a:extLst>
              <a:ext uri="{FF2B5EF4-FFF2-40B4-BE49-F238E27FC236}">
                <a16:creationId xmlns:a16="http://schemas.microsoft.com/office/drawing/2014/main" id="{C47654D8-74CC-7CA7-42F4-FD66EC65F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47BF5-B85C-91FF-5E22-50B292B7594F}"/>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10883847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0129-38DA-F456-87DB-9EE52BD2002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426046-FDBC-E59B-F8E9-EC3C64E676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FAE1EAF-02D5-687D-110F-432C404E204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1E944-3D71-4DD5-4AF3-74008FA87CF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6FDCA5A-6524-05C3-68A4-CE4753FD671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69D71B-8904-190A-932A-D0B2A1B2E20B}"/>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8" name="Footer Placeholder 7">
            <a:extLst>
              <a:ext uri="{FF2B5EF4-FFF2-40B4-BE49-F238E27FC236}">
                <a16:creationId xmlns:a16="http://schemas.microsoft.com/office/drawing/2014/main" id="{B33556EC-CB2B-C88D-C03E-18411C3640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47AEBF-1055-EC56-0606-A36761F70768}"/>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29154731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2BEF-4E38-F73C-F95C-F43AE3BAC5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814FA2-B30A-86A3-FA14-768A4C4265EE}"/>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4" name="Footer Placeholder 3">
            <a:extLst>
              <a:ext uri="{FF2B5EF4-FFF2-40B4-BE49-F238E27FC236}">
                <a16:creationId xmlns:a16="http://schemas.microsoft.com/office/drawing/2014/main" id="{F92EB9CD-7DB2-F9C1-E8A7-C0E1E5C07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404E62-54CE-825A-52D1-D7ACBC9EFC69}"/>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14572417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9" name="Rectangle 8"/>
          <p:cNvSpPr/>
          <p:nvPr/>
        </p:nvSpPr>
        <p:spPr>
          <a:xfrm>
            <a:off x="0" y="4"/>
            <a:ext cx="9144000" cy="914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7" name="Rectangle 6">
            <a:extLst>
              <a:ext uri="{FF2B5EF4-FFF2-40B4-BE49-F238E27FC236}">
                <a16:creationId xmlns:a16="http://schemas.microsoft.com/office/drawing/2014/main" id="{F170D080-83C8-FD4B-9533-05B5BDCCD7E0}"/>
              </a:ext>
            </a:extLst>
          </p:cNvPr>
          <p:cNvSpPr/>
          <p:nvPr/>
        </p:nvSpPr>
        <p:spPr>
          <a:xfrm>
            <a:off x="533400" y="-155"/>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76E5FA79-2217-784D-9D00-C2B21D927670}"/>
              </a:ext>
            </a:extLst>
          </p:cNvPr>
          <p:cNvSpPr>
            <a:spLocks noGrp="1"/>
          </p:cNvSpPr>
          <p:nvPr>
            <p:ph type="ctrTitle"/>
          </p:nvPr>
        </p:nvSpPr>
        <p:spPr>
          <a:xfrm>
            <a:off x="514350" y="304805"/>
            <a:ext cx="7772400" cy="535623"/>
          </a:xfrm>
          <a:prstGeom prst="rect">
            <a:avLst/>
          </a:prstGeom>
        </p:spPr>
        <p:txBody>
          <a:bodyPr anchor="t">
            <a:noAutofit/>
          </a:bodyPr>
          <a:lstStyle>
            <a:lvl1pPr algn="l">
              <a:defRPr sz="2100" b="1" i="0">
                <a:solidFill>
                  <a:schemeClr val="bg1"/>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
        <p:nvSpPr>
          <p:cNvPr id="11" name="Text Placeholder 2">
            <a:extLst>
              <a:ext uri="{FF2B5EF4-FFF2-40B4-BE49-F238E27FC236}">
                <a16:creationId xmlns:a16="http://schemas.microsoft.com/office/drawing/2014/main" id="{82EC5AC4-39BC-C04E-8C3A-B1C9E8ACB473}"/>
              </a:ext>
            </a:extLst>
          </p:cNvPr>
          <p:cNvSpPr>
            <a:spLocks noGrp="1"/>
          </p:cNvSpPr>
          <p:nvPr>
            <p:ph type="body" sz="quarter" idx="12"/>
          </p:nvPr>
        </p:nvSpPr>
        <p:spPr>
          <a:xfrm>
            <a:off x="533401" y="1219200"/>
            <a:ext cx="8153400" cy="4939562"/>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430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3B04A-2A30-6BFF-4F40-A958C7572556}"/>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3" name="Footer Placeholder 2">
            <a:extLst>
              <a:ext uri="{FF2B5EF4-FFF2-40B4-BE49-F238E27FC236}">
                <a16:creationId xmlns:a16="http://schemas.microsoft.com/office/drawing/2014/main" id="{AB832813-1B90-F944-CAB5-76627E4C0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5BBADC-72AE-A8B1-6116-BB5A4CE433AE}"/>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15067907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57B3-D6BD-B72D-2FC8-28324BB1CA5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B49147E-A53A-E603-5218-4778C2D1E6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FBBB1D-CA4D-E632-EC29-94C607A90C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CDB9E39-8FAF-5205-6B2B-DBBA2434F94F}"/>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6" name="Footer Placeholder 5">
            <a:extLst>
              <a:ext uri="{FF2B5EF4-FFF2-40B4-BE49-F238E27FC236}">
                <a16:creationId xmlns:a16="http://schemas.microsoft.com/office/drawing/2014/main" id="{E19CF8FB-9468-F179-17DA-F9117A752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7DE59-E346-48FD-F3EE-98B981A72B46}"/>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16818412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93758-8D9A-C742-475A-E62BC41119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AA0739E-803A-8514-F2C5-FB3D9F3E07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D8D9981-33E2-55BC-AB11-6F33325CF2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106CDA-6684-D814-229B-8E6284D4FF8C}"/>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6" name="Footer Placeholder 5">
            <a:extLst>
              <a:ext uri="{FF2B5EF4-FFF2-40B4-BE49-F238E27FC236}">
                <a16:creationId xmlns:a16="http://schemas.microsoft.com/office/drawing/2014/main" id="{D552269F-E8F5-2FB2-67D8-0AA76E0C5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29422-2E7E-A58A-49A0-ACFE55F3CA37}"/>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12240109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3A4A-7373-E037-67F5-88BB2FA9D5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5C771C-D301-813D-F50E-3FC809561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F8159-80AA-11BB-2DEB-A5E787066158}"/>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5" name="Footer Placeholder 4">
            <a:extLst>
              <a:ext uri="{FF2B5EF4-FFF2-40B4-BE49-F238E27FC236}">
                <a16:creationId xmlns:a16="http://schemas.microsoft.com/office/drawing/2014/main" id="{DC5364D9-3722-AE48-B8C6-A6EFD6515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AD8D1-90D1-709F-3D4A-EA1E8540CD9A}"/>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22718602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8F0234-298A-54E6-3DAD-7573AEFED0D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C6D0E-D097-F8C4-6786-46011BE18FB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21DA2-26E6-F1AC-ECF4-CA8AD51FE739}"/>
              </a:ext>
            </a:extLst>
          </p:cNvPr>
          <p:cNvSpPr>
            <a:spLocks noGrp="1"/>
          </p:cNvSpPr>
          <p:nvPr>
            <p:ph type="dt" sz="half" idx="10"/>
          </p:nvPr>
        </p:nvSpPr>
        <p:spPr/>
        <p:txBody>
          <a:bodyPr/>
          <a:lstStyle/>
          <a:p>
            <a:fld id="{DDED3AAA-A1AC-094E-BB20-ABD71CC2E215}" type="datetimeFigureOut">
              <a:rPr lang="en-US" smtClean="0"/>
              <a:t>5/13/2026</a:t>
            </a:fld>
            <a:endParaRPr lang="en-US"/>
          </a:p>
        </p:txBody>
      </p:sp>
      <p:sp>
        <p:nvSpPr>
          <p:cNvPr id="5" name="Footer Placeholder 4">
            <a:extLst>
              <a:ext uri="{FF2B5EF4-FFF2-40B4-BE49-F238E27FC236}">
                <a16:creationId xmlns:a16="http://schemas.microsoft.com/office/drawing/2014/main" id="{C259B78F-E378-D38C-759B-57B72939C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96B0D-E1B2-8791-0809-F8AA3C27E616}"/>
              </a:ext>
            </a:extLst>
          </p:cNvPr>
          <p:cNvSpPr>
            <a:spLocks noGrp="1"/>
          </p:cNvSpPr>
          <p:nvPr>
            <p:ph type="sldNum" sz="quarter" idx="12"/>
          </p:nvPr>
        </p:nvSpPr>
        <p:spPr/>
        <p:txBody>
          <a:bodyPr/>
          <a:lstStyle/>
          <a:p>
            <a:fld id="{6B7E54E8-5689-FE4E-A575-BA70EA5DC191}" type="slidenum">
              <a:rPr lang="en-US" smtClean="0"/>
              <a:t>‹#›</a:t>
            </a:fld>
            <a:endParaRPr lang="en-US"/>
          </a:p>
        </p:txBody>
      </p:sp>
    </p:spTree>
    <p:extLst>
      <p:ext uri="{BB962C8B-B14F-4D97-AF65-F5344CB8AC3E}">
        <p14:creationId xmlns:p14="http://schemas.microsoft.com/office/powerpoint/2010/main" val="20225049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lliConnect Blank">
  <p:cSld name="AlliConnect Blank">
    <p:spTree>
      <p:nvGrpSpPr>
        <p:cNvPr id="1" name="Shape 50"/>
        <p:cNvGrpSpPr/>
        <p:nvPr/>
      </p:nvGrpSpPr>
      <p:grpSpPr>
        <a:xfrm>
          <a:off x="0" y="0"/>
          <a:ext cx="0" cy="0"/>
          <a:chOff x="0" y="0"/>
          <a:chExt cx="0" cy="0"/>
        </a:xfrm>
      </p:grpSpPr>
      <p:sp>
        <p:nvSpPr>
          <p:cNvPr id="52" name="Google Shape;52;p1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53829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7"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7" y="4050838"/>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1276650207"/>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432828654"/>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1"/>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77155945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2"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315863006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9" name="Rectangle 8"/>
          <p:cNvSpPr/>
          <p:nvPr/>
        </p:nvSpPr>
        <p:spPr>
          <a:xfrm>
            <a:off x="0" y="4"/>
            <a:ext cx="9144000" cy="914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7" name="Rectangle 6">
            <a:extLst>
              <a:ext uri="{FF2B5EF4-FFF2-40B4-BE49-F238E27FC236}">
                <a16:creationId xmlns:a16="http://schemas.microsoft.com/office/drawing/2014/main" id="{F170D080-83C8-FD4B-9533-05B5BDCCD7E0}"/>
              </a:ext>
            </a:extLst>
          </p:cNvPr>
          <p:cNvSpPr/>
          <p:nvPr/>
        </p:nvSpPr>
        <p:spPr>
          <a:xfrm>
            <a:off x="4297680" y="-155"/>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23779472-F8EE-594F-AE9E-C0787014A259}"/>
              </a:ext>
            </a:extLst>
          </p:cNvPr>
          <p:cNvSpPr>
            <a:spLocks noGrp="1"/>
          </p:cNvSpPr>
          <p:nvPr>
            <p:ph type="ctrTitle"/>
          </p:nvPr>
        </p:nvSpPr>
        <p:spPr>
          <a:xfrm>
            <a:off x="495300" y="304805"/>
            <a:ext cx="8153400" cy="535623"/>
          </a:xfrm>
          <a:prstGeom prst="rect">
            <a:avLst/>
          </a:prstGeom>
        </p:spPr>
        <p:txBody>
          <a:bodyPr anchor="t">
            <a:noAutofit/>
          </a:bodyPr>
          <a:lstStyle>
            <a:lvl1pPr algn="ctr">
              <a:defRPr sz="2100" b="1" i="0">
                <a:solidFill>
                  <a:schemeClr val="bg1"/>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
        <p:nvSpPr>
          <p:cNvPr id="11" name="Text Placeholder 2">
            <a:extLst>
              <a:ext uri="{FF2B5EF4-FFF2-40B4-BE49-F238E27FC236}">
                <a16:creationId xmlns:a16="http://schemas.microsoft.com/office/drawing/2014/main" id="{DC89BBE7-E0D9-E940-94B4-336C2E159AAD}"/>
              </a:ext>
            </a:extLst>
          </p:cNvPr>
          <p:cNvSpPr>
            <a:spLocks noGrp="1"/>
          </p:cNvSpPr>
          <p:nvPr>
            <p:ph type="body" sz="quarter" idx="12"/>
          </p:nvPr>
        </p:nvSpPr>
        <p:spPr>
          <a:xfrm>
            <a:off x="495300" y="1219200"/>
            <a:ext cx="8153400" cy="4939562"/>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289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50"/>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50"/>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514825909"/>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318541383"/>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3631344919"/>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7" y="514929"/>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373708389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601"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601"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470923668"/>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239137104"/>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
        <p:nvSpPr>
          <p:cNvPr id="24" name="TextBox 23"/>
          <p:cNvSpPr txBox="1"/>
          <p:nvPr/>
        </p:nvSpPr>
        <p:spPr>
          <a:xfrm>
            <a:off x="482713"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0488715"/>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345167938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
        <p:nvSpPr>
          <p:cNvPr id="24" name="TextBox 23"/>
          <p:cNvSpPr txBox="1"/>
          <p:nvPr/>
        </p:nvSpPr>
        <p:spPr>
          <a:xfrm>
            <a:off x="482713"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5143782"/>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50"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33495038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0" name="Rectangle 9">
            <a:extLst>
              <a:ext uri="{FF2B5EF4-FFF2-40B4-BE49-F238E27FC236}">
                <a16:creationId xmlns:a16="http://schemas.microsoft.com/office/drawing/2014/main" id="{4C386192-CCF9-0145-AC81-E88DDC1AE852}"/>
              </a:ext>
            </a:extLst>
          </p:cNvPr>
          <p:cNvSpPr/>
          <p:nvPr/>
        </p:nvSpPr>
        <p:spPr>
          <a:xfrm>
            <a:off x="533400" y="-155"/>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7E7E843C-998B-CF4F-8D89-13D510365D32}"/>
              </a:ext>
            </a:extLst>
          </p:cNvPr>
          <p:cNvSpPr>
            <a:spLocks noGrp="1"/>
          </p:cNvSpPr>
          <p:nvPr>
            <p:ph type="ctrTitle"/>
          </p:nvPr>
        </p:nvSpPr>
        <p:spPr>
          <a:xfrm>
            <a:off x="514350" y="304805"/>
            <a:ext cx="7772400" cy="535623"/>
          </a:xfrm>
          <a:prstGeom prst="rect">
            <a:avLst/>
          </a:prstGeom>
        </p:spPr>
        <p:txBody>
          <a:bodyPr anchor="t">
            <a:noAutofit/>
          </a:bodyPr>
          <a:lstStyle>
            <a:lvl1pPr algn="l">
              <a:defRPr sz="2100" b="1" i="0">
                <a:solidFill>
                  <a:schemeClr val="accent2"/>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Tree>
    <p:extLst>
      <p:ext uri="{BB962C8B-B14F-4D97-AF65-F5344CB8AC3E}">
        <p14:creationId xmlns:p14="http://schemas.microsoft.com/office/powerpoint/2010/main" val="2112668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2290538135"/>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4"/>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609604"/>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2ED6-E03B-AE49-8079-591821839ED6}" type="slidenum">
              <a:rPr lang="en-US" smtClean="0"/>
              <a:t>‹#›</a:t>
            </a:fld>
            <a:endParaRPr lang="en-US"/>
          </a:p>
        </p:txBody>
      </p:sp>
    </p:spTree>
    <p:extLst>
      <p:ext uri="{BB962C8B-B14F-4D97-AF65-F5344CB8AC3E}">
        <p14:creationId xmlns:p14="http://schemas.microsoft.com/office/powerpoint/2010/main" val="562678476"/>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lank Slide Whit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Tree>
    <p:extLst>
      <p:ext uri="{BB962C8B-B14F-4D97-AF65-F5344CB8AC3E}">
        <p14:creationId xmlns:p14="http://schemas.microsoft.com/office/powerpoint/2010/main" val="14060310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9" name="Rectangle 8"/>
          <p:cNvSpPr/>
          <p:nvPr/>
        </p:nvSpPr>
        <p:spPr>
          <a:xfrm>
            <a:off x="0" y="8"/>
            <a:ext cx="9144000" cy="1523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8"/>
          <p:cNvSpPr>
            <a:spLocks noGrp="1"/>
          </p:cNvSpPr>
          <p:nvPr>
            <p:ph type="title"/>
          </p:nvPr>
        </p:nvSpPr>
        <p:spPr>
          <a:xfrm>
            <a:off x="533400" y="626609"/>
            <a:ext cx="6477000" cy="639762"/>
          </a:xfrm>
        </p:spPr>
        <p:txBody>
          <a:bodyPr>
            <a:noAutofit/>
          </a:bodyPr>
          <a:lstStyle>
            <a:lvl1pPr marL="0" marR="0" indent="0" algn="l" defTabSz="685783" rtl="0" eaLnBrk="1" fontAlgn="auto" latinLnBrk="0" hangingPunct="1">
              <a:lnSpc>
                <a:spcPct val="100000"/>
              </a:lnSpc>
              <a:spcBef>
                <a:spcPct val="0"/>
              </a:spcBef>
              <a:spcAft>
                <a:spcPts val="0"/>
              </a:spcAft>
              <a:buClrTx/>
              <a:buSzTx/>
              <a:buFontTx/>
              <a:buNone/>
              <a:tabLst/>
              <a:defRPr sz="2400">
                <a:solidFill>
                  <a:srgbClr val="FFFFFF"/>
                </a:solidFill>
              </a:defRPr>
            </a:lvl1pPr>
          </a:lstStyle>
          <a:p>
            <a:pPr>
              <a:lnSpc>
                <a:spcPct val="80000"/>
              </a:lnSpc>
            </a:pPr>
            <a:endParaRPr lang="en-US" sz="2550" b="1">
              <a:solidFill>
                <a:srgbClr val="FFFFFF"/>
              </a:solidFill>
              <a:latin typeface="ITC Lubalin Graph Std Book" charset="0"/>
              <a:ea typeface="ITC Lubalin Graph Std Book" charset="0"/>
              <a:cs typeface="ITC Lubalin Graph Std Book" charset="0"/>
            </a:endParaRPr>
          </a:p>
        </p:txBody>
      </p:sp>
      <p:sp>
        <p:nvSpPr>
          <p:cNvPr id="7" name="Rectangle 6">
            <a:extLst>
              <a:ext uri="{FF2B5EF4-FFF2-40B4-BE49-F238E27FC236}">
                <a16:creationId xmlns:a16="http://schemas.microsoft.com/office/drawing/2014/main" id="{9997D40A-58AB-3D40-B3C9-BB8CC3FD0F8F}"/>
              </a:ext>
            </a:extLst>
          </p:cNvPr>
          <p:cNvSpPr/>
          <p:nvPr/>
        </p:nvSpPr>
        <p:spPr>
          <a:xfrm>
            <a:off x="571500" y="441960"/>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B48AB9F3-3471-9D4C-8821-0E548E2785E7}"/>
              </a:ext>
            </a:extLst>
          </p:cNvPr>
          <p:cNvSpPr>
            <a:spLocks noGrp="1"/>
          </p:cNvSpPr>
          <p:nvPr>
            <p:ph type="sldNum" sz="quarter" idx="11"/>
          </p:nvPr>
        </p:nvSpPr>
        <p:spPr/>
        <p:txBody>
          <a:bodyPr/>
          <a:lstStyle>
            <a:lvl1pPr>
              <a:defRPr>
                <a:solidFill>
                  <a:schemeClr val="tx2"/>
                </a:solidFill>
              </a:defRPr>
            </a:lvl1pPr>
          </a:lstStyle>
          <a:p>
            <a:fld id="{99F02ED6-E03B-AE49-8079-591821839ED6}" type="slidenum">
              <a:rPr lang="en-US" smtClean="0"/>
              <a:t>‹#›</a:t>
            </a:fld>
            <a:endParaRPr lang="en-US"/>
          </a:p>
        </p:txBody>
      </p:sp>
      <p:sp>
        <p:nvSpPr>
          <p:cNvPr id="8" name="Text Placeholder 2">
            <a:extLst>
              <a:ext uri="{FF2B5EF4-FFF2-40B4-BE49-F238E27FC236}">
                <a16:creationId xmlns:a16="http://schemas.microsoft.com/office/drawing/2014/main" id="{CFBF9C20-C5CE-AB40-9C9C-06F1FCDAD151}"/>
              </a:ext>
            </a:extLst>
          </p:cNvPr>
          <p:cNvSpPr>
            <a:spLocks noGrp="1"/>
          </p:cNvSpPr>
          <p:nvPr>
            <p:ph type="body" sz="quarter" idx="12"/>
          </p:nvPr>
        </p:nvSpPr>
        <p:spPr>
          <a:xfrm>
            <a:off x="533401" y="1788098"/>
            <a:ext cx="8153400" cy="4370664"/>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947330"/>
      </p:ext>
    </p:extLst>
  </p:cSld>
  <p:clrMapOvr>
    <a:masterClrMapping/>
  </p:clrMapOvr>
  <p:extLst>
    <p:ext uri="{DCECCB84-F9BA-43D5-87BE-67443E8EF086}">
      <p15:sldGuideLst xmlns:p15="http://schemas.microsoft.com/office/powerpoint/2012/main">
        <p15:guide id="1" orient="horz" pos="2160">
          <p15:clr>
            <a:srgbClr val="FBAE40"/>
          </p15:clr>
        </p15:guide>
        <p15:guide id="2" pos="32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9" name="Rectangle 8"/>
          <p:cNvSpPr/>
          <p:nvPr/>
        </p:nvSpPr>
        <p:spPr>
          <a:xfrm>
            <a:off x="0" y="4"/>
            <a:ext cx="9144000" cy="914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66294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7" name="Rectangle 6">
            <a:extLst>
              <a:ext uri="{FF2B5EF4-FFF2-40B4-BE49-F238E27FC236}">
                <a16:creationId xmlns:a16="http://schemas.microsoft.com/office/drawing/2014/main" id="{F170D080-83C8-FD4B-9533-05B5BDCCD7E0}"/>
              </a:ext>
            </a:extLst>
          </p:cNvPr>
          <p:cNvSpPr/>
          <p:nvPr/>
        </p:nvSpPr>
        <p:spPr>
          <a:xfrm>
            <a:off x="533400" y="-155"/>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76E5FA79-2217-784D-9D00-C2B21D927670}"/>
              </a:ext>
            </a:extLst>
          </p:cNvPr>
          <p:cNvSpPr>
            <a:spLocks noGrp="1"/>
          </p:cNvSpPr>
          <p:nvPr>
            <p:ph type="ctrTitle"/>
          </p:nvPr>
        </p:nvSpPr>
        <p:spPr>
          <a:xfrm>
            <a:off x="514350" y="304805"/>
            <a:ext cx="7772400" cy="535623"/>
          </a:xfrm>
          <a:prstGeom prst="rect">
            <a:avLst/>
          </a:prstGeom>
        </p:spPr>
        <p:txBody>
          <a:bodyPr anchor="t">
            <a:noAutofit/>
          </a:bodyPr>
          <a:lstStyle>
            <a:lvl1pPr algn="l">
              <a:defRPr sz="2100" b="1" i="0">
                <a:solidFill>
                  <a:schemeClr val="bg1"/>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
        <p:nvSpPr>
          <p:cNvPr id="11" name="Text Placeholder 2">
            <a:extLst>
              <a:ext uri="{FF2B5EF4-FFF2-40B4-BE49-F238E27FC236}">
                <a16:creationId xmlns:a16="http://schemas.microsoft.com/office/drawing/2014/main" id="{82EC5AC4-39BC-C04E-8C3A-B1C9E8ACB473}"/>
              </a:ext>
            </a:extLst>
          </p:cNvPr>
          <p:cNvSpPr>
            <a:spLocks noGrp="1"/>
          </p:cNvSpPr>
          <p:nvPr>
            <p:ph type="body" sz="quarter" idx="12"/>
          </p:nvPr>
        </p:nvSpPr>
        <p:spPr>
          <a:xfrm>
            <a:off x="533401" y="1219200"/>
            <a:ext cx="8153400" cy="4939562"/>
          </a:xfrm>
          <a:prstGeom prst="rect">
            <a:avLst/>
          </a:prstGeom>
        </p:spPr>
        <p:txBody>
          <a:bodyPr>
            <a:noAutofit/>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93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ransition Slid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68665D-0370-3241-A364-4C8CCCEA3EF4}"/>
              </a:ext>
            </a:extLst>
          </p:cNvPr>
          <p:cNvSpPr/>
          <p:nvPr/>
        </p:nvSpPr>
        <p:spPr>
          <a:xfrm>
            <a:off x="1074420" y="3230881"/>
            <a:ext cx="54864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1C0AFBF-8DF5-A945-9420-C80248F1DD45}"/>
              </a:ext>
            </a:extLst>
          </p:cNvPr>
          <p:cNvSpPr/>
          <p:nvPr/>
        </p:nvSpPr>
        <p:spPr>
          <a:xfrm>
            <a:off x="1074420" y="4634111"/>
            <a:ext cx="3840480" cy="18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itle 1">
            <a:extLst>
              <a:ext uri="{FF2B5EF4-FFF2-40B4-BE49-F238E27FC236}">
                <a16:creationId xmlns:a16="http://schemas.microsoft.com/office/drawing/2014/main" id="{8B31D2B5-5CF4-AF42-B4DF-364C9975ABA6}"/>
              </a:ext>
            </a:extLst>
          </p:cNvPr>
          <p:cNvSpPr>
            <a:spLocks noGrp="1"/>
          </p:cNvSpPr>
          <p:nvPr>
            <p:ph type="ctrTitle" hasCustomPrompt="1"/>
          </p:nvPr>
        </p:nvSpPr>
        <p:spPr>
          <a:xfrm>
            <a:off x="994410" y="3214457"/>
            <a:ext cx="4607400" cy="1600199"/>
          </a:xfrm>
        </p:spPr>
        <p:txBody>
          <a:bodyPr anchor="ctr">
            <a:normAutofit/>
          </a:bodyPr>
          <a:lstStyle>
            <a:lvl1pPr algn="l">
              <a:lnSpc>
                <a:spcPct val="80000"/>
              </a:lnSpc>
              <a:defRPr sz="3200" b="1" u="none" cap="none" baseline="0">
                <a:solidFill>
                  <a:srgbClr val="FFFFFF"/>
                </a:solidFill>
                <a:latin typeface="ITC Lubalin Graph Std Book" charset="0"/>
                <a:ea typeface="ITC Lubalin Graph Std Book" charset="0"/>
                <a:cs typeface="ITC Lubalin Graph Std Book"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11508123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Center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0D42BD-FA06-AC41-8143-319494464F01}"/>
              </a:ext>
            </a:extLst>
          </p:cNvPr>
          <p:cNvSpPr>
            <a:spLocks noGrp="1"/>
          </p:cNvSpPr>
          <p:nvPr>
            <p:ph type="sldNum" sz="quarter" idx="10"/>
          </p:nvPr>
        </p:nvSpPr>
        <p:spPr/>
        <p:txBody>
          <a:bodyPr/>
          <a:lstStyle>
            <a:lvl1pPr>
              <a:defRPr>
                <a:solidFill>
                  <a:schemeClr val="tx2"/>
                </a:solidFill>
              </a:defRPr>
            </a:lvl1pPr>
          </a:lstStyle>
          <a:p>
            <a:fld id="{99F02ED6-E03B-AE49-8079-591821839ED6}" type="slidenum">
              <a:rPr lang="en-US" smtClean="0"/>
              <a:t>‹#›</a:t>
            </a:fld>
            <a:endParaRPr lang="en-US"/>
          </a:p>
        </p:txBody>
      </p:sp>
      <p:sp>
        <p:nvSpPr>
          <p:cNvPr id="10" name="Rectangle 9">
            <a:extLst>
              <a:ext uri="{FF2B5EF4-FFF2-40B4-BE49-F238E27FC236}">
                <a16:creationId xmlns:a16="http://schemas.microsoft.com/office/drawing/2014/main" id="{F43AA2C5-9CCA-874E-B091-3CB9290E0ED4}"/>
              </a:ext>
            </a:extLst>
          </p:cNvPr>
          <p:cNvSpPr/>
          <p:nvPr/>
        </p:nvSpPr>
        <p:spPr>
          <a:xfrm>
            <a:off x="4297680" y="-155"/>
            <a:ext cx="54864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9FB9B1E3-46DC-D744-91D4-619ED1EDD3A3}"/>
              </a:ext>
            </a:extLst>
          </p:cNvPr>
          <p:cNvSpPr>
            <a:spLocks noGrp="1"/>
          </p:cNvSpPr>
          <p:nvPr>
            <p:ph type="ctrTitle"/>
          </p:nvPr>
        </p:nvSpPr>
        <p:spPr>
          <a:xfrm>
            <a:off x="685800" y="304805"/>
            <a:ext cx="7772400" cy="535623"/>
          </a:xfrm>
          <a:prstGeom prst="rect">
            <a:avLst/>
          </a:prstGeom>
        </p:spPr>
        <p:txBody>
          <a:bodyPr anchor="t">
            <a:noAutofit/>
          </a:bodyPr>
          <a:lstStyle>
            <a:lvl1pPr algn="ctr">
              <a:defRPr sz="2100" b="1" i="0">
                <a:solidFill>
                  <a:schemeClr val="accent2"/>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spTree>
    <p:extLst>
      <p:ext uri="{BB962C8B-B14F-4D97-AF65-F5344CB8AC3E}">
        <p14:creationId xmlns:p14="http://schemas.microsoft.com/office/powerpoint/2010/main" val="204175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or Imag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2"/>
                </a:solidFill>
              </a:defRPr>
            </a:lvl1pPr>
          </a:lstStyle>
          <a:p>
            <a:fld id="{99F02ED6-E03B-AE49-8079-591821839ED6}" type="slidenum">
              <a:rPr lang="en-US" smtClean="0"/>
              <a:t>‹#›</a:t>
            </a:fld>
            <a:endParaRPr lang="en-US"/>
          </a:p>
        </p:txBody>
      </p:sp>
      <p:sp>
        <p:nvSpPr>
          <p:cNvPr id="13" name="Title 1"/>
          <p:cNvSpPr>
            <a:spLocks noGrp="1"/>
          </p:cNvSpPr>
          <p:nvPr>
            <p:ph type="ctrTitle"/>
          </p:nvPr>
        </p:nvSpPr>
        <p:spPr>
          <a:xfrm>
            <a:off x="685800" y="457205"/>
            <a:ext cx="7772400" cy="535623"/>
          </a:xfrm>
          <a:prstGeom prst="rect">
            <a:avLst/>
          </a:prstGeom>
        </p:spPr>
        <p:txBody>
          <a:bodyPr anchor="t">
            <a:noAutofit/>
          </a:bodyPr>
          <a:lstStyle>
            <a:lvl1pPr algn="ctr">
              <a:defRPr sz="2100" b="1" i="0">
                <a:solidFill>
                  <a:schemeClr val="accent2"/>
                </a:solidFill>
                <a:latin typeface="ITC Lubalin Graph Std Demi" panose="02060502020205020404" pitchFamily="18" charset="77"/>
                <a:ea typeface="ITC Lubalin Graph Std Demi" panose="02060502020205020404" pitchFamily="18" charset="77"/>
                <a:cs typeface="ITC Lubalin Graph Std Demi" panose="02060502020205020404" pitchFamily="18" charset="77"/>
              </a:defRPr>
            </a:lvl1pPr>
          </a:lstStyle>
          <a:p>
            <a:r>
              <a:rPr lang="en-US"/>
              <a:t>Click to edit Master title style</a:t>
            </a:r>
          </a:p>
        </p:txBody>
      </p:sp>
      <p:cxnSp>
        <p:nvCxnSpPr>
          <p:cNvPr id="10" name="Straight Connector 9"/>
          <p:cNvCxnSpPr>
            <a:cxnSpLocks/>
          </p:cNvCxnSpPr>
          <p:nvPr/>
        </p:nvCxnSpPr>
        <p:spPr>
          <a:xfrm>
            <a:off x="1914526" y="1003170"/>
            <a:ext cx="531495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63A3851-283A-C443-8174-DE33EBBAFC3C}"/>
              </a:ext>
            </a:extLst>
          </p:cNvPr>
          <p:cNvSpPr/>
          <p:nvPr/>
        </p:nvSpPr>
        <p:spPr>
          <a:xfrm>
            <a:off x="4297680" y="289560"/>
            <a:ext cx="5486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
            <a:extLst>
              <a:ext uri="{FF2B5EF4-FFF2-40B4-BE49-F238E27FC236}">
                <a16:creationId xmlns:a16="http://schemas.microsoft.com/office/drawing/2014/main" id="{E3696C3B-DDE6-5B47-AEBF-C90D3F294EE1}"/>
              </a:ext>
            </a:extLst>
          </p:cNvPr>
          <p:cNvSpPr>
            <a:spLocks noGrp="1"/>
          </p:cNvSpPr>
          <p:nvPr>
            <p:ph type="body" sz="quarter" idx="12"/>
          </p:nvPr>
        </p:nvSpPr>
        <p:spPr>
          <a:xfrm>
            <a:off x="685803" y="1231015"/>
            <a:ext cx="3755045" cy="4876800"/>
          </a:xfrm>
          <a:prstGeom prst="rect">
            <a:avLst/>
          </a:prstGeom>
        </p:spPr>
        <p:txBody>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126942A-4A1B-2446-A41E-344199412AF2}"/>
              </a:ext>
            </a:extLst>
          </p:cNvPr>
          <p:cNvSpPr>
            <a:spLocks noGrp="1"/>
          </p:cNvSpPr>
          <p:nvPr>
            <p:ph type="body" sz="quarter" idx="13"/>
          </p:nvPr>
        </p:nvSpPr>
        <p:spPr>
          <a:xfrm>
            <a:off x="4703157" y="1231015"/>
            <a:ext cx="3755045" cy="4876800"/>
          </a:xfrm>
          <a:prstGeom prst="rect">
            <a:avLst/>
          </a:prstGeom>
        </p:spPr>
        <p:txBody>
          <a:bodyPr/>
          <a:lstStyle>
            <a:lvl1pPr>
              <a:lnSpc>
                <a:spcPct val="100000"/>
              </a:lnSpc>
              <a:spcBef>
                <a:spcPts val="600"/>
              </a:spcBef>
              <a:spcAft>
                <a:spcPts val="600"/>
              </a:spcAft>
              <a:buClr>
                <a:schemeClr val="bg2"/>
              </a:buClr>
              <a:defRPr/>
            </a:lvl1pPr>
            <a:lvl2pPr>
              <a:lnSpc>
                <a:spcPct val="100000"/>
              </a:lnSpc>
              <a:spcBef>
                <a:spcPts val="600"/>
              </a:spcBef>
              <a:spcAft>
                <a:spcPts val="600"/>
              </a:spcAft>
              <a:buClr>
                <a:schemeClr val="bg2"/>
              </a:buClr>
              <a:defRPr sz="1600">
                <a:solidFill>
                  <a:schemeClr val="bg1">
                    <a:lumMod val="50000"/>
                  </a:schemeClr>
                </a:solidFill>
              </a:defRPr>
            </a:lvl2pPr>
            <a:lvl3pPr>
              <a:lnSpc>
                <a:spcPct val="100000"/>
              </a:lnSpc>
              <a:spcBef>
                <a:spcPts val="600"/>
              </a:spcBef>
              <a:spcAft>
                <a:spcPts val="600"/>
              </a:spcAft>
              <a:buClr>
                <a:schemeClr val="bg2"/>
              </a:buClr>
              <a:defRPr sz="1400">
                <a:solidFill>
                  <a:schemeClr val="bg1">
                    <a:lumMod val="50000"/>
                  </a:schemeClr>
                </a:solidFill>
              </a:defRPr>
            </a:lvl3pPr>
            <a:lvl4pPr>
              <a:lnSpc>
                <a:spcPct val="100000"/>
              </a:lnSpc>
              <a:spcBef>
                <a:spcPts val="600"/>
              </a:spcBef>
              <a:spcAft>
                <a:spcPts val="600"/>
              </a:spcAft>
              <a:buClr>
                <a:schemeClr val="bg2"/>
              </a:buClr>
              <a:defRPr sz="1400">
                <a:solidFill>
                  <a:schemeClr val="bg1">
                    <a:lumMod val="50000"/>
                  </a:schemeClr>
                </a:solidFill>
              </a:defRPr>
            </a:lvl4pPr>
            <a:lvl5pPr>
              <a:lnSpc>
                <a:spcPct val="100000"/>
              </a:lnSpc>
              <a:spcBef>
                <a:spcPts val="600"/>
              </a:spcBef>
              <a:spcAft>
                <a:spcPts val="600"/>
              </a:spcAft>
              <a:buClr>
                <a:schemeClr val="bg2"/>
              </a:buClr>
              <a:defRPr sz="14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84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theme" Target="../theme/theme4.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2"/>
                </a:solidFill>
                <a:latin typeface="Source Sans Pro"/>
                <a:cs typeface="Source Sans Pro"/>
              </a:defRPr>
            </a:lvl1pPr>
          </a:lstStyle>
          <a:p>
            <a:fld id="{99F02ED6-E03B-AE49-8079-591821839ED6}" type="slidenum">
              <a:rPr lang="en-US" smtClean="0"/>
              <a:t>‹#›</a:t>
            </a:fld>
            <a:endParaRPr lang="en-US"/>
          </a:p>
        </p:txBody>
      </p:sp>
    </p:spTree>
    <p:extLst>
      <p:ext uri="{BB962C8B-B14F-4D97-AF65-F5344CB8AC3E}">
        <p14:creationId xmlns:p14="http://schemas.microsoft.com/office/powerpoint/2010/main" val="4020014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63" r:id="rId4"/>
    <p:sldLayoutId id="2147483664" r:id="rId5"/>
    <p:sldLayoutId id="2147483665" r:id="rId6"/>
    <p:sldLayoutId id="2147483666" r:id="rId7"/>
    <p:sldLayoutId id="2147483667" r:id="rId8"/>
    <p:sldLayoutId id="2147483668" r:id="rId9"/>
    <p:sldLayoutId id="2147483669" r:id="rId10"/>
    <p:sldLayoutId id="2147483677" r:id="rId11"/>
    <p:sldLayoutId id="2147483686" r:id="rId12"/>
    <p:sldLayoutId id="2147483678" r:id="rId13"/>
    <p:sldLayoutId id="2147483670" r:id="rId14"/>
    <p:sldLayoutId id="2147483671" r:id="rId15"/>
    <p:sldLayoutId id="2147483672" r:id="rId16"/>
    <p:sldLayoutId id="2147483673" r:id="rId17"/>
    <p:sldLayoutId id="2147483674" r:id="rId18"/>
    <p:sldLayoutId id="2147483675" r:id="rId19"/>
    <p:sldLayoutId id="2147483676" r:id="rId20"/>
    <p:sldLayoutId id="2147483680" r:id="rId21"/>
    <p:sldLayoutId id="2147483681" r:id="rId22"/>
    <p:sldLayoutId id="2147483682" r:id="rId23"/>
    <p:sldLayoutId id="2147483683" r:id="rId24"/>
    <p:sldLayoutId id="2147483684" r:id="rId25"/>
  </p:sldLayoutIdLst>
  <p:hf hdr="0" ftr="0" dt="0"/>
  <p:txStyles>
    <p:titleStyle>
      <a:lvl1pPr algn="l" defTabSz="685783" rtl="0" eaLnBrk="1" latinLnBrk="0" hangingPunct="1">
        <a:spcBef>
          <a:spcPct val="0"/>
        </a:spcBef>
        <a:buNone/>
        <a:defRPr sz="2000" b="1" i="0" kern="1200">
          <a:solidFill>
            <a:schemeClr val="accent2"/>
          </a:solidFill>
          <a:latin typeface="ITC Lubalin Graph Std Demi" panose="02060502020205020404" pitchFamily="18" charset="77"/>
          <a:ea typeface="+mj-ea"/>
          <a:cs typeface="ITC Lubalin Graph Std Demi" panose="02060502020205020404" pitchFamily="18" charset="77"/>
        </a:defRPr>
      </a:lvl1pPr>
    </p:titleStyle>
    <p:bodyStyle>
      <a:lvl1pPr marL="257168" indent="-257168" algn="l" defTabSz="685783" rtl="0" eaLnBrk="1" latinLnBrk="0" hangingPunct="1">
        <a:lnSpc>
          <a:spcPct val="100000"/>
        </a:lnSpc>
        <a:spcBef>
          <a:spcPts val="600"/>
        </a:spcBef>
        <a:spcAft>
          <a:spcPts val="600"/>
        </a:spcAft>
        <a:buClr>
          <a:schemeClr val="bg2"/>
        </a:buClr>
        <a:buSzPct val="70000"/>
        <a:buFont typeface="Wingdings" pitchFamily="2" charset="2"/>
        <a:buChar char="§"/>
        <a:defRPr sz="1600" kern="1200">
          <a:solidFill>
            <a:schemeClr val="tx2"/>
          </a:solidFill>
          <a:latin typeface="Source Sans Pro"/>
          <a:ea typeface="+mn-ea"/>
          <a:cs typeface="Source Sans Pro"/>
        </a:defRPr>
      </a:lvl1pPr>
      <a:lvl2pPr marL="557199" indent="-214308" algn="l" defTabSz="685783" rtl="0" eaLnBrk="1" latinLnBrk="0" hangingPunct="1">
        <a:lnSpc>
          <a:spcPct val="100000"/>
        </a:lnSpc>
        <a:spcBef>
          <a:spcPts val="600"/>
        </a:spcBef>
        <a:spcAft>
          <a:spcPts val="600"/>
        </a:spcAft>
        <a:buClr>
          <a:schemeClr val="bg2"/>
        </a:buClr>
        <a:buSzPct val="70000"/>
        <a:buFont typeface="Wingdings" pitchFamily="2" charset="2"/>
        <a:buChar char="§"/>
        <a:defRPr sz="1600" kern="1200">
          <a:solidFill>
            <a:schemeClr val="bg1">
              <a:lumMod val="50000"/>
            </a:schemeClr>
          </a:solidFill>
          <a:latin typeface="Source Sans Pro"/>
          <a:ea typeface="+mn-ea"/>
          <a:cs typeface="Source Sans Pro"/>
        </a:defRPr>
      </a:lvl2pPr>
      <a:lvl3pPr marL="857228" indent="-171446" algn="l" defTabSz="685783" rtl="0" eaLnBrk="1" latinLnBrk="0" hangingPunct="1">
        <a:lnSpc>
          <a:spcPct val="100000"/>
        </a:lnSpc>
        <a:spcBef>
          <a:spcPts val="600"/>
        </a:spcBef>
        <a:spcAft>
          <a:spcPts val="600"/>
        </a:spcAft>
        <a:buClr>
          <a:schemeClr val="bg2"/>
        </a:buClr>
        <a:buSzPct val="70000"/>
        <a:buFont typeface="Wingdings" pitchFamily="2" charset="2"/>
        <a:buChar char="§"/>
        <a:defRPr sz="1400" kern="1200">
          <a:solidFill>
            <a:schemeClr val="bg1">
              <a:lumMod val="50000"/>
            </a:schemeClr>
          </a:solidFill>
          <a:latin typeface="Source Sans Pro"/>
          <a:ea typeface="+mn-ea"/>
          <a:cs typeface="Source Sans Pro"/>
        </a:defRPr>
      </a:lvl3pPr>
      <a:lvl4pPr marL="1200120" indent="-171446" algn="l" defTabSz="685783" rtl="0" eaLnBrk="1" latinLnBrk="0" hangingPunct="1">
        <a:lnSpc>
          <a:spcPct val="100000"/>
        </a:lnSpc>
        <a:spcBef>
          <a:spcPts val="600"/>
        </a:spcBef>
        <a:spcAft>
          <a:spcPts val="600"/>
        </a:spcAft>
        <a:buClr>
          <a:schemeClr val="bg2"/>
        </a:buClr>
        <a:buSzPct val="70000"/>
        <a:buFont typeface="Wingdings" pitchFamily="2" charset="2"/>
        <a:buChar char="§"/>
        <a:defRPr sz="1400" kern="1200">
          <a:solidFill>
            <a:schemeClr val="bg1">
              <a:lumMod val="50000"/>
            </a:schemeClr>
          </a:solidFill>
          <a:latin typeface="Source Sans Pro"/>
          <a:ea typeface="+mn-ea"/>
          <a:cs typeface="Source Sans Pro"/>
        </a:defRPr>
      </a:lvl4pPr>
      <a:lvl5pPr marL="1543012" indent="-171446" algn="l" defTabSz="685783" rtl="0" eaLnBrk="1" latinLnBrk="0" hangingPunct="1">
        <a:lnSpc>
          <a:spcPct val="100000"/>
        </a:lnSpc>
        <a:spcBef>
          <a:spcPts val="600"/>
        </a:spcBef>
        <a:spcAft>
          <a:spcPts val="600"/>
        </a:spcAft>
        <a:buClr>
          <a:schemeClr val="bg2"/>
        </a:buClr>
        <a:buSzPct val="70000"/>
        <a:buFont typeface="Wingdings" pitchFamily="2" charset="2"/>
        <a:buChar char="§"/>
        <a:defRPr sz="1400" kern="1200">
          <a:solidFill>
            <a:schemeClr val="bg1">
              <a:lumMod val="50000"/>
            </a:schemeClr>
          </a:solidFill>
          <a:latin typeface="Source Sans Pro"/>
          <a:ea typeface="+mn-ea"/>
          <a:cs typeface="Source Sans Pro"/>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09601"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1"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7"/>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5/13/2026</a:t>
            </a:fld>
            <a:endParaRPr lang="en-US"/>
          </a:p>
        </p:txBody>
      </p:sp>
      <p:sp>
        <p:nvSpPr>
          <p:cNvPr id="5" name="Footer Placeholder 4"/>
          <p:cNvSpPr>
            <a:spLocks noGrp="1"/>
          </p:cNvSpPr>
          <p:nvPr>
            <p:ph type="ftr" sz="quarter" idx="3"/>
          </p:nvPr>
        </p:nvSpPr>
        <p:spPr>
          <a:xfrm>
            <a:off x="609599" y="6041367"/>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8" y="6041367"/>
            <a:ext cx="512638" cy="365125"/>
          </a:xfrm>
          <a:prstGeom prst="rect">
            <a:avLst/>
          </a:prstGeom>
        </p:spPr>
        <p:txBody>
          <a:bodyPr vert="horz" lIns="91440" tIns="45720" rIns="91440" bIns="45720" rtlCol="0" anchor="ctr"/>
          <a:lstStyle>
            <a:lvl1pPr algn="r">
              <a:defRPr sz="900">
                <a:solidFill>
                  <a:schemeClr val="accent1"/>
                </a:solidFill>
              </a:defRPr>
            </a:lvl1pPr>
          </a:lstStyle>
          <a:p>
            <a:fld id="{99F02ED6-E03B-AE49-8079-591821839ED6}" type="slidenum">
              <a:rPr lang="en-US" smtClean="0"/>
              <a:t>‹#›</a:t>
            </a:fld>
            <a:endParaRPr lang="en-US"/>
          </a:p>
        </p:txBody>
      </p:sp>
    </p:spTree>
    <p:extLst>
      <p:ext uri="{BB962C8B-B14F-4D97-AF65-F5344CB8AC3E}">
        <p14:creationId xmlns:p14="http://schemas.microsoft.com/office/powerpoint/2010/main" val="7235035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6"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0C98C-8991-611B-A642-3D7496B3803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CC824D-0301-278B-B15B-6690ADDB41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2DBB8-E648-B56A-299D-A5DD54B5E7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ED3AAA-A1AC-094E-BB20-ABD71CC2E215}" type="datetimeFigureOut">
              <a:rPr lang="en-US" smtClean="0"/>
              <a:t>5/13/2026</a:t>
            </a:fld>
            <a:endParaRPr lang="en-US"/>
          </a:p>
        </p:txBody>
      </p:sp>
      <p:sp>
        <p:nvSpPr>
          <p:cNvPr id="5" name="Footer Placeholder 4">
            <a:extLst>
              <a:ext uri="{FF2B5EF4-FFF2-40B4-BE49-F238E27FC236}">
                <a16:creationId xmlns:a16="http://schemas.microsoft.com/office/drawing/2014/main" id="{1680E536-BDAA-E209-39EE-F051EB46463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EC7D3C-1DA1-52A4-4256-DF03F3026B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7E54E8-5689-FE4E-A575-BA70EA5DC191}" type="slidenum">
              <a:rPr lang="en-US" smtClean="0"/>
              <a:t>‹#›</a:t>
            </a:fld>
            <a:endParaRPr lang="en-US"/>
          </a:p>
        </p:txBody>
      </p:sp>
    </p:spTree>
    <p:extLst>
      <p:ext uri="{BB962C8B-B14F-4D97-AF65-F5344CB8AC3E}">
        <p14:creationId xmlns:p14="http://schemas.microsoft.com/office/powerpoint/2010/main" val="112071345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09601"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1"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7"/>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5/13/2026</a:t>
            </a:fld>
            <a:endParaRPr lang="en-US"/>
          </a:p>
        </p:txBody>
      </p:sp>
      <p:sp>
        <p:nvSpPr>
          <p:cNvPr id="5" name="Footer Placeholder 4"/>
          <p:cNvSpPr>
            <a:spLocks noGrp="1"/>
          </p:cNvSpPr>
          <p:nvPr>
            <p:ph type="ftr" sz="quarter" idx="3"/>
          </p:nvPr>
        </p:nvSpPr>
        <p:spPr>
          <a:xfrm>
            <a:off x="609599" y="6041367"/>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8" y="6041367"/>
            <a:ext cx="512638" cy="365125"/>
          </a:xfrm>
          <a:prstGeom prst="rect">
            <a:avLst/>
          </a:prstGeom>
        </p:spPr>
        <p:txBody>
          <a:bodyPr vert="horz" lIns="91440" tIns="45720" rIns="91440" bIns="45720" rtlCol="0" anchor="ctr"/>
          <a:lstStyle>
            <a:lvl1pPr algn="r">
              <a:defRPr sz="900">
                <a:solidFill>
                  <a:schemeClr val="accent1"/>
                </a:solidFill>
              </a:defRPr>
            </a:lvl1pPr>
          </a:lstStyle>
          <a:p>
            <a:fld id="{99F02ED6-E03B-AE49-8079-591821839ED6}" type="slidenum">
              <a:rPr lang="en-US" smtClean="0"/>
              <a:t>‹#›</a:t>
            </a:fld>
            <a:endParaRPr lang="en-US"/>
          </a:p>
        </p:txBody>
      </p:sp>
    </p:spTree>
    <p:extLst>
      <p:ext uri="{BB962C8B-B14F-4D97-AF65-F5344CB8AC3E}">
        <p14:creationId xmlns:p14="http://schemas.microsoft.com/office/powerpoint/2010/main" val="37561505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36C9-3423-25E1-BE18-3DB1BF762F84}"/>
              </a:ext>
            </a:extLst>
          </p:cNvPr>
          <p:cNvSpPr>
            <a:spLocks noGrp="1"/>
          </p:cNvSpPr>
          <p:nvPr>
            <p:ph type="ctrTitle"/>
          </p:nvPr>
        </p:nvSpPr>
        <p:spPr>
          <a:xfrm>
            <a:off x="569841" y="738674"/>
            <a:ext cx="6751985" cy="3885184"/>
          </a:xfrm>
        </p:spPr>
        <p:txBody>
          <a:bodyPr/>
          <a:lstStyle/>
          <a:p>
            <a:pPr algn="ctr"/>
            <a:r>
              <a:rPr lang="en-US" sz="4800" b="1"/>
              <a:t>Addressing the Mental Health Struggles in First Responders</a:t>
            </a:r>
            <a:br>
              <a:rPr lang="en-US" b="1"/>
            </a:br>
            <a:endParaRPr lang="en-US"/>
          </a:p>
        </p:txBody>
      </p:sp>
      <p:sp>
        <p:nvSpPr>
          <p:cNvPr id="3" name="Subtitle 2">
            <a:extLst>
              <a:ext uri="{FF2B5EF4-FFF2-40B4-BE49-F238E27FC236}">
                <a16:creationId xmlns:a16="http://schemas.microsoft.com/office/drawing/2014/main" id="{7207105E-45F4-75EB-8031-7EB32EEF7CB9}"/>
              </a:ext>
            </a:extLst>
          </p:cNvPr>
          <p:cNvSpPr>
            <a:spLocks noGrp="1"/>
          </p:cNvSpPr>
          <p:nvPr>
            <p:ph type="subTitle" idx="1"/>
          </p:nvPr>
        </p:nvSpPr>
        <p:spPr>
          <a:xfrm>
            <a:off x="949648" y="4176734"/>
            <a:ext cx="5826719" cy="1096899"/>
          </a:xfrm>
        </p:spPr>
        <p:txBody>
          <a:bodyPr>
            <a:normAutofit lnSpcReduction="10000"/>
          </a:bodyPr>
          <a:lstStyle/>
          <a:p>
            <a:r>
              <a:rPr lang="en-US"/>
              <a:t>NLC-RISC Trustees Conference</a:t>
            </a:r>
          </a:p>
          <a:p>
            <a:r>
              <a:rPr lang="en-US"/>
              <a:t>May 14, 2026</a:t>
            </a:r>
          </a:p>
          <a:p>
            <a:r>
              <a:rPr lang="en-US"/>
              <a:t>Savannah, Georgia</a:t>
            </a:r>
          </a:p>
        </p:txBody>
      </p:sp>
      <p:sp>
        <p:nvSpPr>
          <p:cNvPr id="4" name="Slide Number Placeholder 3">
            <a:extLst>
              <a:ext uri="{FF2B5EF4-FFF2-40B4-BE49-F238E27FC236}">
                <a16:creationId xmlns:a16="http://schemas.microsoft.com/office/drawing/2014/main" id="{2038FD00-659A-674E-6E82-80DA13C3BEAA}"/>
              </a:ext>
            </a:extLst>
          </p:cNvPr>
          <p:cNvSpPr>
            <a:spLocks noGrp="1"/>
          </p:cNvSpPr>
          <p:nvPr>
            <p:ph type="sldNum" sz="quarter" idx="12"/>
          </p:nvPr>
        </p:nvSpPr>
        <p:spPr/>
        <p:txBody>
          <a:bodyPr/>
          <a:lstStyle/>
          <a:p>
            <a:fld id="{99F02ED6-E03B-AE49-8079-591821839ED6}" type="slidenum">
              <a:rPr lang="en-US" smtClean="0"/>
              <a:t>1</a:t>
            </a:fld>
            <a:endParaRPr lang="en-US"/>
          </a:p>
        </p:txBody>
      </p:sp>
    </p:spTree>
    <p:extLst>
      <p:ext uri="{BB962C8B-B14F-4D97-AF65-F5344CB8AC3E}">
        <p14:creationId xmlns:p14="http://schemas.microsoft.com/office/powerpoint/2010/main" val="322345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1" name="Straight Connector 4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4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4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52" name="Rectangle 5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71090" y="607705"/>
            <a:ext cx="7648121" cy="1099457"/>
          </a:xfrm>
        </p:spPr>
        <p:txBody>
          <a:bodyPr vert="horz" lIns="91440" tIns="45720" rIns="91440" bIns="45720" rtlCol="0" anchor="t">
            <a:normAutofit/>
          </a:bodyPr>
          <a:lstStyle/>
          <a:p>
            <a:pPr marL="0" indent="0">
              <a:buClr>
                <a:schemeClr val="accent3"/>
              </a:buClr>
            </a:pPr>
            <a:r>
              <a:rPr lang="en-US" sz="3600">
                <a:solidFill>
                  <a:schemeClr val="accent1"/>
                </a:solidFill>
                <a:latin typeface="+mj-lt"/>
                <a:ea typeface="+mj-ea"/>
                <a:cs typeface="+mj-cs"/>
              </a:rPr>
              <a:t>Serve Strong Platform</a:t>
            </a:r>
          </a:p>
        </p:txBody>
      </p:sp>
      <p:sp>
        <p:nvSpPr>
          <p:cNvPr id="54" name="Isosceles Triangle 5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35" name="Text Placeholder 2">
            <a:extLst>
              <a:ext uri="{FF2B5EF4-FFF2-40B4-BE49-F238E27FC236}">
                <a16:creationId xmlns:a16="http://schemas.microsoft.com/office/drawing/2014/main" id="{BD85DE66-D6BF-1C01-50C1-BFCD00141C2B}"/>
              </a:ext>
            </a:extLst>
          </p:cNvPr>
          <p:cNvGraphicFramePr/>
          <p:nvPr>
            <p:extLst>
              <p:ext uri="{D42A27DB-BD31-4B8C-83A1-F6EECF244321}">
                <p14:modId xmlns:p14="http://schemas.microsoft.com/office/powerpoint/2010/main" val="1533798132"/>
              </p:ext>
            </p:extLst>
          </p:nvPr>
        </p:nvGraphicFramePr>
        <p:xfrm>
          <a:off x="965198" y="1582220"/>
          <a:ext cx="7879509" cy="5024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71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B39BB0-79A1-3FD1-9ED3-29B0B5900E9C}"/>
              </a:ext>
            </a:extLst>
          </p:cNvPr>
          <p:cNvSpPr>
            <a:spLocks noGrp="1"/>
          </p:cNvSpPr>
          <p:nvPr>
            <p:ph type="ctrTitle"/>
          </p:nvPr>
        </p:nvSpPr>
        <p:spPr>
          <a:xfrm>
            <a:off x="965199" y="609601"/>
            <a:ext cx="7648121" cy="906162"/>
          </a:xfrm>
        </p:spPr>
        <p:txBody>
          <a:bodyPr vert="horz" lIns="91440" tIns="45720" rIns="91440" bIns="45720" rtlCol="0" anchor="t">
            <a:normAutofit/>
          </a:bodyPr>
          <a:lstStyle/>
          <a:p>
            <a:r>
              <a:rPr lang="en-US" sz="3600">
                <a:solidFill>
                  <a:schemeClr val="accent1"/>
                </a:solidFill>
                <a:latin typeface="+mj-lt"/>
                <a:ea typeface="+mj-ea"/>
                <a:cs typeface="+mj-cs"/>
              </a:rPr>
              <a:t>Maine Challenges – Why the Need</a:t>
            </a:r>
          </a:p>
        </p:txBody>
      </p:sp>
      <p:sp>
        <p:nvSpPr>
          <p:cNvPr id="24" name="Isosceles Triangle 2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C9AB51A7-06C4-F4CE-9EA4-1DFC4966EC24}"/>
              </a:ext>
            </a:extLst>
          </p:cNvPr>
          <p:cNvSpPr>
            <a:spLocks noGrp="1"/>
          </p:cNvSpPr>
          <p:nvPr>
            <p:ph type="sldNum" sz="quarter" idx="4"/>
          </p:nvPr>
        </p:nvSpPr>
        <p:spPr>
          <a:xfrm>
            <a:off x="7420899" y="6182876"/>
            <a:ext cx="512504" cy="365125"/>
          </a:xfrm>
        </p:spPr>
        <p:txBody>
          <a:bodyPr vert="horz" lIns="91440" tIns="45720" rIns="91440" bIns="45720" rtlCol="0" anchor="ctr">
            <a:normAutofit/>
          </a:bodyPr>
          <a:lstStyle/>
          <a:p>
            <a:pPr defTabSz="457200">
              <a:spcAft>
                <a:spcPts val="600"/>
              </a:spcAft>
            </a:pPr>
            <a:fld id="{99F02ED6-E03B-AE49-8079-591821839ED6}" type="slidenum">
              <a:rPr lang="en-US" smtClean="0">
                <a:solidFill>
                  <a:schemeClr val="accent1"/>
                </a:solidFill>
              </a:rPr>
              <a:pPr defTabSz="457200">
                <a:spcAft>
                  <a:spcPts val="600"/>
                </a:spcAft>
              </a:pPr>
              <a:t>11</a:t>
            </a:fld>
            <a:endParaRPr lang="en-US">
              <a:solidFill>
                <a:schemeClr val="accent1"/>
              </a:solidFill>
            </a:endParaRPr>
          </a:p>
        </p:txBody>
      </p:sp>
      <p:sp>
        <p:nvSpPr>
          <p:cNvPr id="26" name="Isosceles Triangle 2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Text Placeholder 3">
            <a:extLst>
              <a:ext uri="{FF2B5EF4-FFF2-40B4-BE49-F238E27FC236}">
                <a16:creationId xmlns:a16="http://schemas.microsoft.com/office/drawing/2014/main" id="{BF82DEE3-8B5B-FF16-4CE3-E8C8570B98AB}"/>
              </a:ext>
            </a:extLst>
          </p:cNvPr>
          <p:cNvGraphicFramePr/>
          <p:nvPr>
            <p:extLst>
              <p:ext uri="{D42A27DB-BD31-4B8C-83A1-F6EECF244321}">
                <p14:modId xmlns:p14="http://schemas.microsoft.com/office/powerpoint/2010/main" val="3707983556"/>
              </p:ext>
            </p:extLst>
          </p:nvPr>
        </p:nvGraphicFramePr>
        <p:xfrm>
          <a:off x="523408" y="-420130"/>
          <a:ext cx="8045382" cy="6682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1BFA25C-452B-98C2-D7F4-908C9AE3DE3C}"/>
              </a:ext>
            </a:extLst>
          </p:cNvPr>
          <p:cNvSpPr txBox="1"/>
          <p:nvPr/>
        </p:nvSpPr>
        <p:spPr>
          <a:xfrm>
            <a:off x="6036933" y="3274781"/>
            <a:ext cx="2164937" cy="2862322"/>
          </a:xfrm>
          <a:prstGeom prst="rect">
            <a:avLst/>
          </a:prstGeom>
          <a:noFill/>
        </p:spPr>
        <p:txBody>
          <a:bodyPr wrap="square" rtlCol="0">
            <a:spAutoFit/>
          </a:bodyPr>
          <a:lstStyle/>
          <a:p>
            <a:r>
              <a:rPr lang="en-US"/>
              <a:t>Total Visits up 20% over pre-pandemic level (2019)</a:t>
            </a:r>
          </a:p>
          <a:p>
            <a:endParaRPr lang="en-US"/>
          </a:p>
          <a:p>
            <a:r>
              <a:rPr lang="en-US"/>
              <a:t>Significant shift to Telehealth – 520% increase in 2022</a:t>
            </a:r>
          </a:p>
          <a:p>
            <a:endParaRPr lang="en-US"/>
          </a:p>
          <a:p>
            <a:r>
              <a:rPr lang="en-US"/>
              <a:t>Peaked and Stayed up</a:t>
            </a:r>
          </a:p>
        </p:txBody>
      </p:sp>
    </p:spTree>
    <p:extLst>
      <p:ext uri="{BB962C8B-B14F-4D97-AF65-F5344CB8AC3E}">
        <p14:creationId xmlns:p14="http://schemas.microsoft.com/office/powerpoint/2010/main" val="198024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1D7025-56BC-3B4D-26F5-2F5DAA7114D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5471046-AE04-B55B-BBA8-9BF3FA6B5A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33011AAE-F885-1289-C4CE-FBE93DC01C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82C465D-2B50-C57C-9BF2-D3E1EC4020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3B3C7D3-DCB0-9D24-D6CD-A3858AD35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1D39AD85-5939-0047-F3CA-D9D235A4D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0B8E8896-EF20-2968-D8AA-26CB8E7F0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CA3771E-117B-50C3-1E4C-20C56FE4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937C710-A6F1-77C6-4507-78EE83C65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CCF21DB-D082-BC27-9AD4-B9527B442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F08C1C5-C3FC-7A8E-AF33-47D86DA67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C4382618-B954-FE80-CC76-1F12AE39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9F251291-1BB0-1799-2462-01FAC507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928A7C-3AEB-9809-5C2F-52B0D5B4FD46}"/>
              </a:ext>
            </a:extLst>
          </p:cNvPr>
          <p:cNvSpPr>
            <a:spLocks noGrp="1"/>
          </p:cNvSpPr>
          <p:nvPr>
            <p:ph type="ctrTitle"/>
          </p:nvPr>
        </p:nvSpPr>
        <p:spPr>
          <a:xfrm>
            <a:off x="965199" y="609601"/>
            <a:ext cx="7648121" cy="906162"/>
          </a:xfrm>
        </p:spPr>
        <p:txBody>
          <a:bodyPr vert="horz" lIns="91440" tIns="45720" rIns="91440" bIns="45720" rtlCol="0" anchor="t">
            <a:normAutofit fontScale="90000"/>
          </a:bodyPr>
          <a:lstStyle/>
          <a:p>
            <a:r>
              <a:rPr lang="en-US" sz="3600">
                <a:solidFill>
                  <a:schemeClr val="accent1"/>
                </a:solidFill>
                <a:latin typeface="+mj-lt"/>
                <a:ea typeface="+mj-ea"/>
                <a:cs typeface="+mj-cs"/>
              </a:rPr>
              <a:t>Oklahoma Challenges – Why the Need</a:t>
            </a:r>
          </a:p>
        </p:txBody>
      </p:sp>
      <p:sp>
        <p:nvSpPr>
          <p:cNvPr id="24" name="Isosceles Triangle 23">
            <a:extLst>
              <a:ext uri="{FF2B5EF4-FFF2-40B4-BE49-F238E27FC236}">
                <a16:creationId xmlns:a16="http://schemas.microsoft.com/office/drawing/2014/main" id="{BA9C7D8E-99FE-42CE-D679-75CBF5CE8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98C3B29E-3D68-DA44-D70B-00F188C13C1E}"/>
              </a:ext>
            </a:extLst>
          </p:cNvPr>
          <p:cNvSpPr>
            <a:spLocks noGrp="1"/>
          </p:cNvSpPr>
          <p:nvPr>
            <p:ph type="sldNum" sz="quarter" idx="4"/>
          </p:nvPr>
        </p:nvSpPr>
        <p:spPr>
          <a:xfrm>
            <a:off x="7420899" y="6182876"/>
            <a:ext cx="512504" cy="365125"/>
          </a:xfrm>
        </p:spPr>
        <p:txBody>
          <a:bodyPr vert="horz" lIns="91440" tIns="45720" rIns="91440" bIns="45720" rtlCol="0" anchor="ctr">
            <a:normAutofit/>
          </a:bodyPr>
          <a:lstStyle/>
          <a:p>
            <a:pPr defTabSz="457200">
              <a:spcAft>
                <a:spcPts val="600"/>
              </a:spcAft>
            </a:pPr>
            <a:fld id="{99F02ED6-E03B-AE49-8079-591821839ED6}" type="slidenum">
              <a:rPr lang="en-US" smtClean="0">
                <a:solidFill>
                  <a:schemeClr val="accent1"/>
                </a:solidFill>
              </a:rPr>
              <a:pPr defTabSz="457200">
                <a:spcAft>
                  <a:spcPts val="600"/>
                </a:spcAft>
              </a:pPr>
              <a:t>12</a:t>
            </a:fld>
            <a:endParaRPr lang="en-US">
              <a:solidFill>
                <a:schemeClr val="accent1"/>
              </a:solidFill>
            </a:endParaRPr>
          </a:p>
        </p:txBody>
      </p:sp>
      <p:sp>
        <p:nvSpPr>
          <p:cNvPr id="26" name="Isosceles Triangle 25">
            <a:extLst>
              <a:ext uri="{FF2B5EF4-FFF2-40B4-BE49-F238E27FC236}">
                <a16:creationId xmlns:a16="http://schemas.microsoft.com/office/drawing/2014/main" id="{ADDC176D-5791-D39B-BA64-958C121E2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Text Placeholder 3">
            <a:extLst>
              <a:ext uri="{FF2B5EF4-FFF2-40B4-BE49-F238E27FC236}">
                <a16:creationId xmlns:a16="http://schemas.microsoft.com/office/drawing/2014/main" id="{F381233A-A8F6-269C-B50A-AADD526ED981}"/>
              </a:ext>
            </a:extLst>
          </p:cNvPr>
          <p:cNvGraphicFramePr/>
          <p:nvPr>
            <p:extLst>
              <p:ext uri="{D42A27DB-BD31-4B8C-83A1-F6EECF244321}">
                <p14:modId xmlns:p14="http://schemas.microsoft.com/office/powerpoint/2010/main" val="830185905"/>
              </p:ext>
            </p:extLst>
          </p:nvPr>
        </p:nvGraphicFramePr>
        <p:xfrm>
          <a:off x="738505" y="170481"/>
          <a:ext cx="7258620" cy="6484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F489471-07C1-B53F-E7D1-16982625B29F}"/>
              </a:ext>
            </a:extLst>
          </p:cNvPr>
          <p:cNvSpPr txBox="1"/>
          <p:nvPr/>
        </p:nvSpPr>
        <p:spPr>
          <a:xfrm>
            <a:off x="5737713" y="3963253"/>
            <a:ext cx="2164937" cy="2862322"/>
          </a:xfrm>
          <a:prstGeom prst="rect">
            <a:avLst/>
          </a:prstGeom>
          <a:noFill/>
        </p:spPr>
        <p:txBody>
          <a:bodyPr wrap="square" rtlCol="0">
            <a:spAutoFit/>
          </a:bodyPr>
          <a:lstStyle/>
          <a:p>
            <a:r>
              <a:rPr lang="en-US"/>
              <a:t>Discontinued EAP</a:t>
            </a:r>
          </a:p>
          <a:p>
            <a:endParaRPr lang="en-US"/>
          </a:p>
          <a:p>
            <a:r>
              <a:rPr lang="en-US"/>
              <a:t>Launching Serve Strong – June 1</a:t>
            </a:r>
          </a:p>
          <a:p>
            <a:endParaRPr lang="en-US"/>
          </a:p>
          <a:p>
            <a:r>
              <a:rPr lang="en-US"/>
              <a:t>Adding Statewide Resources </a:t>
            </a:r>
          </a:p>
          <a:p>
            <a:endParaRPr lang="en-US"/>
          </a:p>
          <a:p>
            <a:r>
              <a:rPr lang="en-US"/>
              <a:t>Practical, Accessible Support</a:t>
            </a:r>
          </a:p>
        </p:txBody>
      </p:sp>
    </p:spTree>
    <p:extLst>
      <p:ext uri="{BB962C8B-B14F-4D97-AF65-F5344CB8AC3E}">
        <p14:creationId xmlns:p14="http://schemas.microsoft.com/office/powerpoint/2010/main" val="254959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C2A223-1846-477B-EB83-639DC1428CC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FCA679A-38BA-37B5-209D-A7C710A5D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4A58E50D-CF9B-1E12-2664-4A58BFDC35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6599033-A01E-6035-B9D5-258510D1CD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850F90F-51C9-DCAD-495C-B6E23D4E9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C4F32E39-8374-1959-CE1E-F82B10252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13C1FADB-D5E2-0EE3-BFE5-B53D46E56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11560C3-3DD2-1086-58FB-4A6B058C9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181025E-1CC3-5C4F-712B-CE81254D5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0DDB8C87-93E1-E5D5-FB1E-97DFF61C8C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FF0D687-93B4-9EF6-6FC2-0D15D0BF32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7275BAA9-C2B1-1302-50CB-2EC7CC4E1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C981449B-7E14-E9E1-A381-360F40AB0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0907542-90C0-7BBA-8415-36285376148B}"/>
              </a:ext>
            </a:extLst>
          </p:cNvPr>
          <p:cNvSpPr>
            <a:spLocks noGrp="1"/>
          </p:cNvSpPr>
          <p:nvPr>
            <p:ph type="ctrTitle"/>
          </p:nvPr>
        </p:nvSpPr>
        <p:spPr>
          <a:xfrm>
            <a:off x="965199" y="609601"/>
            <a:ext cx="7648121" cy="906162"/>
          </a:xfrm>
        </p:spPr>
        <p:txBody>
          <a:bodyPr vert="horz" lIns="91440" tIns="45720" rIns="91440" bIns="45720" rtlCol="0" anchor="t">
            <a:normAutofit/>
          </a:bodyPr>
          <a:lstStyle/>
          <a:p>
            <a:r>
              <a:rPr lang="en-US" sz="3600">
                <a:solidFill>
                  <a:schemeClr val="accent1"/>
                </a:solidFill>
                <a:latin typeface="+mj-lt"/>
                <a:ea typeface="+mj-ea"/>
                <a:cs typeface="+mj-cs"/>
              </a:rPr>
              <a:t>Oregon Challenges – Why the Need</a:t>
            </a:r>
          </a:p>
        </p:txBody>
      </p:sp>
      <p:sp>
        <p:nvSpPr>
          <p:cNvPr id="24" name="Isosceles Triangle 23">
            <a:extLst>
              <a:ext uri="{FF2B5EF4-FFF2-40B4-BE49-F238E27FC236}">
                <a16:creationId xmlns:a16="http://schemas.microsoft.com/office/drawing/2014/main" id="{B88EA9BA-5991-084F-298E-29EF3F83B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940706A4-642F-F244-51CF-66125530D654}"/>
              </a:ext>
            </a:extLst>
          </p:cNvPr>
          <p:cNvSpPr>
            <a:spLocks noGrp="1"/>
          </p:cNvSpPr>
          <p:nvPr>
            <p:ph type="sldNum" sz="quarter" idx="4"/>
          </p:nvPr>
        </p:nvSpPr>
        <p:spPr>
          <a:xfrm>
            <a:off x="7420899" y="6182876"/>
            <a:ext cx="512504" cy="365125"/>
          </a:xfrm>
        </p:spPr>
        <p:txBody>
          <a:bodyPr vert="horz" lIns="91440" tIns="45720" rIns="91440" bIns="45720" rtlCol="0" anchor="ctr">
            <a:normAutofit/>
          </a:bodyPr>
          <a:lstStyle/>
          <a:p>
            <a:pPr defTabSz="457200">
              <a:spcAft>
                <a:spcPts val="600"/>
              </a:spcAft>
            </a:pPr>
            <a:fld id="{99F02ED6-E03B-AE49-8079-591821839ED6}" type="slidenum">
              <a:rPr lang="en-US" smtClean="0">
                <a:solidFill>
                  <a:schemeClr val="accent1"/>
                </a:solidFill>
              </a:rPr>
              <a:pPr defTabSz="457200">
                <a:spcAft>
                  <a:spcPts val="600"/>
                </a:spcAft>
              </a:pPr>
              <a:t>13</a:t>
            </a:fld>
            <a:endParaRPr lang="en-US">
              <a:solidFill>
                <a:schemeClr val="accent1"/>
              </a:solidFill>
            </a:endParaRPr>
          </a:p>
        </p:txBody>
      </p:sp>
      <p:sp>
        <p:nvSpPr>
          <p:cNvPr id="26" name="Isosceles Triangle 25">
            <a:extLst>
              <a:ext uri="{FF2B5EF4-FFF2-40B4-BE49-F238E27FC236}">
                <a16:creationId xmlns:a16="http://schemas.microsoft.com/office/drawing/2014/main" id="{F4EE7B36-A3B5-217B-BF46-44C67079E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Text Placeholder 3">
            <a:extLst>
              <a:ext uri="{FF2B5EF4-FFF2-40B4-BE49-F238E27FC236}">
                <a16:creationId xmlns:a16="http://schemas.microsoft.com/office/drawing/2014/main" id="{6EE1C7C5-05A5-278D-8A93-FC534F897262}"/>
              </a:ext>
            </a:extLst>
          </p:cNvPr>
          <p:cNvGraphicFramePr/>
          <p:nvPr>
            <p:extLst>
              <p:ext uri="{D42A27DB-BD31-4B8C-83A1-F6EECF244321}">
                <p14:modId xmlns:p14="http://schemas.microsoft.com/office/powerpoint/2010/main" val="1217401961"/>
              </p:ext>
            </p:extLst>
          </p:nvPr>
        </p:nvGraphicFramePr>
        <p:xfrm>
          <a:off x="863336" y="-564037"/>
          <a:ext cx="8045382" cy="6682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78C1DB1-E402-85F9-8A47-7E8769F8C2F2}"/>
              </a:ext>
            </a:extLst>
          </p:cNvPr>
          <p:cNvSpPr txBox="1"/>
          <p:nvPr/>
        </p:nvSpPr>
        <p:spPr>
          <a:xfrm>
            <a:off x="6338430" y="3423046"/>
            <a:ext cx="2466640" cy="3139321"/>
          </a:xfrm>
          <a:prstGeom prst="rect">
            <a:avLst/>
          </a:prstGeom>
          <a:noFill/>
        </p:spPr>
        <p:txBody>
          <a:bodyPr wrap="square" rtlCol="0">
            <a:spAutoFit/>
          </a:bodyPr>
          <a:lstStyle/>
          <a:p>
            <a:r>
              <a:rPr lang="en-US"/>
              <a:t>Inadequate community behavioral health resources</a:t>
            </a:r>
          </a:p>
          <a:p>
            <a:endParaRPr lang="en-US"/>
          </a:p>
          <a:p>
            <a:r>
              <a:rPr lang="en-US"/>
              <a:t>Have considered Serve Strong for a few years. </a:t>
            </a:r>
          </a:p>
          <a:p>
            <a:endParaRPr lang="en-US"/>
          </a:p>
          <a:p>
            <a:r>
              <a:rPr lang="en-US"/>
              <a:t>Opportunity to build on experience of peers</a:t>
            </a:r>
          </a:p>
        </p:txBody>
      </p:sp>
    </p:spTree>
    <p:extLst>
      <p:ext uri="{BB962C8B-B14F-4D97-AF65-F5344CB8AC3E}">
        <p14:creationId xmlns:p14="http://schemas.microsoft.com/office/powerpoint/2010/main" val="384417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E403C-B858-1B2E-7668-62131E82DC5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5A1BFC-61A5-5277-892D-D76DBA3F5302}"/>
              </a:ext>
            </a:extLst>
          </p:cNvPr>
          <p:cNvSpPr>
            <a:spLocks noGrp="1"/>
          </p:cNvSpPr>
          <p:nvPr>
            <p:ph type="sldNum" sz="quarter" idx="4"/>
          </p:nvPr>
        </p:nvSpPr>
        <p:spPr/>
        <p:txBody>
          <a:bodyPr/>
          <a:lstStyle/>
          <a:p>
            <a:fld id="{99F02ED6-E03B-AE49-8079-591821839ED6}" type="slidenum">
              <a:rPr lang="en-US" smtClean="0"/>
              <a:t>14</a:t>
            </a:fld>
            <a:endParaRPr lang="en-US"/>
          </a:p>
        </p:txBody>
      </p:sp>
      <p:sp>
        <p:nvSpPr>
          <p:cNvPr id="3" name="Title 2">
            <a:extLst>
              <a:ext uri="{FF2B5EF4-FFF2-40B4-BE49-F238E27FC236}">
                <a16:creationId xmlns:a16="http://schemas.microsoft.com/office/drawing/2014/main" id="{1AAEDDB0-FADD-584A-98CB-EDAA0934FC91}"/>
              </a:ext>
            </a:extLst>
          </p:cNvPr>
          <p:cNvSpPr>
            <a:spLocks noGrp="1"/>
          </p:cNvSpPr>
          <p:nvPr>
            <p:ph type="ctrTitle"/>
          </p:nvPr>
        </p:nvSpPr>
        <p:spPr>
          <a:xfrm>
            <a:off x="533401" y="163615"/>
            <a:ext cx="7772400" cy="535623"/>
          </a:xfrm>
        </p:spPr>
        <p:txBody>
          <a:bodyPr/>
          <a:lstStyle/>
          <a:p>
            <a:r>
              <a:rPr lang="en-US" sz="4800"/>
              <a:t>Website Review</a:t>
            </a:r>
          </a:p>
        </p:txBody>
      </p:sp>
      <p:sp>
        <p:nvSpPr>
          <p:cNvPr id="4" name="Text Placeholder 3">
            <a:extLst>
              <a:ext uri="{FF2B5EF4-FFF2-40B4-BE49-F238E27FC236}">
                <a16:creationId xmlns:a16="http://schemas.microsoft.com/office/drawing/2014/main" id="{6F45B5DE-D31E-0061-48A6-8B54D3020E27}"/>
              </a:ext>
            </a:extLst>
          </p:cNvPr>
          <p:cNvSpPr>
            <a:spLocks noGrp="1"/>
          </p:cNvSpPr>
          <p:nvPr>
            <p:ph type="body" sz="quarter" idx="12"/>
          </p:nvPr>
        </p:nvSpPr>
        <p:spPr/>
        <p:txBody>
          <a:bodyPr/>
          <a:lstStyle/>
          <a:p>
            <a:pPr marL="0" indent="0">
              <a:buNone/>
            </a:pPr>
            <a:endParaRPr lang="en-US"/>
          </a:p>
          <a:p>
            <a:pPr marL="457200" lvl="1" indent="0">
              <a:buNone/>
            </a:pPr>
            <a:endParaRPr lang="en-US"/>
          </a:p>
          <a:p>
            <a:pPr marL="457200" lvl="1" indent="0">
              <a:buNone/>
            </a:pPr>
            <a:endParaRPr lang="en-US"/>
          </a:p>
          <a:p>
            <a:pPr lvl="1"/>
            <a:endParaRPr lang="en-US"/>
          </a:p>
          <a:p>
            <a:pPr lvl="1"/>
            <a:endParaRPr lang="en-US"/>
          </a:p>
        </p:txBody>
      </p:sp>
      <p:pic>
        <p:nvPicPr>
          <p:cNvPr id="6" name="Picture 5" descr="A couple of firefighters sitting next to a tire&#10;&#10;Description automatically generated">
            <a:extLst>
              <a:ext uri="{FF2B5EF4-FFF2-40B4-BE49-F238E27FC236}">
                <a16:creationId xmlns:a16="http://schemas.microsoft.com/office/drawing/2014/main" id="{7BB2CF02-4C02-056B-63A4-286D9955DA8E}"/>
              </a:ext>
            </a:extLst>
          </p:cNvPr>
          <p:cNvPicPr>
            <a:picLocks noChangeAspect="1"/>
          </p:cNvPicPr>
          <p:nvPr/>
        </p:nvPicPr>
        <p:blipFill>
          <a:blip r:embed="rId3"/>
          <a:stretch>
            <a:fillRect/>
          </a:stretch>
        </p:blipFill>
        <p:spPr>
          <a:xfrm>
            <a:off x="1419727" y="2514599"/>
            <a:ext cx="5328586" cy="3729790"/>
          </a:xfrm>
          <a:prstGeom prst="rect">
            <a:avLst/>
          </a:prstGeom>
        </p:spPr>
      </p:pic>
    </p:spTree>
    <p:extLst>
      <p:ext uri="{BB962C8B-B14F-4D97-AF65-F5344CB8AC3E}">
        <p14:creationId xmlns:p14="http://schemas.microsoft.com/office/powerpoint/2010/main" val="356861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6" name="Straight Connector 5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Isosceles Triangle 5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Isosceles Triangle 6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Isosceles Triangle 6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 name="Picture 5">
            <a:extLst>
              <a:ext uri="{FF2B5EF4-FFF2-40B4-BE49-F238E27FC236}">
                <a16:creationId xmlns:a16="http://schemas.microsoft.com/office/drawing/2014/main" id="{6F9CAFA4-E42A-3CCA-68D1-8103406CDC96}"/>
              </a:ext>
            </a:extLst>
          </p:cNvPr>
          <p:cNvPicPr>
            <a:picLocks noChangeAspect="1"/>
          </p:cNvPicPr>
          <p:nvPr/>
        </p:nvPicPr>
        <p:blipFill rotWithShape="1">
          <a:blip r:embed="rId2">
            <a:duotone>
              <a:schemeClr val="accent1">
                <a:shade val="45000"/>
                <a:satMod val="135000"/>
              </a:schemeClr>
              <a:prstClr val="white"/>
            </a:duotone>
          </a:blip>
          <a:srcRect l="27273" t="4930" r="-1" b="4159"/>
          <a:stretch/>
        </p:blipFill>
        <p:spPr>
          <a:xfrm>
            <a:off x="20" y="10"/>
            <a:ext cx="9143980" cy="6857990"/>
          </a:xfrm>
          <a:prstGeom prst="rect">
            <a:avLst/>
          </a:prstGeom>
        </p:spPr>
      </p:pic>
      <p:sp>
        <p:nvSpPr>
          <p:cNvPr id="67" name="Isosceles Triangle 66">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Parallelogram 68">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E8660C2C-B01C-2EC2-26FD-A5F1F8D68833}"/>
              </a:ext>
            </a:extLst>
          </p:cNvPr>
          <p:cNvSpPr>
            <a:spLocks noGrp="1"/>
          </p:cNvSpPr>
          <p:nvPr>
            <p:ph type="ctrTitle"/>
          </p:nvPr>
        </p:nvSpPr>
        <p:spPr>
          <a:xfrm>
            <a:off x="2089534" y="609600"/>
            <a:ext cx="5110667" cy="1320800"/>
          </a:xfrm>
        </p:spPr>
        <p:txBody>
          <a:bodyPr vert="horz" lIns="91440" tIns="45720" rIns="91440" bIns="45720" rtlCol="0" anchor="t">
            <a:normAutofit/>
          </a:bodyPr>
          <a:lstStyle/>
          <a:p>
            <a:r>
              <a:rPr lang="en-US" sz="3600">
                <a:solidFill>
                  <a:schemeClr val="accent1"/>
                </a:solidFill>
                <a:latin typeface="+mj-lt"/>
                <a:ea typeface="+mj-ea"/>
                <a:cs typeface="+mj-cs"/>
              </a:rPr>
              <a:t>Serve Strong – Impact - Challenges</a:t>
            </a:r>
          </a:p>
        </p:txBody>
      </p:sp>
      <p:sp>
        <p:nvSpPr>
          <p:cNvPr id="77"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Isosceles Triangle 78">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Text Placeholder 3">
            <a:extLst>
              <a:ext uri="{FF2B5EF4-FFF2-40B4-BE49-F238E27FC236}">
                <a16:creationId xmlns:a16="http://schemas.microsoft.com/office/drawing/2014/main" id="{9F7324F4-7895-45A6-2410-54F11B0FAE30}"/>
              </a:ext>
            </a:extLst>
          </p:cNvPr>
          <p:cNvSpPr>
            <a:spLocks noGrp="1"/>
          </p:cNvSpPr>
          <p:nvPr>
            <p:ph type="body" sz="quarter" idx="12"/>
          </p:nvPr>
        </p:nvSpPr>
        <p:spPr>
          <a:xfrm>
            <a:off x="2089535" y="1938867"/>
            <a:ext cx="5048112" cy="4379555"/>
          </a:xfrm>
        </p:spPr>
        <p:txBody>
          <a:bodyPr vert="horz" lIns="91440" tIns="45720" rIns="91440" bIns="45720" rtlCol="0">
            <a:normAutofit/>
          </a:bodyPr>
          <a:lstStyle/>
          <a:p>
            <a:pPr marL="0" indent="0">
              <a:lnSpc>
                <a:spcPct val="90000"/>
              </a:lnSpc>
              <a:spcBef>
                <a:spcPts val="1000"/>
              </a:spcBef>
              <a:spcAft>
                <a:spcPts val="0"/>
              </a:spcAft>
              <a:buClr>
                <a:schemeClr val="accent1"/>
              </a:buClr>
              <a:buNone/>
            </a:pPr>
            <a:endParaRPr lang="en-US" sz="1400"/>
          </a:p>
          <a:p>
            <a:pPr>
              <a:lnSpc>
                <a:spcPct val="90000"/>
              </a:lnSpc>
              <a:spcBef>
                <a:spcPts val="1000"/>
              </a:spcBef>
              <a:spcAft>
                <a:spcPts val="0"/>
              </a:spcAft>
              <a:buClr>
                <a:schemeClr val="accent1"/>
              </a:buClr>
            </a:pPr>
            <a:r>
              <a:rPr lang="en-US" sz="1600"/>
              <a:t>Workplace Campaigns</a:t>
            </a:r>
          </a:p>
          <a:p>
            <a:pPr lvl="1">
              <a:lnSpc>
                <a:spcPct val="90000"/>
              </a:lnSpc>
              <a:spcBef>
                <a:spcPts val="1000"/>
              </a:spcBef>
              <a:spcAft>
                <a:spcPts val="0"/>
              </a:spcAft>
              <a:buClr>
                <a:schemeClr val="accent1"/>
              </a:buClr>
            </a:pPr>
            <a:r>
              <a:rPr lang="en-US">
                <a:solidFill>
                  <a:schemeClr val="tx1">
                    <a:lumMod val="75000"/>
                    <a:lumOff val="25000"/>
                  </a:schemeClr>
                </a:solidFill>
              </a:rPr>
              <a:t>Clear and effective communication of available resources</a:t>
            </a:r>
          </a:p>
          <a:p>
            <a:pPr lvl="1">
              <a:lnSpc>
                <a:spcPct val="90000"/>
              </a:lnSpc>
              <a:spcBef>
                <a:spcPts val="1000"/>
              </a:spcBef>
              <a:spcAft>
                <a:spcPts val="0"/>
              </a:spcAft>
              <a:buClr>
                <a:schemeClr val="accent1"/>
              </a:buClr>
            </a:pPr>
            <a:r>
              <a:rPr lang="en-US">
                <a:solidFill>
                  <a:schemeClr val="tx1">
                    <a:lumMod val="75000"/>
                    <a:lumOff val="25000"/>
                  </a:schemeClr>
                </a:solidFill>
              </a:rPr>
              <a:t>Every eligible First Responder must be aware of the program</a:t>
            </a:r>
          </a:p>
          <a:p>
            <a:pPr>
              <a:lnSpc>
                <a:spcPct val="90000"/>
              </a:lnSpc>
              <a:spcBef>
                <a:spcPts val="1000"/>
              </a:spcBef>
              <a:spcAft>
                <a:spcPts val="0"/>
              </a:spcAft>
              <a:buClr>
                <a:schemeClr val="accent1"/>
              </a:buClr>
            </a:pPr>
            <a:r>
              <a:rPr lang="en-US" sz="1600"/>
              <a:t>Monitor Utilization</a:t>
            </a:r>
          </a:p>
          <a:p>
            <a:pPr>
              <a:lnSpc>
                <a:spcPct val="90000"/>
              </a:lnSpc>
              <a:spcBef>
                <a:spcPts val="1000"/>
              </a:spcBef>
              <a:spcAft>
                <a:spcPts val="0"/>
              </a:spcAft>
              <a:buClr>
                <a:schemeClr val="accent1"/>
              </a:buClr>
            </a:pPr>
            <a:r>
              <a:rPr lang="en-US" sz="1600"/>
              <a:t>Continue to expand resources</a:t>
            </a:r>
          </a:p>
          <a:p>
            <a:pPr lvl="1">
              <a:lnSpc>
                <a:spcPct val="90000"/>
              </a:lnSpc>
              <a:spcBef>
                <a:spcPts val="1000"/>
              </a:spcBef>
              <a:spcAft>
                <a:spcPts val="0"/>
              </a:spcAft>
              <a:buClr>
                <a:schemeClr val="accent1"/>
              </a:buClr>
            </a:pPr>
            <a:r>
              <a:rPr lang="en-US">
                <a:solidFill>
                  <a:schemeClr val="tx1">
                    <a:lumMod val="75000"/>
                    <a:lumOff val="25000"/>
                  </a:schemeClr>
                </a:solidFill>
              </a:rPr>
              <a:t>Meet needs of Law Enforcement and Fire Service – due to differing views</a:t>
            </a:r>
          </a:p>
          <a:p>
            <a:pPr lvl="2">
              <a:lnSpc>
                <a:spcPct val="90000"/>
              </a:lnSpc>
              <a:spcBef>
                <a:spcPts val="1000"/>
              </a:spcBef>
              <a:spcAft>
                <a:spcPts val="0"/>
              </a:spcAft>
              <a:buClr>
                <a:schemeClr val="accent1"/>
              </a:buClr>
            </a:pPr>
            <a:r>
              <a:rPr lang="en-US">
                <a:solidFill>
                  <a:schemeClr val="tx1">
                    <a:lumMod val="75000"/>
                    <a:lumOff val="25000"/>
                  </a:schemeClr>
                </a:solidFill>
              </a:rPr>
              <a:t>Both services see value of peer support as pivotal to providing support following a traumatic event</a:t>
            </a:r>
          </a:p>
          <a:p>
            <a:pPr lvl="1">
              <a:lnSpc>
                <a:spcPct val="90000"/>
              </a:lnSpc>
              <a:spcBef>
                <a:spcPts val="1000"/>
              </a:spcBef>
              <a:spcAft>
                <a:spcPts val="0"/>
              </a:spcAft>
              <a:buClr>
                <a:schemeClr val="accent1"/>
              </a:buClr>
            </a:pPr>
            <a:r>
              <a:rPr lang="en-US">
                <a:solidFill>
                  <a:schemeClr val="tx1">
                    <a:lumMod val="75000"/>
                    <a:lumOff val="25000"/>
                  </a:schemeClr>
                </a:solidFill>
              </a:rPr>
              <a:t>Develop Tie-in Teletherapy Program targeting Trauma to expand service</a:t>
            </a:r>
          </a:p>
          <a:p>
            <a:pPr lvl="1">
              <a:lnSpc>
                <a:spcPct val="90000"/>
              </a:lnSpc>
              <a:spcBef>
                <a:spcPts val="1000"/>
              </a:spcBef>
              <a:spcAft>
                <a:spcPts val="0"/>
              </a:spcAft>
              <a:buClr>
                <a:schemeClr val="accent1"/>
              </a:buClr>
            </a:pPr>
            <a:endParaRPr lang="en-US" sz="140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DD541EFC-A263-CD51-8CE1-C011ED3D1317}"/>
              </a:ext>
            </a:extLst>
          </p:cNvPr>
          <p:cNvSpPr>
            <a:spLocks noGrp="1"/>
          </p:cNvSpPr>
          <p:nvPr>
            <p:ph type="sldNum" sz="quarter" idx="4"/>
          </p:nvPr>
        </p:nvSpPr>
        <p:spPr>
          <a:xfrm>
            <a:off x="6442997" y="6041362"/>
            <a:ext cx="512504" cy="365125"/>
          </a:xfrm>
        </p:spPr>
        <p:txBody>
          <a:bodyPr vert="horz" lIns="91440" tIns="45720" rIns="91440" bIns="45720" rtlCol="0" anchor="ctr">
            <a:normAutofit/>
          </a:bodyPr>
          <a:lstStyle/>
          <a:p>
            <a:pPr>
              <a:spcAft>
                <a:spcPts val="600"/>
              </a:spcAft>
            </a:pPr>
            <a:fld id="{99F02ED6-E03B-AE49-8079-591821839ED6}" type="slidenum">
              <a:rPr lang="en-US" smtClean="0">
                <a:solidFill>
                  <a:schemeClr val="accent1"/>
                </a:solidFill>
              </a:rPr>
              <a:pPr>
                <a:spcAft>
                  <a:spcPts val="600"/>
                </a:spcAft>
              </a:pPr>
              <a:t>15</a:t>
            </a:fld>
            <a:endParaRPr lang="en-US">
              <a:solidFill>
                <a:schemeClr val="accent1"/>
              </a:solidFill>
            </a:endParaRPr>
          </a:p>
        </p:txBody>
      </p:sp>
      <p:sp>
        <p:nvSpPr>
          <p:cNvPr id="81"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8953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898EF9-9868-2902-521B-F3CF995C07EB}"/>
              </a:ext>
            </a:extLst>
          </p:cNvPr>
          <p:cNvSpPr>
            <a:spLocks noGrp="1"/>
          </p:cNvSpPr>
          <p:nvPr>
            <p:ph type="sldNum" sz="quarter" idx="4"/>
          </p:nvPr>
        </p:nvSpPr>
        <p:spPr/>
        <p:txBody>
          <a:bodyPr/>
          <a:lstStyle/>
          <a:p>
            <a:fld id="{99F02ED6-E03B-AE49-8079-591821839ED6}" type="slidenum">
              <a:rPr lang="en-US" smtClean="0"/>
              <a:t>16</a:t>
            </a:fld>
            <a:endParaRPr lang="en-US"/>
          </a:p>
        </p:txBody>
      </p:sp>
      <p:sp>
        <p:nvSpPr>
          <p:cNvPr id="3" name="Title 2">
            <a:extLst>
              <a:ext uri="{FF2B5EF4-FFF2-40B4-BE49-F238E27FC236}">
                <a16:creationId xmlns:a16="http://schemas.microsoft.com/office/drawing/2014/main" id="{3BE5DAE5-1E5C-7A97-1143-0ED97B416DBF}"/>
              </a:ext>
            </a:extLst>
          </p:cNvPr>
          <p:cNvSpPr>
            <a:spLocks noGrp="1"/>
          </p:cNvSpPr>
          <p:nvPr>
            <p:ph type="ctrTitle"/>
          </p:nvPr>
        </p:nvSpPr>
        <p:spPr>
          <a:xfrm>
            <a:off x="878187" y="2309688"/>
            <a:ext cx="6189040" cy="2238623"/>
          </a:xfrm>
        </p:spPr>
        <p:txBody>
          <a:bodyPr/>
          <a:lstStyle/>
          <a:p>
            <a:pPr algn="ctr"/>
            <a:r>
              <a:rPr lang="en-US" sz="3200">
                <a:solidFill>
                  <a:srgbClr val="002060"/>
                </a:solidFill>
              </a:rPr>
              <a:t>Supporting Public Safety Health &amp; Wellness: </a:t>
            </a:r>
            <a:br>
              <a:rPr lang="en-US" sz="3200">
                <a:solidFill>
                  <a:srgbClr val="002060"/>
                </a:solidFill>
              </a:rPr>
            </a:br>
            <a:br>
              <a:rPr lang="en-US" sz="3200">
                <a:solidFill>
                  <a:srgbClr val="002060"/>
                </a:solidFill>
              </a:rPr>
            </a:br>
            <a:r>
              <a:rPr lang="en-US" sz="3200">
                <a:solidFill>
                  <a:srgbClr val="002060"/>
                </a:solidFill>
              </a:rPr>
              <a:t>What Are You Doing? </a:t>
            </a:r>
          </a:p>
        </p:txBody>
      </p:sp>
    </p:spTree>
    <p:extLst>
      <p:ext uri="{BB962C8B-B14F-4D97-AF65-F5344CB8AC3E}">
        <p14:creationId xmlns:p14="http://schemas.microsoft.com/office/powerpoint/2010/main" val="249564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0CFD04-D3C5-35F1-8EB4-64004742BD6C}"/>
              </a:ext>
            </a:extLst>
          </p:cNvPr>
          <p:cNvSpPr>
            <a:spLocks noGrp="1"/>
          </p:cNvSpPr>
          <p:nvPr>
            <p:ph type="sldNum" sz="quarter" idx="4"/>
          </p:nvPr>
        </p:nvSpPr>
        <p:spPr/>
        <p:txBody>
          <a:bodyPr/>
          <a:lstStyle/>
          <a:p>
            <a:fld id="{99F02ED6-E03B-AE49-8079-591821839ED6}" type="slidenum">
              <a:rPr lang="en-US" smtClean="0"/>
              <a:t>17</a:t>
            </a:fld>
            <a:endParaRPr lang="en-US"/>
          </a:p>
        </p:txBody>
      </p:sp>
      <p:sp>
        <p:nvSpPr>
          <p:cNvPr id="4" name="Text Placeholder 3">
            <a:extLst>
              <a:ext uri="{FF2B5EF4-FFF2-40B4-BE49-F238E27FC236}">
                <a16:creationId xmlns:a16="http://schemas.microsoft.com/office/drawing/2014/main" id="{A9E236A6-7B28-4944-D045-66CFE6DB5BBA}"/>
              </a:ext>
            </a:extLst>
          </p:cNvPr>
          <p:cNvSpPr>
            <a:spLocks noGrp="1"/>
          </p:cNvSpPr>
          <p:nvPr>
            <p:ph type="body" sz="quarter" idx="12"/>
          </p:nvPr>
        </p:nvSpPr>
        <p:spPr>
          <a:xfrm>
            <a:off x="408372" y="1979720"/>
            <a:ext cx="5202315" cy="2636668"/>
          </a:xfrm>
        </p:spPr>
        <p:txBody>
          <a:bodyPr/>
          <a:lstStyle/>
          <a:p>
            <a:endParaRPr lang="en-US" sz="3600"/>
          </a:p>
          <a:p>
            <a:endParaRPr lang="en-US" sz="3600"/>
          </a:p>
          <a:p>
            <a:pPr marL="1828800" lvl="4" indent="0">
              <a:buNone/>
            </a:pPr>
            <a:r>
              <a:rPr lang="en-US" sz="4000" b="1">
                <a:solidFill>
                  <a:schemeClr val="accent1"/>
                </a:solidFill>
              </a:rPr>
              <a:t>QUESTIONS</a:t>
            </a:r>
          </a:p>
          <a:p>
            <a:pPr marL="1828800" lvl="4" indent="0">
              <a:buNone/>
            </a:pPr>
            <a:endParaRPr lang="en-US" sz="4000" b="1">
              <a:solidFill>
                <a:schemeClr val="accent1"/>
              </a:solidFill>
            </a:endParaRPr>
          </a:p>
          <a:p>
            <a:pPr marL="1828800" lvl="4" indent="0">
              <a:buNone/>
            </a:pPr>
            <a:r>
              <a:rPr lang="en-US" b="1">
                <a:solidFill>
                  <a:schemeClr val="accent1"/>
                </a:solidFill>
              </a:rPr>
              <a:t>						</a:t>
            </a:r>
          </a:p>
          <a:p>
            <a:pPr marL="1828800" lvl="4" indent="0">
              <a:buNone/>
            </a:pPr>
            <a:endParaRPr lang="en-US" b="1">
              <a:solidFill>
                <a:schemeClr val="accent1"/>
              </a:solidFill>
            </a:endParaRPr>
          </a:p>
          <a:p>
            <a:pPr marL="1828800" lvl="4" indent="0">
              <a:buNone/>
            </a:pPr>
            <a:r>
              <a:rPr lang="en-US" b="1">
                <a:solidFill>
                  <a:schemeClr val="accent1"/>
                </a:solidFill>
              </a:rPr>
              <a:t>						</a:t>
            </a:r>
          </a:p>
        </p:txBody>
      </p:sp>
    </p:spTree>
    <p:extLst>
      <p:ext uri="{BB962C8B-B14F-4D97-AF65-F5344CB8AC3E}">
        <p14:creationId xmlns:p14="http://schemas.microsoft.com/office/powerpoint/2010/main" val="86587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ECBF-5451-FFF2-3910-7F965AA1ACDB}"/>
              </a:ext>
            </a:extLst>
          </p:cNvPr>
          <p:cNvSpPr>
            <a:spLocks noGrp="1"/>
          </p:cNvSpPr>
          <p:nvPr>
            <p:ph type="title"/>
          </p:nvPr>
        </p:nvSpPr>
        <p:spPr>
          <a:xfrm>
            <a:off x="297950" y="451508"/>
            <a:ext cx="6347713" cy="1320800"/>
          </a:xfrm>
        </p:spPr>
        <p:txBody>
          <a:bodyPr/>
          <a:lstStyle/>
          <a:p>
            <a:r>
              <a:rPr lang="en-US"/>
              <a:t>The Challenges</a:t>
            </a:r>
          </a:p>
        </p:txBody>
      </p:sp>
      <p:sp>
        <p:nvSpPr>
          <p:cNvPr id="3" name="Content Placeholder 2">
            <a:extLst>
              <a:ext uri="{FF2B5EF4-FFF2-40B4-BE49-F238E27FC236}">
                <a16:creationId xmlns:a16="http://schemas.microsoft.com/office/drawing/2014/main" id="{BCE89D04-8539-208A-6D78-536B8174F328}"/>
              </a:ext>
            </a:extLst>
          </p:cNvPr>
          <p:cNvSpPr>
            <a:spLocks noGrp="1"/>
          </p:cNvSpPr>
          <p:nvPr>
            <p:ph idx="1"/>
          </p:nvPr>
        </p:nvSpPr>
        <p:spPr>
          <a:xfrm>
            <a:off x="297950" y="1334746"/>
            <a:ext cx="7626850" cy="5125689"/>
          </a:xfrm>
        </p:spPr>
        <p:txBody>
          <a:bodyPr>
            <a:normAutofit/>
          </a:bodyPr>
          <a:lstStyle/>
          <a:p>
            <a:r>
              <a:rPr lang="en-US"/>
              <a:t>More first responders die by suicide than in the line of duty</a:t>
            </a:r>
          </a:p>
          <a:p>
            <a:r>
              <a:rPr lang="en-US">
                <a:solidFill>
                  <a:schemeClr val="tx1"/>
                </a:solidFill>
              </a:rPr>
              <a:t>Avg $400K spent annually on leave of absence, absenteeism and overtime</a:t>
            </a:r>
          </a:p>
          <a:p>
            <a:r>
              <a:rPr lang="en-US">
                <a:solidFill>
                  <a:schemeClr val="tx1"/>
                </a:solidFill>
              </a:rPr>
              <a:t>Retention &amp; early retirement - $150K- $250K per officer</a:t>
            </a:r>
          </a:p>
          <a:p>
            <a:pPr marL="0" indent="0">
              <a:buNone/>
            </a:pPr>
            <a:endParaRPr lang="en-US">
              <a:solidFill>
                <a:schemeClr val="tx1"/>
              </a:solidFill>
            </a:endParaRPr>
          </a:p>
          <a:p>
            <a:pPr marL="0" indent="0">
              <a:buNone/>
            </a:pPr>
            <a:r>
              <a:rPr lang="en-US"/>
              <a:t>According to an NLC-RISC analysis on impact of PTSD on Work Comp Claims (16 participating member pools):</a:t>
            </a:r>
          </a:p>
          <a:p>
            <a:r>
              <a:rPr lang="en-US"/>
              <a:t>Avg age of claim is 43 years</a:t>
            </a:r>
          </a:p>
          <a:p>
            <a:r>
              <a:rPr lang="en-US"/>
              <a:t>Avg length of service is 12 years</a:t>
            </a:r>
          </a:p>
          <a:p>
            <a:r>
              <a:rPr lang="en-US"/>
              <a:t>Avg cost is $134K per claim</a:t>
            </a:r>
          </a:p>
          <a:p>
            <a:endParaRPr lang="en-US"/>
          </a:p>
          <a:p>
            <a:r>
              <a:rPr lang="en-US"/>
              <a:t>Expansion of PTSD Presumption to include EMS and Dispatch</a:t>
            </a:r>
          </a:p>
          <a:p>
            <a:r>
              <a:rPr lang="en-US"/>
              <a:t>Burden of Proof shifting to employer (city)</a:t>
            </a:r>
          </a:p>
        </p:txBody>
      </p:sp>
      <p:sp>
        <p:nvSpPr>
          <p:cNvPr id="4" name="Slide Number Placeholder 3">
            <a:extLst>
              <a:ext uri="{FF2B5EF4-FFF2-40B4-BE49-F238E27FC236}">
                <a16:creationId xmlns:a16="http://schemas.microsoft.com/office/drawing/2014/main" id="{23A4DB8C-074C-ADD4-D121-1B688858DB46}"/>
              </a:ext>
            </a:extLst>
          </p:cNvPr>
          <p:cNvSpPr>
            <a:spLocks noGrp="1"/>
          </p:cNvSpPr>
          <p:nvPr>
            <p:ph type="sldNum" sz="quarter" idx="12"/>
          </p:nvPr>
        </p:nvSpPr>
        <p:spPr/>
        <p:txBody>
          <a:bodyPr/>
          <a:lstStyle/>
          <a:p>
            <a:fld id="{99F02ED6-E03B-AE49-8079-591821839ED6}" type="slidenum">
              <a:rPr lang="en-US" smtClean="0"/>
              <a:t>2</a:t>
            </a:fld>
            <a:endParaRPr lang="en-US"/>
          </a:p>
        </p:txBody>
      </p:sp>
    </p:spTree>
    <p:extLst>
      <p:ext uri="{BB962C8B-B14F-4D97-AF65-F5344CB8AC3E}">
        <p14:creationId xmlns:p14="http://schemas.microsoft.com/office/powerpoint/2010/main" val="270742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p:nvPr/>
        </p:nvSpPr>
        <p:spPr>
          <a:xfrm>
            <a:off x="0" y="857250"/>
            <a:ext cx="9149100" cy="5149500"/>
          </a:xfrm>
          <a:prstGeom prst="rect">
            <a:avLst/>
          </a:prstGeom>
          <a:solidFill>
            <a:srgbClr val="62A8BB"/>
          </a:solidFill>
          <a:ln>
            <a:noFill/>
          </a:ln>
        </p:spPr>
        <p:txBody>
          <a:bodyPr spcFirstLastPara="1" wrap="square" lIns="68575" tIns="68575" rIns="68575" bIns="68575" anchor="ctr" anchorCtr="0">
            <a:noAutofit/>
          </a:bodyPr>
          <a:lstStyle/>
          <a:p>
            <a:pPr defTabSz="342900"/>
            <a:endParaRPr>
              <a:solidFill>
                <a:prstClr val="black"/>
              </a:solidFill>
              <a:latin typeface="Calibri" panose="020F0502020204030204"/>
            </a:endParaRPr>
          </a:p>
        </p:txBody>
      </p:sp>
      <p:pic>
        <p:nvPicPr>
          <p:cNvPr id="59" name="Google Shape;59;p14" descr="preencoded.png"/>
          <p:cNvPicPr preferRelativeResize="0"/>
          <p:nvPr/>
        </p:nvPicPr>
        <p:blipFill rotWithShape="1">
          <a:blip r:embed="rId3">
            <a:alphaModFix/>
          </a:blip>
          <a:srcRect t="9507" b="9507"/>
          <a:stretch/>
        </p:blipFill>
        <p:spPr>
          <a:xfrm>
            <a:off x="0" y="-90273"/>
            <a:ext cx="9148857" cy="6948273"/>
          </a:xfrm>
          <a:prstGeom prst="rect">
            <a:avLst/>
          </a:prstGeom>
          <a:noFill/>
          <a:ln>
            <a:noFill/>
          </a:ln>
        </p:spPr>
      </p:pic>
      <p:sp>
        <p:nvSpPr>
          <p:cNvPr id="60" name="Google Shape;60;p14"/>
          <p:cNvSpPr txBox="1"/>
          <p:nvPr/>
        </p:nvSpPr>
        <p:spPr>
          <a:xfrm>
            <a:off x="217925" y="122022"/>
            <a:ext cx="4195800" cy="430500"/>
          </a:xfrm>
          <a:prstGeom prst="rect">
            <a:avLst/>
          </a:prstGeom>
          <a:noFill/>
          <a:ln>
            <a:noFill/>
          </a:ln>
        </p:spPr>
        <p:txBody>
          <a:bodyPr spcFirstLastPara="1" wrap="square" lIns="68575" tIns="68575" rIns="68575" bIns="68575" anchor="t" anchorCtr="0">
            <a:noAutofit/>
          </a:bodyPr>
          <a:lstStyle/>
          <a:p>
            <a:pPr defTabSz="342900"/>
            <a:r>
              <a:rPr lang="en" sz="2500" b="1">
                <a:solidFill>
                  <a:prstClr val="black"/>
                </a:solidFill>
                <a:latin typeface="Calibri" panose="020F0502020204030204"/>
              </a:rPr>
              <a:t>The Tip Of The Iceberg</a:t>
            </a:r>
            <a:endParaRPr sz="2500" b="1">
              <a:solidFill>
                <a:prstClr val="black"/>
              </a:solidFill>
              <a:latin typeface="Calibri" panose="020F0502020204030204"/>
            </a:endParaRPr>
          </a:p>
        </p:txBody>
      </p:sp>
      <p:sp>
        <p:nvSpPr>
          <p:cNvPr id="61" name="Google Shape;61;p14"/>
          <p:cNvSpPr txBox="1"/>
          <p:nvPr/>
        </p:nvSpPr>
        <p:spPr>
          <a:xfrm>
            <a:off x="4315850" y="4625138"/>
            <a:ext cx="2125500" cy="364200"/>
          </a:xfrm>
          <a:prstGeom prst="rect">
            <a:avLst/>
          </a:prstGeom>
          <a:noFill/>
          <a:ln>
            <a:noFill/>
          </a:ln>
        </p:spPr>
        <p:txBody>
          <a:bodyPr spcFirstLastPara="1" wrap="square" lIns="68575" tIns="68575" rIns="68575" bIns="68575" anchor="t" anchorCtr="0">
            <a:noAutofit/>
          </a:bodyPr>
          <a:lstStyle/>
          <a:p>
            <a:pPr defTabSz="342900"/>
            <a:r>
              <a:rPr lang="en" sz="2000" b="1">
                <a:solidFill>
                  <a:prstClr val="black"/>
                </a:solidFill>
                <a:latin typeface="Calibri" panose="020F0502020204030204"/>
              </a:rPr>
              <a:t>Depression</a:t>
            </a:r>
            <a:endParaRPr sz="2000" b="1">
              <a:solidFill>
                <a:prstClr val="black"/>
              </a:solidFill>
              <a:latin typeface="Calibri" panose="020F0502020204030204"/>
            </a:endParaRPr>
          </a:p>
          <a:p>
            <a:pPr defTabSz="342900"/>
            <a:endParaRPr sz="2300" b="1">
              <a:solidFill>
                <a:prstClr val="black"/>
              </a:solidFill>
              <a:latin typeface="Calibri" panose="020F0502020204030204"/>
            </a:endParaRPr>
          </a:p>
          <a:p>
            <a:pPr defTabSz="342900"/>
            <a:endParaRPr sz="2300" b="1">
              <a:solidFill>
                <a:prstClr val="black"/>
              </a:solidFill>
              <a:latin typeface="Calibri" panose="020F0502020204030204"/>
            </a:endParaRPr>
          </a:p>
        </p:txBody>
      </p:sp>
      <p:sp>
        <p:nvSpPr>
          <p:cNvPr id="62" name="Google Shape;62;p14"/>
          <p:cNvSpPr txBox="1"/>
          <p:nvPr/>
        </p:nvSpPr>
        <p:spPr>
          <a:xfrm>
            <a:off x="6149325" y="3297631"/>
            <a:ext cx="2125500" cy="364200"/>
          </a:xfrm>
          <a:prstGeom prst="rect">
            <a:avLst/>
          </a:prstGeom>
          <a:noFill/>
          <a:ln>
            <a:noFill/>
          </a:ln>
        </p:spPr>
        <p:txBody>
          <a:bodyPr spcFirstLastPara="1" wrap="square" lIns="68575" tIns="68575" rIns="68575" bIns="68575" anchor="t" anchorCtr="0">
            <a:noAutofit/>
          </a:bodyPr>
          <a:lstStyle/>
          <a:p>
            <a:pPr defTabSz="342900"/>
            <a:r>
              <a:rPr lang="en" sz="2000" b="1">
                <a:solidFill>
                  <a:prstClr val="black"/>
                </a:solidFill>
                <a:latin typeface="Calibri" panose="020F0502020204030204"/>
              </a:rPr>
              <a:t>Anxiety</a:t>
            </a:r>
            <a:endParaRPr sz="2000" b="1">
              <a:solidFill>
                <a:prstClr val="black"/>
              </a:solidFill>
              <a:latin typeface="Calibri" panose="020F0502020204030204"/>
            </a:endParaRPr>
          </a:p>
          <a:p>
            <a:pPr defTabSz="342900"/>
            <a:endParaRPr sz="2300" b="1">
              <a:solidFill>
                <a:prstClr val="black"/>
              </a:solidFill>
              <a:latin typeface="Calibri" panose="020F0502020204030204"/>
            </a:endParaRPr>
          </a:p>
          <a:p>
            <a:pPr defTabSz="342900"/>
            <a:endParaRPr sz="2300" b="1">
              <a:solidFill>
                <a:prstClr val="black"/>
              </a:solidFill>
              <a:latin typeface="Calibri" panose="020F0502020204030204"/>
            </a:endParaRPr>
          </a:p>
        </p:txBody>
      </p:sp>
      <p:sp>
        <p:nvSpPr>
          <p:cNvPr id="63" name="Google Shape;63;p14"/>
          <p:cNvSpPr txBox="1"/>
          <p:nvPr/>
        </p:nvSpPr>
        <p:spPr>
          <a:xfrm>
            <a:off x="4716675" y="3740150"/>
            <a:ext cx="2524800" cy="364200"/>
          </a:xfrm>
          <a:prstGeom prst="rect">
            <a:avLst/>
          </a:prstGeom>
          <a:noFill/>
          <a:ln>
            <a:noFill/>
          </a:ln>
        </p:spPr>
        <p:txBody>
          <a:bodyPr spcFirstLastPara="1" wrap="square" lIns="68575" tIns="68575" rIns="68575" bIns="68575" anchor="t" anchorCtr="0">
            <a:noAutofit/>
          </a:bodyPr>
          <a:lstStyle/>
          <a:p>
            <a:pPr defTabSz="342900"/>
            <a:r>
              <a:rPr lang="en" sz="2000" b="1">
                <a:solidFill>
                  <a:prstClr val="black"/>
                </a:solidFill>
                <a:latin typeface="Calibri" panose="020F0502020204030204"/>
              </a:rPr>
              <a:t>Substance Use</a:t>
            </a:r>
            <a:endParaRPr sz="2000" b="1">
              <a:solidFill>
                <a:prstClr val="black"/>
              </a:solidFill>
              <a:latin typeface="Calibri" panose="020F0502020204030204"/>
            </a:endParaRPr>
          </a:p>
          <a:p>
            <a:pPr defTabSz="342900"/>
            <a:endParaRPr sz="2300" b="1">
              <a:solidFill>
                <a:prstClr val="black"/>
              </a:solidFill>
              <a:latin typeface="Calibri" panose="020F0502020204030204"/>
            </a:endParaRPr>
          </a:p>
          <a:p>
            <a:pPr defTabSz="342900"/>
            <a:endParaRPr sz="2300" b="1">
              <a:solidFill>
                <a:prstClr val="black"/>
              </a:solidFill>
              <a:latin typeface="Calibri" panose="020F0502020204030204"/>
            </a:endParaRPr>
          </a:p>
        </p:txBody>
      </p:sp>
      <p:sp>
        <p:nvSpPr>
          <p:cNvPr id="64" name="Google Shape;64;p14"/>
          <p:cNvSpPr txBox="1"/>
          <p:nvPr/>
        </p:nvSpPr>
        <p:spPr>
          <a:xfrm>
            <a:off x="6539225" y="4260956"/>
            <a:ext cx="3778800" cy="364200"/>
          </a:xfrm>
          <a:prstGeom prst="rect">
            <a:avLst/>
          </a:prstGeom>
          <a:noFill/>
          <a:ln>
            <a:noFill/>
          </a:ln>
        </p:spPr>
        <p:txBody>
          <a:bodyPr spcFirstLastPara="1" wrap="square" lIns="68575" tIns="68575" rIns="68575" bIns="68575" anchor="t" anchorCtr="0">
            <a:noAutofit/>
          </a:bodyPr>
          <a:lstStyle/>
          <a:p>
            <a:pPr defTabSz="342900"/>
            <a:r>
              <a:rPr lang="en" sz="2000" b="1">
                <a:solidFill>
                  <a:prstClr val="black"/>
                </a:solidFill>
                <a:latin typeface="Calibri" panose="020F0502020204030204"/>
              </a:rPr>
              <a:t>PTSD </a:t>
            </a:r>
            <a:endParaRPr sz="2000" b="1">
              <a:solidFill>
                <a:prstClr val="black"/>
              </a:solidFill>
              <a:latin typeface="Calibri" panose="020F0502020204030204"/>
            </a:endParaRPr>
          </a:p>
        </p:txBody>
      </p:sp>
      <p:sp>
        <p:nvSpPr>
          <p:cNvPr id="65" name="Google Shape;65;p14"/>
          <p:cNvSpPr txBox="1"/>
          <p:nvPr/>
        </p:nvSpPr>
        <p:spPr>
          <a:xfrm>
            <a:off x="6076450" y="2564762"/>
            <a:ext cx="2125500" cy="364200"/>
          </a:xfrm>
          <a:prstGeom prst="rect">
            <a:avLst/>
          </a:prstGeom>
          <a:noFill/>
          <a:ln>
            <a:noFill/>
          </a:ln>
        </p:spPr>
        <p:txBody>
          <a:bodyPr spcFirstLastPara="1" wrap="square" lIns="68575" tIns="68575" rIns="68575" bIns="68575" anchor="t" anchorCtr="0">
            <a:noAutofit/>
          </a:bodyPr>
          <a:lstStyle/>
          <a:p>
            <a:pPr defTabSz="342900">
              <a:buClr>
                <a:prstClr val="black"/>
              </a:buClr>
              <a:buSzPts val="1100"/>
            </a:pPr>
            <a:r>
              <a:rPr lang="en" sz="2000" b="1">
                <a:solidFill>
                  <a:prstClr val="black"/>
                </a:solidFill>
                <a:latin typeface="Calibri" panose="020F0502020204030204"/>
              </a:rPr>
              <a:t>Burnout</a:t>
            </a:r>
            <a:endParaRPr sz="2000" b="1">
              <a:solidFill>
                <a:prstClr val="black"/>
              </a:solidFill>
              <a:latin typeface="Calibri" panose="020F0502020204030204"/>
            </a:endParaRPr>
          </a:p>
          <a:p>
            <a:pPr defTabSz="342900"/>
            <a:endParaRPr sz="2300" b="1">
              <a:solidFill>
                <a:prstClr val="black"/>
              </a:solidFill>
              <a:latin typeface="Calibri" panose="020F0502020204030204"/>
            </a:endParaRPr>
          </a:p>
          <a:p>
            <a:pPr defTabSz="342900"/>
            <a:endParaRPr sz="2300" b="1">
              <a:solidFill>
                <a:prstClr val="black"/>
              </a:solidFill>
              <a:latin typeface="Calibri" panose="020F0502020204030204"/>
            </a:endParaRPr>
          </a:p>
          <a:p>
            <a:pPr defTabSz="342900"/>
            <a:endParaRPr sz="2300" b="1">
              <a:solidFill>
                <a:prstClr val="black"/>
              </a:solidFill>
              <a:latin typeface="Calibri" panose="020F0502020204030204"/>
            </a:endParaRPr>
          </a:p>
        </p:txBody>
      </p:sp>
      <p:sp>
        <p:nvSpPr>
          <p:cNvPr id="66" name="Google Shape;66;p14"/>
          <p:cNvSpPr txBox="1"/>
          <p:nvPr/>
        </p:nvSpPr>
        <p:spPr>
          <a:xfrm>
            <a:off x="5875825" y="1065738"/>
            <a:ext cx="2125500" cy="364200"/>
          </a:xfrm>
          <a:prstGeom prst="rect">
            <a:avLst/>
          </a:prstGeom>
          <a:noFill/>
          <a:ln>
            <a:noFill/>
          </a:ln>
        </p:spPr>
        <p:txBody>
          <a:bodyPr spcFirstLastPara="1" wrap="square" lIns="68575" tIns="68575" rIns="68575" bIns="68575" anchor="t" anchorCtr="0">
            <a:noAutofit/>
          </a:bodyPr>
          <a:lstStyle/>
          <a:p>
            <a:pPr defTabSz="342900"/>
            <a:r>
              <a:rPr lang="en" sz="2000" b="1">
                <a:solidFill>
                  <a:prstClr val="black"/>
                </a:solidFill>
                <a:latin typeface="Calibri" panose="020F0502020204030204"/>
              </a:rPr>
              <a:t>Suicide</a:t>
            </a:r>
            <a:endParaRPr sz="2000" b="1">
              <a:solidFill>
                <a:prstClr val="black"/>
              </a:solidFill>
              <a:latin typeface="Calibri" panose="020F0502020204030204"/>
            </a:endParaRPr>
          </a:p>
          <a:p>
            <a:pPr defTabSz="342900"/>
            <a:endParaRPr sz="2300" b="1">
              <a:solidFill>
                <a:prstClr val="black"/>
              </a:solidFill>
              <a:latin typeface="Calibri" panose="020F0502020204030204"/>
            </a:endParaRPr>
          </a:p>
          <a:p>
            <a:pPr defTabSz="342900"/>
            <a:endParaRPr sz="2300" b="1">
              <a:solidFill>
                <a:prstClr val="black"/>
              </a:solidFill>
              <a:latin typeface="Calibri" panose="020F0502020204030204"/>
            </a:endParaRPr>
          </a:p>
        </p:txBody>
      </p:sp>
      <p:sp>
        <p:nvSpPr>
          <p:cNvPr id="67" name="Google Shape;67;p14"/>
          <p:cNvSpPr txBox="1"/>
          <p:nvPr/>
        </p:nvSpPr>
        <p:spPr>
          <a:xfrm>
            <a:off x="4413725" y="1466706"/>
            <a:ext cx="2125500" cy="364200"/>
          </a:xfrm>
          <a:prstGeom prst="rect">
            <a:avLst/>
          </a:prstGeom>
          <a:noFill/>
          <a:ln>
            <a:noFill/>
          </a:ln>
        </p:spPr>
        <p:txBody>
          <a:bodyPr spcFirstLastPara="1" wrap="square" lIns="68575" tIns="68575" rIns="68575" bIns="68575" anchor="t" anchorCtr="0">
            <a:noAutofit/>
          </a:bodyPr>
          <a:lstStyle/>
          <a:p>
            <a:pPr defTabSz="342900"/>
            <a:r>
              <a:rPr lang="en" sz="2000" b="1">
                <a:solidFill>
                  <a:prstClr val="black"/>
                </a:solidFill>
                <a:latin typeface="Calibri" panose="020F0502020204030204"/>
              </a:rPr>
              <a:t>Absenteeism</a:t>
            </a:r>
            <a:endParaRPr sz="2000" b="1">
              <a:solidFill>
                <a:prstClr val="black"/>
              </a:solidFill>
              <a:latin typeface="Calibri" panose="020F0502020204030204"/>
            </a:endParaRPr>
          </a:p>
          <a:p>
            <a:pPr defTabSz="342900"/>
            <a:endParaRPr sz="2300" b="1">
              <a:solidFill>
                <a:prstClr val="black"/>
              </a:solidFill>
              <a:latin typeface="Calibri" panose="020F0502020204030204"/>
            </a:endParaRPr>
          </a:p>
          <a:p>
            <a:pPr defTabSz="342900"/>
            <a:endParaRPr sz="2300" b="1">
              <a:solidFill>
                <a:prstClr val="black"/>
              </a:solidFill>
              <a:latin typeface="Calibri" panose="020F0502020204030204"/>
            </a:endParaRPr>
          </a:p>
        </p:txBody>
      </p:sp>
      <p:sp>
        <p:nvSpPr>
          <p:cNvPr id="68" name="Google Shape;68;p14"/>
          <p:cNvSpPr txBox="1"/>
          <p:nvPr/>
        </p:nvSpPr>
        <p:spPr>
          <a:xfrm>
            <a:off x="6924323" y="1468669"/>
            <a:ext cx="2352900" cy="364200"/>
          </a:xfrm>
          <a:prstGeom prst="rect">
            <a:avLst/>
          </a:prstGeom>
          <a:noFill/>
          <a:ln>
            <a:noFill/>
          </a:ln>
        </p:spPr>
        <p:txBody>
          <a:bodyPr spcFirstLastPara="1" wrap="square" lIns="68575" tIns="68575" rIns="68575" bIns="68575" anchor="t" anchorCtr="0">
            <a:noAutofit/>
          </a:bodyPr>
          <a:lstStyle/>
          <a:p>
            <a:pPr defTabSz="342900"/>
            <a:r>
              <a:rPr lang="en" sz="2000" b="1">
                <a:solidFill>
                  <a:prstClr val="black"/>
                </a:solidFill>
                <a:latin typeface="Calibri" panose="020F0502020204030204"/>
              </a:rPr>
              <a:t>Risk &amp; Liability</a:t>
            </a:r>
            <a:endParaRPr sz="2000" b="1">
              <a:solidFill>
                <a:prstClr val="black"/>
              </a:solidFill>
              <a:latin typeface="Calibri" panose="020F0502020204030204"/>
            </a:endParaRPr>
          </a:p>
          <a:p>
            <a:pPr defTabSz="342900"/>
            <a:endParaRPr sz="2300" b="1">
              <a:solidFill>
                <a:prstClr val="black"/>
              </a:solidFill>
              <a:latin typeface="Calibri" panose="020F0502020204030204"/>
            </a:endParaRPr>
          </a:p>
          <a:p>
            <a:pPr defTabSz="342900"/>
            <a:endParaRPr sz="2300" b="1">
              <a:solidFill>
                <a:prstClr val="black"/>
              </a:solidFill>
              <a:latin typeface="Calibri" panose="020F0502020204030204"/>
            </a:endParaRPr>
          </a:p>
        </p:txBody>
      </p:sp>
      <p:sp>
        <p:nvSpPr>
          <p:cNvPr id="69" name="Google Shape;69;p14"/>
          <p:cNvSpPr txBox="1"/>
          <p:nvPr/>
        </p:nvSpPr>
        <p:spPr>
          <a:xfrm>
            <a:off x="4493225" y="2938213"/>
            <a:ext cx="2125500" cy="364200"/>
          </a:xfrm>
          <a:prstGeom prst="rect">
            <a:avLst/>
          </a:prstGeom>
          <a:noFill/>
          <a:ln>
            <a:noFill/>
          </a:ln>
        </p:spPr>
        <p:txBody>
          <a:bodyPr spcFirstLastPara="1" wrap="square" lIns="68575" tIns="68575" rIns="68575" bIns="68575" anchor="t" anchorCtr="0">
            <a:noAutofit/>
          </a:bodyPr>
          <a:lstStyle/>
          <a:p>
            <a:pPr defTabSz="342900"/>
            <a:r>
              <a:rPr lang="en" sz="2000" b="1">
                <a:solidFill>
                  <a:prstClr val="black"/>
                </a:solidFill>
                <a:latin typeface="Calibri" panose="020F0502020204030204"/>
              </a:rPr>
              <a:t>Retention</a:t>
            </a:r>
            <a:endParaRPr sz="2000" b="1">
              <a:solidFill>
                <a:prstClr val="black"/>
              </a:solidFill>
              <a:latin typeface="Calibri" panose="020F0502020204030204"/>
            </a:endParaRPr>
          </a:p>
          <a:p>
            <a:pPr defTabSz="342900"/>
            <a:endParaRPr sz="2300" b="1">
              <a:solidFill>
                <a:prstClr val="black"/>
              </a:solidFill>
              <a:latin typeface="Calibri" panose="020F0502020204030204"/>
            </a:endParaRPr>
          </a:p>
          <a:p>
            <a:pPr defTabSz="342900"/>
            <a:endParaRPr sz="2300" b="1">
              <a:solidFill>
                <a:prstClr val="black"/>
              </a:solidFill>
              <a:latin typeface="Calibri" panose="020F0502020204030204"/>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title="Screenshot 2025-09-22 at 9.40.42 AM.png"/>
          <p:cNvPicPr preferRelativeResize="0"/>
          <p:nvPr/>
        </p:nvPicPr>
        <p:blipFill>
          <a:blip r:embed="rId3">
            <a:alphaModFix/>
          </a:blip>
          <a:stretch>
            <a:fillRect/>
          </a:stretch>
        </p:blipFill>
        <p:spPr>
          <a:xfrm>
            <a:off x="1" y="857250"/>
            <a:ext cx="9144001" cy="5559916"/>
          </a:xfrm>
          <a:prstGeom prst="rect">
            <a:avLst/>
          </a:prstGeom>
          <a:noFill/>
          <a:ln w="9525" cap="flat" cmpd="sng">
            <a:solidFill>
              <a:srgbClr val="29D27F"/>
            </a:solidFill>
            <a:prstDash val="solid"/>
            <a:round/>
            <a:headEnd type="none" w="sm" len="sm"/>
            <a:tailEnd type="none" w="sm" len="sm"/>
          </a:ln>
        </p:spPr>
      </p:pic>
      <p:sp>
        <p:nvSpPr>
          <p:cNvPr id="75" name="Google Shape;75;p15"/>
          <p:cNvSpPr/>
          <p:nvPr/>
        </p:nvSpPr>
        <p:spPr>
          <a:xfrm>
            <a:off x="-28327" y="857266"/>
            <a:ext cx="9144000" cy="5559900"/>
          </a:xfrm>
          <a:prstGeom prst="rect">
            <a:avLst/>
          </a:prstGeom>
          <a:solidFill>
            <a:srgbClr val="002060"/>
          </a:solidFill>
          <a:ln w="9525" cap="flat" cmpd="sng">
            <a:solidFill>
              <a:srgbClr val="1A3127"/>
            </a:solidFill>
            <a:prstDash val="solid"/>
            <a:round/>
            <a:headEnd type="none" w="sm" len="sm"/>
            <a:tailEnd type="none" w="sm" len="sm"/>
          </a:ln>
        </p:spPr>
        <p:txBody>
          <a:bodyPr spcFirstLastPara="1" wrap="square" lIns="91425" tIns="91425" rIns="91425" bIns="91425" anchor="ctr" anchorCtr="0">
            <a:noAutofit/>
          </a:bodyPr>
          <a:lstStyle/>
          <a:p>
            <a:pPr algn="ctr"/>
            <a:endParaRPr>
              <a:highlight>
                <a:schemeClr val="dk1"/>
              </a:highlight>
            </a:endParaRPr>
          </a:p>
        </p:txBody>
      </p:sp>
      <p:sp>
        <p:nvSpPr>
          <p:cNvPr id="76" name="Google Shape;76;p15"/>
          <p:cNvSpPr/>
          <p:nvPr/>
        </p:nvSpPr>
        <p:spPr>
          <a:xfrm>
            <a:off x="126877" y="1090102"/>
            <a:ext cx="5105727" cy="879709"/>
          </a:xfrm>
          <a:prstGeom prst="roundRect">
            <a:avLst>
              <a:gd name="adj" fmla="val 16206"/>
            </a:avLst>
          </a:prstGeom>
          <a:solidFill>
            <a:schemeClr val="accent4"/>
          </a:solidFill>
          <a:ln>
            <a:noFill/>
          </a:ln>
        </p:spPr>
        <p:txBody>
          <a:bodyPr spcFirstLastPara="1" wrap="square" lIns="91425" tIns="91425" rIns="91425" bIns="91425" anchor="ctr" anchorCtr="0">
            <a:noAutofit/>
          </a:bodyPr>
          <a:lstStyle/>
          <a:p>
            <a:pPr algn="ctr"/>
            <a:r>
              <a:rPr lang="en-US" sz="3200"/>
              <a:t>Improved Response &amp; Early Detection</a:t>
            </a:r>
            <a:endParaRPr sz="3200"/>
          </a:p>
        </p:txBody>
      </p:sp>
      <p:cxnSp>
        <p:nvCxnSpPr>
          <p:cNvPr id="78" name="Google Shape;78;p15"/>
          <p:cNvCxnSpPr/>
          <p:nvPr/>
        </p:nvCxnSpPr>
        <p:spPr>
          <a:xfrm rot="10800000" flipH="1">
            <a:off x="489149" y="3939294"/>
            <a:ext cx="8037600" cy="38400"/>
          </a:xfrm>
          <a:prstGeom prst="straightConnector1">
            <a:avLst/>
          </a:prstGeom>
          <a:noFill/>
          <a:ln w="59200" cap="flat" cmpd="sng">
            <a:solidFill>
              <a:srgbClr val="CCCCCC"/>
            </a:solidFill>
            <a:prstDash val="solid"/>
            <a:round/>
            <a:headEnd type="none" w="med" len="med"/>
            <a:tailEnd type="none" w="med" len="med"/>
          </a:ln>
        </p:spPr>
      </p:cxnSp>
      <p:cxnSp>
        <p:nvCxnSpPr>
          <p:cNvPr id="79" name="Google Shape;79;p15"/>
          <p:cNvCxnSpPr/>
          <p:nvPr/>
        </p:nvCxnSpPr>
        <p:spPr>
          <a:xfrm>
            <a:off x="4441612" y="2810339"/>
            <a:ext cx="25800" cy="2171700"/>
          </a:xfrm>
          <a:prstGeom prst="straightConnector1">
            <a:avLst/>
          </a:prstGeom>
          <a:noFill/>
          <a:ln w="59200" cap="flat" cmpd="sng">
            <a:solidFill>
              <a:srgbClr val="CCCCCC"/>
            </a:solidFill>
            <a:prstDash val="solid"/>
            <a:round/>
            <a:headEnd type="none" w="med" len="med"/>
            <a:tailEnd type="none" w="med" len="med"/>
          </a:ln>
        </p:spPr>
      </p:cxnSp>
      <p:sp>
        <p:nvSpPr>
          <p:cNvPr id="80" name="Google Shape;80;p15"/>
          <p:cNvSpPr/>
          <p:nvPr/>
        </p:nvSpPr>
        <p:spPr>
          <a:xfrm>
            <a:off x="4543673" y="5083851"/>
            <a:ext cx="3983100" cy="382800"/>
          </a:xfrm>
          <a:prstGeom prst="rightArrow">
            <a:avLst>
              <a:gd name="adj1" fmla="val 50000"/>
              <a:gd name="adj2" fmla="val 53989"/>
            </a:avLst>
          </a:prstGeom>
          <a:solidFill>
            <a:srgbClr val="6AA84F"/>
          </a:solidFill>
          <a:ln>
            <a:noFill/>
          </a:ln>
        </p:spPr>
        <p:txBody>
          <a:bodyPr spcFirstLastPara="1" wrap="square" lIns="71025" tIns="71025" rIns="71025" bIns="71025" anchor="ctr" anchorCtr="0">
            <a:noAutofit/>
          </a:bodyPr>
          <a:lstStyle/>
          <a:p>
            <a:pPr algn="ctr"/>
            <a:endParaRPr sz="1087"/>
          </a:p>
        </p:txBody>
      </p:sp>
      <p:sp>
        <p:nvSpPr>
          <p:cNvPr id="81" name="Google Shape;81;p15"/>
          <p:cNvSpPr/>
          <p:nvPr/>
        </p:nvSpPr>
        <p:spPr>
          <a:xfrm rot="-10799482">
            <a:off x="388005" y="5083725"/>
            <a:ext cx="3983100" cy="382800"/>
          </a:xfrm>
          <a:prstGeom prst="rightArrow">
            <a:avLst>
              <a:gd name="adj1" fmla="val 50000"/>
              <a:gd name="adj2" fmla="val 53989"/>
            </a:avLst>
          </a:prstGeom>
          <a:solidFill>
            <a:srgbClr val="CC0000"/>
          </a:solidFill>
          <a:ln>
            <a:noFill/>
          </a:ln>
        </p:spPr>
        <p:txBody>
          <a:bodyPr spcFirstLastPara="1" wrap="square" lIns="71025" tIns="71025" rIns="71025" bIns="71025" anchor="ctr" anchorCtr="0">
            <a:noAutofit/>
          </a:bodyPr>
          <a:lstStyle/>
          <a:p>
            <a:pPr algn="ctr"/>
            <a:endParaRPr sz="1087"/>
          </a:p>
        </p:txBody>
      </p:sp>
      <p:cxnSp>
        <p:nvCxnSpPr>
          <p:cNvPr id="82" name="Google Shape;82;p15"/>
          <p:cNvCxnSpPr/>
          <p:nvPr/>
        </p:nvCxnSpPr>
        <p:spPr>
          <a:xfrm>
            <a:off x="8526706" y="3595004"/>
            <a:ext cx="0" cy="727200"/>
          </a:xfrm>
          <a:prstGeom prst="straightConnector1">
            <a:avLst/>
          </a:prstGeom>
          <a:noFill/>
          <a:ln w="22200" cap="flat" cmpd="sng">
            <a:solidFill>
              <a:srgbClr val="D9D9D9"/>
            </a:solidFill>
            <a:prstDash val="solid"/>
            <a:round/>
            <a:headEnd type="none" w="med" len="med"/>
            <a:tailEnd type="none" w="med" len="med"/>
          </a:ln>
        </p:spPr>
      </p:cxnSp>
      <p:cxnSp>
        <p:nvCxnSpPr>
          <p:cNvPr id="83" name="Google Shape;83;p15"/>
          <p:cNvCxnSpPr/>
          <p:nvPr/>
        </p:nvCxnSpPr>
        <p:spPr>
          <a:xfrm>
            <a:off x="1529733" y="3595004"/>
            <a:ext cx="0" cy="727200"/>
          </a:xfrm>
          <a:prstGeom prst="straightConnector1">
            <a:avLst/>
          </a:prstGeom>
          <a:noFill/>
          <a:ln w="22200" cap="flat" cmpd="sng">
            <a:solidFill>
              <a:srgbClr val="D9D9D9"/>
            </a:solidFill>
            <a:prstDash val="solid"/>
            <a:round/>
            <a:headEnd type="none" w="med" len="med"/>
            <a:tailEnd type="none" w="med" len="med"/>
          </a:ln>
        </p:spPr>
      </p:cxnSp>
      <p:cxnSp>
        <p:nvCxnSpPr>
          <p:cNvPr id="84" name="Google Shape;84;p15"/>
          <p:cNvCxnSpPr/>
          <p:nvPr/>
        </p:nvCxnSpPr>
        <p:spPr>
          <a:xfrm>
            <a:off x="2566704" y="3595004"/>
            <a:ext cx="0" cy="727200"/>
          </a:xfrm>
          <a:prstGeom prst="straightConnector1">
            <a:avLst/>
          </a:prstGeom>
          <a:noFill/>
          <a:ln w="22200" cap="flat" cmpd="sng">
            <a:solidFill>
              <a:srgbClr val="D9D9D9"/>
            </a:solidFill>
            <a:prstDash val="solid"/>
            <a:round/>
            <a:headEnd type="none" w="med" len="med"/>
            <a:tailEnd type="none" w="med" len="med"/>
          </a:ln>
        </p:spPr>
      </p:cxnSp>
      <p:cxnSp>
        <p:nvCxnSpPr>
          <p:cNvPr id="85" name="Google Shape;85;p15"/>
          <p:cNvCxnSpPr/>
          <p:nvPr/>
        </p:nvCxnSpPr>
        <p:spPr>
          <a:xfrm>
            <a:off x="3603675" y="3595004"/>
            <a:ext cx="0" cy="727200"/>
          </a:xfrm>
          <a:prstGeom prst="straightConnector1">
            <a:avLst/>
          </a:prstGeom>
          <a:noFill/>
          <a:ln w="22200" cap="flat" cmpd="sng">
            <a:solidFill>
              <a:srgbClr val="D9D9D9"/>
            </a:solidFill>
            <a:prstDash val="solid"/>
            <a:round/>
            <a:headEnd type="none" w="med" len="med"/>
            <a:tailEnd type="none" w="med" len="med"/>
          </a:ln>
        </p:spPr>
      </p:cxnSp>
      <p:cxnSp>
        <p:nvCxnSpPr>
          <p:cNvPr id="86" name="Google Shape;86;p15"/>
          <p:cNvCxnSpPr/>
          <p:nvPr/>
        </p:nvCxnSpPr>
        <p:spPr>
          <a:xfrm>
            <a:off x="7453086" y="3595004"/>
            <a:ext cx="0" cy="727200"/>
          </a:xfrm>
          <a:prstGeom prst="straightConnector1">
            <a:avLst/>
          </a:prstGeom>
          <a:noFill/>
          <a:ln w="22200" cap="flat" cmpd="sng">
            <a:solidFill>
              <a:srgbClr val="D9D9D9"/>
            </a:solidFill>
            <a:prstDash val="solid"/>
            <a:round/>
            <a:headEnd type="none" w="med" len="med"/>
            <a:tailEnd type="none" w="med" len="med"/>
          </a:ln>
        </p:spPr>
      </p:cxnSp>
      <p:cxnSp>
        <p:nvCxnSpPr>
          <p:cNvPr id="87" name="Google Shape;87;p15"/>
          <p:cNvCxnSpPr/>
          <p:nvPr/>
        </p:nvCxnSpPr>
        <p:spPr>
          <a:xfrm>
            <a:off x="6384962" y="3595004"/>
            <a:ext cx="0" cy="727200"/>
          </a:xfrm>
          <a:prstGeom prst="straightConnector1">
            <a:avLst/>
          </a:prstGeom>
          <a:noFill/>
          <a:ln w="22200" cap="flat" cmpd="sng">
            <a:solidFill>
              <a:srgbClr val="D9D9D9"/>
            </a:solidFill>
            <a:prstDash val="solid"/>
            <a:round/>
            <a:headEnd type="none" w="med" len="med"/>
            <a:tailEnd type="none" w="med" len="med"/>
          </a:ln>
        </p:spPr>
      </p:cxnSp>
      <p:cxnSp>
        <p:nvCxnSpPr>
          <p:cNvPr id="88" name="Google Shape;88;p15"/>
          <p:cNvCxnSpPr/>
          <p:nvPr/>
        </p:nvCxnSpPr>
        <p:spPr>
          <a:xfrm>
            <a:off x="5380619" y="3595004"/>
            <a:ext cx="0" cy="727200"/>
          </a:xfrm>
          <a:prstGeom prst="straightConnector1">
            <a:avLst/>
          </a:prstGeom>
          <a:noFill/>
          <a:ln w="22200" cap="flat" cmpd="sng">
            <a:solidFill>
              <a:srgbClr val="D9D9D9"/>
            </a:solidFill>
            <a:prstDash val="solid"/>
            <a:round/>
            <a:headEnd type="none" w="med" len="med"/>
            <a:tailEnd type="none" w="med" len="med"/>
          </a:ln>
        </p:spPr>
      </p:cxnSp>
      <p:sp>
        <p:nvSpPr>
          <p:cNvPr id="89" name="Google Shape;89;p15"/>
          <p:cNvSpPr txBox="1"/>
          <p:nvPr/>
        </p:nvSpPr>
        <p:spPr>
          <a:xfrm>
            <a:off x="5232605" y="2991507"/>
            <a:ext cx="2857800" cy="358561"/>
          </a:xfrm>
          <a:prstGeom prst="rect">
            <a:avLst/>
          </a:prstGeom>
          <a:noFill/>
          <a:ln>
            <a:noFill/>
          </a:ln>
        </p:spPr>
        <p:txBody>
          <a:bodyPr spcFirstLastPara="1" wrap="square" lIns="71025" tIns="71025" rIns="71025" bIns="71025" anchor="t" anchorCtr="0">
            <a:spAutoFit/>
          </a:bodyPr>
          <a:lstStyle/>
          <a:p>
            <a:pPr algn="ctr"/>
            <a:r>
              <a:rPr lang="en" sz="1398">
                <a:solidFill>
                  <a:srgbClr val="FFFFFF"/>
                </a:solidFill>
              </a:rPr>
              <a:t>Restoration, Prevention, Wellness</a:t>
            </a:r>
            <a:endParaRPr sz="1398">
              <a:solidFill>
                <a:srgbClr val="FFFFFF"/>
              </a:solidFill>
            </a:endParaRPr>
          </a:p>
        </p:txBody>
      </p:sp>
      <p:sp>
        <p:nvSpPr>
          <p:cNvPr id="90" name="Google Shape;90;p15"/>
          <p:cNvSpPr txBox="1"/>
          <p:nvPr/>
        </p:nvSpPr>
        <p:spPr>
          <a:xfrm>
            <a:off x="1013228" y="2991507"/>
            <a:ext cx="2857800" cy="358561"/>
          </a:xfrm>
          <a:prstGeom prst="rect">
            <a:avLst/>
          </a:prstGeom>
          <a:noFill/>
          <a:ln>
            <a:noFill/>
          </a:ln>
        </p:spPr>
        <p:txBody>
          <a:bodyPr spcFirstLastPara="1" wrap="square" lIns="71025" tIns="71025" rIns="71025" bIns="71025" anchor="t" anchorCtr="0">
            <a:spAutoFit/>
          </a:bodyPr>
          <a:lstStyle/>
          <a:p>
            <a:pPr algn="ctr"/>
            <a:r>
              <a:rPr lang="en" sz="1398">
                <a:solidFill>
                  <a:srgbClr val="FFFFFF"/>
                </a:solidFill>
              </a:rPr>
              <a:t>Crisis &amp; Disease Management</a:t>
            </a:r>
            <a:endParaRPr sz="1398">
              <a:solidFill>
                <a:srgbClr val="FFFFFF"/>
              </a:solidFill>
            </a:endParaRPr>
          </a:p>
        </p:txBody>
      </p:sp>
      <p:sp>
        <p:nvSpPr>
          <p:cNvPr id="91" name="Google Shape;91;p15"/>
          <p:cNvSpPr txBox="1"/>
          <p:nvPr/>
        </p:nvSpPr>
        <p:spPr>
          <a:xfrm>
            <a:off x="-64024" y="4463020"/>
            <a:ext cx="1106400" cy="334708"/>
          </a:xfrm>
          <a:prstGeom prst="rect">
            <a:avLst/>
          </a:prstGeom>
          <a:noFill/>
          <a:ln>
            <a:noFill/>
          </a:ln>
        </p:spPr>
        <p:txBody>
          <a:bodyPr spcFirstLastPara="1" wrap="square" lIns="71025" tIns="71025" rIns="71025" bIns="71025" anchor="t" anchorCtr="0">
            <a:spAutoFit/>
          </a:bodyPr>
          <a:lstStyle/>
          <a:p>
            <a:pPr algn="ctr"/>
            <a:r>
              <a:rPr lang="en" sz="1243">
                <a:solidFill>
                  <a:srgbClr val="FFFFFF"/>
                </a:solidFill>
              </a:rPr>
              <a:t>Suicide</a:t>
            </a:r>
            <a:endParaRPr sz="1243">
              <a:solidFill>
                <a:srgbClr val="FFFFFF"/>
              </a:solidFill>
            </a:endParaRPr>
          </a:p>
        </p:txBody>
      </p:sp>
      <p:sp>
        <p:nvSpPr>
          <p:cNvPr id="92" name="Google Shape;92;p15"/>
          <p:cNvSpPr txBox="1"/>
          <p:nvPr/>
        </p:nvSpPr>
        <p:spPr>
          <a:xfrm>
            <a:off x="976559" y="4463030"/>
            <a:ext cx="1106400" cy="334708"/>
          </a:xfrm>
          <a:prstGeom prst="rect">
            <a:avLst/>
          </a:prstGeom>
          <a:noFill/>
          <a:ln>
            <a:noFill/>
          </a:ln>
        </p:spPr>
        <p:txBody>
          <a:bodyPr spcFirstLastPara="1" wrap="square" lIns="71025" tIns="71025" rIns="71025" bIns="71025" anchor="t" anchorCtr="0">
            <a:spAutoFit/>
          </a:bodyPr>
          <a:lstStyle/>
          <a:p>
            <a:pPr algn="ctr"/>
            <a:r>
              <a:rPr lang="en" sz="1243">
                <a:solidFill>
                  <a:srgbClr val="FFFFFF"/>
                </a:solidFill>
              </a:rPr>
              <a:t>PTSD</a:t>
            </a:r>
            <a:endParaRPr sz="1243">
              <a:solidFill>
                <a:srgbClr val="FFFFFF"/>
              </a:solidFill>
            </a:endParaRPr>
          </a:p>
        </p:txBody>
      </p:sp>
      <p:sp>
        <p:nvSpPr>
          <p:cNvPr id="93" name="Google Shape;93;p15"/>
          <p:cNvSpPr txBox="1"/>
          <p:nvPr/>
        </p:nvSpPr>
        <p:spPr>
          <a:xfrm>
            <a:off x="2013531" y="4439898"/>
            <a:ext cx="1106400" cy="334708"/>
          </a:xfrm>
          <a:prstGeom prst="rect">
            <a:avLst/>
          </a:prstGeom>
          <a:noFill/>
          <a:ln>
            <a:noFill/>
          </a:ln>
        </p:spPr>
        <p:txBody>
          <a:bodyPr spcFirstLastPara="1" wrap="square" lIns="71025" tIns="71025" rIns="71025" bIns="71025" anchor="t" anchorCtr="0">
            <a:spAutoFit/>
          </a:bodyPr>
          <a:lstStyle/>
          <a:p>
            <a:pPr algn="ctr"/>
            <a:r>
              <a:rPr lang="en" sz="1243">
                <a:solidFill>
                  <a:srgbClr val="FFFFFF"/>
                </a:solidFill>
              </a:rPr>
              <a:t>CISD</a:t>
            </a:r>
            <a:endParaRPr sz="1243">
              <a:solidFill>
                <a:srgbClr val="FFFFFF"/>
              </a:solidFill>
            </a:endParaRPr>
          </a:p>
        </p:txBody>
      </p:sp>
      <p:sp>
        <p:nvSpPr>
          <p:cNvPr id="94" name="Google Shape;94;p15"/>
          <p:cNvSpPr txBox="1"/>
          <p:nvPr/>
        </p:nvSpPr>
        <p:spPr>
          <a:xfrm>
            <a:off x="6899883" y="4439932"/>
            <a:ext cx="1106400" cy="525978"/>
          </a:xfrm>
          <a:prstGeom prst="rect">
            <a:avLst/>
          </a:prstGeom>
          <a:noFill/>
          <a:ln>
            <a:noFill/>
          </a:ln>
        </p:spPr>
        <p:txBody>
          <a:bodyPr spcFirstLastPara="1" wrap="square" lIns="71025" tIns="71025" rIns="71025" bIns="71025" anchor="t" anchorCtr="0">
            <a:spAutoFit/>
          </a:bodyPr>
          <a:lstStyle/>
          <a:p>
            <a:pPr algn="ctr"/>
            <a:r>
              <a:rPr lang="en" sz="1243">
                <a:solidFill>
                  <a:srgbClr val="FFFFFF"/>
                </a:solidFill>
              </a:rPr>
              <a:t>Proactive Peer Teams</a:t>
            </a:r>
            <a:endParaRPr sz="1243">
              <a:solidFill>
                <a:srgbClr val="FFFFFF"/>
              </a:solidFill>
            </a:endParaRPr>
          </a:p>
        </p:txBody>
      </p:sp>
      <p:sp>
        <p:nvSpPr>
          <p:cNvPr id="95" name="Google Shape;95;p15"/>
          <p:cNvSpPr txBox="1"/>
          <p:nvPr/>
        </p:nvSpPr>
        <p:spPr>
          <a:xfrm>
            <a:off x="7866613" y="4439933"/>
            <a:ext cx="1106400" cy="525978"/>
          </a:xfrm>
          <a:prstGeom prst="rect">
            <a:avLst/>
          </a:prstGeom>
          <a:noFill/>
          <a:ln>
            <a:noFill/>
          </a:ln>
        </p:spPr>
        <p:txBody>
          <a:bodyPr spcFirstLastPara="1" wrap="square" lIns="71025" tIns="71025" rIns="71025" bIns="71025" anchor="t" anchorCtr="0">
            <a:spAutoFit/>
          </a:bodyPr>
          <a:lstStyle/>
          <a:p>
            <a:pPr algn="ctr"/>
            <a:r>
              <a:rPr lang="en" sz="1243">
                <a:solidFill>
                  <a:srgbClr val="FFFFFF"/>
                </a:solidFill>
              </a:rPr>
              <a:t>Wellness Checks</a:t>
            </a:r>
            <a:endParaRPr sz="1243">
              <a:solidFill>
                <a:srgbClr val="FFFFFF"/>
              </a:solidFill>
            </a:endParaRPr>
          </a:p>
        </p:txBody>
      </p:sp>
      <p:sp>
        <p:nvSpPr>
          <p:cNvPr id="96" name="Google Shape;96;p15"/>
          <p:cNvSpPr txBox="1"/>
          <p:nvPr/>
        </p:nvSpPr>
        <p:spPr>
          <a:xfrm>
            <a:off x="5789083" y="4535633"/>
            <a:ext cx="1106400" cy="334708"/>
          </a:xfrm>
          <a:prstGeom prst="rect">
            <a:avLst/>
          </a:prstGeom>
          <a:noFill/>
          <a:ln>
            <a:noFill/>
          </a:ln>
        </p:spPr>
        <p:txBody>
          <a:bodyPr spcFirstLastPara="1" wrap="square" lIns="71025" tIns="71025" rIns="71025" bIns="71025" anchor="t" anchorCtr="0">
            <a:spAutoFit/>
          </a:bodyPr>
          <a:lstStyle/>
          <a:p>
            <a:pPr algn="ctr"/>
            <a:r>
              <a:rPr lang="en" sz="1243">
                <a:solidFill>
                  <a:srgbClr val="FFFFFF"/>
                </a:solidFill>
              </a:rPr>
              <a:t>Data Insights</a:t>
            </a:r>
            <a:endParaRPr sz="1243">
              <a:solidFill>
                <a:srgbClr val="FFFFFF"/>
              </a:solidFill>
            </a:endParaRPr>
          </a:p>
        </p:txBody>
      </p:sp>
      <p:sp>
        <p:nvSpPr>
          <p:cNvPr id="97" name="Google Shape;97;p15"/>
          <p:cNvSpPr/>
          <p:nvPr/>
        </p:nvSpPr>
        <p:spPr>
          <a:xfrm>
            <a:off x="5103372" y="2486828"/>
            <a:ext cx="3116100" cy="588600"/>
          </a:xfrm>
          <a:prstGeom prst="rect">
            <a:avLst/>
          </a:prstGeom>
          <a:noFill/>
          <a:ln>
            <a:noFill/>
          </a:ln>
        </p:spPr>
        <p:txBody>
          <a:bodyPr spcFirstLastPara="1" wrap="square" lIns="0" tIns="0" rIns="0" bIns="0" anchor="t" anchorCtr="0">
            <a:noAutofit/>
          </a:bodyPr>
          <a:lstStyle/>
          <a:p>
            <a:pPr algn="ctr">
              <a:lnSpc>
                <a:spcPct val="126024"/>
              </a:lnSpc>
              <a:buClr>
                <a:srgbClr val="FFFFFF"/>
              </a:buClr>
              <a:buSzPts val="2105"/>
            </a:pPr>
            <a:r>
              <a:rPr lang="en" sz="2104" b="1">
                <a:solidFill>
                  <a:srgbClr val="FFFFFF"/>
                </a:solidFill>
                <a:latin typeface="Montserrat"/>
                <a:ea typeface="Montserrat"/>
                <a:cs typeface="Montserrat"/>
                <a:sym typeface="Montserrat"/>
              </a:rPr>
              <a:t>Proactive </a:t>
            </a:r>
            <a:endParaRPr sz="1398" b="1">
              <a:solidFill>
                <a:srgbClr val="000000"/>
              </a:solidFill>
            </a:endParaRPr>
          </a:p>
        </p:txBody>
      </p:sp>
      <p:sp>
        <p:nvSpPr>
          <p:cNvPr id="98" name="Google Shape;98;p15"/>
          <p:cNvSpPr/>
          <p:nvPr/>
        </p:nvSpPr>
        <p:spPr>
          <a:xfrm>
            <a:off x="1008567" y="2486828"/>
            <a:ext cx="3116100" cy="588600"/>
          </a:xfrm>
          <a:prstGeom prst="rect">
            <a:avLst/>
          </a:prstGeom>
          <a:noFill/>
          <a:ln>
            <a:noFill/>
          </a:ln>
        </p:spPr>
        <p:txBody>
          <a:bodyPr spcFirstLastPara="1" wrap="square" lIns="0" tIns="0" rIns="0" bIns="0" anchor="t" anchorCtr="0">
            <a:noAutofit/>
          </a:bodyPr>
          <a:lstStyle/>
          <a:p>
            <a:pPr algn="ctr">
              <a:lnSpc>
                <a:spcPct val="126024"/>
              </a:lnSpc>
              <a:buClr>
                <a:srgbClr val="FFFFFF"/>
              </a:buClr>
              <a:buSzPts val="2105"/>
            </a:pPr>
            <a:r>
              <a:rPr lang="en" sz="2104" b="1">
                <a:solidFill>
                  <a:srgbClr val="FFFFFF"/>
                </a:solidFill>
                <a:latin typeface="Montserrat"/>
                <a:ea typeface="Montserrat"/>
                <a:cs typeface="Montserrat"/>
                <a:sym typeface="Montserrat"/>
              </a:rPr>
              <a:t>Reactive </a:t>
            </a:r>
            <a:endParaRPr sz="1398" b="1">
              <a:solidFill>
                <a:srgbClr val="000000"/>
              </a:solidFill>
            </a:endParaRPr>
          </a:p>
        </p:txBody>
      </p:sp>
      <p:sp>
        <p:nvSpPr>
          <p:cNvPr id="2" name="Google Shape;76;p15">
            <a:extLst>
              <a:ext uri="{FF2B5EF4-FFF2-40B4-BE49-F238E27FC236}">
                <a16:creationId xmlns:a16="http://schemas.microsoft.com/office/drawing/2014/main" id="{7980E5D6-C7C6-26AF-AD7B-9A408547CAB1}"/>
              </a:ext>
            </a:extLst>
          </p:cNvPr>
          <p:cNvSpPr/>
          <p:nvPr/>
        </p:nvSpPr>
        <p:spPr>
          <a:xfrm>
            <a:off x="6384962" y="6432096"/>
            <a:ext cx="2791508" cy="417003"/>
          </a:xfrm>
          <a:prstGeom prst="roundRect">
            <a:avLst>
              <a:gd name="adj" fmla="val 16206"/>
            </a:avLst>
          </a:prstGeom>
          <a:solidFill>
            <a:schemeClr val="accent4"/>
          </a:solidFill>
          <a:ln>
            <a:noFill/>
          </a:ln>
        </p:spPr>
        <p:txBody>
          <a:bodyPr spcFirstLastPara="1" wrap="square" lIns="91425" tIns="91425" rIns="91425" bIns="91425" anchor="ctr" anchorCtr="0">
            <a:noAutofit/>
          </a:bodyPr>
          <a:lstStyle/>
          <a:p>
            <a:pPr algn="ctr"/>
            <a:r>
              <a:rPr lang="en-US" sz="1400"/>
              <a:t>Source: Alli Connect</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useBgFill="1">
        <p:nvSpPr>
          <p:cNvPr id="21" name="Rectangle 2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p:cNvSpPr>
            <a:spLocks noGrp="1"/>
          </p:cNvSpPr>
          <p:nvPr>
            <p:ph type="title"/>
          </p:nvPr>
        </p:nvSpPr>
        <p:spPr>
          <a:xfrm>
            <a:off x="818806" y="532918"/>
            <a:ext cx="7171542" cy="633274"/>
          </a:xfrm>
        </p:spPr>
        <p:txBody>
          <a:bodyPr vert="horz" lIns="91440" tIns="45720" rIns="91440" bIns="45720" rtlCol="0" anchor="t">
            <a:normAutofit/>
          </a:bodyPr>
          <a:lstStyle/>
          <a:p>
            <a:pPr defTabSz="457200"/>
            <a:r>
              <a:rPr lang="en-US" sz="2800" b="1">
                <a:solidFill>
                  <a:schemeClr val="accent1"/>
                </a:solidFill>
              </a:rPr>
              <a:t>Workplace Culture</a:t>
            </a:r>
          </a:p>
        </p:txBody>
      </p:sp>
      <p:sp>
        <p:nvSpPr>
          <p:cNvPr id="23" name="Isosceles Triangle 2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Text Placeholder 2"/>
          <p:cNvSpPr>
            <a:spLocks noGrp="1"/>
          </p:cNvSpPr>
          <p:nvPr>
            <p:ph type="body" sz="quarter" idx="12"/>
          </p:nvPr>
        </p:nvSpPr>
        <p:spPr>
          <a:xfrm>
            <a:off x="833658" y="1354824"/>
            <a:ext cx="8084854" cy="5316752"/>
          </a:xfrm>
        </p:spPr>
        <p:txBody>
          <a:bodyPr vert="horz" lIns="91440" tIns="45720" rIns="91440" bIns="45720" rtlCol="0">
            <a:noAutofit/>
          </a:bodyPr>
          <a:lstStyle/>
          <a:p>
            <a:pPr marL="0" indent="0">
              <a:lnSpc>
                <a:spcPct val="90000"/>
              </a:lnSpc>
              <a:spcBef>
                <a:spcPts val="1000"/>
              </a:spcBef>
              <a:spcAft>
                <a:spcPts val="0"/>
              </a:spcAft>
              <a:buClr>
                <a:schemeClr val="accent1"/>
              </a:buClr>
              <a:buNone/>
            </a:pPr>
            <a:r>
              <a:rPr lang="en-US" b="1"/>
              <a:t>Plays a significant role in how first responders react and deal with trauma</a:t>
            </a:r>
          </a:p>
          <a:p>
            <a:pPr>
              <a:lnSpc>
                <a:spcPct val="90000"/>
              </a:lnSpc>
              <a:spcBef>
                <a:spcPts val="1000"/>
              </a:spcBef>
              <a:spcAft>
                <a:spcPts val="0"/>
              </a:spcAft>
              <a:buClr>
                <a:srgbClr val="EEB607"/>
              </a:buClr>
            </a:pPr>
            <a:r>
              <a:rPr lang="en-US" sz="1500"/>
              <a:t>Stigma associated with mental health conditions continues to have a negative effect on well-being and the desire to seek out support and assistance</a:t>
            </a:r>
          </a:p>
          <a:p>
            <a:pPr>
              <a:lnSpc>
                <a:spcPct val="90000"/>
              </a:lnSpc>
              <a:spcBef>
                <a:spcPts val="1000"/>
              </a:spcBef>
              <a:spcAft>
                <a:spcPts val="0"/>
              </a:spcAft>
              <a:buClr>
                <a:srgbClr val="EEB607"/>
              </a:buClr>
            </a:pPr>
            <a:r>
              <a:rPr lang="en-US" sz="1500"/>
              <a:t>Fear of saying the wrong things in a difficult setting and possibly risking loss of occupation</a:t>
            </a:r>
          </a:p>
          <a:p>
            <a:pPr>
              <a:lnSpc>
                <a:spcPct val="90000"/>
              </a:lnSpc>
              <a:spcBef>
                <a:spcPts val="1000"/>
              </a:spcBef>
              <a:spcAft>
                <a:spcPts val="0"/>
              </a:spcAft>
              <a:buClr>
                <a:srgbClr val="EEB607"/>
              </a:buClr>
            </a:pPr>
            <a:r>
              <a:rPr lang="en-US" sz="1500"/>
              <a:t>Often there is great concern, when sharing symptoms, of lost confidentiality</a:t>
            </a:r>
          </a:p>
          <a:p>
            <a:pPr marL="0" indent="0">
              <a:lnSpc>
                <a:spcPct val="90000"/>
              </a:lnSpc>
              <a:spcBef>
                <a:spcPts val="1000"/>
              </a:spcBef>
              <a:spcAft>
                <a:spcPts val="0"/>
              </a:spcAft>
              <a:buClr>
                <a:schemeClr val="accent1"/>
              </a:buClr>
              <a:buNone/>
            </a:pPr>
            <a:endParaRPr lang="en-US" sz="1100" b="1"/>
          </a:p>
          <a:p>
            <a:pPr marL="0" indent="0">
              <a:lnSpc>
                <a:spcPct val="90000"/>
              </a:lnSpc>
              <a:spcBef>
                <a:spcPts val="1000"/>
              </a:spcBef>
              <a:spcAft>
                <a:spcPts val="0"/>
              </a:spcAft>
              <a:buClr>
                <a:schemeClr val="accent1"/>
              </a:buClr>
              <a:buNone/>
            </a:pPr>
            <a:r>
              <a:rPr lang="en-US" b="1"/>
              <a:t>Only a shift in culture will lessen these barriers</a:t>
            </a:r>
          </a:p>
          <a:p>
            <a:pPr>
              <a:lnSpc>
                <a:spcPct val="90000"/>
              </a:lnSpc>
              <a:spcBef>
                <a:spcPts val="1000"/>
              </a:spcBef>
              <a:spcAft>
                <a:spcPts val="0"/>
              </a:spcAft>
              <a:buClr>
                <a:schemeClr val="accent3"/>
              </a:buClr>
            </a:pPr>
            <a:r>
              <a:rPr lang="en-US" sz="1500"/>
              <a:t>Must address the problematic issues as a group, not a top-down mandate</a:t>
            </a:r>
          </a:p>
          <a:p>
            <a:pPr>
              <a:lnSpc>
                <a:spcPct val="90000"/>
              </a:lnSpc>
              <a:spcBef>
                <a:spcPts val="1000"/>
              </a:spcBef>
              <a:spcAft>
                <a:spcPts val="0"/>
              </a:spcAft>
              <a:buClr>
                <a:schemeClr val="accent3"/>
              </a:buClr>
            </a:pPr>
            <a:r>
              <a:rPr lang="en-US" sz="1500"/>
              <a:t>Everyone must be committed to change</a:t>
            </a:r>
          </a:p>
          <a:p>
            <a:pPr marL="0" indent="0">
              <a:lnSpc>
                <a:spcPct val="90000"/>
              </a:lnSpc>
              <a:spcBef>
                <a:spcPts val="1000"/>
              </a:spcBef>
              <a:spcAft>
                <a:spcPts val="0"/>
              </a:spcAft>
              <a:buClr>
                <a:schemeClr val="accent1"/>
              </a:buClr>
              <a:buNone/>
            </a:pPr>
            <a:endParaRPr lang="en-US" sz="1100" b="1"/>
          </a:p>
          <a:p>
            <a:pPr marL="0" indent="0">
              <a:lnSpc>
                <a:spcPct val="90000"/>
              </a:lnSpc>
              <a:spcBef>
                <a:spcPts val="1000"/>
              </a:spcBef>
              <a:spcAft>
                <a:spcPts val="0"/>
              </a:spcAft>
              <a:buClr>
                <a:schemeClr val="accent1"/>
              </a:buClr>
              <a:buNone/>
            </a:pPr>
            <a:r>
              <a:rPr lang="en-US" b="1"/>
              <a:t>Positive Consequences of Cultural Shift</a:t>
            </a:r>
          </a:p>
          <a:p>
            <a:pPr>
              <a:lnSpc>
                <a:spcPct val="90000"/>
              </a:lnSpc>
              <a:spcBef>
                <a:spcPts val="1000"/>
              </a:spcBef>
              <a:spcAft>
                <a:spcPts val="0"/>
              </a:spcAft>
              <a:buClr>
                <a:schemeClr val="accent3"/>
              </a:buClr>
            </a:pPr>
            <a:r>
              <a:rPr lang="en-US" sz="1500"/>
              <a:t>Greater productivity, attendance and worker engagement</a:t>
            </a:r>
          </a:p>
          <a:p>
            <a:pPr>
              <a:lnSpc>
                <a:spcPct val="90000"/>
              </a:lnSpc>
              <a:spcBef>
                <a:spcPts val="1000"/>
              </a:spcBef>
              <a:spcAft>
                <a:spcPts val="0"/>
              </a:spcAft>
              <a:buClr>
                <a:schemeClr val="accent3"/>
              </a:buClr>
            </a:pPr>
            <a:r>
              <a:rPr lang="en-US" sz="1500"/>
              <a:t>Reduction in absenteeism with fewer performance and morale issues</a:t>
            </a:r>
          </a:p>
        </p:txBody>
      </p:sp>
      <p:sp>
        <p:nvSpPr>
          <p:cNvPr id="25" name="Isosceles Triangle 2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10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22A505-372D-2EDE-9F5E-B0BFD3DF308D}"/>
            </a:ext>
          </a:extLst>
        </p:cNvPr>
        <p:cNvGrpSpPr/>
        <p:nvPr/>
      </p:nvGrpSpPr>
      <p:grpSpPr>
        <a:xfrm>
          <a:off x="0" y="0"/>
          <a:ext cx="0" cy="0"/>
          <a:chOff x="0" y="0"/>
          <a:chExt cx="0" cy="0"/>
        </a:xfrm>
      </p:grpSpPr>
      <p:grpSp>
        <p:nvGrpSpPr>
          <p:cNvPr id="28" name="Group 8">
            <a:extLst>
              <a:ext uri="{FF2B5EF4-FFF2-40B4-BE49-F238E27FC236}">
                <a16:creationId xmlns:a16="http://schemas.microsoft.com/office/drawing/2014/main" id="{9B1EF2D8-292C-54F0-AD0A-946F17057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9" name="Straight Connector 9">
              <a:extLst>
                <a:ext uri="{FF2B5EF4-FFF2-40B4-BE49-F238E27FC236}">
                  <a16:creationId xmlns:a16="http://schemas.microsoft.com/office/drawing/2014/main" id="{DDCB7D02-E171-25E1-AD6F-183D4C9CF4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789324A-86D3-260E-C728-D5EC9665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22532BB-3FFB-A78C-D108-AEF3549FA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24320FBF-0564-D7A8-B2BA-767B6B6B8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2256F5F4-C718-0327-3F21-E3E0CC808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99D14D0B-EDC2-A38A-AD2A-BCA02CA2E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60E5A261-EFA9-448B-55D3-48D7EAA3F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C3A87C80-1CFD-DB7E-208B-C96A4D42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8979B120-4EB1-78CA-2838-822F9A806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F96D5C47-34D9-7C61-863F-8445D2DA9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useBgFill="1">
        <p:nvSpPr>
          <p:cNvPr id="30" name="Rectangle 20">
            <a:extLst>
              <a:ext uri="{FF2B5EF4-FFF2-40B4-BE49-F238E27FC236}">
                <a16:creationId xmlns:a16="http://schemas.microsoft.com/office/drawing/2014/main" id="{0BF8C26B-6B6E-3D65-90B6-724E9F847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29E30AED-BE9D-9E7A-578C-ACBDDC05FDF7}"/>
              </a:ext>
            </a:extLst>
          </p:cNvPr>
          <p:cNvSpPr>
            <a:spLocks noGrp="1"/>
          </p:cNvSpPr>
          <p:nvPr>
            <p:ph type="ctrTitle"/>
          </p:nvPr>
        </p:nvSpPr>
        <p:spPr>
          <a:xfrm>
            <a:off x="290244" y="1656965"/>
            <a:ext cx="2924564" cy="3508260"/>
          </a:xfrm>
        </p:spPr>
        <p:txBody>
          <a:bodyPr vert="horz" lIns="91440" tIns="45720" rIns="91440" bIns="45720" rtlCol="0" anchor="ctr">
            <a:normAutofit/>
          </a:bodyPr>
          <a:lstStyle/>
          <a:p>
            <a:pPr algn="r"/>
            <a:r>
              <a:rPr lang="en-US" sz="3300">
                <a:solidFill>
                  <a:schemeClr val="accent1"/>
                </a:solidFill>
                <a:latin typeface="+mj-lt"/>
                <a:ea typeface="+mj-ea"/>
                <a:cs typeface="+mj-cs"/>
              </a:rPr>
              <a:t>Creating Long-Term Change</a:t>
            </a:r>
          </a:p>
        </p:txBody>
      </p:sp>
      <p:sp>
        <p:nvSpPr>
          <p:cNvPr id="31" name="Isosceles Triangle 22">
            <a:extLst>
              <a:ext uri="{FF2B5EF4-FFF2-40B4-BE49-F238E27FC236}">
                <a16:creationId xmlns:a16="http://schemas.microsoft.com/office/drawing/2014/main" id="{79CBC1E1-6648-6FB7-E3BE-3A7F12618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2" name="Straight Connector 24">
            <a:extLst>
              <a:ext uri="{FF2B5EF4-FFF2-40B4-BE49-F238E27FC236}">
                <a16:creationId xmlns:a16="http://schemas.microsoft.com/office/drawing/2014/main" id="{CABCF6D4-1206-8DC1-5350-D10B775DFD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8B665E17-17FF-DCBA-982B-9B21F28074C1}"/>
              </a:ext>
            </a:extLst>
          </p:cNvPr>
          <p:cNvSpPr>
            <a:spLocks noGrp="1"/>
          </p:cNvSpPr>
          <p:nvPr>
            <p:ph type="body" sz="quarter" idx="12"/>
          </p:nvPr>
        </p:nvSpPr>
        <p:spPr>
          <a:xfrm>
            <a:off x="3790976" y="1062298"/>
            <a:ext cx="5093478" cy="4724936"/>
          </a:xfrm>
        </p:spPr>
        <p:txBody>
          <a:bodyPr vert="horz" lIns="91440" tIns="45720" rIns="91440" bIns="45720" rtlCol="0" anchor="ctr">
            <a:noAutofit/>
          </a:bodyPr>
          <a:lstStyle/>
          <a:p>
            <a:pPr marL="0" indent="0">
              <a:spcBef>
                <a:spcPts val="1000"/>
              </a:spcBef>
              <a:spcAft>
                <a:spcPts val="0"/>
              </a:spcAft>
              <a:buClr>
                <a:schemeClr val="accent1"/>
              </a:buClr>
              <a:buNone/>
            </a:pPr>
            <a:endParaRPr lang="en-US" sz="1500" b="1"/>
          </a:p>
          <a:p>
            <a:pPr>
              <a:lnSpc>
                <a:spcPct val="90000"/>
              </a:lnSpc>
              <a:spcBef>
                <a:spcPts val="1000"/>
              </a:spcBef>
              <a:spcAft>
                <a:spcPts val="0"/>
              </a:spcAft>
              <a:buClr>
                <a:schemeClr val="accent1"/>
              </a:buClr>
            </a:pPr>
            <a:r>
              <a:rPr lang="en-US" sz="2800"/>
              <a:t>Normalizing Proactive Mental Fitness</a:t>
            </a:r>
          </a:p>
          <a:p>
            <a:pPr>
              <a:lnSpc>
                <a:spcPct val="90000"/>
              </a:lnSpc>
              <a:spcBef>
                <a:spcPts val="1000"/>
              </a:spcBef>
              <a:spcAft>
                <a:spcPts val="0"/>
              </a:spcAft>
              <a:buClr>
                <a:schemeClr val="accent1"/>
              </a:buClr>
            </a:pPr>
            <a:endParaRPr lang="en-US" sz="2800"/>
          </a:p>
          <a:p>
            <a:pPr>
              <a:lnSpc>
                <a:spcPct val="90000"/>
              </a:lnSpc>
              <a:spcBef>
                <a:spcPts val="1000"/>
              </a:spcBef>
              <a:spcAft>
                <a:spcPts val="0"/>
              </a:spcAft>
              <a:buClr>
                <a:schemeClr val="accent1"/>
              </a:buClr>
            </a:pPr>
            <a:r>
              <a:rPr lang="en-US" sz="2800"/>
              <a:t>Routine Wellness Checks</a:t>
            </a:r>
          </a:p>
          <a:p>
            <a:pPr>
              <a:lnSpc>
                <a:spcPct val="90000"/>
              </a:lnSpc>
              <a:spcBef>
                <a:spcPts val="1000"/>
              </a:spcBef>
              <a:spcAft>
                <a:spcPts val="0"/>
              </a:spcAft>
              <a:buClr>
                <a:schemeClr val="accent1"/>
              </a:buClr>
            </a:pPr>
            <a:endParaRPr lang="en-US" sz="2800"/>
          </a:p>
          <a:p>
            <a:pPr>
              <a:lnSpc>
                <a:spcPct val="90000"/>
              </a:lnSpc>
              <a:spcBef>
                <a:spcPts val="1000"/>
              </a:spcBef>
              <a:spcAft>
                <a:spcPts val="0"/>
              </a:spcAft>
              <a:buClr>
                <a:schemeClr val="accent1"/>
              </a:buClr>
            </a:pPr>
            <a:r>
              <a:rPr lang="en-US" sz="2800"/>
              <a:t>Peer Support</a:t>
            </a:r>
          </a:p>
          <a:p>
            <a:pPr>
              <a:lnSpc>
                <a:spcPct val="90000"/>
              </a:lnSpc>
              <a:spcBef>
                <a:spcPts val="1000"/>
              </a:spcBef>
              <a:spcAft>
                <a:spcPts val="0"/>
              </a:spcAft>
              <a:buClr>
                <a:schemeClr val="accent1"/>
              </a:buClr>
            </a:pPr>
            <a:endParaRPr lang="en-US" sz="2800"/>
          </a:p>
          <a:p>
            <a:pPr>
              <a:lnSpc>
                <a:spcPct val="90000"/>
              </a:lnSpc>
              <a:spcBef>
                <a:spcPts val="1000"/>
              </a:spcBef>
              <a:spcAft>
                <a:spcPts val="0"/>
              </a:spcAft>
              <a:buClr>
                <a:schemeClr val="accent1"/>
              </a:buClr>
            </a:pPr>
            <a:r>
              <a:rPr lang="en-US" sz="2800"/>
              <a:t>Data-Driven Early Detection &amp; Intervention</a:t>
            </a:r>
          </a:p>
        </p:txBody>
      </p:sp>
      <p:sp>
        <p:nvSpPr>
          <p:cNvPr id="27" name="Isosceles Triangle 26">
            <a:extLst>
              <a:ext uri="{FF2B5EF4-FFF2-40B4-BE49-F238E27FC236}">
                <a16:creationId xmlns:a16="http://schemas.microsoft.com/office/drawing/2014/main" id="{E90A06A8-BB65-426F-30B0-81B4366A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8" y="4"/>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0146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7" name="Straight Connector 56">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Isosceles Triangle 60">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Isosceles Triangle 64">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68" name="Rectangle 6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DC70B17-64D2-1D73-43A3-F62A33657CD3}"/>
              </a:ext>
            </a:extLst>
          </p:cNvPr>
          <p:cNvSpPr>
            <a:spLocks noGrp="1"/>
          </p:cNvSpPr>
          <p:nvPr>
            <p:ph type="ctrTitle"/>
          </p:nvPr>
        </p:nvSpPr>
        <p:spPr>
          <a:xfrm>
            <a:off x="662150" y="572137"/>
            <a:ext cx="7648121" cy="1099457"/>
          </a:xfrm>
        </p:spPr>
        <p:txBody>
          <a:bodyPr vert="horz" lIns="91440" tIns="45720" rIns="91440" bIns="45720" rtlCol="0" anchor="t">
            <a:normAutofit/>
          </a:bodyPr>
          <a:lstStyle/>
          <a:p>
            <a:pPr>
              <a:lnSpc>
                <a:spcPct val="90000"/>
              </a:lnSpc>
            </a:pPr>
            <a:r>
              <a:rPr lang="en-US" sz="3600">
                <a:solidFill>
                  <a:schemeClr val="accent1"/>
                </a:solidFill>
                <a:latin typeface="+mj-lt"/>
                <a:ea typeface="+mj-ea"/>
                <a:cs typeface="+mj-cs"/>
              </a:rPr>
              <a:t>What are the needs?</a:t>
            </a:r>
          </a:p>
        </p:txBody>
      </p:sp>
      <p:sp>
        <p:nvSpPr>
          <p:cNvPr id="70" name="Isosceles Triangle 6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401B02DF-DE15-FD7A-C237-1C16014BB06E}"/>
              </a:ext>
            </a:extLst>
          </p:cNvPr>
          <p:cNvSpPr>
            <a:spLocks noGrp="1"/>
          </p:cNvSpPr>
          <p:nvPr>
            <p:ph type="sldNum" sz="quarter" idx="4"/>
          </p:nvPr>
        </p:nvSpPr>
        <p:spPr>
          <a:xfrm>
            <a:off x="7420899" y="6182876"/>
            <a:ext cx="512504" cy="365125"/>
          </a:xfrm>
        </p:spPr>
        <p:txBody>
          <a:bodyPr vert="horz" lIns="91440" tIns="45720" rIns="91440" bIns="45720" rtlCol="0" anchor="ctr">
            <a:normAutofit/>
          </a:bodyPr>
          <a:lstStyle/>
          <a:p>
            <a:pPr defTabSz="457200">
              <a:spcAft>
                <a:spcPts val="600"/>
              </a:spcAft>
            </a:pPr>
            <a:fld id="{99F02ED6-E03B-AE49-8079-591821839ED6}" type="slidenum">
              <a:rPr lang="en-US" smtClean="0">
                <a:solidFill>
                  <a:schemeClr val="accent1"/>
                </a:solidFill>
              </a:rPr>
              <a:pPr defTabSz="457200">
                <a:spcAft>
                  <a:spcPts val="600"/>
                </a:spcAft>
              </a:pPr>
              <a:t>7</a:t>
            </a:fld>
            <a:endParaRPr lang="en-US">
              <a:solidFill>
                <a:schemeClr val="accent1"/>
              </a:solidFill>
            </a:endParaRPr>
          </a:p>
        </p:txBody>
      </p:sp>
      <p:sp>
        <p:nvSpPr>
          <p:cNvPr id="72" name="Isosceles Triangle 7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Text Placeholder 3">
            <a:extLst>
              <a:ext uri="{FF2B5EF4-FFF2-40B4-BE49-F238E27FC236}">
                <a16:creationId xmlns:a16="http://schemas.microsoft.com/office/drawing/2014/main" id="{1EECA949-4501-27ED-274F-30D73182082F}"/>
              </a:ext>
            </a:extLst>
          </p:cNvPr>
          <p:cNvGraphicFramePr/>
          <p:nvPr>
            <p:extLst>
              <p:ext uri="{D42A27DB-BD31-4B8C-83A1-F6EECF244321}">
                <p14:modId xmlns:p14="http://schemas.microsoft.com/office/powerpoint/2010/main" val="2993257134"/>
              </p:ext>
            </p:extLst>
          </p:nvPr>
        </p:nvGraphicFramePr>
        <p:xfrm>
          <a:off x="694401" y="1325066"/>
          <a:ext cx="8212998" cy="4411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10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9"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useBgFill="1">
        <p:nvSpPr>
          <p:cNvPr id="30"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p:cNvSpPr>
            <a:spLocks noGrp="1"/>
          </p:cNvSpPr>
          <p:nvPr>
            <p:ph type="ctrTitle"/>
          </p:nvPr>
        </p:nvSpPr>
        <p:spPr>
          <a:xfrm>
            <a:off x="782966" y="1179155"/>
            <a:ext cx="2475485" cy="4463889"/>
          </a:xfrm>
        </p:spPr>
        <p:txBody>
          <a:bodyPr vert="horz" lIns="91440" tIns="45720" rIns="91440" bIns="45720" rtlCol="0" anchor="ctr">
            <a:normAutofit/>
          </a:bodyPr>
          <a:lstStyle/>
          <a:p>
            <a:pPr algn="r"/>
            <a:r>
              <a:rPr lang="en-US" sz="3300">
                <a:solidFill>
                  <a:schemeClr val="accent1"/>
                </a:solidFill>
                <a:latin typeface="+mj-lt"/>
                <a:ea typeface="+mj-ea"/>
                <a:cs typeface="+mj-cs"/>
              </a:rPr>
              <a:t>Support for  Mental Wellbeing </a:t>
            </a:r>
          </a:p>
        </p:txBody>
      </p:sp>
      <p:sp>
        <p:nvSpPr>
          <p:cNvPr id="31"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2"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 Placeholder 2"/>
          <p:cNvSpPr>
            <a:spLocks noGrp="1"/>
          </p:cNvSpPr>
          <p:nvPr>
            <p:ph type="body" sz="quarter" idx="12"/>
          </p:nvPr>
        </p:nvSpPr>
        <p:spPr>
          <a:xfrm>
            <a:off x="3713969" y="366238"/>
            <a:ext cx="5125112" cy="6447257"/>
          </a:xfrm>
        </p:spPr>
        <p:txBody>
          <a:bodyPr vert="horz" lIns="91440" tIns="45720" rIns="91440" bIns="45720" rtlCol="0" anchor="ctr">
            <a:noAutofit/>
          </a:bodyPr>
          <a:lstStyle/>
          <a:p>
            <a:pPr marL="0" indent="0">
              <a:spcBef>
                <a:spcPts val="1000"/>
              </a:spcBef>
              <a:spcAft>
                <a:spcPts val="0"/>
              </a:spcAft>
              <a:buClr>
                <a:schemeClr val="accent1"/>
              </a:buClr>
              <a:buNone/>
            </a:pPr>
            <a:r>
              <a:rPr lang="en-US" sz="1500" b="1"/>
              <a:t>State Level Program</a:t>
            </a:r>
          </a:p>
          <a:p>
            <a:pPr lvl="1">
              <a:spcBef>
                <a:spcPts val="1000"/>
              </a:spcBef>
              <a:spcAft>
                <a:spcPts val="0"/>
              </a:spcAft>
              <a:buClr>
                <a:schemeClr val="accent3"/>
              </a:buClr>
            </a:pPr>
            <a:r>
              <a:rPr lang="en-US" sz="1300">
                <a:solidFill>
                  <a:schemeClr val="tx1">
                    <a:lumMod val="75000"/>
                    <a:lumOff val="25000"/>
                  </a:schemeClr>
                </a:solidFill>
              </a:rPr>
              <a:t>Strategy and Program Development </a:t>
            </a:r>
          </a:p>
          <a:p>
            <a:pPr lvl="1">
              <a:spcBef>
                <a:spcPts val="1000"/>
              </a:spcBef>
              <a:spcAft>
                <a:spcPts val="0"/>
              </a:spcAft>
              <a:buClr>
                <a:schemeClr val="accent3"/>
              </a:buClr>
            </a:pPr>
            <a:r>
              <a:rPr lang="en-US" sz="1300">
                <a:solidFill>
                  <a:schemeClr val="tx1">
                    <a:lumMod val="75000"/>
                    <a:lumOff val="25000"/>
                  </a:schemeClr>
                </a:solidFill>
              </a:rPr>
              <a:t>Workplace Campaigns/Training</a:t>
            </a:r>
          </a:p>
          <a:p>
            <a:pPr lvl="1">
              <a:spcBef>
                <a:spcPts val="1000"/>
              </a:spcBef>
              <a:spcAft>
                <a:spcPts val="0"/>
              </a:spcAft>
              <a:buClr>
                <a:schemeClr val="accent3"/>
              </a:buClr>
            </a:pPr>
            <a:r>
              <a:rPr lang="en-US" sz="1300">
                <a:solidFill>
                  <a:schemeClr val="tx1">
                    <a:lumMod val="75000"/>
                    <a:lumOff val="25000"/>
                  </a:schemeClr>
                </a:solidFill>
              </a:rPr>
              <a:t>Intervention/Treatment Overview</a:t>
            </a:r>
          </a:p>
          <a:p>
            <a:pPr lvl="1">
              <a:spcBef>
                <a:spcPts val="1000"/>
              </a:spcBef>
              <a:spcAft>
                <a:spcPts val="0"/>
              </a:spcAft>
              <a:buClr>
                <a:schemeClr val="accent3"/>
              </a:buClr>
            </a:pPr>
            <a:r>
              <a:rPr lang="en-US" sz="1300">
                <a:solidFill>
                  <a:schemeClr val="tx1">
                    <a:lumMod val="75000"/>
                    <a:lumOff val="25000"/>
                  </a:schemeClr>
                </a:solidFill>
              </a:rPr>
              <a:t>Peer Networks</a:t>
            </a:r>
          </a:p>
          <a:p>
            <a:pPr marL="457200" lvl="1" indent="0">
              <a:lnSpc>
                <a:spcPct val="90000"/>
              </a:lnSpc>
              <a:spcBef>
                <a:spcPts val="1000"/>
              </a:spcBef>
              <a:spcAft>
                <a:spcPts val="0"/>
              </a:spcAft>
              <a:buClr>
                <a:schemeClr val="accent1"/>
              </a:buClr>
              <a:buNone/>
            </a:pPr>
            <a:endParaRPr lang="en-US" sz="100">
              <a:solidFill>
                <a:schemeClr val="tx1">
                  <a:lumMod val="75000"/>
                  <a:lumOff val="25000"/>
                </a:schemeClr>
              </a:solidFill>
            </a:endParaRPr>
          </a:p>
          <a:p>
            <a:pPr marL="0" indent="0">
              <a:lnSpc>
                <a:spcPct val="90000"/>
              </a:lnSpc>
              <a:spcBef>
                <a:spcPts val="1000"/>
              </a:spcBef>
              <a:spcAft>
                <a:spcPts val="0"/>
              </a:spcAft>
              <a:buClr>
                <a:schemeClr val="accent1"/>
              </a:buClr>
              <a:buNone/>
            </a:pPr>
            <a:r>
              <a:rPr lang="en-US" sz="1500" b="1"/>
              <a:t>Clinical Application</a:t>
            </a:r>
          </a:p>
          <a:p>
            <a:pPr lvl="1">
              <a:lnSpc>
                <a:spcPct val="90000"/>
              </a:lnSpc>
              <a:spcBef>
                <a:spcPts val="1000"/>
              </a:spcBef>
              <a:spcAft>
                <a:spcPts val="0"/>
              </a:spcAft>
              <a:buClr>
                <a:schemeClr val="accent3"/>
              </a:buClr>
            </a:pPr>
            <a:r>
              <a:rPr lang="en-US" sz="1300">
                <a:solidFill>
                  <a:schemeClr val="tx1">
                    <a:lumMod val="75000"/>
                    <a:lumOff val="25000"/>
                  </a:schemeClr>
                </a:solidFill>
              </a:rPr>
              <a:t>Behavioral Health Assessment</a:t>
            </a:r>
          </a:p>
          <a:p>
            <a:pPr lvl="1">
              <a:lnSpc>
                <a:spcPct val="90000"/>
              </a:lnSpc>
              <a:spcBef>
                <a:spcPts val="1000"/>
              </a:spcBef>
              <a:spcAft>
                <a:spcPts val="0"/>
              </a:spcAft>
              <a:buClr>
                <a:schemeClr val="accent3"/>
              </a:buClr>
            </a:pPr>
            <a:r>
              <a:rPr lang="en-US" sz="1300">
                <a:solidFill>
                  <a:schemeClr val="tx1">
                    <a:lumMod val="75000"/>
                    <a:lumOff val="25000"/>
                  </a:schemeClr>
                </a:solidFill>
              </a:rPr>
              <a:t>Routine mental health checks</a:t>
            </a:r>
          </a:p>
          <a:p>
            <a:pPr lvl="1">
              <a:lnSpc>
                <a:spcPct val="90000"/>
              </a:lnSpc>
              <a:spcBef>
                <a:spcPts val="1000"/>
              </a:spcBef>
              <a:spcAft>
                <a:spcPts val="0"/>
              </a:spcAft>
              <a:buClr>
                <a:schemeClr val="accent3"/>
              </a:buClr>
            </a:pPr>
            <a:r>
              <a:rPr lang="en-US" sz="1300">
                <a:solidFill>
                  <a:schemeClr val="tx1">
                    <a:lumMod val="75000"/>
                    <a:lumOff val="25000"/>
                  </a:schemeClr>
                </a:solidFill>
              </a:rPr>
              <a:t>Treatment via Tele-Therapy</a:t>
            </a:r>
          </a:p>
          <a:p>
            <a:pPr marL="457200" lvl="1" indent="0">
              <a:lnSpc>
                <a:spcPct val="90000"/>
              </a:lnSpc>
              <a:spcBef>
                <a:spcPts val="1000"/>
              </a:spcBef>
              <a:spcAft>
                <a:spcPts val="0"/>
              </a:spcAft>
              <a:buClr>
                <a:schemeClr val="accent1"/>
              </a:buClr>
              <a:buNone/>
            </a:pPr>
            <a:endParaRPr lang="en-US" sz="100">
              <a:solidFill>
                <a:schemeClr val="tx1">
                  <a:lumMod val="75000"/>
                  <a:lumOff val="25000"/>
                </a:schemeClr>
              </a:solidFill>
            </a:endParaRPr>
          </a:p>
          <a:p>
            <a:pPr marL="0" indent="0">
              <a:lnSpc>
                <a:spcPct val="90000"/>
              </a:lnSpc>
              <a:spcBef>
                <a:spcPts val="1000"/>
              </a:spcBef>
              <a:spcAft>
                <a:spcPts val="0"/>
              </a:spcAft>
              <a:buClr>
                <a:schemeClr val="accent1"/>
              </a:buClr>
              <a:buNone/>
            </a:pPr>
            <a:r>
              <a:rPr lang="en-US" sz="1500" b="1"/>
              <a:t>Web-Based Programming &amp; Resources (Focus on Prevention)</a:t>
            </a:r>
          </a:p>
          <a:p>
            <a:pPr lvl="1">
              <a:lnSpc>
                <a:spcPct val="90000"/>
              </a:lnSpc>
              <a:spcBef>
                <a:spcPts val="1000"/>
              </a:spcBef>
              <a:spcAft>
                <a:spcPts val="0"/>
              </a:spcAft>
              <a:buClr>
                <a:schemeClr val="accent3"/>
              </a:buClr>
            </a:pPr>
            <a:r>
              <a:rPr lang="en-US" sz="1300">
                <a:solidFill>
                  <a:schemeClr val="tx1">
                    <a:lumMod val="75000"/>
                    <a:lumOff val="25000"/>
                  </a:schemeClr>
                </a:solidFill>
              </a:rPr>
              <a:t>Website – Desktop access to Assessment, Training, Education, Support, Resources &amp; Treatment </a:t>
            </a:r>
          </a:p>
          <a:p>
            <a:pPr lvl="1">
              <a:lnSpc>
                <a:spcPct val="90000"/>
              </a:lnSpc>
              <a:spcBef>
                <a:spcPts val="1000"/>
              </a:spcBef>
              <a:spcAft>
                <a:spcPts val="0"/>
              </a:spcAft>
              <a:buClr>
                <a:schemeClr val="accent3"/>
              </a:buClr>
            </a:pPr>
            <a:r>
              <a:rPr lang="en-US" sz="1300">
                <a:solidFill>
                  <a:schemeClr val="tx1">
                    <a:lumMod val="75000"/>
                    <a:lumOff val="25000"/>
                  </a:schemeClr>
                </a:solidFill>
              </a:rPr>
              <a:t>Immediate access to Resources, Tools, Therapy and Support</a:t>
            </a:r>
          </a:p>
          <a:p>
            <a:pPr marL="457200" lvl="1" indent="0">
              <a:lnSpc>
                <a:spcPct val="90000"/>
              </a:lnSpc>
              <a:spcBef>
                <a:spcPts val="1000"/>
              </a:spcBef>
              <a:spcAft>
                <a:spcPts val="0"/>
              </a:spcAft>
              <a:buClr>
                <a:schemeClr val="accent1"/>
              </a:buClr>
              <a:buNone/>
            </a:pPr>
            <a:endParaRPr lang="en-US" sz="100">
              <a:solidFill>
                <a:schemeClr val="tx1">
                  <a:lumMod val="75000"/>
                  <a:lumOff val="25000"/>
                </a:schemeClr>
              </a:solidFill>
            </a:endParaRPr>
          </a:p>
          <a:p>
            <a:pPr marL="0" indent="0">
              <a:lnSpc>
                <a:spcPct val="90000"/>
              </a:lnSpc>
              <a:spcBef>
                <a:spcPts val="1000"/>
              </a:spcBef>
              <a:spcAft>
                <a:spcPts val="0"/>
              </a:spcAft>
              <a:buClr>
                <a:schemeClr val="accent1"/>
              </a:buClr>
              <a:buNone/>
            </a:pPr>
            <a:r>
              <a:rPr lang="en-US" sz="1500" b="1"/>
              <a:t>Financial Protection</a:t>
            </a:r>
          </a:p>
          <a:p>
            <a:pPr lvl="1">
              <a:lnSpc>
                <a:spcPct val="90000"/>
              </a:lnSpc>
              <a:spcBef>
                <a:spcPts val="1000"/>
              </a:spcBef>
              <a:spcAft>
                <a:spcPts val="0"/>
              </a:spcAft>
              <a:buClr>
                <a:schemeClr val="accent3"/>
              </a:buClr>
            </a:pPr>
            <a:r>
              <a:rPr lang="en-US" sz="1300">
                <a:solidFill>
                  <a:schemeClr val="tx1">
                    <a:lumMod val="75000"/>
                    <a:lumOff val="25000"/>
                  </a:schemeClr>
                </a:solidFill>
              </a:rPr>
              <a:t>Support when Diagnosed with PTSD or Similar Mental Health Condition</a:t>
            </a:r>
          </a:p>
          <a:p>
            <a:pPr lvl="1">
              <a:lnSpc>
                <a:spcPct val="90000"/>
              </a:lnSpc>
              <a:spcBef>
                <a:spcPts val="1000"/>
              </a:spcBef>
              <a:spcAft>
                <a:spcPts val="0"/>
              </a:spcAft>
              <a:buClr>
                <a:schemeClr val="accent3"/>
              </a:buClr>
            </a:pPr>
            <a:r>
              <a:rPr lang="en-US" sz="1300">
                <a:solidFill>
                  <a:schemeClr val="tx1">
                    <a:lumMod val="75000"/>
                    <a:lumOff val="25000"/>
                  </a:schemeClr>
                </a:solidFill>
              </a:rPr>
              <a:t>Suite of Benefits to Offset Costs of Diagnosis</a:t>
            </a:r>
          </a:p>
          <a:p>
            <a:pPr lvl="1">
              <a:lnSpc>
                <a:spcPct val="90000"/>
              </a:lnSpc>
              <a:spcBef>
                <a:spcPts val="1000"/>
              </a:spcBef>
              <a:spcAft>
                <a:spcPts val="0"/>
              </a:spcAft>
              <a:buClr>
                <a:schemeClr val="accent3"/>
              </a:buClr>
            </a:pPr>
            <a:r>
              <a:rPr lang="en-US" sz="1300">
                <a:solidFill>
                  <a:schemeClr val="tx1">
                    <a:lumMod val="75000"/>
                    <a:lumOff val="25000"/>
                  </a:schemeClr>
                </a:solidFill>
              </a:rPr>
              <a:t>No coordination with Workers’ Compensation system</a:t>
            </a:r>
          </a:p>
          <a:p>
            <a:pPr>
              <a:lnSpc>
                <a:spcPct val="90000"/>
              </a:lnSpc>
              <a:spcBef>
                <a:spcPts val="1000"/>
              </a:spcBef>
              <a:spcAft>
                <a:spcPts val="0"/>
              </a:spcAft>
              <a:buClr>
                <a:schemeClr val="accent1"/>
              </a:buClr>
            </a:pPr>
            <a:endParaRPr lang="en-US" sz="1300"/>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8" y="4"/>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0754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9CB679-F51E-5DEC-30BD-DAF28850EEE3}"/>
            </a:ext>
          </a:extLst>
        </p:cNvPr>
        <p:cNvGrpSpPr/>
        <p:nvPr/>
      </p:nvGrpSpPr>
      <p:grpSpPr>
        <a:xfrm>
          <a:off x="0" y="0"/>
          <a:ext cx="0" cy="0"/>
          <a:chOff x="0" y="0"/>
          <a:chExt cx="0" cy="0"/>
        </a:xfrm>
      </p:grpSpPr>
      <p:grpSp>
        <p:nvGrpSpPr>
          <p:cNvPr id="1028" name="Group 70">
            <a:extLst>
              <a:ext uri="{FF2B5EF4-FFF2-40B4-BE49-F238E27FC236}">
                <a16:creationId xmlns:a16="http://schemas.microsoft.com/office/drawing/2014/main" id="{084E8C7A-7B53-0232-9681-D4E1ADF908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14730BC9-508A-C7CF-7F36-E69521F7F9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6178F90-0804-1120-E39C-E2B64E8A6F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3EA4B7FF-6C3B-3998-5FA6-9708D6FB5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5669A2CD-15C4-C722-B5FF-FD16D9CF6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940C1BC5-5C9E-AD67-3C83-DD4D67A75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24E7A22A-9AB9-A22D-F5F9-B44267EE1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C9112F23-841D-C3BF-4861-8FBFBD530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5A5DAD18-9E00-62B9-FD05-ED3E2F905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24F319AC-06C3-3843-D92C-6E3419F77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71F4AE46-1DC0-DA1A-1F94-9CB30012A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4" name="Title 1">
            <a:extLst>
              <a:ext uri="{FF2B5EF4-FFF2-40B4-BE49-F238E27FC236}">
                <a16:creationId xmlns:a16="http://schemas.microsoft.com/office/drawing/2014/main" id="{F2A1B099-155C-3938-313C-9A0582AF5D00}"/>
              </a:ext>
            </a:extLst>
          </p:cNvPr>
          <p:cNvSpPr txBox="1">
            <a:spLocks/>
          </p:cNvSpPr>
          <p:nvPr/>
        </p:nvSpPr>
        <p:spPr>
          <a:xfrm>
            <a:off x="1008644" y="2406987"/>
            <a:ext cx="8064046" cy="95772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bg1"/>
                </a:solidFill>
                <a:latin typeface="+mj-lt"/>
                <a:ea typeface="+mj-ea"/>
                <a:cs typeface="+mj-cs"/>
              </a:defRPr>
            </a:lvl1pPr>
          </a:lstStyle>
          <a:p>
            <a:pPr defTabSz="457200">
              <a:spcAft>
                <a:spcPts val="600"/>
              </a:spcAft>
            </a:pPr>
            <a:r>
              <a:rPr lang="en-US" b="1">
                <a:solidFill>
                  <a:schemeClr val="accent1"/>
                </a:solidFill>
              </a:rPr>
              <a:t>Serve Strong</a:t>
            </a:r>
            <a:endParaRPr lang="en-US" sz="1800" b="1">
              <a:solidFill>
                <a:schemeClr val="accent1"/>
              </a:solidFill>
            </a:endParaRPr>
          </a:p>
        </p:txBody>
      </p:sp>
      <p:cxnSp>
        <p:nvCxnSpPr>
          <p:cNvPr id="5" name="Straight Connector 4">
            <a:extLst>
              <a:ext uri="{FF2B5EF4-FFF2-40B4-BE49-F238E27FC236}">
                <a16:creationId xmlns:a16="http://schemas.microsoft.com/office/drawing/2014/main" id="{D2C018DA-75B0-2069-D20F-DAB4049CE306}"/>
              </a:ext>
            </a:extLst>
          </p:cNvPr>
          <p:cNvCxnSpPr>
            <a:cxnSpLocks/>
          </p:cNvCxnSpPr>
          <p:nvPr/>
        </p:nvCxnSpPr>
        <p:spPr>
          <a:xfrm>
            <a:off x="1008644" y="3589867"/>
            <a:ext cx="5822196" cy="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36" name="Straight Connector 35">
            <a:extLst>
              <a:ext uri="{FF2B5EF4-FFF2-40B4-BE49-F238E27FC236}">
                <a16:creationId xmlns:a16="http://schemas.microsoft.com/office/drawing/2014/main" id="{C783FCD4-2762-5E31-DA78-F23A78E2CE95}"/>
              </a:ext>
            </a:extLst>
          </p:cNvPr>
          <p:cNvCxnSpPr>
            <a:cxnSpLocks/>
          </p:cNvCxnSpPr>
          <p:nvPr/>
        </p:nvCxnSpPr>
        <p:spPr>
          <a:xfrm>
            <a:off x="1008648" y="2238930"/>
            <a:ext cx="3311471" cy="0"/>
          </a:xfrm>
          <a:prstGeom prst="line">
            <a:avLst/>
          </a:prstGeom>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31619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EB-THEME">
  <a:themeElements>
    <a:clrScheme name="EB-NEW">
      <a:dk1>
        <a:srgbClr val="0C4751"/>
      </a:dk1>
      <a:lt1>
        <a:srgbClr val="FFFFFF"/>
      </a:lt1>
      <a:dk2>
        <a:srgbClr val="555555"/>
      </a:dk2>
      <a:lt2>
        <a:srgbClr val="47C5CA"/>
      </a:lt2>
      <a:accent1>
        <a:srgbClr val="47C5CA"/>
      </a:accent1>
      <a:accent2>
        <a:srgbClr val="002D41"/>
      </a:accent2>
      <a:accent3>
        <a:srgbClr val="BBD531"/>
      </a:accent3>
      <a:accent4>
        <a:srgbClr val="32CD32"/>
      </a:accent4>
      <a:accent5>
        <a:srgbClr val="555555"/>
      </a:accent5>
      <a:accent6>
        <a:srgbClr val="EF5A00"/>
      </a:accent6>
      <a:hlink>
        <a:srgbClr val="47C4C9"/>
      </a:hlink>
      <a:folHlink>
        <a:srgbClr val="EF5A01"/>
      </a:folHlink>
    </a:clrScheme>
    <a:fontScheme name="Custom 3">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B-THEME" id="{DB85F178-8760-1848-8A64-65FA88A3075A}" vid="{25E8F08E-2276-F346-A15B-7F40F263DA6B}"/>
    </a:ext>
  </a:extLst>
</a:theme>
</file>

<file path=ppt/theme/theme2.xml><?xml version="1.0" encoding="utf-8"?>
<a:theme xmlns:a="http://schemas.openxmlformats.org/drawingml/2006/main" name="Facet">
  <a:themeElements>
    <a:clrScheme name="Custom 3">
      <a:dk1>
        <a:srgbClr val="000000"/>
      </a:dk1>
      <a:lt1>
        <a:srgbClr val="FFFFFF"/>
      </a:lt1>
      <a:dk2>
        <a:srgbClr val="2C3C43"/>
      </a:dk2>
      <a:lt2>
        <a:srgbClr val="EBEBEB"/>
      </a:lt2>
      <a:accent1>
        <a:srgbClr val="1F355C"/>
      </a:accent1>
      <a:accent2>
        <a:srgbClr val="C9192D"/>
      </a:accent2>
      <a:accent3>
        <a:srgbClr val="EEB607"/>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acet">
  <a:themeElements>
    <a:clrScheme name="Custom 3">
      <a:dk1>
        <a:srgbClr val="000000"/>
      </a:dk1>
      <a:lt1>
        <a:srgbClr val="FFFFFF"/>
      </a:lt1>
      <a:dk2>
        <a:srgbClr val="2C3C43"/>
      </a:dk2>
      <a:lt2>
        <a:srgbClr val="EBEBEB"/>
      </a:lt2>
      <a:accent1>
        <a:srgbClr val="1F355C"/>
      </a:accent1>
      <a:accent2>
        <a:srgbClr val="C9192D"/>
      </a:accent2>
      <a:accent3>
        <a:srgbClr val="EEB607"/>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11db4f-c83e-4f19-9b1a-85740e60a0ff">
      <Terms xmlns="http://schemas.microsoft.com/office/infopath/2007/PartnerControls"/>
    </lcf76f155ced4ddcb4097134ff3c332f>
    <TaxCatchAll xmlns="d3176b68-ad26-48d2-8a37-5330accca0f9"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16E2FBB7F9D84FA6316A872BA0EAA1" ma:contentTypeVersion="21" ma:contentTypeDescription="Create a new document." ma:contentTypeScope="" ma:versionID="f32a0eaf7fc2e76b6b8e981f079b6e64">
  <xsd:schema xmlns:xsd="http://www.w3.org/2001/XMLSchema" xmlns:xs="http://www.w3.org/2001/XMLSchema" xmlns:p="http://schemas.microsoft.com/office/2006/metadata/properties" xmlns:ns1="http://schemas.microsoft.com/sharepoint/v3" xmlns:ns2="3311db4f-c83e-4f19-9b1a-85740e60a0ff" xmlns:ns3="d3176b68-ad26-48d2-8a37-5330accca0f9" targetNamespace="http://schemas.microsoft.com/office/2006/metadata/properties" ma:root="true" ma:fieldsID="386c881864e3ff887009f62c50d3dd5e" ns1:_="" ns2:_="" ns3:_="">
    <xsd:import namespace="http://schemas.microsoft.com/sharepoint/v3"/>
    <xsd:import namespace="3311db4f-c83e-4f19-9b1a-85740e60a0ff"/>
    <xsd:import namespace="d3176b68-ad26-48d2-8a37-5330accca0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1db4f-c83e-4f19-9b1a-85740e60a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02fdde3-36bb-4ef3-ba84-14838d4c46b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176b68-ad26-48d2-8a37-5330accca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64e64a3-c6c1-41d2-af2c-b5f80cdca4d7}" ma:internalName="TaxCatchAll" ma:showField="CatchAllData" ma:web="d3176b68-ad26-48d2-8a37-5330accca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DBEC25-BA44-4420-9FAA-D662CD9E0410}">
  <ds:schemaRefs>
    <ds:schemaRef ds:uri="http://schemas.microsoft.com/sharepoint/v3/contenttype/forms"/>
  </ds:schemaRefs>
</ds:datastoreItem>
</file>

<file path=customXml/itemProps2.xml><?xml version="1.0" encoding="utf-8"?>
<ds:datastoreItem xmlns:ds="http://schemas.openxmlformats.org/officeDocument/2006/customXml" ds:itemID="{8A4D6527-4310-4A6D-8014-B99BC7E91BA7}">
  <ds:schemaRefs>
    <ds:schemaRef ds:uri="3311db4f-c83e-4f19-9b1a-85740e60a0ff"/>
    <ds:schemaRef ds:uri="d3176b68-ad26-48d2-8a37-5330accca0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4DE357-44A7-4730-8360-AF995609EA2A}">
  <ds:schemaRefs>
    <ds:schemaRef ds:uri="3311db4f-c83e-4f19-9b1a-85740e60a0ff"/>
    <ds:schemaRef ds:uri="d3176b68-ad26-48d2-8a37-5330accca0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eabdcad-d00c-466b-b1c1-08eb9f100f2c}" enabled="0" method="" siteId="{5eabdcad-d00c-466b-b1c1-08eb9f100f2c}" removed="1"/>
</clbl:labelList>
</file>

<file path=docProps/app.xml><?xml version="1.0" encoding="utf-8"?>
<Properties xmlns="http://schemas.openxmlformats.org/officeDocument/2006/extended-properties" xmlns:vt="http://schemas.openxmlformats.org/officeDocument/2006/docPropsVTypes">
  <Template>EB-THEME</Template>
  <Application>Microsoft Office PowerPoint</Application>
  <PresentationFormat>On-screen Show (4:3)</PresentationFormat>
  <Slides>17</Slides>
  <Notes>8</Notes>
  <HiddenSlides>0</HiddenSlide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EB-THEME</vt:lpstr>
      <vt:lpstr>Facet</vt:lpstr>
      <vt:lpstr>Custom Design</vt:lpstr>
      <vt:lpstr>1_Facet</vt:lpstr>
      <vt:lpstr>Addressing the Mental Health Struggles in First Responders </vt:lpstr>
      <vt:lpstr>The Challenges</vt:lpstr>
      <vt:lpstr>PowerPoint Presentation</vt:lpstr>
      <vt:lpstr>PowerPoint Presentation</vt:lpstr>
      <vt:lpstr>Workplace Culture</vt:lpstr>
      <vt:lpstr>Creating Long-Term Change</vt:lpstr>
      <vt:lpstr>What are the needs?</vt:lpstr>
      <vt:lpstr>Support for  Mental Wellbeing </vt:lpstr>
      <vt:lpstr>PowerPoint Presentation</vt:lpstr>
      <vt:lpstr>Serve Strong Platform</vt:lpstr>
      <vt:lpstr>Maine Challenges – Why the Need</vt:lpstr>
      <vt:lpstr>Oklahoma Challenges – Why the Need</vt:lpstr>
      <vt:lpstr>Oregon Challenges – Why the Need</vt:lpstr>
      <vt:lpstr>Website Review</vt:lpstr>
      <vt:lpstr>Serve Strong – Impact - Challenges</vt:lpstr>
      <vt:lpstr>Supporting Public Safety Health &amp; Wellness:   What Are You Doing?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2019-01-16T23:25:42Z</dcterms:created>
  <dcterms:modified xsi:type="dcterms:W3CDTF">2026-05-13T15:32:38Z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0x0101009C16E2FBB7F9D84FA6316A872BA0EAA1</vt:lpwstr>
  </property>
  <property fmtid="{D5CDD505-2E9C-101B-9397-08002B2CF9AE}" pid="3" name="_dlc_DocIdItemGuid">
    <vt:lpwstr>459f037e-f79e-48f9-8fb3-c98329a7f7d5</vt:lpwstr>
  </property>
  <property fmtid="{D5CDD505-2E9C-101B-9397-08002B2CF9AE}" pid="4" name="MediaServiceImageTags">
    <vt:lpwstr/>
  </property>
</Properties>
</file>