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47"/>
  </p:notesMasterIdLst>
  <p:sldIdLst>
    <p:sldId id="299" r:id="rId6"/>
    <p:sldId id="256" r:id="rId7"/>
    <p:sldId id="257" r:id="rId8"/>
    <p:sldId id="298" r:id="rId9"/>
    <p:sldId id="286" r:id="rId10"/>
    <p:sldId id="283" r:id="rId11"/>
    <p:sldId id="293" r:id="rId12"/>
    <p:sldId id="277" r:id="rId13"/>
    <p:sldId id="292" r:id="rId14"/>
    <p:sldId id="287" r:id="rId15"/>
    <p:sldId id="278" r:id="rId16"/>
    <p:sldId id="284" r:id="rId17"/>
    <p:sldId id="295" r:id="rId18"/>
    <p:sldId id="294" r:id="rId19"/>
    <p:sldId id="288" r:id="rId20"/>
    <p:sldId id="297" r:id="rId21"/>
    <p:sldId id="289" r:id="rId22"/>
    <p:sldId id="290" r:id="rId23"/>
    <p:sldId id="291" r:id="rId24"/>
    <p:sldId id="272" r:id="rId25"/>
    <p:sldId id="271" r:id="rId26"/>
    <p:sldId id="273" r:id="rId27"/>
    <p:sldId id="274" r:id="rId28"/>
    <p:sldId id="275" r:id="rId29"/>
    <p:sldId id="276" r:id="rId30"/>
    <p:sldId id="285" r:id="rId31"/>
    <p:sldId id="258" r:id="rId32"/>
    <p:sldId id="259" r:id="rId33"/>
    <p:sldId id="260" r:id="rId34"/>
    <p:sldId id="261" r:id="rId35"/>
    <p:sldId id="262" r:id="rId36"/>
    <p:sldId id="263" r:id="rId37"/>
    <p:sldId id="264" r:id="rId38"/>
    <p:sldId id="266" r:id="rId39"/>
    <p:sldId id="267" r:id="rId40"/>
    <p:sldId id="269" r:id="rId41"/>
    <p:sldId id="270" r:id="rId42"/>
    <p:sldId id="279" r:id="rId43"/>
    <p:sldId id="280" r:id="rId44"/>
    <p:sldId id="281" r:id="rId45"/>
    <p:sldId id="28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691600-3AE3-4DA8-B67E-032B6855B4DC}" v="3" dt="2025-10-23T21:17:38.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5" autoAdjust="0"/>
    <p:restoredTop sz="94660"/>
  </p:normalViewPr>
  <p:slideViewPr>
    <p:cSldViewPr snapToGrid="0">
      <p:cViewPr varScale="1">
        <p:scale>
          <a:sx n="102" d="100"/>
          <a:sy n="102" d="100"/>
        </p:scale>
        <p:origin x="606" y="318"/>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Bohlen" userId="e2ed8750-ccf2-4aba-bb46-d53f2c95772f" providerId="ADAL" clId="{2F213CB6-677B-4606-A157-3F435CED5EFE}"/>
    <pc:docChg chg="undo custSel addSld delSld modSld sldOrd">
      <pc:chgData name="Larry Bohlen" userId="e2ed8750-ccf2-4aba-bb46-d53f2c95772f" providerId="ADAL" clId="{2F213CB6-677B-4606-A157-3F435CED5EFE}" dt="2025-10-20T15:29:45.555" v="2485" actId="1076"/>
      <pc:docMkLst>
        <pc:docMk/>
      </pc:docMkLst>
      <pc:sldChg chg="addSp modSp mod">
        <pc:chgData name="Larry Bohlen" userId="e2ed8750-ccf2-4aba-bb46-d53f2c95772f" providerId="ADAL" clId="{2F213CB6-677B-4606-A157-3F435CED5EFE}" dt="2025-10-20T15:14:39.688" v="2358" actId="20577"/>
        <pc:sldMkLst>
          <pc:docMk/>
          <pc:sldMk cId="1692457891" sldId="256"/>
        </pc:sldMkLst>
        <pc:spChg chg="mod">
          <ac:chgData name="Larry Bohlen" userId="e2ed8750-ccf2-4aba-bb46-d53f2c95772f" providerId="ADAL" clId="{2F213CB6-677B-4606-A157-3F435CED5EFE}" dt="2025-10-20T15:14:20.886" v="2356" actId="1076"/>
          <ac:spMkLst>
            <pc:docMk/>
            <pc:sldMk cId="1692457891" sldId="256"/>
            <ac:spMk id="2" creationId="{232F03C9-698A-60C8-5B55-B15EE11696AA}"/>
          </ac:spMkLst>
        </pc:spChg>
        <pc:spChg chg="mod">
          <ac:chgData name="Larry Bohlen" userId="e2ed8750-ccf2-4aba-bb46-d53f2c95772f" providerId="ADAL" clId="{2F213CB6-677B-4606-A157-3F435CED5EFE}" dt="2025-10-20T15:14:39.688" v="2358" actId="20577"/>
          <ac:spMkLst>
            <pc:docMk/>
            <pc:sldMk cId="1692457891" sldId="256"/>
            <ac:spMk id="3" creationId="{1B65D517-1488-2F64-23EE-DAF65D837B60}"/>
          </ac:spMkLst>
        </pc:spChg>
        <pc:spChg chg="add mod">
          <ac:chgData name="Larry Bohlen" userId="e2ed8750-ccf2-4aba-bb46-d53f2c95772f" providerId="ADAL" clId="{2F213CB6-677B-4606-A157-3F435CED5EFE}" dt="2025-10-20T15:14:13.910" v="2355" actId="20577"/>
          <ac:spMkLst>
            <pc:docMk/>
            <pc:sldMk cId="1692457891" sldId="256"/>
            <ac:spMk id="4" creationId="{010D507E-46CD-E839-51F1-9A670A3C93D8}"/>
          </ac:spMkLst>
        </pc:spChg>
      </pc:sldChg>
      <pc:sldChg chg="modSp mod">
        <pc:chgData name="Larry Bohlen" userId="e2ed8750-ccf2-4aba-bb46-d53f2c95772f" providerId="ADAL" clId="{2F213CB6-677B-4606-A157-3F435CED5EFE}" dt="2025-10-20T15:14:52.553" v="2360" actId="20577"/>
        <pc:sldMkLst>
          <pc:docMk/>
          <pc:sldMk cId="1000921463" sldId="257"/>
        </pc:sldMkLst>
        <pc:spChg chg="mod">
          <ac:chgData name="Larry Bohlen" userId="e2ed8750-ccf2-4aba-bb46-d53f2c95772f" providerId="ADAL" clId="{2F213CB6-677B-4606-A157-3F435CED5EFE}" dt="2025-10-20T15:14:52.553" v="2360" actId="20577"/>
          <ac:spMkLst>
            <pc:docMk/>
            <pc:sldMk cId="1000921463" sldId="257"/>
            <ac:spMk id="3" creationId="{DBC7D2B7-3F95-2AB1-BD79-210535248FC4}"/>
          </ac:spMkLst>
        </pc:spChg>
      </pc:sldChg>
      <pc:sldChg chg="modSp mod">
        <pc:chgData name="Larry Bohlen" userId="e2ed8750-ccf2-4aba-bb46-d53f2c95772f" providerId="ADAL" clId="{2F213CB6-677B-4606-A157-3F435CED5EFE}" dt="2025-10-16T20:13:01.082" v="1561" actId="20577"/>
        <pc:sldMkLst>
          <pc:docMk/>
          <pc:sldMk cId="1834189262" sldId="258"/>
        </pc:sldMkLst>
        <pc:spChg chg="mod">
          <ac:chgData name="Larry Bohlen" userId="e2ed8750-ccf2-4aba-bb46-d53f2c95772f" providerId="ADAL" clId="{2F213CB6-677B-4606-A157-3F435CED5EFE}" dt="2025-10-16T20:13:01.082" v="1561" actId="20577"/>
          <ac:spMkLst>
            <pc:docMk/>
            <pc:sldMk cId="1834189262" sldId="258"/>
            <ac:spMk id="2" creationId="{E9B9A39B-ACAF-825F-5793-12B71A1D2331}"/>
          </ac:spMkLst>
        </pc:spChg>
      </pc:sldChg>
      <pc:sldChg chg="modSp mod ord">
        <pc:chgData name="Larry Bohlen" userId="e2ed8750-ccf2-4aba-bb46-d53f2c95772f" providerId="ADAL" clId="{2F213CB6-677B-4606-A157-3F435CED5EFE}" dt="2025-10-20T15:09:34.173" v="2244" actId="20577"/>
        <pc:sldMkLst>
          <pc:docMk/>
          <pc:sldMk cId="2065041450" sldId="259"/>
        </pc:sldMkLst>
        <pc:spChg chg="mod">
          <ac:chgData name="Larry Bohlen" userId="e2ed8750-ccf2-4aba-bb46-d53f2c95772f" providerId="ADAL" clId="{2F213CB6-677B-4606-A157-3F435CED5EFE}" dt="2025-10-20T15:09:34.173" v="2244" actId="20577"/>
          <ac:spMkLst>
            <pc:docMk/>
            <pc:sldMk cId="2065041450" sldId="259"/>
            <ac:spMk id="3" creationId="{E5806444-8349-9A13-635F-2E8B302B2DC2}"/>
          </ac:spMkLst>
        </pc:spChg>
      </pc:sldChg>
      <pc:sldChg chg="ord">
        <pc:chgData name="Larry Bohlen" userId="e2ed8750-ccf2-4aba-bb46-d53f2c95772f" providerId="ADAL" clId="{2F213CB6-677B-4606-A157-3F435CED5EFE}" dt="2025-10-16T18:54:36.031" v="228"/>
        <pc:sldMkLst>
          <pc:docMk/>
          <pc:sldMk cId="3141488456" sldId="260"/>
        </pc:sldMkLst>
      </pc:sldChg>
      <pc:sldChg chg="modSp mod ord">
        <pc:chgData name="Larry Bohlen" userId="e2ed8750-ccf2-4aba-bb46-d53f2c95772f" providerId="ADAL" clId="{2F213CB6-677B-4606-A157-3F435CED5EFE}" dt="2025-10-20T15:09:38.723" v="2246" actId="20577"/>
        <pc:sldMkLst>
          <pc:docMk/>
          <pc:sldMk cId="2504482672" sldId="261"/>
        </pc:sldMkLst>
        <pc:spChg chg="mod">
          <ac:chgData name="Larry Bohlen" userId="e2ed8750-ccf2-4aba-bb46-d53f2c95772f" providerId="ADAL" clId="{2F213CB6-677B-4606-A157-3F435CED5EFE}" dt="2025-10-20T15:09:38.723" v="2246" actId="20577"/>
          <ac:spMkLst>
            <pc:docMk/>
            <pc:sldMk cId="2504482672" sldId="261"/>
            <ac:spMk id="3" creationId="{965D00ED-1739-F530-79AD-EF70D0B1ED75}"/>
          </ac:spMkLst>
        </pc:spChg>
      </pc:sldChg>
      <pc:sldChg chg="ord">
        <pc:chgData name="Larry Bohlen" userId="e2ed8750-ccf2-4aba-bb46-d53f2c95772f" providerId="ADAL" clId="{2F213CB6-677B-4606-A157-3F435CED5EFE}" dt="2025-10-16T18:54:36.031" v="228"/>
        <pc:sldMkLst>
          <pc:docMk/>
          <pc:sldMk cId="2801787187" sldId="262"/>
        </pc:sldMkLst>
      </pc:sldChg>
      <pc:sldChg chg="ord">
        <pc:chgData name="Larry Bohlen" userId="e2ed8750-ccf2-4aba-bb46-d53f2c95772f" providerId="ADAL" clId="{2F213CB6-677B-4606-A157-3F435CED5EFE}" dt="2025-10-16T18:54:36.031" v="228"/>
        <pc:sldMkLst>
          <pc:docMk/>
          <pc:sldMk cId="1820439586" sldId="263"/>
        </pc:sldMkLst>
      </pc:sldChg>
      <pc:sldChg chg="ord">
        <pc:chgData name="Larry Bohlen" userId="e2ed8750-ccf2-4aba-bb46-d53f2c95772f" providerId="ADAL" clId="{2F213CB6-677B-4606-A157-3F435CED5EFE}" dt="2025-10-16T18:54:36.031" v="228"/>
        <pc:sldMkLst>
          <pc:docMk/>
          <pc:sldMk cId="382296189" sldId="264"/>
        </pc:sldMkLst>
      </pc:sldChg>
      <pc:sldChg chg="ord">
        <pc:chgData name="Larry Bohlen" userId="e2ed8750-ccf2-4aba-bb46-d53f2c95772f" providerId="ADAL" clId="{2F213CB6-677B-4606-A157-3F435CED5EFE}" dt="2025-10-16T18:54:36.031" v="228"/>
        <pc:sldMkLst>
          <pc:docMk/>
          <pc:sldMk cId="3563956522" sldId="266"/>
        </pc:sldMkLst>
      </pc:sldChg>
      <pc:sldChg chg="modSp mod ord">
        <pc:chgData name="Larry Bohlen" userId="e2ed8750-ccf2-4aba-bb46-d53f2c95772f" providerId="ADAL" clId="{2F213CB6-677B-4606-A157-3F435CED5EFE}" dt="2025-10-20T15:01:47.690" v="2096" actId="1076"/>
        <pc:sldMkLst>
          <pc:docMk/>
          <pc:sldMk cId="1608205110" sldId="267"/>
        </pc:sldMkLst>
        <pc:spChg chg="mod">
          <ac:chgData name="Larry Bohlen" userId="e2ed8750-ccf2-4aba-bb46-d53f2c95772f" providerId="ADAL" clId="{2F213CB6-677B-4606-A157-3F435CED5EFE}" dt="2025-10-20T15:01:47.690" v="2096" actId="1076"/>
          <ac:spMkLst>
            <pc:docMk/>
            <pc:sldMk cId="1608205110" sldId="267"/>
            <ac:spMk id="3" creationId="{D8F304F1-F240-2213-F2C3-4DEAAFFC7D15}"/>
          </ac:spMkLst>
        </pc:spChg>
      </pc:sldChg>
      <pc:sldChg chg="ord">
        <pc:chgData name="Larry Bohlen" userId="e2ed8750-ccf2-4aba-bb46-d53f2c95772f" providerId="ADAL" clId="{2F213CB6-677B-4606-A157-3F435CED5EFE}" dt="2025-10-16T18:54:36.031" v="228"/>
        <pc:sldMkLst>
          <pc:docMk/>
          <pc:sldMk cId="4149530795" sldId="269"/>
        </pc:sldMkLst>
      </pc:sldChg>
      <pc:sldChg chg="modSp mod ord">
        <pc:chgData name="Larry Bohlen" userId="e2ed8750-ccf2-4aba-bb46-d53f2c95772f" providerId="ADAL" clId="{2F213CB6-677B-4606-A157-3F435CED5EFE}" dt="2025-10-20T15:10:50.762" v="2251" actId="12"/>
        <pc:sldMkLst>
          <pc:docMk/>
          <pc:sldMk cId="500143678" sldId="270"/>
        </pc:sldMkLst>
        <pc:spChg chg="mod">
          <ac:chgData name="Larry Bohlen" userId="e2ed8750-ccf2-4aba-bb46-d53f2c95772f" providerId="ADAL" clId="{2F213CB6-677B-4606-A157-3F435CED5EFE}" dt="2025-10-20T15:10:50.762" v="2251" actId="12"/>
          <ac:spMkLst>
            <pc:docMk/>
            <pc:sldMk cId="500143678" sldId="270"/>
            <ac:spMk id="3" creationId="{39DF804D-4588-AB24-28A7-EEAE78C465C0}"/>
          </ac:spMkLst>
        </pc:spChg>
      </pc:sldChg>
      <pc:sldChg chg="ord">
        <pc:chgData name="Larry Bohlen" userId="e2ed8750-ccf2-4aba-bb46-d53f2c95772f" providerId="ADAL" clId="{2F213CB6-677B-4606-A157-3F435CED5EFE}" dt="2025-10-20T15:07:04.045" v="2235"/>
        <pc:sldMkLst>
          <pc:docMk/>
          <pc:sldMk cId="2246009433" sldId="271"/>
        </pc:sldMkLst>
      </pc:sldChg>
      <pc:sldChg chg="modSp mod">
        <pc:chgData name="Larry Bohlen" userId="e2ed8750-ccf2-4aba-bb46-d53f2c95772f" providerId="ADAL" clId="{2F213CB6-677B-4606-A157-3F435CED5EFE}" dt="2025-10-20T14:35:43.656" v="1898" actId="27636"/>
        <pc:sldMkLst>
          <pc:docMk/>
          <pc:sldMk cId="3532039458" sldId="272"/>
        </pc:sldMkLst>
        <pc:spChg chg="mod">
          <ac:chgData name="Larry Bohlen" userId="e2ed8750-ccf2-4aba-bb46-d53f2c95772f" providerId="ADAL" clId="{2F213CB6-677B-4606-A157-3F435CED5EFE}" dt="2025-10-20T14:35:43.656" v="1898" actId="27636"/>
          <ac:spMkLst>
            <pc:docMk/>
            <pc:sldMk cId="3532039458" sldId="272"/>
            <ac:spMk id="3" creationId="{C374A9EB-3D07-62F5-115F-3BB687B30197}"/>
          </ac:spMkLst>
        </pc:spChg>
      </pc:sldChg>
      <pc:sldChg chg="modSp mod">
        <pc:chgData name="Larry Bohlen" userId="e2ed8750-ccf2-4aba-bb46-d53f2c95772f" providerId="ADAL" clId="{2F213CB6-677B-4606-A157-3F435CED5EFE}" dt="2025-10-20T15:11:44.988" v="2260" actId="20577"/>
        <pc:sldMkLst>
          <pc:docMk/>
          <pc:sldMk cId="4017394786" sldId="273"/>
        </pc:sldMkLst>
        <pc:spChg chg="mod">
          <ac:chgData name="Larry Bohlen" userId="e2ed8750-ccf2-4aba-bb46-d53f2c95772f" providerId="ADAL" clId="{2F213CB6-677B-4606-A157-3F435CED5EFE}" dt="2025-10-20T15:11:44.988" v="2260" actId="20577"/>
          <ac:spMkLst>
            <pc:docMk/>
            <pc:sldMk cId="4017394786" sldId="273"/>
            <ac:spMk id="3" creationId="{5C0262B8-D86D-C672-FB0D-586BA74C01E3}"/>
          </ac:spMkLst>
        </pc:spChg>
      </pc:sldChg>
      <pc:sldChg chg="modSp mod">
        <pc:chgData name="Larry Bohlen" userId="e2ed8750-ccf2-4aba-bb46-d53f2c95772f" providerId="ADAL" clId="{2F213CB6-677B-4606-A157-3F435CED5EFE}" dt="2025-10-20T15:09:14.742" v="2240" actId="20577"/>
        <pc:sldMkLst>
          <pc:docMk/>
          <pc:sldMk cId="2756047080" sldId="274"/>
        </pc:sldMkLst>
        <pc:spChg chg="mod">
          <ac:chgData name="Larry Bohlen" userId="e2ed8750-ccf2-4aba-bb46-d53f2c95772f" providerId="ADAL" clId="{2F213CB6-677B-4606-A157-3F435CED5EFE}" dt="2025-10-16T20:10:12.546" v="1419" actId="14100"/>
          <ac:spMkLst>
            <pc:docMk/>
            <pc:sldMk cId="2756047080" sldId="274"/>
            <ac:spMk id="2" creationId="{35255660-9B02-D557-7F7C-4AB48A12D6D6}"/>
          </ac:spMkLst>
        </pc:spChg>
        <pc:spChg chg="mod">
          <ac:chgData name="Larry Bohlen" userId="e2ed8750-ccf2-4aba-bb46-d53f2c95772f" providerId="ADAL" clId="{2F213CB6-677B-4606-A157-3F435CED5EFE}" dt="2025-10-20T15:09:14.742" v="2240" actId="20577"/>
          <ac:spMkLst>
            <pc:docMk/>
            <pc:sldMk cId="2756047080" sldId="274"/>
            <ac:spMk id="3" creationId="{39CCAC7A-61DE-0B32-D901-3973C19D4F79}"/>
          </ac:spMkLst>
        </pc:spChg>
      </pc:sldChg>
      <pc:sldChg chg="modSp mod">
        <pc:chgData name="Larry Bohlen" userId="e2ed8750-ccf2-4aba-bb46-d53f2c95772f" providerId="ADAL" clId="{2F213CB6-677B-4606-A157-3F435CED5EFE}" dt="2025-10-20T15:11:34.805" v="2257" actId="1076"/>
        <pc:sldMkLst>
          <pc:docMk/>
          <pc:sldMk cId="2238516740" sldId="275"/>
        </pc:sldMkLst>
        <pc:spChg chg="mod">
          <ac:chgData name="Larry Bohlen" userId="e2ed8750-ccf2-4aba-bb46-d53f2c95772f" providerId="ADAL" clId="{2F213CB6-677B-4606-A157-3F435CED5EFE}" dt="2025-10-20T15:11:34.805" v="2257" actId="1076"/>
          <ac:spMkLst>
            <pc:docMk/>
            <pc:sldMk cId="2238516740" sldId="275"/>
            <ac:spMk id="2" creationId="{3D7D19E0-E41C-C2E9-96D2-601604E19291}"/>
          </ac:spMkLst>
        </pc:spChg>
        <pc:spChg chg="mod">
          <ac:chgData name="Larry Bohlen" userId="e2ed8750-ccf2-4aba-bb46-d53f2c95772f" providerId="ADAL" clId="{2F213CB6-677B-4606-A157-3F435CED5EFE}" dt="2025-10-16T20:10:24.958" v="1431" actId="20577"/>
          <ac:spMkLst>
            <pc:docMk/>
            <pc:sldMk cId="2238516740" sldId="275"/>
            <ac:spMk id="3" creationId="{79C9BED1-8E11-2DE8-BCA2-B054B5F177C7}"/>
          </ac:spMkLst>
        </pc:spChg>
      </pc:sldChg>
      <pc:sldChg chg="modSp mod">
        <pc:chgData name="Larry Bohlen" userId="e2ed8750-ccf2-4aba-bb46-d53f2c95772f" providerId="ADAL" clId="{2F213CB6-677B-4606-A157-3F435CED5EFE}" dt="2025-10-20T15:09:21.182" v="2241" actId="20577"/>
        <pc:sldMkLst>
          <pc:docMk/>
          <pc:sldMk cId="375459319" sldId="276"/>
        </pc:sldMkLst>
        <pc:spChg chg="mod">
          <ac:chgData name="Larry Bohlen" userId="e2ed8750-ccf2-4aba-bb46-d53f2c95772f" providerId="ADAL" clId="{2F213CB6-677B-4606-A157-3F435CED5EFE}" dt="2025-10-20T15:09:21.182" v="2241" actId="20577"/>
          <ac:spMkLst>
            <pc:docMk/>
            <pc:sldMk cId="375459319" sldId="276"/>
            <ac:spMk id="3" creationId="{CC6EECB0-DF6C-2C59-7AC9-D142AABC4E90}"/>
          </ac:spMkLst>
        </pc:spChg>
      </pc:sldChg>
      <pc:sldChg chg="modSp mod ord">
        <pc:chgData name="Larry Bohlen" userId="e2ed8750-ccf2-4aba-bb46-d53f2c95772f" providerId="ADAL" clId="{2F213CB6-677B-4606-A157-3F435CED5EFE}" dt="2025-10-20T15:27:15.112" v="2462" actId="313"/>
        <pc:sldMkLst>
          <pc:docMk/>
          <pc:sldMk cId="1914998482" sldId="277"/>
        </pc:sldMkLst>
        <pc:spChg chg="mod">
          <ac:chgData name="Larry Bohlen" userId="e2ed8750-ccf2-4aba-bb46-d53f2c95772f" providerId="ADAL" clId="{2F213CB6-677B-4606-A157-3F435CED5EFE}" dt="2025-10-20T15:12:41.621" v="2262" actId="1076"/>
          <ac:spMkLst>
            <pc:docMk/>
            <pc:sldMk cId="1914998482" sldId="277"/>
            <ac:spMk id="2" creationId="{D590C4C5-3A75-A82E-2D66-20E941364503}"/>
          </ac:spMkLst>
        </pc:spChg>
        <pc:spChg chg="mod">
          <ac:chgData name="Larry Bohlen" userId="e2ed8750-ccf2-4aba-bb46-d53f2c95772f" providerId="ADAL" clId="{2F213CB6-677B-4606-A157-3F435CED5EFE}" dt="2025-10-20T15:27:15.112" v="2462" actId="313"/>
          <ac:spMkLst>
            <pc:docMk/>
            <pc:sldMk cId="1914998482" sldId="277"/>
            <ac:spMk id="3" creationId="{A8052B59-D40B-9682-A932-CBB074B937DD}"/>
          </ac:spMkLst>
        </pc:spChg>
      </pc:sldChg>
      <pc:sldChg chg="modSp mod ord">
        <pc:chgData name="Larry Bohlen" userId="e2ed8750-ccf2-4aba-bb46-d53f2c95772f" providerId="ADAL" clId="{2F213CB6-677B-4606-A157-3F435CED5EFE}" dt="2025-10-20T14:31:12.504" v="1859" actId="1076"/>
        <pc:sldMkLst>
          <pc:docMk/>
          <pc:sldMk cId="3920541929" sldId="278"/>
        </pc:sldMkLst>
        <pc:spChg chg="mod">
          <ac:chgData name="Larry Bohlen" userId="e2ed8750-ccf2-4aba-bb46-d53f2c95772f" providerId="ADAL" clId="{2F213CB6-677B-4606-A157-3F435CED5EFE}" dt="2025-10-20T14:31:12.504" v="1859" actId="1076"/>
          <ac:spMkLst>
            <pc:docMk/>
            <pc:sldMk cId="3920541929" sldId="278"/>
            <ac:spMk id="3" creationId="{DDF5C591-937E-7467-7E3B-307E089E2C6A}"/>
          </ac:spMkLst>
        </pc:spChg>
      </pc:sldChg>
      <pc:sldChg chg="modSp mod ord">
        <pc:chgData name="Larry Bohlen" userId="e2ed8750-ccf2-4aba-bb46-d53f2c95772f" providerId="ADAL" clId="{2F213CB6-677B-4606-A157-3F435CED5EFE}" dt="2025-10-20T15:11:12.994" v="2256" actId="20577"/>
        <pc:sldMkLst>
          <pc:docMk/>
          <pc:sldMk cId="795824639" sldId="279"/>
        </pc:sldMkLst>
        <pc:spChg chg="mod">
          <ac:chgData name="Larry Bohlen" userId="e2ed8750-ccf2-4aba-bb46-d53f2c95772f" providerId="ADAL" clId="{2F213CB6-677B-4606-A157-3F435CED5EFE}" dt="2025-10-20T15:11:12.994" v="2256" actId="20577"/>
          <ac:spMkLst>
            <pc:docMk/>
            <pc:sldMk cId="795824639" sldId="279"/>
            <ac:spMk id="3" creationId="{44A838FE-8AF7-FFF0-80F6-84E048C5C4E8}"/>
          </ac:spMkLst>
        </pc:spChg>
      </pc:sldChg>
      <pc:sldChg chg="modSp mod ord">
        <pc:chgData name="Larry Bohlen" userId="e2ed8750-ccf2-4aba-bb46-d53f2c95772f" providerId="ADAL" clId="{2F213CB6-677B-4606-A157-3F435CED5EFE}" dt="2025-10-20T15:13:04.774" v="2266" actId="1076"/>
        <pc:sldMkLst>
          <pc:docMk/>
          <pc:sldMk cId="1634098497" sldId="283"/>
        </pc:sldMkLst>
        <pc:spChg chg="mod">
          <ac:chgData name="Larry Bohlen" userId="e2ed8750-ccf2-4aba-bb46-d53f2c95772f" providerId="ADAL" clId="{2F213CB6-677B-4606-A157-3F435CED5EFE}" dt="2025-10-20T15:13:04.774" v="2266" actId="1076"/>
          <ac:spMkLst>
            <pc:docMk/>
            <pc:sldMk cId="1634098497" sldId="283"/>
            <ac:spMk id="3" creationId="{6DE12121-6E2C-4823-7A99-15ABF9733015}"/>
          </ac:spMkLst>
        </pc:spChg>
      </pc:sldChg>
      <pc:sldChg chg="addSp delSp modSp mod ord modAnim">
        <pc:chgData name="Larry Bohlen" userId="e2ed8750-ccf2-4aba-bb46-d53f2c95772f" providerId="ADAL" clId="{2F213CB6-677B-4606-A157-3F435CED5EFE}" dt="2025-10-20T14:56:29.616" v="1980" actId="1076"/>
        <pc:sldMkLst>
          <pc:docMk/>
          <pc:sldMk cId="3657776208" sldId="284"/>
        </pc:sldMkLst>
        <pc:spChg chg="mod">
          <ac:chgData name="Larry Bohlen" userId="e2ed8750-ccf2-4aba-bb46-d53f2c95772f" providerId="ADAL" clId="{2F213CB6-677B-4606-A157-3F435CED5EFE}" dt="2025-10-20T14:56:29.616" v="1980" actId="1076"/>
          <ac:spMkLst>
            <pc:docMk/>
            <pc:sldMk cId="3657776208" sldId="284"/>
            <ac:spMk id="2" creationId="{A65FD847-9501-5C07-D5B6-B8065EEA3A62}"/>
          </ac:spMkLst>
        </pc:spChg>
        <pc:picChg chg="add mod">
          <ac:chgData name="Larry Bohlen" userId="e2ed8750-ccf2-4aba-bb46-d53f2c95772f" providerId="ADAL" clId="{2F213CB6-677B-4606-A157-3F435CED5EFE}" dt="2025-10-20T14:56:24.541" v="1979" actId="1076"/>
          <ac:picMkLst>
            <pc:docMk/>
            <pc:sldMk cId="3657776208" sldId="284"/>
            <ac:picMk id="4" creationId="{C9622900-5F87-DEAC-8911-D1F4A83DFAAA}"/>
          </ac:picMkLst>
        </pc:picChg>
      </pc:sldChg>
      <pc:sldChg chg="addSp delSp modSp mod modAnim">
        <pc:chgData name="Larry Bohlen" userId="e2ed8750-ccf2-4aba-bb46-d53f2c95772f" providerId="ADAL" clId="{2F213CB6-677B-4606-A157-3F435CED5EFE}" dt="2025-10-20T14:53:07.514" v="1939" actId="1076"/>
        <pc:sldMkLst>
          <pc:docMk/>
          <pc:sldMk cId="2737987743" sldId="285"/>
        </pc:sldMkLst>
        <pc:picChg chg="add mod">
          <ac:chgData name="Larry Bohlen" userId="e2ed8750-ccf2-4aba-bb46-d53f2c95772f" providerId="ADAL" clId="{2F213CB6-677B-4606-A157-3F435CED5EFE}" dt="2025-10-20T14:53:07.514" v="1939" actId="1076"/>
          <ac:picMkLst>
            <pc:docMk/>
            <pc:sldMk cId="2737987743" sldId="285"/>
            <ac:picMk id="4" creationId="{D99658BA-7E15-A7ED-5D3B-A7A33A174EA6}"/>
          </ac:picMkLst>
        </pc:picChg>
      </pc:sldChg>
      <pc:sldChg chg="modSp new mod">
        <pc:chgData name="Larry Bohlen" userId="e2ed8750-ccf2-4aba-bb46-d53f2c95772f" providerId="ADAL" clId="{2F213CB6-677B-4606-A157-3F435CED5EFE}" dt="2025-10-20T15:13:14.696" v="2270" actId="20577"/>
        <pc:sldMkLst>
          <pc:docMk/>
          <pc:sldMk cId="3861961349" sldId="286"/>
        </pc:sldMkLst>
        <pc:spChg chg="mod">
          <ac:chgData name="Larry Bohlen" userId="e2ed8750-ccf2-4aba-bb46-d53f2c95772f" providerId="ADAL" clId="{2F213CB6-677B-4606-A157-3F435CED5EFE}" dt="2025-10-20T15:13:14.696" v="2270" actId="20577"/>
          <ac:spMkLst>
            <pc:docMk/>
            <pc:sldMk cId="3861961349" sldId="286"/>
            <ac:spMk id="2" creationId="{5ADF0D38-685D-437C-3DE6-95B38E553EEE}"/>
          </ac:spMkLst>
        </pc:spChg>
        <pc:spChg chg="mod">
          <ac:chgData name="Larry Bohlen" userId="e2ed8750-ccf2-4aba-bb46-d53f2c95772f" providerId="ADAL" clId="{2F213CB6-677B-4606-A157-3F435CED5EFE}" dt="2025-10-16T20:18:07.817" v="1645" actId="20577"/>
          <ac:spMkLst>
            <pc:docMk/>
            <pc:sldMk cId="3861961349" sldId="286"/>
            <ac:spMk id="3" creationId="{E0275809-9C0F-997B-0D66-42A7CCAB4796}"/>
          </ac:spMkLst>
        </pc:spChg>
      </pc:sldChg>
      <pc:sldChg chg="modSp new mod ord">
        <pc:chgData name="Larry Bohlen" userId="e2ed8750-ccf2-4aba-bb46-d53f2c95772f" providerId="ADAL" clId="{2F213CB6-677B-4606-A157-3F435CED5EFE}" dt="2025-10-20T15:04:17.374" v="2165"/>
        <pc:sldMkLst>
          <pc:docMk/>
          <pc:sldMk cId="225364257" sldId="287"/>
        </pc:sldMkLst>
        <pc:spChg chg="mod">
          <ac:chgData name="Larry Bohlen" userId="e2ed8750-ccf2-4aba-bb46-d53f2c95772f" providerId="ADAL" clId="{2F213CB6-677B-4606-A157-3F435CED5EFE}" dt="2025-10-20T14:28:09.256" v="1793" actId="1076"/>
          <ac:spMkLst>
            <pc:docMk/>
            <pc:sldMk cId="225364257" sldId="287"/>
            <ac:spMk id="2" creationId="{F148A82B-907F-DE86-5F80-8D01CE211E95}"/>
          </ac:spMkLst>
        </pc:spChg>
        <pc:spChg chg="mod">
          <ac:chgData name="Larry Bohlen" userId="e2ed8750-ccf2-4aba-bb46-d53f2c95772f" providerId="ADAL" clId="{2F213CB6-677B-4606-A157-3F435CED5EFE}" dt="2025-10-20T14:28:15.084" v="1794" actId="1076"/>
          <ac:spMkLst>
            <pc:docMk/>
            <pc:sldMk cId="225364257" sldId="287"/>
            <ac:spMk id="3" creationId="{40501F3D-7D77-C5CD-262E-79926AF6BA6A}"/>
          </ac:spMkLst>
        </pc:spChg>
      </pc:sldChg>
      <pc:sldChg chg="modSp new mod">
        <pc:chgData name="Larry Bohlen" userId="e2ed8750-ccf2-4aba-bb46-d53f2c95772f" providerId="ADAL" clId="{2F213CB6-677B-4606-A157-3F435CED5EFE}" dt="2025-10-20T15:04:54.556" v="2176" actId="20577"/>
        <pc:sldMkLst>
          <pc:docMk/>
          <pc:sldMk cId="2836978479" sldId="288"/>
        </pc:sldMkLst>
        <pc:spChg chg="mod">
          <ac:chgData name="Larry Bohlen" userId="e2ed8750-ccf2-4aba-bb46-d53f2c95772f" providerId="ADAL" clId="{2F213CB6-677B-4606-A157-3F435CED5EFE}" dt="2025-10-16T19:04:04.772" v="360" actId="20577"/>
          <ac:spMkLst>
            <pc:docMk/>
            <pc:sldMk cId="2836978479" sldId="288"/>
            <ac:spMk id="2" creationId="{61447713-FD1F-1607-AC94-EB6DDF35F588}"/>
          </ac:spMkLst>
        </pc:spChg>
        <pc:spChg chg="mod">
          <ac:chgData name="Larry Bohlen" userId="e2ed8750-ccf2-4aba-bb46-d53f2c95772f" providerId="ADAL" clId="{2F213CB6-677B-4606-A157-3F435CED5EFE}" dt="2025-10-20T15:04:54.556" v="2176" actId="20577"/>
          <ac:spMkLst>
            <pc:docMk/>
            <pc:sldMk cId="2836978479" sldId="288"/>
            <ac:spMk id="3" creationId="{DE90F3F7-E51E-BB54-442C-2E7FC7469493}"/>
          </ac:spMkLst>
        </pc:spChg>
      </pc:sldChg>
      <pc:sldChg chg="modSp new mod">
        <pc:chgData name="Larry Bohlen" userId="e2ed8750-ccf2-4aba-bb46-d53f2c95772f" providerId="ADAL" clId="{2F213CB6-677B-4606-A157-3F435CED5EFE}" dt="2025-10-20T15:04:41.571" v="2170" actId="20577"/>
        <pc:sldMkLst>
          <pc:docMk/>
          <pc:sldMk cId="3865960407" sldId="289"/>
        </pc:sldMkLst>
        <pc:spChg chg="mod">
          <ac:chgData name="Larry Bohlen" userId="e2ed8750-ccf2-4aba-bb46-d53f2c95772f" providerId="ADAL" clId="{2F213CB6-677B-4606-A157-3F435CED5EFE}" dt="2025-10-16T19:07:35.813" v="586" actId="20577"/>
          <ac:spMkLst>
            <pc:docMk/>
            <pc:sldMk cId="3865960407" sldId="289"/>
            <ac:spMk id="2" creationId="{91DD575B-E7BB-4152-AFAA-F7AECF29C696}"/>
          </ac:spMkLst>
        </pc:spChg>
        <pc:spChg chg="mod">
          <ac:chgData name="Larry Bohlen" userId="e2ed8750-ccf2-4aba-bb46-d53f2c95772f" providerId="ADAL" clId="{2F213CB6-677B-4606-A157-3F435CED5EFE}" dt="2025-10-20T15:04:41.571" v="2170" actId="20577"/>
          <ac:spMkLst>
            <pc:docMk/>
            <pc:sldMk cId="3865960407" sldId="289"/>
            <ac:spMk id="3" creationId="{C26B8399-66BB-6239-A8ED-6A65E9B8299C}"/>
          </ac:spMkLst>
        </pc:spChg>
      </pc:sldChg>
      <pc:sldChg chg="modSp new mod">
        <pc:chgData name="Larry Bohlen" userId="e2ed8750-ccf2-4aba-bb46-d53f2c95772f" providerId="ADAL" clId="{2F213CB6-677B-4606-A157-3F435CED5EFE}" dt="2025-10-20T14:35:10.490" v="1894" actId="20577"/>
        <pc:sldMkLst>
          <pc:docMk/>
          <pc:sldMk cId="3020791225" sldId="290"/>
        </pc:sldMkLst>
        <pc:spChg chg="mod">
          <ac:chgData name="Larry Bohlen" userId="e2ed8750-ccf2-4aba-bb46-d53f2c95772f" providerId="ADAL" clId="{2F213CB6-677B-4606-A157-3F435CED5EFE}" dt="2025-10-16T19:11:44.855" v="614" actId="20577"/>
          <ac:spMkLst>
            <pc:docMk/>
            <pc:sldMk cId="3020791225" sldId="290"/>
            <ac:spMk id="2" creationId="{A239F56A-4A39-44ED-F844-B5FCEA8B773B}"/>
          </ac:spMkLst>
        </pc:spChg>
        <pc:spChg chg="mod">
          <ac:chgData name="Larry Bohlen" userId="e2ed8750-ccf2-4aba-bb46-d53f2c95772f" providerId="ADAL" clId="{2F213CB6-677B-4606-A157-3F435CED5EFE}" dt="2025-10-20T14:35:10.490" v="1894" actId="20577"/>
          <ac:spMkLst>
            <pc:docMk/>
            <pc:sldMk cId="3020791225" sldId="290"/>
            <ac:spMk id="3" creationId="{32F36C0F-162F-A639-FE03-052938CF5A64}"/>
          </ac:spMkLst>
        </pc:spChg>
      </pc:sldChg>
      <pc:sldChg chg="addSp delSp modSp new mod">
        <pc:chgData name="Larry Bohlen" userId="e2ed8750-ccf2-4aba-bb46-d53f2c95772f" providerId="ADAL" clId="{2F213CB6-677B-4606-A157-3F435CED5EFE}" dt="2025-10-20T15:06:34.610" v="2233" actId="1076"/>
        <pc:sldMkLst>
          <pc:docMk/>
          <pc:sldMk cId="4252196530" sldId="291"/>
        </pc:sldMkLst>
        <pc:spChg chg="mod">
          <ac:chgData name="Larry Bohlen" userId="e2ed8750-ccf2-4aba-bb46-d53f2c95772f" providerId="ADAL" clId="{2F213CB6-677B-4606-A157-3F435CED5EFE}" dt="2025-10-20T15:06:34.610" v="2233" actId="1076"/>
          <ac:spMkLst>
            <pc:docMk/>
            <pc:sldMk cId="4252196530" sldId="291"/>
            <ac:spMk id="2" creationId="{5651E56D-5730-2F30-AB8F-672CBA3225DD}"/>
          </ac:spMkLst>
        </pc:spChg>
        <pc:spChg chg="add mod">
          <ac:chgData name="Larry Bohlen" userId="e2ed8750-ccf2-4aba-bb46-d53f2c95772f" providerId="ADAL" clId="{2F213CB6-677B-4606-A157-3F435CED5EFE}" dt="2025-10-20T15:06:28.301" v="2232" actId="255"/>
          <ac:spMkLst>
            <pc:docMk/>
            <pc:sldMk cId="4252196530" sldId="291"/>
            <ac:spMk id="4" creationId="{5185FF97-A036-0784-0101-1608685EB1A1}"/>
          </ac:spMkLst>
        </pc:spChg>
      </pc:sldChg>
      <pc:sldChg chg="modSp new mod ord">
        <pc:chgData name="Larry Bohlen" userId="e2ed8750-ccf2-4aba-bb46-d53f2c95772f" providerId="ADAL" clId="{2F213CB6-677B-4606-A157-3F435CED5EFE}" dt="2025-10-20T14:29:13.984" v="1799"/>
        <pc:sldMkLst>
          <pc:docMk/>
          <pc:sldMk cId="1745458275" sldId="292"/>
        </pc:sldMkLst>
        <pc:spChg chg="mod">
          <ac:chgData name="Larry Bohlen" userId="e2ed8750-ccf2-4aba-bb46-d53f2c95772f" providerId="ADAL" clId="{2F213CB6-677B-4606-A157-3F435CED5EFE}" dt="2025-10-16T19:20:40.753" v="855"/>
          <ac:spMkLst>
            <pc:docMk/>
            <pc:sldMk cId="1745458275" sldId="292"/>
            <ac:spMk id="2" creationId="{9A8ABB93-FD3B-21AD-D358-25F86BD6BE67}"/>
          </ac:spMkLst>
        </pc:spChg>
        <pc:spChg chg="mod">
          <ac:chgData name="Larry Bohlen" userId="e2ed8750-ccf2-4aba-bb46-d53f2c95772f" providerId="ADAL" clId="{2F213CB6-677B-4606-A157-3F435CED5EFE}" dt="2025-10-20T14:28:42.717" v="1797" actId="207"/>
          <ac:spMkLst>
            <pc:docMk/>
            <pc:sldMk cId="1745458275" sldId="292"/>
            <ac:spMk id="3" creationId="{E2B736D1-CD6A-BA47-0432-00596821D9E2}"/>
          </ac:spMkLst>
        </pc:spChg>
      </pc:sldChg>
      <pc:sldChg chg="addSp delSp modSp new mod">
        <pc:chgData name="Larry Bohlen" userId="e2ed8750-ccf2-4aba-bb46-d53f2c95772f" providerId="ADAL" clId="{2F213CB6-677B-4606-A157-3F435CED5EFE}" dt="2025-10-16T19:51:46.302" v="956" actId="1076"/>
        <pc:sldMkLst>
          <pc:docMk/>
          <pc:sldMk cId="1235524413" sldId="293"/>
        </pc:sldMkLst>
        <pc:picChg chg="add mod">
          <ac:chgData name="Larry Bohlen" userId="e2ed8750-ccf2-4aba-bb46-d53f2c95772f" providerId="ADAL" clId="{2F213CB6-677B-4606-A157-3F435CED5EFE}" dt="2025-10-16T19:51:46.302" v="956" actId="1076"/>
          <ac:picMkLst>
            <pc:docMk/>
            <pc:sldMk cId="1235524413" sldId="293"/>
            <ac:picMk id="4" creationId="{BB99E876-24C4-455F-6424-03CDD94D22AD}"/>
          </ac:picMkLst>
        </pc:picChg>
      </pc:sldChg>
      <pc:sldChg chg="addSp delSp modSp new mod ord">
        <pc:chgData name="Larry Bohlen" userId="e2ed8750-ccf2-4aba-bb46-d53f2c95772f" providerId="ADAL" clId="{2F213CB6-677B-4606-A157-3F435CED5EFE}" dt="2025-10-20T15:29:45.555" v="2485" actId="1076"/>
        <pc:sldMkLst>
          <pc:docMk/>
          <pc:sldMk cId="632347834" sldId="294"/>
        </pc:sldMkLst>
        <pc:spChg chg="add mod">
          <ac:chgData name="Larry Bohlen" userId="e2ed8750-ccf2-4aba-bb46-d53f2c95772f" providerId="ADAL" clId="{2F213CB6-677B-4606-A157-3F435CED5EFE}" dt="2025-10-20T15:29:45.555" v="2485" actId="1076"/>
          <ac:spMkLst>
            <pc:docMk/>
            <pc:sldMk cId="632347834" sldId="294"/>
            <ac:spMk id="2" creationId="{34F8F807-0622-AE37-CB2E-89E52AC70DE0}"/>
          </ac:spMkLst>
        </pc:spChg>
        <pc:picChg chg="add mod">
          <ac:chgData name="Larry Bohlen" userId="e2ed8750-ccf2-4aba-bb46-d53f2c95772f" providerId="ADAL" clId="{2F213CB6-677B-4606-A157-3F435CED5EFE}" dt="2025-10-20T15:29:39.803" v="2484" actId="1076"/>
          <ac:picMkLst>
            <pc:docMk/>
            <pc:sldMk cId="632347834" sldId="294"/>
            <ac:picMk id="4" creationId="{1801C683-0176-B6CA-312C-C5F1A9AF7F26}"/>
          </ac:picMkLst>
        </pc:picChg>
      </pc:sldChg>
      <pc:sldChg chg="modSp new mod ord">
        <pc:chgData name="Larry Bohlen" userId="e2ed8750-ccf2-4aba-bb46-d53f2c95772f" providerId="ADAL" clId="{2F213CB6-677B-4606-A157-3F435CED5EFE}" dt="2025-10-20T15:12:20.517" v="2261" actId="20577"/>
        <pc:sldMkLst>
          <pc:docMk/>
          <pc:sldMk cId="3601145895" sldId="295"/>
        </pc:sldMkLst>
        <pc:spChg chg="mod">
          <ac:chgData name="Larry Bohlen" userId="e2ed8750-ccf2-4aba-bb46-d53f2c95772f" providerId="ADAL" clId="{2F213CB6-677B-4606-A157-3F435CED5EFE}" dt="2025-10-16T20:01:48.306" v="976" actId="20577"/>
          <ac:spMkLst>
            <pc:docMk/>
            <pc:sldMk cId="3601145895" sldId="295"/>
            <ac:spMk id="2" creationId="{594F140C-9CE6-BA86-B00B-4D747DCE132E}"/>
          </ac:spMkLst>
        </pc:spChg>
        <pc:spChg chg="mod">
          <ac:chgData name="Larry Bohlen" userId="e2ed8750-ccf2-4aba-bb46-d53f2c95772f" providerId="ADAL" clId="{2F213CB6-677B-4606-A157-3F435CED5EFE}" dt="2025-10-20T15:12:20.517" v="2261" actId="20577"/>
          <ac:spMkLst>
            <pc:docMk/>
            <pc:sldMk cId="3601145895" sldId="295"/>
            <ac:spMk id="3" creationId="{89B581CB-CD63-9605-1D8E-6D7218769D4E}"/>
          </ac:spMkLst>
        </pc:spChg>
      </pc:sldChg>
      <pc:sldChg chg="addSp delSp modSp new mod">
        <pc:chgData name="Larry Bohlen" userId="e2ed8750-ccf2-4aba-bb46-d53f2c95772f" providerId="ADAL" clId="{2F213CB6-677B-4606-A157-3F435CED5EFE}" dt="2025-10-20T15:20:35.014" v="2428" actId="20577"/>
        <pc:sldMkLst>
          <pc:docMk/>
          <pc:sldMk cId="4150772192" sldId="298"/>
        </pc:sldMkLst>
        <pc:spChg chg="mod">
          <ac:chgData name="Larry Bohlen" userId="e2ed8750-ccf2-4aba-bb46-d53f2c95772f" providerId="ADAL" clId="{2F213CB6-677B-4606-A157-3F435CED5EFE}" dt="2025-10-20T15:20:35.014" v="2428" actId="20577"/>
          <ac:spMkLst>
            <pc:docMk/>
            <pc:sldMk cId="4150772192" sldId="298"/>
            <ac:spMk id="2" creationId="{473EB135-8254-B96F-97B6-FABE33396BCC}"/>
          </ac:spMkLst>
        </pc:spChg>
        <pc:picChg chg="add mod">
          <ac:chgData name="Larry Bohlen" userId="e2ed8750-ccf2-4aba-bb46-d53f2c95772f" providerId="ADAL" clId="{2F213CB6-677B-4606-A157-3F435CED5EFE}" dt="2025-10-20T15:20:18.893" v="2390" actId="14100"/>
          <ac:picMkLst>
            <pc:docMk/>
            <pc:sldMk cId="4150772192" sldId="298"/>
            <ac:picMk id="4" creationId="{D4D48DBD-0761-D977-B344-616B113B4AB2}"/>
          </ac:picMkLst>
        </pc:picChg>
      </pc:sldChg>
    </pc:docChg>
  </pc:docChgLst>
  <pc:docChgLst>
    <pc:chgData name="Erin Peterson" userId="f7db407f-204f-45df-b879-31dfe1434a51" providerId="ADAL" clId="{1CDB0469-A65D-4EBB-91F1-537C7FB46BB0}"/>
    <pc:docChg chg="addSld delSld modSld">
      <pc:chgData name="Erin Peterson" userId="f7db407f-204f-45df-b879-31dfe1434a51" providerId="ADAL" clId="{1CDB0469-A65D-4EBB-91F1-537C7FB46BB0}" dt="2025-10-23T21:17:50.625" v="4" actId="14100"/>
      <pc:docMkLst>
        <pc:docMk/>
      </pc:docMkLst>
      <pc:sldChg chg="modSp add del mod">
        <pc:chgData name="Erin Peterson" userId="f7db407f-204f-45df-b879-31dfe1434a51" providerId="ADAL" clId="{1CDB0469-A65D-4EBB-91F1-537C7FB46BB0}" dt="2025-10-23T21:17:50.625" v="4" actId="14100"/>
        <pc:sldMkLst>
          <pc:docMk/>
          <pc:sldMk cId="1917002916" sldId="299"/>
        </pc:sldMkLst>
        <pc:spChg chg="mod">
          <ac:chgData name="Erin Peterson" userId="f7db407f-204f-45df-b879-31dfe1434a51" providerId="ADAL" clId="{1CDB0469-A65D-4EBB-91F1-537C7FB46BB0}" dt="2025-10-23T21:17:50.625" v="4" actId="14100"/>
          <ac:spMkLst>
            <pc:docMk/>
            <pc:sldMk cId="1917002916" sldId="299"/>
            <ac:spMk id="5" creationId="{C3B109B3-35BF-CC49-8961-A8E00F6581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464C6-0513-453D-8A24-B707022F09C9}"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EAD73-35C0-4F57-8613-7AEF9B85E196}" type="slidenum">
              <a:rPr lang="en-US" smtClean="0"/>
              <a:t>‹#›</a:t>
            </a:fld>
            <a:endParaRPr lang="en-US"/>
          </a:p>
        </p:txBody>
      </p:sp>
    </p:spTree>
    <p:extLst>
      <p:ext uri="{BB962C8B-B14F-4D97-AF65-F5344CB8AC3E}">
        <p14:creationId xmlns:p14="http://schemas.microsoft.com/office/powerpoint/2010/main" val="2541650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F8CCE0-3DA5-417A-BC62-D53E841C2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6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88FF248-A77F-49E3-B2A9-BE677EF9DC4D}" type="datetimeFigureOut">
              <a:rPr lang="en-US" smtClean="0"/>
              <a:t>10/23/2025</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291026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16463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06971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22900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32712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88FF248-A77F-49E3-B2A9-BE677EF9DC4D}"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899650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88FF248-A77F-49E3-B2A9-BE677EF9DC4D}"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9794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8FF248-A77F-49E3-B2A9-BE677EF9DC4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743154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8FF248-A77F-49E3-B2A9-BE677EF9DC4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2278600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ver - Corporate or General">
    <p:spTree>
      <p:nvGrpSpPr>
        <p:cNvPr id="1" name=""/>
        <p:cNvGrpSpPr/>
        <p:nvPr/>
      </p:nvGrpSpPr>
      <p:grpSpPr>
        <a:xfrm>
          <a:off x="0" y="0"/>
          <a:ext cx="0" cy="0"/>
          <a:chOff x="0" y="0"/>
          <a:chExt cx="0" cy="0"/>
        </a:xfrm>
      </p:grpSpPr>
      <p:pic>
        <p:nvPicPr>
          <p:cNvPr id="6" name="Picture 5" descr="A large white building&#10;&#10;Description generated with high confidence">
            <a:extLst>
              <a:ext uri="{FF2B5EF4-FFF2-40B4-BE49-F238E27FC236}">
                <a16:creationId xmlns:a16="http://schemas.microsoft.com/office/drawing/2014/main" id="{0DF53F6E-BBAF-4B65-9B02-0BCAF7F66E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6552" y="0"/>
            <a:ext cx="8205448"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6" y="2740700"/>
            <a:ext cx="3574313" cy="1463040"/>
          </a:xfrm>
          <a:prstGeom prst="rect">
            <a:avLst/>
          </a:prstGeom>
        </p:spPr>
        <p:txBody>
          <a:bodyPr/>
          <a:lstStyle/>
          <a:p>
            <a:r>
              <a:rPr lang="en-US"/>
              <a:t>CLICK TO EDIT MASTER TITLE</a:t>
            </a:r>
          </a:p>
        </p:txBody>
      </p:sp>
      <p:cxnSp>
        <p:nvCxnSpPr>
          <p:cNvPr id="8" name="Straight Connector 7">
            <a:extLst>
              <a:ext uri="{FF2B5EF4-FFF2-40B4-BE49-F238E27FC236}">
                <a16:creationId xmlns:a16="http://schemas.microsoft.com/office/drawing/2014/main" id="{BCDB4062-5DDD-4B5D-9135-DE9FB2EE5569}"/>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F25B04C8-36B0-4D7A-9882-9A06354431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13" name="Subtitle 2">
            <a:extLst>
              <a:ext uri="{FF2B5EF4-FFF2-40B4-BE49-F238E27FC236}">
                <a16:creationId xmlns:a16="http://schemas.microsoft.com/office/drawing/2014/main" id="{10600195-7E29-435F-BBE2-A5CD12CE2FCF}"/>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7834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ver - Law Enforcement">
    <p:spTree>
      <p:nvGrpSpPr>
        <p:cNvPr id="1" name=""/>
        <p:cNvGrpSpPr/>
        <p:nvPr/>
      </p:nvGrpSpPr>
      <p:grpSpPr>
        <a:xfrm>
          <a:off x="0" y="0"/>
          <a:ext cx="0" cy="0"/>
          <a:chOff x="0" y="0"/>
          <a:chExt cx="0" cy="0"/>
        </a:xfrm>
      </p:grpSpPr>
      <p:pic>
        <p:nvPicPr>
          <p:cNvPr id="5" name="Picture 4" descr="A person wearing a uniform&#10;&#10;Description generated with high confidence">
            <a:extLst>
              <a:ext uri="{FF2B5EF4-FFF2-40B4-BE49-F238E27FC236}">
                <a16:creationId xmlns:a16="http://schemas.microsoft.com/office/drawing/2014/main" id="{E6E13699-7139-4E6A-BC48-DCB6939BC1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94242" y="0"/>
            <a:ext cx="8197757"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7" y="2740699"/>
            <a:ext cx="3574313" cy="1463040"/>
          </a:xfrm>
          <a:prstGeom prst="rect">
            <a:avLst/>
          </a:prstGeom>
        </p:spPr>
        <p:txBody>
          <a:bodyPr/>
          <a:lstStyle/>
          <a:p>
            <a:r>
              <a:rPr lang="en-US"/>
              <a:t>CLICK TO EDIT MASTER TITLE</a:t>
            </a:r>
          </a:p>
        </p:txBody>
      </p:sp>
      <p:cxnSp>
        <p:nvCxnSpPr>
          <p:cNvPr id="4" name="Straight Connector 3">
            <a:extLst>
              <a:ext uri="{FF2B5EF4-FFF2-40B4-BE49-F238E27FC236}">
                <a16:creationId xmlns:a16="http://schemas.microsoft.com/office/drawing/2014/main" id="{A3A3A02A-FD29-4F4D-A50F-B8E8503AEC3B}"/>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B7E3AE97-91B5-456C-B438-BE987690A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7" name="Subtitle 2">
            <a:extLst>
              <a:ext uri="{FF2B5EF4-FFF2-40B4-BE49-F238E27FC236}">
                <a16:creationId xmlns:a16="http://schemas.microsoft.com/office/drawing/2014/main" id="{20DC7061-6579-44C3-A63C-C2A2A7AB98BF}"/>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116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60000"/>
                    <a:lumOff val="40000"/>
                  </a:schemeClr>
                </a:solidFill>
                <a:effectLst>
                  <a:outerShdw blurRad="50800" dist="38100" algn="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88FF248-A77F-49E3-B2A9-BE677EF9DC4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2250128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 Fire">
    <p:spTree>
      <p:nvGrpSpPr>
        <p:cNvPr id="1" name=""/>
        <p:cNvGrpSpPr/>
        <p:nvPr/>
      </p:nvGrpSpPr>
      <p:grpSpPr>
        <a:xfrm>
          <a:off x="0" y="0"/>
          <a:ext cx="0" cy="0"/>
          <a:chOff x="0" y="0"/>
          <a:chExt cx="0" cy="0"/>
        </a:xfrm>
      </p:grpSpPr>
      <p:pic>
        <p:nvPicPr>
          <p:cNvPr id="5" name="Picture 4" descr="A picture containing person&#10;&#10;Description generated with high confidence">
            <a:extLst>
              <a:ext uri="{FF2B5EF4-FFF2-40B4-BE49-F238E27FC236}">
                <a16:creationId xmlns:a16="http://schemas.microsoft.com/office/drawing/2014/main" id="{418F2159-1378-4BF5-8D5A-E692E27672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00029" y="0"/>
            <a:ext cx="8190671"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7" y="2740699"/>
            <a:ext cx="3574313" cy="1463040"/>
          </a:xfrm>
          <a:prstGeom prst="rect">
            <a:avLst/>
          </a:prstGeom>
        </p:spPr>
        <p:txBody>
          <a:bodyPr/>
          <a:lstStyle/>
          <a:p>
            <a:r>
              <a:rPr lang="en-US"/>
              <a:t>CLICK TO EDIT MASTER TITLE</a:t>
            </a:r>
          </a:p>
        </p:txBody>
      </p:sp>
      <p:cxnSp>
        <p:nvCxnSpPr>
          <p:cNvPr id="4" name="Straight Connector 3">
            <a:extLst>
              <a:ext uri="{FF2B5EF4-FFF2-40B4-BE49-F238E27FC236}">
                <a16:creationId xmlns:a16="http://schemas.microsoft.com/office/drawing/2014/main" id="{DCEA4F47-D21B-495A-81E4-B5846D44E607}"/>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6E925F3-AE3B-4DA1-B4A0-49D6C66CD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7" name="Subtitle 2">
            <a:extLst>
              <a:ext uri="{FF2B5EF4-FFF2-40B4-BE49-F238E27FC236}">
                <a16:creationId xmlns:a16="http://schemas.microsoft.com/office/drawing/2014/main" id="{2BEFACE2-5149-4B43-A60B-495550453CAD}"/>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260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 Corrections">
    <p:spTree>
      <p:nvGrpSpPr>
        <p:cNvPr id="1" name=""/>
        <p:cNvGrpSpPr/>
        <p:nvPr/>
      </p:nvGrpSpPr>
      <p:grpSpPr>
        <a:xfrm>
          <a:off x="0" y="0"/>
          <a:ext cx="0" cy="0"/>
          <a:chOff x="0" y="0"/>
          <a:chExt cx="0" cy="0"/>
        </a:xfrm>
      </p:grpSpPr>
      <p:pic>
        <p:nvPicPr>
          <p:cNvPr id="5" name="Picture 4" descr="A picture containing wall, indoor, white, floor&#10;&#10;Description generated with high confidence">
            <a:extLst>
              <a:ext uri="{FF2B5EF4-FFF2-40B4-BE49-F238E27FC236}">
                <a16:creationId xmlns:a16="http://schemas.microsoft.com/office/drawing/2014/main" id="{6B433860-0638-46FE-A5A8-C26EDE5E388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47306" y="0"/>
            <a:ext cx="8144694" cy="6858000"/>
          </a:xfrm>
          <a:prstGeom prst="rect">
            <a:avLst/>
          </a:prstGeom>
        </p:spPr>
      </p:pic>
      <p:sp>
        <p:nvSpPr>
          <p:cNvPr id="2" name="Title 1">
            <a:extLst>
              <a:ext uri="{FF2B5EF4-FFF2-40B4-BE49-F238E27FC236}">
                <a16:creationId xmlns:a16="http://schemas.microsoft.com/office/drawing/2014/main" id="{63828FAD-1BFF-4583-B6DF-31E4D9EEAE9A}"/>
              </a:ext>
            </a:extLst>
          </p:cNvPr>
          <p:cNvSpPr>
            <a:spLocks noGrp="1"/>
          </p:cNvSpPr>
          <p:nvPr>
            <p:ph type="title" hasCustomPrompt="1"/>
          </p:nvPr>
        </p:nvSpPr>
        <p:spPr>
          <a:xfrm>
            <a:off x="188487" y="2740699"/>
            <a:ext cx="3574313" cy="1463040"/>
          </a:xfrm>
          <a:prstGeom prst="rect">
            <a:avLst/>
          </a:prstGeom>
        </p:spPr>
        <p:txBody>
          <a:bodyPr/>
          <a:lstStyle/>
          <a:p>
            <a:r>
              <a:rPr lang="en-US"/>
              <a:t>CLICK TO EDIT MASTER TITLE</a:t>
            </a:r>
          </a:p>
        </p:txBody>
      </p:sp>
      <p:cxnSp>
        <p:nvCxnSpPr>
          <p:cNvPr id="4" name="Straight Connector 3">
            <a:extLst>
              <a:ext uri="{FF2B5EF4-FFF2-40B4-BE49-F238E27FC236}">
                <a16:creationId xmlns:a16="http://schemas.microsoft.com/office/drawing/2014/main" id="{FE37C334-6E9F-405D-AB11-CC3CE19CD877}"/>
              </a:ext>
            </a:extLst>
          </p:cNvPr>
          <p:cNvCxnSpPr/>
          <p:nvPr/>
        </p:nvCxnSpPr>
        <p:spPr>
          <a:xfrm>
            <a:off x="3994243" y="0"/>
            <a:ext cx="0" cy="6858000"/>
          </a:xfrm>
          <a:prstGeom prst="line">
            <a:avLst/>
          </a:prstGeom>
          <a:ln w="101600">
            <a:solidFill>
              <a:srgbClr val="00498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F0B6356D-1CCD-4D8C-815F-3025DE3373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463" y="1220457"/>
            <a:ext cx="2542361" cy="512940"/>
          </a:xfrm>
          <a:prstGeom prst="rect">
            <a:avLst/>
          </a:prstGeom>
        </p:spPr>
      </p:pic>
      <p:sp>
        <p:nvSpPr>
          <p:cNvPr id="7" name="Subtitle 2">
            <a:extLst>
              <a:ext uri="{FF2B5EF4-FFF2-40B4-BE49-F238E27FC236}">
                <a16:creationId xmlns:a16="http://schemas.microsoft.com/office/drawing/2014/main" id="{310B6A95-4AE6-4B85-94BD-3B26B3A3151E}"/>
              </a:ext>
            </a:extLst>
          </p:cNvPr>
          <p:cNvSpPr>
            <a:spLocks noGrp="1"/>
          </p:cNvSpPr>
          <p:nvPr>
            <p:ph type="subTitle" idx="1"/>
          </p:nvPr>
        </p:nvSpPr>
        <p:spPr>
          <a:xfrm>
            <a:off x="188486" y="4400984"/>
            <a:ext cx="3574313" cy="10743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8196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E56F-7E86-4382-9EDC-708F3773A659}"/>
              </a:ext>
            </a:extLst>
          </p:cNvPr>
          <p:cNvSpPr>
            <a:spLocks noGrp="1"/>
          </p:cNvSpPr>
          <p:nvPr>
            <p:ph type="title" hasCustomPrompt="1"/>
          </p:nvPr>
        </p:nvSpPr>
        <p:spPr>
          <a:xfrm>
            <a:off x="615810" y="2274779"/>
            <a:ext cx="10960380" cy="1021726"/>
          </a:xfrm>
          <a:prstGeom prst="rect">
            <a:avLst/>
          </a:prstGeom>
        </p:spPr>
        <p:txBody>
          <a:bodyPr/>
          <a:lstStyle>
            <a:lvl1pPr>
              <a:defRPr sz="4800">
                <a:solidFill>
                  <a:srgbClr val="004987"/>
                </a:solidFill>
              </a:defRPr>
            </a:lvl1pPr>
          </a:lstStyle>
          <a:p>
            <a:r>
              <a:rPr lang="en-US"/>
              <a:t>CLICK TO EDIT MASTER TITLE STYLE</a:t>
            </a:r>
          </a:p>
        </p:txBody>
      </p:sp>
      <p:pic>
        <p:nvPicPr>
          <p:cNvPr id="6" name="Graphic 5">
            <a:extLst>
              <a:ext uri="{FF2B5EF4-FFF2-40B4-BE49-F238E27FC236}">
                <a16:creationId xmlns:a16="http://schemas.microsoft.com/office/drawing/2014/main" id="{A383E787-3359-4CAB-AC34-A207B17289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3421" y="4099435"/>
            <a:ext cx="2945159" cy="599940"/>
          </a:xfrm>
          <a:prstGeom prst="rect">
            <a:avLst/>
          </a:prstGeom>
        </p:spPr>
      </p:pic>
      <p:cxnSp>
        <p:nvCxnSpPr>
          <p:cNvPr id="8" name="Straight Connector 7">
            <a:extLst>
              <a:ext uri="{FF2B5EF4-FFF2-40B4-BE49-F238E27FC236}">
                <a16:creationId xmlns:a16="http://schemas.microsoft.com/office/drawing/2014/main" id="{3876FC3F-0A07-419F-82DB-4D7FE4BE1D96}"/>
              </a:ext>
            </a:extLst>
          </p:cNvPr>
          <p:cNvCxnSpPr/>
          <p:nvPr/>
        </p:nvCxnSpPr>
        <p:spPr>
          <a:xfrm>
            <a:off x="3225421" y="3425588"/>
            <a:ext cx="5741159" cy="0"/>
          </a:xfrm>
          <a:prstGeom prst="line">
            <a:avLst/>
          </a:prstGeom>
          <a:ln w="12700">
            <a:solidFill>
              <a:srgbClr val="A2A9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260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57E1-01B6-4266-B6D7-DA287F40C960}"/>
              </a:ext>
            </a:extLst>
          </p:cNvPr>
          <p:cNvSpPr>
            <a:spLocks noGrp="1"/>
          </p:cNvSpPr>
          <p:nvPr>
            <p:ph type="ctrTitle" hasCustomPrompt="1"/>
          </p:nvPr>
        </p:nvSpPr>
        <p:spPr>
          <a:xfrm>
            <a:off x="265814" y="323667"/>
            <a:ext cx="11183236" cy="641782"/>
          </a:xfrm>
          <a:prstGeom prst="rect">
            <a:avLst/>
          </a:prstGeom>
        </p:spPr>
        <p:txBody>
          <a:bodyPr anchor="t" anchorCtr="0"/>
          <a:lstStyle>
            <a:lvl1pPr algn="l">
              <a:defRPr sz="3200">
                <a:solidFill>
                  <a:srgbClr val="004987"/>
                </a:solidFill>
              </a:defRPr>
            </a:lvl1pPr>
          </a:lstStyle>
          <a:p>
            <a:r>
              <a:rPr lang="en-US"/>
              <a:t>CLICK TO EDIT MASTER TITLE STYLE</a:t>
            </a:r>
          </a:p>
        </p:txBody>
      </p:sp>
      <p:pic>
        <p:nvPicPr>
          <p:cNvPr id="8" name="Graphic 7">
            <a:extLst>
              <a:ext uri="{FF2B5EF4-FFF2-40B4-BE49-F238E27FC236}">
                <a16:creationId xmlns:a16="http://schemas.microsoft.com/office/drawing/2014/main" id="{56A93D86-FD89-4A33-B7DD-F29A27A74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600" y="6405937"/>
            <a:ext cx="1300992" cy="265017"/>
          </a:xfrm>
          <a:prstGeom prst="rect">
            <a:avLst/>
          </a:prstGeom>
        </p:spPr>
      </p:pic>
      <p:sp>
        <p:nvSpPr>
          <p:cNvPr id="9" name="TextBox 8">
            <a:extLst>
              <a:ext uri="{FF2B5EF4-FFF2-40B4-BE49-F238E27FC236}">
                <a16:creationId xmlns:a16="http://schemas.microsoft.com/office/drawing/2014/main" id="{EBE96C63-D709-4C3C-846B-244D442A1498}"/>
              </a:ext>
            </a:extLst>
          </p:cNvPr>
          <p:cNvSpPr txBox="1"/>
          <p:nvPr/>
        </p:nvSpPr>
        <p:spPr>
          <a:xfrm>
            <a:off x="10073014" y="6468589"/>
            <a:ext cx="1574470" cy="246221"/>
          </a:xfrm>
          <a:prstGeom prst="rect">
            <a:avLst/>
          </a:prstGeom>
          <a:noFill/>
        </p:spPr>
        <p:txBody>
          <a:bodyPr wrap="none" rtlCol="0">
            <a:spAutoFit/>
          </a:bodyPr>
          <a:lstStyle/>
          <a:p>
            <a:r>
              <a:rPr lang="en-US" sz="1000">
                <a:solidFill>
                  <a:srgbClr val="A2A9AD"/>
                </a:solidFill>
                <a:latin typeface="Roboto" pitchFamily="2" charset="0"/>
                <a:ea typeface="Roboto" pitchFamily="2" charset="0"/>
              </a:rPr>
              <a:t>LEXIPOL CONFIDENTIAL</a:t>
            </a:r>
          </a:p>
        </p:txBody>
      </p:sp>
      <p:sp>
        <p:nvSpPr>
          <p:cNvPr id="11" name="Rectangle 10">
            <a:extLst>
              <a:ext uri="{FF2B5EF4-FFF2-40B4-BE49-F238E27FC236}">
                <a16:creationId xmlns:a16="http://schemas.microsoft.com/office/drawing/2014/main" id="{1E4FBBB6-DC30-40E7-ABCF-18B0E8CFC8A3}"/>
              </a:ext>
            </a:extLst>
          </p:cNvPr>
          <p:cNvSpPr/>
          <p:nvPr/>
        </p:nvSpPr>
        <p:spPr>
          <a:xfrm>
            <a:off x="0" y="6791389"/>
            <a:ext cx="12192000" cy="66611"/>
          </a:xfrm>
          <a:prstGeom prst="rect">
            <a:avLst/>
          </a:prstGeom>
          <a:solidFill>
            <a:srgbClr val="004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2887D5FF-EFEA-4524-84C0-A8CBE3643A22}"/>
              </a:ext>
            </a:extLst>
          </p:cNvPr>
          <p:cNvSpPr>
            <a:spLocks noGrp="1"/>
          </p:cNvSpPr>
          <p:nvPr>
            <p:ph sz="quarter" idx="13"/>
          </p:nvPr>
        </p:nvSpPr>
        <p:spPr>
          <a:xfrm>
            <a:off x="265113" y="1255713"/>
            <a:ext cx="11183937" cy="4683269"/>
          </a:xfrm>
          <a:prstGeom prst="rect">
            <a:avLst/>
          </a:prstGeom>
        </p:spPr>
        <p:txBody>
          <a:bodyPr/>
          <a:lstStyle>
            <a:lvl1pPr>
              <a:defRPr sz="2800">
                <a:solidFill>
                  <a:srgbClr val="373A36"/>
                </a:solidFill>
              </a:defRPr>
            </a:lvl1pPr>
            <a:lvl2pPr>
              <a:defRPr>
                <a:solidFill>
                  <a:srgbClr val="373A36"/>
                </a:solidFill>
              </a:defRPr>
            </a:lvl2pPr>
            <a:lvl3pPr>
              <a:defRPr>
                <a:solidFill>
                  <a:srgbClr val="373A36"/>
                </a:solidFill>
              </a:defRPr>
            </a:lvl3pPr>
            <a:lvl4pPr>
              <a:defRPr>
                <a:solidFill>
                  <a:srgbClr val="373A36"/>
                </a:solidFill>
              </a:defRPr>
            </a:lvl4pPr>
            <a:lvl5pPr>
              <a:defRPr>
                <a:solidFill>
                  <a:srgbClr val="373A3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E2FEA845-46BA-4277-8E51-36C92B1CF92C}"/>
              </a:ext>
            </a:extLst>
          </p:cNvPr>
          <p:cNvSpPr txBox="1">
            <a:spLocks/>
          </p:cNvSpPr>
          <p:nvPr/>
        </p:nvSpPr>
        <p:spPr>
          <a:xfrm>
            <a:off x="11647483" y="6405937"/>
            <a:ext cx="3948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4FAA5F-53D8-47D0-8605-D7D5FB315B1F}" type="slidenum">
              <a:rPr lang="en-US" sz="1000" smtClean="0">
                <a:solidFill>
                  <a:srgbClr val="A2A9AD"/>
                </a:solidFill>
                <a:latin typeface="Roboto" pitchFamily="2" charset="0"/>
                <a:ea typeface="Roboto" pitchFamily="2" charset="0"/>
              </a:rPr>
              <a:pPr/>
              <a:t>‹#›</a:t>
            </a:fld>
            <a:endParaRPr lang="en-US" sz="1000">
              <a:solidFill>
                <a:srgbClr val="A2A9AD"/>
              </a:solidFill>
              <a:latin typeface="Roboto" pitchFamily="2" charset="0"/>
              <a:ea typeface="Roboto" pitchFamily="2" charset="0"/>
            </a:endParaRPr>
          </a:p>
        </p:txBody>
      </p:sp>
    </p:spTree>
    <p:extLst>
      <p:ext uri="{BB962C8B-B14F-4D97-AF65-F5344CB8AC3E}">
        <p14:creationId xmlns:p14="http://schemas.microsoft.com/office/powerpoint/2010/main" val="3570308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E56F-7E86-4382-9EDC-708F3773A659}"/>
              </a:ext>
            </a:extLst>
          </p:cNvPr>
          <p:cNvSpPr>
            <a:spLocks noGrp="1"/>
          </p:cNvSpPr>
          <p:nvPr>
            <p:ph type="title" hasCustomPrompt="1"/>
          </p:nvPr>
        </p:nvSpPr>
        <p:spPr>
          <a:xfrm>
            <a:off x="838200" y="2766219"/>
            <a:ext cx="10515600" cy="1021726"/>
          </a:xfrm>
          <a:prstGeom prst="rect">
            <a:avLst/>
          </a:prstGeom>
        </p:spPr>
        <p:txBody>
          <a:bodyPr/>
          <a:lstStyle>
            <a:lvl1pPr>
              <a:defRPr sz="4000">
                <a:solidFill>
                  <a:srgbClr val="004987"/>
                </a:solidFill>
              </a:defRPr>
            </a:lvl1pPr>
          </a:lstStyle>
          <a:p>
            <a:r>
              <a:rPr lang="en-US"/>
              <a:t>CLICK TO EDIT MASTER TITLE STYLE</a:t>
            </a:r>
          </a:p>
        </p:txBody>
      </p:sp>
      <p:pic>
        <p:nvPicPr>
          <p:cNvPr id="3" name="Graphic 2">
            <a:extLst>
              <a:ext uri="{FF2B5EF4-FFF2-40B4-BE49-F238E27FC236}">
                <a16:creationId xmlns:a16="http://schemas.microsoft.com/office/drawing/2014/main" id="{B5574DC8-BF4C-43B8-AD73-3676E1F22B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504" y="4309536"/>
            <a:ext cx="1300992" cy="265017"/>
          </a:xfrm>
          <a:prstGeom prst="rect">
            <a:avLst/>
          </a:prstGeom>
        </p:spPr>
      </p:pic>
      <p:cxnSp>
        <p:nvCxnSpPr>
          <p:cNvPr id="5" name="Straight Connector 4">
            <a:extLst>
              <a:ext uri="{FF2B5EF4-FFF2-40B4-BE49-F238E27FC236}">
                <a16:creationId xmlns:a16="http://schemas.microsoft.com/office/drawing/2014/main" id="{2C04CFA5-C85B-4F12-B64E-50936928B00D}"/>
              </a:ext>
            </a:extLst>
          </p:cNvPr>
          <p:cNvCxnSpPr/>
          <p:nvPr/>
        </p:nvCxnSpPr>
        <p:spPr>
          <a:xfrm>
            <a:off x="3225421" y="3787945"/>
            <a:ext cx="5741159" cy="0"/>
          </a:xfrm>
          <a:prstGeom prst="line">
            <a:avLst/>
          </a:prstGeom>
          <a:ln w="12700">
            <a:solidFill>
              <a:srgbClr val="0049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600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E56F-7E86-4382-9EDC-708F3773A659}"/>
              </a:ext>
            </a:extLst>
          </p:cNvPr>
          <p:cNvSpPr>
            <a:spLocks noGrp="1"/>
          </p:cNvSpPr>
          <p:nvPr>
            <p:ph type="title" hasCustomPrompt="1"/>
          </p:nvPr>
        </p:nvSpPr>
        <p:spPr>
          <a:xfrm>
            <a:off x="3225421" y="3060277"/>
            <a:ext cx="5741159" cy="1021726"/>
          </a:xfrm>
          <a:prstGeom prst="rect">
            <a:avLst/>
          </a:prstGeom>
        </p:spPr>
        <p:txBody>
          <a:bodyPr/>
          <a:lstStyle>
            <a:lvl1pPr>
              <a:defRPr sz="2400" b="0" i="0">
                <a:solidFill>
                  <a:srgbClr val="373A36"/>
                </a:solidFill>
              </a:defRPr>
            </a:lvl1pPr>
          </a:lstStyle>
          <a:p>
            <a:r>
              <a:rPr lang="en-US"/>
              <a:t>Place your contact information or closing remarks or statement here</a:t>
            </a:r>
          </a:p>
        </p:txBody>
      </p:sp>
      <p:pic>
        <p:nvPicPr>
          <p:cNvPr id="6" name="Graphic 5">
            <a:extLst>
              <a:ext uri="{FF2B5EF4-FFF2-40B4-BE49-F238E27FC236}">
                <a16:creationId xmlns:a16="http://schemas.microsoft.com/office/drawing/2014/main" id="{BCBF9188-35D6-4850-A6DB-4CC879456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0085" y="6112008"/>
            <a:ext cx="2151831" cy="438336"/>
          </a:xfrm>
          <a:prstGeom prst="rect">
            <a:avLst/>
          </a:prstGeom>
        </p:spPr>
      </p:pic>
      <p:sp>
        <p:nvSpPr>
          <p:cNvPr id="7" name="Text Placeholder 6">
            <a:extLst>
              <a:ext uri="{FF2B5EF4-FFF2-40B4-BE49-F238E27FC236}">
                <a16:creationId xmlns:a16="http://schemas.microsoft.com/office/drawing/2014/main" id="{7A9A1EF7-372B-4115-AD0C-FAA1AEBF9B0A}"/>
              </a:ext>
            </a:extLst>
          </p:cNvPr>
          <p:cNvSpPr>
            <a:spLocks noGrp="1"/>
          </p:cNvSpPr>
          <p:nvPr>
            <p:ph type="body" sz="quarter" idx="10" hasCustomPrompt="1"/>
          </p:nvPr>
        </p:nvSpPr>
        <p:spPr>
          <a:xfrm>
            <a:off x="3967163" y="1003300"/>
            <a:ext cx="4257675" cy="725488"/>
          </a:xfrm>
          <a:prstGeom prst="rect">
            <a:avLst/>
          </a:prstGeom>
        </p:spPr>
        <p:txBody>
          <a:bodyPr/>
          <a:lstStyle>
            <a:lvl1pPr algn="ctr">
              <a:defRPr sz="4000" b="1">
                <a:solidFill>
                  <a:srgbClr val="004987"/>
                </a:solidFill>
              </a:defRPr>
            </a:lvl1pPr>
            <a:lvl2pPr>
              <a:defRPr>
                <a:solidFill>
                  <a:srgbClr val="004987"/>
                </a:solidFill>
              </a:defRPr>
            </a:lvl2pPr>
            <a:lvl3pPr>
              <a:defRPr>
                <a:solidFill>
                  <a:srgbClr val="004987"/>
                </a:solidFill>
              </a:defRPr>
            </a:lvl3pPr>
            <a:lvl4pPr>
              <a:defRPr>
                <a:solidFill>
                  <a:srgbClr val="004987"/>
                </a:solidFill>
              </a:defRPr>
            </a:lvl4pPr>
            <a:lvl5pPr>
              <a:defRPr>
                <a:solidFill>
                  <a:srgbClr val="004987"/>
                </a:solidFill>
              </a:defRPr>
            </a:lvl5pPr>
          </a:lstStyle>
          <a:p>
            <a:pPr lvl="0"/>
            <a:r>
              <a:rPr lang="en-US"/>
              <a:t>Thank You</a:t>
            </a:r>
          </a:p>
        </p:txBody>
      </p:sp>
    </p:spTree>
    <p:extLst>
      <p:ext uri="{BB962C8B-B14F-4D97-AF65-F5344CB8AC3E}">
        <p14:creationId xmlns:p14="http://schemas.microsoft.com/office/powerpoint/2010/main" val="2859939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05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8FF248-A77F-49E3-B2A9-BE677EF9DC4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274470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16477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8FF248-A77F-49E3-B2A9-BE677EF9DC4D}"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257520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8FF248-A77F-49E3-B2A9-BE677EF9DC4D}"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257662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FF248-A77F-49E3-B2A9-BE677EF9DC4D}"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34688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69483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8FF248-A77F-49E3-B2A9-BE677EF9DC4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4DB53-C9C8-4926-BF2B-E9A80A643BD2}" type="slidenum">
              <a:rPr lang="en-US" smtClean="0"/>
              <a:t>‹#›</a:t>
            </a:fld>
            <a:endParaRPr lang="en-US"/>
          </a:p>
        </p:txBody>
      </p:sp>
    </p:spTree>
    <p:extLst>
      <p:ext uri="{BB962C8B-B14F-4D97-AF65-F5344CB8AC3E}">
        <p14:creationId xmlns:p14="http://schemas.microsoft.com/office/powerpoint/2010/main" val="361956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88FF248-A77F-49E3-B2A9-BE677EF9DC4D}" type="datetimeFigureOut">
              <a:rPr lang="en-US" smtClean="0"/>
              <a:t>10/23/2025</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EC4DB53-C9C8-4926-BF2B-E9A80A643BD2}" type="slidenum">
              <a:rPr lang="en-US" smtClean="0"/>
              <a:t>‹#›</a:t>
            </a:fld>
            <a:endParaRPr lang="en-US"/>
          </a:p>
        </p:txBody>
      </p:sp>
    </p:spTree>
    <p:extLst>
      <p:ext uri="{BB962C8B-B14F-4D97-AF65-F5344CB8AC3E}">
        <p14:creationId xmlns:p14="http://schemas.microsoft.com/office/powerpoint/2010/main" val="25334532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5147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ctr" defTabSz="914400" rtl="0" eaLnBrk="1" latinLnBrk="0" hangingPunct="1">
        <a:lnSpc>
          <a:spcPct val="90000"/>
        </a:lnSpc>
        <a:spcBef>
          <a:spcPct val="0"/>
        </a:spcBef>
        <a:buNone/>
        <a:defRPr sz="3200" b="1" kern="1200">
          <a:solidFill>
            <a:srgbClr val="373A36"/>
          </a:solidFill>
          <a:latin typeface="Roboto" pitchFamily="2" charset="0"/>
          <a:ea typeface="Roboto"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373A36"/>
          </a:solidFill>
          <a:latin typeface="Roboto" pitchFamily="2" charset="0"/>
          <a:ea typeface="Roboto"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Roboto" pitchFamily="2" charset="0"/>
          <a:ea typeface="Roboto"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itchFamily="2" charset="0"/>
          <a:ea typeface="Roboto"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itchFamily="2" charset="0"/>
          <a:ea typeface="Roboto"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T71cVhxG_v4?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fdc.energy.gov/vehicles/electric_fleets.html" TargetMode="External"/><Relationship Id="rId2" Type="http://schemas.openxmlformats.org/officeDocument/2006/relationships/hyperlink" Target="https://www.transportation.gov/rural/ev/toolkit/planning-resources" TargetMode="External"/><Relationship Id="rId1" Type="http://schemas.openxmlformats.org/officeDocument/2006/relationships/slideLayout" Target="../slideLayouts/slideLayout2.xml"/><Relationship Id="rId4" Type="http://schemas.openxmlformats.org/officeDocument/2006/relationships/hyperlink" Target="https://greeningthegrid.org/news/ev-fleets-resources-now-availabl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24127F-EF01-FC36-E2D1-8E1BA7DFD1CD}"/>
              </a:ext>
            </a:extLst>
          </p:cNvPr>
          <p:cNvSpPr/>
          <p:nvPr/>
        </p:nvSpPr>
        <p:spPr>
          <a:xfrm>
            <a:off x="1588" y="-1"/>
            <a:ext cx="12188825" cy="6858001"/>
          </a:xfrm>
          <a:prstGeom prst="rect">
            <a:avLst/>
          </a:prstGeom>
          <a:solidFill>
            <a:srgbClr val="024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C3B109B3-35BF-CC49-8961-A8E00F6581D8}"/>
              </a:ext>
            </a:extLst>
          </p:cNvPr>
          <p:cNvSpPr txBox="1">
            <a:spLocks/>
          </p:cNvSpPr>
          <p:nvPr/>
        </p:nvSpPr>
        <p:spPr>
          <a:xfrm>
            <a:off x="424313" y="4986778"/>
            <a:ext cx="11325235" cy="543765"/>
          </a:xfrm>
          <a:prstGeom prst="rect">
            <a:avLst/>
          </a:prstGeom>
        </p:spPr>
        <p:txBody>
          <a:bodyPr lIns="91440" tIns="45720" rIns="91440" bIns="45720" anchor="t"/>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marL="0" marR="0" lvl="0" indent="0" algn="l" defTabSz="1828343"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Calibri"/>
              </a:rPr>
              <a:t>Transitioning to an Electric Future</a:t>
            </a:r>
          </a:p>
        </p:txBody>
      </p:sp>
      <p:sp>
        <p:nvSpPr>
          <p:cNvPr id="3" name="Right Triangle 2">
            <a:extLst>
              <a:ext uri="{FF2B5EF4-FFF2-40B4-BE49-F238E27FC236}">
                <a16:creationId xmlns:a16="http://schemas.microsoft.com/office/drawing/2014/main" id="{258DDC10-CF90-498F-E591-B68310CF3F16}"/>
              </a:ext>
            </a:extLst>
          </p:cNvPr>
          <p:cNvSpPr/>
          <p:nvPr/>
        </p:nvSpPr>
        <p:spPr>
          <a:xfrm flipV="1">
            <a:off x="1588" y="-1"/>
            <a:ext cx="8548255" cy="33112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3CE1731-DF73-F13D-7DE0-8E7DBBC8025D}"/>
              </a:ext>
            </a:extLst>
          </p:cNvPr>
          <p:cNvSpPr txBox="1"/>
          <p:nvPr/>
        </p:nvSpPr>
        <p:spPr>
          <a:xfrm>
            <a:off x="468348" y="5824940"/>
            <a:ext cx="861305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Wednesday, October 29</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10:45 AM </a:t>
            </a:r>
          </a:p>
        </p:txBody>
      </p:sp>
      <p:pic>
        <p:nvPicPr>
          <p:cNvPr id="6" name="Picture 5" descr="A blue and grey logo&#10;&#10;AI-generated content may be incorrect.">
            <a:extLst>
              <a:ext uri="{FF2B5EF4-FFF2-40B4-BE49-F238E27FC236}">
                <a16:creationId xmlns:a16="http://schemas.microsoft.com/office/drawing/2014/main" id="{0AE2CD76-800F-0E68-12F4-A88F0151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93" y="98323"/>
            <a:ext cx="3016469" cy="1809881"/>
          </a:xfrm>
          <a:prstGeom prst="rect">
            <a:avLst/>
          </a:prstGeom>
        </p:spPr>
      </p:pic>
    </p:spTree>
    <p:extLst>
      <p:ext uri="{BB962C8B-B14F-4D97-AF65-F5344CB8AC3E}">
        <p14:creationId xmlns:p14="http://schemas.microsoft.com/office/powerpoint/2010/main" val="19170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A82B-907F-DE86-5F80-8D01CE211E95}"/>
              </a:ext>
            </a:extLst>
          </p:cNvPr>
          <p:cNvSpPr>
            <a:spLocks noGrp="1"/>
          </p:cNvSpPr>
          <p:nvPr>
            <p:ph type="title"/>
          </p:nvPr>
        </p:nvSpPr>
        <p:spPr>
          <a:xfrm>
            <a:off x="1141412" y="449636"/>
            <a:ext cx="9905998" cy="1222982"/>
          </a:xfrm>
        </p:spPr>
        <p:txBody>
          <a:bodyPr/>
          <a:lstStyle/>
          <a:p>
            <a:r>
              <a:rPr lang="en-US" dirty="0"/>
              <a:t>Before working with Batteries</a:t>
            </a:r>
          </a:p>
        </p:txBody>
      </p:sp>
      <p:sp>
        <p:nvSpPr>
          <p:cNvPr id="3" name="Content Placeholder 2">
            <a:extLst>
              <a:ext uri="{FF2B5EF4-FFF2-40B4-BE49-F238E27FC236}">
                <a16:creationId xmlns:a16="http://schemas.microsoft.com/office/drawing/2014/main" id="{40501F3D-7D77-C5CD-262E-79926AF6BA6A}"/>
              </a:ext>
            </a:extLst>
          </p:cNvPr>
          <p:cNvSpPr>
            <a:spLocks noGrp="1"/>
          </p:cNvSpPr>
          <p:nvPr>
            <p:ph idx="1"/>
          </p:nvPr>
        </p:nvSpPr>
        <p:spPr>
          <a:xfrm>
            <a:off x="1141411" y="1524000"/>
            <a:ext cx="9905999" cy="4569432"/>
          </a:xfrm>
        </p:spPr>
        <p:txBody>
          <a:bodyPr>
            <a:normAutofit fontScale="70000" lnSpcReduction="20000"/>
          </a:bodyPr>
          <a:lstStyle/>
          <a:p>
            <a:r>
              <a:rPr lang="en-US" dirty="0"/>
              <a:t>Review the manufacturer’s Safety Data Sheet</a:t>
            </a:r>
          </a:p>
          <a:p>
            <a:r>
              <a:rPr lang="en-US" dirty="0"/>
              <a:t>Ensure that a written protocol/procedure, including safety information, is available to all personnel involved</a:t>
            </a:r>
          </a:p>
          <a:p>
            <a:r>
              <a:rPr lang="en-US" dirty="0"/>
              <a:t>Make sure your batteries, chargers, and associated equipment are tested by an appropriate test standard (e.g., UL 2054) certified by a Nationally Recognized Testing Laboratory (NRTL), and rated for their intended uses</a:t>
            </a:r>
          </a:p>
          <a:p>
            <a:r>
              <a:rPr lang="en-US" dirty="0"/>
              <a:t>Inspect batteries for signs of damage before each use: bulging, hissing, leaking, or smoking</a:t>
            </a:r>
          </a:p>
          <a:p>
            <a:pPr marL="0" indent="0">
              <a:buNone/>
            </a:pPr>
            <a:r>
              <a:rPr lang="en-US" b="1" dirty="0">
                <a:solidFill>
                  <a:srgbClr val="FF0000"/>
                </a:solidFill>
              </a:rPr>
              <a:t>    Do not use the battery if it displays any of these characteristics.</a:t>
            </a:r>
            <a:endParaRPr lang="en-US" dirty="0">
              <a:solidFill>
                <a:srgbClr val="FF0000"/>
              </a:solidFill>
            </a:endParaRPr>
          </a:p>
          <a:p>
            <a:r>
              <a:rPr lang="en-US" dirty="0"/>
              <a:t>Remove watches, metal rings, and other metal jewelry when working with or near large batteries or power supplies. If the metal from your jewelry contacts with a terminal, you become part of the circuit. Depending on the battery's power, effects can vary from a small electric shock to burns or even electrocution</a:t>
            </a:r>
          </a:p>
          <a:p>
            <a:r>
              <a:rPr lang="en-US" dirty="0"/>
              <a:t>Verify that appropriate fire response and spill cleanup materials are available, including the following: </a:t>
            </a:r>
          </a:p>
          <a:p>
            <a:pPr lvl="1"/>
            <a:r>
              <a:rPr lang="en-US" dirty="0"/>
              <a:t>Eye wash station</a:t>
            </a:r>
          </a:p>
          <a:p>
            <a:pPr lvl="1"/>
            <a:r>
              <a:rPr lang="en-US" dirty="0"/>
              <a:t>Appropriate Fire extinguisher</a:t>
            </a:r>
          </a:p>
          <a:p>
            <a:pPr lvl="1"/>
            <a:r>
              <a:rPr lang="en-US" dirty="0"/>
              <a:t>Non-conductive vessel</a:t>
            </a:r>
          </a:p>
        </p:txBody>
      </p:sp>
    </p:spTree>
    <p:extLst>
      <p:ext uri="{BB962C8B-B14F-4D97-AF65-F5344CB8AC3E}">
        <p14:creationId xmlns:p14="http://schemas.microsoft.com/office/powerpoint/2010/main" val="225364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E14-C7E8-78D3-18B0-822C59B0F285}"/>
              </a:ext>
            </a:extLst>
          </p:cNvPr>
          <p:cNvSpPr>
            <a:spLocks noGrp="1"/>
          </p:cNvSpPr>
          <p:nvPr>
            <p:ph type="title"/>
          </p:nvPr>
        </p:nvSpPr>
        <p:spPr/>
        <p:txBody>
          <a:bodyPr/>
          <a:lstStyle/>
          <a:p>
            <a:r>
              <a:rPr lang="en-US" dirty="0"/>
              <a:t>Current Battery Safety Challenges</a:t>
            </a:r>
          </a:p>
        </p:txBody>
      </p:sp>
      <p:sp>
        <p:nvSpPr>
          <p:cNvPr id="3" name="Content Placeholder 2">
            <a:extLst>
              <a:ext uri="{FF2B5EF4-FFF2-40B4-BE49-F238E27FC236}">
                <a16:creationId xmlns:a16="http://schemas.microsoft.com/office/drawing/2014/main" id="{DDF5C591-937E-7467-7E3B-307E089E2C6A}"/>
              </a:ext>
            </a:extLst>
          </p:cNvPr>
          <p:cNvSpPr>
            <a:spLocks noGrp="1"/>
          </p:cNvSpPr>
          <p:nvPr>
            <p:ph idx="1"/>
          </p:nvPr>
        </p:nvSpPr>
        <p:spPr>
          <a:xfrm>
            <a:off x="1141412" y="1781136"/>
            <a:ext cx="9905999" cy="4521846"/>
          </a:xfrm>
        </p:spPr>
        <p:txBody>
          <a:bodyPr>
            <a:normAutofit/>
          </a:bodyPr>
          <a:lstStyle/>
          <a:p>
            <a:pPr marL="0" indent="0">
              <a:buNone/>
            </a:pPr>
            <a:r>
              <a:rPr lang="en-US" dirty="0"/>
              <a:t>What Causes Battery Fires and Potential Explosions?</a:t>
            </a:r>
          </a:p>
          <a:p>
            <a:pPr marL="0" indent="0">
              <a:buNone/>
            </a:pPr>
            <a:r>
              <a:rPr lang="en-US" dirty="0"/>
              <a:t>Li-ion battery fires are never spontaneous but caused by either physical damage or because the batteries have exceeded their safe operating temperature which is possible if there was a catastrophic simultaneous failure of the battery management and thermal management systems </a:t>
            </a:r>
          </a:p>
          <a:p>
            <a:pPr marL="0" indent="0">
              <a:buNone/>
            </a:pPr>
            <a:r>
              <a:rPr lang="en-US" dirty="0"/>
              <a:t>Proper charging procedures and maintenance are the key to safe operations</a:t>
            </a:r>
          </a:p>
        </p:txBody>
      </p:sp>
    </p:spTree>
    <p:extLst>
      <p:ext uri="{BB962C8B-B14F-4D97-AF65-F5344CB8AC3E}">
        <p14:creationId xmlns:p14="http://schemas.microsoft.com/office/powerpoint/2010/main" val="392054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D847-9501-5C07-D5B6-B8065EEA3A62}"/>
              </a:ext>
            </a:extLst>
          </p:cNvPr>
          <p:cNvSpPr>
            <a:spLocks noGrp="1"/>
          </p:cNvSpPr>
          <p:nvPr>
            <p:ph type="title"/>
          </p:nvPr>
        </p:nvSpPr>
        <p:spPr>
          <a:xfrm>
            <a:off x="1237278" y="942982"/>
            <a:ext cx="9905998" cy="1478570"/>
          </a:xfrm>
        </p:spPr>
        <p:txBody>
          <a:bodyPr/>
          <a:lstStyle/>
          <a:p>
            <a:r>
              <a:rPr lang="en-US" dirty="0"/>
              <a:t>Not a Chew toy</a:t>
            </a:r>
          </a:p>
        </p:txBody>
      </p:sp>
      <p:pic>
        <p:nvPicPr>
          <p:cNvPr id="4" name="Dog Battery">
            <a:hlinkClick r:id="" action="ppaction://media"/>
            <a:extLst>
              <a:ext uri="{FF2B5EF4-FFF2-40B4-BE49-F238E27FC236}">
                <a16:creationId xmlns:a16="http://schemas.microsoft.com/office/drawing/2014/main" id="{C9622900-5F87-DEAC-8911-D1F4A83DFA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75787" y="673130"/>
            <a:ext cx="3375103" cy="5999884"/>
          </a:xfrm>
        </p:spPr>
      </p:pic>
    </p:spTree>
    <p:extLst>
      <p:ext uri="{BB962C8B-B14F-4D97-AF65-F5344CB8AC3E}">
        <p14:creationId xmlns:p14="http://schemas.microsoft.com/office/powerpoint/2010/main" val="36577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140C-9CE6-BA86-B00B-4D747DCE132E}"/>
              </a:ext>
            </a:extLst>
          </p:cNvPr>
          <p:cNvSpPr>
            <a:spLocks noGrp="1"/>
          </p:cNvSpPr>
          <p:nvPr>
            <p:ph type="title"/>
          </p:nvPr>
        </p:nvSpPr>
        <p:spPr/>
        <p:txBody>
          <a:bodyPr/>
          <a:lstStyle/>
          <a:p>
            <a:r>
              <a:rPr lang="en-US" dirty="0"/>
              <a:t>Simple Math</a:t>
            </a:r>
          </a:p>
        </p:txBody>
      </p:sp>
      <p:sp>
        <p:nvSpPr>
          <p:cNvPr id="3" name="Content Placeholder 2">
            <a:extLst>
              <a:ext uri="{FF2B5EF4-FFF2-40B4-BE49-F238E27FC236}">
                <a16:creationId xmlns:a16="http://schemas.microsoft.com/office/drawing/2014/main" id="{89B581CB-CD63-9605-1D8E-6D7218769D4E}"/>
              </a:ext>
            </a:extLst>
          </p:cNvPr>
          <p:cNvSpPr>
            <a:spLocks noGrp="1"/>
          </p:cNvSpPr>
          <p:nvPr>
            <p:ph idx="1"/>
          </p:nvPr>
        </p:nvSpPr>
        <p:spPr/>
        <p:txBody>
          <a:bodyPr/>
          <a:lstStyle/>
          <a:p>
            <a:r>
              <a:rPr lang="en-US" dirty="0"/>
              <a:t>The bigger the battery the more power…</a:t>
            </a:r>
          </a:p>
          <a:p>
            <a:pPr marL="0" indent="0">
              <a:buNone/>
            </a:pPr>
            <a:r>
              <a:rPr lang="en-US" dirty="0"/>
              <a:t>   The longer it will take to charge </a:t>
            </a:r>
          </a:p>
          <a:p>
            <a:r>
              <a:rPr lang="en-US" dirty="0"/>
              <a:t>The more powerful the charger the faster the charge </a:t>
            </a:r>
          </a:p>
          <a:p>
            <a:r>
              <a:rPr lang="en-US" dirty="0"/>
              <a:t>Within the manufactures specs</a:t>
            </a:r>
          </a:p>
        </p:txBody>
      </p:sp>
    </p:spTree>
    <p:extLst>
      <p:ext uri="{BB962C8B-B14F-4D97-AF65-F5344CB8AC3E}">
        <p14:creationId xmlns:p14="http://schemas.microsoft.com/office/powerpoint/2010/main" val="360114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01C683-0176-B6CA-312C-C5F1A9AF7F26}"/>
              </a:ext>
            </a:extLst>
          </p:cNvPr>
          <p:cNvPicPr>
            <a:picLocks noGrp="1" noChangeAspect="1"/>
          </p:cNvPicPr>
          <p:nvPr>
            <p:ph idx="1"/>
          </p:nvPr>
        </p:nvPicPr>
        <p:blipFill>
          <a:blip r:embed="rId2"/>
          <a:stretch>
            <a:fillRect/>
          </a:stretch>
        </p:blipFill>
        <p:spPr>
          <a:xfrm>
            <a:off x="2634604" y="227780"/>
            <a:ext cx="6504039" cy="6504039"/>
          </a:xfrm>
          <a:prstGeom prst="rect">
            <a:avLst/>
          </a:prstGeom>
        </p:spPr>
      </p:pic>
      <p:sp>
        <p:nvSpPr>
          <p:cNvPr id="2" name="TextBox 1">
            <a:extLst>
              <a:ext uri="{FF2B5EF4-FFF2-40B4-BE49-F238E27FC236}">
                <a16:creationId xmlns:a16="http://schemas.microsoft.com/office/drawing/2014/main" id="{34F8F807-0622-AE37-CB2E-89E52AC70DE0}"/>
              </a:ext>
            </a:extLst>
          </p:cNvPr>
          <p:cNvSpPr txBox="1"/>
          <p:nvPr/>
        </p:nvSpPr>
        <p:spPr>
          <a:xfrm>
            <a:off x="4984773" y="6159500"/>
            <a:ext cx="1803699" cy="369332"/>
          </a:xfrm>
          <a:prstGeom prst="rect">
            <a:avLst/>
          </a:prstGeom>
          <a:noFill/>
        </p:spPr>
        <p:txBody>
          <a:bodyPr wrap="none" rtlCol="0">
            <a:spAutoFit/>
          </a:bodyPr>
          <a:lstStyle/>
          <a:p>
            <a:r>
              <a:rPr lang="en-US" dirty="0"/>
              <a:t>AH: Ampere Hour</a:t>
            </a:r>
          </a:p>
        </p:txBody>
      </p:sp>
    </p:spTree>
    <p:extLst>
      <p:ext uri="{BB962C8B-B14F-4D97-AF65-F5344CB8AC3E}">
        <p14:creationId xmlns:p14="http://schemas.microsoft.com/office/powerpoint/2010/main" val="632347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7713-FD1F-1607-AC94-EB6DDF35F588}"/>
              </a:ext>
            </a:extLst>
          </p:cNvPr>
          <p:cNvSpPr>
            <a:spLocks noGrp="1"/>
          </p:cNvSpPr>
          <p:nvPr>
            <p:ph type="title"/>
          </p:nvPr>
        </p:nvSpPr>
        <p:spPr/>
        <p:txBody>
          <a:bodyPr/>
          <a:lstStyle/>
          <a:p>
            <a:r>
              <a:rPr lang="en-US" dirty="0"/>
              <a:t>Charging Batteries</a:t>
            </a:r>
          </a:p>
        </p:txBody>
      </p:sp>
      <p:sp>
        <p:nvSpPr>
          <p:cNvPr id="3" name="Content Placeholder 2">
            <a:extLst>
              <a:ext uri="{FF2B5EF4-FFF2-40B4-BE49-F238E27FC236}">
                <a16:creationId xmlns:a16="http://schemas.microsoft.com/office/drawing/2014/main" id="{DE90F3F7-E51E-BB54-442C-2E7FC7469493}"/>
              </a:ext>
            </a:extLst>
          </p:cNvPr>
          <p:cNvSpPr>
            <a:spLocks noGrp="1"/>
          </p:cNvSpPr>
          <p:nvPr>
            <p:ph idx="1"/>
          </p:nvPr>
        </p:nvSpPr>
        <p:spPr>
          <a:xfrm>
            <a:off x="1141412" y="1797050"/>
            <a:ext cx="9905999" cy="3994151"/>
          </a:xfrm>
        </p:spPr>
        <p:txBody>
          <a:bodyPr>
            <a:normAutofit fontScale="92500" lnSpcReduction="20000"/>
          </a:bodyPr>
          <a:lstStyle/>
          <a:p>
            <a:r>
              <a:rPr lang="en-US" dirty="0"/>
              <a:t>Rechargeable batteries cannot be recharged at arbitrary rates. </a:t>
            </a:r>
            <a:r>
              <a:rPr lang="en-US" b="1" dirty="0"/>
              <a:t>The fire/explosion potential increases when you charge or discharge a battery faster than the manufacturer recommends. </a:t>
            </a:r>
            <a:r>
              <a:rPr lang="en-US" dirty="0"/>
              <a:t>The maximum charging rate on some types of batteries is limited by the speed at which active material can diffuse through a liquid electrolyte. The designated charging circuit must be correctly designed and constructed to handle the possible maximum load when charging </a:t>
            </a:r>
          </a:p>
          <a:p>
            <a:r>
              <a:rPr lang="en-US" dirty="0"/>
              <a:t>Only use chargers provided and approved by the manufacturer</a:t>
            </a:r>
          </a:p>
          <a:p>
            <a:r>
              <a:rPr lang="en-US" dirty="0"/>
              <a:t>Charge on non-conductive, non-combustible surfaces</a:t>
            </a:r>
          </a:p>
          <a:p>
            <a:r>
              <a:rPr lang="en-US" dirty="0"/>
              <a:t>Remove devices and batteries from the charger once fully charged</a:t>
            </a:r>
          </a:p>
          <a:p>
            <a:r>
              <a:rPr lang="en-US" dirty="0"/>
              <a:t>Prevent arcing by turning the charger off before disconnecting the battery</a:t>
            </a:r>
          </a:p>
          <a:p>
            <a:endParaRPr lang="en-US" dirty="0"/>
          </a:p>
        </p:txBody>
      </p:sp>
    </p:spTree>
    <p:extLst>
      <p:ext uri="{BB962C8B-B14F-4D97-AF65-F5344CB8AC3E}">
        <p14:creationId xmlns:p14="http://schemas.microsoft.com/office/powerpoint/2010/main" val="283697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4E25-ECC1-24F6-7E96-F2CA0C1DFDA5}"/>
              </a:ext>
            </a:extLst>
          </p:cNvPr>
          <p:cNvSpPr>
            <a:spLocks noGrp="1"/>
          </p:cNvSpPr>
          <p:nvPr>
            <p:ph type="title"/>
          </p:nvPr>
        </p:nvSpPr>
        <p:spPr/>
        <p:txBody>
          <a:bodyPr/>
          <a:lstStyle/>
          <a:p>
            <a:r>
              <a:rPr lang="en-US" dirty="0"/>
              <a:t>Close to Home</a:t>
            </a:r>
          </a:p>
        </p:txBody>
      </p:sp>
      <p:pic>
        <p:nvPicPr>
          <p:cNvPr id="4" name="Content Placeholder 3">
            <a:extLst>
              <a:ext uri="{FF2B5EF4-FFF2-40B4-BE49-F238E27FC236}">
                <a16:creationId xmlns:a16="http://schemas.microsoft.com/office/drawing/2014/main" id="{275A1A42-4B34-91C7-819C-4C4B20BDD6D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99832" y="441290"/>
            <a:ext cx="4481565" cy="5975420"/>
          </a:xfrm>
          <a:prstGeom prst="rect">
            <a:avLst/>
          </a:prstGeom>
          <a:noFill/>
          <a:ln>
            <a:noFill/>
          </a:ln>
        </p:spPr>
      </p:pic>
      <p:pic>
        <p:nvPicPr>
          <p:cNvPr id="1026" name="Picture 2" descr="Used GEM Electric Cars For Sale Richmond, TX Near Houston, 40% OFF">
            <a:extLst>
              <a:ext uri="{FF2B5EF4-FFF2-40B4-BE49-F238E27FC236}">
                <a16:creationId xmlns:a16="http://schemas.microsoft.com/office/drawing/2014/main" id="{71DDD0B5-DC09-E677-8BD3-47E1915DD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332" y="2649691"/>
            <a:ext cx="3909557" cy="293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06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575B-E7BB-4152-AFAA-F7AECF29C696}"/>
              </a:ext>
            </a:extLst>
          </p:cNvPr>
          <p:cNvSpPr>
            <a:spLocks noGrp="1"/>
          </p:cNvSpPr>
          <p:nvPr>
            <p:ph type="title"/>
          </p:nvPr>
        </p:nvSpPr>
        <p:spPr/>
        <p:txBody>
          <a:bodyPr/>
          <a:lstStyle/>
          <a:p>
            <a:r>
              <a:rPr lang="en-US" dirty="0"/>
              <a:t>Storing Batteries</a:t>
            </a:r>
          </a:p>
        </p:txBody>
      </p:sp>
      <p:sp>
        <p:nvSpPr>
          <p:cNvPr id="3" name="Content Placeholder 2">
            <a:extLst>
              <a:ext uri="{FF2B5EF4-FFF2-40B4-BE49-F238E27FC236}">
                <a16:creationId xmlns:a16="http://schemas.microsoft.com/office/drawing/2014/main" id="{C26B8399-66BB-6239-A8ED-6A65E9B8299C}"/>
              </a:ext>
            </a:extLst>
          </p:cNvPr>
          <p:cNvSpPr>
            <a:spLocks noGrp="1"/>
          </p:cNvSpPr>
          <p:nvPr>
            <p:ph idx="1"/>
          </p:nvPr>
        </p:nvSpPr>
        <p:spPr>
          <a:xfrm>
            <a:off x="1141413" y="1785937"/>
            <a:ext cx="9905999" cy="3541714"/>
          </a:xfrm>
        </p:spPr>
        <p:txBody>
          <a:bodyPr>
            <a:normAutofit lnSpcReduction="10000"/>
          </a:bodyPr>
          <a:lstStyle/>
          <a:p>
            <a:r>
              <a:rPr lang="en-US" dirty="0"/>
              <a:t>Store batteries in a dry, cool location with stable temperatures, away from direct sunlight</a:t>
            </a:r>
          </a:p>
          <a:p>
            <a:r>
              <a:rPr lang="en-US" dirty="0"/>
              <a:t>If applicable, use a LiPo safe bag, which helps contain heat and flames that result if a Li-Ion battery combusts during charging or while in storage</a:t>
            </a:r>
          </a:p>
          <a:p>
            <a:r>
              <a:rPr lang="en-US" dirty="0"/>
              <a:t>Keep the storage area clear of flammable and combustible storage</a:t>
            </a:r>
          </a:p>
          <a:p>
            <a:r>
              <a:rPr lang="en-US" dirty="0"/>
              <a:t>Store batteries disconnected from devices when not in use</a:t>
            </a:r>
          </a:p>
          <a:p>
            <a:r>
              <a:rPr lang="en-US" dirty="0"/>
              <a:t>Do not store batteries in direct contact with other batteries</a:t>
            </a:r>
          </a:p>
          <a:p>
            <a:endParaRPr lang="en-US" dirty="0"/>
          </a:p>
        </p:txBody>
      </p:sp>
    </p:spTree>
    <p:extLst>
      <p:ext uri="{BB962C8B-B14F-4D97-AF65-F5344CB8AC3E}">
        <p14:creationId xmlns:p14="http://schemas.microsoft.com/office/powerpoint/2010/main" val="386596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F56A-4A39-44ED-F844-B5FCEA8B773B}"/>
              </a:ext>
            </a:extLst>
          </p:cNvPr>
          <p:cNvSpPr>
            <a:spLocks noGrp="1"/>
          </p:cNvSpPr>
          <p:nvPr>
            <p:ph type="title"/>
          </p:nvPr>
        </p:nvSpPr>
        <p:spPr/>
        <p:txBody>
          <a:bodyPr/>
          <a:lstStyle/>
          <a:p>
            <a:r>
              <a:rPr lang="en-US" dirty="0"/>
              <a:t>Disposing of Batteries</a:t>
            </a:r>
          </a:p>
        </p:txBody>
      </p:sp>
      <p:sp>
        <p:nvSpPr>
          <p:cNvPr id="3" name="Content Placeholder 2">
            <a:extLst>
              <a:ext uri="{FF2B5EF4-FFF2-40B4-BE49-F238E27FC236}">
                <a16:creationId xmlns:a16="http://schemas.microsoft.com/office/drawing/2014/main" id="{32F36C0F-162F-A639-FE03-052938CF5A64}"/>
              </a:ext>
            </a:extLst>
          </p:cNvPr>
          <p:cNvSpPr>
            <a:spLocks noGrp="1"/>
          </p:cNvSpPr>
          <p:nvPr>
            <p:ph idx="1"/>
          </p:nvPr>
        </p:nvSpPr>
        <p:spPr>
          <a:xfrm>
            <a:off x="1141413" y="2249487"/>
            <a:ext cx="9412288" cy="3541714"/>
          </a:xfrm>
        </p:spPr>
        <p:txBody>
          <a:bodyPr>
            <a:normAutofit/>
          </a:bodyPr>
          <a:lstStyle/>
          <a:p>
            <a:r>
              <a:rPr lang="en-US" dirty="0"/>
              <a:t>Do not put lithium-ion batteries in the trash </a:t>
            </a:r>
          </a:p>
          <a:p>
            <a:r>
              <a:rPr lang="en-US" dirty="0"/>
              <a:t>Do not put discarded batteries in piles</a:t>
            </a:r>
          </a:p>
          <a:p>
            <a:r>
              <a:rPr lang="en-US" dirty="0"/>
              <a:t>Follow your waste and recycling guidelines for disposal of Li On batteries and other similar waste</a:t>
            </a:r>
          </a:p>
          <a:p>
            <a:r>
              <a:rPr lang="en-US" dirty="0"/>
              <a:t>Reacting and leaking batteries are considered hazardous waste </a:t>
            </a:r>
          </a:p>
          <a:p>
            <a:endParaRPr lang="en-US" dirty="0"/>
          </a:p>
        </p:txBody>
      </p:sp>
    </p:spTree>
    <p:extLst>
      <p:ext uri="{BB962C8B-B14F-4D97-AF65-F5344CB8AC3E}">
        <p14:creationId xmlns:p14="http://schemas.microsoft.com/office/powerpoint/2010/main" val="3020791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E56D-5730-2F30-AB8F-672CBA3225DD}"/>
              </a:ext>
            </a:extLst>
          </p:cNvPr>
          <p:cNvSpPr>
            <a:spLocks noGrp="1"/>
          </p:cNvSpPr>
          <p:nvPr>
            <p:ph type="title"/>
          </p:nvPr>
        </p:nvSpPr>
        <p:spPr>
          <a:xfrm>
            <a:off x="1143001" y="510568"/>
            <a:ext cx="9905998" cy="1478570"/>
          </a:xfrm>
        </p:spPr>
        <p:txBody>
          <a:bodyPr/>
          <a:lstStyle/>
          <a:p>
            <a:r>
              <a:rPr lang="en-US" dirty="0"/>
              <a:t>Stop using the device or battery</a:t>
            </a:r>
          </a:p>
        </p:txBody>
      </p:sp>
      <p:sp>
        <p:nvSpPr>
          <p:cNvPr id="4" name="Rectangle 1">
            <a:extLst>
              <a:ext uri="{FF2B5EF4-FFF2-40B4-BE49-F238E27FC236}">
                <a16:creationId xmlns:a16="http://schemas.microsoft.com/office/drawing/2014/main" id="{5185FF97-A036-0784-0101-1608685EB1A1}"/>
              </a:ext>
            </a:extLst>
          </p:cNvPr>
          <p:cNvSpPr>
            <a:spLocks noGrp="1" noChangeArrowheads="1"/>
          </p:cNvSpPr>
          <p:nvPr>
            <p:ph idx="1"/>
          </p:nvPr>
        </p:nvSpPr>
        <p:spPr bwMode="auto">
          <a:xfrm>
            <a:off x="1705768" y="1705422"/>
            <a:ext cx="8777288"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j-lt"/>
              </a:rPr>
              <a:t>If yo</a:t>
            </a:r>
            <a:r>
              <a:rPr lang="en-US" altLang="en-US" sz="2000" dirty="0">
                <a:latin typeface="+mj-lt"/>
              </a:rPr>
              <a:t>u:</a:t>
            </a:r>
            <a:endParaRPr kumimoji="0" lang="en-US" altLang="en-US" sz="2000" b="0" i="0" u="none" strike="noStrike" cap="none" normalizeH="0" baseline="0" dirty="0">
              <a:ln>
                <a:noFill/>
              </a:ln>
              <a:solidFill>
                <a:schemeClr val="tx1"/>
              </a:solidFill>
              <a:effectLst/>
              <a:latin typeface="+mj-lt"/>
            </a:endParaRPr>
          </a:p>
          <a:p>
            <a:pPr marR="0" lvl="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mj-lt"/>
              </a:rPr>
              <a:t>You notice an odor</a:t>
            </a:r>
          </a:p>
          <a:p>
            <a:pPr eaLnBrk="0" fontAlgn="base" hangingPunct="0">
              <a:lnSpc>
                <a:spcPct val="150000"/>
              </a:lnSpc>
              <a:spcBef>
                <a:spcPct val="0"/>
              </a:spcBef>
              <a:spcAft>
                <a:spcPct val="0"/>
              </a:spcAft>
              <a:buSzTx/>
              <a:buFontTx/>
              <a:buChar char="•"/>
            </a:pPr>
            <a:r>
              <a:rPr lang="en-US" altLang="en-US" sz="2000" dirty="0">
                <a:latin typeface="+mj-lt"/>
              </a:rPr>
              <a:t>The battery is visibly corroded or otherwise compromised</a:t>
            </a:r>
          </a:p>
          <a:p>
            <a:pPr eaLnBrk="0" fontAlgn="base" hangingPunct="0">
              <a:lnSpc>
                <a:spcPct val="150000"/>
              </a:lnSpc>
              <a:spcBef>
                <a:spcPct val="0"/>
              </a:spcBef>
              <a:spcAft>
                <a:spcPct val="0"/>
              </a:spcAft>
              <a:buSzTx/>
              <a:buFontTx/>
              <a:buChar char="•"/>
            </a:pPr>
            <a:r>
              <a:rPr lang="en-US" altLang="en-US" sz="2000" dirty="0">
                <a:latin typeface="+mj-lt"/>
              </a:rPr>
              <a:t>The battery is overheating. </a:t>
            </a:r>
          </a:p>
          <a:p>
            <a:pPr marR="0" lvl="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mj-lt"/>
              </a:rPr>
              <a:t>The battery is hissing or making odd noises</a:t>
            </a:r>
          </a:p>
          <a:p>
            <a:pPr marR="0" lvl="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mj-lt"/>
              </a:rPr>
              <a:t>The battery is bulging, swollen, leaking or changes shape in any way </a:t>
            </a:r>
          </a:p>
          <a:p>
            <a:pPr lvl="0" eaLnBrk="0" fontAlgn="base" hangingPunct="0">
              <a:lnSpc>
                <a:spcPct val="100000"/>
              </a:lnSpc>
              <a:spcBef>
                <a:spcPct val="0"/>
              </a:spcBef>
              <a:spcAft>
                <a:spcPct val="0"/>
              </a:spcAft>
              <a:buSzTx/>
              <a:buFontTx/>
              <a:buChar char="•"/>
            </a:pPr>
            <a:r>
              <a:rPr lang="en-US" sz="2000" dirty="0">
                <a:latin typeface="+mj-lt"/>
              </a:rPr>
              <a:t>If you notice any of the above, immediately move it away from any flammable or combustible materials and place it in a non-conductive vessel (e.g., ceramic pot) or non-conductive surface and allow it to react fully</a:t>
            </a:r>
            <a:endParaRPr kumimoji="0" lang="en-US" altLang="en-US" sz="20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25219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03C9-698A-60C8-5B55-B15EE11696AA}"/>
              </a:ext>
            </a:extLst>
          </p:cNvPr>
          <p:cNvSpPr>
            <a:spLocks noGrp="1"/>
          </p:cNvSpPr>
          <p:nvPr>
            <p:ph type="ctrTitle"/>
          </p:nvPr>
        </p:nvSpPr>
        <p:spPr>
          <a:xfrm>
            <a:off x="1876423" y="868362"/>
            <a:ext cx="8791575" cy="2387600"/>
          </a:xfrm>
        </p:spPr>
        <p:txBody>
          <a:bodyPr>
            <a:normAutofit/>
          </a:bodyPr>
          <a:lstStyle/>
          <a:p>
            <a:r>
              <a:rPr lang="en-US" sz="5400" b="1" dirty="0">
                <a:effectLst>
                  <a:outerShdw blurRad="38100" dist="38100" dir="2700000" algn="tl">
                    <a:srgbClr val="000000">
                      <a:alpha val="43137"/>
                    </a:srgbClr>
                  </a:outerShdw>
                </a:effectLst>
              </a:rPr>
              <a:t>Transitioning to an Electric Future</a:t>
            </a:r>
          </a:p>
        </p:txBody>
      </p:sp>
      <p:sp>
        <p:nvSpPr>
          <p:cNvPr id="3" name="Subtitle 2">
            <a:extLst>
              <a:ext uri="{FF2B5EF4-FFF2-40B4-BE49-F238E27FC236}">
                <a16:creationId xmlns:a16="http://schemas.microsoft.com/office/drawing/2014/main" id="{1B65D517-1488-2F64-23EE-DAF65D837B60}"/>
              </a:ext>
            </a:extLst>
          </p:cNvPr>
          <p:cNvSpPr>
            <a:spLocks noGrp="1"/>
          </p:cNvSpPr>
          <p:nvPr>
            <p:ph type="subTitle" idx="1"/>
          </p:nvPr>
        </p:nvSpPr>
        <p:spPr>
          <a:xfrm>
            <a:off x="1876422" y="3354388"/>
            <a:ext cx="8791575" cy="1655762"/>
          </a:xfrm>
        </p:spPr>
        <p:txBody>
          <a:bodyPr>
            <a:normAutofit/>
          </a:bodyPr>
          <a:lstStyle/>
          <a:p>
            <a:r>
              <a:rPr lang="en-US" sz="3200" dirty="0">
                <a:solidFill>
                  <a:schemeClr val="accent2">
                    <a:lumMod val="60000"/>
                    <a:lumOff val="40000"/>
                  </a:schemeClr>
                </a:solidFill>
                <a:effectLst>
                  <a:outerShdw blurRad="38100" dist="38100" dir="2700000" algn="tl">
                    <a:srgbClr val="000000">
                      <a:alpha val="43137"/>
                    </a:srgbClr>
                  </a:outerShdw>
                </a:effectLst>
              </a:rPr>
              <a:t>electric equipment and vehicles</a:t>
            </a:r>
          </a:p>
        </p:txBody>
      </p:sp>
      <p:sp>
        <p:nvSpPr>
          <p:cNvPr id="4" name="TextBox 3">
            <a:extLst>
              <a:ext uri="{FF2B5EF4-FFF2-40B4-BE49-F238E27FC236}">
                <a16:creationId xmlns:a16="http://schemas.microsoft.com/office/drawing/2014/main" id="{010D507E-46CD-E839-51F1-9A670A3C93D8}"/>
              </a:ext>
            </a:extLst>
          </p:cNvPr>
          <p:cNvSpPr txBox="1"/>
          <p:nvPr/>
        </p:nvSpPr>
        <p:spPr>
          <a:xfrm>
            <a:off x="7397750" y="5257800"/>
            <a:ext cx="3214854" cy="923330"/>
          </a:xfrm>
          <a:prstGeom prst="rect">
            <a:avLst/>
          </a:prstGeom>
          <a:noFill/>
        </p:spPr>
        <p:txBody>
          <a:bodyPr wrap="none" rtlCol="0">
            <a:spAutoFit/>
          </a:bodyPr>
          <a:lstStyle/>
          <a:p>
            <a:r>
              <a:rPr lang="en-US" dirty="0"/>
              <a:t>Lawrence J. Bohlen</a:t>
            </a:r>
          </a:p>
          <a:p>
            <a:r>
              <a:rPr lang="en-US" dirty="0"/>
              <a:t>Deputy Executive Director </a:t>
            </a:r>
          </a:p>
          <a:p>
            <a:r>
              <a:rPr lang="en-US" dirty="0"/>
              <a:t>Local Government Insurance Trust</a:t>
            </a:r>
          </a:p>
        </p:txBody>
      </p:sp>
    </p:spTree>
    <p:extLst>
      <p:ext uri="{BB962C8B-B14F-4D97-AF65-F5344CB8AC3E}">
        <p14:creationId xmlns:p14="http://schemas.microsoft.com/office/powerpoint/2010/main" val="169245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4C857-5231-59A2-88A8-2C1223D52F68}"/>
              </a:ext>
            </a:extLst>
          </p:cNvPr>
          <p:cNvSpPr>
            <a:spLocks noGrp="1"/>
          </p:cNvSpPr>
          <p:nvPr>
            <p:ph type="title"/>
          </p:nvPr>
        </p:nvSpPr>
        <p:spPr>
          <a:xfrm>
            <a:off x="1141413" y="618518"/>
            <a:ext cx="9905998" cy="1201656"/>
          </a:xfrm>
        </p:spPr>
        <p:txBody>
          <a:bodyPr/>
          <a:lstStyle/>
          <a:p>
            <a:r>
              <a:rPr lang="en-US" dirty="0"/>
              <a:t>Establishing Charging Needs and Options</a:t>
            </a:r>
            <a:br>
              <a:rPr lang="en-US" dirty="0"/>
            </a:br>
            <a:endParaRPr lang="en-US" dirty="0"/>
          </a:p>
        </p:txBody>
      </p:sp>
      <p:sp>
        <p:nvSpPr>
          <p:cNvPr id="3" name="Content Placeholder 2">
            <a:extLst>
              <a:ext uri="{FF2B5EF4-FFF2-40B4-BE49-F238E27FC236}">
                <a16:creationId xmlns:a16="http://schemas.microsoft.com/office/drawing/2014/main" id="{C374A9EB-3D07-62F5-115F-3BB687B30197}"/>
              </a:ext>
            </a:extLst>
          </p:cNvPr>
          <p:cNvSpPr>
            <a:spLocks noGrp="1"/>
          </p:cNvSpPr>
          <p:nvPr>
            <p:ph idx="1"/>
          </p:nvPr>
        </p:nvSpPr>
        <p:spPr>
          <a:xfrm>
            <a:off x="1141413" y="1496112"/>
            <a:ext cx="9905999" cy="4395729"/>
          </a:xfrm>
        </p:spPr>
        <p:txBody>
          <a:bodyPr>
            <a:normAutofit fontScale="70000" lnSpcReduction="20000"/>
          </a:bodyPr>
          <a:lstStyle/>
          <a:p>
            <a:pPr marL="0" indent="0">
              <a:buNone/>
            </a:pPr>
            <a:r>
              <a:rPr lang="en-US" dirty="0"/>
              <a:t>Selecting the proper equipment and vehicles should be the preliminary step in gauging the amount of charging equipment needed</a:t>
            </a:r>
          </a:p>
          <a:p>
            <a:pPr marL="0" indent="0">
              <a:buNone/>
            </a:pPr>
            <a:r>
              <a:rPr lang="en-US" dirty="0"/>
              <a:t>Factors to keep in mind:</a:t>
            </a:r>
          </a:p>
          <a:p>
            <a:r>
              <a:rPr lang="en-US" dirty="0"/>
              <a:t>The equipment/vehicle provider will typically offer several charging options and even specific equipment/provider recommendations</a:t>
            </a:r>
          </a:p>
          <a:p>
            <a:r>
              <a:rPr lang="en-US" dirty="0"/>
              <a:t>All-electric vehicles that drive more than 100 miles in a day may require DCFC (fast charging) for in-shift recharging</a:t>
            </a:r>
          </a:p>
          <a:p>
            <a:r>
              <a:rPr lang="en-US" dirty="0"/>
              <a:t>When evaluating equipment vendors, consider networking options. A networked charging system is connected to the internet and sends data, such as information on frequency of use, to the network services provider (i.e., charging network) and/or fleet administrator. Networked systems provide customer support to the fleet and allow the fleet to monitor and analyze charger use</a:t>
            </a:r>
          </a:p>
          <a:p>
            <a:r>
              <a:rPr lang="en-US" dirty="0"/>
              <a:t>Charging equipment down time can equate to equipment/vehicle down time, which can greatly impact operations</a:t>
            </a:r>
          </a:p>
        </p:txBody>
      </p:sp>
    </p:spTree>
    <p:extLst>
      <p:ext uri="{BB962C8B-B14F-4D97-AF65-F5344CB8AC3E}">
        <p14:creationId xmlns:p14="http://schemas.microsoft.com/office/powerpoint/2010/main" val="353203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0479-0BE2-4BD8-FB32-D3E4C201B149}"/>
              </a:ext>
            </a:extLst>
          </p:cNvPr>
          <p:cNvSpPr>
            <a:spLocks noGrp="1"/>
          </p:cNvSpPr>
          <p:nvPr>
            <p:ph type="title"/>
          </p:nvPr>
        </p:nvSpPr>
        <p:spPr/>
        <p:txBody>
          <a:bodyPr/>
          <a:lstStyle/>
          <a:p>
            <a:r>
              <a:rPr lang="en-US" dirty="0"/>
              <a:t>Installing Infrastructure</a:t>
            </a:r>
          </a:p>
        </p:txBody>
      </p:sp>
      <p:sp>
        <p:nvSpPr>
          <p:cNvPr id="3" name="Content Placeholder 2">
            <a:extLst>
              <a:ext uri="{FF2B5EF4-FFF2-40B4-BE49-F238E27FC236}">
                <a16:creationId xmlns:a16="http://schemas.microsoft.com/office/drawing/2014/main" id="{B103D5CA-3E55-FA3C-0648-A8619680E7DD}"/>
              </a:ext>
            </a:extLst>
          </p:cNvPr>
          <p:cNvSpPr>
            <a:spLocks noGrp="1"/>
          </p:cNvSpPr>
          <p:nvPr>
            <p:ph idx="1"/>
          </p:nvPr>
        </p:nvSpPr>
        <p:spPr>
          <a:xfrm>
            <a:off x="1141412" y="2097088"/>
            <a:ext cx="9905999" cy="3541714"/>
          </a:xfrm>
        </p:spPr>
        <p:txBody>
          <a:bodyPr/>
          <a:lstStyle/>
          <a:p>
            <a:r>
              <a:rPr lang="en-US" dirty="0"/>
              <a:t>Establishing Charging Needs and Options</a:t>
            </a:r>
          </a:p>
          <a:p>
            <a:r>
              <a:rPr lang="en-US" dirty="0"/>
              <a:t>Working With Your Utility</a:t>
            </a:r>
          </a:p>
          <a:p>
            <a:r>
              <a:rPr lang="en-US" dirty="0"/>
              <a:t>Determining Charging Site Location</a:t>
            </a:r>
          </a:p>
          <a:p>
            <a:r>
              <a:rPr lang="en-US" dirty="0"/>
              <a:t>Project Planning</a:t>
            </a:r>
          </a:p>
          <a:p>
            <a:r>
              <a:rPr lang="en-US" dirty="0"/>
              <a:t>Implementation and Training</a:t>
            </a:r>
          </a:p>
        </p:txBody>
      </p:sp>
    </p:spTree>
    <p:extLst>
      <p:ext uri="{BB962C8B-B14F-4D97-AF65-F5344CB8AC3E}">
        <p14:creationId xmlns:p14="http://schemas.microsoft.com/office/powerpoint/2010/main" val="224600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D276-DA79-3007-B677-989687CBC0DF}"/>
              </a:ext>
            </a:extLst>
          </p:cNvPr>
          <p:cNvSpPr>
            <a:spLocks noGrp="1"/>
          </p:cNvSpPr>
          <p:nvPr>
            <p:ph type="title"/>
          </p:nvPr>
        </p:nvSpPr>
        <p:spPr/>
        <p:txBody>
          <a:bodyPr/>
          <a:lstStyle/>
          <a:p>
            <a:r>
              <a:rPr lang="en-US" dirty="0"/>
              <a:t>Working with Your Utility</a:t>
            </a:r>
          </a:p>
        </p:txBody>
      </p:sp>
      <p:sp>
        <p:nvSpPr>
          <p:cNvPr id="3" name="Content Placeholder 2">
            <a:extLst>
              <a:ext uri="{FF2B5EF4-FFF2-40B4-BE49-F238E27FC236}">
                <a16:creationId xmlns:a16="http://schemas.microsoft.com/office/drawing/2014/main" id="{5C0262B8-D86D-C672-FB0D-586BA74C01E3}"/>
              </a:ext>
            </a:extLst>
          </p:cNvPr>
          <p:cNvSpPr>
            <a:spLocks noGrp="1"/>
          </p:cNvSpPr>
          <p:nvPr>
            <p:ph idx="1"/>
          </p:nvPr>
        </p:nvSpPr>
        <p:spPr>
          <a:xfrm>
            <a:off x="1141412" y="1861297"/>
            <a:ext cx="9905999" cy="4185820"/>
          </a:xfrm>
        </p:spPr>
        <p:txBody>
          <a:bodyPr>
            <a:normAutofit fontScale="92500" lnSpcReduction="20000"/>
          </a:bodyPr>
          <a:lstStyle/>
          <a:p>
            <a:r>
              <a:rPr lang="en-US" dirty="0"/>
              <a:t>It's important to work with the local utility early in the process to confirm charging requirements (in both the short and long term, considering future expansion), understand the resulting electrical demand (and any impacts on electricity pricing), and determine whether electrical upgrades may be needed at the charging site</a:t>
            </a:r>
          </a:p>
          <a:p>
            <a:r>
              <a:rPr lang="en-US" dirty="0"/>
              <a:t>The entity should work with the utility (and vehicle and equipment providers) to analyze electricity and charging-time needs by plotting electricity-use and time requirements for all equipment and fleet EVs. This will help in assessing electrical upgrade needs and choosing the appropriate number and type of charging units</a:t>
            </a:r>
          </a:p>
          <a:p>
            <a:r>
              <a:rPr lang="en-US" dirty="0"/>
              <a:t>Understand the impacts of greatly increased electricity consumption, especially when work equipment and several vehicles need to be charged simultaneously at high charging rate</a:t>
            </a:r>
          </a:p>
          <a:p>
            <a:endParaRPr lang="en-US" dirty="0"/>
          </a:p>
        </p:txBody>
      </p:sp>
    </p:spTree>
    <p:extLst>
      <p:ext uri="{BB962C8B-B14F-4D97-AF65-F5344CB8AC3E}">
        <p14:creationId xmlns:p14="http://schemas.microsoft.com/office/powerpoint/2010/main" val="4017394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5660-9B02-D557-7F7C-4AB48A12D6D6}"/>
              </a:ext>
            </a:extLst>
          </p:cNvPr>
          <p:cNvSpPr>
            <a:spLocks noGrp="1"/>
          </p:cNvSpPr>
          <p:nvPr>
            <p:ph type="title"/>
          </p:nvPr>
        </p:nvSpPr>
        <p:spPr>
          <a:xfrm>
            <a:off x="1141413" y="618518"/>
            <a:ext cx="9905998" cy="1248382"/>
          </a:xfrm>
        </p:spPr>
        <p:txBody>
          <a:bodyPr/>
          <a:lstStyle/>
          <a:p>
            <a:r>
              <a:rPr lang="en-US" dirty="0"/>
              <a:t>Determining Charging Site Location </a:t>
            </a:r>
          </a:p>
        </p:txBody>
      </p:sp>
      <p:sp>
        <p:nvSpPr>
          <p:cNvPr id="3" name="Content Placeholder 2">
            <a:extLst>
              <a:ext uri="{FF2B5EF4-FFF2-40B4-BE49-F238E27FC236}">
                <a16:creationId xmlns:a16="http://schemas.microsoft.com/office/drawing/2014/main" id="{39CCAC7A-61DE-0B32-D901-3973C19D4F79}"/>
              </a:ext>
            </a:extLst>
          </p:cNvPr>
          <p:cNvSpPr>
            <a:spLocks noGrp="1"/>
          </p:cNvSpPr>
          <p:nvPr>
            <p:ph idx="1"/>
          </p:nvPr>
        </p:nvSpPr>
        <p:spPr>
          <a:xfrm>
            <a:off x="1141412" y="1742536"/>
            <a:ext cx="9905999" cy="4496946"/>
          </a:xfrm>
        </p:spPr>
        <p:txBody>
          <a:bodyPr>
            <a:normAutofit fontScale="77500" lnSpcReduction="20000"/>
          </a:bodyPr>
          <a:lstStyle/>
          <a:p>
            <a:pPr marL="0" indent="0">
              <a:buNone/>
            </a:pPr>
            <a:r>
              <a:rPr lang="en-US" dirty="0"/>
              <a:t>Site selection should include the following factors:</a:t>
            </a:r>
          </a:p>
          <a:p>
            <a:r>
              <a:rPr lang="en-US" dirty="0"/>
              <a:t>The number and type of charging units required in both the near and long term: If considering expansion of the number of equipment/vehicles beyond the initial deployment, consider adding extra circuits, electrical capacity, and conduit from the electrical panel to support future charger installations. It's less expensive to add this extra capacity up front vs. upgrading in the future</a:t>
            </a:r>
          </a:p>
          <a:p>
            <a:r>
              <a:rPr lang="en-US" dirty="0"/>
              <a:t>Metering: Consider Installing separate meters for the equipment/EVs to track their electricity usage separately. This may help you get a special electricity rate from the utility</a:t>
            </a:r>
          </a:p>
          <a:p>
            <a:r>
              <a:rPr lang="en-US" dirty="0"/>
              <a:t>Equipment proximity to electrical infrastructure: The further this distance, the more complicated and expensive the installation will be</a:t>
            </a:r>
          </a:p>
          <a:p>
            <a:r>
              <a:rPr lang="en-US" dirty="0"/>
              <a:t>Equipment proximity to a wireless internet connection, if a networked station is planned</a:t>
            </a:r>
          </a:p>
          <a:p>
            <a:r>
              <a:rPr lang="en-US" dirty="0"/>
              <a:t>Convenience: Equipment and EV parking should be convenient to users, but keep in mind that EVs can be parked for hours at a time for charging</a:t>
            </a:r>
          </a:p>
        </p:txBody>
      </p:sp>
    </p:spTree>
    <p:extLst>
      <p:ext uri="{BB962C8B-B14F-4D97-AF65-F5344CB8AC3E}">
        <p14:creationId xmlns:p14="http://schemas.microsoft.com/office/powerpoint/2010/main" val="2756047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19E0-E41C-C2E9-96D2-601604E19291}"/>
              </a:ext>
            </a:extLst>
          </p:cNvPr>
          <p:cNvSpPr>
            <a:spLocks noGrp="1"/>
          </p:cNvSpPr>
          <p:nvPr>
            <p:ph type="title"/>
          </p:nvPr>
        </p:nvSpPr>
        <p:spPr>
          <a:xfrm>
            <a:off x="1141413" y="535968"/>
            <a:ext cx="9905998" cy="1478570"/>
          </a:xfrm>
        </p:spPr>
        <p:txBody>
          <a:bodyPr/>
          <a:lstStyle/>
          <a:p>
            <a:r>
              <a:rPr lang="en-US" dirty="0"/>
              <a:t>Project Planning</a:t>
            </a:r>
          </a:p>
        </p:txBody>
      </p:sp>
      <p:sp>
        <p:nvSpPr>
          <p:cNvPr id="3" name="Content Placeholder 2">
            <a:extLst>
              <a:ext uri="{FF2B5EF4-FFF2-40B4-BE49-F238E27FC236}">
                <a16:creationId xmlns:a16="http://schemas.microsoft.com/office/drawing/2014/main" id="{79C9BED1-8E11-2DE8-BCA2-B054B5F177C7}"/>
              </a:ext>
            </a:extLst>
          </p:cNvPr>
          <p:cNvSpPr>
            <a:spLocks noGrp="1"/>
          </p:cNvSpPr>
          <p:nvPr>
            <p:ph idx="1"/>
          </p:nvPr>
        </p:nvSpPr>
        <p:spPr>
          <a:xfrm>
            <a:off x="1141412" y="1664898"/>
            <a:ext cx="9905999" cy="4574584"/>
          </a:xfrm>
        </p:spPr>
        <p:txBody>
          <a:bodyPr>
            <a:normAutofit fontScale="70000" lnSpcReduction="20000"/>
          </a:bodyPr>
          <a:lstStyle/>
          <a:p>
            <a:pPr marL="0" indent="0">
              <a:buNone/>
            </a:pPr>
            <a:r>
              <a:rPr lang="en-US" dirty="0"/>
              <a:t>The project plan should include the following:</a:t>
            </a:r>
          </a:p>
          <a:p>
            <a:r>
              <a:rPr lang="en-US" dirty="0"/>
              <a:t>Convening the project team: Work with the utility, equipment/vehicle provider, and charging equipment vendor to get their input to the project plans, costs, and logistics. An important logistic to consider is timing the purchase and installation of charging equipment with the delivery of vehicles (which can be especially slow/complicated for local gov. entities). Consider the project needs from the perspective of each of the following:</a:t>
            </a:r>
          </a:p>
          <a:p>
            <a:r>
              <a:rPr lang="en-US" dirty="0"/>
              <a:t>Establishing a charging plan, including networking requirements, electricity rate implications, and equipment ownership responsibilities</a:t>
            </a:r>
          </a:p>
          <a:p>
            <a:r>
              <a:rPr lang="en-US" dirty="0"/>
              <a:t>Selecting a construction contractor to bring the construction perspective to the team</a:t>
            </a:r>
          </a:p>
          <a:p>
            <a:r>
              <a:rPr lang="en-US" dirty="0"/>
              <a:t>Understanding codes and standards (/codes_standards.html): Charging station installations must comply with local, state, and national codes and regulations and be completed by a licensed electrical contractor</a:t>
            </a:r>
          </a:p>
          <a:p>
            <a:r>
              <a:rPr lang="en-US" dirty="0"/>
              <a:t>Establishing project costs, logistics, and timelines: Consider the condition and location of existing electrical equipment, which will determine the complexity of the required electrical installation</a:t>
            </a:r>
          </a:p>
        </p:txBody>
      </p:sp>
    </p:spTree>
    <p:extLst>
      <p:ext uri="{BB962C8B-B14F-4D97-AF65-F5344CB8AC3E}">
        <p14:creationId xmlns:p14="http://schemas.microsoft.com/office/powerpoint/2010/main" val="2238516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BC94-6BCB-490B-7257-EE2CCF74EA1D}"/>
              </a:ext>
            </a:extLst>
          </p:cNvPr>
          <p:cNvSpPr>
            <a:spLocks noGrp="1"/>
          </p:cNvSpPr>
          <p:nvPr>
            <p:ph type="title"/>
          </p:nvPr>
        </p:nvSpPr>
        <p:spPr/>
        <p:txBody>
          <a:bodyPr/>
          <a:lstStyle/>
          <a:p>
            <a:r>
              <a:rPr lang="en-US" dirty="0"/>
              <a:t>Implementation and Training</a:t>
            </a:r>
            <a:br>
              <a:rPr lang="en-US" dirty="0"/>
            </a:br>
            <a:endParaRPr lang="en-US" dirty="0"/>
          </a:p>
        </p:txBody>
      </p:sp>
      <p:sp>
        <p:nvSpPr>
          <p:cNvPr id="3" name="Content Placeholder 2">
            <a:extLst>
              <a:ext uri="{FF2B5EF4-FFF2-40B4-BE49-F238E27FC236}">
                <a16:creationId xmlns:a16="http://schemas.microsoft.com/office/drawing/2014/main" id="{CC6EECB0-DF6C-2C59-7AC9-D142AABC4E90}"/>
              </a:ext>
            </a:extLst>
          </p:cNvPr>
          <p:cNvSpPr>
            <a:spLocks noGrp="1"/>
          </p:cNvSpPr>
          <p:nvPr>
            <p:ph idx="1"/>
          </p:nvPr>
        </p:nvSpPr>
        <p:spPr>
          <a:xfrm>
            <a:off x="1141412" y="1673525"/>
            <a:ext cx="9905999" cy="4117676"/>
          </a:xfrm>
        </p:spPr>
        <p:txBody>
          <a:bodyPr>
            <a:normAutofit fontScale="77500" lnSpcReduction="20000"/>
          </a:bodyPr>
          <a:lstStyle/>
          <a:p>
            <a:pPr marL="0" indent="0">
              <a:buNone/>
            </a:pPr>
            <a:r>
              <a:rPr lang="en-US" dirty="0"/>
              <a:t>The final step is engineering and construction, including permitting and inspections. At this point, it may be advisable to develop charging guidelines (or an actual policy) for equipment users/drivers and staff. It's also advisable to develop a training plan for all personnel involved with battery care, equipment/vehicle usage , and even first responders in the area who may be called to the fleet location in an emergency</a:t>
            </a:r>
          </a:p>
          <a:p>
            <a:r>
              <a:rPr lang="en-US" dirty="0"/>
              <a:t>Personnel will need to be trained in repairing and maintaining the equipment and vehicles, both during and after the warranty period</a:t>
            </a:r>
          </a:p>
          <a:p>
            <a:r>
              <a:rPr lang="en-US" dirty="0"/>
              <a:t>Operations staff will need to be trained on charging logistics, which can be more complicated when many EVs and charging stations are involved</a:t>
            </a:r>
          </a:p>
          <a:p>
            <a:r>
              <a:rPr lang="en-US" dirty="0"/>
              <a:t>Equipment operators and EV drivers will need to be trained in the use and charging of the equipment batteries or vehicle, and this should include "refresher" training (especially when the drivers drive both EVs and non-electric vehicles)</a:t>
            </a:r>
          </a:p>
        </p:txBody>
      </p:sp>
    </p:spTree>
    <p:extLst>
      <p:ext uri="{BB962C8B-B14F-4D97-AF65-F5344CB8AC3E}">
        <p14:creationId xmlns:p14="http://schemas.microsoft.com/office/powerpoint/2010/main" val="375459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D42-071B-5731-6D08-8F4167FB231D}"/>
              </a:ext>
            </a:extLst>
          </p:cNvPr>
          <p:cNvSpPr>
            <a:spLocks noGrp="1"/>
          </p:cNvSpPr>
          <p:nvPr>
            <p:ph type="title"/>
          </p:nvPr>
        </p:nvSpPr>
        <p:spPr/>
        <p:txBody>
          <a:bodyPr/>
          <a:lstStyle/>
          <a:p>
            <a:r>
              <a:rPr lang="en-US" dirty="0"/>
              <a:t>EV Fire Risks and Challenges</a:t>
            </a:r>
          </a:p>
        </p:txBody>
      </p:sp>
      <p:pic>
        <p:nvPicPr>
          <p:cNvPr id="4" name="Online Media 3" title="Electric bus bursts into flames, sets nearby vehicles on fire in China">
            <a:hlinkClick r:id="" action="ppaction://media"/>
            <a:extLst>
              <a:ext uri="{FF2B5EF4-FFF2-40B4-BE49-F238E27FC236}">
                <a16:creationId xmlns:a16="http://schemas.microsoft.com/office/drawing/2014/main" id="{D99658BA-7E15-A7ED-5D3B-A7A33A174EA6}"/>
              </a:ext>
            </a:extLst>
          </p:cNvPr>
          <p:cNvPicPr>
            <a:picLocks noGrp="1" noRot="1" noChangeAspect="1"/>
          </p:cNvPicPr>
          <p:nvPr>
            <p:ph idx="1"/>
            <a:videoFile r:link="rId1"/>
          </p:nvPr>
        </p:nvPicPr>
        <p:blipFill>
          <a:blip r:embed="rId3"/>
          <a:stretch>
            <a:fillRect/>
          </a:stretch>
        </p:blipFill>
        <p:spPr>
          <a:xfrm>
            <a:off x="2413178" y="2097088"/>
            <a:ext cx="7362467" cy="4159448"/>
          </a:xfrm>
          <a:prstGeom prst="rect">
            <a:avLst/>
          </a:prstGeom>
        </p:spPr>
      </p:pic>
    </p:spTree>
    <p:extLst>
      <p:ext uri="{BB962C8B-B14F-4D97-AF65-F5344CB8AC3E}">
        <p14:creationId xmlns:p14="http://schemas.microsoft.com/office/powerpoint/2010/main" val="27379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A39B-ACAF-825F-5793-12B71A1D2331}"/>
              </a:ext>
            </a:extLst>
          </p:cNvPr>
          <p:cNvSpPr>
            <a:spLocks noGrp="1"/>
          </p:cNvSpPr>
          <p:nvPr>
            <p:ph type="title"/>
          </p:nvPr>
        </p:nvSpPr>
        <p:spPr/>
        <p:txBody>
          <a:bodyPr/>
          <a:lstStyle/>
          <a:p>
            <a:r>
              <a:rPr lang="en-US" dirty="0"/>
              <a:t>Impact on Local Governments</a:t>
            </a:r>
          </a:p>
        </p:txBody>
      </p:sp>
      <p:sp>
        <p:nvSpPr>
          <p:cNvPr id="3" name="Content Placeholder 2">
            <a:extLst>
              <a:ext uri="{FF2B5EF4-FFF2-40B4-BE49-F238E27FC236}">
                <a16:creationId xmlns:a16="http://schemas.microsoft.com/office/drawing/2014/main" id="{2C7582F3-3FD6-DFC5-3BEE-A43974266986}"/>
              </a:ext>
            </a:extLst>
          </p:cNvPr>
          <p:cNvSpPr>
            <a:spLocks noGrp="1"/>
          </p:cNvSpPr>
          <p:nvPr>
            <p:ph idx="1"/>
          </p:nvPr>
        </p:nvSpPr>
        <p:spPr>
          <a:xfrm>
            <a:off x="1141412" y="2097088"/>
            <a:ext cx="9905999" cy="3852299"/>
          </a:xfrm>
        </p:spPr>
        <p:txBody>
          <a:bodyPr/>
          <a:lstStyle/>
          <a:p>
            <a:r>
              <a:rPr lang="en-US" dirty="0"/>
              <a:t>Cost</a:t>
            </a:r>
          </a:p>
          <a:p>
            <a:r>
              <a:rPr lang="en-US" dirty="0"/>
              <a:t>Transitioning Time</a:t>
            </a:r>
          </a:p>
          <a:p>
            <a:r>
              <a:rPr lang="en-US" dirty="0"/>
              <a:t>Development of New Infrastructure</a:t>
            </a:r>
          </a:p>
          <a:p>
            <a:r>
              <a:rPr lang="en-US" dirty="0"/>
              <a:t>New Operational &amp; Safety Protocols</a:t>
            </a:r>
          </a:p>
          <a:p>
            <a:r>
              <a:rPr lang="en-US" dirty="0"/>
              <a:t>Finding a Qualified EV Consultant</a:t>
            </a:r>
          </a:p>
          <a:p>
            <a:endParaRPr lang="en-US" dirty="0"/>
          </a:p>
          <a:p>
            <a:endParaRPr lang="en-US" dirty="0"/>
          </a:p>
          <a:p>
            <a:endParaRPr lang="en-US" dirty="0"/>
          </a:p>
        </p:txBody>
      </p:sp>
    </p:spTree>
    <p:extLst>
      <p:ext uri="{BB962C8B-B14F-4D97-AF65-F5344CB8AC3E}">
        <p14:creationId xmlns:p14="http://schemas.microsoft.com/office/powerpoint/2010/main" val="1834189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D21-2096-9957-E3F5-0BE7BFBA67E5}"/>
              </a:ext>
            </a:extLst>
          </p:cNvPr>
          <p:cNvSpPr>
            <a:spLocks noGrp="1"/>
          </p:cNvSpPr>
          <p:nvPr>
            <p:ph type="title"/>
          </p:nvPr>
        </p:nvSpPr>
        <p:spPr/>
        <p:txBody>
          <a:bodyPr/>
          <a:lstStyle/>
          <a:p>
            <a:r>
              <a:rPr lang="en-US" dirty="0">
                <a:solidFill>
                  <a:schemeClr val="accent2">
                    <a:lumMod val="60000"/>
                    <a:lumOff val="40000"/>
                  </a:schemeClr>
                </a:solidFill>
                <a:effectLst>
                  <a:outerShdw blurRad="38100" dist="38100" dir="2700000" algn="tl">
                    <a:srgbClr val="000000">
                      <a:alpha val="43137"/>
                    </a:srgbClr>
                  </a:outerShdw>
                </a:effectLst>
              </a:rPr>
              <a:t>Electric Vehicles for Fleets</a:t>
            </a:r>
          </a:p>
        </p:txBody>
      </p:sp>
      <p:sp>
        <p:nvSpPr>
          <p:cNvPr id="3" name="Content Placeholder 2">
            <a:extLst>
              <a:ext uri="{FF2B5EF4-FFF2-40B4-BE49-F238E27FC236}">
                <a16:creationId xmlns:a16="http://schemas.microsoft.com/office/drawing/2014/main" id="{E5806444-8349-9A13-635F-2E8B302B2DC2}"/>
              </a:ext>
            </a:extLst>
          </p:cNvPr>
          <p:cNvSpPr>
            <a:spLocks noGrp="1"/>
          </p:cNvSpPr>
          <p:nvPr>
            <p:ph idx="1"/>
          </p:nvPr>
        </p:nvSpPr>
        <p:spPr/>
        <p:txBody>
          <a:bodyPr/>
          <a:lstStyle/>
          <a:p>
            <a:pPr marL="0" indent="0">
              <a:buNone/>
            </a:pPr>
            <a:r>
              <a:rPr lang="en-US" dirty="0"/>
              <a:t>Electric vehicles (EVs) can fulfill many daily driving needs, making them an excellent application for fleet usage. They offer many benefits and can fill roles in light-duty, medium/heavy-duty (MD/HD), and even off-road applications</a:t>
            </a:r>
          </a:p>
          <a:p>
            <a:pPr marL="0" indent="0">
              <a:buNone/>
            </a:pPr>
            <a:r>
              <a:rPr lang="en-US" dirty="0"/>
              <a:t>However, the unique fleet environment presents considerations beyond that of the everyday consumer/driver</a:t>
            </a:r>
          </a:p>
        </p:txBody>
      </p:sp>
    </p:spTree>
    <p:extLst>
      <p:ext uri="{BB962C8B-B14F-4D97-AF65-F5344CB8AC3E}">
        <p14:creationId xmlns:p14="http://schemas.microsoft.com/office/powerpoint/2010/main" val="2065041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3F77-64F7-5667-EB8D-7AF43C630EB8}"/>
              </a:ext>
            </a:extLst>
          </p:cNvPr>
          <p:cNvSpPr>
            <a:spLocks noGrp="1"/>
          </p:cNvSpPr>
          <p:nvPr>
            <p:ph type="title"/>
          </p:nvPr>
        </p:nvSpPr>
        <p:spPr/>
        <p:txBody>
          <a:bodyPr/>
          <a:lstStyle/>
          <a:p>
            <a:r>
              <a:rPr lang="en-US" dirty="0">
                <a:solidFill>
                  <a:schemeClr val="accent2">
                    <a:lumMod val="60000"/>
                    <a:lumOff val="40000"/>
                  </a:schemeClr>
                </a:solidFill>
                <a:effectLst>
                  <a:outerShdw blurRad="38100" dist="38100" dir="2700000" algn="tl">
                    <a:srgbClr val="000000">
                      <a:alpha val="43137"/>
                    </a:srgbClr>
                  </a:outerShdw>
                </a:effectLst>
              </a:rPr>
              <a:t>Fleet Benefits </a:t>
            </a:r>
          </a:p>
        </p:txBody>
      </p:sp>
      <p:sp>
        <p:nvSpPr>
          <p:cNvPr id="3" name="Content Placeholder 2">
            <a:extLst>
              <a:ext uri="{FF2B5EF4-FFF2-40B4-BE49-F238E27FC236}">
                <a16:creationId xmlns:a16="http://schemas.microsoft.com/office/drawing/2014/main" id="{B3C9EAB5-6790-6806-724A-098957B3D40E}"/>
              </a:ext>
            </a:extLst>
          </p:cNvPr>
          <p:cNvSpPr>
            <a:spLocks noGrp="1"/>
          </p:cNvSpPr>
          <p:nvPr>
            <p:ph idx="1"/>
          </p:nvPr>
        </p:nvSpPr>
        <p:spPr>
          <a:xfrm>
            <a:off x="1141413" y="1900318"/>
            <a:ext cx="8949645" cy="3541714"/>
          </a:xfrm>
        </p:spPr>
        <p:txBody>
          <a:bodyPr>
            <a:normAutofit/>
          </a:bodyPr>
          <a:lstStyle/>
          <a:p>
            <a:r>
              <a:rPr lang="en-US" sz="2800" dirty="0"/>
              <a:t>Lower Costs</a:t>
            </a:r>
          </a:p>
          <a:p>
            <a:r>
              <a:rPr lang="en-US" sz="2800" dirty="0"/>
              <a:t>Performance </a:t>
            </a:r>
          </a:p>
          <a:p>
            <a:r>
              <a:rPr lang="en-US" sz="2800" dirty="0"/>
              <a:t>Reduced Maintenance</a:t>
            </a:r>
          </a:p>
          <a:p>
            <a:r>
              <a:rPr lang="en-US" sz="2800" dirty="0"/>
              <a:t>Flexibility</a:t>
            </a:r>
          </a:p>
          <a:p>
            <a:r>
              <a:rPr lang="en-US" sz="2800" dirty="0"/>
              <a:t>Meeting Fuel/Environmental Requirements </a:t>
            </a:r>
          </a:p>
        </p:txBody>
      </p:sp>
    </p:spTree>
    <p:extLst>
      <p:ext uri="{BB962C8B-B14F-4D97-AF65-F5344CB8AC3E}">
        <p14:creationId xmlns:p14="http://schemas.microsoft.com/office/powerpoint/2010/main" val="314148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E3-B594-49BF-76F8-351A31703F4D}"/>
              </a:ext>
            </a:extLst>
          </p:cNvPr>
          <p:cNvSpPr>
            <a:spLocks noGrp="1"/>
          </p:cNvSpPr>
          <p:nvPr>
            <p:ph type="title"/>
          </p:nvPr>
        </p:nvSpPr>
        <p:spPr/>
        <p:txBody>
          <a:bodyPr/>
          <a:lstStyle/>
          <a:p>
            <a:r>
              <a:rPr lang="en-US" dirty="0">
                <a:solidFill>
                  <a:schemeClr val="accent2">
                    <a:lumMod val="60000"/>
                    <a:lumOff val="40000"/>
                  </a:schemeClr>
                </a:solidFill>
                <a:effectLst>
                  <a:outerShdw blurRad="38100" dist="38100" dir="2700000" algn="tl">
                    <a:srgbClr val="000000">
                      <a:alpha val="43137"/>
                    </a:srgbClr>
                  </a:outerShdw>
                </a:effectLst>
              </a:rPr>
              <a:t>Introduction</a:t>
            </a:r>
            <a:r>
              <a:rPr lang="en-US" dirty="0"/>
              <a:t>	</a:t>
            </a:r>
          </a:p>
        </p:txBody>
      </p:sp>
      <p:sp>
        <p:nvSpPr>
          <p:cNvPr id="3" name="Content Placeholder 2">
            <a:extLst>
              <a:ext uri="{FF2B5EF4-FFF2-40B4-BE49-F238E27FC236}">
                <a16:creationId xmlns:a16="http://schemas.microsoft.com/office/drawing/2014/main" id="{DBC7D2B7-3F95-2AB1-BD79-210535248FC4}"/>
              </a:ext>
            </a:extLst>
          </p:cNvPr>
          <p:cNvSpPr>
            <a:spLocks noGrp="1"/>
          </p:cNvSpPr>
          <p:nvPr>
            <p:ph idx="1"/>
          </p:nvPr>
        </p:nvSpPr>
        <p:spPr>
          <a:xfrm>
            <a:off x="1141412" y="2097088"/>
            <a:ext cx="9905999" cy="3541714"/>
          </a:xfrm>
        </p:spPr>
        <p:txBody>
          <a:bodyPr>
            <a:normAutofit/>
          </a:bodyPr>
          <a:lstStyle/>
          <a:p>
            <a:pPr marL="0" indent="0">
              <a:buNone/>
            </a:pPr>
            <a:r>
              <a:rPr lang="en-US" dirty="0"/>
              <a:t>Transitioning to electric power equipment and vehicles requires a shift in safety protocols to address new hazards, particularly regarding batteries and electricity, while eliminating risks associated with traditional internal combustion fueled by gas and oil</a:t>
            </a:r>
          </a:p>
          <a:p>
            <a:pPr marL="0" indent="0">
              <a:buNone/>
            </a:pPr>
            <a:endParaRPr lang="en-US" dirty="0">
              <a:latin typeface="Google Sans"/>
            </a:endParaRPr>
          </a:p>
        </p:txBody>
      </p:sp>
    </p:spTree>
    <p:extLst>
      <p:ext uri="{BB962C8B-B14F-4D97-AF65-F5344CB8AC3E}">
        <p14:creationId xmlns:p14="http://schemas.microsoft.com/office/powerpoint/2010/main" val="1000921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E7D52-2155-9E93-ACFD-02B90ED74194}"/>
              </a:ext>
            </a:extLst>
          </p:cNvPr>
          <p:cNvSpPr>
            <a:spLocks noGrp="1"/>
          </p:cNvSpPr>
          <p:nvPr>
            <p:ph type="title"/>
          </p:nvPr>
        </p:nvSpPr>
        <p:spPr/>
        <p:txBody>
          <a:bodyPr/>
          <a:lstStyle/>
          <a:p>
            <a:r>
              <a:rPr lang="en-US" dirty="0"/>
              <a:t>Lower Costs</a:t>
            </a:r>
          </a:p>
        </p:txBody>
      </p:sp>
      <p:sp>
        <p:nvSpPr>
          <p:cNvPr id="3" name="Content Placeholder 2">
            <a:extLst>
              <a:ext uri="{FF2B5EF4-FFF2-40B4-BE49-F238E27FC236}">
                <a16:creationId xmlns:a16="http://schemas.microsoft.com/office/drawing/2014/main" id="{965D00ED-1739-F530-79AD-EF70D0B1ED75}"/>
              </a:ext>
            </a:extLst>
          </p:cNvPr>
          <p:cNvSpPr>
            <a:spLocks noGrp="1"/>
          </p:cNvSpPr>
          <p:nvPr>
            <p:ph idx="1"/>
          </p:nvPr>
        </p:nvSpPr>
        <p:spPr/>
        <p:txBody>
          <a:bodyPr>
            <a:normAutofit/>
          </a:bodyPr>
          <a:lstStyle/>
          <a:p>
            <a:pPr>
              <a:lnSpc>
                <a:spcPct val="100000"/>
              </a:lnSpc>
              <a:spcBef>
                <a:spcPts val="600"/>
              </a:spcBef>
            </a:pPr>
            <a:r>
              <a:rPr lang="en-US" dirty="0"/>
              <a:t>EVs offer high fuel economy, which translates to lower operating cost. Light-duty all-electric vehicle Operation and Maintenance (O&amp;M) averages about </a:t>
            </a:r>
          </a:p>
          <a:p>
            <a:pPr marL="0" indent="0">
              <a:lnSpc>
                <a:spcPct val="100000"/>
              </a:lnSpc>
              <a:spcBef>
                <a:spcPts val="0"/>
              </a:spcBef>
              <a:buNone/>
            </a:pPr>
            <a:r>
              <a:rPr lang="en-US" dirty="0"/>
              <a:t>   3 cents per mile according to the U.S. General Services Administration</a:t>
            </a:r>
          </a:p>
          <a:p>
            <a:pPr marL="0" indent="0">
              <a:lnSpc>
                <a:spcPct val="100000"/>
              </a:lnSpc>
              <a:spcBef>
                <a:spcPts val="0"/>
              </a:spcBef>
              <a:buNone/>
            </a:pPr>
            <a:endParaRPr lang="en-US" dirty="0"/>
          </a:p>
          <a:p>
            <a:pPr>
              <a:lnSpc>
                <a:spcPct val="100000"/>
              </a:lnSpc>
              <a:spcBef>
                <a:spcPts val="0"/>
              </a:spcBef>
            </a:pPr>
            <a:r>
              <a:rPr lang="en-US" dirty="0"/>
              <a:t>EVs achieve their best fuel economy during stop-and-go driving conditions typical of many fleet applications. Electricity prices are also less volatile than those of gasoline/diesel, making it easier to predict fuel costs over time</a:t>
            </a:r>
          </a:p>
        </p:txBody>
      </p:sp>
    </p:spTree>
    <p:extLst>
      <p:ext uri="{BB962C8B-B14F-4D97-AF65-F5344CB8AC3E}">
        <p14:creationId xmlns:p14="http://schemas.microsoft.com/office/powerpoint/2010/main" val="2504482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1E9A-F7DE-23C4-404A-7876467A9880}"/>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BDD1A1B9-E159-9EDF-45AA-2062E253A58D}"/>
              </a:ext>
            </a:extLst>
          </p:cNvPr>
          <p:cNvSpPr>
            <a:spLocks noGrp="1"/>
          </p:cNvSpPr>
          <p:nvPr>
            <p:ph idx="1"/>
          </p:nvPr>
        </p:nvSpPr>
        <p:spPr/>
        <p:txBody>
          <a:bodyPr/>
          <a:lstStyle/>
          <a:p>
            <a:r>
              <a:rPr lang="en-US" dirty="0"/>
              <a:t>EVs can match or surpass the performance of their conventional counterparts, and they're much quieter. They produce maximum torque and smooth acceleration from a full stop, which can be especially useful when hauling heavy loads</a:t>
            </a:r>
          </a:p>
          <a:p>
            <a:r>
              <a:rPr lang="en-US" dirty="0"/>
              <a:t>Other flexible features include providing power for auxiliary applications</a:t>
            </a:r>
          </a:p>
        </p:txBody>
      </p:sp>
    </p:spTree>
    <p:extLst>
      <p:ext uri="{BB962C8B-B14F-4D97-AF65-F5344CB8AC3E}">
        <p14:creationId xmlns:p14="http://schemas.microsoft.com/office/powerpoint/2010/main" val="2801787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C2D5-6614-213A-382B-FE369AB9049E}"/>
              </a:ext>
            </a:extLst>
          </p:cNvPr>
          <p:cNvSpPr>
            <a:spLocks noGrp="1"/>
          </p:cNvSpPr>
          <p:nvPr>
            <p:ph type="title"/>
          </p:nvPr>
        </p:nvSpPr>
        <p:spPr/>
        <p:txBody>
          <a:bodyPr/>
          <a:lstStyle/>
          <a:p>
            <a:r>
              <a:rPr lang="en-US" dirty="0"/>
              <a:t>Reduced Maintenance</a:t>
            </a:r>
          </a:p>
        </p:txBody>
      </p:sp>
      <p:sp>
        <p:nvSpPr>
          <p:cNvPr id="3" name="Content Placeholder 2">
            <a:extLst>
              <a:ext uri="{FF2B5EF4-FFF2-40B4-BE49-F238E27FC236}">
                <a16:creationId xmlns:a16="http://schemas.microsoft.com/office/drawing/2014/main" id="{0E6422B1-DAF2-85A8-6026-3ECF7471FAF9}"/>
              </a:ext>
            </a:extLst>
          </p:cNvPr>
          <p:cNvSpPr>
            <a:spLocks noGrp="1"/>
          </p:cNvSpPr>
          <p:nvPr>
            <p:ph idx="1"/>
          </p:nvPr>
        </p:nvSpPr>
        <p:spPr/>
        <p:txBody>
          <a:bodyPr/>
          <a:lstStyle/>
          <a:p>
            <a:r>
              <a:rPr lang="en-US" dirty="0"/>
              <a:t>EVs typically require less maintenance than conventional vehicles</a:t>
            </a:r>
          </a:p>
          <a:p>
            <a:r>
              <a:rPr lang="en-US" dirty="0"/>
              <a:t>Less “down time”</a:t>
            </a:r>
          </a:p>
          <a:p>
            <a:r>
              <a:rPr lang="en-US" dirty="0"/>
              <a:t>Greater economy over time</a:t>
            </a:r>
          </a:p>
        </p:txBody>
      </p:sp>
    </p:spTree>
    <p:extLst>
      <p:ext uri="{BB962C8B-B14F-4D97-AF65-F5344CB8AC3E}">
        <p14:creationId xmlns:p14="http://schemas.microsoft.com/office/powerpoint/2010/main" val="1820439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B1EC-D7AC-9A7F-600D-8C6560198B45}"/>
              </a:ext>
            </a:extLst>
          </p:cNvPr>
          <p:cNvSpPr>
            <a:spLocks noGrp="1"/>
          </p:cNvSpPr>
          <p:nvPr>
            <p:ph type="title"/>
          </p:nvPr>
        </p:nvSpPr>
        <p:spPr/>
        <p:txBody>
          <a:bodyPr/>
          <a:lstStyle/>
          <a:p>
            <a:r>
              <a:rPr lang="en-US" dirty="0"/>
              <a:t>Flexibility	</a:t>
            </a:r>
          </a:p>
        </p:txBody>
      </p:sp>
      <p:sp>
        <p:nvSpPr>
          <p:cNvPr id="3" name="Content Placeholder 2">
            <a:extLst>
              <a:ext uri="{FF2B5EF4-FFF2-40B4-BE49-F238E27FC236}">
                <a16:creationId xmlns:a16="http://schemas.microsoft.com/office/drawing/2014/main" id="{33BCAA46-5D1A-2114-E512-FFB8B33C5499}"/>
              </a:ext>
            </a:extLst>
          </p:cNvPr>
          <p:cNvSpPr>
            <a:spLocks noGrp="1"/>
          </p:cNvSpPr>
          <p:nvPr>
            <p:ph idx="1"/>
          </p:nvPr>
        </p:nvSpPr>
        <p:spPr/>
        <p:txBody>
          <a:bodyPr/>
          <a:lstStyle/>
          <a:p>
            <a:r>
              <a:rPr lang="en-US" dirty="0"/>
              <a:t>EVs can fuel at fleet facilities or public stations </a:t>
            </a:r>
          </a:p>
          <a:p>
            <a:r>
              <a:rPr lang="en-US" dirty="0"/>
              <a:t>Facility charging enables EVs to charge overnight and during idle times </a:t>
            </a:r>
          </a:p>
        </p:txBody>
      </p:sp>
    </p:spTree>
    <p:extLst>
      <p:ext uri="{BB962C8B-B14F-4D97-AF65-F5344CB8AC3E}">
        <p14:creationId xmlns:p14="http://schemas.microsoft.com/office/powerpoint/2010/main" val="382296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01C8-196E-6B72-1303-DC38D1BC78D5}"/>
              </a:ext>
            </a:extLst>
          </p:cNvPr>
          <p:cNvSpPr>
            <a:spLocks noGrp="1"/>
          </p:cNvSpPr>
          <p:nvPr>
            <p:ph type="title"/>
          </p:nvPr>
        </p:nvSpPr>
        <p:spPr/>
        <p:txBody>
          <a:bodyPr/>
          <a:lstStyle/>
          <a:p>
            <a:r>
              <a:rPr lang="en-US" dirty="0"/>
              <a:t>Selecting Fleet EV</a:t>
            </a:r>
            <a:r>
              <a:rPr lang="en-US" cap="none" dirty="0"/>
              <a:t>s</a:t>
            </a:r>
          </a:p>
        </p:txBody>
      </p:sp>
      <p:sp>
        <p:nvSpPr>
          <p:cNvPr id="3" name="Content Placeholder 2">
            <a:extLst>
              <a:ext uri="{FF2B5EF4-FFF2-40B4-BE49-F238E27FC236}">
                <a16:creationId xmlns:a16="http://schemas.microsoft.com/office/drawing/2014/main" id="{40DD08EE-557B-BCCA-7A6F-A412E493BA55}"/>
              </a:ext>
            </a:extLst>
          </p:cNvPr>
          <p:cNvSpPr>
            <a:spLocks noGrp="1"/>
          </p:cNvSpPr>
          <p:nvPr>
            <p:ph idx="1"/>
          </p:nvPr>
        </p:nvSpPr>
        <p:spPr>
          <a:xfrm>
            <a:off x="1141412" y="2180039"/>
            <a:ext cx="9905999" cy="3541714"/>
          </a:xfrm>
        </p:spPr>
        <p:txBody>
          <a:bodyPr/>
          <a:lstStyle/>
          <a:p>
            <a:r>
              <a:rPr lang="en-US" dirty="0"/>
              <a:t>Driving/Duty Requirements</a:t>
            </a:r>
          </a:p>
          <a:p>
            <a:r>
              <a:rPr lang="en-US" dirty="0"/>
              <a:t>Applicable Mandates or Policies	</a:t>
            </a:r>
          </a:p>
          <a:p>
            <a:r>
              <a:rPr lang="en-US" dirty="0"/>
              <a:t>Cost Considerations</a:t>
            </a:r>
          </a:p>
          <a:p>
            <a:r>
              <a:rPr lang="en-US" dirty="0"/>
              <a:t>Vehicle Selection</a:t>
            </a:r>
          </a:p>
        </p:txBody>
      </p:sp>
    </p:spTree>
    <p:extLst>
      <p:ext uri="{BB962C8B-B14F-4D97-AF65-F5344CB8AC3E}">
        <p14:creationId xmlns:p14="http://schemas.microsoft.com/office/powerpoint/2010/main" val="3563956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7F63-A24B-B1EB-2AAF-0ABD18B2450F}"/>
              </a:ext>
            </a:extLst>
          </p:cNvPr>
          <p:cNvSpPr>
            <a:spLocks noGrp="1"/>
          </p:cNvSpPr>
          <p:nvPr>
            <p:ph type="title"/>
          </p:nvPr>
        </p:nvSpPr>
        <p:spPr/>
        <p:txBody>
          <a:bodyPr/>
          <a:lstStyle/>
          <a:p>
            <a:r>
              <a:rPr lang="en-US" dirty="0"/>
              <a:t>Driving Duties/Requirements</a:t>
            </a:r>
          </a:p>
        </p:txBody>
      </p:sp>
      <p:sp>
        <p:nvSpPr>
          <p:cNvPr id="3" name="Content Placeholder 2">
            <a:extLst>
              <a:ext uri="{FF2B5EF4-FFF2-40B4-BE49-F238E27FC236}">
                <a16:creationId xmlns:a16="http://schemas.microsoft.com/office/drawing/2014/main" id="{D8F304F1-F240-2213-F2C3-4DEAAFFC7D15}"/>
              </a:ext>
            </a:extLst>
          </p:cNvPr>
          <p:cNvSpPr>
            <a:spLocks noGrp="1"/>
          </p:cNvSpPr>
          <p:nvPr>
            <p:ph idx="1"/>
          </p:nvPr>
        </p:nvSpPr>
        <p:spPr>
          <a:xfrm>
            <a:off x="1141412" y="1777926"/>
            <a:ext cx="9905999" cy="4461556"/>
          </a:xfrm>
        </p:spPr>
        <p:txBody>
          <a:bodyPr>
            <a:normAutofit fontScale="92500" lnSpcReduction="10000"/>
          </a:bodyPr>
          <a:lstStyle/>
          <a:p>
            <a:pPr marL="0" indent="0">
              <a:buNone/>
            </a:pPr>
            <a:r>
              <a:rPr lang="en-US" dirty="0"/>
              <a:t>A fleet should first determine the vehicle's specific operating needs to be met, as these have an impact on the vehicle's range. Factors to consider:</a:t>
            </a:r>
          </a:p>
          <a:p>
            <a:r>
              <a:rPr lang="en-US" dirty="0"/>
              <a:t>Daily driving requirements (routes/miles, stop-and-go vs. highway driving, etc.) Fleet Electric Vehicle Implementation Checklist</a:t>
            </a:r>
          </a:p>
          <a:p>
            <a:r>
              <a:rPr lang="en-US" dirty="0"/>
              <a:t>Environmental factors like weather (e.g., extreme cold) and terrain (such as mountain driving</a:t>
            </a:r>
          </a:p>
          <a:p>
            <a:r>
              <a:rPr lang="en-US" dirty="0"/>
              <a:t>The vehicle's route, opportunities for charging, dwell times, and the availability of/potential demand for public charging stations (and the associated cost for charging there)</a:t>
            </a:r>
          </a:p>
          <a:p>
            <a:r>
              <a:rPr lang="en-US" dirty="0"/>
              <a:t>OEM vehicle maintenance and support</a:t>
            </a:r>
          </a:p>
        </p:txBody>
      </p:sp>
    </p:spTree>
    <p:extLst>
      <p:ext uri="{BB962C8B-B14F-4D97-AF65-F5344CB8AC3E}">
        <p14:creationId xmlns:p14="http://schemas.microsoft.com/office/powerpoint/2010/main" val="1608205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71B9-8228-8684-B161-05EC2856E22E}"/>
              </a:ext>
            </a:extLst>
          </p:cNvPr>
          <p:cNvSpPr>
            <a:spLocks noGrp="1"/>
          </p:cNvSpPr>
          <p:nvPr>
            <p:ph type="title"/>
          </p:nvPr>
        </p:nvSpPr>
        <p:spPr/>
        <p:txBody>
          <a:bodyPr/>
          <a:lstStyle/>
          <a:p>
            <a:r>
              <a:rPr lang="en-US" dirty="0"/>
              <a:t>Cost Considerations</a:t>
            </a:r>
          </a:p>
        </p:txBody>
      </p:sp>
      <p:sp>
        <p:nvSpPr>
          <p:cNvPr id="3" name="Content Placeholder 2">
            <a:extLst>
              <a:ext uri="{FF2B5EF4-FFF2-40B4-BE49-F238E27FC236}">
                <a16:creationId xmlns:a16="http://schemas.microsoft.com/office/drawing/2014/main" id="{C0985FCE-4D2D-EB2C-8DF8-F7343913A769}"/>
              </a:ext>
            </a:extLst>
          </p:cNvPr>
          <p:cNvSpPr>
            <a:spLocks noGrp="1"/>
          </p:cNvSpPr>
          <p:nvPr>
            <p:ph idx="1"/>
          </p:nvPr>
        </p:nvSpPr>
        <p:spPr/>
        <p:txBody>
          <a:bodyPr/>
          <a:lstStyle/>
          <a:p>
            <a:r>
              <a:rPr lang="en-US" dirty="0"/>
              <a:t>The project budget should include available funding in the short and long term to account for capital and ongoing costs, as well as available incentives for vehicles and charging infrastructure. In addition to federal and state incentives</a:t>
            </a:r>
          </a:p>
          <a:p>
            <a:pPr marL="0" indent="0">
              <a:buNone/>
            </a:pPr>
            <a:endParaRPr lang="en-US" sz="800" dirty="0"/>
          </a:p>
          <a:p>
            <a:pPr>
              <a:lnSpc>
                <a:spcPct val="100000"/>
              </a:lnSpc>
              <a:spcBef>
                <a:spcPts val="0"/>
              </a:spcBef>
            </a:pPr>
            <a:r>
              <a:rPr lang="en-US" dirty="0"/>
              <a:t> A fleet may be eligible for incentives from the State, federal government or  </a:t>
            </a:r>
          </a:p>
          <a:p>
            <a:pPr marL="0" indent="0">
              <a:lnSpc>
                <a:spcPct val="100000"/>
              </a:lnSpc>
              <a:spcBef>
                <a:spcPts val="0"/>
              </a:spcBef>
              <a:buNone/>
            </a:pPr>
            <a:r>
              <a:rPr lang="en-US" dirty="0"/>
              <a:t>    utility provider</a:t>
            </a:r>
          </a:p>
        </p:txBody>
      </p:sp>
    </p:spTree>
    <p:extLst>
      <p:ext uri="{BB962C8B-B14F-4D97-AF65-F5344CB8AC3E}">
        <p14:creationId xmlns:p14="http://schemas.microsoft.com/office/powerpoint/2010/main" val="4149530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DE53-CA3F-AFE0-7B3F-9AA058E55207}"/>
              </a:ext>
            </a:extLst>
          </p:cNvPr>
          <p:cNvSpPr>
            <a:spLocks noGrp="1"/>
          </p:cNvSpPr>
          <p:nvPr>
            <p:ph type="title"/>
          </p:nvPr>
        </p:nvSpPr>
        <p:spPr/>
        <p:txBody>
          <a:bodyPr/>
          <a:lstStyle/>
          <a:p>
            <a:r>
              <a:rPr lang="en-US" dirty="0"/>
              <a:t>Vehicle Selection</a:t>
            </a:r>
          </a:p>
        </p:txBody>
      </p:sp>
      <p:sp>
        <p:nvSpPr>
          <p:cNvPr id="3" name="Content Placeholder 2">
            <a:extLst>
              <a:ext uri="{FF2B5EF4-FFF2-40B4-BE49-F238E27FC236}">
                <a16:creationId xmlns:a16="http://schemas.microsoft.com/office/drawing/2014/main" id="{39DF804D-4588-AB24-28A7-EEAE78C465C0}"/>
              </a:ext>
            </a:extLst>
          </p:cNvPr>
          <p:cNvSpPr>
            <a:spLocks noGrp="1"/>
          </p:cNvSpPr>
          <p:nvPr>
            <p:ph idx="1"/>
          </p:nvPr>
        </p:nvSpPr>
        <p:spPr>
          <a:xfrm>
            <a:off x="1141412" y="1850845"/>
            <a:ext cx="9905999" cy="4934310"/>
          </a:xfrm>
        </p:spPr>
        <p:txBody>
          <a:bodyPr>
            <a:normAutofit/>
          </a:bodyPr>
          <a:lstStyle/>
          <a:p>
            <a:r>
              <a:rPr lang="en-US" dirty="0"/>
              <a:t>Identify available vehicles that could meet the fleet's needs </a:t>
            </a:r>
          </a:p>
          <a:p>
            <a:r>
              <a:rPr lang="en-US" dirty="0"/>
              <a:t>Electrified repowers are also available for MD/HD vehicles, which can add even more options. These can be new vehicles where the OEM uses an authorized company to electrify the powertrain while maintaining the factory OEM warranty</a:t>
            </a:r>
          </a:p>
        </p:txBody>
      </p:sp>
    </p:spTree>
    <p:extLst>
      <p:ext uri="{BB962C8B-B14F-4D97-AF65-F5344CB8AC3E}">
        <p14:creationId xmlns:p14="http://schemas.microsoft.com/office/powerpoint/2010/main" val="50014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300C-57B3-192F-0A38-8A1ED80D6343}"/>
              </a:ext>
            </a:extLst>
          </p:cNvPr>
          <p:cNvSpPr>
            <a:spLocks noGrp="1"/>
          </p:cNvSpPr>
          <p:nvPr>
            <p:ph type="title"/>
          </p:nvPr>
        </p:nvSpPr>
        <p:spPr/>
        <p:txBody>
          <a:bodyPr/>
          <a:lstStyle/>
          <a:p>
            <a:r>
              <a:rPr lang="en-US" dirty="0"/>
              <a:t>Vehicle Selection</a:t>
            </a:r>
          </a:p>
        </p:txBody>
      </p:sp>
      <p:sp>
        <p:nvSpPr>
          <p:cNvPr id="3" name="Content Placeholder 2">
            <a:extLst>
              <a:ext uri="{FF2B5EF4-FFF2-40B4-BE49-F238E27FC236}">
                <a16:creationId xmlns:a16="http://schemas.microsoft.com/office/drawing/2014/main" id="{44A838FE-8AF7-FFF0-80F6-84E048C5C4E8}"/>
              </a:ext>
            </a:extLst>
          </p:cNvPr>
          <p:cNvSpPr>
            <a:spLocks noGrp="1"/>
          </p:cNvSpPr>
          <p:nvPr>
            <p:ph idx="1"/>
          </p:nvPr>
        </p:nvSpPr>
        <p:spPr>
          <a:xfrm>
            <a:off x="1141412" y="1725282"/>
            <a:ext cx="9905999" cy="4425351"/>
          </a:xfrm>
        </p:spPr>
        <p:txBody>
          <a:bodyPr>
            <a:normAutofit fontScale="85000" lnSpcReduction="10000"/>
          </a:bodyPr>
          <a:lstStyle/>
          <a:p>
            <a:pPr marL="0" indent="0">
              <a:buNone/>
            </a:pPr>
            <a:r>
              <a:rPr lang="en-US" dirty="0"/>
              <a:t>Once a vehicle(s) is identified, the fleet should work with the vehicle provider(s) to verify:</a:t>
            </a:r>
          </a:p>
          <a:p>
            <a:r>
              <a:rPr lang="en-US" dirty="0"/>
              <a:t>Vehicle availability and cost. Public fleets will need to determine if a candidate vehicle is available through their specific procurement procedures</a:t>
            </a:r>
          </a:p>
          <a:p>
            <a:r>
              <a:rPr lang="en-US" dirty="0"/>
              <a:t>The vehicle's charging needs and charging equipment options for the number of vehicles needed</a:t>
            </a:r>
          </a:p>
          <a:p>
            <a:r>
              <a:rPr lang="en-US" dirty="0"/>
              <a:t>Warranties, especially pertaining to batteries and their replacement</a:t>
            </a:r>
          </a:p>
          <a:p>
            <a:r>
              <a:rPr lang="en-US" dirty="0"/>
              <a:t>Vehicle maintenance and support, and the availability of local servicing. This should include a service agreement that outlines who will perform maintenance both during and after the warranty period and how (and by whom) your service technicians will be trained in this</a:t>
            </a:r>
          </a:p>
          <a:p>
            <a:r>
              <a:rPr lang="en-US" dirty="0"/>
              <a:t>Driver training if offered by the provider</a:t>
            </a:r>
          </a:p>
          <a:p>
            <a:endParaRPr lang="en-US" dirty="0"/>
          </a:p>
        </p:txBody>
      </p:sp>
    </p:spTree>
    <p:extLst>
      <p:ext uri="{BB962C8B-B14F-4D97-AF65-F5344CB8AC3E}">
        <p14:creationId xmlns:p14="http://schemas.microsoft.com/office/powerpoint/2010/main" val="795824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4DF6-2E86-F8AE-FA8B-6F24480BF4E4}"/>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C14ACD2-D111-64AB-E24B-0F1610F30739}"/>
              </a:ext>
            </a:extLst>
          </p:cNvPr>
          <p:cNvSpPr>
            <a:spLocks noGrp="1"/>
          </p:cNvSpPr>
          <p:nvPr>
            <p:ph idx="1"/>
          </p:nvPr>
        </p:nvSpPr>
        <p:spPr/>
        <p:txBody>
          <a:bodyPr/>
          <a:lstStyle/>
          <a:p>
            <a:r>
              <a:rPr lang="en-US" dirty="0">
                <a:hlinkClick r:id="rId2"/>
              </a:rPr>
              <a:t>https://www.transportation.gov/rural/ev/toolkit/planning-resources</a:t>
            </a:r>
            <a:endParaRPr lang="en-US" dirty="0"/>
          </a:p>
          <a:p>
            <a:r>
              <a:rPr lang="en-US" dirty="0">
                <a:hlinkClick r:id="rId3"/>
              </a:rPr>
              <a:t>https://afdc.energy.gov/vehicles/electric_fleets.html</a:t>
            </a:r>
            <a:endParaRPr lang="en-US" dirty="0"/>
          </a:p>
          <a:p>
            <a:r>
              <a:rPr lang="en-US" dirty="0">
                <a:hlinkClick r:id="rId4"/>
              </a:rPr>
              <a:t>https://greeningthegrid.org/news/ev-fleets-resources-now-available</a:t>
            </a:r>
            <a:endParaRPr lang="en-US" dirty="0"/>
          </a:p>
          <a:p>
            <a:endParaRPr lang="en-US" dirty="0"/>
          </a:p>
        </p:txBody>
      </p:sp>
    </p:spTree>
    <p:extLst>
      <p:ext uri="{BB962C8B-B14F-4D97-AF65-F5344CB8AC3E}">
        <p14:creationId xmlns:p14="http://schemas.microsoft.com/office/powerpoint/2010/main" val="268460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B135-8254-B96F-97B6-FABE33396BCC}"/>
              </a:ext>
            </a:extLst>
          </p:cNvPr>
          <p:cNvSpPr>
            <a:spLocks noGrp="1"/>
          </p:cNvSpPr>
          <p:nvPr>
            <p:ph type="title"/>
          </p:nvPr>
        </p:nvSpPr>
        <p:spPr/>
        <p:txBody>
          <a:bodyPr/>
          <a:lstStyle/>
          <a:p>
            <a:r>
              <a:rPr lang="en-US" dirty="0"/>
              <a:t>Change is always Happening</a:t>
            </a:r>
          </a:p>
        </p:txBody>
      </p:sp>
      <p:pic>
        <p:nvPicPr>
          <p:cNvPr id="4" name="Content Placeholder 3">
            <a:extLst>
              <a:ext uri="{FF2B5EF4-FFF2-40B4-BE49-F238E27FC236}">
                <a16:creationId xmlns:a16="http://schemas.microsoft.com/office/drawing/2014/main" id="{D4D48DBD-0761-D977-B344-616B113B4AB2}"/>
              </a:ext>
            </a:extLst>
          </p:cNvPr>
          <p:cNvPicPr>
            <a:picLocks noGrp="1" noChangeAspect="1"/>
          </p:cNvPicPr>
          <p:nvPr>
            <p:ph idx="1"/>
          </p:nvPr>
        </p:nvPicPr>
        <p:blipFill>
          <a:blip r:embed="rId2"/>
          <a:stretch>
            <a:fillRect/>
          </a:stretch>
        </p:blipFill>
        <p:spPr>
          <a:xfrm>
            <a:off x="3111910" y="2032009"/>
            <a:ext cx="5914103" cy="3942735"/>
          </a:xfrm>
          <a:prstGeom prst="rect">
            <a:avLst/>
          </a:prstGeom>
        </p:spPr>
      </p:pic>
    </p:spTree>
    <p:extLst>
      <p:ext uri="{BB962C8B-B14F-4D97-AF65-F5344CB8AC3E}">
        <p14:creationId xmlns:p14="http://schemas.microsoft.com/office/powerpoint/2010/main" val="4150772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1A3F-9310-CE26-EFFC-1A0B4426050F}"/>
              </a:ext>
            </a:extLst>
          </p:cNvPr>
          <p:cNvSpPr>
            <a:spLocks noGrp="1"/>
          </p:cNvSpPr>
          <p:nvPr>
            <p:ph type="title"/>
          </p:nvPr>
        </p:nvSpPr>
        <p:spPr>
          <a:xfrm>
            <a:off x="1326608" y="1660240"/>
            <a:ext cx="9905998" cy="1478570"/>
          </a:xfrm>
        </p:spPr>
        <p:txBody>
          <a:bodyPr/>
          <a:lstStyle/>
          <a:p>
            <a:r>
              <a:rPr lang="en-US" sz="5400" dirty="0"/>
              <a:t>Questions?</a:t>
            </a:r>
            <a:br>
              <a:rPr lang="en-US" dirty="0"/>
            </a:br>
            <a:endParaRPr lang="en-US" dirty="0"/>
          </a:p>
        </p:txBody>
      </p:sp>
    </p:spTree>
    <p:extLst>
      <p:ext uri="{BB962C8B-B14F-4D97-AF65-F5344CB8AC3E}">
        <p14:creationId xmlns:p14="http://schemas.microsoft.com/office/powerpoint/2010/main" val="3474240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F650-B6A1-A48B-A106-5CC9FC35A1E6}"/>
              </a:ext>
            </a:extLst>
          </p:cNvPr>
          <p:cNvSpPr>
            <a:spLocks noGrp="1"/>
          </p:cNvSpPr>
          <p:nvPr>
            <p:ph type="title"/>
          </p:nvPr>
        </p:nvSpPr>
        <p:spPr/>
        <p:txBody>
          <a:bodyPr>
            <a:normAutofit/>
          </a:bodyPr>
          <a:lstStyle/>
          <a:p>
            <a:r>
              <a:rPr lang="en-US" sz="5400" dirty="0"/>
              <a:t>Thank you!</a:t>
            </a:r>
          </a:p>
        </p:txBody>
      </p:sp>
      <p:pic>
        <p:nvPicPr>
          <p:cNvPr id="1026" name="Picture 2" descr="Click to home">
            <a:extLst>
              <a:ext uri="{FF2B5EF4-FFF2-40B4-BE49-F238E27FC236}">
                <a16:creationId xmlns:a16="http://schemas.microsoft.com/office/drawing/2014/main" id="{E6563F5C-5F55-770A-4DDD-4F1B909001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6107" y="2357238"/>
            <a:ext cx="5150734" cy="240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904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0D38-685D-437C-3DE6-95B38E553EEE}"/>
              </a:ext>
            </a:extLst>
          </p:cNvPr>
          <p:cNvSpPr>
            <a:spLocks noGrp="1"/>
          </p:cNvSpPr>
          <p:nvPr>
            <p:ph type="title"/>
          </p:nvPr>
        </p:nvSpPr>
        <p:spPr>
          <a:xfrm>
            <a:off x="1141412" y="618518"/>
            <a:ext cx="9990137" cy="1478570"/>
          </a:xfrm>
        </p:spPr>
        <p:txBody>
          <a:bodyPr/>
          <a:lstStyle/>
          <a:p>
            <a:r>
              <a:rPr lang="en-US" dirty="0">
                <a:effectLst/>
              </a:rPr>
              <a:t>safety concerns </a:t>
            </a:r>
            <a:br>
              <a:rPr lang="en-US" dirty="0">
                <a:effectLst/>
              </a:rPr>
            </a:br>
            <a:r>
              <a:rPr lang="en-US" dirty="0">
                <a:effectLst/>
              </a:rPr>
              <a:t>for electric equipment &amp; Vehicles</a:t>
            </a:r>
            <a:endParaRPr lang="en-US" dirty="0"/>
          </a:p>
        </p:txBody>
      </p:sp>
      <p:sp>
        <p:nvSpPr>
          <p:cNvPr id="3" name="Content Placeholder 2">
            <a:extLst>
              <a:ext uri="{FF2B5EF4-FFF2-40B4-BE49-F238E27FC236}">
                <a16:creationId xmlns:a16="http://schemas.microsoft.com/office/drawing/2014/main" id="{E0275809-9C0F-997B-0D66-42A7CCAB4796}"/>
              </a:ext>
            </a:extLst>
          </p:cNvPr>
          <p:cNvSpPr>
            <a:spLocks noGrp="1"/>
          </p:cNvSpPr>
          <p:nvPr>
            <p:ph idx="1"/>
          </p:nvPr>
        </p:nvSpPr>
        <p:spPr>
          <a:xfrm>
            <a:off x="1141412" y="2012950"/>
            <a:ext cx="9905999" cy="3778251"/>
          </a:xfrm>
        </p:spPr>
        <p:txBody>
          <a:bodyPr/>
          <a:lstStyle/>
          <a:p>
            <a:r>
              <a:rPr lang="en-US" dirty="0"/>
              <a:t>Electrical hazards</a:t>
            </a:r>
          </a:p>
          <a:p>
            <a:r>
              <a:rPr lang="en-US" dirty="0"/>
              <a:t>Battery and fire safety</a:t>
            </a:r>
          </a:p>
          <a:p>
            <a:r>
              <a:rPr lang="en-US" dirty="0"/>
              <a:t>Reduced hazards when switching from gas equipment and vehicles</a:t>
            </a:r>
          </a:p>
          <a:p>
            <a:r>
              <a:rPr lang="en-US" dirty="0"/>
              <a:t>Ensuring a safe transition</a:t>
            </a:r>
          </a:p>
          <a:p>
            <a:r>
              <a:rPr lang="en-US" dirty="0"/>
              <a:t>Special considerations for fleet vehicles and management</a:t>
            </a:r>
          </a:p>
        </p:txBody>
      </p:sp>
    </p:spTree>
    <p:extLst>
      <p:ext uri="{BB962C8B-B14F-4D97-AF65-F5344CB8AC3E}">
        <p14:creationId xmlns:p14="http://schemas.microsoft.com/office/powerpoint/2010/main" val="386196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9793-4E8C-183D-88B1-982D74DAC3F2}"/>
              </a:ext>
            </a:extLst>
          </p:cNvPr>
          <p:cNvSpPr>
            <a:spLocks noGrp="1"/>
          </p:cNvSpPr>
          <p:nvPr>
            <p:ph type="title"/>
          </p:nvPr>
        </p:nvSpPr>
        <p:spPr/>
        <p:txBody>
          <a:bodyPr/>
          <a:lstStyle/>
          <a:p>
            <a:r>
              <a:rPr lang="en-US" dirty="0"/>
              <a:t>Unique Risks </a:t>
            </a:r>
          </a:p>
        </p:txBody>
      </p:sp>
      <p:sp>
        <p:nvSpPr>
          <p:cNvPr id="3" name="Content Placeholder 2">
            <a:extLst>
              <a:ext uri="{FF2B5EF4-FFF2-40B4-BE49-F238E27FC236}">
                <a16:creationId xmlns:a16="http://schemas.microsoft.com/office/drawing/2014/main" id="{6DE12121-6E2C-4823-7A99-15ABF9733015}"/>
              </a:ext>
            </a:extLst>
          </p:cNvPr>
          <p:cNvSpPr>
            <a:spLocks noGrp="1"/>
          </p:cNvSpPr>
          <p:nvPr>
            <p:ph idx="1"/>
          </p:nvPr>
        </p:nvSpPr>
        <p:spPr>
          <a:xfrm>
            <a:off x="1655762" y="2198687"/>
            <a:ext cx="9905999" cy="3541714"/>
          </a:xfrm>
        </p:spPr>
        <p:txBody>
          <a:bodyPr/>
          <a:lstStyle/>
          <a:p>
            <a:r>
              <a:rPr lang="en-US" sz="2800" dirty="0"/>
              <a:t>Fire Risk</a:t>
            </a:r>
          </a:p>
          <a:p>
            <a:r>
              <a:rPr lang="en-US" sz="2800" dirty="0"/>
              <a:t>Battery Safety</a:t>
            </a:r>
          </a:p>
          <a:p>
            <a:r>
              <a:rPr lang="en-US" sz="2800" dirty="0"/>
              <a:t>Segregation of assets </a:t>
            </a:r>
          </a:p>
          <a:p>
            <a:pPr marL="0" indent="0">
              <a:buNone/>
            </a:pPr>
            <a:endParaRPr lang="en-US" dirty="0"/>
          </a:p>
        </p:txBody>
      </p:sp>
    </p:spTree>
    <p:extLst>
      <p:ext uri="{BB962C8B-B14F-4D97-AF65-F5344CB8AC3E}">
        <p14:creationId xmlns:p14="http://schemas.microsoft.com/office/powerpoint/2010/main" val="163409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99E876-24C4-455F-6424-03CDD94D22AD}"/>
              </a:ext>
            </a:extLst>
          </p:cNvPr>
          <p:cNvPicPr>
            <a:picLocks noGrp="1" noChangeAspect="1"/>
          </p:cNvPicPr>
          <p:nvPr>
            <p:ph idx="1"/>
          </p:nvPr>
        </p:nvPicPr>
        <p:blipFill>
          <a:blip r:embed="rId2"/>
          <a:stretch>
            <a:fillRect/>
          </a:stretch>
        </p:blipFill>
        <p:spPr>
          <a:xfrm>
            <a:off x="2714932" y="105683"/>
            <a:ext cx="6762135" cy="6508556"/>
          </a:xfrm>
          <a:prstGeom prst="rect">
            <a:avLst/>
          </a:prstGeom>
        </p:spPr>
      </p:pic>
    </p:spTree>
    <p:extLst>
      <p:ext uri="{BB962C8B-B14F-4D97-AF65-F5344CB8AC3E}">
        <p14:creationId xmlns:p14="http://schemas.microsoft.com/office/powerpoint/2010/main" val="1235524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C4C5-3A75-A82E-2D66-20E941364503}"/>
              </a:ext>
            </a:extLst>
          </p:cNvPr>
          <p:cNvSpPr>
            <a:spLocks noGrp="1"/>
          </p:cNvSpPr>
          <p:nvPr>
            <p:ph type="title"/>
          </p:nvPr>
        </p:nvSpPr>
        <p:spPr>
          <a:xfrm>
            <a:off x="1090613" y="402618"/>
            <a:ext cx="9905998" cy="1478570"/>
          </a:xfrm>
        </p:spPr>
        <p:txBody>
          <a:bodyPr/>
          <a:lstStyle/>
          <a:p>
            <a:r>
              <a:rPr lang="en-US" dirty="0"/>
              <a:t>Battery Safety </a:t>
            </a:r>
          </a:p>
        </p:txBody>
      </p:sp>
      <p:sp>
        <p:nvSpPr>
          <p:cNvPr id="3" name="Content Placeholder 2">
            <a:extLst>
              <a:ext uri="{FF2B5EF4-FFF2-40B4-BE49-F238E27FC236}">
                <a16:creationId xmlns:a16="http://schemas.microsoft.com/office/drawing/2014/main" id="{A8052B59-D40B-9682-A932-CBB074B937DD}"/>
              </a:ext>
            </a:extLst>
          </p:cNvPr>
          <p:cNvSpPr>
            <a:spLocks noGrp="1"/>
          </p:cNvSpPr>
          <p:nvPr>
            <p:ph idx="1"/>
          </p:nvPr>
        </p:nvSpPr>
        <p:spPr>
          <a:xfrm>
            <a:off x="1141412" y="1621766"/>
            <a:ext cx="9905999" cy="4477109"/>
          </a:xfrm>
        </p:spPr>
        <p:txBody>
          <a:bodyPr>
            <a:normAutofit lnSpcReduction="10000"/>
          </a:bodyPr>
          <a:lstStyle/>
          <a:p>
            <a:pPr marL="0" indent="0">
              <a:buNone/>
            </a:pPr>
            <a:r>
              <a:rPr lang="en-US" dirty="0"/>
              <a:t>Li-ion batteries, and the things they power, are the safest technologies available today if used with proper safety protocols</a:t>
            </a:r>
          </a:p>
          <a:p>
            <a:pPr marL="0" indent="0">
              <a:buNone/>
            </a:pPr>
            <a:r>
              <a:rPr lang="en-US" dirty="0"/>
              <a:t>Consumers and users are often lost in the jargon of thermal runaway, spontaneous ignition, battery management system, and find themselves in a quagmire of ambiguity around facts, figures, science and commercial interests which impacts decision making</a:t>
            </a:r>
          </a:p>
          <a:p>
            <a:pPr marL="0" indent="0">
              <a:buNone/>
            </a:pPr>
            <a:r>
              <a:rPr lang="en-US" dirty="0"/>
              <a:t>As with any new technology, it is important that best practices and safety standards the deployment and use of the right combination of battery chemistry, cell design and battery management system to minimize risks of such incidents</a:t>
            </a:r>
          </a:p>
        </p:txBody>
      </p:sp>
    </p:spTree>
    <p:extLst>
      <p:ext uri="{BB962C8B-B14F-4D97-AF65-F5344CB8AC3E}">
        <p14:creationId xmlns:p14="http://schemas.microsoft.com/office/powerpoint/2010/main" val="191499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BB93-FD3B-21AD-D358-25F86BD6BE67}"/>
              </a:ext>
            </a:extLst>
          </p:cNvPr>
          <p:cNvSpPr>
            <a:spLocks noGrp="1"/>
          </p:cNvSpPr>
          <p:nvPr>
            <p:ph type="title"/>
          </p:nvPr>
        </p:nvSpPr>
        <p:spPr/>
        <p:txBody>
          <a:bodyPr/>
          <a:lstStyle/>
          <a:p>
            <a:r>
              <a:rPr lang="en-US" b="1" dirty="0"/>
              <a:t>Lithium-ion battery hazards</a:t>
            </a:r>
            <a:br>
              <a:rPr lang="en-US" b="1" dirty="0"/>
            </a:br>
            <a:endParaRPr lang="en-US" dirty="0"/>
          </a:p>
        </p:txBody>
      </p:sp>
      <p:sp>
        <p:nvSpPr>
          <p:cNvPr id="3" name="Content Placeholder 2">
            <a:extLst>
              <a:ext uri="{FF2B5EF4-FFF2-40B4-BE49-F238E27FC236}">
                <a16:creationId xmlns:a16="http://schemas.microsoft.com/office/drawing/2014/main" id="{E2B736D1-CD6A-BA47-0432-00596821D9E2}"/>
              </a:ext>
            </a:extLst>
          </p:cNvPr>
          <p:cNvSpPr>
            <a:spLocks noGrp="1"/>
          </p:cNvSpPr>
          <p:nvPr>
            <p:ph idx="1"/>
          </p:nvPr>
        </p:nvSpPr>
        <p:spPr>
          <a:xfrm>
            <a:off x="1141412" y="1517650"/>
            <a:ext cx="9905999" cy="4273551"/>
          </a:xfrm>
        </p:spPr>
        <p:txBody>
          <a:bodyPr>
            <a:normAutofit fontScale="70000" lnSpcReduction="20000"/>
          </a:bodyPr>
          <a:lstStyle/>
          <a:p>
            <a:pPr marL="0" indent="0">
              <a:buNone/>
            </a:pPr>
            <a:r>
              <a:rPr lang="en-US" b="1" dirty="0">
                <a:solidFill>
                  <a:srgbClr val="FF0000"/>
                </a:solidFill>
              </a:rPr>
              <a:t>Flammable</a:t>
            </a:r>
          </a:p>
          <a:p>
            <a:r>
              <a:rPr lang="en-US" dirty="0"/>
              <a:t>Lithium is an alkali metal that reacts with water. To prevent a reaction with moisture in ambient air, it must be encased in a compatible substance such as oil. Lithium is flammable and can spontaneously ignite. However, lithium compounds in Li-Ion batteries differ from pure lithium metal and tend to be more stable.</a:t>
            </a:r>
          </a:p>
          <a:p>
            <a:pPr marL="0" indent="0">
              <a:buNone/>
            </a:pPr>
            <a:r>
              <a:rPr lang="en-US" b="1" dirty="0">
                <a:solidFill>
                  <a:srgbClr val="FF0000"/>
                </a:solidFill>
              </a:rPr>
              <a:t>Health hazard</a:t>
            </a:r>
          </a:p>
          <a:p>
            <a:r>
              <a:rPr lang="en-US" dirty="0"/>
              <a:t>Most incidents with lithium batteries happen when the battery’s shell is damaged, and the lithium is exposed to air/moisture. As mentioned above, lithium compounds in Li-Ion batteries tend to be more stable, though they can still be corrosive, irritating, or toxic, depending on the exact chemistry of your battery.</a:t>
            </a:r>
          </a:p>
          <a:p>
            <a:pPr marL="0" indent="0">
              <a:buNone/>
            </a:pPr>
            <a:r>
              <a:rPr lang="en-US" b="1" dirty="0">
                <a:solidFill>
                  <a:srgbClr val="FF0000"/>
                </a:solidFill>
              </a:rPr>
              <a:t>High voltage</a:t>
            </a:r>
          </a:p>
          <a:p>
            <a:r>
              <a:rPr lang="en-US" dirty="0"/>
              <a:t>Short circuits and electrical shock can cause injury, blindness, death, and damage equipment permanently. They can cause excess heat, fire, and arcing – where energy ‘jumps’ through the air to a nearby conductive material. This is especially dangerous with batteries that supply continuous strong currents.</a:t>
            </a:r>
          </a:p>
          <a:p>
            <a:endParaRPr lang="en-US" dirty="0"/>
          </a:p>
        </p:txBody>
      </p:sp>
    </p:spTree>
    <p:extLst>
      <p:ext uri="{BB962C8B-B14F-4D97-AF65-F5344CB8AC3E}">
        <p14:creationId xmlns:p14="http://schemas.microsoft.com/office/powerpoint/2010/main" val="17454582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Lexipol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xipol Template" id="{5DBE99DB-B5EE-40DC-B9D1-698FC9AAF962}" vid="{BCD0A036-1E15-4D83-B9D7-09F7721676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b0b098300f41492892dd957f83ef29e9">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888f201308f671ab26710fd958229ca5"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396B3E-0BC7-4ABC-80F3-E2C4B0B30D16}">
  <ds:schemaRefs>
    <ds:schemaRef ds:uri="http://schemas.microsoft.com/office/2006/metadata/properties"/>
    <ds:schemaRef ds:uri="http://schemas.microsoft.com/office/infopath/2007/PartnerControls"/>
    <ds:schemaRef ds:uri="3311db4f-c83e-4f19-9b1a-85740e60a0ff"/>
    <ds:schemaRef ds:uri="d3176b68-ad26-48d2-8a37-5330accca0f9"/>
    <ds:schemaRef ds:uri="http://schemas.microsoft.com/sharepoint/v3"/>
  </ds:schemaRefs>
</ds:datastoreItem>
</file>

<file path=customXml/itemProps2.xml><?xml version="1.0" encoding="utf-8"?>
<ds:datastoreItem xmlns:ds="http://schemas.openxmlformats.org/officeDocument/2006/customXml" ds:itemID="{6BCE8333-06F5-4C85-86D8-A1BC5A9ACDAE}">
  <ds:schemaRefs>
    <ds:schemaRef ds:uri="http://schemas.microsoft.com/sharepoint/v3/contenttype/forms"/>
  </ds:schemaRefs>
</ds:datastoreItem>
</file>

<file path=customXml/itemProps3.xml><?xml version="1.0" encoding="utf-8"?>
<ds:datastoreItem xmlns:ds="http://schemas.openxmlformats.org/officeDocument/2006/customXml" ds:itemID="{3D311EC0-84BC-4DE4-8656-40DDB6757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TM04033919[[fn=Circuit]]</Template>
  <TotalTime>794</TotalTime>
  <Words>2515</Words>
  <Application>Microsoft Office PowerPoint</Application>
  <PresentationFormat>Widescreen</PresentationFormat>
  <Paragraphs>180</Paragraphs>
  <Slides>41</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Aptos</vt:lpstr>
      <vt:lpstr>Arial</vt:lpstr>
      <vt:lpstr>Calibri</vt:lpstr>
      <vt:lpstr>Google Sans</vt:lpstr>
      <vt:lpstr>Roboto</vt:lpstr>
      <vt:lpstr>Tw Cen MT</vt:lpstr>
      <vt:lpstr>Circuit</vt:lpstr>
      <vt:lpstr>Lexipol Template</vt:lpstr>
      <vt:lpstr>PowerPoint Presentation</vt:lpstr>
      <vt:lpstr>Transitioning to an Electric Future</vt:lpstr>
      <vt:lpstr>Introduction </vt:lpstr>
      <vt:lpstr>Change is always Happening</vt:lpstr>
      <vt:lpstr>safety concerns  for electric equipment &amp; Vehicles</vt:lpstr>
      <vt:lpstr>Unique Risks </vt:lpstr>
      <vt:lpstr>PowerPoint Presentation</vt:lpstr>
      <vt:lpstr>Battery Safety </vt:lpstr>
      <vt:lpstr>Lithium-ion battery hazards </vt:lpstr>
      <vt:lpstr>Before working with Batteries</vt:lpstr>
      <vt:lpstr>Current Battery Safety Challenges</vt:lpstr>
      <vt:lpstr>Not a Chew toy</vt:lpstr>
      <vt:lpstr>Simple Math</vt:lpstr>
      <vt:lpstr>PowerPoint Presentation</vt:lpstr>
      <vt:lpstr>Charging Batteries</vt:lpstr>
      <vt:lpstr>Close to Home</vt:lpstr>
      <vt:lpstr>Storing Batteries</vt:lpstr>
      <vt:lpstr>Disposing of Batteries</vt:lpstr>
      <vt:lpstr>Stop using the device or battery</vt:lpstr>
      <vt:lpstr>Establishing Charging Needs and Options </vt:lpstr>
      <vt:lpstr>Installing Infrastructure</vt:lpstr>
      <vt:lpstr>Working with Your Utility</vt:lpstr>
      <vt:lpstr>Determining Charging Site Location </vt:lpstr>
      <vt:lpstr>Project Planning</vt:lpstr>
      <vt:lpstr>Implementation and Training </vt:lpstr>
      <vt:lpstr>EV Fire Risks and Challenges</vt:lpstr>
      <vt:lpstr>Impact on Local Governments</vt:lpstr>
      <vt:lpstr>Electric Vehicles for Fleets</vt:lpstr>
      <vt:lpstr>Fleet Benefits </vt:lpstr>
      <vt:lpstr>Lower Costs</vt:lpstr>
      <vt:lpstr>Performance</vt:lpstr>
      <vt:lpstr>Reduced Maintenance</vt:lpstr>
      <vt:lpstr>Flexibility </vt:lpstr>
      <vt:lpstr>Selecting Fleet EVs</vt:lpstr>
      <vt:lpstr>Driving Duties/Requirements</vt:lpstr>
      <vt:lpstr>Cost Considerations</vt:lpstr>
      <vt:lpstr>Vehicle Selection</vt:lpstr>
      <vt:lpstr>Vehicle Selection</vt:lpstr>
      <vt:lpstr>Resources</vt:lpstr>
      <vt:lpstr>Questions?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Larry Bohlen</dc:creator>
  <cp:lastModifiedBy>Erin Peterson</cp:lastModifiedBy>
  <cp:revision>2</cp:revision>
  <dcterms:created xsi:type="dcterms:W3CDTF">2024-03-14T15:31:52Z</dcterms:created>
  <dcterms:modified xsi:type="dcterms:W3CDTF">2025-10-23T21:18:02Z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