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6" r:id="rId5"/>
  </p:sldMasterIdLst>
  <p:notesMasterIdLst>
    <p:notesMasterId r:id="rId48"/>
  </p:notesMasterIdLst>
  <p:sldIdLst>
    <p:sldId id="294" r:id="rId6"/>
    <p:sldId id="256" r:id="rId7"/>
    <p:sldId id="425" r:id="rId8"/>
    <p:sldId id="384" r:id="rId9"/>
    <p:sldId id="431" r:id="rId10"/>
    <p:sldId id="388" r:id="rId11"/>
    <p:sldId id="389" r:id="rId12"/>
    <p:sldId id="391" r:id="rId13"/>
    <p:sldId id="392" r:id="rId14"/>
    <p:sldId id="393" r:id="rId15"/>
    <p:sldId id="416" r:id="rId16"/>
    <p:sldId id="395" r:id="rId17"/>
    <p:sldId id="364" r:id="rId18"/>
    <p:sldId id="432" r:id="rId19"/>
    <p:sldId id="433" r:id="rId20"/>
    <p:sldId id="417" r:id="rId21"/>
    <p:sldId id="394" r:id="rId22"/>
    <p:sldId id="397" r:id="rId23"/>
    <p:sldId id="400" r:id="rId24"/>
    <p:sldId id="399" r:id="rId25"/>
    <p:sldId id="421" r:id="rId26"/>
    <p:sldId id="369" r:id="rId27"/>
    <p:sldId id="405" r:id="rId28"/>
    <p:sldId id="414" r:id="rId29"/>
    <p:sldId id="366" r:id="rId30"/>
    <p:sldId id="422" r:id="rId31"/>
    <p:sldId id="402" r:id="rId32"/>
    <p:sldId id="427" r:id="rId33"/>
    <p:sldId id="423" r:id="rId34"/>
    <p:sldId id="406" r:id="rId35"/>
    <p:sldId id="424" r:id="rId36"/>
    <p:sldId id="407" r:id="rId37"/>
    <p:sldId id="428" r:id="rId38"/>
    <p:sldId id="429" r:id="rId39"/>
    <p:sldId id="410" r:id="rId40"/>
    <p:sldId id="409" r:id="rId41"/>
    <p:sldId id="436" r:id="rId42"/>
    <p:sldId id="430" r:id="rId43"/>
    <p:sldId id="437" r:id="rId44"/>
    <p:sldId id="418" r:id="rId45"/>
    <p:sldId id="435" r:id="rId46"/>
    <p:sldId id="328" r:id="rId47"/>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B66D9-81E9-4509-87EA-0383DBC74EA5}" v="5" dt="2025-10-23T20:40:05.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4660"/>
  </p:normalViewPr>
  <p:slideViewPr>
    <p:cSldViewPr snapToGrid="0">
      <p:cViewPr varScale="1">
        <p:scale>
          <a:sx n="102" d="100"/>
          <a:sy n="102" d="100"/>
        </p:scale>
        <p:origin x="63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Peterson" userId="f7db407f-204f-45df-b879-31dfe1434a51" providerId="ADAL" clId="{1CDB0469-A65D-4EBB-91F1-537C7FB46BB0}"/>
    <pc:docChg chg="addSld modSld">
      <pc:chgData name="Erin Peterson" userId="f7db407f-204f-45df-b879-31dfe1434a51" providerId="ADAL" clId="{1CDB0469-A65D-4EBB-91F1-537C7FB46BB0}" dt="2025-10-23T21:23:19.710" v="30" actId="20577"/>
      <pc:docMkLst>
        <pc:docMk/>
      </pc:docMkLst>
      <pc:sldChg chg="addSp modSp">
        <pc:chgData name="Erin Peterson" userId="f7db407f-204f-45df-b879-31dfe1434a51" providerId="ADAL" clId="{1CDB0469-A65D-4EBB-91F1-537C7FB46BB0}" dt="2025-10-23T20:39:50.720" v="1"/>
        <pc:sldMkLst>
          <pc:docMk/>
          <pc:sldMk cId="2259308896" sldId="256"/>
        </pc:sldMkLst>
        <pc:spChg chg="add mod">
          <ac:chgData name="Erin Peterson" userId="f7db407f-204f-45df-b879-31dfe1434a51" providerId="ADAL" clId="{1CDB0469-A65D-4EBB-91F1-537C7FB46BB0}" dt="2025-10-23T20:39:43.139" v="0"/>
          <ac:spMkLst>
            <pc:docMk/>
            <pc:sldMk cId="2259308896" sldId="256"/>
            <ac:spMk id="2" creationId="{F567A27F-530E-2B16-C6B6-69F9ACD5267E}"/>
          </ac:spMkLst>
        </pc:spChg>
        <pc:spChg chg="add mod">
          <ac:chgData name="Erin Peterson" userId="f7db407f-204f-45df-b879-31dfe1434a51" providerId="ADAL" clId="{1CDB0469-A65D-4EBB-91F1-537C7FB46BB0}" dt="2025-10-23T20:39:50.720" v="1"/>
          <ac:spMkLst>
            <pc:docMk/>
            <pc:sldMk cId="2259308896" sldId="256"/>
            <ac:spMk id="5" creationId="{FFEF17C6-C527-7401-286E-6FDDBC194DF3}"/>
          </ac:spMkLst>
        </pc:spChg>
      </pc:sldChg>
      <pc:sldChg chg="modSp add mod">
        <pc:chgData name="Erin Peterson" userId="f7db407f-204f-45df-b879-31dfe1434a51" providerId="ADAL" clId="{1CDB0469-A65D-4EBB-91F1-537C7FB46BB0}" dt="2025-10-23T20:43:51.812" v="26" actId="20577"/>
        <pc:sldMkLst>
          <pc:docMk/>
          <pc:sldMk cId="1917002916" sldId="294"/>
        </pc:sldMkLst>
        <pc:spChg chg="mod">
          <ac:chgData name="Erin Peterson" userId="f7db407f-204f-45df-b879-31dfe1434a51" providerId="ADAL" clId="{1CDB0469-A65D-4EBB-91F1-537C7FB46BB0}" dt="2025-10-23T20:43:51.812" v="26" actId="20577"/>
          <ac:spMkLst>
            <pc:docMk/>
            <pc:sldMk cId="1917002916" sldId="294"/>
            <ac:spMk id="2" creationId="{33CE1731-DF73-F13D-7DE0-8E7DBBC8025D}"/>
          </ac:spMkLst>
        </pc:spChg>
        <pc:spChg chg="mod">
          <ac:chgData name="Erin Peterson" userId="f7db407f-204f-45df-b879-31dfe1434a51" providerId="ADAL" clId="{1CDB0469-A65D-4EBB-91F1-537C7FB46BB0}" dt="2025-10-23T20:40:35.039" v="14" actId="20577"/>
          <ac:spMkLst>
            <pc:docMk/>
            <pc:sldMk cId="1917002916" sldId="294"/>
            <ac:spMk id="5" creationId="{C3B109B3-35BF-CC49-8961-A8E00F6581D8}"/>
          </ac:spMkLst>
        </pc:spChg>
      </pc:sldChg>
      <pc:sldChg chg="modSp mod">
        <pc:chgData name="Erin Peterson" userId="f7db407f-204f-45df-b879-31dfe1434a51" providerId="ADAL" clId="{1CDB0469-A65D-4EBB-91F1-537C7FB46BB0}" dt="2025-10-23T21:23:19.710" v="30" actId="20577"/>
        <pc:sldMkLst>
          <pc:docMk/>
          <pc:sldMk cId="3222400547" sldId="435"/>
        </pc:sldMkLst>
        <pc:graphicFrameChg chg="modGraphic">
          <ac:chgData name="Erin Peterson" userId="f7db407f-204f-45df-b879-31dfe1434a51" providerId="ADAL" clId="{1CDB0469-A65D-4EBB-91F1-537C7FB46BB0}" dt="2025-10-23T21:23:19.710" v="30" actId="20577"/>
          <ac:graphicFrameMkLst>
            <pc:docMk/>
            <pc:sldMk cId="3222400547" sldId="435"/>
            <ac:graphicFrameMk id="5" creationId="{816F8F09-C53A-385E-9187-D72082AEAE9E}"/>
          </ac:graphicFrameMkLst>
        </pc:graphicFrameChg>
      </pc:sldChg>
    </pc:docChg>
  </pc:docChgLst>
  <pc:docChgLst>
    <pc:chgData name="Jessica Conner" userId="6775215d-e217-420f-9e27-1a56ce7942b4" providerId="ADAL" clId="{DD48AE43-52EC-483C-BE13-9E2CE6504F1B}"/>
    <pc:docChg chg="undo custSel addSld delSld modSld sldOrd">
      <pc:chgData name="Jessica Conner" userId="6775215d-e217-420f-9e27-1a56ce7942b4" providerId="ADAL" clId="{DD48AE43-52EC-483C-BE13-9E2CE6504F1B}" dt="2025-10-17T20:09:05.701" v="16934" actId="1076"/>
      <pc:docMkLst>
        <pc:docMk/>
      </pc:docMkLst>
      <pc:sldChg chg="modSp mod">
        <pc:chgData name="Jessica Conner" userId="6775215d-e217-420f-9e27-1a56ce7942b4" providerId="ADAL" clId="{DD48AE43-52EC-483C-BE13-9E2CE6504F1B}" dt="2025-10-17T16:57:21.714" v="11800" actId="20577"/>
        <pc:sldMkLst>
          <pc:docMk/>
          <pc:sldMk cId="2259308896" sldId="256"/>
        </pc:sldMkLst>
        <pc:spChg chg="mod">
          <ac:chgData name="Jessica Conner" userId="6775215d-e217-420f-9e27-1a56ce7942b4" providerId="ADAL" clId="{DD48AE43-52EC-483C-BE13-9E2CE6504F1B}" dt="2025-10-17T16:57:21.714" v="11800" actId="20577"/>
          <ac:spMkLst>
            <pc:docMk/>
            <pc:sldMk cId="2259308896" sldId="256"/>
            <ac:spMk id="7" creationId="{9F2C22DB-2219-BED1-797E-94B194662D58}"/>
          </ac:spMkLst>
        </pc:spChg>
      </pc:sldChg>
      <pc:sldChg chg="addSp delSp modSp mod ord modAnim">
        <pc:chgData name="Jessica Conner" userId="6775215d-e217-420f-9e27-1a56ce7942b4" providerId="ADAL" clId="{DD48AE43-52EC-483C-BE13-9E2CE6504F1B}" dt="2025-10-17T18:36:03.170" v="16179"/>
        <pc:sldMkLst>
          <pc:docMk/>
          <pc:sldMk cId="2631162105" sldId="364"/>
        </pc:sldMkLst>
        <pc:spChg chg="add mod">
          <ac:chgData name="Jessica Conner" userId="6775215d-e217-420f-9e27-1a56ce7942b4" providerId="ADAL" clId="{DD48AE43-52EC-483C-BE13-9E2CE6504F1B}" dt="2025-10-13T18:41:44.855" v="4801" actId="14100"/>
          <ac:spMkLst>
            <pc:docMk/>
            <pc:sldMk cId="2631162105" sldId="364"/>
            <ac:spMk id="7" creationId="{2828ED50-E1F6-EFE3-DF7E-1FA0695FCA9E}"/>
          </ac:spMkLst>
        </pc:spChg>
        <pc:spChg chg="add mod">
          <ac:chgData name="Jessica Conner" userId="6775215d-e217-420f-9e27-1a56ce7942b4" providerId="ADAL" clId="{DD48AE43-52EC-483C-BE13-9E2CE6504F1B}" dt="2025-10-13T18:41:36.142" v="4799" actId="255"/>
          <ac:spMkLst>
            <pc:docMk/>
            <pc:sldMk cId="2631162105" sldId="364"/>
            <ac:spMk id="9" creationId="{846846E5-9D94-B92F-51F9-F0E83F84FAF4}"/>
          </ac:spMkLst>
        </pc:spChg>
        <pc:spChg chg="mod">
          <ac:chgData name="Jessica Conner" userId="6775215d-e217-420f-9e27-1a56ce7942b4" providerId="ADAL" clId="{DD48AE43-52EC-483C-BE13-9E2CE6504F1B}" dt="2025-10-17T17:46:10.627" v="14491" actId="255"/>
          <ac:spMkLst>
            <pc:docMk/>
            <pc:sldMk cId="2631162105" sldId="364"/>
            <ac:spMk id="15" creationId="{964B0E47-7532-3754-D778-8F1D07C08E21}"/>
          </ac:spMkLst>
        </pc:spChg>
        <pc:spChg chg="mod">
          <ac:chgData name="Jessica Conner" userId="6775215d-e217-420f-9e27-1a56ce7942b4" providerId="ADAL" clId="{DD48AE43-52EC-483C-BE13-9E2CE6504F1B}" dt="2025-10-17T17:45:59.399" v="14488" actId="255"/>
          <ac:spMkLst>
            <pc:docMk/>
            <pc:sldMk cId="2631162105" sldId="364"/>
            <ac:spMk id="16" creationId="{755A529F-7CDA-E078-A391-A319C5A3CFBA}"/>
          </ac:spMkLst>
        </pc:spChg>
        <pc:spChg chg="mod">
          <ac:chgData name="Jessica Conner" userId="6775215d-e217-420f-9e27-1a56ce7942b4" providerId="ADAL" clId="{DD48AE43-52EC-483C-BE13-9E2CE6504F1B}" dt="2025-10-17T17:46:24.559" v="14508" actId="20577"/>
          <ac:spMkLst>
            <pc:docMk/>
            <pc:sldMk cId="2631162105" sldId="364"/>
            <ac:spMk id="17" creationId="{E6DF7E14-3444-129C-DD97-043220511A91}"/>
          </ac:spMkLst>
        </pc:spChg>
        <pc:picChg chg="mod">
          <ac:chgData name="Jessica Conner" userId="6775215d-e217-420f-9e27-1a56ce7942b4" providerId="ADAL" clId="{DD48AE43-52EC-483C-BE13-9E2CE6504F1B}" dt="2025-10-13T18:26:21.446" v="4680" actId="14100"/>
          <ac:picMkLst>
            <pc:docMk/>
            <pc:sldMk cId="2631162105" sldId="364"/>
            <ac:picMk id="2" creationId="{80072BAB-EFE1-DA8C-F064-554E8A64A34B}"/>
          </ac:picMkLst>
        </pc:picChg>
        <pc:picChg chg="mod">
          <ac:chgData name="Jessica Conner" userId="6775215d-e217-420f-9e27-1a56ce7942b4" providerId="ADAL" clId="{DD48AE43-52EC-483C-BE13-9E2CE6504F1B}" dt="2025-10-13T18:26:13.217" v="4676" actId="14100"/>
          <ac:picMkLst>
            <pc:docMk/>
            <pc:sldMk cId="2631162105" sldId="364"/>
            <ac:picMk id="3" creationId="{ED779F2E-1267-84DE-1A24-F3E3405CD504}"/>
          </ac:picMkLst>
        </pc:picChg>
        <pc:picChg chg="mod">
          <ac:chgData name="Jessica Conner" userId="6775215d-e217-420f-9e27-1a56ce7942b4" providerId="ADAL" clId="{DD48AE43-52EC-483C-BE13-9E2CE6504F1B}" dt="2025-10-13T18:46:08.672" v="4827" actId="14100"/>
          <ac:picMkLst>
            <pc:docMk/>
            <pc:sldMk cId="2631162105" sldId="364"/>
            <ac:picMk id="4" creationId="{E69F595C-273E-3D81-B8DD-848B4CB482CF}"/>
          </ac:picMkLst>
        </pc:picChg>
        <pc:picChg chg="mod">
          <ac:chgData name="Jessica Conner" userId="6775215d-e217-420f-9e27-1a56ce7942b4" providerId="ADAL" clId="{DD48AE43-52EC-483C-BE13-9E2CE6504F1B}" dt="2025-10-13T18:26:17.171" v="4677" actId="1076"/>
          <ac:picMkLst>
            <pc:docMk/>
            <pc:sldMk cId="2631162105" sldId="364"/>
            <ac:picMk id="10" creationId="{7382F727-E53A-2724-F240-40665C713114}"/>
          </ac:picMkLst>
        </pc:picChg>
        <pc:picChg chg="add mod">
          <ac:chgData name="Jessica Conner" userId="6775215d-e217-420f-9e27-1a56ce7942b4" providerId="ADAL" clId="{DD48AE43-52EC-483C-BE13-9E2CE6504F1B}" dt="2025-10-13T18:45:51.645" v="4824" actId="14100"/>
          <ac:picMkLst>
            <pc:docMk/>
            <pc:sldMk cId="2631162105" sldId="364"/>
            <ac:picMk id="11" creationId="{70667893-C1A1-9A40-C16C-C454A3D2EB1D}"/>
          </ac:picMkLst>
        </pc:picChg>
        <pc:picChg chg="mod">
          <ac:chgData name="Jessica Conner" userId="6775215d-e217-420f-9e27-1a56ce7942b4" providerId="ADAL" clId="{DD48AE43-52EC-483C-BE13-9E2CE6504F1B}" dt="2025-10-13T18:26:19.011" v="4678" actId="1076"/>
          <ac:picMkLst>
            <pc:docMk/>
            <pc:sldMk cId="2631162105" sldId="364"/>
            <ac:picMk id="12" creationId="{81C12D24-6E5C-43FB-23B1-1811B5FCAAB8}"/>
          </ac:picMkLst>
        </pc:picChg>
      </pc:sldChg>
      <pc:sldChg chg="addSp delSp modSp mod ord delAnim">
        <pc:chgData name="Jessica Conner" userId="6775215d-e217-420f-9e27-1a56ce7942b4" providerId="ADAL" clId="{DD48AE43-52EC-483C-BE13-9E2CE6504F1B}" dt="2025-10-17T18:40:14.419" v="16212" actId="123"/>
        <pc:sldMkLst>
          <pc:docMk/>
          <pc:sldMk cId="1569243520" sldId="366"/>
        </pc:sldMkLst>
        <pc:spChg chg="add mod">
          <ac:chgData name="Jessica Conner" userId="6775215d-e217-420f-9e27-1a56ce7942b4" providerId="ADAL" clId="{DD48AE43-52EC-483C-BE13-9E2CE6504F1B}" dt="2025-10-13T20:13:12.480" v="7320" actId="20577"/>
          <ac:spMkLst>
            <pc:docMk/>
            <pc:sldMk cId="1569243520" sldId="366"/>
            <ac:spMk id="4" creationId="{897EBC68-FED4-31FE-601A-5A1962699AB5}"/>
          </ac:spMkLst>
        </pc:spChg>
        <pc:spChg chg="mod">
          <ac:chgData name="Jessica Conner" userId="6775215d-e217-420f-9e27-1a56ce7942b4" providerId="ADAL" clId="{DD48AE43-52EC-483C-BE13-9E2CE6504F1B}" dt="2025-10-13T19:05:29.703" v="5083" actId="20577"/>
          <ac:spMkLst>
            <pc:docMk/>
            <pc:sldMk cId="1569243520" sldId="366"/>
            <ac:spMk id="5" creationId="{4DDF31FF-6A0A-C05D-C4D9-0173725CA167}"/>
          </ac:spMkLst>
        </pc:spChg>
        <pc:spChg chg="add mod">
          <ac:chgData name="Jessica Conner" userId="6775215d-e217-420f-9e27-1a56ce7942b4" providerId="ADAL" clId="{DD48AE43-52EC-483C-BE13-9E2CE6504F1B}" dt="2025-10-17T18:40:05.877" v="16211" actId="115"/>
          <ac:spMkLst>
            <pc:docMk/>
            <pc:sldMk cId="1569243520" sldId="366"/>
            <ac:spMk id="6" creationId="{2151D2F1-97FC-BB29-5105-713D7E271F6C}"/>
          </ac:spMkLst>
        </pc:spChg>
        <pc:spChg chg="add mod">
          <ac:chgData name="Jessica Conner" userId="6775215d-e217-420f-9e27-1a56ce7942b4" providerId="ADAL" clId="{DD48AE43-52EC-483C-BE13-9E2CE6504F1B}" dt="2025-10-17T18:40:14.419" v="16212" actId="123"/>
          <ac:spMkLst>
            <pc:docMk/>
            <pc:sldMk cId="1569243520" sldId="366"/>
            <ac:spMk id="7" creationId="{EB0C6939-D930-BF13-C10D-CF9FB3C121AF}"/>
          </ac:spMkLst>
        </pc:spChg>
        <pc:picChg chg="add mod">
          <ac:chgData name="Jessica Conner" userId="6775215d-e217-420f-9e27-1a56ce7942b4" providerId="ADAL" clId="{DD48AE43-52EC-483C-BE13-9E2CE6504F1B}" dt="2025-10-13T20:14:55.509" v="7331" actId="1076"/>
          <ac:picMkLst>
            <pc:docMk/>
            <pc:sldMk cId="1569243520" sldId="366"/>
            <ac:picMk id="5122" creationId="{028FEC6C-326A-F634-AA66-ED3AF1C28426}"/>
          </ac:picMkLst>
        </pc:picChg>
      </pc:sldChg>
      <pc:sldChg chg="modSp mod ord modAnim">
        <pc:chgData name="Jessica Conner" userId="6775215d-e217-420f-9e27-1a56ce7942b4" providerId="ADAL" clId="{DD48AE43-52EC-483C-BE13-9E2CE6504F1B}" dt="2025-10-17T18:36:49.283" v="16193"/>
        <pc:sldMkLst>
          <pc:docMk/>
          <pc:sldMk cId="1459005542" sldId="369"/>
        </pc:sldMkLst>
        <pc:spChg chg="mod">
          <ac:chgData name="Jessica Conner" userId="6775215d-e217-420f-9e27-1a56ce7942b4" providerId="ADAL" clId="{DD48AE43-52EC-483C-BE13-9E2CE6504F1B}" dt="2025-10-13T19:01:22.209" v="4929" actId="14100"/>
          <ac:spMkLst>
            <pc:docMk/>
            <pc:sldMk cId="1459005542" sldId="369"/>
            <ac:spMk id="5" creationId="{8CF1D647-C33E-974C-0F9F-F826722B388D}"/>
          </ac:spMkLst>
        </pc:spChg>
        <pc:picChg chg="mod">
          <ac:chgData name="Jessica Conner" userId="6775215d-e217-420f-9e27-1a56ce7942b4" providerId="ADAL" clId="{DD48AE43-52EC-483C-BE13-9E2CE6504F1B}" dt="2025-10-13T19:00:22.337" v="4893" actId="14100"/>
          <ac:picMkLst>
            <pc:docMk/>
            <pc:sldMk cId="1459005542" sldId="369"/>
            <ac:picMk id="6" creationId="{3E485EF6-6D6D-462F-98B2-BF0E189E7698}"/>
          </ac:picMkLst>
        </pc:picChg>
        <pc:picChg chg="mod">
          <ac:chgData name="Jessica Conner" userId="6775215d-e217-420f-9e27-1a56ce7942b4" providerId="ADAL" clId="{DD48AE43-52EC-483C-BE13-9E2CE6504F1B}" dt="2025-10-13T19:00:17.638" v="4892" actId="14100"/>
          <ac:picMkLst>
            <pc:docMk/>
            <pc:sldMk cId="1459005542" sldId="369"/>
            <ac:picMk id="7" creationId="{7883E428-758F-83ED-C32E-8AA248EAB7BC}"/>
          </ac:picMkLst>
        </pc:picChg>
      </pc:sldChg>
      <pc:sldChg chg="addSp delSp modSp mod ord modClrScheme chgLayout">
        <pc:chgData name="Jessica Conner" userId="6775215d-e217-420f-9e27-1a56ce7942b4" providerId="ADAL" clId="{DD48AE43-52EC-483C-BE13-9E2CE6504F1B}" dt="2025-10-17T18:31:11.442" v="16154" actId="20577"/>
        <pc:sldMkLst>
          <pc:docMk/>
          <pc:sldMk cId="3330184550" sldId="384"/>
        </pc:sldMkLst>
        <pc:spChg chg="mod">
          <ac:chgData name="Jessica Conner" userId="6775215d-e217-420f-9e27-1a56ce7942b4" providerId="ADAL" clId="{DD48AE43-52EC-483C-BE13-9E2CE6504F1B}" dt="2025-10-17T18:31:11.442" v="16154" actId="20577"/>
          <ac:spMkLst>
            <pc:docMk/>
            <pc:sldMk cId="3330184550" sldId="384"/>
            <ac:spMk id="2" creationId="{01F7BECA-310E-998D-E1D0-AA998ED9E620}"/>
          </ac:spMkLst>
        </pc:spChg>
        <pc:spChg chg="mod ord">
          <ac:chgData name="Jessica Conner" userId="6775215d-e217-420f-9e27-1a56ce7942b4" providerId="ADAL" clId="{DD48AE43-52EC-483C-BE13-9E2CE6504F1B}" dt="2025-10-17T17:00:45.299" v="11845" actId="26606"/>
          <ac:spMkLst>
            <pc:docMk/>
            <pc:sldMk cId="3330184550" sldId="384"/>
            <ac:spMk id="11" creationId="{B76DF65B-8183-7F66-1328-17F83F21EC4F}"/>
          </ac:spMkLst>
        </pc:spChg>
        <pc:spChg chg="mod">
          <ac:chgData name="Jessica Conner" userId="6775215d-e217-420f-9e27-1a56ce7942b4" providerId="ADAL" clId="{DD48AE43-52EC-483C-BE13-9E2CE6504F1B}" dt="2025-10-17T17:00:45.299" v="11845" actId="26606"/>
          <ac:spMkLst>
            <pc:docMk/>
            <pc:sldMk cId="3330184550" sldId="384"/>
            <ac:spMk id="51" creationId="{B2EFFDDC-6DDF-5A6A-ABC9-7156F344BFA4}"/>
          </ac:spMkLst>
        </pc:spChg>
        <pc:picChg chg="add del mod ord">
          <ac:chgData name="Jessica Conner" userId="6775215d-e217-420f-9e27-1a56ce7942b4" providerId="ADAL" clId="{DD48AE43-52EC-483C-BE13-9E2CE6504F1B}" dt="2025-10-17T17:01:11.249" v="11852" actId="478"/>
          <ac:picMkLst>
            <pc:docMk/>
            <pc:sldMk cId="3330184550" sldId="384"/>
            <ac:picMk id="4" creationId="{FDAD5153-5A98-0F11-544B-AA93BF05320F}"/>
          </ac:picMkLst>
        </pc:picChg>
      </pc:sldChg>
      <pc:sldChg chg="addSp delSp modSp add mod">
        <pc:chgData name="Jessica Conner" userId="6775215d-e217-420f-9e27-1a56ce7942b4" providerId="ADAL" clId="{DD48AE43-52EC-483C-BE13-9E2CE6504F1B}" dt="2025-10-17T19:44:09.859" v="16320" actId="255"/>
        <pc:sldMkLst>
          <pc:docMk/>
          <pc:sldMk cId="2915983202" sldId="388"/>
        </pc:sldMkLst>
        <pc:spChg chg="mod">
          <ac:chgData name="Jessica Conner" userId="6775215d-e217-420f-9e27-1a56ce7942b4" providerId="ADAL" clId="{DD48AE43-52EC-483C-BE13-9E2CE6504F1B}" dt="2025-10-17T19:44:09.859" v="16320" actId="255"/>
          <ac:spMkLst>
            <pc:docMk/>
            <pc:sldMk cId="2915983202" sldId="388"/>
            <ac:spMk id="2" creationId="{2A5F1CB8-0293-5EB9-659F-BF8ECC12D7CB}"/>
          </ac:spMkLst>
        </pc:spChg>
        <pc:spChg chg="add mod ord">
          <ac:chgData name="Jessica Conner" userId="6775215d-e217-420f-9e27-1a56ce7942b4" providerId="ADAL" clId="{DD48AE43-52EC-483C-BE13-9E2CE6504F1B}" dt="2025-10-17T19:43:22.550" v="16286" actId="26606"/>
          <ac:spMkLst>
            <pc:docMk/>
            <pc:sldMk cId="2915983202" sldId="388"/>
            <ac:spMk id="3" creationId="{283F764C-2897-988B-F2DC-24D27AF57A3C}"/>
          </ac:spMkLst>
        </pc:spChg>
        <pc:spChg chg="mod">
          <ac:chgData name="Jessica Conner" userId="6775215d-e217-420f-9e27-1a56ce7942b4" providerId="ADAL" clId="{DD48AE43-52EC-483C-BE13-9E2CE6504F1B}" dt="2025-10-17T19:43:22.550" v="16286" actId="26606"/>
          <ac:spMkLst>
            <pc:docMk/>
            <pc:sldMk cId="2915983202" sldId="388"/>
            <ac:spMk id="11" creationId="{55C3BF62-0343-B973-CE63-DFEF0482A14E}"/>
          </ac:spMkLst>
        </pc:spChg>
        <pc:spChg chg="mod">
          <ac:chgData name="Jessica Conner" userId="6775215d-e217-420f-9e27-1a56ce7942b4" providerId="ADAL" clId="{DD48AE43-52EC-483C-BE13-9E2CE6504F1B}" dt="2025-10-17T19:43:22.550" v="16286" actId="26606"/>
          <ac:spMkLst>
            <pc:docMk/>
            <pc:sldMk cId="2915983202" sldId="388"/>
            <ac:spMk id="51" creationId="{0EE35B82-E139-69B7-BAF7-AC1719BCBC9C}"/>
          </ac:spMkLst>
        </pc:spChg>
        <pc:picChg chg="add mod">
          <ac:chgData name="Jessica Conner" userId="6775215d-e217-420f-9e27-1a56ce7942b4" providerId="ADAL" clId="{DD48AE43-52EC-483C-BE13-9E2CE6504F1B}" dt="2025-10-17T19:43:22.550" v="16286" actId="26606"/>
          <ac:picMkLst>
            <pc:docMk/>
            <pc:sldMk cId="2915983202" sldId="388"/>
            <ac:picMk id="2054" creationId="{06BC9B9C-AA0F-F9EA-568E-2C93503FBA15}"/>
          </ac:picMkLst>
        </pc:picChg>
      </pc:sldChg>
      <pc:sldChg chg="modSp add mod">
        <pc:chgData name="Jessica Conner" userId="6775215d-e217-420f-9e27-1a56ce7942b4" providerId="ADAL" clId="{DD48AE43-52EC-483C-BE13-9E2CE6504F1B}" dt="2025-10-17T19:44:24.749" v="16342" actId="20577"/>
        <pc:sldMkLst>
          <pc:docMk/>
          <pc:sldMk cId="1887563915" sldId="389"/>
        </pc:sldMkLst>
        <pc:spChg chg="mod">
          <ac:chgData name="Jessica Conner" userId="6775215d-e217-420f-9e27-1a56ce7942b4" providerId="ADAL" clId="{DD48AE43-52EC-483C-BE13-9E2CE6504F1B}" dt="2025-10-17T19:44:24.749" v="16342" actId="20577"/>
          <ac:spMkLst>
            <pc:docMk/>
            <pc:sldMk cId="1887563915" sldId="389"/>
            <ac:spMk id="2" creationId="{E23117FA-7A2F-D08E-49B2-007562C15A35}"/>
          </ac:spMkLst>
        </pc:spChg>
      </pc:sldChg>
      <pc:sldChg chg="addSp delSp modSp add mod modClrScheme chgLayout">
        <pc:chgData name="Jessica Conner" userId="6775215d-e217-420f-9e27-1a56ce7942b4" providerId="ADAL" clId="{DD48AE43-52EC-483C-BE13-9E2CE6504F1B}" dt="2025-10-17T19:45:30.168" v="16350" actId="478"/>
        <pc:sldMkLst>
          <pc:docMk/>
          <pc:sldMk cId="2902983455" sldId="391"/>
        </pc:sldMkLst>
        <pc:spChg chg="mod">
          <ac:chgData name="Jessica Conner" userId="6775215d-e217-420f-9e27-1a56ce7942b4" providerId="ADAL" clId="{DD48AE43-52EC-483C-BE13-9E2CE6504F1B}" dt="2025-10-17T19:45:10.253" v="16347" actId="26606"/>
          <ac:spMkLst>
            <pc:docMk/>
            <pc:sldMk cId="2902983455" sldId="391"/>
            <ac:spMk id="51" creationId="{010DEB5C-3248-CA7D-E51E-5336C71F79E3}"/>
          </ac:spMkLst>
        </pc:spChg>
        <pc:graphicFrameChg chg="add">
          <ac:chgData name="Jessica Conner" userId="6775215d-e217-420f-9e27-1a56ce7942b4" providerId="ADAL" clId="{DD48AE43-52EC-483C-BE13-9E2CE6504F1B}" dt="2025-10-17T19:45:10.253" v="16347" actId="26606"/>
          <ac:graphicFrameMkLst>
            <pc:docMk/>
            <pc:sldMk cId="2902983455" sldId="391"/>
            <ac:graphicFrameMk id="53" creationId="{0DDB20B0-7E4B-6072-0DD4-BDAD291DA9FF}"/>
          </ac:graphicFrameMkLst>
        </pc:graphicFrameChg>
      </pc:sldChg>
      <pc:sldChg chg="addSp delSp modSp add mod">
        <pc:chgData name="Jessica Conner" userId="6775215d-e217-420f-9e27-1a56ce7942b4" providerId="ADAL" clId="{DD48AE43-52EC-483C-BE13-9E2CE6504F1B}" dt="2025-10-17T19:46:24.173" v="16360" actId="14100"/>
        <pc:sldMkLst>
          <pc:docMk/>
          <pc:sldMk cId="2450529782" sldId="392"/>
        </pc:sldMkLst>
        <pc:spChg chg="mod">
          <ac:chgData name="Jessica Conner" userId="6775215d-e217-420f-9e27-1a56ce7942b4" providerId="ADAL" clId="{DD48AE43-52EC-483C-BE13-9E2CE6504F1B}" dt="2025-10-17T18:38:52.804" v="16201" actId="20577"/>
          <ac:spMkLst>
            <pc:docMk/>
            <pc:sldMk cId="2450529782" sldId="392"/>
            <ac:spMk id="2" creationId="{7D9E8BAD-DB11-9EA8-B556-21C04583274D}"/>
          </ac:spMkLst>
        </pc:spChg>
        <pc:spChg chg="add mod">
          <ac:chgData name="Jessica Conner" userId="6775215d-e217-420f-9e27-1a56ce7942b4" providerId="ADAL" clId="{DD48AE43-52EC-483C-BE13-9E2CE6504F1B}" dt="2025-10-17T19:46:24.173" v="16360" actId="14100"/>
          <ac:spMkLst>
            <pc:docMk/>
            <pc:sldMk cId="2450529782" sldId="392"/>
            <ac:spMk id="3" creationId="{E09A555E-3094-E2DD-2BF4-A2F3B4A45938}"/>
          </ac:spMkLst>
        </pc:spChg>
        <pc:spChg chg="mod">
          <ac:chgData name="Jessica Conner" userId="6775215d-e217-420f-9e27-1a56ce7942b4" providerId="ADAL" clId="{DD48AE43-52EC-483C-BE13-9E2CE6504F1B}" dt="2025-10-13T16:31:28.872" v="2017" actId="20577"/>
          <ac:spMkLst>
            <pc:docMk/>
            <pc:sldMk cId="2450529782" sldId="392"/>
            <ac:spMk id="51" creationId="{1D314EDF-422E-57AD-C722-BB1DBADC1DC5}"/>
          </ac:spMkLst>
        </pc:spChg>
      </pc:sldChg>
      <pc:sldChg chg="addSp delSp modSp add mod modClrScheme chgLayout">
        <pc:chgData name="Jessica Conner" userId="6775215d-e217-420f-9e27-1a56ce7942b4" providerId="ADAL" clId="{DD48AE43-52EC-483C-BE13-9E2CE6504F1B}" dt="2025-10-17T18:39:06.898" v="16204" actId="478"/>
        <pc:sldMkLst>
          <pc:docMk/>
          <pc:sldMk cId="1687843523" sldId="393"/>
        </pc:sldMkLst>
        <pc:spChg chg="mod">
          <ac:chgData name="Jessica Conner" userId="6775215d-e217-420f-9e27-1a56ce7942b4" providerId="ADAL" clId="{DD48AE43-52EC-483C-BE13-9E2CE6504F1B}" dt="2025-10-17T18:31:54.135" v="16166" actId="20577"/>
          <ac:spMkLst>
            <pc:docMk/>
            <pc:sldMk cId="1687843523" sldId="393"/>
            <ac:spMk id="51" creationId="{7DF40DEB-480B-9D2D-56C2-43DE012E341B}"/>
          </ac:spMkLst>
        </pc:spChg>
        <pc:graphicFrameChg chg="add mod modGraphic">
          <ac:chgData name="Jessica Conner" userId="6775215d-e217-420f-9e27-1a56ce7942b4" providerId="ADAL" clId="{DD48AE43-52EC-483C-BE13-9E2CE6504F1B}" dt="2025-10-17T17:28:55.114" v="13265" actId="115"/>
          <ac:graphicFrameMkLst>
            <pc:docMk/>
            <pc:sldMk cId="1687843523" sldId="393"/>
            <ac:graphicFrameMk id="53" creationId="{737BC832-8971-ADF8-40BE-4189C59D09BF}"/>
          </ac:graphicFrameMkLst>
        </pc:graphicFrameChg>
      </pc:sldChg>
      <pc:sldChg chg="addSp delSp modSp add mod modClrScheme chgLayout">
        <pc:chgData name="Jessica Conner" userId="6775215d-e217-420f-9e27-1a56ce7942b4" providerId="ADAL" clId="{DD48AE43-52EC-483C-BE13-9E2CE6504F1B}" dt="2025-10-17T20:09:05.701" v="16934" actId="1076"/>
        <pc:sldMkLst>
          <pc:docMk/>
          <pc:sldMk cId="2538582644" sldId="394"/>
        </pc:sldMkLst>
        <pc:spChg chg="mod">
          <ac:chgData name="Jessica Conner" userId="6775215d-e217-420f-9e27-1a56ce7942b4" providerId="ADAL" clId="{DD48AE43-52EC-483C-BE13-9E2CE6504F1B}" dt="2025-10-17T17:52:38.228" v="14840" actId="6549"/>
          <ac:spMkLst>
            <pc:docMk/>
            <pc:sldMk cId="2538582644" sldId="394"/>
            <ac:spMk id="51" creationId="{08ACCDEA-B706-84E9-CE48-A54B14ACF2BD}"/>
          </ac:spMkLst>
        </pc:spChg>
        <pc:graphicFrameChg chg="add mod modGraphic">
          <ac:chgData name="Jessica Conner" userId="6775215d-e217-420f-9e27-1a56ce7942b4" providerId="ADAL" clId="{DD48AE43-52EC-483C-BE13-9E2CE6504F1B}" dt="2025-10-17T20:09:05.701" v="16934" actId="1076"/>
          <ac:graphicFrameMkLst>
            <pc:docMk/>
            <pc:sldMk cId="2538582644" sldId="394"/>
            <ac:graphicFrameMk id="53" creationId="{23F844B9-DE2D-9019-FC60-E4503A418A85}"/>
          </ac:graphicFrameMkLst>
        </pc:graphicFrameChg>
      </pc:sldChg>
      <pc:sldChg chg="addSp delSp modSp add mod ord modClrScheme chgLayout">
        <pc:chgData name="Jessica Conner" userId="6775215d-e217-420f-9e27-1a56ce7942b4" providerId="ADAL" clId="{DD48AE43-52EC-483C-BE13-9E2CE6504F1B}" dt="2025-10-17T19:47:57.109" v="16433"/>
        <pc:sldMkLst>
          <pc:docMk/>
          <pc:sldMk cId="4056391529" sldId="395"/>
        </pc:sldMkLst>
        <pc:spChg chg="mod">
          <ac:chgData name="Jessica Conner" userId="6775215d-e217-420f-9e27-1a56ce7942b4" providerId="ADAL" clId="{DD48AE43-52EC-483C-BE13-9E2CE6504F1B}" dt="2025-10-17T18:32:27.558" v="16169" actId="14100"/>
          <ac:spMkLst>
            <pc:docMk/>
            <pc:sldMk cId="4056391529" sldId="395"/>
            <ac:spMk id="51" creationId="{129CE115-0A0E-9950-65B6-FFC0495D63FB}"/>
          </ac:spMkLst>
        </pc:spChg>
        <pc:graphicFrameChg chg="add mod modGraphic">
          <ac:chgData name="Jessica Conner" userId="6775215d-e217-420f-9e27-1a56ce7942b4" providerId="ADAL" clId="{DD48AE43-52EC-483C-BE13-9E2CE6504F1B}" dt="2025-10-17T19:47:57.109" v="16433"/>
          <ac:graphicFrameMkLst>
            <pc:docMk/>
            <pc:sldMk cId="4056391529" sldId="395"/>
            <ac:graphicFrameMk id="56" creationId="{D05CB33B-BE10-BEB9-B9C2-ED2B8F640AB4}"/>
          </ac:graphicFrameMkLst>
        </pc:graphicFrameChg>
      </pc:sldChg>
      <pc:sldChg chg="addSp delSp modSp add mod delAnim modAnim">
        <pc:chgData name="Jessica Conner" userId="6775215d-e217-420f-9e27-1a56ce7942b4" providerId="ADAL" clId="{DD48AE43-52EC-483C-BE13-9E2CE6504F1B}" dt="2025-10-17T18:36:14.981" v="16182"/>
        <pc:sldMkLst>
          <pc:docMk/>
          <pc:sldMk cId="2988285414" sldId="397"/>
        </pc:sldMkLst>
        <pc:spChg chg="mod">
          <ac:chgData name="Jessica Conner" userId="6775215d-e217-420f-9e27-1a56ce7942b4" providerId="ADAL" clId="{DD48AE43-52EC-483C-BE13-9E2CE6504F1B}" dt="2025-10-17T17:53:50.077" v="14876" actId="14100"/>
          <ac:spMkLst>
            <pc:docMk/>
            <pc:sldMk cId="2988285414" sldId="397"/>
            <ac:spMk id="5" creationId="{1BB7C925-D2F3-E44B-AE4A-D8ED1D8758F3}"/>
          </ac:spMkLst>
        </pc:spChg>
        <pc:spChg chg="mod">
          <ac:chgData name="Jessica Conner" userId="6775215d-e217-420f-9e27-1a56ce7942b4" providerId="ADAL" clId="{DD48AE43-52EC-483C-BE13-9E2CE6504F1B}" dt="2025-10-17T17:53:56.043" v="14877" actId="6549"/>
          <ac:spMkLst>
            <pc:docMk/>
            <pc:sldMk cId="2988285414" sldId="397"/>
            <ac:spMk id="15" creationId="{767FC266-1FAF-DEF1-4259-A8BB21AA0204}"/>
          </ac:spMkLst>
        </pc:spChg>
        <pc:picChg chg="mod">
          <ac:chgData name="Jessica Conner" userId="6775215d-e217-420f-9e27-1a56ce7942b4" providerId="ADAL" clId="{DD48AE43-52EC-483C-BE13-9E2CE6504F1B}" dt="2025-10-13T17:43:34.562" v="3905" actId="1076"/>
          <ac:picMkLst>
            <pc:docMk/>
            <pc:sldMk cId="2988285414" sldId="397"/>
            <ac:picMk id="2" creationId="{6959E10F-EA7B-CE72-6160-F93FEF6C0725}"/>
          </ac:picMkLst>
        </pc:picChg>
        <pc:picChg chg="add mod">
          <ac:chgData name="Jessica Conner" userId="6775215d-e217-420f-9e27-1a56ce7942b4" providerId="ADAL" clId="{DD48AE43-52EC-483C-BE13-9E2CE6504F1B}" dt="2025-10-13T18:24:36.556" v="4664" actId="14100"/>
          <ac:picMkLst>
            <pc:docMk/>
            <pc:sldMk cId="2988285414" sldId="397"/>
            <ac:picMk id="8" creationId="{A78907BB-BB8F-1A53-0486-41887CCC94E2}"/>
          </ac:picMkLst>
        </pc:picChg>
        <pc:picChg chg="mod">
          <ac:chgData name="Jessica Conner" userId="6775215d-e217-420f-9e27-1a56ce7942b4" providerId="ADAL" clId="{DD48AE43-52EC-483C-BE13-9E2CE6504F1B}" dt="2025-10-13T17:43:23.486" v="3902" actId="1076"/>
          <ac:picMkLst>
            <pc:docMk/>
            <pc:sldMk cId="2988285414" sldId="397"/>
            <ac:picMk id="12" creationId="{8EC8CC1F-2CB8-2064-41D5-CA554D5E2A6B}"/>
          </ac:picMkLst>
        </pc:picChg>
      </pc:sldChg>
      <pc:sldChg chg="addSp delSp modSp add mod delAnim modAnim">
        <pc:chgData name="Jessica Conner" userId="6775215d-e217-420f-9e27-1a56ce7942b4" providerId="ADAL" clId="{DD48AE43-52EC-483C-BE13-9E2CE6504F1B}" dt="2025-10-17T19:49:53.044" v="16502" actId="1076"/>
        <pc:sldMkLst>
          <pc:docMk/>
          <pc:sldMk cId="1507507212" sldId="399"/>
        </pc:sldMkLst>
        <pc:spChg chg="add mod">
          <ac:chgData name="Jessica Conner" userId="6775215d-e217-420f-9e27-1a56ce7942b4" providerId="ADAL" clId="{DD48AE43-52EC-483C-BE13-9E2CE6504F1B}" dt="2025-10-17T19:49:49.761" v="16501" actId="14100"/>
          <ac:spMkLst>
            <pc:docMk/>
            <pc:sldMk cId="1507507212" sldId="399"/>
            <ac:spMk id="3" creationId="{D0399566-AB8F-A624-CE57-E4770BEA9353}"/>
          </ac:spMkLst>
        </pc:spChg>
        <pc:spChg chg="mod">
          <ac:chgData name="Jessica Conner" userId="6775215d-e217-420f-9e27-1a56ce7942b4" providerId="ADAL" clId="{DD48AE43-52EC-483C-BE13-9E2CE6504F1B}" dt="2025-10-13T18:09:26.562" v="4229" actId="14100"/>
          <ac:spMkLst>
            <pc:docMk/>
            <pc:sldMk cId="1507507212" sldId="399"/>
            <ac:spMk id="5" creationId="{B6D425D6-9076-9EDD-D13E-6BDDDA93FF2D}"/>
          </ac:spMkLst>
        </pc:spChg>
        <pc:picChg chg="add mod">
          <ac:chgData name="Jessica Conner" userId="6775215d-e217-420f-9e27-1a56ce7942b4" providerId="ADAL" clId="{DD48AE43-52EC-483C-BE13-9E2CE6504F1B}" dt="2025-10-17T14:10:17.290" v="8910" actId="1076"/>
          <ac:picMkLst>
            <pc:docMk/>
            <pc:sldMk cId="1507507212" sldId="399"/>
            <ac:picMk id="2" creationId="{9830F82B-AF74-2FA7-5673-D0D2822DD214}"/>
          </ac:picMkLst>
        </pc:picChg>
        <pc:picChg chg="add mod">
          <ac:chgData name="Jessica Conner" userId="6775215d-e217-420f-9e27-1a56ce7942b4" providerId="ADAL" clId="{DD48AE43-52EC-483C-BE13-9E2CE6504F1B}" dt="2025-10-17T19:49:53.044" v="16502" actId="1076"/>
          <ac:picMkLst>
            <pc:docMk/>
            <pc:sldMk cId="1507507212" sldId="399"/>
            <ac:picMk id="4" creationId="{03227BD6-AD89-16BA-9198-A97977CF1C9B}"/>
          </ac:picMkLst>
        </pc:picChg>
        <pc:picChg chg="add mod">
          <ac:chgData name="Jessica Conner" userId="6775215d-e217-420f-9e27-1a56ce7942b4" providerId="ADAL" clId="{DD48AE43-52EC-483C-BE13-9E2CE6504F1B}" dt="2025-10-17T14:10:06.020" v="8904" actId="1076"/>
          <ac:picMkLst>
            <pc:docMk/>
            <pc:sldMk cId="1507507212" sldId="399"/>
            <ac:picMk id="8" creationId="{94ADB2B1-F181-EB8D-BF86-004F96B1C6B9}"/>
          </ac:picMkLst>
        </pc:picChg>
      </pc:sldChg>
      <pc:sldChg chg="addSp delSp modSp add mod modAnim">
        <pc:chgData name="Jessica Conner" userId="6775215d-e217-420f-9e27-1a56ce7942b4" providerId="ADAL" clId="{DD48AE43-52EC-483C-BE13-9E2CE6504F1B}" dt="2025-10-17T19:48:49.703" v="16467" actId="478"/>
        <pc:sldMkLst>
          <pc:docMk/>
          <pc:sldMk cId="404009432" sldId="400"/>
        </pc:sldMkLst>
        <pc:spChg chg="mod">
          <ac:chgData name="Jessica Conner" userId="6775215d-e217-420f-9e27-1a56ce7942b4" providerId="ADAL" clId="{DD48AE43-52EC-483C-BE13-9E2CE6504F1B}" dt="2025-10-17T19:48:41.428" v="16462" actId="14100"/>
          <ac:spMkLst>
            <pc:docMk/>
            <pc:sldMk cId="404009432" sldId="400"/>
            <ac:spMk id="5" creationId="{3AEAF43B-839A-C118-7B55-5E5FCA5F3A98}"/>
          </ac:spMkLst>
        </pc:spChg>
        <pc:picChg chg="mod">
          <ac:chgData name="Jessica Conner" userId="6775215d-e217-420f-9e27-1a56ce7942b4" providerId="ADAL" clId="{DD48AE43-52EC-483C-BE13-9E2CE6504F1B}" dt="2025-10-13T18:21:49.799" v="4646" actId="14100"/>
          <ac:picMkLst>
            <pc:docMk/>
            <pc:sldMk cId="404009432" sldId="400"/>
            <ac:picMk id="2" creationId="{DB112F13-24E6-3D84-986E-11436C97A913}"/>
          </ac:picMkLst>
        </pc:picChg>
        <pc:picChg chg="mod">
          <ac:chgData name="Jessica Conner" userId="6775215d-e217-420f-9e27-1a56ce7942b4" providerId="ADAL" clId="{DD48AE43-52EC-483C-BE13-9E2CE6504F1B}" dt="2025-10-13T18:25:52.015" v="4673" actId="14100"/>
          <ac:picMkLst>
            <pc:docMk/>
            <pc:sldMk cId="404009432" sldId="400"/>
            <ac:picMk id="3" creationId="{A9557A90-32BD-950A-B014-3B0FA7216755}"/>
          </ac:picMkLst>
        </pc:picChg>
        <pc:picChg chg="mod">
          <ac:chgData name="Jessica Conner" userId="6775215d-e217-420f-9e27-1a56ce7942b4" providerId="ADAL" clId="{DD48AE43-52EC-483C-BE13-9E2CE6504F1B}" dt="2025-10-13T18:47:56.686" v="4837" actId="14100"/>
          <ac:picMkLst>
            <pc:docMk/>
            <pc:sldMk cId="404009432" sldId="400"/>
            <ac:picMk id="4" creationId="{D9A0C63A-893C-087A-AEF0-4AA3796880E2}"/>
          </ac:picMkLst>
        </pc:picChg>
        <pc:picChg chg="add mod">
          <ac:chgData name="Jessica Conner" userId="6775215d-e217-420f-9e27-1a56ce7942b4" providerId="ADAL" clId="{DD48AE43-52EC-483C-BE13-9E2CE6504F1B}" dt="2025-10-13T18:47:39.606" v="4834" actId="14100"/>
          <ac:picMkLst>
            <pc:docMk/>
            <pc:sldMk cId="404009432" sldId="400"/>
            <ac:picMk id="6" creationId="{F015B4CC-689D-831C-0ABE-91C368E3FC50}"/>
          </ac:picMkLst>
        </pc:picChg>
        <pc:picChg chg="mod">
          <ac:chgData name="Jessica Conner" userId="6775215d-e217-420f-9e27-1a56ce7942b4" providerId="ADAL" clId="{DD48AE43-52EC-483C-BE13-9E2CE6504F1B}" dt="2025-10-13T18:21:45.629" v="4644" actId="1076"/>
          <ac:picMkLst>
            <pc:docMk/>
            <pc:sldMk cId="404009432" sldId="400"/>
            <ac:picMk id="10" creationId="{437E8045-B8C4-26EE-56ED-8EF48A02A028}"/>
          </ac:picMkLst>
        </pc:picChg>
        <pc:picChg chg="mod">
          <ac:chgData name="Jessica Conner" userId="6775215d-e217-420f-9e27-1a56ce7942b4" providerId="ADAL" clId="{DD48AE43-52EC-483C-BE13-9E2CE6504F1B}" dt="2025-10-13T18:21:43.138" v="4643" actId="1076"/>
          <ac:picMkLst>
            <pc:docMk/>
            <pc:sldMk cId="404009432" sldId="400"/>
            <ac:picMk id="12" creationId="{25B3D127-01F1-8E2D-550D-2D0D3F7AF7BC}"/>
          </ac:picMkLst>
        </pc:picChg>
      </pc:sldChg>
      <pc:sldChg chg="addSp delSp modSp add mod ord delAnim">
        <pc:chgData name="Jessica Conner" userId="6775215d-e217-420f-9e27-1a56ce7942b4" providerId="ADAL" clId="{DD48AE43-52EC-483C-BE13-9E2CE6504F1B}" dt="2025-10-17T19:52:05.316" v="16636" actId="20577"/>
        <pc:sldMkLst>
          <pc:docMk/>
          <pc:sldMk cId="766628984" sldId="402"/>
        </pc:sldMkLst>
        <pc:spChg chg="mod">
          <ac:chgData name="Jessica Conner" userId="6775215d-e217-420f-9e27-1a56ce7942b4" providerId="ADAL" clId="{DD48AE43-52EC-483C-BE13-9E2CE6504F1B}" dt="2025-10-13T19:16:53.724" v="5910" actId="20577"/>
          <ac:spMkLst>
            <pc:docMk/>
            <pc:sldMk cId="766628984" sldId="402"/>
            <ac:spMk id="5" creationId="{5A7252F5-85B4-992E-0839-6AD26A09C9D2}"/>
          </ac:spMkLst>
        </pc:spChg>
        <pc:spChg chg="mod">
          <ac:chgData name="Jessica Conner" userId="6775215d-e217-420f-9e27-1a56ce7942b4" providerId="ADAL" clId="{DD48AE43-52EC-483C-BE13-9E2CE6504F1B}" dt="2025-10-17T19:52:05.316" v="16636" actId="20577"/>
          <ac:spMkLst>
            <pc:docMk/>
            <pc:sldMk cId="766628984" sldId="402"/>
            <ac:spMk id="6" creationId="{1CC6CD18-AF79-6B3B-8379-76B14ECAE2DB}"/>
          </ac:spMkLst>
        </pc:spChg>
        <pc:picChg chg="mod">
          <ac:chgData name="Jessica Conner" userId="6775215d-e217-420f-9e27-1a56ce7942b4" providerId="ADAL" clId="{DD48AE43-52EC-483C-BE13-9E2CE6504F1B}" dt="2025-10-17T18:07:23.482" v="15150" actId="14100"/>
          <ac:picMkLst>
            <pc:docMk/>
            <pc:sldMk cId="766628984" sldId="402"/>
            <ac:picMk id="8" creationId="{478DD02D-88A7-DD8E-3379-F2AF8FBFEC65}"/>
          </ac:picMkLst>
        </pc:picChg>
        <pc:picChg chg="add mod">
          <ac:chgData name="Jessica Conner" userId="6775215d-e217-420f-9e27-1a56ce7942b4" providerId="ADAL" clId="{DD48AE43-52EC-483C-BE13-9E2CE6504F1B}" dt="2025-10-17T18:41:45.455" v="16250" actId="1076"/>
          <ac:picMkLst>
            <pc:docMk/>
            <pc:sldMk cId="766628984" sldId="402"/>
            <ac:picMk id="2050" creationId="{6F886D18-58D5-6773-D66B-F1DD311C5CD9}"/>
          </ac:picMkLst>
        </pc:picChg>
      </pc:sldChg>
      <pc:sldChg chg="addSp delSp modSp add mod delAnim">
        <pc:chgData name="Jessica Conner" userId="6775215d-e217-420f-9e27-1a56ce7942b4" providerId="ADAL" clId="{DD48AE43-52EC-483C-BE13-9E2CE6504F1B}" dt="2025-10-17T17:56:02.090" v="14926" actId="255"/>
        <pc:sldMkLst>
          <pc:docMk/>
          <pc:sldMk cId="566003585" sldId="405"/>
        </pc:sldMkLst>
        <pc:spChg chg="add mod">
          <ac:chgData name="Jessica Conner" userId="6775215d-e217-420f-9e27-1a56ce7942b4" providerId="ADAL" clId="{DD48AE43-52EC-483C-BE13-9E2CE6504F1B}" dt="2025-10-17T17:56:02.090" v="14926" actId="255"/>
          <ac:spMkLst>
            <pc:docMk/>
            <pc:sldMk cId="566003585" sldId="405"/>
            <ac:spMk id="2" creationId="{7D5EE9E4-642E-E5AD-77A3-2BA68245F9DC}"/>
          </ac:spMkLst>
        </pc:spChg>
        <pc:picChg chg="add mod">
          <ac:chgData name="Jessica Conner" userId="6775215d-e217-420f-9e27-1a56ce7942b4" providerId="ADAL" clId="{DD48AE43-52EC-483C-BE13-9E2CE6504F1B}" dt="2025-10-13T19:41:42.562" v="6915" actId="1076"/>
          <ac:picMkLst>
            <pc:docMk/>
            <pc:sldMk cId="566003585" sldId="405"/>
            <ac:picMk id="2052" creationId="{37070FB3-15F5-9CBD-B8E1-0F217DE20233}"/>
          </ac:picMkLst>
        </pc:picChg>
        <pc:picChg chg="add mod">
          <ac:chgData name="Jessica Conner" userId="6775215d-e217-420f-9e27-1a56ce7942b4" providerId="ADAL" clId="{DD48AE43-52EC-483C-BE13-9E2CE6504F1B}" dt="2025-10-13T19:43:46.511" v="6929" actId="1076"/>
          <ac:picMkLst>
            <pc:docMk/>
            <pc:sldMk cId="566003585" sldId="405"/>
            <ac:picMk id="2054" creationId="{0B48435A-D101-93B1-3491-4B6BF6DB135A}"/>
          </ac:picMkLst>
        </pc:picChg>
      </pc:sldChg>
      <pc:sldChg chg="addSp delSp modSp add mod modAnim">
        <pc:chgData name="Jessica Conner" userId="6775215d-e217-420f-9e27-1a56ce7942b4" providerId="ADAL" clId="{DD48AE43-52EC-483C-BE13-9E2CE6504F1B}" dt="2025-10-17T20:08:45.009" v="16933" actId="20577"/>
        <pc:sldMkLst>
          <pc:docMk/>
          <pc:sldMk cId="3756962994" sldId="406"/>
        </pc:sldMkLst>
        <pc:spChg chg="add del mod">
          <ac:chgData name="Jessica Conner" userId="6775215d-e217-420f-9e27-1a56ce7942b4" providerId="ADAL" clId="{DD48AE43-52EC-483C-BE13-9E2CE6504F1B}" dt="2025-10-17T20:08:45.009" v="16933" actId="20577"/>
          <ac:spMkLst>
            <pc:docMk/>
            <pc:sldMk cId="3756962994" sldId="406"/>
            <ac:spMk id="4" creationId="{724074AE-851A-1C3C-7B66-6594D664E62B}"/>
          </ac:spMkLst>
        </pc:spChg>
        <pc:picChg chg="add del mod">
          <ac:chgData name="Jessica Conner" userId="6775215d-e217-420f-9e27-1a56ce7942b4" providerId="ADAL" clId="{DD48AE43-52EC-483C-BE13-9E2CE6504F1B}" dt="2025-10-17T16:25:41.333" v="11054" actId="14100"/>
          <ac:picMkLst>
            <pc:docMk/>
            <pc:sldMk cId="3756962994" sldId="406"/>
            <ac:picMk id="6146" creationId="{806E0E8A-7716-D1BD-963B-BC1092F8B1A0}"/>
          </ac:picMkLst>
        </pc:picChg>
      </pc:sldChg>
      <pc:sldChg chg="addSp delSp modSp add mod modAnim">
        <pc:chgData name="Jessica Conner" userId="6775215d-e217-420f-9e27-1a56ce7942b4" providerId="ADAL" clId="{DD48AE43-52EC-483C-BE13-9E2CE6504F1B}" dt="2025-10-17T18:38:19.144" v="16196"/>
        <pc:sldMkLst>
          <pc:docMk/>
          <pc:sldMk cId="3912811627" sldId="407"/>
        </pc:sldMkLst>
        <pc:spChg chg="mod">
          <ac:chgData name="Jessica Conner" userId="6775215d-e217-420f-9e27-1a56ce7942b4" providerId="ADAL" clId="{DD48AE43-52EC-483C-BE13-9E2CE6504F1B}" dt="2025-10-17T18:15:34.436" v="15369" actId="6549"/>
          <ac:spMkLst>
            <pc:docMk/>
            <pc:sldMk cId="3912811627" sldId="407"/>
            <ac:spMk id="4" creationId="{8AC987F0-E610-CE7B-B58F-962D4312443A}"/>
          </ac:spMkLst>
        </pc:spChg>
        <pc:spChg chg="mod">
          <ac:chgData name="Jessica Conner" userId="6775215d-e217-420f-9e27-1a56ce7942b4" providerId="ADAL" clId="{DD48AE43-52EC-483C-BE13-9E2CE6504F1B}" dt="2025-10-17T14:46:52.402" v="9640" actId="20577"/>
          <ac:spMkLst>
            <pc:docMk/>
            <pc:sldMk cId="3912811627" sldId="407"/>
            <ac:spMk id="5" creationId="{2A665432-D4E4-DB0C-AC57-A0B1BA751237}"/>
          </ac:spMkLst>
        </pc:spChg>
        <pc:graphicFrameChg chg="add del mod modGraphic">
          <ac:chgData name="Jessica Conner" userId="6775215d-e217-420f-9e27-1a56ce7942b4" providerId="ADAL" clId="{DD48AE43-52EC-483C-BE13-9E2CE6504F1B}" dt="2025-10-17T18:16:17.016" v="15419" actId="20577"/>
          <ac:graphicFrameMkLst>
            <pc:docMk/>
            <pc:sldMk cId="3912811627" sldId="407"/>
            <ac:graphicFrameMk id="6" creationId="{6DB36380-5C9F-E6DC-8A48-737E5578B541}"/>
          </ac:graphicFrameMkLst>
        </pc:graphicFrameChg>
        <pc:picChg chg="add mod">
          <ac:chgData name="Jessica Conner" userId="6775215d-e217-420f-9e27-1a56ce7942b4" providerId="ADAL" clId="{DD48AE43-52EC-483C-BE13-9E2CE6504F1B}" dt="2025-10-17T18:16:20.938" v="15420" actId="1076"/>
          <ac:picMkLst>
            <pc:docMk/>
            <pc:sldMk cId="3912811627" sldId="407"/>
            <ac:picMk id="7" creationId="{A88633CE-1F3E-0D6E-F074-849168562229}"/>
          </ac:picMkLst>
        </pc:picChg>
      </pc:sldChg>
      <pc:sldChg chg="addSp delSp modSp add mod delAnim modAnim">
        <pc:chgData name="Jessica Conner" userId="6775215d-e217-420f-9e27-1a56ce7942b4" providerId="ADAL" clId="{DD48AE43-52EC-483C-BE13-9E2CE6504F1B}" dt="2025-10-17T20:07:28.906" v="16899" actId="12"/>
        <pc:sldMkLst>
          <pc:docMk/>
          <pc:sldMk cId="4197946007" sldId="409"/>
        </pc:sldMkLst>
        <pc:spChg chg="add mod">
          <ac:chgData name="Jessica Conner" userId="6775215d-e217-420f-9e27-1a56ce7942b4" providerId="ADAL" clId="{DD48AE43-52EC-483C-BE13-9E2CE6504F1B}" dt="2025-10-17T19:58:09.564" v="16816" actId="255"/>
          <ac:spMkLst>
            <pc:docMk/>
            <pc:sldMk cId="4197946007" sldId="409"/>
            <ac:spMk id="6" creationId="{078D6F04-E05D-CA59-B05E-347220EEDB04}"/>
          </ac:spMkLst>
        </pc:spChg>
        <pc:graphicFrameChg chg="add mod modGraphic">
          <ac:chgData name="Jessica Conner" userId="6775215d-e217-420f-9e27-1a56ce7942b4" providerId="ADAL" clId="{DD48AE43-52EC-483C-BE13-9E2CE6504F1B}" dt="2025-10-17T20:07:28.906" v="16899" actId="12"/>
          <ac:graphicFrameMkLst>
            <pc:docMk/>
            <pc:sldMk cId="4197946007" sldId="409"/>
            <ac:graphicFrameMk id="2" creationId="{F69DD3EC-373F-10D5-A6F8-2E25E06AF8EF}"/>
          </ac:graphicFrameMkLst>
        </pc:graphicFrameChg>
      </pc:sldChg>
      <pc:sldChg chg="addSp delSp modSp add mod ord setBg delDesignElem">
        <pc:chgData name="Jessica Conner" userId="6775215d-e217-420f-9e27-1a56ce7942b4" providerId="ADAL" clId="{DD48AE43-52EC-483C-BE13-9E2CE6504F1B}" dt="2025-10-17T20:08:06.369" v="16907" actId="1076"/>
        <pc:sldMkLst>
          <pc:docMk/>
          <pc:sldMk cId="2349995565" sldId="410"/>
        </pc:sldMkLst>
        <pc:spChg chg="mod">
          <ac:chgData name="Jessica Conner" userId="6775215d-e217-420f-9e27-1a56ce7942b4" providerId="ADAL" clId="{DD48AE43-52EC-483C-BE13-9E2CE6504F1B}" dt="2025-10-17T20:01:50.330" v="16896" actId="20577"/>
          <ac:spMkLst>
            <pc:docMk/>
            <pc:sldMk cId="2349995565" sldId="410"/>
            <ac:spMk id="51" creationId="{66BC1580-7539-867F-0462-879A55398F63}"/>
          </ac:spMkLst>
        </pc:spChg>
        <pc:spChg chg="add">
          <ac:chgData name="Jessica Conner" userId="6775215d-e217-420f-9e27-1a56ce7942b4" providerId="ADAL" clId="{DD48AE43-52EC-483C-BE13-9E2CE6504F1B}" dt="2025-10-17T18:22:57.518" v="15732" actId="26606"/>
          <ac:spMkLst>
            <pc:docMk/>
            <pc:sldMk cId="2349995565" sldId="410"/>
            <ac:spMk id="57" creationId="{56E9B3E6-E277-4D68-BA48-9CB43FFBD6E2}"/>
          </ac:spMkLst>
        </pc:spChg>
        <pc:spChg chg="add">
          <ac:chgData name="Jessica Conner" userId="6775215d-e217-420f-9e27-1a56ce7942b4" providerId="ADAL" clId="{DD48AE43-52EC-483C-BE13-9E2CE6504F1B}" dt="2025-10-17T18:22:57.518" v="15732" actId="26606"/>
          <ac:spMkLst>
            <pc:docMk/>
            <pc:sldMk cId="2349995565" sldId="410"/>
            <ac:spMk id="64" creationId="{D5B0017B-2ECA-49AF-B397-DC140825DF8D}"/>
          </ac:spMkLst>
        </pc:spChg>
        <pc:grpChg chg="add">
          <ac:chgData name="Jessica Conner" userId="6775215d-e217-420f-9e27-1a56ce7942b4" providerId="ADAL" clId="{DD48AE43-52EC-483C-BE13-9E2CE6504F1B}" dt="2025-10-17T18:22:57.518" v="15732" actId="26606"/>
          <ac:grpSpMkLst>
            <pc:docMk/>
            <pc:sldMk cId="2349995565" sldId="410"/>
            <ac:grpSpMk id="59" creationId="{AE1C45F0-260A-458C-96ED-C1F6D2151219}"/>
          </ac:grpSpMkLst>
        </pc:grpChg>
        <pc:graphicFrameChg chg="add mod modGraphic">
          <ac:chgData name="Jessica Conner" userId="6775215d-e217-420f-9e27-1a56ce7942b4" providerId="ADAL" clId="{DD48AE43-52EC-483C-BE13-9E2CE6504F1B}" dt="2025-10-17T20:08:06.369" v="16907" actId="1076"/>
          <ac:graphicFrameMkLst>
            <pc:docMk/>
            <pc:sldMk cId="2349995565" sldId="410"/>
            <ac:graphicFrameMk id="53" creationId="{DFC958E7-9059-3D1C-286A-81ECBFFDAFBF}"/>
          </ac:graphicFrameMkLst>
        </pc:graphicFrameChg>
        <pc:cxnChg chg="add">
          <ac:chgData name="Jessica Conner" userId="6775215d-e217-420f-9e27-1a56ce7942b4" providerId="ADAL" clId="{DD48AE43-52EC-483C-BE13-9E2CE6504F1B}" dt="2025-10-17T18:22:57.518" v="15732" actId="26606"/>
          <ac:cxnSpMkLst>
            <pc:docMk/>
            <pc:sldMk cId="2349995565" sldId="410"/>
            <ac:cxnSpMk id="66" creationId="{6CF1BAF6-AD41-4082-B212-8A1F9A2E8779}"/>
          </ac:cxnSpMkLst>
        </pc:cxnChg>
      </pc:sldChg>
      <pc:sldChg chg="addSp delSp modSp add mod">
        <pc:chgData name="Jessica Conner" userId="6775215d-e217-420f-9e27-1a56ce7942b4" providerId="ADAL" clId="{DD48AE43-52EC-483C-BE13-9E2CE6504F1B}" dt="2025-10-17T19:50:15.414" v="16503" actId="1076"/>
        <pc:sldMkLst>
          <pc:docMk/>
          <pc:sldMk cId="3426002173" sldId="414"/>
        </pc:sldMkLst>
        <pc:spChg chg="add mod">
          <ac:chgData name="Jessica Conner" userId="6775215d-e217-420f-9e27-1a56ce7942b4" providerId="ADAL" clId="{DD48AE43-52EC-483C-BE13-9E2CE6504F1B}" dt="2025-10-17T19:50:15.414" v="16503" actId="1076"/>
          <ac:spMkLst>
            <pc:docMk/>
            <pc:sldMk cId="3426002173" sldId="414"/>
            <ac:spMk id="2" creationId="{9DA46F0D-57BA-43C7-0540-2E6A49112B07}"/>
          </ac:spMkLst>
        </pc:spChg>
        <pc:spChg chg="add mod">
          <ac:chgData name="Jessica Conner" userId="6775215d-e217-420f-9e27-1a56ce7942b4" providerId="ADAL" clId="{DD48AE43-52EC-483C-BE13-9E2CE6504F1B}" dt="2025-10-13T20:42:11.071" v="8397" actId="14100"/>
          <ac:spMkLst>
            <pc:docMk/>
            <pc:sldMk cId="3426002173" sldId="414"/>
            <ac:spMk id="3" creationId="{36A3CC6D-8BC2-F75C-72C8-6835256E93E6}"/>
          </ac:spMkLst>
        </pc:spChg>
        <pc:spChg chg="mod">
          <ac:chgData name="Jessica Conner" userId="6775215d-e217-420f-9e27-1a56ce7942b4" providerId="ADAL" clId="{DD48AE43-52EC-483C-BE13-9E2CE6504F1B}" dt="2025-10-13T20:10:37.715" v="7209" actId="14100"/>
          <ac:spMkLst>
            <pc:docMk/>
            <pc:sldMk cId="3426002173" sldId="414"/>
            <ac:spMk id="5" creationId="{8973B136-E0AD-4C15-92A7-AD294767B4EB}"/>
          </ac:spMkLst>
        </pc:spChg>
        <pc:picChg chg="mod">
          <ac:chgData name="Jessica Conner" userId="6775215d-e217-420f-9e27-1a56ce7942b4" providerId="ADAL" clId="{DD48AE43-52EC-483C-BE13-9E2CE6504F1B}" dt="2025-10-13T20:09:02.099" v="7090" actId="1076"/>
          <ac:picMkLst>
            <pc:docMk/>
            <pc:sldMk cId="3426002173" sldId="414"/>
            <ac:picMk id="2052" creationId="{EDFACD6B-6442-7B3C-3E10-1B261F6C9955}"/>
          </ac:picMkLst>
        </pc:picChg>
        <pc:picChg chg="add mod">
          <ac:chgData name="Jessica Conner" userId="6775215d-e217-420f-9e27-1a56ce7942b4" providerId="ADAL" clId="{DD48AE43-52EC-483C-BE13-9E2CE6504F1B}" dt="2025-10-13T20:41:58.307" v="8395" actId="14100"/>
          <ac:picMkLst>
            <pc:docMk/>
            <pc:sldMk cId="3426002173" sldId="414"/>
            <ac:picMk id="4098" creationId="{A8EA7084-F931-3AA1-9E0B-A381D629D910}"/>
          </ac:picMkLst>
        </pc:picChg>
        <pc:picChg chg="add mod">
          <ac:chgData name="Jessica Conner" userId="6775215d-e217-420f-9e27-1a56ce7942b4" providerId="ADAL" clId="{DD48AE43-52EC-483C-BE13-9E2CE6504F1B}" dt="2025-10-13T20:42:08.690" v="8396" actId="1076"/>
          <ac:picMkLst>
            <pc:docMk/>
            <pc:sldMk cId="3426002173" sldId="414"/>
            <ac:picMk id="4100" creationId="{C3F64BED-5718-3DEB-8256-41A79904E913}"/>
          </ac:picMkLst>
        </pc:picChg>
      </pc:sldChg>
      <pc:sldChg chg="addSp delSp modSp add mod ord modClrScheme chgLayout">
        <pc:chgData name="Jessica Conner" userId="6775215d-e217-420f-9e27-1a56ce7942b4" providerId="ADAL" clId="{DD48AE43-52EC-483C-BE13-9E2CE6504F1B}" dt="2025-10-17T19:47:32.249" v="16430" actId="26606"/>
        <pc:sldMkLst>
          <pc:docMk/>
          <pc:sldMk cId="179449026" sldId="416"/>
        </pc:sldMkLst>
        <pc:spChg chg="mod">
          <ac:chgData name="Jessica Conner" userId="6775215d-e217-420f-9e27-1a56ce7942b4" providerId="ADAL" clId="{DD48AE43-52EC-483C-BE13-9E2CE6504F1B}" dt="2025-10-17T19:47:32.249" v="16430" actId="26606"/>
          <ac:spMkLst>
            <pc:docMk/>
            <pc:sldMk cId="179449026" sldId="416"/>
            <ac:spMk id="11" creationId="{33A87056-D246-3A05-E489-31E0F0549876}"/>
          </ac:spMkLst>
        </pc:spChg>
        <pc:spChg chg="mod ord">
          <ac:chgData name="Jessica Conner" userId="6775215d-e217-420f-9e27-1a56ce7942b4" providerId="ADAL" clId="{DD48AE43-52EC-483C-BE13-9E2CE6504F1B}" dt="2025-10-17T19:47:32.249" v="16430" actId="26606"/>
          <ac:spMkLst>
            <pc:docMk/>
            <pc:sldMk cId="179449026" sldId="416"/>
            <ac:spMk id="51" creationId="{690B13F5-54AD-D1B9-EC53-D49BE7F9AB0D}"/>
          </ac:spMkLst>
        </pc:spChg>
        <pc:spChg chg="add mod">
          <ac:chgData name="Jessica Conner" userId="6775215d-e217-420f-9e27-1a56ce7942b4" providerId="ADAL" clId="{DD48AE43-52EC-483C-BE13-9E2CE6504F1B}" dt="2025-10-17T19:47:32.249" v="16430" actId="26606"/>
          <ac:spMkLst>
            <pc:docMk/>
            <pc:sldMk cId="179449026" sldId="416"/>
            <ac:spMk id="57" creationId="{8774835B-2D28-40A1-DB41-DFAC31BEA612}"/>
          </ac:spMkLst>
        </pc:spChg>
        <pc:spChg chg="add mod">
          <ac:chgData name="Jessica Conner" userId="6775215d-e217-420f-9e27-1a56ce7942b4" providerId="ADAL" clId="{DD48AE43-52EC-483C-BE13-9E2CE6504F1B}" dt="2025-10-17T19:47:32.249" v="16430" actId="26606"/>
          <ac:spMkLst>
            <pc:docMk/>
            <pc:sldMk cId="179449026" sldId="416"/>
            <ac:spMk id="59" creationId="{AE0E1B00-52F3-2540-EBCA-8C24B2BA23E5}"/>
          </ac:spMkLst>
        </pc:spChg>
        <pc:graphicFrameChg chg="add">
          <ac:chgData name="Jessica Conner" userId="6775215d-e217-420f-9e27-1a56ce7942b4" providerId="ADAL" clId="{DD48AE43-52EC-483C-BE13-9E2CE6504F1B}" dt="2025-10-17T19:47:32.249" v="16430" actId="26606"/>
          <ac:graphicFrameMkLst>
            <pc:docMk/>
            <pc:sldMk cId="179449026" sldId="416"/>
            <ac:graphicFrameMk id="53" creationId="{01E85A4A-EC63-E388-B34E-BC892B60D814}"/>
          </ac:graphicFrameMkLst>
        </pc:graphicFrameChg>
      </pc:sldChg>
      <pc:sldChg chg="addSp delSp modSp add mod modClrScheme chgLayout">
        <pc:chgData name="Jessica Conner" userId="6775215d-e217-420f-9e27-1a56ce7942b4" providerId="ADAL" clId="{DD48AE43-52EC-483C-BE13-9E2CE6504F1B}" dt="2025-10-17T19:48:15.987" v="16435" actId="478"/>
        <pc:sldMkLst>
          <pc:docMk/>
          <pc:sldMk cId="4202551730" sldId="417"/>
        </pc:sldMkLst>
        <pc:spChg chg="mod">
          <ac:chgData name="Jessica Conner" userId="6775215d-e217-420f-9e27-1a56ce7942b4" providerId="ADAL" clId="{DD48AE43-52EC-483C-BE13-9E2CE6504F1B}" dt="2025-10-17T17:50:17.729" v="14559" actId="14100"/>
          <ac:spMkLst>
            <pc:docMk/>
            <pc:sldMk cId="4202551730" sldId="417"/>
            <ac:spMk id="51" creationId="{8ECA2779-421C-476C-6240-80D5D90C3BB9}"/>
          </ac:spMkLst>
        </pc:spChg>
        <pc:graphicFrameChg chg="add mod modGraphic">
          <ac:chgData name="Jessica Conner" userId="6775215d-e217-420f-9e27-1a56ce7942b4" providerId="ADAL" clId="{DD48AE43-52EC-483C-BE13-9E2CE6504F1B}" dt="2025-10-17T17:52:04.149" v="14805" actId="20577"/>
          <ac:graphicFrameMkLst>
            <pc:docMk/>
            <pc:sldMk cId="4202551730" sldId="417"/>
            <ac:graphicFrameMk id="53" creationId="{4E0E6A46-2D21-277E-68FD-808F36D8E2B4}"/>
          </ac:graphicFrameMkLst>
        </pc:graphicFrameChg>
      </pc:sldChg>
      <pc:sldChg chg="addSp delSp modSp add mod ord setBg">
        <pc:chgData name="Jessica Conner" userId="6775215d-e217-420f-9e27-1a56ce7942b4" providerId="ADAL" clId="{DD48AE43-52EC-483C-BE13-9E2CE6504F1B}" dt="2025-10-17T18:45:31.876" v="16279" actId="113"/>
        <pc:sldMkLst>
          <pc:docMk/>
          <pc:sldMk cId="565581765" sldId="418"/>
        </pc:sldMkLst>
        <pc:spChg chg="mod">
          <ac:chgData name="Jessica Conner" userId="6775215d-e217-420f-9e27-1a56ce7942b4" providerId="ADAL" clId="{DD48AE43-52EC-483C-BE13-9E2CE6504F1B}" dt="2025-10-13T20:38:10.341" v="8367" actId="26606"/>
          <ac:spMkLst>
            <pc:docMk/>
            <pc:sldMk cId="565581765" sldId="418"/>
            <ac:spMk id="4" creationId="{19399542-08B5-AD3F-9214-D199F0CD8AFD}"/>
          </ac:spMkLst>
        </pc:spChg>
        <pc:spChg chg="mod">
          <ac:chgData name="Jessica Conner" userId="6775215d-e217-420f-9e27-1a56ce7942b4" providerId="ADAL" clId="{DD48AE43-52EC-483C-BE13-9E2CE6504F1B}" dt="2025-10-17T16:51:25.273" v="11744" actId="26606"/>
          <ac:spMkLst>
            <pc:docMk/>
            <pc:sldMk cId="565581765" sldId="418"/>
            <ac:spMk id="51" creationId="{AA11FB2E-C09C-40AE-883C-EA4CBB1A959D}"/>
          </ac:spMkLst>
        </pc:spChg>
        <pc:spChg chg="add del">
          <ac:chgData name="Jessica Conner" userId="6775215d-e217-420f-9e27-1a56ce7942b4" providerId="ADAL" clId="{DD48AE43-52EC-483C-BE13-9E2CE6504F1B}" dt="2025-10-17T16:51:25.273" v="11744" actId="26606"/>
          <ac:spMkLst>
            <pc:docMk/>
            <pc:sldMk cId="565581765" sldId="418"/>
            <ac:spMk id="56" creationId="{A8384FB5-9ADC-4DDC-881B-597D56F5B15D}"/>
          </ac:spMkLst>
        </pc:spChg>
        <pc:spChg chg="add del">
          <ac:chgData name="Jessica Conner" userId="6775215d-e217-420f-9e27-1a56ce7942b4" providerId="ADAL" clId="{DD48AE43-52EC-483C-BE13-9E2CE6504F1B}" dt="2025-10-17T16:51:25.273" v="11744" actId="26606"/>
          <ac:spMkLst>
            <pc:docMk/>
            <pc:sldMk cId="565581765" sldId="418"/>
            <ac:spMk id="58" creationId="{91E5A9A7-95C6-4F4F-B00E-C82E07FE62EF}"/>
          </ac:spMkLst>
        </pc:spChg>
        <pc:spChg chg="add del">
          <ac:chgData name="Jessica Conner" userId="6775215d-e217-420f-9e27-1a56ce7942b4" providerId="ADAL" clId="{DD48AE43-52EC-483C-BE13-9E2CE6504F1B}" dt="2025-10-17T16:51:25.273" v="11744" actId="26606"/>
          <ac:spMkLst>
            <pc:docMk/>
            <pc:sldMk cId="565581765" sldId="418"/>
            <ac:spMk id="60" creationId="{D07DD2DE-F619-49DD-B5E7-03A290FF4ED1}"/>
          </ac:spMkLst>
        </pc:spChg>
        <pc:spChg chg="add del">
          <ac:chgData name="Jessica Conner" userId="6775215d-e217-420f-9e27-1a56ce7942b4" providerId="ADAL" clId="{DD48AE43-52EC-483C-BE13-9E2CE6504F1B}" dt="2025-10-17T16:51:25.273" v="11744" actId="26606"/>
          <ac:spMkLst>
            <pc:docMk/>
            <pc:sldMk cId="565581765" sldId="418"/>
            <ac:spMk id="62" creationId="{85149191-5F60-4A28-AAFF-039F96B0F3EC}"/>
          </ac:spMkLst>
        </pc:spChg>
        <pc:spChg chg="add del">
          <ac:chgData name="Jessica Conner" userId="6775215d-e217-420f-9e27-1a56ce7942b4" providerId="ADAL" clId="{DD48AE43-52EC-483C-BE13-9E2CE6504F1B}" dt="2025-10-17T16:51:25.273" v="11744" actId="26606"/>
          <ac:spMkLst>
            <pc:docMk/>
            <pc:sldMk cId="565581765" sldId="418"/>
            <ac:spMk id="64" creationId="{F8260ED5-17F7-4158-B241-D51DD4CF1B7E}"/>
          </ac:spMkLst>
        </pc:spChg>
        <pc:graphicFrameChg chg="add mod modGraphic">
          <ac:chgData name="Jessica Conner" userId="6775215d-e217-420f-9e27-1a56ce7942b4" providerId="ADAL" clId="{DD48AE43-52EC-483C-BE13-9E2CE6504F1B}" dt="2025-10-17T18:45:31.876" v="16279" actId="113"/>
          <ac:graphicFrameMkLst>
            <pc:docMk/>
            <pc:sldMk cId="565581765" sldId="418"/>
            <ac:graphicFrameMk id="5" creationId="{8679255D-1755-F423-AAC0-A6B286B004FF}"/>
          </ac:graphicFrameMkLst>
        </pc:graphicFrameChg>
      </pc:sldChg>
      <pc:sldChg chg="addSp delSp modSp add mod modAnim">
        <pc:chgData name="Jessica Conner" userId="6775215d-e217-420f-9e27-1a56ce7942b4" providerId="ADAL" clId="{DD48AE43-52EC-483C-BE13-9E2CE6504F1B}" dt="2025-10-17T18:36:43.999" v="16192"/>
        <pc:sldMkLst>
          <pc:docMk/>
          <pc:sldMk cId="39319421" sldId="421"/>
        </pc:sldMkLst>
        <pc:spChg chg="mod">
          <ac:chgData name="Jessica Conner" userId="6775215d-e217-420f-9e27-1a56ce7942b4" providerId="ADAL" clId="{DD48AE43-52EC-483C-BE13-9E2CE6504F1B}" dt="2025-10-17T14:15:27.764" v="9215" actId="5793"/>
          <ac:spMkLst>
            <pc:docMk/>
            <pc:sldMk cId="39319421" sldId="421"/>
            <ac:spMk id="3" creationId="{D4F87D74-4C59-0E9A-E598-A72B68AF95E4}"/>
          </ac:spMkLst>
        </pc:spChg>
        <pc:spChg chg="add mod">
          <ac:chgData name="Jessica Conner" userId="6775215d-e217-420f-9e27-1a56ce7942b4" providerId="ADAL" clId="{DD48AE43-52EC-483C-BE13-9E2CE6504F1B}" dt="2025-10-17T17:55:23.543" v="14921" actId="20577"/>
          <ac:spMkLst>
            <pc:docMk/>
            <pc:sldMk cId="39319421" sldId="421"/>
            <ac:spMk id="6" creationId="{1F7ED304-9DA5-F1B9-2CBE-F5E034C694CF}"/>
          </ac:spMkLst>
        </pc:spChg>
        <pc:spChg chg="add mod">
          <ac:chgData name="Jessica Conner" userId="6775215d-e217-420f-9e27-1a56ce7942b4" providerId="ADAL" clId="{DD48AE43-52EC-483C-BE13-9E2CE6504F1B}" dt="2025-10-17T14:17:51.164" v="9227" actId="14100"/>
          <ac:spMkLst>
            <pc:docMk/>
            <pc:sldMk cId="39319421" sldId="421"/>
            <ac:spMk id="9" creationId="{EF8EFDC1-F077-1A95-DE89-C94115C6353F}"/>
          </ac:spMkLst>
        </pc:spChg>
        <pc:graphicFrameChg chg="add mod modGraphic">
          <ac:chgData name="Jessica Conner" userId="6775215d-e217-420f-9e27-1a56ce7942b4" providerId="ADAL" clId="{DD48AE43-52EC-483C-BE13-9E2CE6504F1B}" dt="2025-10-17T14:33:13.100" v="9345" actId="20577"/>
          <ac:graphicFrameMkLst>
            <pc:docMk/>
            <pc:sldMk cId="39319421" sldId="421"/>
            <ac:graphicFrameMk id="7" creationId="{D9778C96-7C2C-4C88-9FBC-C6B3D86E0C2C}"/>
          </ac:graphicFrameMkLst>
        </pc:graphicFrameChg>
        <pc:picChg chg="add mod">
          <ac:chgData name="Jessica Conner" userId="6775215d-e217-420f-9e27-1a56ce7942b4" providerId="ADAL" clId="{DD48AE43-52EC-483C-BE13-9E2CE6504F1B}" dt="2025-10-17T14:32:58.002" v="9344" actId="1076"/>
          <ac:picMkLst>
            <pc:docMk/>
            <pc:sldMk cId="39319421" sldId="421"/>
            <ac:picMk id="1030" creationId="{3658E219-825B-541E-A59E-022B761659C3}"/>
          </ac:picMkLst>
        </pc:picChg>
      </pc:sldChg>
      <pc:sldChg chg="addSp delSp modSp add mod ord">
        <pc:chgData name="Jessica Conner" userId="6775215d-e217-420f-9e27-1a56ce7942b4" providerId="ADAL" clId="{DD48AE43-52EC-483C-BE13-9E2CE6504F1B}" dt="2025-10-17T18:40:58.105" v="16214" actId="1076"/>
        <pc:sldMkLst>
          <pc:docMk/>
          <pc:sldMk cId="502354473" sldId="422"/>
        </pc:sldMkLst>
        <pc:spChg chg="mod">
          <ac:chgData name="Jessica Conner" userId="6775215d-e217-420f-9e27-1a56ce7942b4" providerId="ADAL" clId="{DD48AE43-52EC-483C-BE13-9E2CE6504F1B}" dt="2025-10-17T18:40:51.693" v="16213" actId="13926"/>
          <ac:spMkLst>
            <pc:docMk/>
            <pc:sldMk cId="502354473" sldId="422"/>
            <ac:spMk id="2" creationId="{6847D0C3-86DC-7B1F-DAD2-F8C7FE939C37}"/>
          </ac:spMkLst>
        </pc:spChg>
        <pc:spChg chg="add mod">
          <ac:chgData name="Jessica Conner" userId="6775215d-e217-420f-9e27-1a56ce7942b4" providerId="ADAL" clId="{DD48AE43-52EC-483C-BE13-9E2CE6504F1B}" dt="2025-10-17T18:40:58.105" v="16214" actId="1076"/>
          <ac:spMkLst>
            <pc:docMk/>
            <pc:sldMk cId="502354473" sldId="422"/>
            <ac:spMk id="4" creationId="{8E10CE60-5BC5-BC2F-942B-298A66192306}"/>
          </ac:spMkLst>
        </pc:spChg>
      </pc:sldChg>
      <pc:sldChg chg="addSp delSp modSp add mod delAnim">
        <pc:chgData name="Jessica Conner" userId="6775215d-e217-420f-9e27-1a56ce7942b4" providerId="ADAL" clId="{DD48AE43-52EC-483C-BE13-9E2CE6504F1B}" dt="2025-10-17T19:53:12.157" v="16804" actId="5793"/>
        <pc:sldMkLst>
          <pc:docMk/>
          <pc:sldMk cId="1450253621" sldId="423"/>
        </pc:sldMkLst>
        <pc:spChg chg="mod">
          <ac:chgData name="Jessica Conner" userId="6775215d-e217-420f-9e27-1a56ce7942b4" providerId="ADAL" clId="{DD48AE43-52EC-483C-BE13-9E2CE6504F1B}" dt="2025-10-17T14:38:57.662" v="9415" actId="20577"/>
          <ac:spMkLst>
            <pc:docMk/>
            <pc:sldMk cId="1450253621" sldId="423"/>
            <ac:spMk id="5" creationId="{98EBE1DE-AB2F-C020-1F88-35B73574A25F}"/>
          </ac:spMkLst>
        </pc:spChg>
        <pc:graphicFrameChg chg="add mod modGraphic">
          <ac:chgData name="Jessica Conner" userId="6775215d-e217-420f-9e27-1a56ce7942b4" providerId="ADAL" clId="{DD48AE43-52EC-483C-BE13-9E2CE6504F1B}" dt="2025-10-17T19:53:12.157" v="16804" actId="5793"/>
          <ac:graphicFrameMkLst>
            <pc:docMk/>
            <pc:sldMk cId="1450253621" sldId="423"/>
            <ac:graphicFrameMk id="10" creationId="{7B6BF1D1-6412-46BB-A907-C9E055544C60}"/>
          </ac:graphicFrameMkLst>
        </pc:graphicFrameChg>
      </pc:sldChg>
      <pc:sldChg chg="addSp delSp modSp add mod delAnim">
        <pc:chgData name="Jessica Conner" userId="6775215d-e217-420f-9e27-1a56ce7942b4" providerId="ADAL" clId="{DD48AE43-52EC-483C-BE13-9E2CE6504F1B}" dt="2025-10-17T18:11:02.507" v="15218" actId="255"/>
        <pc:sldMkLst>
          <pc:docMk/>
          <pc:sldMk cId="2372332955" sldId="424"/>
        </pc:sldMkLst>
        <pc:graphicFrameChg chg="add mod modGraphic">
          <ac:chgData name="Jessica Conner" userId="6775215d-e217-420f-9e27-1a56ce7942b4" providerId="ADAL" clId="{DD48AE43-52EC-483C-BE13-9E2CE6504F1B}" dt="2025-10-17T18:11:02.507" v="15218" actId="255"/>
          <ac:graphicFrameMkLst>
            <pc:docMk/>
            <pc:sldMk cId="2372332955" sldId="424"/>
            <ac:graphicFrameMk id="2" creationId="{6F40AAD7-1D51-408B-2545-DA8EE8B613B8}"/>
          </ac:graphicFrameMkLst>
        </pc:graphicFrameChg>
      </pc:sldChg>
      <pc:sldChg chg="addSp delSp modSp add mod setBg modAnim">
        <pc:chgData name="Jessica Conner" userId="6775215d-e217-420f-9e27-1a56ce7942b4" providerId="ADAL" clId="{DD48AE43-52EC-483C-BE13-9E2CE6504F1B}" dt="2025-10-17T18:37:22.534" v="16195"/>
        <pc:sldMkLst>
          <pc:docMk/>
          <pc:sldMk cId="380574237" sldId="425"/>
        </pc:sldMkLst>
        <pc:spChg chg="add mod">
          <ac:chgData name="Jessica Conner" userId="6775215d-e217-420f-9e27-1a56ce7942b4" providerId="ADAL" clId="{DD48AE43-52EC-483C-BE13-9E2CE6504F1B}" dt="2025-10-17T16:58:14.238" v="11814" actId="6549"/>
          <ac:spMkLst>
            <pc:docMk/>
            <pc:sldMk cId="380574237" sldId="425"/>
            <ac:spMk id="8" creationId="{C522A783-3889-C090-DD27-C6CC8BDF23DF}"/>
          </ac:spMkLst>
        </pc:spChg>
        <pc:spChg chg="add">
          <ac:chgData name="Jessica Conner" userId="6775215d-e217-420f-9e27-1a56ce7942b4" providerId="ADAL" clId="{DD48AE43-52EC-483C-BE13-9E2CE6504F1B}" dt="2025-10-17T16:53:37.902" v="11766" actId="26606"/>
          <ac:spMkLst>
            <pc:docMk/>
            <pc:sldMk cId="380574237" sldId="425"/>
            <ac:spMk id="109" creationId="{FFCDD23B-75C8-427B-BD08-53C8156CD7CD}"/>
          </ac:spMkLst>
        </pc:spChg>
        <pc:spChg chg="add">
          <ac:chgData name="Jessica Conner" userId="6775215d-e217-420f-9e27-1a56ce7942b4" providerId="ADAL" clId="{DD48AE43-52EC-483C-BE13-9E2CE6504F1B}" dt="2025-10-17T16:53:37.902" v="11766" actId="26606"/>
          <ac:spMkLst>
            <pc:docMk/>
            <pc:sldMk cId="380574237" sldId="425"/>
            <ac:spMk id="110" creationId="{AFFC87AC-C919-4FE5-BAC3-39509E001152}"/>
          </ac:spMkLst>
        </pc:spChg>
        <pc:spChg chg="add">
          <ac:chgData name="Jessica Conner" userId="6775215d-e217-420f-9e27-1a56ce7942b4" providerId="ADAL" clId="{DD48AE43-52EC-483C-BE13-9E2CE6504F1B}" dt="2025-10-17T16:53:37.902" v="11766" actId="26606"/>
          <ac:spMkLst>
            <pc:docMk/>
            <pc:sldMk cId="380574237" sldId="425"/>
            <ac:spMk id="111" creationId="{AB5E08C4-8CDD-4623-A5B8-E998C6DEE3B7}"/>
          </ac:spMkLst>
        </pc:spChg>
        <pc:spChg chg="add">
          <ac:chgData name="Jessica Conner" userId="6775215d-e217-420f-9e27-1a56ce7942b4" providerId="ADAL" clId="{DD48AE43-52EC-483C-BE13-9E2CE6504F1B}" dt="2025-10-17T16:53:37.902" v="11766" actId="26606"/>
          <ac:spMkLst>
            <pc:docMk/>
            <pc:sldMk cId="380574237" sldId="425"/>
            <ac:spMk id="112" creationId="{15F33878-D502-4FFA-8ACE-F2AECDB2A23F}"/>
          </ac:spMkLst>
        </pc:spChg>
        <pc:picChg chg="mod ord">
          <ac:chgData name="Jessica Conner" userId="6775215d-e217-420f-9e27-1a56ce7942b4" providerId="ADAL" clId="{DD48AE43-52EC-483C-BE13-9E2CE6504F1B}" dt="2025-10-17T16:53:37.902" v="11766" actId="26606"/>
          <ac:picMkLst>
            <pc:docMk/>
            <pc:sldMk cId="380574237" sldId="425"/>
            <ac:picMk id="3" creationId="{82A7C998-DB8A-CBB3-BE6B-3EB7018FFC74}"/>
          </ac:picMkLst>
        </pc:picChg>
        <pc:picChg chg="add del mod ord">
          <ac:chgData name="Jessica Conner" userId="6775215d-e217-420f-9e27-1a56ce7942b4" providerId="ADAL" clId="{DD48AE43-52EC-483C-BE13-9E2CE6504F1B}" dt="2025-10-17T18:35:08.851" v="16171" actId="478"/>
          <ac:picMkLst>
            <pc:docMk/>
            <pc:sldMk cId="380574237" sldId="425"/>
            <ac:picMk id="7" creationId="{88187A51-53CE-8645-F570-68D42B707421}"/>
          </ac:picMkLst>
        </pc:picChg>
      </pc:sldChg>
      <pc:sldChg chg="addSp delSp modSp add mod modClrScheme chgLayout">
        <pc:chgData name="Jessica Conner" userId="6775215d-e217-420f-9e27-1a56ce7942b4" providerId="ADAL" clId="{DD48AE43-52EC-483C-BE13-9E2CE6504F1B}" dt="2025-10-17T19:51:01.537" v="16507" actId="207"/>
        <pc:sldMkLst>
          <pc:docMk/>
          <pc:sldMk cId="3027093143" sldId="427"/>
        </pc:sldMkLst>
        <pc:spChg chg="mod ord">
          <ac:chgData name="Jessica Conner" userId="6775215d-e217-420f-9e27-1a56ce7942b4" providerId="ADAL" clId="{DD48AE43-52EC-483C-BE13-9E2CE6504F1B}" dt="2025-10-17T18:03:48.603" v="15000" actId="26606"/>
          <ac:spMkLst>
            <pc:docMk/>
            <pc:sldMk cId="3027093143" sldId="427"/>
            <ac:spMk id="4" creationId="{EA41F541-9245-16C4-0B8F-E2AFF795D549}"/>
          </ac:spMkLst>
        </pc:spChg>
        <pc:spChg chg="mod">
          <ac:chgData name="Jessica Conner" userId="6775215d-e217-420f-9e27-1a56ce7942b4" providerId="ADAL" clId="{DD48AE43-52EC-483C-BE13-9E2CE6504F1B}" dt="2025-10-17T19:51:01.537" v="16507" actId="207"/>
          <ac:spMkLst>
            <pc:docMk/>
            <pc:sldMk cId="3027093143" sldId="427"/>
            <ac:spMk id="5" creationId="{3F3CB825-226B-AE9F-08BC-FFA120536710}"/>
          </ac:spMkLst>
        </pc:spChg>
        <pc:spChg chg="mod ord">
          <ac:chgData name="Jessica Conner" userId="6775215d-e217-420f-9e27-1a56ce7942b4" providerId="ADAL" clId="{DD48AE43-52EC-483C-BE13-9E2CE6504F1B}" dt="2025-10-17T19:50:37.357" v="16506" actId="14100"/>
          <ac:spMkLst>
            <pc:docMk/>
            <pc:sldMk cId="3027093143" sldId="427"/>
            <ac:spMk id="6" creationId="{B8F69E12-3BE6-CF5C-90C2-7B62AF964A3F}"/>
          </ac:spMkLst>
        </pc:spChg>
        <pc:picChg chg="add mod">
          <ac:chgData name="Jessica Conner" userId="6775215d-e217-420f-9e27-1a56ce7942b4" providerId="ADAL" clId="{DD48AE43-52EC-483C-BE13-9E2CE6504F1B}" dt="2025-10-17T19:50:27.217" v="16504" actId="1076"/>
          <ac:picMkLst>
            <pc:docMk/>
            <pc:sldMk cId="3027093143" sldId="427"/>
            <ac:picMk id="1026" creationId="{6540A973-0F8F-7A44-2527-B16D7FD69306}"/>
          </ac:picMkLst>
        </pc:picChg>
      </pc:sldChg>
      <pc:sldChg chg="addSp delSp modSp add mod delAnim modAnim">
        <pc:chgData name="Jessica Conner" userId="6775215d-e217-420f-9e27-1a56ce7942b4" providerId="ADAL" clId="{DD48AE43-52EC-483C-BE13-9E2CE6504F1B}" dt="2025-10-17T20:01:13.458" v="16877" actId="113"/>
        <pc:sldMkLst>
          <pc:docMk/>
          <pc:sldMk cId="1080648864" sldId="428"/>
        </pc:sldMkLst>
        <pc:graphicFrameChg chg="mod modGraphic">
          <ac:chgData name="Jessica Conner" userId="6775215d-e217-420f-9e27-1a56ce7942b4" providerId="ADAL" clId="{DD48AE43-52EC-483C-BE13-9E2CE6504F1B}" dt="2025-10-17T20:01:13.458" v="16877" actId="113"/>
          <ac:graphicFrameMkLst>
            <pc:docMk/>
            <pc:sldMk cId="1080648864" sldId="428"/>
            <ac:graphicFrameMk id="6" creationId="{E25FF057-7BA8-8B41-23CD-6B27B4721755}"/>
          </ac:graphicFrameMkLst>
        </pc:graphicFrameChg>
      </pc:sldChg>
      <pc:sldChg chg="delSp modSp add mod delAnim">
        <pc:chgData name="Jessica Conner" userId="6775215d-e217-420f-9e27-1a56ce7942b4" providerId="ADAL" clId="{DD48AE43-52EC-483C-BE13-9E2CE6504F1B}" dt="2025-10-17T20:01:25.948" v="16878" actId="20577"/>
        <pc:sldMkLst>
          <pc:docMk/>
          <pc:sldMk cId="1397716247" sldId="429"/>
        </pc:sldMkLst>
        <pc:graphicFrameChg chg="mod modGraphic">
          <ac:chgData name="Jessica Conner" userId="6775215d-e217-420f-9e27-1a56ce7942b4" providerId="ADAL" clId="{DD48AE43-52EC-483C-BE13-9E2CE6504F1B}" dt="2025-10-17T20:01:25.948" v="16878" actId="20577"/>
          <ac:graphicFrameMkLst>
            <pc:docMk/>
            <pc:sldMk cId="1397716247" sldId="429"/>
            <ac:graphicFrameMk id="6" creationId="{E303C01A-C138-133A-C8E5-2308987F013E}"/>
          </ac:graphicFrameMkLst>
        </pc:graphicFrameChg>
      </pc:sldChg>
      <pc:sldChg chg="modSp add mod">
        <pc:chgData name="Jessica Conner" userId="6775215d-e217-420f-9e27-1a56ce7942b4" providerId="ADAL" clId="{DD48AE43-52EC-483C-BE13-9E2CE6504F1B}" dt="2025-10-17T20:07:52.194" v="16904" actId="12"/>
        <pc:sldMkLst>
          <pc:docMk/>
          <pc:sldMk cId="2083261469" sldId="430"/>
        </pc:sldMkLst>
        <pc:spChg chg="mod">
          <ac:chgData name="Jessica Conner" userId="6775215d-e217-420f-9e27-1a56ce7942b4" providerId="ADAL" clId="{DD48AE43-52EC-483C-BE13-9E2CE6504F1B}" dt="2025-10-17T19:57:15.241" v="16806" actId="20577"/>
          <ac:spMkLst>
            <pc:docMk/>
            <pc:sldMk cId="2083261469" sldId="430"/>
            <ac:spMk id="5" creationId="{40CA84FF-8132-5FE0-C245-96293BD6FEAC}"/>
          </ac:spMkLst>
        </pc:spChg>
        <pc:graphicFrameChg chg="mod modGraphic">
          <ac:chgData name="Jessica Conner" userId="6775215d-e217-420f-9e27-1a56ce7942b4" providerId="ADAL" clId="{DD48AE43-52EC-483C-BE13-9E2CE6504F1B}" dt="2025-10-17T20:07:52.194" v="16904" actId="12"/>
          <ac:graphicFrameMkLst>
            <pc:docMk/>
            <pc:sldMk cId="2083261469" sldId="430"/>
            <ac:graphicFrameMk id="2" creationId="{CAFBE83E-3280-B42A-1865-5958498F34A4}"/>
          </ac:graphicFrameMkLst>
        </pc:graphicFrameChg>
      </pc:sldChg>
      <pc:sldChg chg="modSp add mod">
        <pc:chgData name="Jessica Conner" userId="6775215d-e217-420f-9e27-1a56ce7942b4" providerId="ADAL" clId="{DD48AE43-52EC-483C-BE13-9E2CE6504F1B}" dt="2025-10-17T17:02:46.965" v="12187" actId="20577"/>
        <pc:sldMkLst>
          <pc:docMk/>
          <pc:sldMk cId="3160294566" sldId="431"/>
        </pc:sldMkLst>
        <pc:spChg chg="mod">
          <ac:chgData name="Jessica Conner" userId="6775215d-e217-420f-9e27-1a56ce7942b4" providerId="ADAL" clId="{DD48AE43-52EC-483C-BE13-9E2CE6504F1B}" dt="2025-10-17T17:02:46.965" v="12187" actId="20577"/>
          <ac:spMkLst>
            <pc:docMk/>
            <pc:sldMk cId="3160294566" sldId="431"/>
            <ac:spMk id="2" creationId="{0B8C668C-D2E2-231B-C0F9-532466E305ED}"/>
          </ac:spMkLst>
        </pc:spChg>
      </pc:sldChg>
      <pc:sldChg chg="delSp modSp add mod">
        <pc:chgData name="Jessica Conner" userId="6775215d-e217-420f-9e27-1a56ce7942b4" providerId="ADAL" clId="{DD48AE43-52EC-483C-BE13-9E2CE6504F1B}" dt="2025-10-17T18:39:16.585" v="16206" actId="478"/>
        <pc:sldMkLst>
          <pc:docMk/>
          <pc:sldMk cId="3273588723" sldId="432"/>
        </pc:sldMkLst>
        <pc:spChg chg="mod">
          <ac:chgData name="Jessica Conner" userId="6775215d-e217-420f-9e27-1a56ce7942b4" providerId="ADAL" clId="{DD48AE43-52EC-483C-BE13-9E2CE6504F1B}" dt="2025-10-17T17:43:48.263" v="14378" actId="20577"/>
          <ac:spMkLst>
            <pc:docMk/>
            <pc:sldMk cId="3273588723" sldId="432"/>
            <ac:spMk id="51" creationId="{FA69F3B5-B815-20AB-F89F-E8E48A3EF9F7}"/>
          </ac:spMkLst>
        </pc:spChg>
        <pc:graphicFrameChg chg="mod modGraphic">
          <ac:chgData name="Jessica Conner" userId="6775215d-e217-420f-9e27-1a56ce7942b4" providerId="ADAL" clId="{DD48AE43-52EC-483C-BE13-9E2CE6504F1B}" dt="2025-10-17T17:44:28.292" v="14445" actId="14100"/>
          <ac:graphicFrameMkLst>
            <pc:docMk/>
            <pc:sldMk cId="3273588723" sldId="432"/>
            <ac:graphicFrameMk id="56" creationId="{CEFB2D7D-B2B2-B10B-45BA-878C9ABACA85}"/>
          </ac:graphicFrameMkLst>
        </pc:graphicFrameChg>
      </pc:sldChg>
      <pc:sldChg chg="delSp modSp add mod">
        <pc:chgData name="Jessica Conner" userId="6775215d-e217-420f-9e27-1a56ce7942b4" providerId="ADAL" clId="{DD48AE43-52EC-483C-BE13-9E2CE6504F1B}" dt="2025-10-17T18:39:14.082" v="16205" actId="478"/>
        <pc:sldMkLst>
          <pc:docMk/>
          <pc:sldMk cId="174076528" sldId="433"/>
        </pc:sldMkLst>
        <pc:spChg chg="mod">
          <ac:chgData name="Jessica Conner" userId="6775215d-e217-420f-9e27-1a56ce7942b4" providerId="ADAL" clId="{DD48AE43-52EC-483C-BE13-9E2CE6504F1B}" dt="2025-10-17T17:48:50.552" v="14526" actId="20577"/>
          <ac:spMkLst>
            <pc:docMk/>
            <pc:sldMk cId="174076528" sldId="433"/>
            <ac:spMk id="51" creationId="{1D91CB80-9F59-43EC-41DA-E459EF53269C}"/>
          </ac:spMkLst>
        </pc:spChg>
        <pc:graphicFrameChg chg="mod modGraphic">
          <ac:chgData name="Jessica Conner" userId="6775215d-e217-420f-9e27-1a56ce7942b4" providerId="ADAL" clId="{DD48AE43-52EC-483C-BE13-9E2CE6504F1B}" dt="2025-10-17T17:48:59.491" v="14547" actId="20577"/>
          <ac:graphicFrameMkLst>
            <pc:docMk/>
            <pc:sldMk cId="174076528" sldId="433"/>
            <ac:graphicFrameMk id="56" creationId="{0BBD4C18-96EA-0496-74D8-E130FDC01DF3}"/>
          </ac:graphicFrameMkLst>
        </pc:graphicFrameChg>
      </pc:sldChg>
      <pc:sldChg chg="addSp delSp modSp add mod setBg delDesignElem">
        <pc:chgData name="Jessica Conner" userId="6775215d-e217-420f-9e27-1a56ce7942b4" providerId="ADAL" clId="{DD48AE43-52EC-483C-BE13-9E2CE6504F1B}" dt="2025-10-17T18:30:19.649" v="16153" actId="20577"/>
        <pc:sldMkLst>
          <pc:docMk/>
          <pc:sldMk cId="3222400547" sldId="435"/>
        </pc:sldMkLst>
        <pc:spChg chg="ord">
          <ac:chgData name="Jessica Conner" userId="6775215d-e217-420f-9e27-1a56ce7942b4" providerId="ADAL" clId="{DD48AE43-52EC-483C-BE13-9E2CE6504F1B}" dt="2025-10-17T18:26:50.916" v="16025" actId="26606"/>
          <ac:spMkLst>
            <pc:docMk/>
            <pc:sldMk cId="3222400547" sldId="435"/>
            <ac:spMk id="2" creationId="{F18ACF35-249D-6959-8781-55E574F862D1}"/>
          </ac:spMkLst>
        </pc:spChg>
        <pc:spChg chg="add mod ord">
          <ac:chgData name="Jessica Conner" userId="6775215d-e217-420f-9e27-1a56ce7942b4" providerId="ADAL" clId="{DD48AE43-52EC-483C-BE13-9E2CE6504F1B}" dt="2025-10-17T18:27:27.376" v="16029" actId="26606"/>
          <ac:spMkLst>
            <pc:docMk/>
            <pc:sldMk cId="3222400547" sldId="435"/>
            <ac:spMk id="7" creationId="{76C2BA69-7D23-BF44-D581-4F9E5682348E}"/>
          </ac:spMkLst>
        </pc:spChg>
        <pc:spChg chg="add">
          <ac:chgData name="Jessica Conner" userId="6775215d-e217-420f-9e27-1a56ce7942b4" providerId="ADAL" clId="{DD48AE43-52EC-483C-BE13-9E2CE6504F1B}" dt="2025-10-17T18:27:27.376" v="16029" actId="26606"/>
          <ac:spMkLst>
            <pc:docMk/>
            <pc:sldMk cId="3222400547" sldId="435"/>
            <ac:spMk id="59" creationId="{A8384FB5-9ADC-4DDC-881B-597D56F5B15D}"/>
          </ac:spMkLst>
        </pc:spChg>
        <pc:spChg chg="add">
          <ac:chgData name="Jessica Conner" userId="6775215d-e217-420f-9e27-1a56ce7942b4" providerId="ADAL" clId="{DD48AE43-52EC-483C-BE13-9E2CE6504F1B}" dt="2025-10-17T18:27:27.376" v="16029" actId="26606"/>
          <ac:spMkLst>
            <pc:docMk/>
            <pc:sldMk cId="3222400547" sldId="435"/>
            <ac:spMk id="61" creationId="{1199E1B1-A8C0-4FE8-A5A8-1CB41D69F857}"/>
          </ac:spMkLst>
        </pc:spChg>
        <pc:spChg chg="add">
          <ac:chgData name="Jessica Conner" userId="6775215d-e217-420f-9e27-1a56ce7942b4" providerId="ADAL" clId="{DD48AE43-52EC-483C-BE13-9E2CE6504F1B}" dt="2025-10-17T18:27:27.376" v="16029" actId="26606"/>
          <ac:spMkLst>
            <pc:docMk/>
            <pc:sldMk cId="3222400547" sldId="435"/>
            <ac:spMk id="66" creationId="{84A8DE83-DE75-4B41-9DB4-A7EC0B0DEC0B}"/>
          </ac:spMkLst>
        </pc:spChg>
        <pc:spChg chg="add">
          <ac:chgData name="Jessica Conner" userId="6775215d-e217-420f-9e27-1a56ce7942b4" providerId="ADAL" clId="{DD48AE43-52EC-483C-BE13-9E2CE6504F1B}" dt="2025-10-17T18:27:27.376" v="16029" actId="26606"/>
          <ac:spMkLst>
            <pc:docMk/>
            <pc:sldMk cId="3222400547" sldId="435"/>
            <ac:spMk id="68" creationId="{A7009A0A-BEF5-4EAC-AF15-E4F9F002E239}"/>
          </ac:spMkLst>
        </pc:spChg>
        <pc:graphicFrameChg chg="mod modGraphic">
          <ac:chgData name="Jessica Conner" userId="6775215d-e217-420f-9e27-1a56ce7942b4" providerId="ADAL" clId="{DD48AE43-52EC-483C-BE13-9E2CE6504F1B}" dt="2025-10-17T18:30:19.649" v="16153" actId="20577"/>
          <ac:graphicFrameMkLst>
            <pc:docMk/>
            <pc:sldMk cId="3222400547" sldId="435"/>
            <ac:graphicFrameMk id="5" creationId="{816F8F09-C53A-385E-9187-D72082AEAE9E}"/>
          </ac:graphicFrameMkLst>
        </pc:graphicFrameChg>
      </pc:sldChg>
      <pc:sldChg chg="addSp delSp modSp add mod">
        <pc:chgData name="Jessica Conner" userId="6775215d-e217-420f-9e27-1a56ce7942b4" providerId="ADAL" clId="{DD48AE43-52EC-483C-BE13-9E2CE6504F1B}" dt="2025-10-17T20:07:37.897" v="16901" actId="12"/>
        <pc:sldMkLst>
          <pc:docMk/>
          <pc:sldMk cId="3764698872" sldId="436"/>
        </pc:sldMkLst>
        <pc:spChg chg="add mod">
          <ac:chgData name="Jessica Conner" userId="6775215d-e217-420f-9e27-1a56ce7942b4" providerId="ADAL" clId="{DD48AE43-52EC-483C-BE13-9E2CE6504F1B}" dt="2025-10-17T19:58:23.335" v="16819"/>
          <ac:spMkLst>
            <pc:docMk/>
            <pc:sldMk cId="3764698872" sldId="436"/>
            <ac:spMk id="6" creationId="{EAA43FCD-803E-CC82-E428-1C8B612264BF}"/>
          </ac:spMkLst>
        </pc:spChg>
        <pc:graphicFrameChg chg="modGraphic">
          <ac:chgData name="Jessica Conner" userId="6775215d-e217-420f-9e27-1a56ce7942b4" providerId="ADAL" clId="{DD48AE43-52EC-483C-BE13-9E2CE6504F1B}" dt="2025-10-17T20:07:37.897" v="16901" actId="12"/>
          <ac:graphicFrameMkLst>
            <pc:docMk/>
            <pc:sldMk cId="3764698872" sldId="436"/>
            <ac:graphicFrameMk id="2" creationId="{7F960922-BA5A-15AE-5E19-E6C43F4B4D49}"/>
          </ac:graphicFrameMkLst>
        </pc:graphicFrameChg>
      </pc:sldChg>
      <pc:sldChg chg="modSp add mod">
        <pc:chgData name="Jessica Conner" userId="6775215d-e217-420f-9e27-1a56ce7942b4" providerId="ADAL" clId="{DD48AE43-52EC-483C-BE13-9E2CE6504F1B}" dt="2025-10-17T20:07:56.944" v="16906" actId="12"/>
        <pc:sldMkLst>
          <pc:docMk/>
          <pc:sldMk cId="2817579251" sldId="437"/>
        </pc:sldMkLst>
        <pc:graphicFrameChg chg="mod modGraphic">
          <ac:chgData name="Jessica Conner" userId="6775215d-e217-420f-9e27-1a56ce7942b4" providerId="ADAL" clId="{DD48AE43-52EC-483C-BE13-9E2CE6504F1B}" dt="2025-10-17T20:07:56.944" v="16906" actId="12"/>
          <ac:graphicFrameMkLst>
            <pc:docMk/>
            <pc:sldMk cId="2817579251" sldId="437"/>
            <ac:graphicFrameMk id="2" creationId="{F9BF451E-0ED9-1528-AC50-5CD14F6A31D4}"/>
          </ac:graphicFrameMkLst>
        </pc:graphicFrameChg>
      </pc:sldChg>
    </pc:docChg>
  </pc:docChgLst>
</pc:chgInfo>
</file>

<file path=ppt/diagrams/_rels/data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AFF97-F526-4D2E-BBC5-982B31CE5C5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C3FF910-481B-4761-BC15-6A37F85E9BEC}">
      <dgm:prSet/>
      <dgm:spPr/>
      <dgm:t>
        <a:bodyPr/>
        <a:lstStyle/>
        <a:p>
          <a:r>
            <a:rPr lang="en-US" dirty="0"/>
            <a:t>She claimed she was entitled to the same subsidy as 25-year retirees even though she only worked for 20 years. </a:t>
          </a:r>
        </a:p>
      </dgm:t>
    </dgm:pt>
    <dgm:pt modelId="{21005C82-6FF3-4A36-AC27-8FD1DF50BB14}" type="parTrans" cxnId="{9FA8ED09-615C-4B52-B577-364C860426C7}">
      <dgm:prSet/>
      <dgm:spPr/>
      <dgm:t>
        <a:bodyPr/>
        <a:lstStyle/>
        <a:p>
          <a:endParaRPr lang="en-US"/>
        </a:p>
      </dgm:t>
    </dgm:pt>
    <dgm:pt modelId="{8608DD97-2C5E-4228-9C42-04738B7DA465}" type="sibTrans" cxnId="{9FA8ED09-615C-4B52-B577-364C860426C7}">
      <dgm:prSet/>
      <dgm:spPr/>
      <dgm:t>
        <a:bodyPr/>
        <a:lstStyle/>
        <a:p>
          <a:endParaRPr lang="en-US"/>
        </a:p>
      </dgm:t>
    </dgm:pt>
    <dgm:pt modelId="{0B8F792C-E257-433C-A09E-74AA18831964}">
      <dgm:prSet/>
      <dgm:spPr/>
      <dgm:t>
        <a:bodyPr/>
        <a:lstStyle/>
        <a:p>
          <a:r>
            <a:rPr lang="en-US" dirty="0"/>
            <a:t>She argued the reason she was denied the same benefit as 25 year retirees was because of her disability  </a:t>
          </a:r>
        </a:p>
      </dgm:t>
    </dgm:pt>
    <dgm:pt modelId="{D0B1324C-C70B-4465-AB55-C2B4DC693CA3}" type="parTrans" cxnId="{F638F999-0E01-4197-ABAB-D248DC384911}">
      <dgm:prSet/>
      <dgm:spPr/>
      <dgm:t>
        <a:bodyPr/>
        <a:lstStyle/>
        <a:p>
          <a:endParaRPr lang="en-US"/>
        </a:p>
      </dgm:t>
    </dgm:pt>
    <dgm:pt modelId="{D96E0813-EEF2-40DB-9126-496BDD29143C}" type="sibTrans" cxnId="{F638F999-0E01-4197-ABAB-D248DC384911}">
      <dgm:prSet/>
      <dgm:spPr/>
      <dgm:t>
        <a:bodyPr/>
        <a:lstStyle/>
        <a:p>
          <a:endParaRPr lang="en-US"/>
        </a:p>
      </dgm:t>
    </dgm:pt>
    <dgm:pt modelId="{E7C6EBE7-7678-4CBF-9E7B-AA3D805E2C66}">
      <dgm:prSet/>
      <dgm:spPr/>
      <dgm:t>
        <a:bodyPr/>
        <a:lstStyle/>
        <a:p>
          <a:r>
            <a:rPr lang="en-US"/>
            <a:t>The City argued that the reason she was treated differently was not due to her disability but her failure to serve for 25 years. </a:t>
          </a:r>
        </a:p>
      </dgm:t>
    </dgm:pt>
    <dgm:pt modelId="{A8E864BD-64CC-4B39-A4A1-CF8AC9E8D5A8}" type="parTrans" cxnId="{94EDBE98-02B5-4E3D-A3FD-F7DDF60E26CB}">
      <dgm:prSet/>
      <dgm:spPr/>
      <dgm:t>
        <a:bodyPr/>
        <a:lstStyle/>
        <a:p>
          <a:endParaRPr lang="en-US"/>
        </a:p>
      </dgm:t>
    </dgm:pt>
    <dgm:pt modelId="{BB9E1462-3924-489C-856C-0B80F825A1E2}" type="sibTrans" cxnId="{94EDBE98-02B5-4E3D-A3FD-F7DDF60E26CB}">
      <dgm:prSet/>
      <dgm:spPr/>
      <dgm:t>
        <a:bodyPr/>
        <a:lstStyle/>
        <a:p>
          <a:endParaRPr lang="en-US"/>
        </a:p>
      </dgm:t>
    </dgm:pt>
    <dgm:pt modelId="{51F06A79-50D4-45A7-A775-5D233437E281}">
      <dgm:prSet/>
      <dgm:spPr/>
      <dgm:t>
        <a:bodyPr/>
        <a:lstStyle/>
        <a:p>
          <a:r>
            <a:rPr lang="en-US" dirty="0"/>
            <a:t>If she had served 25 years she would have received the full subsidy despite her disability. </a:t>
          </a:r>
        </a:p>
      </dgm:t>
    </dgm:pt>
    <dgm:pt modelId="{BED34F18-1AA8-4BB5-B1AB-F898F1AD592C}" type="parTrans" cxnId="{A0464E7E-5088-4A46-A3DA-005436DAB322}">
      <dgm:prSet/>
      <dgm:spPr/>
      <dgm:t>
        <a:bodyPr/>
        <a:lstStyle/>
        <a:p>
          <a:endParaRPr lang="en-US"/>
        </a:p>
      </dgm:t>
    </dgm:pt>
    <dgm:pt modelId="{B0AAFD87-FF28-4E4F-9A65-C7B30A45E8FE}" type="sibTrans" cxnId="{A0464E7E-5088-4A46-A3DA-005436DAB322}">
      <dgm:prSet/>
      <dgm:spPr/>
      <dgm:t>
        <a:bodyPr/>
        <a:lstStyle/>
        <a:p>
          <a:endParaRPr lang="en-US"/>
        </a:p>
      </dgm:t>
    </dgm:pt>
    <dgm:pt modelId="{D2B3ABEB-2DCB-4240-AD72-6A4A36A0504F}" type="pres">
      <dgm:prSet presAssocID="{601AFF97-F526-4D2E-BBC5-982B31CE5C5B}" presName="linear" presStyleCnt="0">
        <dgm:presLayoutVars>
          <dgm:animLvl val="lvl"/>
          <dgm:resizeHandles val="exact"/>
        </dgm:presLayoutVars>
      </dgm:prSet>
      <dgm:spPr/>
    </dgm:pt>
    <dgm:pt modelId="{BFB71F02-3CC5-416E-BFC4-647B57D86CB6}" type="pres">
      <dgm:prSet presAssocID="{BC3FF910-481B-4761-BC15-6A37F85E9BEC}" presName="parentText" presStyleLbl="node1" presStyleIdx="0" presStyleCnt="4">
        <dgm:presLayoutVars>
          <dgm:chMax val="0"/>
          <dgm:bulletEnabled val="1"/>
        </dgm:presLayoutVars>
      </dgm:prSet>
      <dgm:spPr/>
    </dgm:pt>
    <dgm:pt modelId="{5D622DCA-6E9F-4033-BFBE-92BC644721EB}" type="pres">
      <dgm:prSet presAssocID="{8608DD97-2C5E-4228-9C42-04738B7DA465}" presName="spacer" presStyleCnt="0"/>
      <dgm:spPr/>
    </dgm:pt>
    <dgm:pt modelId="{EB4BB390-B1E9-4B70-83FD-BBD07ABCB36D}" type="pres">
      <dgm:prSet presAssocID="{0B8F792C-E257-433C-A09E-74AA18831964}" presName="parentText" presStyleLbl="node1" presStyleIdx="1" presStyleCnt="4">
        <dgm:presLayoutVars>
          <dgm:chMax val="0"/>
          <dgm:bulletEnabled val="1"/>
        </dgm:presLayoutVars>
      </dgm:prSet>
      <dgm:spPr/>
    </dgm:pt>
    <dgm:pt modelId="{C4A15D84-2CF1-4A0D-A77E-689FDD2BEA21}" type="pres">
      <dgm:prSet presAssocID="{D96E0813-EEF2-40DB-9126-496BDD29143C}" presName="spacer" presStyleCnt="0"/>
      <dgm:spPr/>
    </dgm:pt>
    <dgm:pt modelId="{B9233F57-2CBA-4C5A-BE2D-E1CAA728F754}" type="pres">
      <dgm:prSet presAssocID="{E7C6EBE7-7678-4CBF-9E7B-AA3D805E2C66}" presName="parentText" presStyleLbl="node1" presStyleIdx="2" presStyleCnt="4">
        <dgm:presLayoutVars>
          <dgm:chMax val="0"/>
          <dgm:bulletEnabled val="1"/>
        </dgm:presLayoutVars>
      </dgm:prSet>
      <dgm:spPr/>
    </dgm:pt>
    <dgm:pt modelId="{6A2B36D2-064E-47F4-83D4-227FC0AAD5C0}" type="pres">
      <dgm:prSet presAssocID="{BB9E1462-3924-489C-856C-0B80F825A1E2}" presName="spacer" presStyleCnt="0"/>
      <dgm:spPr/>
    </dgm:pt>
    <dgm:pt modelId="{88553A9D-7C2E-46F3-A170-714566F15AAB}" type="pres">
      <dgm:prSet presAssocID="{51F06A79-50D4-45A7-A775-5D233437E281}" presName="parentText" presStyleLbl="node1" presStyleIdx="3" presStyleCnt="4">
        <dgm:presLayoutVars>
          <dgm:chMax val="0"/>
          <dgm:bulletEnabled val="1"/>
        </dgm:presLayoutVars>
      </dgm:prSet>
      <dgm:spPr/>
    </dgm:pt>
  </dgm:ptLst>
  <dgm:cxnLst>
    <dgm:cxn modelId="{9FA8ED09-615C-4B52-B577-364C860426C7}" srcId="{601AFF97-F526-4D2E-BBC5-982B31CE5C5B}" destId="{BC3FF910-481B-4761-BC15-6A37F85E9BEC}" srcOrd="0" destOrd="0" parTransId="{21005C82-6FF3-4A36-AC27-8FD1DF50BB14}" sibTransId="{8608DD97-2C5E-4228-9C42-04738B7DA465}"/>
    <dgm:cxn modelId="{38C1822B-EE90-4AFE-9719-6AA8D503694C}" type="presOf" srcId="{0B8F792C-E257-433C-A09E-74AA18831964}" destId="{EB4BB390-B1E9-4B70-83FD-BBD07ABCB36D}" srcOrd="0" destOrd="0" presId="urn:microsoft.com/office/officeart/2005/8/layout/vList2"/>
    <dgm:cxn modelId="{954F0331-8015-4962-A40B-DD1030398294}" type="presOf" srcId="{E7C6EBE7-7678-4CBF-9E7B-AA3D805E2C66}" destId="{B9233F57-2CBA-4C5A-BE2D-E1CAA728F754}" srcOrd="0" destOrd="0" presId="urn:microsoft.com/office/officeart/2005/8/layout/vList2"/>
    <dgm:cxn modelId="{92F55541-4945-4DA7-8C0A-5034AD343053}" type="presOf" srcId="{51F06A79-50D4-45A7-A775-5D233437E281}" destId="{88553A9D-7C2E-46F3-A170-714566F15AAB}" srcOrd="0" destOrd="0" presId="urn:microsoft.com/office/officeart/2005/8/layout/vList2"/>
    <dgm:cxn modelId="{A0464E7E-5088-4A46-A3DA-005436DAB322}" srcId="{601AFF97-F526-4D2E-BBC5-982B31CE5C5B}" destId="{51F06A79-50D4-45A7-A775-5D233437E281}" srcOrd="3" destOrd="0" parTransId="{BED34F18-1AA8-4BB5-B1AB-F898F1AD592C}" sibTransId="{B0AAFD87-FF28-4E4F-9A65-C7B30A45E8FE}"/>
    <dgm:cxn modelId="{94EDBE98-02B5-4E3D-A3FD-F7DDF60E26CB}" srcId="{601AFF97-F526-4D2E-BBC5-982B31CE5C5B}" destId="{E7C6EBE7-7678-4CBF-9E7B-AA3D805E2C66}" srcOrd="2" destOrd="0" parTransId="{A8E864BD-64CC-4B39-A4A1-CF8AC9E8D5A8}" sibTransId="{BB9E1462-3924-489C-856C-0B80F825A1E2}"/>
    <dgm:cxn modelId="{9F5DD099-84D4-4458-89F8-F8BFA7461F51}" type="presOf" srcId="{BC3FF910-481B-4761-BC15-6A37F85E9BEC}" destId="{BFB71F02-3CC5-416E-BFC4-647B57D86CB6}" srcOrd="0" destOrd="0" presId="urn:microsoft.com/office/officeart/2005/8/layout/vList2"/>
    <dgm:cxn modelId="{F638F999-0E01-4197-ABAB-D248DC384911}" srcId="{601AFF97-F526-4D2E-BBC5-982B31CE5C5B}" destId="{0B8F792C-E257-433C-A09E-74AA18831964}" srcOrd="1" destOrd="0" parTransId="{D0B1324C-C70B-4465-AB55-C2B4DC693CA3}" sibTransId="{D96E0813-EEF2-40DB-9126-496BDD29143C}"/>
    <dgm:cxn modelId="{ECC216C1-97CD-45B2-AEBE-5907844F6FD4}" type="presOf" srcId="{601AFF97-F526-4D2E-BBC5-982B31CE5C5B}" destId="{D2B3ABEB-2DCB-4240-AD72-6A4A36A0504F}" srcOrd="0" destOrd="0" presId="urn:microsoft.com/office/officeart/2005/8/layout/vList2"/>
    <dgm:cxn modelId="{ED2D95FF-CC0A-4EE5-8030-0C9982F4BEAA}" type="presParOf" srcId="{D2B3ABEB-2DCB-4240-AD72-6A4A36A0504F}" destId="{BFB71F02-3CC5-416E-BFC4-647B57D86CB6}" srcOrd="0" destOrd="0" presId="urn:microsoft.com/office/officeart/2005/8/layout/vList2"/>
    <dgm:cxn modelId="{43A32F77-CAD5-41DD-8F9E-83400CC8DB7A}" type="presParOf" srcId="{D2B3ABEB-2DCB-4240-AD72-6A4A36A0504F}" destId="{5D622DCA-6E9F-4033-BFBE-92BC644721EB}" srcOrd="1" destOrd="0" presId="urn:microsoft.com/office/officeart/2005/8/layout/vList2"/>
    <dgm:cxn modelId="{52235AC3-4A9B-44E2-9254-F5FF81D64082}" type="presParOf" srcId="{D2B3ABEB-2DCB-4240-AD72-6A4A36A0504F}" destId="{EB4BB390-B1E9-4B70-83FD-BBD07ABCB36D}" srcOrd="2" destOrd="0" presId="urn:microsoft.com/office/officeart/2005/8/layout/vList2"/>
    <dgm:cxn modelId="{47A55271-BC6E-46CD-B5C9-497FA73C4E7F}" type="presParOf" srcId="{D2B3ABEB-2DCB-4240-AD72-6A4A36A0504F}" destId="{C4A15D84-2CF1-4A0D-A77E-689FDD2BEA21}" srcOrd="3" destOrd="0" presId="urn:microsoft.com/office/officeart/2005/8/layout/vList2"/>
    <dgm:cxn modelId="{3AC736CD-20DB-4760-8D13-05B17734E4A8}" type="presParOf" srcId="{D2B3ABEB-2DCB-4240-AD72-6A4A36A0504F}" destId="{B9233F57-2CBA-4C5A-BE2D-E1CAA728F754}" srcOrd="4" destOrd="0" presId="urn:microsoft.com/office/officeart/2005/8/layout/vList2"/>
    <dgm:cxn modelId="{36B6F1AC-60D9-4ED9-9A61-CA76992000DD}" type="presParOf" srcId="{D2B3ABEB-2DCB-4240-AD72-6A4A36A0504F}" destId="{6A2B36D2-064E-47F4-83D4-227FC0AAD5C0}" srcOrd="5" destOrd="0" presId="urn:microsoft.com/office/officeart/2005/8/layout/vList2"/>
    <dgm:cxn modelId="{F233591F-C90C-4726-B7A1-33D9582B3BF3}" type="presParOf" srcId="{D2B3ABEB-2DCB-4240-AD72-6A4A36A0504F}" destId="{88553A9D-7C2E-46F3-A170-714566F15AA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06600E-96CD-40B9-BB17-D08171AF7707}" type="doc">
      <dgm:prSet loTypeId="urn:microsoft.com/office/officeart/2016/7/layout/BasicProcessNew" loCatId="process" qsTypeId="urn:microsoft.com/office/officeart/2005/8/quickstyle/simple2" qsCatId="simple" csTypeId="urn:microsoft.com/office/officeart/2005/8/colors/accent1_2" csCatId="accent1" phldr="1"/>
      <dgm:spPr/>
      <dgm:t>
        <a:bodyPr/>
        <a:lstStyle/>
        <a:p>
          <a:endParaRPr lang="en-US"/>
        </a:p>
      </dgm:t>
    </dgm:pt>
    <dgm:pt modelId="{BE92A54D-4379-4200-B0E8-CD48EE2D31C2}">
      <dgm:prSet custT="1"/>
      <dgm:spPr/>
      <dgm:t>
        <a:bodyPr/>
        <a:lstStyle/>
        <a:p>
          <a:r>
            <a:rPr lang="en-US" sz="2400" dirty="0"/>
            <a:t>Under the ADA, it is only unlawful to </a:t>
          </a:r>
          <a:r>
            <a:rPr lang="en-US" sz="2400" b="1" dirty="0">
              <a:solidFill>
                <a:schemeClr val="tx1"/>
              </a:solidFill>
              <a:highlight>
                <a:srgbClr val="FFFF00"/>
              </a:highlight>
            </a:rPr>
            <a:t>discriminate</a:t>
          </a:r>
          <a:r>
            <a:rPr lang="en-US" sz="2400" dirty="0"/>
            <a:t> against a </a:t>
          </a:r>
          <a:r>
            <a:rPr lang="en-US" sz="2400" b="1" dirty="0">
              <a:solidFill>
                <a:schemeClr val="tx1"/>
              </a:solidFill>
              <a:highlight>
                <a:srgbClr val="FFFF00"/>
              </a:highlight>
            </a:rPr>
            <a:t>qualified individual</a:t>
          </a:r>
          <a:r>
            <a:rPr lang="en-US" sz="2400" dirty="0"/>
            <a:t> because of disability.  </a:t>
          </a:r>
        </a:p>
      </dgm:t>
    </dgm:pt>
    <dgm:pt modelId="{04032A93-91BA-45BF-BC90-0CD6C0F4C206}" type="parTrans" cxnId="{AD515CCE-DBFA-4C43-B5F7-42D428F348F5}">
      <dgm:prSet/>
      <dgm:spPr/>
      <dgm:t>
        <a:bodyPr/>
        <a:lstStyle/>
        <a:p>
          <a:endParaRPr lang="en-US"/>
        </a:p>
      </dgm:t>
    </dgm:pt>
    <dgm:pt modelId="{EF1D8E79-021E-474B-A6ED-2521CC122C68}" type="sibTrans" cxnId="{AD515CCE-DBFA-4C43-B5F7-42D428F348F5}">
      <dgm:prSet/>
      <dgm:spPr/>
      <dgm:t>
        <a:bodyPr/>
        <a:lstStyle/>
        <a:p>
          <a:endParaRPr lang="en-US"/>
        </a:p>
      </dgm:t>
    </dgm:pt>
    <dgm:pt modelId="{647B91F3-878D-4CC5-BBAA-269325434B12}">
      <dgm:prSet/>
      <dgm:spPr/>
      <dgm:t>
        <a:bodyPr/>
        <a:lstStyle/>
        <a:p>
          <a:r>
            <a:rPr lang="en-US" dirty="0">
              <a:solidFill>
                <a:schemeClr val="tx1"/>
              </a:solidFill>
              <a:highlight>
                <a:srgbClr val="FFFF00"/>
              </a:highlight>
            </a:rPr>
            <a:t>“</a:t>
          </a:r>
          <a:r>
            <a:rPr lang="en-US" b="1" dirty="0">
              <a:solidFill>
                <a:schemeClr val="tx1"/>
              </a:solidFill>
              <a:highlight>
                <a:srgbClr val="FFFF00"/>
              </a:highlight>
            </a:rPr>
            <a:t>Discriminate</a:t>
          </a:r>
          <a:r>
            <a:rPr lang="en-US" dirty="0">
              <a:solidFill>
                <a:schemeClr val="tx1"/>
              </a:solidFill>
              <a:highlight>
                <a:srgbClr val="FFFF00"/>
              </a:highlight>
            </a:rPr>
            <a:t>” </a:t>
          </a:r>
          <a:r>
            <a:rPr lang="en-US" dirty="0"/>
            <a:t>= to treat worse</a:t>
          </a:r>
        </a:p>
      </dgm:t>
    </dgm:pt>
    <dgm:pt modelId="{5A90CC68-1837-4596-B63D-EF0A772087DC}" type="parTrans" cxnId="{D30A183B-920A-48C1-AC7F-E0B4234FAA88}">
      <dgm:prSet/>
      <dgm:spPr/>
      <dgm:t>
        <a:bodyPr/>
        <a:lstStyle/>
        <a:p>
          <a:endParaRPr lang="en-US"/>
        </a:p>
      </dgm:t>
    </dgm:pt>
    <dgm:pt modelId="{04037EDF-0B3A-464D-B875-7A77209D4574}" type="sibTrans" cxnId="{D30A183B-920A-48C1-AC7F-E0B4234FAA88}">
      <dgm:prSet/>
      <dgm:spPr/>
      <dgm:t>
        <a:bodyPr/>
        <a:lstStyle/>
        <a:p>
          <a:endParaRPr lang="en-US"/>
        </a:p>
      </dgm:t>
    </dgm:pt>
    <dgm:pt modelId="{0D88BD96-5985-44F3-AA85-9296AF14B4EF}">
      <dgm:prSet/>
      <dgm:spPr/>
      <dgm:t>
        <a:bodyPr/>
        <a:lstStyle/>
        <a:p>
          <a:r>
            <a:rPr lang="en-US" dirty="0"/>
            <a:t>A </a:t>
          </a:r>
          <a:r>
            <a:rPr lang="en-US" dirty="0">
              <a:solidFill>
                <a:schemeClr val="tx1"/>
              </a:solidFill>
              <a:highlight>
                <a:srgbClr val="FFFF00"/>
              </a:highlight>
            </a:rPr>
            <a:t>“</a:t>
          </a:r>
          <a:r>
            <a:rPr lang="en-US" b="1" dirty="0">
              <a:solidFill>
                <a:schemeClr val="tx1"/>
              </a:solidFill>
              <a:highlight>
                <a:srgbClr val="FFFF00"/>
              </a:highlight>
            </a:rPr>
            <a:t>Qualified Individual</a:t>
          </a:r>
          <a:r>
            <a:rPr lang="en-US" dirty="0">
              <a:solidFill>
                <a:schemeClr val="tx1"/>
              </a:solidFill>
              <a:highlight>
                <a:srgbClr val="FFFF00"/>
              </a:highlight>
            </a:rPr>
            <a:t>” </a:t>
          </a:r>
          <a:r>
            <a:rPr lang="en-US" dirty="0"/>
            <a:t>is someone who </a:t>
          </a:r>
          <a:r>
            <a:rPr lang="en-US" b="1" dirty="0">
              <a:solidFill>
                <a:schemeClr val="tx1"/>
              </a:solidFill>
              <a:highlight>
                <a:srgbClr val="FFFF00"/>
              </a:highlight>
            </a:rPr>
            <a:t>can perform </a:t>
          </a:r>
          <a:r>
            <a:rPr lang="en-US" dirty="0">
              <a:solidFill>
                <a:schemeClr val="bg1"/>
              </a:solidFill>
            </a:rPr>
            <a:t>the essential functions of the job that such individual  </a:t>
          </a:r>
          <a:r>
            <a:rPr lang="en-US" b="1" dirty="0">
              <a:solidFill>
                <a:schemeClr val="tx1"/>
              </a:solidFill>
              <a:highlight>
                <a:srgbClr val="FFFF00"/>
              </a:highlight>
            </a:rPr>
            <a:t>holds or desires</a:t>
          </a:r>
          <a:r>
            <a:rPr lang="en-US" dirty="0"/>
            <a:t>.</a:t>
          </a:r>
        </a:p>
      </dgm:t>
    </dgm:pt>
    <dgm:pt modelId="{0DE34D99-A17D-401C-97A1-7D7661EA121C}" type="parTrans" cxnId="{A6ED1E8C-2684-4437-B993-1134C1ED029F}">
      <dgm:prSet/>
      <dgm:spPr/>
      <dgm:t>
        <a:bodyPr/>
        <a:lstStyle/>
        <a:p>
          <a:endParaRPr lang="en-US"/>
        </a:p>
      </dgm:t>
    </dgm:pt>
    <dgm:pt modelId="{88FFDE5D-6075-4745-914C-6B48B873F70F}" type="sibTrans" cxnId="{A6ED1E8C-2684-4437-B993-1134C1ED029F}">
      <dgm:prSet/>
      <dgm:spPr/>
      <dgm:t>
        <a:bodyPr/>
        <a:lstStyle/>
        <a:p>
          <a:endParaRPr lang="en-US"/>
        </a:p>
      </dgm:t>
    </dgm:pt>
    <dgm:pt modelId="{6AE134AD-2FB4-4DDF-9D41-D4B402D5F567}">
      <dgm:prSet/>
      <dgm:spPr/>
      <dgm:t>
        <a:bodyPr/>
        <a:lstStyle/>
        <a:p>
          <a:r>
            <a:rPr lang="en-US" dirty="0">
              <a:solidFill>
                <a:schemeClr val="tx1"/>
              </a:solidFill>
              <a:highlight>
                <a:srgbClr val="FFFF00"/>
              </a:highlight>
            </a:rPr>
            <a:t>So, the ADA prohibits treating a person who can perform the job they hold or desire, worse just because they have a disability. </a:t>
          </a:r>
        </a:p>
      </dgm:t>
    </dgm:pt>
    <dgm:pt modelId="{88C3FA80-1E5F-4306-A5D0-D662E928BF47}" type="parTrans" cxnId="{54F4FB2D-F1E2-4ACE-8042-ED8DF6574AAB}">
      <dgm:prSet/>
      <dgm:spPr/>
      <dgm:t>
        <a:bodyPr/>
        <a:lstStyle/>
        <a:p>
          <a:endParaRPr lang="en-US"/>
        </a:p>
      </dgm:t>
    </dgm:pt>
    <dgm:pt modelId="{BBAD371B-9D21-4FFF-B6CA-D91229BACABB}" type="sibTrans" cxnId="{54F4FB2D-F1E2-4ACE-8042-ED8DF6574AAB}">
      <dgm:prSet/>
      <dgm:spPr/>
      <dgm:t>
        <a:bodyPr/>
        <a:lstStyle/>
        <a:p>
          <a:endParaRPr lang="en-US"/>
        </a:p>
      </dgm:t>
    </dgm:pt>
    <dgm:pt modelId="{3F199D55-AA7D-4A74-847A-1E083299577E}" type="pres">
      <dgm:prSet presAssocID="{3A06600E-96CD-40B9-BB17-D08171AF7707}" presName="Name0" presStyleCnt="0">
        <dgm:presLayoutVars>
          <dgm:dir/>
          <dgm:resizeHandles val="exact"/>
        </dgm:presLayoutVars>
      </dgm:prSet>
      <dgm:spPr/>
    </dgm:pt>
    <dgm:pt modelId="{C0A967BA-F944-4147-A637-331954CFABD9}" type="pres">
      <dgm:prSet presAssocID="{BE92A54D-4379-4200-B0E8-CD48EE2D31C2}" presName="node" presStyleLbl="node1" presStyleIdx="0" presStyleCnt="7" custScaleY="190695">
        <dgm:presLayoutVars>
          <dgm:bulletEnabled val="1"/>
        </dgm:presLayoutVars>
      </dgm:prSet>
      <dgm:spPr/>
    </dgm:pt>
    <dgm:pt modelId="{F8733AE9-643F-4F9E-AC5A-45CD9B028D37}" type="pres">
      <dgm:prSet presAssocID="{EF1D8E79-021E-474B-A6ED-2521CC122C68}" presName="sibTransSpacerBeforeConnector" presStyleCnt="0"/>
      <dgm:spPr/>
    </dgm:pt>
    <dgm:pt modelId="{3AF9736C-967F-4236-AFE2-F9A1B5B20E2C}" type="pres">
      <dgm:prSet presAssocID="{EF1D8E79-021E-474B-A6ED-2521CC122C68}" presName="sibTrans" presStyleLbl="node1" presStyleIdx="1" presStyleCnt="7"/>
      <dgm:spPr/>
    </dgm:pt>
    <dgm:pt modelId="{EBFF2386-20FC-4DBB-B3D6-F3B326BAD95D}" type="pres">
      <dgm:prSet presAssocID="{EF1D8E79-021E-474B-A6ED-2521CC122C68}" presName="sibTransSpacerAfterConnector" presStyleCnt="0"/>
      <dgm:spPr/>
    </dgm:pt>
    <dgm:pt modelId="{CA18AA30-897B-42AF-A6F9-B5924C9F7D08}" type="pres">
      <dgm:prSet presAssocID="{647B91F3-878D-4CC5-BBAA-269325434B12}" presName="node" presStyleLbl="node1" presStyleIdx="2" presStyleCnt="7" custScaleY="191046">
        <dgm:presLayoutVars>
          <dgm:bulletEnabled val="1"/>
        </dgm:presLayoutVars>
      </dgm:prSet>
      <dgm:spPr/>
    </dgm:pt>
    <dgm:pt modelId="{10C5A5BB-D0FD-44D4-8CBF-2ED37D13B0EC}" type="pres">
      <dgm:prSet presAssocID="{04037EDF-0B3A-464D-B875-7A77209D4574}" presName="sibTransSpacerBeforeConnector" presStyleCnt="0"/>
      <dgm:spPr/>
    </dgm:pt>
    <dgm:pt modelId="{D4E56EF0-3D12-49E7-B43D-6862A7039D6E}" type="pres">
      <dgm:prSet presAssocID="{04037EDF-0B3A-464D-B875-7A77209D4574}" presName="sibTrans" presStyleLbl="node1" presStyleIdx="3" presStyleCnt="7"/>
      <dgm:spPr/>
    </dgm:pt>
    <dgm:pt modelId="{ACD02523-43DF-4798-B383-47173911839A}" type="pres">
      <dgm:prSet presAssocID="{04037EDF-0B3A-464D-B875-7A77209D4574}" presName="sibTransSpacerAfterConnector" presStyleCnt="0"/>
      <dgm:spPr/>
    </dgm:pt>
    <dgm:pt modelId="{FAC15769-D3A7-4B51-9411-22D29D6C1FA1}" type="pres">
      <dgm:prSet presAssocID="{0D88BD96-5985-44F3-AA85-9296AF14B4EF}" presName="node" presStyleLbl="node1" presStyleIdx="4" presStyleCnt="7" custScaleY="180110">
        <dgm:presLayoutVars>
          <dgm:bulletEnabled val="1"/>
        </dgm:presLayoutVars>
      </dgm:prSet>
      <dgm:spPr/>
    </dgm:pt>
    <dgm:pt modelId="{72F34E48-B8A8-43F9-9D50-30C9201CB5AA}" type="pres">
      <dgm:prSet presAssocID="{88FFDE5D-6075-4745-914C-6B48B873F70F}" presName="sibTransSpacerBeforeConnector" presStyleCnt="0"/>
      <dgm:spPr/>
    </dgm:pt>
    <dgm:pt modelId="{A3C94898-53B1-491F-8CD2-EED412278C59}" type="pres">
      <dgm:prSet presAssocID="{88FFDE5D-6075-4745-914C-6B48B873F70F}" presName="sibTrans" presStyleLbl="node1" presStyleIdx="5" presStyleCnt="7"/>
      <dgm:spPr/>
    </dgm:pt>
    <dgm:pt modelId="{77DCEDD6-37AE-413B-B320-2B942D5C3723}" type="pres">
      <dgm:prSet presAssocID="{88FFDE5D-6075-4745-914C-6B48B873F70F}" presName="sibTransSpacerAfterConnector" presStyleCnt="0"/>
      <dgm:spPr/>
    </dgm:pt>
    <dgm:pt modelId="{2351BDE5-8E44-4439-B977-EE0AF3688503}" type="pres">
      <dgm:prSet presAssocID="{6AE134AD-2FB4-4DDF-9D41-D4B402D5F567}" presName="node" presStyleLbl="node1" presStyleIdx="6" presStyleCnt="7" custScaleY="177680">
        <dgm:presLayoutVars>
          <dgm:bulletEnabled val="1"/>
        </dgm:presLayoutVars>
      </dgm:prSet>
      <dgm:spPr/>
    </dgm:pt>
  </dgm:ptLst>
  <dgm:cxnLst>
    <dgm:cxn modelId="{47A9D51F-4178-4D98-9391-AC3327B01F81}" type="presOf" srcId="{6AE134AD-2FB4-4DDF-9D41-D4B402D5F567}" destId="{2351BDE5-8E44-4439-B977-EE0AF3688503}" srcOrd="0" destOrd="0" presId="urn:microsoft.com/office/officeart/2016/7/layout/BasicProcessNew"/>
    <dgm:cxn modelId="{54F4FB2D-F1E2-4ACE-8042-ED8DF6574AAB}" srcId="{3A06600E-96CD-40B9-BB17-D08171AF7707}" destId="{6AE134AD-2FB4-4DDF-9D41-D4B402D5F567}" srcOrd="3" destOrd="0" parTransId="{88C3FA80-1E5F-4306-A5D0-D662E928BF47}" sibTransId="{BBAD371B-9D21-4FFF-B6CA-D91229BACABB}"/>
    <dgm:cxn modelId="{C4F5B234-3259-4ED8-9B30-4A0E0C11CC69}" type="presOf" srcId="{88FFDE5D-6075-4745-914C-6B48B873F70F}" destId="{A3C94898-53B1-491F-8CD2-EED412278C59}" srcOrd="0" destOrd="0" presId="urn:microsoft.com/office/officeart/2016/7/layout/BasicProcessNew"/>
    <dgm:cxn modelId="{8523F636-1075-4E4C-8415-7BA199226559}" type="presOf" srcId="{BE92A54D-4379-4200-B0E8-CD48EE2D31C2}" destId="{C0A967BA-F944-4147-A637-331954CFABD9}" srcOrd="0" destOrd="0" presId="urn:microsoft.com/office/officeart/2016/7/layout/BasicProcessNew"/>
    <dgm:cxn modelId="{82ACCC39-6ADA-4209-A2B3-DA7AC0B54ABC}" type="presOf" srcId="{0D88BD96-5985-44F3-AA85-9296AF14B4EF}" destId="{FAC15769-D3A7-4B51-9411-22D29D6C1FA1}" srcOrd="0" destOrd="0" presId="urn:microsoft.com/office/officeart/2016/7/layout/BasicProcessNew"/>
    <dgm:cxn modelId="{D30A183B-920A-48C1-AC7F-E0B4234FAA88}" srcId="{3A06600E-96CD-40B9-BB17-D08171AF7707}" destId="{647B91F3-878D-4CC5-BBAA-269325434B12}" srcOrd="1" destOrd="0" parTransId="{5A90CC68-1837-4596-B63D-EF0A772087DC}" sibTransId="{04037EDF-0B3A-464D-B875-7A77209D4574}"/>
    <dgm:cxn modelId="{448E9D50-B44C-4739-B017-616BD1CBF2CD}" type="presOf" srcId="{EF1D8E79-021E-474B-A6ED-2521CC122C68}" destId="{3AF9736C-967F-4236-AFE2-F9A1B5B20E2C}" srcOrd="0" destOrd="0" presId="urn:microsoft.com/office/officeart/2016/7/layout/BasicProcessNew"/>
    <dgm:cxn modelId="{89864959-4216-49F9-B366-BAA30F5BFEC7}" type="presOf" srcId="{3A06600E-96CD-40B9-BB17-D08171AF7707}" destId="{3F199D55-AA7D-4A74-847A-1E083299577E}" srcOrd="0" destOrd="0" presId="urn:microsoft.com/office/officeart/2016/7/layout/BasicProcessNew"/>
    <dgm:cxn modelId="{BCCBD684-77C1-41B5-BDC9-6F6B4FB493DB}" type="presOf" srcId="{04037EDF-0B3A-464D-B875-7A77209D4574}" destId="{D4E56EF0-3D12-49E7-B43D-6862A7039D6E}" srcOrd="0" destOrd="0" presId="urn:microsoft.com/office/officeart/2016/7/layout/BasicProcessNew"/>
    <dgm:cxn modelId="{A6ED1E8C-2684-4437-B993-1134C1ED029F}" srcId="{3A06600E-96CD-40B9-BB17-D08171AF7707}" destId="{0D88BD96-5985-44F3-AA85-9296AF14B4EF}" srcOrd="2" destOrd="0" parTransId="{0DE34D99-A17D-401C-97A1-7D7661EA121C}" sibTransId="{88FFDE5D-6075-4745-914C-6B48B873F70F}"/>
    <dgm:cxn modelId="{147BE0B4-1AE8-4E6C-964B-4135D4200081}" type="presOf" srcId="{647B91F3-878D-4CC5-BBAA-269325434B12}" destId="{CA18AA30-897B-42AF-A6F9-B5924C9F7D08}" srcOrd="0" destOrd="0" presId="urn:microsoft.com/office/officeart/2016/7/layout/BasicProcessNew"/>
    <dgm:cxn modelId="{AD515CCE-DBFA-4C43-B5F7-42D428F348F5}" srcId="{3A06600E-96CD-40B9-BB17-D08171AF7707}" destId="{BE92A54D-4379-4200-B0E8-CD48EE2D31C2}" srcOrd="0" destOrd="0" parTransId="{04032A93-91BA-45BF-BC90-0CD6C0F4C206}" sibTransId="{EF1D8E79-021E-474B-A6ED-2521CC122C68}"/>
    <dgm:cxn modelId="{270832A0-8D1B-4F5E-9A7A-095471BC0FE9}" type="presParOf" srcId="{3F199D55-AA7D-4A74-847A-1E083299577E}" destId="{C0A967BA-F944-4147-A637-331954CFABD9}" srcOrd="0" destOrd="0" presId="urn:microsoft.com/office/officeart/2016/7/layout/BasicProcessNew"/>
    <dgm:cxn modelId="{E72A0747-D15A-47DD-8E98-8DDCEC360749}" type="presParOf" srcId="{3F199D55-AA7D-4A74-847A-1E083299577E}" destId="{F8733AE9-643F-4F9E-AC5A-45CD9B028D37}" srcOrd="1" destOrd="0" presId="urn:microsoft.com/office/officeart/2016/7/layout/BasicProcessNew"/>
    <dgm:cxn modelId="{24C539D1-16B0-4502-9EEA-9E59C7CA979F}" type="presParOf" srcId="{3F199D55-AA7D-4A74-847A-1E083299577E}" destId="{3AF9736C-967F-4236-AFE2-F9A1B5B20E2C}" srcOrd="2" destOrd="0" presId="urn:microsoft.com/office/officeart/2016/7/layout/BasicProcessNew"/>
    <dgm:cxn modelId="{6E99A46C-AF22-4820-89B2-47511903CC64}" type="presParOf" srcId="{3F199D55-AA7D-4A74-847A-1E083299577E}" destId="{EBFF2386-20FC-4DBB-B3D6-F3B326BAD95D}" srcOrd="3" destOrd="0" presId="urn:microsoft.com/office/officeart/2016/7/layout/BasicProcessNew"/>
    <dgm:cxn modelId="{84B6AD21-653B-48FC-92F4-BD471B91C529}" type="presParOf" srcId="{3F199D55-AA7D-4A74-847A-1E083299577E}" destId="{CA18AA30-897B-42AF-A6F9-B5924C9F7D08}" srcOrd="4" destOrd="0" presId="urn:microsoft.com/office/officeart/2016/7/layout/BasicProcessNew"/>
    <dgm:cxn modelId="{A4EF5D1D-F25C-4C22-ACD9-DA888DDC1113}" type="presParOf" srcId="{3F199D55-AA7D-4A74-847A-1E083299577E}" destId="{10C5A5BB-D0FD-44D4-8CBF-2ED37D13B0EC}" srcOrd="5" destOrd="0" presId="urn:microsoft.com/office/officeart/2016/7/layout/BasicProcessNew"/>
    <dgm:cxn modelId="{79AEA469-793C-4A27-957C-37E676F57065}" type="presParOf" srcId="{3F199D55-AA7D-4A74-847A-1E083299577E}" destId="{D4E56EF0-3D12-49E7-B43D-6862A7039D6E}" srcOrd="6" destOrd="0" presId="urn:microsoft.com/office/officeart/2016/7/layout/BasicProcessNew"/>
    <dgm:cxn modelId="{FC39466F-3C19-4ED3-AA4F-D1CEEC330E09}" type="presParOf" srcId="{3F199D55-AA7D-4A74-847A-1E083299577E}" destId="{ACD02523-43DF-4798-B383-47173911839A}" srcOrd="7" destOrd="0" presId="urn:microsoft.com/office/officeart/2016/7/layout/BasicProcessNew"/>
    <dgm:cxn modelId="{2B68F0EE-7454-438B-93EA-828BF536898B}" type="presParOf" srcId="{3F199D55-AA7D-4A74-847A-1E083299577E}" destId="{FAC15769-D3A7-4B51-9411-22D29D6C1FA1}" srcOrd="8" destOrd="0" presId="urn:microsoft.com/office/officeart/2016/7/layout/BasicProcessNew"/>
    <dgm:cxn modelId="{35585E41-3D64-49A2-A4DE-D80A190C3CF4}" type="presParOf" srcId="{3F199D55-AA7D-4A74-847A-1E083299577E}" destId="{72F34E48-B8A8-43F9-9D50-30C9201CB5AA}" srcOrd="9" destOrd="0" presId="urn:microsoft.com/office/officeart/2016/7/layout/BasicProcessNew"/>
    <dgm:cxn modelId="{988E80D5-8827-4D62-9243-93433DDC7074}" type="presParOf" srcId="{3F199D55-AA7D-4A74-847A-1E083299577E}" destId="{A3C94898-53B1-491F-8CD2-EED412278C59}" srcOrd="10" destOrd="0" presId="urn:microsoft.com/office/officeart/2016/7/layout/BasicProcessNew"/>
    <dgm:cxn modelId="{15A0515B-2106-4D32-8AB6-93940613E038}" type="presParOf" srcId="{3F199D55-AA7D-4A74-847A-1E083299577E}" destId="{77DCEDD6-37AE-413B-B320-2B942D5C3723}" srcOrd="11" destOrd="0" presId="urn:microsoft.com/office/officeart/2016/7/layout/BasicProcessNew"/>
    <dgm:cxn modelId="{495F233C-50EE-4D41-A0ED-81EDC0086BA1}" type="presParOf" srcId="{3F199D55-AA7D-4A74-847A-1E083299577E}" destId="{2351BDE5-8E44-4439-B977-EE0AF3688503}" srcOrd="12"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CBB196-E7EF-40ED-BAE1-02A9AA8EF151}" type="doc">
      <dgm:prSet loTypeId="urn:microsoft.com/office/officeart/2005/8/layout/hList1" loCatId="list" qsTypeId="urn:microsoft.com/office/officeart/2005/8/quickstyle/simple2" qsCatId="simple" csTypeId="urn:microsoft.com/office/officeart/2005/8/colors/accent1_2" csCatId="accent1"/>
      <dgm:spPr/>
      <dgm:t>
        <a:bodyPr/>
        <a:lstStyle/>
        <a:p>
          <a:endParaRPr lang="en-US"/>
        </a:p>
      </dgm:t>
    </dgm:pt>
    <dgm:pt modelId="{59381D5F-63F7-4329-95FA-2B271B0A4EE0}">
      <dgm:prSet/>
      <dgm:spPr/>
      <dgm:t>
        <a:bodyPr/>
        <a:lstStyle/>
        <a:p>
          <a:r>
            <a:rPr lang="en-US"/>
            <a:t>The City argued Plaintiff was not a “qualified individual” at the time the subsidy stopped and so she was not entitled to sue under the ADA.</a:t>
          </a:r>
        </a:p>
      </dgm:t>
    </dgm:pt>
    <dgm:pt modelId="{15E75F68-545D-48F3-867B-66495A5BE888}" type="parTrans" cxnId="{D622CC33-C6D2-48D8-87DB-F1773391D8FF}">
      <dgm:prSet/>
      <dgm:spPr/>
      <dgm:t>
        <a:bodyPr/>
        <a:lstStyle/>
        <a:p>
          <a:endParaRPr lang="en-US"/>
        </a:p>
      </dgm:t>
    </dgm:pt>
    <dgm:pt modelId="{9F48D529-80A8-414D-9A48-606939368D71}" type="sibTrans" cxnId="{D622CC33-C6D2-48D8-87DB-F1773391D8FF}">
      <dgm:prSet/>
      <dgm:spPr/>
      <dgm:t>
        <a:bodyPr/>
        <a:lstStyle/>
        <a:p>
          <a:endParaRPr lang="en-US"/>
        </a:p>
      </dgm:t>
    </dgm:pt>
    <dgm:pt modelId="{87EE076E-0D1C-4B14-A54A-124793A4C9A5}">
      <dgm:prSet/>
      <dgm:spPr/>
      <dgm:t>
        <a:bodyPr/>
        <a:lstStyle/>
        <a:p>
          <a:r>
            <a:rPr lang="en-US"/>
            <a:t>At the time of the alleged discrimination, she could not perform the job she held or desired.</a:t>
          </a:r>
        </a:p>
      </dgm:t>
    </dgm:pt>
    <dgm:pt modelId="{E7F6EA36-8B0A-4E0E-B233-B49FAB8FEF6D}" type="parTrans" cxnId="{B1BE5D10-C136-47A2-B703-8F68E7D19CEE}">
      <dgm:prSet/>
      <dgm:spPr/>
      <dgm:t>
        <a:bodyPr/>
        <a:lstStyle/>
        <a:p>
          <a:endParaRPr lang="en-US"/>
        </a:p>
      </dgm:t>
    </dgm:pt>
    <dgm:pt modelId="{D80F6806-8511-433D-BC57-21C135F27438}" type="sibTrans" cxnId="{B1BE5D10-C136-47A2-B703-8F68E7D19CEE}">
      <dgm:prSet/>
      <dgm:spPr/>
      <dgm:t>
        <a:bodyPr/>
        <a:lstStyle/>
        <a:p>
          <a:endParaRPr lang="en-US"/>
        </a:p>
      </dgm:t>
    </dgm:pt>
    <dgm:pt modelId="{CF48AB61-F8E5-466D-B494-E52AFE63A2F0}">
      <dgm:prSet/>
      <dgm:spPr/>
      <dgm:t>
        <a:bodyPr/>
        <a:lstStyle/>
        <a:p>
          <a:r>
            <a:rPr lang="en-US"/>
            <a:t>totally disabled and</a:t>
          </a:r>
        </a:p>
      </dgm:t>
    </dgm:pt>
    <dgm:pt modelId="{079D27B3-D0FA-49A5-B536-086DFC2383A9}" type="parTrans" cxnId="{D220D3E3-535B-4AA1-8DB9-1C83FF410EF6}">
      <dgm:prSet/>
      <dgm:spPr/>
      <dgm:t>
        <a:bodyPr/>
        <a:lstStyle/>
        <a:p>
          <a:endParaRPr lang="en-US"/>
        </a:p>
      </dgm:t>
    </dgm:pt>
    <dgm:pt modelId="{C1B341A2-BB8E-454E-9666-F0B3E996D8E4}" type="sibTrans" cxnId="{D220D3E3-535B-4AA1-8DB9-1C83FF410EF6}">
      <dgm:prSet/>
      <dgm:spPr/>
      <dgm:t>
        <a:bodyPr/>
        <a:lstStyle/>
        <a:p>
          <a:endParaRPr lang="en-US"/>
        </a:p>
      </dgm:t>
    </dgm:pt>
    <dgm:pt modelId="{1B85F127-DB29-4430-9FC0-BC016E32C25E}">
      <dgm:prSet/>
      <dgm:spPr/>
      <dgm:t>
        <a:bodyPr/>
        <a:lstStyle/>
        <a:p>
          <a:r>
            <a:rPr lang="en-US"/>
            <a:t>no longer employed. </a:t>
          </a:r>
        </a:p>
      </dgm:t>
    </dgm:pt>
    <dgm:pt modelId="{A59289FF-C127-48CA-97F3-03B348545B88}" type="parTrans" cxnId="{A0804267-61EC-436B-A7E3-A97F588A2B3F}">
      <dgm:prSet/>
      <dgm:spPr/>
      <dgm:t>
        <a:bodyPr/>
        <a:lstStyle/>
        <a:p>
          <a:endParaRPr lang="en-US"/>
        </a:p>
      </dgm:t>
    </dgm:pt>
    <dgm:pt modelId="{953926D6-257A-441B-A078-F5583182491A}" type="sibTrans" cxnId="{A0804267-61EC-436B-A7E3-A97F588A2B3F}">
      <dgm:prSet/>
      <dgm:spPr/>
      <dgm:t>
        <a:bodyPr/>
        <a:lstStyle/>
        <a:p>
          <a:endParaRPr lang="en-US"/>
        </a:p>
      </dgm:t>
    </dgm:pt>
    <dgm:pt modelId="{3D12479A-CABE-485F-983E-FE47F37D45F7}" type="pres">
      <dgm:prSet presAssocID="{26CBB196-E7EF-40ED-BAE1-02A9AA8EF151}" presName="Name0" presStyleCnt="0">
        <dgm:presLayoutVars>
          <dgm:dir/>
          <dgm:animLvl val="lvl"/>
          <dgm:resizeHandles val="exact"/>
        </dgm:presLayoutVars>
      </dgm:prSet>
      <dgm:spPr/>
    </dgm:pt>
    <dgm:pt modelId="{E1C8514E-740B-436B-8AA9-F5DF58F3CB41}" type="pres">
      <dgm:prSet presAssocID="{59381D5F-63F7-4329-95FA-2B271B0A4EE0}" presName="composite" presStyleCnt="0"/>
      <dgm:spPr/>
    </dgm:pt>
    <dgm:pt modelId="{1447C0EC-4C38-4673-A83E-4EFB0AC66B4D}" type="pres">
      <dgm:prSet presAssocID="{59381D5F-63F7-4329-95FA-2B271B0A4EE0}" presName="parTx" presStyleLbl="alignNode1" presStyleIdx="0" presStyleCnt="2">
        <dgm:presLayoutVars>
          <dgm:chMax val="0"/>
          <dgm:chPref val="0"/>
          <dgm:bulletEnabled val="1"/>
        </dgm:presLayoutVars>
      </dgm:prSet>
      <dgm:spPr/>
    </dgm:pt>
    <dgm:pt modelId="{8D892686-F6C7-495B-8E6C-239FB669DBA7}" type="pres">
      <dgm:prSet presAssocID="{59381D5F-63F7-4329-95FA-2B271B0A4EE0}" presName="desTx" presStyleLbl="alignAccFollowNode1" presStyleIdx="0" presStyleCnt="2">
        <dgm:presLayoutVars>
          <dgm:bulletEnabled val="1"/>
        </dgm:presLayoutVars>
      </dgm:prSet>
      <dgm:spPr/>
    </dgm:pt>
    <dgm:pt modelId="{A4E3CF49-8F76-44B2-ABA3-00606220731D}" type="pres">
      <dgm:prSet presAssocID="{9F48D529-80A8-414D-9A48-606939368D71}" presName="space" presStyleCnt="0"/>
      <dgm:spPr/>
    </dgm:pt>
    <dgm:pt modelId="{8C3FF581-5436-4A19-844A-FAA545EB5842}" type="pres">
      <dgm:prSet presAssocID="{87EE076E-0D1C-4B14-A54A-124793A4C9A5}" presName="composite" presStyleCnt="0"/>
      <dgm:spPr/>
    </dgm:pt>
    <dgm:pt modelId="{85F8A23B-0F50-498A-88C7-AE5C6DDFFD86}" type="pres">
      <dgm:prSet presAssocID="{87EE076E-0D1C-4B14-A54A-124793A4C9A5}" presName="parTx" presStyleLbl="alignNode1" presStyleIdx="1" presStyleCnt="2">
        <dgm:presLayoutVars>
          <dgm:chMax val="0"/>
          <dgm:chPref val="0"/>
          <dgm:bulletEnabled val="1"/>
        </dgm:presLayoutVars>
      </dgm:prSet>
      <dgm:spPr/>
    </dgm:pt>
    <dgm:pt modelId="{133FB4A7-8909-4740-B639-094AF895983D}" type="pres">
      <dgm:prSet presAssocID="{87EE076E-0D1C-4B14-A54A-124793A4C9A5}" presName="desTx" presStyleLbl="alignAccFollowNode1" presStyleIdx="1" presStyleCnt="2">
        <dgm:presLayoutVars>
          <dgm:bulletEnabled val="1"/>
        </dgm:presLayoutVars>
      </dgm:prSet>
      <dgm:spPr/>
    </dgm:pt>
  </dgm:ptLst>
  <dgm:cxnLst>
    <dgm:cxn modelId="{B1BE5D10-C136-47A2-B703-8F68E7D19CEE}" srcId="{26CBB196-E7EF-40ED-BAE1-02A9AA8EF151}" destId="{87EE076E-0D1C-4B14-A54A-124793A4C9A5}" srcOrd="1" destOrd="0" parTransId="{E7F6EA36-8B0A-4E0E-B233-B49FAB8FEF6D}" sibTransId="{D80F6806-8511-433D-BC57-21C135F27438}"/>
    <dgm:cxn modelId="{70FB962B-32F2-435A-8156-66473783178E}" type="presOf" srcId="{59381D5F-63F7-4329-95FA-2B271B0A4EE0}" destId="{1447C0EC-4C38-4673-A83E-4EFB0AC66B4D}" srcOrd="0" destOrd="0" presId="urn:microsoft.com/office/officeart/2005/8/layout/hList1"/>
    <dgm:cxn modelId="{D622CC33-C6D2-48D8-87DB-F1773391D8FF}" srcId="{26CBB196-E7EF-40ED-BAE1-02A9AA8EF151}" destId="{59381D5F-63F7-4329-95FA-2B271B0A4EE0}" srcOrd="0" destOrd="0" parTransId="{15E75F68-545D-48F3-867B-66495A5BE888}" sibTransId="{9F48D529-80A8-414D-9A48-606939368D71}"/>
    <dgm:cxn modelId="{A0804267-61EC-436B-A7E3-A97F588A2B3F}" srcId="{87EE076E-0D1C-4B14-A54A-124793A4C9A5}" destId="{1B85F127-DB29-4430-9FC0-BC016E32C25E}" srcOrd="1" destOrd="0" parTransId="{A59289FF-C127-48CA-97F3-03B348545B88}" sibTransId="{953926D6-257A-441B-A078-F5583182491A}"/>
    <dgm:cxn modelId="{C070F271-8E7C-4E5F-8CDA-BA6C8DBB3DE6}" type="presOf" srcId="{1B85F127-DB29-4430-9FC0-BC016E32C25E}" destId="{133FB4A7-8909-4740-B639-094AF895983D}" srcOrd="0" destOrd="1" presId="urn:microsoft.com/office/officeart/2005/8/layout/hList1"/>
    <dgm:cxn modelId="{2E200887-9D42-4C87-94E9-752F2915A0D8}" type="presOf" srcId="{CF48AB61-F8E5-466D-B494-E52AFE63A2F0}" destId="{133FB4A7-8909-4740-B639-094AF895983D}" srcOrd="0" destOrd="0" presId="urn:microsoft.com/office/officeart/2005/8/layout/hList1"/>
    <dgm:cxn modelId="{A4B7E4B9-1253-4D19-A4F4-CFE6405915DD}" type="presOf" srcId="{26CBB196-E7EF-40ED-BAE1-02A9AA8EF151}" destId="{3D12479A-CABE-485F-983E-FE47F37D45F7}" srcOrd="0" destOrd="0" presId="urn:microsoft.com/office/officeart/2005/8/layout/hList1"/>
    <dgm:cxn modelId="{D220D3E3-535B-4AA1-8DB9-1C83FF410EF6}" srcId="{87EE076E-0D1C-4B14-A54A-124793A4C9A5}" destId="{CF48AB61-F8E5-466D-B494-E52AFE63A2F0}" srcOrd="0" destOrd="0" parTransId="{079D27B3-D0FA-49A5-B536-086DFC2383A9}" sibTransId="{C1B341A2-BB8E-454E-9666-F0B3E996D8E4}"/>
    <dgm:cxn modelId="{120416FE-EFFF-46A8-841D-259135DC6B6B}" type="presOf" srcId="{87EE076E-0D1C-4B14-A54A-124793A4C9A5}" destId="{85F8A23B-0F50-498A-88C7-AE5C6DDFFD86}" srcOrd="0" destOrd="0" presId="urn:microsoft.com/office/officeart/2005/8/layout/hList1"/>
    <dgm:cxn modelId="{D626D836-572F-41BD-AA09-DFEE390545BA}" type="presParOf" srcId="{3D12479A-CABE-485F-983E-FE47F37D45F7}" destId="{E1C8514E-740B-436B-8AA9-F5DF58F3CB41}" srcOrd="0" destOrd="0" presId="urn:microsoft.com/office/officeart/2005/8/layout/hList1"/>
    <dgm:cxn modelId="{B193D09B-E847-40E5-8CF9-4093B6296FDF}" type="presParOf" srcId="{E1C8514E-740B-436B-8AA9-F5DF58F3CB41}" destId="{1447C0EC-4C38-4673-A83E-4EFB0AC66B4D}" srcOrd="0" destOrd="0" presId="urn:microsoft.com/office/officeart/2005/8/layout/hList1"/>
    <dgm:cxn modelId="{467B5951-5995-43C9-AD32-1460200D42EF}" type="presParOf" srcId="{E1C8514E-740B-436B-8AA9-F5DF58F3CB41}" destId="{8D892686-F6C7-495B-8E6C-239FB669DBA7}" srcOrd="1" destOrd="0" presId="urn:microsoft.com/office/officeart/2005/8/layout/hList1"/>
    <dgm:cxn modelId="{771C21D3-3DEF-4AF4-8489-CE2A78EA6CD7}" type="presParOf" srcId="{3D12479A-CABE-485F-983E-FE47F37D45F7}" destId="{A4E3CF49-8F76-44B2-ABA3-00606220731D}" srcOrd="1" destOrd="0" presId="urn:microsoft.com/office/officeart/2005/8/layout/hList1"/>
    <dgm:cxn modelId="{3E5C423E-8F98-48E4-BDAA-4D33E85CDFBB}" type="presParOf" srcId="{3D12479A-CABE-485F-983E-FE47F37D45F7}" destId="{8C3FF581-5436-4A19-844A-FAA545EB5842}" srcOrd="2" destOrd="0" presId="urn:microsoft.com/office/officeart/2005/8/layout/hList1"/>
    <dgm:cxn modelId="{80C86755-552E-4692-A4FA-81EB0AD6D6A7}" type="presParOf" srcId="{8C3FF581-5436-4A19-844A-FAA545EB5842}" destId="{85F8A23B-0F50-498A-88C7-AE5C6DDFFD86}" srcOrd="0" destOrd="0" presId="urn:microsoft.com/office/officeart/2005/8/layout/hList1"/>
    <dgm:cxn modelId="{EE1DF3FC-0B73-4D02-8ADC-12706E8793F7}" type="presParOf" srcId="{8C3FF581-5436-4A19-844A-FAA545EB5842}" destId="{133FB4A7-8909-4740-B639-094AF895983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D0251C-422B-49EA-9C71-3773EDB305C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37E7FE5-9B66-46F5-A7BB-0F814D69CB14}">
      <dgm:prSet/>
      <dgm:spPr/>
      <dgm:t>
        <a:bodyPr/>
        <a:lstStyle/>
        <a:p>
          <a:pPr>
            <a:lnSpc>
              <a:spcPct val="100000"/>
            </a:lnSpc>
          </a:pPr>
          <a:r>
            <a:rPr lang="en-US" dirty="0"/>
            <a:t>We argued to the trial court that it was bound to follow the case law of the </a:t>
          </a:r>
          <a:r>
            <a:rPr lang="en-US" b="1" dirty="0"/>
            <a:t>Eleventh Circuit Court of Appeals </a:t>
          </a:r>
          <a:r>
            <a:rPr lang="en-US" dirty="0"/>
            <a:t>interpreting the language in the ADA to mean that a totally disabled former employee cannot sue under the ADA for discrimination occurring post-employment when they are no longer “qualified individuals.” </a:t>
          </a:r>
        </a:p>
      </dgm:t>
    </dgm:pt>
    <dgm:pt modelId="{6118DA68-EC12-44BE-9281-D0175CEBE2EF}" type="parTrans" cxnId="{D83C3A5C-5F1C-4080-9AEB-767746FAC93C}">
      <dgm:prSet/>
      <dgm:spPr/>
      <dgm:t>
        <a:bodyPr/>
        <a:lstStyle/>
        <a:p>
          <a:endParaRPr lang="en-US"/>
        </a:p>
      </dgm:t>
    </dgm:pt>
    <dgm:pt modelId="{2764F682-BD2A-4C91-B9C3-57FC6C879E8F}" type="sibTrans" cxnId="{D83C3A5C-5F1C-4080-9AEB-767746FAC93C}">
      <dgm:prSet/>
      <dgm:spPr/>
      <dgm:t>
        <a:bodyPr/>
        <a:lstStyle/>
        <a:p>
          <a:endParaRPr lang="en-US"/>
        </a:p>
      </dgm:t>
    </dgm:pt>
    <dgm:pt modelId="{21DE8DB0-E227-417D-BB98-7B2D094F0669}" type="pres">
      <dgm:prSet presAssocID="{3FD0251C-422B-49EA-9C71-3773EDB305C8}" presName="root" presStyleCnt="0">
        <dgm:presLayoutVars>
          <dgm:dir/>
          <dgm:resizeHandles val="exact"/>
        </dgm:presLayoutVars>
      </dgm:prSet>
      <dgm:spPr/>
    </dgm:pt>
    <dgm:pt modelId="{E974D94D-7B37-4E99-A2B3-7474989D68E7}" type="pres">
      <dgm:prSet presAssocID="{437E7FE5-9B66-46F5-A7BB-0F814D69CB14}" presName="compNode" presStyleCnt="0"/>
      <dgm:spPr/>
    </dgm:pt>
    <dgm:pt modelId="{DEAF2B5E-13A5-4CED-AA0E-DE30A43ABF0A}" type="pres">
      <dgm:prSet presAssocID="{437E7FE5-9B66-46F5-A7BB-0F814D69CB14}" presName="bgRect" presStyleLbl="bgShp" presStyleIdx="0" presStyleCnt="1" custScaleY="275210"/>
      <dgm:spPr/>
    </dgm:pt>
    <dgm:pt modelId="{257CFB84-9720-42D0-8AB3-885587FBEFFE}" type="pres">
      <dgm:prSet presAssocID="{437E7FE5-9B66-46F5-A7BB-0F814D69CB14}"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2596D6FA-6F47-4A23-9195-7B1261408CF0}" type="pres">
      <dgm:prSet presAssocID="{437E7FE5-9B66-46F5-A7BB-0F814D69CB14}" presName="spaceRect" presStyleCnt="0"/>
      <dgm:spPr/>
    </dgm:pt>
    <dgm:pt modelId="{D527F7D5-DBB5-4E3C-9408-270AB9F634C3}" type="pres">
      <dgm:prSet presAssocID="{437E7FE5-9B66-46F5-A7BB-0F814D69CB14}" presName="parTx" presStyleLbl="revTx" presStyleIdx="0" presStyleCnt="1" custScaleY="248620">
        <dgm:presLayoutVars>
          <dgm:chMax val="0"/>
          <dgm:chPref val="0"/>
        </dgm:presLayoutVars>
      </dgm:prSet>
      <dgm:spPr/>
    </dgm:pt>
  </dgm:ptLst>
  <dgm:cxnLst>
    <dgm:cxn modelId="{D83C3A5C-5F1C-4080-9AEB-767746FAC93C}" srcId="{3FD0251C-422B-49EA-9C71-3773EDB305C8}" destId="{437E7FE5-9B66-46F5-A7BB-0F814D69CB14}" srcOrd="0" destOrd="0" parTransId="{6118DA68-EC12-44BE-9281-D0175CEBE2EF}" sibTransId="{2764F682-BD2A-4C91-B9C3-57FC6C879E8F}"/>
    <dgm:cxn modelId="{05DA7FD6-2595-4258-A849-0D2275FE8353}" type="presOf" srcId="{3FD0251C-422B-49EA-9C71-3773EDB305C8}" destId="{21DE8DB0-E227-417D-BB98-7B2D094F0669}" srcOrd="0" destOrd="0" presId="urn:microsoft.com/office/officeart/2018/2/layout/IconVerticalSolidList"/>
    <dgm:cxn modelId="{992626E6-63C7-4E52-85F2-785DB9185919}" type="presOf" srcId="{437E7FE5-9B66-46F5-A7BB-0F814D69CB14}" destId="{D527F7D5-DBB5-4E3C-9408-270AB9F634C3}" srcOrd="0" destOrd="0" presId="urn:microsoft.com/office/officeart/2018/2/layout/IconVerticalSolidList"/>
    <dgm:cxn modelId="{8D71CFCB-17B6-4312-B56E-6206FF37C099}" type="presParOf" srcId="{21DE8DB0-E227-417D-BB98-7B2D094F0669}" destId="{E974D94D-7B37-4E99-A2B3-7474989D68E7}" srcOrd="0" destOrd="0" presId="urn:microsoft.com/office/officeart/2018/2/layout/IconVerticalSolidList"/>
    <dgm:cxn modelId="{84781AC1-8DD0-4AAC-9D1F-96CB9292A70D}" type="presParOf" srcId="{E974D94D-7B37-4E99-A2B3-7474989D68E7}" destId="{DEAF2B5E-13A5-4CED-AA0E-DE30A43ABF0A}" srcOrd="0" destOrd="0" presId="urn:microsoft.com/office/officeart/2018/2/layout/IconVerticalSolidList"/>
    <dgm:cxn modelId="{8C002A38-1A81-4B50-865B-2ABFF177CBD6}" type="presParOf" srcId="{E974D94D-7B37-4E99-A2B3-7474989D68E7}" destId="{257CFB84-9720-42D0-8AB3-885587FBEFFE}" srcOrd="1" destOrd="0" presId="urn:microsoft.com/office/officeart/2018/2/layout/IconVerticalSolidList"/>
    <dgm:cxn modelId="{EBB8565D-637B-42A1-B682-B87AB3B17FD1}" type="presParOf" srcId="{E974D94D-7B37-4E99-A2B3-7474989D68E7}" destId="{2596D6FA-6F47-4A23-9195-7B1261408CF0}" srcOrd="2" destOrd="0" presId="urn:microsoft.com/office/officeart/2018/2/layout/IconVerticalSolidList"/>
    <dgm:cxn modelId="{C69E97BD-B759-4135-9F1A-FE9C839E9427}" type="presParOf" srcId="{E974D94D-7B37-4E99-A2B3-7474989D68E7}" destId="{D527F7D5-DBB5-4E3C-9408-270AB9F634C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D0251C-422B-49EA-9C71-3773EDB305C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C051220-1203-4793-B40D-1D8E1606BAAF}">
      <dgm:prSet/>
      <dgm:spPr/>
      <dgm:t>
        <a:bodyPr/>
        <a:lstStyle/>
        <a:p>
          <a:pPr>
            <a:lnSpc>
              <a:spcPct val="100000"/>
            </a:lnSpc>
          </a:pPr>
          <a:r>
            <a:rPr lang="en-US" dirty="0"/>
            <a:t>Plaintiff argued that trial court should ignore the 11</a:t>
          </a:r>
          <a:r>
            <a:rPr lang="en-US" baseline="30000" dirty="0"/>
            <a:t>th</a:t>
          </a:r>
          <a:r>
            <a:rPr lang="en-US" dirty="0"/>
            <a:t> Circuit’s caselaw and follow the law of </a:t>
          </a:r>
          <a:r>
            <a:rPr lang="en-US" i="1" dirty="0"/>
            <a:t>other </a:t>
          </a:r>
          <a:r>
            <a:rPr lang="en-US" dirty="0"/>
            <a:t>Courts of Appeal.</a:t>
          </a:r>
        </a:p>
        <a:p>
          <a:pPr>
            <a:lnSpc>
              <a:spcPct val="100000"/>
            </a:lnSpc>
          </a:pPr>
          <a:r>
            <a:rPr lang="en-US" b="1" dirty="0"/>
            <a:t>The Second</a:t>
          </a:r>
          <a:r>
            <a:rPr lang="en-US" dirty="0"/>
            <a:t> and </a:t>
          </a:r>
          <a:r>
            <a:rPr lang="en-US" b="1" dirty="0"/>
            <a:t>Third Circuits </a:t>
          </a:r>
          <a:r>
            <a:rPr lang="en-US" dirty="0"/>
            <a:t>interpreted the ADA to allow retirees to sue for discrimination occurring post-employment.</a:t>
          </a:r>
        </a:p>
      </dgm:t>
    </dgm:pt>
    <dgm:pt modelId="{89867E41-F64B-4D7B-84C9-9E0CB45820ED}" type="parTrans" cxnId="{8340EE01-6290-4589-BBDB-96BADED3F066}">
      <dgm:prSet/>
      <dgm:spPr/>
      <dgm:t>
        <a:bodyPr/>
        <a:lstStyle/>
        <a:p>
          <a:endParaRPr lang="en-US"/>
        </a:p>
      </dgm:t>
    </dgm:pt>
    <dgm:pt modelId="{C225E0DB-26BC-4CA2-BB66-2A777FD90C72}" type="sibTrans" cxnId="{8340EE01-6290-4589-BBDB-96BADED3F066}">
      <dgm:prSet/>
      <dgm:spPr/>
      <dgm:t>
        <a:bodyPr/>
        <a:lstStyle/>
        <a:p>
          <a:endParaRPr lang="en-US"/>
        </a:p>
      </dgm:t>
    </dgm:pt>
    <dgm:pt modelId="{21DE8DB0-E227-417D-BB98-7B2D094F0669}" type="pres">
      <dgm:prSet presAssocID="{3FD0251C-422B-49EA-9C71-3773EDB305C8}" presName="root" presStyleCnt="0">
        <dgm:presLayoutVars>
          <dgm:dir/>
          <dgm:resizeHandles val="exact"/>
        </dgm:presLayoutVars>
      </dgm:prSet>
      <dgm:spPr/>
    </dgm:pt>
    <dgm:pt modelId="{FEA9DEFC-32BD-4FDF-9316-436F11B09614}" type="pres">
      <dgm:prSet presAssocID="{EC051220-1203-4793-B40D-1D8E1606BAAF}" presName="compNode" presStyleCnt="0"/>
      <dgm:spPr/>
    </dgm:pt>
    <dgm:pt modelId="{59ECD918-AA0D-4423-91DF-A4231F27B905}" type="pres">
      <dgm:prSet presAssocID="{EC051220-1203-4793-B40D-1D8E1606BAAF}" presName="bgRect" presStyleLbl="bgShp" presStyleIdx="0" presStyleCnt="1" custScaleY="248620"/>
      <dgm:spPr/>
    </dgm:pt>
    <dgm:pt modelId="{B693D9B1-E9B5-4D23-B15E-E3051B772961}" type="pres">
      <dgm:prSet presAssocID="{EC051220-1203-4793-B40D-1D8E1606BAAF}"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BD958452-8BD2-48D4-8E60-D06B1EF7538B}" type="pres">
      <dgm:prSet presAssocID="{EC051220-1203-4793-B40D-1D8E1606BAAF}" presName="spaceRect" presStyleCnt="0"/>
      <dgm:spPr/>
    </dgm:pt>
    <dgm:pt modelId="{E48DC235-B173-48AA-8AEB-025F4EEF6513}" type="pres">
      <dgm:prSet presAssocID="{EC051220-1203-4793-B40D-1D8E1606BAAF}" presName="parTx" presStyleLbl="revTx" presStyleIdx="0" presStyleCnt="1" custScaleY="310116">
        <dgm:presLayoutVars>
          <dgm:chMax val="0"/>
          <dgm:chPref val="0"/>
        </dgm:presLayoutVars>
      </dgm:prSet>
      <dgm:spPr/>
    </dgm:pt>
  </dgm:ptLst>
  <dgm:cxnLst>
    <dgm:cxn modelId="{8340EE01-6290-4589-BBDB-96BADED3F066}" srcId="{3FD0251C-422B-49EA-9C71-3773EDB305C8}" destId="{EC051220-1203-4793-B40D-1D8E1606BAAF}" srcOrd="0" destOrd="0" parTransId="{89867E41-F64B-4D7B-84C9-9E0CB45820ED}" sibTransId="{C225E0DB-26BC-4CA2-BB66-2A777FD90C72}"/>
    <dgm:cxn modelId="{0C638D31-E665-4624-8AD3-48F854B992CD}" type="presOf" srcId="{EC051220-1203-4793-B40D-1D8E1606BAAF}" destId="{E48DC235-B173-48AA-8AEB-025F4EEF6513}" srcOrd="0" destOrd="0" presId="urn:microsoft.com/office/officeart/2018/2/layout/IconVerticalSolidList"/>
    <dgm:cxn modelId="{05DA7FD6-2595-4258-A849-0D2275FE8353}" type="presOf" srcId="{3FD0251C-422B-49EA-9C71-3773EDB305C8}" destId="{21DE8DB0-E227-417D-BB98-7B2D094F0669}" srcOrd="0" destOrd="0" presId="urn:microsoft.com/office/officeart/2018/2/layout/IconVerticalSolidList"/>
    <dgm:cxn modelId="{053DEC8D-FC7C-4E81-B257-4B1B92F32526}" type="presParOf" srcId="{21DE8DB0-E227-417D-BB98-7B2D094F0669}" destId="{FEA9DEFC-32BD-4FDF-9316-436F11B09614}" srcOrd="0" destOrd="0" presId="urn:microsoft.com/office/officeart/2018/2/layout/IconVerticalSolidList"/>
    <dgm:cxn modelId="{8F354CE6-E7B4-4CC5-863F-44DE9D67B160}" type="presParOf" srcId="{FEA9DEFC-32BD-4FDF-9316-436F11B09614}" destId="{59ECD918-AA0D-4423-91DF-A4231F27B905}" srcOrd="0" destOrd="0" presId="urn:microsoft.com/office/officeart/2018/2/layout/IconVerticalSolidList"/>
    <dgm:cxn modelId="{2135617B-0B88-4F82-847B-4D06AA283B2A}" type="presParOf" srcId="{FEA9DEFC-32BD-4FDF-9316-436F11B09614}" destId="{B693D9B1-E9B5-4D23-B15E-E3051B772961}" srcOrd="1" destOrd="0" presId="urn:microsoft.com/office/officeart/2018/2/layout/IconVerticalSolidList"/>
    <dgm:cxn modelId="{05AE2099-9B88-4B48-AECD-20CB9BDE5CB2}" type="presParOf" srcId="{FEA9DEFC-32BD-4FDF-9316-436F11B09614}" destId="{BD958452-8BD2-48D4-8E60-D06B1EF7538B}" srcOrd="2" destOrd="0" presId="urn:microsoft.com/office/officeart/2018/2/layout/IconVerticalSolidList"/>
    <dgm:cxn modelId="{140FC4BE-A44E-47E9-AFEE-328454A12375}" type="presParOf" srcId="{FEA9DEFC-32BD-4FDF-9316-436F11B09614}" destId="{E48DC235-B173-48AA-8AEB-025F4EEF65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D0251C-422B-49EA-9C71-3773EDB305C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C051220-1203-4793-B40D-1D8E1606BAAF}">
      <dgm:prSet/>
      <dgm:spPr/>
      <dgm:t>
        <a:bodyPr/>
        <a:lstStyle/>
        <a:p>
          <a:pPr>
            <a:lnSpc>
              <a:spcPct val="100000"/>
            </a:lnSpc>
          </a:pPr>
          <a:r>
            <a:rPr lang="en-US" dirty="0"/>
            <a:t>Under the ADA, a </a:t>
          </a:r>
          <a:r>
            <a:rPr lang="en-US" dirty="0">
              <a:solidFill>
                <a:schemeClr val="tx1"/>
              </a:solidFill>
            </a:rPr>
            <a:t>“</a:t>
          </a:r>
          <a:r>
            <a:rPr lang="en-US" b="1" dirty="0">
              <a:solidFill>
                <a:schemeClr val="tx1"/>
              </a:solidFill>
            </a:rPr>
            <a:t>Qualified Individual</a:t>
          </a:r>
          <a:r>
            <a:rPr lang="en-US" dirty="0">
              <a:solidFill>
                <a:schemeClr val="tx1"/>
              </a:solidFill>
            </a:rPr>
            <a:t>” </a:t>
          </a:r>
          <a:r>
            <a:rPr lang="en-US" dirty="0"/>
            <a:t>is someone who </a:t>
          </a:r>
          <a:r>
            <a:rPr lang="en-US" b="1" dirty="0">
              <a:solidFill>
                <a:schemeClr val="tx1"/>
              </a:solidFill>
            </a:rPr>
            <a:t>can perform </a:t>
          </a:r>
          <a:r>
            <a:rPr lang="en-US" dirty="0">
              <a:solidFill>
                <a:schemeClr val="tx1"/>
              </a:solidFill>
            </a:rPr>
            <a:t>the essential functions of the job that such individual  </a:t>
          </a:r>
          <a:r>
            <a:rPr lang="en-US" b="1" dirty="0">
              <a:solidFill>
                <a:schemeClr val="tx1"/>
              </a:solidFill>
            </a:rPr>
            <a:t>holds or desires</a:t>
          </a:r>
          <a:endParaRPr lang="en-US" dirty="0">
            <a:solidFill>
              <a:schemeClr val="tx1"/>
            </a:solidFill>
          </a:endParaRPr>
        </a:p>
      </dgm:t>
    </dgm:pt>
    <dgm:pt modelId="{89867E41-F64B-4D7B-84C9-9E0CB45820ED}" type="parTrans" cxnId="{8340EE01-6290-4589-BBDB-96BADED3F066}">
      <dgm:prSet/>
      <dgm:spPr/>
      <dgm:t>
        <a:bodyPr/>
        <a:lstStyle/>
        <a:p>
          <a:endParaRPr lang="en-US"/>
        </a:p>
      </dgm:t>
    </dgm:pt>
    <dgm:pt modelId="{C225E0DB-26BC-4CA2-BB66-2A777FD90C72}" type="sibTrans" cxnId="{8340EE01-6290-4589-BBDB-96BADED3F066}">
      <dgm:prSet/>
      <dgm:spPr/>
      <dgm:t>
        <a:bodyPr/>
        <a:lstStyle/>
        <a:p>
          <a:endParaRPr lang="en-US"/>
        </a:p>
      </dgm:t>
    </dgm:pt>
    <dgm:pt modelId="{21DE8DB0-E227-417D-BB98-7B2D094F0669}" type="pres">
      <dgm:prSet presAssocID="{3FD0251C-422B-49EA-9C71-3773EDB305C8}" presName="root" presStyleCnt="0">
        <dgm:presLayoutVars>
          <dgm:dir/>
          <dgm:resizeHandles val="exact"/>
        </dgm:presLayoutVars>
      </dgm:prSet>
      <dgm:spPr/>
    </dgm:pt>
    <dgm:pt modelId="{FEA9DEFC-32BD-4FDF-9316-436F11B09614}" type="pres">
      <dgm:prSet presAssocID="{EC051220-1203-4793-B40D-1D8E1606BAAF}" presName="compNode" presStyleCnt="0"/>
      <dgm:spPr/>
    </dgm:pt>
    <dgm:pt modelId="{59ECD918-AA0D-4423-91DF-A4231F27B905}" type="pres">
      <dgm:prSet presAssocID="{EC051220-1203-4793-B40D-1D8E1606BAAF}" presName="bgRect" presStyleLbl="bgShp" presStyleIdx="0" presStyleCnt="1" custScaleY="248620"/>
      <dgm:spPr/>
    </dgm:pt>
    <dgm:pt modelId="{B693D9B1-E9B5-4D23-B15E-E3051B772961}" type="pres">
      <dgm:prSet presAssocID="{EC051220-1203-4793-B40D-1D8E1606BAAF}"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BD958452-8BD2-48D4-8E60-D06B1EF7538B}" type="pres">
      <dgm:prSet presAssocID="{EC051220-1203-4793-B40D-1D8E1606BAAF}" presName="spaceRect" presStyleCnt="0"/>
      <dgm:spPr/>
    </dgm:pt>
    <dgm:pt modelId="{E48DC235-B173-48AA-8AEB-025F4EEF6513}" type="pres">
      <dgm:prSet presAssocID="{EC051220-1203-4793-B40D-1D8E1606BAAF}" presName="parTx" presStyleLbl="revTx" presStyleIdx="0" presStyleCnt="1" custScaleY="93562">
        <dgm:presLayoutVars>
          <dgm:chMax val="0"/>
          <dgm:chPref val="0"/>
        </dgm:presLayoutVars>
      </dgm:prSet>
      <dgm:spPr/>
    </dgm:pt>
  </dgm:ptLst>
  <dgm:cxnLst>
    <dgm:cxn modelId="{8340EE01-6290-4589-BBDB-96BADED3F066}" srcId="{3FD0251C-422B-49EA-9C71-3773EDB305C8}" destId="{EC051220-1203-4793-B40D-1D8E1606BAAF}" srcOrd="0" destOrd="0" parTransId="{89867E41-F64B-4D7B-84C9-9E0CB45820ED}" sibTransId="{C225E0DB-26BC-4CA2-BB66-2A777FD90C72}"/>
    <dgm:cxn modelId="{0C638D31-E665-4624-8AD3-48F854B992CD}" type="presOf" srcId="{EC051220-1203-4793-B40D-1D8E1606BAAF}" destId="{E48DC235-B173-48AA-8AEB-025F4EEF6513}" srcOrd="0" destOrd="0" presId="urn:microsoft.com/office/officeart/2018/2/layout/IconVerticalSolidList"/>
    <dgm:cxn modelId="{05DA7FD6-2595-4258-A849-0D2275FE8353}" type="presOf" srcId="{3FD0251C-422B-49EA-9C71-3773EDB305C8}" destId="{21DE8DB0-E227-417D-BB98-7B2D094F0669}" srcOrd="0" destOrd="0" presId="urn:microsoft.com/office/officeart/2018/2/layout/IconVerticalSolidList"/>
    <dgm:cxn modelId="{053DEC8D-FC7C-4E81-B257-4B1B92F32526}" type="presParOf" srcId="{21DE8DB0-E227-417D-BB98-7B2D094F0669}" destId="{FEA9DEFC-32BD-4FDF-9316-436F11B09614}" srcOrd="0" destOrd="0" presId="urn:microsoft.com/office/officeart/2018/2/layout/IconVerticalSolidList"/>
    <dgm:cxn modelId="{8F354CE6-E7B4-4CC5-863F-44DE9D67B160}" type="presParOf" srcId="{FEA9DEFC-32BD-4FDF-9316-436F11B09614}" destId="{59ECD918-AA0D-4423-91DF-A4231F27B905}" srcOrd="0" destOrd="0" presId="urn:microsoft.com/office/officeart/2018/2/layout/IconVerticalSolidList"/>
    <dgm:cxn modelId="{2135617B-0B88-4F82-847B-4D06AA283B2A}" type="presParOf" srcId="{FEA9DEFC-32BD-4FDF-9316-436F11B09614}" destId="{B693D9B1-E9B5-4D23-B15E-E3051B772961}" srcOrd="1" destOrd="0" presId="urn:microsoft.com/office/officeart/2018/2/layout/IconVerticalSolidList"/>
    <dgm:cxn modelId="{05AE2099-9B88-4B48-AECD-20CB9BDE5CB2}" type="presParOf" srcId="{FEA9DEFC-32BD-4FDF-9316-436F11B09614}" destId="{BD958452-8BD2-48D4-8E60-D06B1EF7538B}" srcOrd="2" destOrd="0" presId="urn:microsoft.com/office/officeart/2018/2/layout/IconVerticalSolidList"/>
    <dgm:cxn modelId="{140FC4BE-A44E-47E9-AFEE-328454A12375}" type="presParOf" srcId="{FEA9DEFC-32BD-4FDF-9316-436F11B09614}" destId="{E48DC235-B173-48AA-8AEB-025F4EEF65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E3BBF7-BA71-4AE7-B703-C532F7ECFA48}"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2E163771-7B71-49C4-8747-09C168EF2687}">
      <dgm:prSet/>
      <dgm:spPr/>
      <dgm:t>
        <a:bodyPr/>
        <a:lstStyle/>
        <a:p>
          <a:r>
            <a:rPr lang="en-US" dirty="0"/>
            <a:t>Under Second and Third Circuit caselaw, the present tense language in the ADA was not important.</a:t>
          </a:r>
        </a:p>
      </dgm:t>
    </dgm:pt>
    <dgm:pt modelId="{D6B5BFF4-1C00-40D0-9B47-322ACE17EC0D}" type="parTrans" cxnId="{FAB0698D-6443-4E12-B91C-087493A6246E}">
      <dgm:prSet/>
      <dgm:spPr/>
      <dgm:t>
        <a:bodyPr/>
        <a:lstStyle/>
        <a:p>
          <a:endParaRPr lang="en-US"/>
        </a:p>
      </dgm:t>
    </dgm:pt>
    <dgm:pt modelId="{20576FDA-29A7-4126-A703-9C85E5155A74}" type="sibTrans" cxnId="{FAB0698D-6443-4E12-B91C-087493A6246E}">
      <dgm:prSet/>
      <dgm:spPr/>
      <dgm:t>
        <a:bodyPr/>
        <a:lstStyle/>
        <a:p>
          <a:endParaRPr lang="en-US"/>
        </a:p>
      </dgm:t>
    </dgm:pt>
    <dgm:pt modelId="{2F56027B-E54D-4D5F-96CA-9B94CF6B1D55}">
      <dgm:prSet/>
      <dgm:spPr/>
      <dgm:t>
        <a:bodyPr/>
        <a:lstStyle/>
        <a:p>
          <a:r>
            <a:rPr lang="en-US" dirty="0"/>
            <a:t>They argued there was no way Congress intended the 11</a:t>
          </a:r>
          <a:r>
            <a:rPr lang="en-US" baseline="30000" dirty="0"/>
            <a:t>th</a:t>
          </a:r>
          <a:r>
            <a:rPr lang="en-US" dirty="0"/>
            <a:t> Circuit’s interpretation where an employer could do to an employee the day after retirement what it could not do the day before. </a:t>
          </a:r>
        </a:p>
      </dgm:t>
    </dgm:pt>
    <dgm:pt modelId="{46C79D23-61D2-4271-A849-AEFBA9F353DB}" type="parTrans" cxnId="{EF3B7A8B-1ABA-4443-8A66-C7CB79129235}">
      <dgm:prSet/>
      <dgm:spPr/>
      <dgm:t>
        <a:bodyPr/>
        <a:lstStyle/>
        <a:p>
          <a:endParaRPr lang="en-US"/>
        </a:p>
      </dgm:t>
    </dgm:pt>
    <dgm:pt modelId="{FCE89E16-12E7-4EEC-AD0A-E73F1DC48070}" type="sibTrans" cxnId="{EF3B7A8B-1ABA-4443-8A66-C7CB79129235}">
      <dgm:prSet/>
      <dgm:spPr/>
      <dgm:t>
        <a:bodyPr/>
        <a:lstStyle/>
        <a:p>
          <a:endParaRPr lang="en-US"/>
        </a:p>
      </dgm:t>
    </dgm:pt>
    <dgm:pt modelId="{24D5D10F-F958-47BC-AE02-550493377E53}">
      <dgm:prSet/>
      <dgm:spPr/>
      <dgm:t>
        <a:bodyPr/>
        <a:lstStyle/>
        <a:p>
          <a:r>
            <a:rPr lang="en-US" dirty="0"/>
            <a:t>They found the ADA language was ambiguous as to whether one must be a QID at the time of the discriminatory act. And therefore, they chose the interpretation that would most fit with the purported purpose of the ADA.</a:t>
          </a:r>
        </a:p>
      </dgm:t>
    </dgm:pt>
    <dgm:pt modelId="{63100E60-AA25-4B62-9D1A-513CF02240F4}" type="parTrans" cxnId="{7D632082-CFD5-47C0-95BD-4984637B009A}">
      <dgm:prSet/>
      <dgm:spPr/>
      <dgm:t>
        <a:bodyPr/>
        <a:lstStyle/>
        <a:p>
          <a:endParaRPr lang="en-US"/>
        </a:p>
      </dgm:t>
    </dgm:pt>
    <dgm:pt modelId="{156E614A-3DE6-47D2-ADED-84580EEE8A6B}" type="sibTrans" cxnId="{7D632082-CFD5-47C0-95BD-4984637B009A}">
      <dgm:prSet/>
      <dgm:spPr/>
      <dgm:t>
        <a:bodyPr/>
        <a:lstStyle/>
        <a:p>
          <a:endParaRPr lang="en-US"/>
        </a:p>
      </dgm:t>
    </dgm:pt>
    <dgm:pt modelId="{B6DF7CAB-EE6A-40CB-A868-73B9FDE2393F}" type="pres">
      <dgm:prSet presAssocID="{F4E3BBF7-BA71-4AE7-B703-C532F7ECFA48}" presName="linear" presStyleCnt="0">
        <dgm:presLayoutVars>
          <dgm:animLvl val="lvl"/>
          <dgm:resizeHandles val="exact"/>
        </dgm:presLayoutVars>
      </dgm:prSet>
      <dgm:spPr/>
    </dgm:pt>
    <dgm:pt modelId="{58860736-1CF4-487D-A73B-37436465D988}" type="pres">
      <dgm:prSet presAssocID="{2E163771-7B71-49C4-8747-09C168EF2687}" presName="parentText" presStyleLbl="node1" presStyleIdx="0" presStyleCnt="3">
        <dgm:presLayoutVars>
          <dgm:chMax val="0"/>
          <dgm:bulletEnabled val="1"/>
        </dgm:presLayoutVars>
      </dgm:prSet>
      <dgm:spPr/>
    </dgm:pt>
    <dgm:pt modelId="{3D9345D4-B973-4636-A71A-5B7212D3B24C}" type="pres">
      <dgm:prSet presAssocID="{20576FDA-29A7-4126-A703-9C85E5155A74}" presName="spacer" presStyleCnt="0"/>
      <dgm:spPr/>
    </dgm:pt>
    <dgm:pt modelId="{E5F452AF-15A8-4756-9B3A-D37A330935FA}" type="pres">
      <dgm:prSet presAssocID="{2F56027B-E54D-4D5F-96CA-9B94CF6B1D55}" presName="parentText" presStyleLbl="node1" presStyleIdx="1" presStyleCnt="3">
        <dgm:presLayoutVars>
          <dgm:chMax val="0"/>
          <dgm:bulletEnabled val="1"/>
        </dgm:presLayoutVars>
      </dgm:prSet>
      <dgm:spPr/>
    </dgm:pt>
    <dgm:pt modelId="{0C37A4C3-853F-4237-AB4E-B2506C62053D}" type="pres">
      <dgm:prSet presAssocID="{FCE89E16-12E7-4EEC-AD0A-E73F1DC48070}" presName="spacer" presStyleCnt="0"/>
      <dgm:spPr/>
    </dgm:pt>
    <dgm:pt modelId="{D6219CA2-1D73-4A7B-94F5-219B2E751792}" type="pres">
      <dgm:prSet presAssocID="{24D5D10F-F958-47BC-AE02-550493377E53}" presName="parentText" presStyleLbl="node1" presStyleIdx="2" presStyleCnt="3">
        <dgm:presLayoutVars>
          <dgm:chMax val="0"/>
          <dgm:bulletEnabled val="1"/>
        </dgm:presLayoutVars>
      </dgm:prSet>
      <dgm:spPr/>
    </dgm:pt>
  </dgm:ptLst>
  <dgm:cxnLst>
    <dgm:cxn modelId="{7D632082-CFD5-47C0-95BD-4984637B009A}" srcId="{F4E3BBF7-BA71-4AE7-B703-C532F7ECFA48}" destId="{24D5D10F-F958-47BC-AE02-550493377E53}" srcOrd="2" destOrd="0" parTransId="{63100E60-AA25-4B62-9D1A-513CF02240F4}" sibTransId="{156E614A-3DE6-47D2-ADED-84580EEE8A6B}"/>
    <dgm:cxn modelId="{EF3B7A8B-1ABA-4443-8A66-C7CB79129235}" srcId="{F4E3BBF7-BA71-4AE7-B703-C532F7ECFA48}" destId="{2F56027B-E54D-4D5F-96CA-9B94CF6B1D55}" srcOrd="1" destOrd="0" parTransId="{46C79D23-61D2-4271-A849-AEFBA9F353DB}" sibTransId="{FCE89E16-12E7-4EEC-AD0A-E73F1DC48070}"/>
    <dgm:cxn modelId="{FAB0698D-6443-4E12-B91C-087493A6246E}" srcId="{F4E3BBF7-BA71-4AE7-B703-C532F7ECFA48}" destId="{2E163771-7B71-49C4-8747-09C168EF2687}" srcOrd="0" destOrd="0" parTransId="{D6B5BFF4-1C00-40D0-9B47-322ACE17EC0D}" sibTransId="{20576FDA-29A7-4126-A703-9C85E5155A74}"/>
    <dgm:cxn modelId="{1F21C8B5-D825-47FB-9CFF-C8101820A077}" type="presOf" srcId="{24D5D10F-F958-47BC-AE02-550493377E53}" destId="{D6219CA2-1D73-4A7B-94F5-219B2E751792}" srcOrd="0" destOrd="0" presId="urn:microsoft.com/office/officeart/2005/8/layout/vList2"/>
    <dgm:cxn modelId="{AA4918BE-9154-49D6-A34D-3226E9E0E6FA}" type="presOf" srcId="{2F56027B-E54D-4D5F-96CA-9B94CF6B1D55}" destId="{E5F452AF-15A8-4756-9B3A-D37A330935FA}" srcOrd="0" destOrd="0" presId="urn:microsoft.com/office/officeart/2005/8/layout/vList2"/>
    <dgm:cxn modelId="{EAA7AEBE-B61E-4287-AE09-C54F796D54EB}" type="presOf" srcId="{F4E3BBF7-BA71-4AE7-B703-C532F7ECFA48}" destId="{B6DF7CAB-EE6A-40CB-A868-73B9FDE2393F}" srcOrd="0" destOrd="0" presId="urn:microsoft.com/office/officeart/2005/8/layout/vList2"/>
    <dgm:cxn modelId="{B04088F2-2A41-44F2-B1D7-7CC385ADE2B6}" type="presOf" srcId="{2E163771-7B71-49C4-8747-09C168EF2687}" destId="{58860736-1CF4-487D-A73B-37436465D988}" srcOrd="0" destOrd="0" presId="urn:microsoft.com/office/officeart/2005/8/layout/vList2"/>
    <dgm:cxn modelId="{FC5B4678-21A6-4589-87E8-E086A50C989B}" type="presParOf" srcId="{B6DF7CAB-EE6A-40CB-A868-73B9FDE2393F}" destId="{58860736-1CF4-487D-A73B-37436465D988}" srcOrd="0" destOrd="0" presId="urn:microsoft.com/office/officeart/2005/8/layout/vList2"/>
    <dgm:cxn modelId="{BC4CD93B-AB56-43B2-8DDE-22F3E4ADA66B}" type="presParOf" srcId="{B6DF7CAB-EE6A-40CB-A868-73B9FDE2393F}" destId="{3D9345D4-B973-4636-A71A-5B7212D3B24C}" srcOrd="1" destOrd="0" presId="urn:microsoft.com/office/officeart/2005/8/layout/vList2"/>
    <dgm:cxn modelId="{39F3D51D-9B32-45AB-9FB1-8285BA13367B}" type="presParOf" srcId="{B6DF7CAB-EE6A-40CB-A868-73B9FDE2393F}" destId="{E5F452AF-15A8-4756-9B3A-D37A330935FA}" srcOrd="2" destOrd="0" presId="urn:microsoft.com/office/officeart/2005/8/layout/vList2"/>
    <dgm:cxn modelId="{EAA3E1BC-BF3F-4AE4-BFCE-81C1AE39EC15}" type="presParOf" srcId="{B6DF7CAB-EE6A-40CB-A868-73B9FDE2393F}" destId="{0C37A4C3-853F-4237-AB4E-B2506C62053D}" srcOrd="3" destOrd="0" presId="urn:microsoft.com/office/officeart/2005/8/layout/vList2"/>
    <dgm:cxn modelId="{A8808589-C1A3-421E-B066-5E0E0CBDDBDB}" type="presParOf" srcId="{B6DF7CAB-EE6A-40CB-A868-73B9FDE2393F}" destId="{D6219CA2-1D73-4A7B-94F5-219B2E75179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99B309-D137-4F18-8D27-73B37C9EB4DB}"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8D4A2C20-46A8-447B-A57C-5F042F4373D4}">
      <dgm:prSet/>
      <dgm:spPr/>
      <dgm:t>
        <a:bodyPr/>
        <a:lstStyle/>
        <a:p>
          <a:r>
            <a:rPr lang="en-US"/>
            <a:t>Trial court adheres to 11</a:t>
          </a:r>
          <a:r>
            <a:rPr lang="en-US" baseline="30000"/>
            <a:t>th</a:t>
          </a:r>
          <a:r>
            <a:rPr lang="en-US"/>
            <a:t> Circuit case law and dismisses the claim. </a:t>
          </a:r>
        </a:p>
      </dgm:t>
    </dgm:pt>
    <dgm:pt modelId="{DB10E42E-A459-49BD-A16B-A214E5595CEB}" type="parTrans" cxnId="{4AAD4314-6355-4D9D-895B-F5457FBF8541}">
      <dgm:prSet/>
      <dgm:spPr/>
      <dgm:t>
        <a:bodyPr/>
        <a:lstStyle/>
        <a:p>
          <a:endParaRPr lang="en-US"/>
        </a:p>
      </dgm:t>
    </dgm:pt>
    <dgm:pt modelId="{738051CB-28DA-4C8D-98AE-F79A36A84F44}" type="sibTrans" cxnId="{4AAD4314-6355-4D9D-895B-F5457FBF8541}">
      <dgm:prSet/>
      <dgm:spPr/>
      <dgm:t>
        <a:bodyPr/>
        <a:lstStyle/>
        <a:p>
          <a:endParaRPr lang="en-US"/>
        </a:p>
      </dgm:t>
    </dgm:pt>
    <dgm:pt modelId="{17D41CC8-AA3C-4669-8E1B-BEA9A6B7C796}">
      <dgm:prSet/>
      <dgm:spPr/>
      <dgm:t>
        <a:bodyPr/>
        <a:lstStyle/>
        <a:p>
          <a:r>
            <a:rPr lang="en-US" dirty="0"/>
            <a:t>Because Plaintiff only alleged that the discrimination occurred post-employment in 2020 when Plaintiff was no longer a qualified individual, she could not state a claim under the ADA. </a:t>
          </a:r>
        </a:p>
      </dgm:t>
    </dgm:pt>
    <dgm:pt modelId="{33C02361-65ED-4716-AD26-7F51E3BC8372}" type="parTrans" cxnId="{7F779445-EAF8-4203-8354-85849F67F317}">
      <dgm:prSet/>
      <dgm:spPr/>
      <dgm:t>
        <a:bodyPr/>
        <a:lstStyle/>
        <a:p>
          <a:endParaRPr lang="en-US"/>
        </a:p>
      </dgm:t>
    </dgm:pt>
    <dgm:pt modelId="{8F26BC2B-84E6-4EB3-B04C-DEA1F6117448}" type="sibTrans" cxnId="{7F779445-EAF8-4203-8354-85849F67F317}">
      <dgm:prSet/>
      <dgm:spPr/>
      <dgm:t>
        <a:bodyPr/>
        <a:lstStyle/>
        <a:p>
          <a:endParaRPr lang="en-US"/>
        </a:p>
      </dgm:t>
    </dgm:pt>
    <dgm:pt modelId="{8A96E773-1839-468E-939A-1B99CB556796}" type="pres">
      <dgm:prSet presAssocID="{B699B309-D137-4F18-8D27-73B37C9EB4DB}" presName="hierChild1" presStyleCnt="0">
        <dgm:presLayoutVars>
          <dgm:chPref val="1"/>
          <dgm:dir/>
          <dgm:animOne val="branch"/>
          <dgm:animLvl val="lvl"/>
          <dgm:resizeHandles/>
        </dgm:presLayoutVars>
      </dgm:prSet>
      <dgm:spPr/>
    </dgm:pt>
    <dgm:pt modelId="{6992D1B3-2AE1-4357-BEE0-DD4697FF2D43}" type="pres">
      <dgm:prSet presAssocID="{8D4A2C20-46A8-447B-A57C-5F042F4373D4}" presName="hierRoot1" presStyleCnt="0"/>
      <dgm:spPr/>
    </dgm:pt>
    <dgm:pt modelId="{374846DB-A3CC-4CE4-9BAE-ECC48876AC4D}" type="pres">
      <dgm:prSet presAssocID="{8D4A2C20-46A8-447B-A57C-5F042F4373D4}" presName="composite" presStyleCnt="0"/>
      <dgm:spPr/>
    </dgm:pt>
    <dgm:pt modelId="{54AEF4E2-9C9D-4D35-B04F-42D180C2DF60}" type="pres">
      <dgm:prSet presAssocID="{8D4A2C20-46A8-447B-A57C-5F042F4373D4}" presName="background" presStyleLbl="node0" presStyleIdx="0" presStyleCnt="2"/>
      <dgm:spPr/>
    </dgm:pt>
    <dgm:pt modelId="{830B5EBE-2773-41BE-9934-5F3B531F974A}" type="pres">
      <dgm:prSet presAssocID="{8D4A2C20-46A8-447B-A57C-5F042F4373D4}" presName="text" presStyleLbl="fgAcc0" presStyleIdx="0" presStyleCnt="2">
        <dgm:presLayoutVars>
          <dgm:chPref val="3"/>
        </dgm:presLayoutVars>
      </dgm:prSet>
      <dgm:spPr/>
    </dgm:pt>
    <dgm:pt modelId="{10678E6D-B30C-4528-A36C-6E00EEA91D32}" type="pres">
      <dgm:prSet presAssocID="{8D4A2C20-46A8-447B-A57C-5F042F4373D4}" presName="hierChild2" presStyleCnt="0"/>
      <dgm:spPr/>
    </dgm:pt>
    <dgm:pt modelId="{8DF6C6DE-BE93-46CE-84E0-318308B678E3}" type="pres">
      <dgm:prSet presAssocID="{17D41CC8-AA3C-4669-8E1B-BEA9A6B7C796}" presName="hierRoot1" presStyleCnt="0"/>
      <dgm:spPr/>
    </dgm:pt>
    <dgm:pt modelId="{7E86AFDF-CCD6-4B3B-8599-0C611454579C}" type="pres">
      <dgm:prSet presAssocID="{17D41CC8-AA3C-4669-8E1B-BEA9A6B7C796}" presName="composite" presStyleCnt="0"/>
      <dgm:spPr/>
    </dgm:pt>
    <dgm:pt modelId="{BF8FC2A2-22FA-44BC-94F8-A6FF6390F4A4}" type="pres">
      <dgm:prSet presAssocID="{17D41CC8-AA3C-4669-8E1B-BEA9A6B7C796}" presName="background" presStyleLbl="node0" presStyleIdx="1" presStyleCnt="2"/>
      <dgm:spPr/>
    </dgm:pt>
    <dgm:pt modelId="{DBC3E7E8-7346-4492-A66D-9C809144E5DA}" type="pres">
      <dgm:prSet presAssocID="{17D41CC8-AA3C-4669-8E1B-BEA9A6B7C796}" presName="text" presStyleLbl="fgAcc0" presStyleIdx="1" presStyleCnt="2">
        <dgm:presLayoutVars>
          <dgm:chPref val="3"/>
        </dgm:presLayoutVars>
      </dgm:prSet>
      <dgm:spPr/>
    </dgm:pt>
    <dgm:pt modelId="{AE2A8D78-F48F-4544-82D4-F4E24F5A0E86}" type="pres">
      <dgm:prSet presAssocID="{17D41CC8-AA3C-4669-8E1B-BEA9A6B7C796}" presName="hierChild2" presStyleCnt="0"/>
      <dgm:spPr/>
    </dgm:pt>
  </dgm:ptLst>
  <dgm:cxnLst>
    <dgm:cxn modelId="{4AAD4314-6355-4D9D-895B-F5457FBF8541}" srcId="{B699B309-D137-4F18-8D27-73B37C9EB4DB}" destId="{8D4A2C20-46A8-447B-A57C-5F042F4373D4}" srcOrd="0" destOrd="0" parTransId="{DB10E42E-A459-49BD-A16B-A214E5595CEB}" sibTransId="{738051CB-28DA-4C8D-98AE-F79A36A84F44}"/>
    <dgm:cxn modelId="{7F779445-EAF8-4203-8354-85849F67F317}" srcId="{B699B309-D137-4F18-8D27-73B37C9EB4DB}" destId="{17D41CC8-AA3C-4669-8E1B-BEA9A6B7C796}" srcOrd="1" destOrd="0" parTransId="{33C02361-65ED-4716-AD26-7F51E3BC8372}" sibTransId="{8F26BC2B-84E6-4EB3-B04C-DEA1F6117448}"/>
    <dgm:cxn modelId="{EC3D0C4D-90C7-43D3-8DF2-A24ED666727E}" type="presOf" srcId="{8D4A2C20-46A8-447B-A57C-5F042F4373D4}" destId="{830B5EBE-2773-41BE-9934-5F3B531F974A}" srcOrd="0" destOrd="0" presId="urn:microsoft.com/office/officeart/2005/8/layout/hierarchy1"/>
    <dgm:cxn modelId="{59A56A82-963A-4B60-97AC-31B336B36C04}" type="presOf" srcId="{17D41CC8-AA3C-4669-8E1B-BEA9A6B7C796}" destId="{DBC3E7E8-7346-4492-A66D-9C809144E5DA}" srcOrd="0" destOrd="0" presId="urn:microsoft.com/office/officeart/2005/8/layout/hierarchy1"/>
    <dgm:cxn modelId="{545DB18D-6494-4773-94A7-836740737E41}" type="presOf" srcId="{B699B309-D137-4F18-8D27-73B37C9EB4DB}" destId="{8A96E773-1839-468E-939A-1B99CB556796}" srcOrd="0" destOrd="0" presId="urn:microsoft.com/office/officeart/2005/8/layout/hierarchy1"/>
    <dgm:cxn modelId="{CDB5A51E-4D46-4DFE-AB19-279F1CCF34D5}" type="presParOf" srcId="{8A96E773-1839-468E-939A-1B99CB556796}" destId="{6992D1B3-2AE1-4357-BEE0-DD4697FF2D43}" srcOrd="0" destOrd="0" presId="urn:microsoft.com/office/officeart/2005/8/layout/hierarchy1"/>
    <dgm:cxn modelId="{B2860047-8B5B-48DF-B6A9-2BD401A350DD}" type="presParOf" srcId="{6992D1B3-2AE1-4357-BEE0-DD4697FF2D43}" destId="{374846DB-A3CC-4CE4-9BAE-ECC48876AC4D}" srcOrd="0" destOrd="0" presId="urn:microsoft.com/office/officeart/2005/8/layout/hierarchy1"/>
    <dgm:cxn modelId="{58F2A301-88D7-4030-9DA1-AC67FBACD0A9}" type="presParOf" srcId="{374846DB-A3CC-4CE4-9BAE-ECC48876AC4D}" destId="{54AEF4E2-9C9D-4D35-B04F-42D180C2DF60}" srcOrd="0" destOrd="0" presId="urn:microsoft.com/office/officeart/2005/8/layout/hierarchy1"/>
    <dgm:cxn modelId="{A93BE3D2-51B2-403F-A351-C2BBAEC0F03E}" type="presParOf" srcId="{374846DB-A3CC-4CE4-9BAE-ECC48876AC4D}" destId="{830B5EBE-2773-41BE-9934-5F3B531F974A}" srcOrd="1" destOrd="0" presId="urn:microsoft.com/office/officeart/2005/8/layout/hierarchy1"/>
    <dgm:cxn modelId="{8763BB62-545B-40AD-AD1C-C3437393836F}" type="presParOf" srcId="{6992D1B3-2AE1-4357-BEE0-DD4697FF2D43}" destId="{10678E6D-B30C-4528-A36C-6E00EEA91D32}" srcOrd="1" destOrd="0" presId="urn:microsoft.com/office/officeart/2005/8/layout/hierarchy1"/>
    <dgm:cxn modelId="{4FB29D1B-E758-4593-8C95-62A18371E6B2}" type="presParOf" srcId="{8A96E773-1839-468E-939A-1B99CB556796}" destId="{8DF6C6DE-BE93-46CE-84E0-318308B678E3}" srcOrd="1" destOrd="0" presId="urn:microsoft.com/office/officeart/2005/8/layout/hierarchy1"/>
    <dgm:cxn modelId="{18242AD0-C5C8-4204-A1F2-F247F2D77A4B}" type="presParOf" srcId="{8DF6C6DE-BE93-46CE-84E0-318308B678E3}" destId="{7E86AFDF-CCD6-4B3B-8599-0C611454579C}" srcOrd="0" destOrd="0" presId="urn:microsoft.com/office/officeart/2005/8/layout/hierarchy1"/>
    <dgm:cxn modelId="{17D27369-AFF7-4250-865B-4E9DFBF5789B}" type="presParOf" srcId="{7E86AFDF-CCD6-4B3B-8599-0C611454579C}" destId="{BF8FC2A2-22FA-44BC-94F8-A6FF6390F4A4}" srcOrd="0" destOrd="0" presId="urn:microsoft.com/office/officeart/2005/8/layout/hierarchy1"/>
    <dgm:cxn modelId="{DFF34CEB-A013-4C96-B179-6373A657C6EC}" type="presParOf" srcId="{7E86AFDF-CCD6-4B3B-8599-0C611454579C}" destId="{DBC3E7E8-7346-4492-A66D-9C809144E5DA}" srcOrd="1" destOrd="0" presId="urn:microsoft.com/office/officeart/2005/8/layout/hierarchy1"/>
    <dgm:cxn modelId="{D618A50D-38CA-4D76-B3FA-D0BF692CF73A}" type="presParOf" srcId="{8DF6C6DE-BE93-46CE-84E0-318308B678E3}" destId="{AE2A8D78-F48F-4544-82D4-F4E24F5A0E8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915A78-0DE1-4B8B-94EF-02F955E0171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D0DCE35-888E-4F2D-BA09-A3EF74DC423E}">
      <dgm:prSet/>
      <dgm:spPr/>
      <dgm:t>
        <a:bodyPr/>
        <a:lstStyle/>
        <a:p>
          <a:r>
            <a:rPr lang="en-US" dirty="0"/>
            <a:t>Plans can offer different levels of benefits.</a:t>
          </a:r>
        </a:p>
      </dgm:t>
    </dgm:pt>
    <dgm:pt modelId="{A938F160-B86B-4D1D-9A51-6406069E6A92}" type="parTrans" cxnId="{1528A2F0-9719-420A-9E49-ECF6554D869E}">
      <dgm:prSet/>
      <dgm:spPr/>
      <dgm:t>
        <a:bodyPr/>
        <a:lstStyle/>
        <a:p>
          <a:endParaRPr lang="en-US"/>
        </a:p>
      </dgm:t>
    </dgm:pt>
    <dgm:pt modelId="{436E6B67-6B30-48A9-A5F7-9DDD352BB82B}" type="sibTrans" cxnId="{1528A2F0-9719-420A-9E49-ECF6554D869E}">
      <dgm:prSet/>
      <dgm:spPr/>
      <dgm:t>
        <a:bodyPr/>
        <a:lstStyle/>
        <a:p>
          <a:endParaRPr lang="en-US"/>
        </a:p>
      </dgm:t>
    </dgm:pt>
    <dgm:pt modelId="{BA8125FC-77AE-4209-BFDD-1981D666FFA0}">
      <dgm:prSet/>
      <dgm:spPr/>
      <dgm:t>
        <a:bodyPr/>
        <a:lstStyle/>
        <a:p>
          <a:r>
            <a:rPr lang="en-US"/>
            <a:t>The ADA requires only that persons with disabilities </a:t>
          </a:r>
          <a:r>
            <a:rPr lang="en-US" b="1"/>
            <a:t>have the opportunity </a:t>
          </a:r>
          <a:r>
            <a:rPr lang="en-US"/>
            <a:t>to receive the same benefits as non-disabled officers who have given an equivalent amount of service. </a:t>
          </a:r>
        </a:p>
      </dgm:t>
    </dgm:pt>
    <dgm:pt modelId="{9CC3CA22-D4D1-4B6C-A2D7-BFD34DE61623}" type="parTrans" cxnId="{53DF9FED-C734-4DFB-924A-74E9DDF751C6}">
      <dgm:prSet/>
      <dgm:spPr/>
      <dgm:t>
        <a:bodyPr/>
        <a:lstStyle/>
        <a:p>
          <a:endParaRPr lang="en-US"/>
        </a:p>
      </dgm:t>
    </dgm:pt>
    <dgm:pt modelId="{F253C917-2262-4E92-8DA6-8AE5E8E597D0}" type="sibTrans" cxnId="{53DF9FED-C734-4DFB-924A-74E9DDF751C6}">
      <dgm:prSet/>
      <dgm:spPr/>
      <dgm:t>
        <a:bodyPr/>
        <a:lstStyle/>
        <a:p>
          <a:endParaRPr lang="en-US"/>
        </a:p>
      </dgm:t>
    </dgm:pt>
    <dgm:pt modelId="{B660B8DF-D64B-4204-B8B5-EF480774ADF9}">
      <dgm:prSet/>
      <dgm:spPr/>
      <dgm:t>
        <a:bodyPr/>
        <a:lstStyle/>
        <a:p>
          <a:r>
            <a:rPr lang="en-US" dirty="0"/>
            <a:t>So whether an employee has a disability or not, if they meet the criteria of a plan (work 25 years) they can receive the benefits.</a:t>
          </a:r>
        </a:p>
      </dgm:t>
    </dgm:pt>
    <dgm:pt modelId="{E7B857E4-DD41-4FAD-9A39-2B1CF47B88DF}" type="parTrans" cxnId="{3F3749B9-4C85-45F6-A153-2761B583556F}">
      <dgm:prSet/>
      <dgm:spPr/>
      <dgm:t>
        <a:bodyPr/>
        <a:lstStyle/>
        <a:p>
          <a:endParaRPr lang="en-US"/>
        </a:p>
      </dgm:t>
    </dgm:pt>
    <dgm:pt modelId="{823CB808-A4EA-475B-867C-D8552F3A3FDA}" type="sibTrans" cxnId="{3F3749B9-4C85-45F6-A153-2761B583556F}">
      <dgm:prSet/>
      <dgm:spPr/>
      <dgm:t>
        <a:bodyPr/>
        <a:lstStyle/>
        <a:p>
          <a:endParaRPr lang="en-US"/>
        </a:p>
      </dgm:t>
    </dgm:pt>
    <dgm:pt modelId="{F0898B79-1F04-420D-9634-B47BB3745DE3}" type="pres">
      <dgm:prSet presAssocID="{20915A78-0DE1-4B8B-94EF-02F955E0171F}" presName="hierChild1" presStyleCnt="0">
        <dgm:presLayoutVars>
          <dgm:chPref val="1"/>
          <dgm:dir/>
          <dgm:animOne val="branch"/>
          <dgm:animLvl val="lvl"/>
          <dgm:resizeHandles/>
        </dgm:presLayoutVars>
      </dgm:prSet>
      <dgm:spPr/>
    </dgm:pt>
    <dgm:pt modelId="{CE78DF7F-DD4A-4A56-8DB3-13F2A61BC681}" type="pres">
      <dgm:prSet presAssocID="{8D0DCE35-888E-4F2D-BA09-A3EF74DC423E}" presName="hierRoot1" presStyleCnt="0"/>
      <dgm:spPr/>
    </dgm:pt>
    <dgm:pt modelId="{888E23BE-482B-4AC4-BEA9-7009E610F482}" type="pres">
      <dgm:prSet presAssocID="{8D0DCE35-888E-4F2D-BA09-A3EF74DC423E}" presName="composite" presStyleCnt="0"/>
      <dgm:spPr/>
    </dgm:pt>
    <dgm:pt modelId="{2B3E7AFA-34DD-49DD-803A-4DD7712CED2B}" type="pres">
      <dgm:prSet presAssocID="{8D0DCE35-888E-4F2D-BA09-A3EF74DC423E}" presName="background" presStyleLbl="node0" presStyleIdx="0" presStyleCnt="3"/>
      <dgm:spPr/>
    </dgm:pt>
    <dgm:pt modelId="{9944CB36-4D31-4B92-8582-63CDFECBCD11}" type="pres">
      <dgm:prSet presAssocID="{8D0DCE35-888E-4F2D-BA09-A3EF74DC423E}" presName="text" presStyleLbl="fgAcc0" presStyleIdx="0" presStyleCnt="3">
        <dgm:presLayoutVars>
          <dgm:chPref val="3"/>
        </dgm:presLayoutVars>
      </dgm:prSet>
      <dgm:spPr/>
    </dgm:pt>
    <dgm:pt modelId="{4C20FDCB-161C-463C-8AB0-DA39C8B6F3B1}" type="pres">
      <dgm:prSet presAssocID="{8D0DCE35-888E-4F2D-BA09-A3EF74DC423E}" presName="hierChild2" presStyleCnt="0"/>
      <dgm:spPr/>
    </dgm:pt>
    <dgm:pt modelId="{FE7FE2D7-8A7C-4E5C-96EB-6DD700A72437}" type="pres">
      <dgm:prSet presAssocID="{BA8125FC-77AE-4209-BFDD-1981D666FFA0}" presName="hierRoot1" presStyleCnt="0"/>
      <dgm:spPr/>
    </dgm:pt>
    <dgm:pt modelId="{1F7FAB58-8423-4491-A7E7-F6227C2A0534}" type="pres">
      <dgm:prSet presAssocID="{BA8125FC-77AE-4209-BFDD-1981D666FFA0}" presName="composite" presStyleCnt="0"/>
      <dgm:spPr/>
    </dgm:pt>
    <dgm:pt modelId="{6394C2BA-37F6-4FFE-8E8F-D35EBB8A6785}" type="pres">
      <dgm:prSet presAssocID="{BA8125FC-77AE-4209-BFDD-1981D666FFA0}" presName="background" presStyleLbl="node0" presStyleIdx="1" presStyleCnt="3"/>
      <dgm:spPr/>
    </dgm:pt>
    <dgm:pt modelId="{C5C58771-408E-414E-A992-525BD9E0CAC6}" type="pres">
      <dgm:prSet presAssocID="{BA8125FC-77AE-4209-BFDD-1981D666FFA0}" presName="text" presStyleLbl="fgAcc0" presStyleIdx="1" presStyleCnt="3">
        <dgm:presLayoutVars>
          <dgm:chPref val="3"/>
        </dgm:presLayoutVars>
      </dgm:prSet>
      <dgm:spPr/>
    </dgm:pt>
    <dgm:pt modelId="{3031A962-FDC7-4CDD-9B3A-D8B7D6A2E5C9}" type="pres">
      <dgm:prSet presAssocID="{BA8125FC-77AE-4209-BFDD-1981D666FFA0}" presName="hierChild2" presStyleCnt="0"/>
      <dgm:spPr/>
    </dgm:pt>
    <dgm:pt modelId="{5D9C2FAF-71EF-42A7-A94C-84AF27A9CFCA}" type="pres">
      <dgm:prSet presAssocID="{B660B8DF-D64B-4204-B8B5-EF480774ADF9}" presName="hierRoot1" presStyleCnt="0"/>
      <dgm:spPr/>
    </dgm:pt>
    <dgm:pt modelId="{E4A44470-2A0E-4483-82E1-EA433C153CF3}" type="pres">
      <dgm:prSet presAssocID="{B660B8DF-D64B-4204-B8B5-EF480774ADF9}" presName="composite" presStyleCnt="0"/>
      <dgm:spPr/>
    </dgm:pt>
    <dgm:pt modelId="{FE409928-DA97-4B11-B5D6-834A4557C919}" type="pres">
      <dgm:prSet presAssocID="{B660B8DF-D64B-4204-B8B5-EF480774ADF9}" presName="background" presStyleLbl="node0" presStyleIdx="2" presStyleCnt="3"/>
      <dgm:spPr/>
    </dgm:pt>
    <dgm:pt modelId="{799B24C9-6443-442A-B38C-FE27AFA6742C}" type="pres">
      <dgm:prSet presAssocID="{B660B8DF-D64B-4204-B8B5-EF480774ADF9}" presName="text" presStyleLbl="fgAcc0" presStyleIdx="2" presStyleCnt="3">
        <dgm:presLayoutVars>
          <dgm:chPref val="3"/>
        </dgm:presLayoutVars>
      </dgm:prSet>
      <dgm:spPr/>
    </dgm:pt>
    <dgm:pt modelId="{3D47AB46-5373-484D-8639-9036E1B8AFC8}" type="pres">
      <dgm:prSet presAssocID="{B660B8DF-D64B-4204-B8B5-EF480774ADF9}" presName="hierChild2" presStyleCnt="0"/>
      <dgm:spPr/>
    </dgm:pt>
  </dgm:ptLst>
  <dgm:cxnLst>
    <dgm:cxn modelId="{1BC29704-8FCA-4AE3-9AD2-EAB8A798D9FD}" type="presOf" srcId="{B660B8DF-D64B-4204-B8B5-EF480774ADF9}" destId="{799B24C9-6443-442A-B38C-FE27AFA6742C}" srcOrd="0" destOrd="0" presId="urn:microsoft.com/office/officeart/2005/8/layout/hierarchy1"/>
    <dgm:cxn modelId="{91654899-6736-4204-A247-653655093ACD}" type="presOf" srcId="{8D0DCE35-888E-4F2D-BA09-A3EF74DC423E}" destId="{9944CB36-4D31-4B92-8582-63CDFECBCD11}" srcOrd="0" destOrd="0" presId="urn:microsoft.com/office/officeart/2005/8/layout/hierarchy1"/>
    <dgm:cxn modelId="{F15AD3A4-8297-4884-9619-144BA5E17208}" type="presOf" srcId="{BA8125FC-77AE-4209-BFDD-1981D666FFA0}" destId="{C5C58771-408E-414E-A992-525BD9E0CAC6}" srcOrd="0" destOrd="0" presId="urn:microsoft.com/office/officeart/2005/8/layout/hierarchy1"/>
    <dgm:cxn modelId="{3F3749B9-4C85-45F6-A153-2761B583556F}" srcId="{20915A78-0DE1-4B8B-94EF-02F955E0171F}" destId="{B660B8DF-D64B-4204-B8B5-EF480774ADF9}" srcOrd="2" destOrd="0" parTransId="{E7B857E4-DD41-4FAD-9A39-2B1CF47B88DF}" sibTransId="{823CB808-A4EA-475B-867C-D8552F3A3FDA}"/>
    <dgm:cxn modelId="{B221F1E9-A673-4075-813D-7339B2EDFF47}" type="presOf" srcId="{20915A78-0DE1-4B8B-94EF-02F955E0171F}" destId="{F0898B79-1F04-420D-9634-B47BB3745DE3}" srcOrd="0" destOrd="0" presId="urn:microsoft.com/office/officeart/2005/8/layout/hierarchy1"/>
    <dgm:cxn modelId="{53DF9FED-C734-4DFB-924A-74E9DDF751C6}" srcId="{20915A78-0DE1-4B8B-94EF-02F955E0171F}" destId="{BA8125FC-77AE-4209-BFDD-1981D666FFA0}" srcOrd="1" destOrd="0" parTransId="{9CC3CA22-D4D1-4B6C-A2D7-BFD34DE61623}" sibTransId="{F253C917-2262-4E92-8DA6-8AE5E8E597D0}"/>
    <dgm:cxn modelId="{1528A2F0-9719-420A-9E49-ECF6554D869E}" srcId="{20915A78-0DE1-4B8B-94EF-02F955E0171F}" destId="{8D0DCE35-888E-4F2D-BA09-A3EF74DC423E}" srcOrd="0" destOrd="0" parTransId="{A938F160-B86B-4D1D-9A51-6406069E6A92}" sibTransId="{436E6B67-6B30-48A9-A5F7-9DDD352BB82B}"/>
    <dgm:cxn modelId="{49795581-FB7C-455A-9246-92A5E2DC9E09}" type="presParOf" srcId="{F0898B79-1F04-420D-9634-B47BB3745DE3}" destId="{CE78DF7F-DD4A-4A56-8DB3-13F2A61BC681}" srcOrd="0" destOrd="0" presId="urn:microsoft.com/office/officeart/2005/8/layout/hierarchy1"/>
    <dgm:cxn modelId="{754185F9-6604-4648-98DF-0FFD923374F6}" type="presParOf" srcId="{CE78DF7F-DD4A-4A56-8DB3-13F2A61BC681}" destId="{888E23BE-482B-4AC4-BEA9-7009E610F482}" srcOrd="0" destOrd="0" presId="urn:microsoft.com/office/officeart/2005/8/layout/hierarchy1"/>
    <dgm:cxn modelId="{AEEFB988-4AFE-406C-94EF-41E256C18723}" type="presParOf" srcId="{888E23BE-482B-4AC4-BEA9-7009E610F482}" destId="{2B3E7AFA-34DD-49DD-803A-4DD7712CED2B}" srcOrd="0" destOrd="0" presId="urn:microsoft.com/office/officeart/2005/8/layout/hierarchy1"/>
    <dgm:cxn modelId="{5C89E0D0-A08A-4147-B7FA-3E661D41DA0F}" type="presParOf" srcId="{888E23BE-482B-4AC4-BEA9-7009E610F482}" destId="{9944CB36-4D31-4B92-8582-63CDFECBCD11}" srcOrd="1" destOrd="0" presId="urn:microsoft.com/office/officeart/2005/8/layout/hierarchy1"/>
    <dgm:cxn modelId="{79E1DD91-B450-4DF2-8156-1418C9167237}" type="presParOf" srcId="{CE78DF7F-DD4A-4A56-8DB3-13F2A61BC681}" destId="{4C20FDCB-161C-463C-8AB0-DA39C8B6F3B1}" srcOrd="1" destOrd="0" presId="urn:microsoft.com/office/officeart/2005/8/layout/hierarchy1"/>
    <dgm:cxn modelId="{101F415B-7B4A-43D5-892A-9694066A8598}" type="presParOf" srcId="{F0898B79-1F04-420D-9634-B47BB3745DE3}" destId="{FE7FE2D7-8A7C-4E5C-96EB-6DD700A72437}" srcOrd="1" destOrd="0" presId="urn:microsoft.com/office/officeart/2005/8/layout/hierarchy1"/>
    <dgm:cxn modelId="{B3FDC658-09B5-4A7D-BCF8-98391B331A89}" type="presParOf" srcId="{FE7FE2D7-8A7C-4E5C-96EB-6DD700A72437}" destId="{1F7FAB58-8423-4491-A7E7-F6227C2A0534}" srcOrd="0" destOrd="0" presId="urn:microsoft.com/office/officeart/2005/8/layout/hierarchy1"/>
    <dgm:cxn modelId="{97609F7A-C3FE-42A8-9092-4D96CCACD644}" type="presParOf" srcId="{1F7FAB58-8423-4491-A7E7-F6227C2A0534}" destId="{6394C2BA-37F6-4FFE-8E8F-D35EBB8A6785}" srcOrd="0" destOrd="0" presId="urn:microsoft.com/office/officeart/2005/8/layout/hierarchy1"/>
    <dgm:cxn modelId="{D0CF9187-E823-4202-9324-85574AD3024C}" type="presParOf" srcId="{1F7FAB58-8423-4491-A7E7-F6227C2A0534}" destId="{C5C58771-408E-414E-A992-525BD9E0CAC6}" srcOrd="1" destOrd="0" presId="urn:microsoft.com/office/officeart/2005/8/layout/hierarchy1"/>
    <dgm:cxn modelId="{7F36007D-4BB6-4BAE-B5EC-8A22FEEA2112}" type="presParOf" srcId="{FE7FE2D7-8A7C-4E5C-96EB-6DD700A72437}" destId="{3031A962-FDC7-4CDD-9B3A-D8B7D6A2E5C9}" srcOrd="1" destOrd="0" presId="urn:microsoft.com/office/officeart/2005/8/layout/hierarchy1"/>
    <dgm:cxn modelId="{322438CD-9735-409D-A402-2628290361DB}" type="presParOf" srcId="{F0898B79-1F04-420D-9634-B47BB3745DE3}" destId="{5D9C2FAF-71EF-42A7-A94C-84AF27A9CFCA}" srcOrd="2" destOrd="0" presId="urn:microsoft.com/office/officeart/2005/8/layout/hierarchy1"/>
    <dgm:cxn modelId="{19A5BCF2-F7F1-497B-B63C-4380E94D37A6}" type="presParOf" srcId="{5D9C2FAF-71EF-42A7-A94C-84AF27A9CFCA}" destId="{E4A44470-2A0E-4483-82E1-EA433C153CF3}" srcOrd="0" destOrd="0" presId="urn:microsoft.com/office/officeart/2005/8/layout/hierarchy1"/>
    <dgm:cxn modelId="{5444FC1E-CF8B-4738-8F75-48933760D215}" type="presParOf" srcId="{E4A44470-2A0E-4483-82E1-EA433C153CF3}" destId="{FE409928-DA97-4B11-B5D6-834A4557C919}" srcOrd="0" destOrd="0" presId="urn:microsoft.com/office/officeart/2005/8/layout/hierarchy1"/>
    <dgm:cxn modelId="{91090F19-26E3-4B1A-B97E-80EC0404F068}" type="presParOf" srcId="{E4A44470-2A0E-4483-82E1-EA433C153CF3}" destId="{799B24C9-6443-442A-B38C-FE27AFA6742C}" srcOrd="1" destOrd="0" presId="urn:microsoft.com/office/officeart/2005/8/layout/hierarchy1"/>
    <dgm:cxn modelId="{BCC6043C-18B0-40B6-B4B2-5D43E2079A0B}" type="presParOf" srcId="{5D9C2FAF-71EF-42A7-A94C-84AF27A9CFCA}" destId="{3D47AB46-5373-484D-8639-9036E1B8AFC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71F02-3CC5-416E-BFC4-647B57D86CB6}">
      <dsp:nvSpPr>
        <dsp:cNvPr id="0" name=""/>
        <dsp:cNvSpPr/>
      </dsp:nvSpPr>
      <dsp:spPr>
        <a:xfrm>
          <a:off x="0" y="22490"/>
          <a:ext cx="10745787" cy="761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She claimed she was entitled to the same subsidy as 25-year retirees even though she only worked for 20 years. </a:t>
          </a:r>
        </a:p>
      </dsp:txBody>
      <dsp:txXfrm>
        <a:off x="37182" y="59672"/>
        <a:ext cx="10671423" cy="687306"/>
      </dsp:txXfrm>
    </dsp:sp>
    <dsp:sp modelId="{EB4BB390-B1E9-4B70-83FD-BBD07ABCB36D}">
      <dsp:nvSpPr>
        <dsp:cNvPr id="0" name=""/>
        <dsp:cNvSpPr/>
      </dsp:nvSpPr>
      <dsp:spPr>
        <a:xfrm>
          <a:off x="0" y="844640"/>
          <a:ext cx="10745787" cy="761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She argued the reason she was denied the same benefit as 25 year retirees was because of her disability  </a:t>
          </a:r>
        </a:p>
      </dsp:txBody>
      <dsp:txXfrm>
        <a:off x="37182" y="881822"/>
        <a:ext cx="10671423" cy="687306"/>
      </dsp:txXfrm>
    </dsp:sp>
    <dsp:sp modelId="{B9233F57-2CBA-4C5A-BE2D-E1CAA728F754}">
      <dsp:nvSpPr>
        <dsp:cNvPr id="0" name=""/>
        <dsp:cNvSpPr/>
      </dsp:nvSpPr>
      <dsp:spPr>
        <a:xfrm>
          <a:off x="0" y="1666790"/>
          <a:ext cx="10745787" cy="761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City argued that the reason she was treated differently was not due to her disability but her failure to serve for 25 years. </a:t>
          </a:r>
        </a:p>
      </dsp:txBody>
      <dsp:txXfrm>
        <a:off x="37182" y="1703972"/>
        <a:ext cx="10671423" cy="687306"/>
      </dsp:txXfrm>
    </dsp:sp>
    <dsp:sp modelId="{88553A9D-7C2E-46F3-A170-714566F15AAB}">
      <dsp:nvSpPr>
        <dsp:cNvPr id="0" name=""/>
        <dsp:cNvSpPr/>
      </dsp:nvSpPr>
      <dsp:spPr>
        <a:xfrm>
          <a:off x="0" y="2488940"/>
          <a:ext cx="10745787" cy="761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If she had served 25 years she would have received the full subsidy despite her disability. </a:t>
          </a:r>
        </a:p>
      </dsp:txBody>
      <dsp:txXfrm>
        <a:off x="37182" y="2526122"/>
        <a:ext cx="10671423" cy="687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967BA-F944-4147-A637-331954CFABD9}">
      <dsp:nvSpPr>
        <dsp:cNvPr id="0" name=""/>
        <dsp:cNvSpPr/>
      </dsp:nvSpPr>
      <dsp:spPr>
        <a:xfrm>
          <a:off x="5915" y="3849"/>
          <a:ext cx="2364070" cy="41832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066800">
            <a:lnSpc>
              <a:spcPct val="90000"/>
            </a:lnSpc>
            <a:spcBef>
              <a:spcPct val="0"/>
            </a:spcBef>
            <a:spcAft>
              <a:spcPct val="35000"/>
            </a:spcAft>
            <a:buNone/>
          </a:pPr>
          <a:r>
            <a:rPr lang="en-US" sz="2400" kern="1200" dirty="0"/>
            <a:t>Under the ADA, it is only unlawful to </a:t>
          </a:r>
          <a:r>
            <a:rPr lang="en-US" sz="2400" b="1" kern="1200" dirty="0">
              <a:solidFill>
                <a:schemeClr val="tx1"/>
              </a:solidFill>
              <a:highlight>
                <a:srgbClr val="FFFF00"/>
              </a:highlight>
            </a:rPr>
            <a:t>discriminate</a:t>
          </a:r>
          <a:r>
            <a:rPr lang="en-US" sz="2400" kern="1200" dirty="0"/>
            <a:t> against a </a:t>
          </a:r>
          <a:r>
            <a:rPr lang="en-US" sz="2400" b="1" kern="1200" dirty="0">
              <a:solidFill>
                <a:schemeClr val="tx1"/>
              </a:solidFill>
              <a:highlight>
                <a:srgbClr val="FFFF00"/>
              </a:highlight>
            </a:rPr>
            <a:t>qualified individual</a:t>
          </a:r>
          <a:r>
            <a:rPr lang="en-US" sz="2400" kern="1200" dirty="0"/>
            <a:t> because of disability.  </a:t>
          </a:r>
        </a:p>
      </dsp:txBody>
      <dsp:txXfrm>
        <a:off x="5915" y="3849"/>
        <a:ext cx="2364070" cy="4183206"/>
      </dsp:txXfrm>
    </dsp:sp>
    <dsp:sp modelId="{3AF9736C-967F-4236-AFE2-F9A1B5B20E2C}">
      <dsp:nvSpPr>
        <dsp:cNvPr id="0" name=""/>
        <dsp:cNvSpPr/>
      </dsp:nvSpPr>
      <dsp:spPr>
        <a:xfrm>
          <a:off x="2405626" y="1973953"/>
          <a:ext cx="354610" cy="243000"/>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18AA30-897B-42AF-A6F9-B5924C9F7D08}">
      <dsp:nvSpPr>
        <dsp:cNvPr id="0" name=""/>
        <dsp:cNvSpPr/>
      </dsp:nvSpPr>
      <dsp:spPr>
        <a:xfrm>
          <a:off x="2795877" y="0"/>
          <a:ext cx="2364070" cy="41909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highlight>
                <a:srgbClr val="FFFF00"/>
              </a:highlight>
            </a:rPr>
            <a:t>“</a:t>
          </a:r>
          <a:r>
            <a:rPr lang="en-US" sz="2300" b="1" kern="1200" dirty="0">
              <a:solidFill>
                <a:schemeClr val="tx1"/>
              </a:solidFill>
              <a:highlight>
                <a:srgbClr val="FFFF00"/>
              </a:highlight>
            </a:rPr>
            <a:t>Discriminate</a:t>
          </a:r>
          <a:r>
            <a:rPr lang="en-US" sz="2300" kern="1200" dirty="0">
              <a:solidFill>
                <a:schemeClr val="tx1"/>
              </a:solidFill>
              <a:highlight>
                <a:srgbClr val="FFFF00"/>
              </a:highlight>
            </a:rPr>
            <a:t>” </a:t>
          </a:r>
          <a:r>
            <a:rPr lang="en-US" sz="2300" kern="1200" dirty="0"/>
            <a:t>= to treat worse</a:t>
          </a:r>
        </a:p>
      </dsp:txBody>
      <dsp:txXfrm>
        <a:off x="2795877" y="0"/>
        <a:ext cx="2364070" cy="4190906"/>
      </dsp:txXfrm>
    </dsp:sp>
    <dsp:sp modelId="{D4E56EF0-3D12-49E7-B43D-6862A7039D6E}">
      <dsp:nvSpPr>
        <dsp:cNvPr id="0" name=""/>
        <dsp:cNvSpPr/>
      </dsp:nvSpPr>
      <dsp:spPr>
        <a:xfrm>
          <a:off x="5195588" y="1973953"/>
          <a:ext cx="354610" cy="243000"/>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AC15769-D3A7-4B51-9411-22D29D6C1FA1}">
      <dsp:nvSpPr>
        <dsp:cNvPr id="0" name=""/>
        <dsp:cNvSpPr/>
      </dsp:nvSpPr>
      <dsp:spPr>
        <a:xfrm>
          <a:off x="5585838" y="119949"/>
          <a:ext cx="2364070" cy="39510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022350">
            <a:lnSpc>
              <a:spcPct val="90000"/>
            </a:lnSpc>
            <a:spcBef>
              <a:spcPct val="0"/>
            </a:spcBef>
            <a:spcAft>
              <a:spcPct val="35000"/>
            </a:spcAft>
            <a:buNone/>
          </a:pPr>
          <a:r>
            <a:rPr lang="en-US" sz="2300" kern="1200" dirty="0"/>
            <a:t>A </a:t>
          </a:r>
          <a:r>
            <a:rPr lang="en-US" sz="2300" kern="1200" dirty="0">
              <a:solidFill>
                <a:schemeClr val="tx1"/>
              </a:solidFill>
              <a:highlight>
                <a:srgbClr val="FFFF00"/>
              </a:highlight>
            </a:rPr>
            <a:t>“</a:t>
          </a:r>
          <a:r>
            <a:rPr lang="en-US" sz="2300" b="1" kern="1200" dirty="0">
              <a:solidFill>
                <a:schemeClr val="tx1"/>
              </a:solidFill>
              <a:highlight>
                <a:srgbClr val="FFFF00"/>
              </a:highlight>
            </a:rPr>
            <a:t>Qualified Individual</a:t>
          </a:r>
          <a:r>
            <a:rPr lang="en-US" sz="2300" kern="1200" dirty="0">
              <a:solidFill>
                <a:schemeClr val="tx1"/>
              </a:solidFill>
              <a:highlight>
                <a:srgbClr val="FFFF00"/>
              </a:highlight>
            </a:rPr>
            <a:t>” </a:t>
          </a:r>
          <a:r>
            <a:rPr lang="en-US" sz="2300" kern="1200" dirty="0"/>
            <a:t>is someone who </a:t>
          </a:r>
          <a:r>
            <a:rPr lang="en-US" sz="2300" b="1" kern="1200" dirty="0">
              <a:solidFill>
                <a:schemeClr val="tx1"/>
              </a:solidFill>
              <a:highlight>
                <a:srgbClr val="FFFF00"/>
              </a:highlight>
            </a:rPr>
            <a:t>can perform </a:t>
          </a:r>
          <a:r>
            <a:rPr lang="en-US" sz="2300" kern="1200" dirty="0">
              <a:solidFill>
                <a:schemeClr val="bg1"/>
              </a:solidFill>
            </a:rPr>
            <a:t>the essential functions of the job that such individual  </a:t>
          </a:r>
          <a:r>
            <a:rPr lang="en-US" sz="2300" b="1" kern="1200" dirty="0">
              <a:solidFill>
                <a:schemeClr val="tx1"/>
              </a:solidFill>
              <a:highlight>
                <a:srgbClr val="FFFF00"/>
              </a:highlight>
            </a:rPr>
            <a:t>holds or desires</a:t>
          </a:r>
          <a:r>
            <a:rPr lang="en-US" sz="2300" kern="1200" dirty="0"/>
            <a:t>.</a:t>
          </a:r>
        </a:p>
      </dsp:txBody>
      <dsp:txXfrm>
        <a:off x="5585838" y="119949"/>
        <a:ext cx="2364070" cy="3951006"/>
      </dsp:txXfrm>
    </dsp:sp>
    <dsp:sp modelId="{A3C94898-53B1-491F-8CD2-EED412278C59}">
      <dsp:nvSpPr>
        <dsp:cNvPr id="0" name=""/>
        <dsp:cNvSpPr/>
      </dsp:nvSpPr>
      <dsp:spPr>
        <a:xfrm>
          <a:off x="7985549" y="1973953"/>
          <a:ext cx="354610" cy="243000"/>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351BDE5-8E44-4439-B977-EE0AF3688503}">
      <dsp:nvSpPr>
        <dsp:cNvPr id="0" name=""/>
        <dsp:cNvSpPr/>
      </dsp:nvSpPr>
      <dsp:spPr>
        <a:xfrm>
          <a:off x="8375800" y="146602"/>
          <a:ext cx="2364070" cy="389770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highlight>
                <a:srgbClr val="FFFF00"/>
              </a:highlight>
            </a:rPr>
            <a:t>So, the ADA prohibits treating a person who can perform the job they hold or desire, worse just because they have a disability. </a:t>
          </a:r>
        </a:p>
      </dsp:txBody>
      <dsp:txXfrm>
        <a:off x="8375800" y="146602"/>
        <a:ext cx="2364070" cy="3897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7C0EC-4C38-4673-A83E-4EFB0AC66B4D}">
      <dsp:nvSpPr>
        <dsp:cNvPr id="0" name=""/>
        <dsp:cNvSpPr/>
      </dsp:nvSpPr>
      <dsp:spPr>
        <a:xfrm>
          <a:off x="52" y="36184"/>
          <a:ext cx="5021346" cy="19709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The City argued Plaintiff was not a “qualified individual” at the time the subsidy stopped and so she was not entitled to sue under the ADA.</a:t>
          </a:r>
        </a:p>
      </dsp:txBody>
      <dsp:txXfrm>
        <a:off x="52" y="36184"/>
        <a:ext cx="5021346" cy="1970971"/>
      </dsp:txXfrm>
    </dsp:sp>
    <dsp:sp modelId="{8D892686-F6C7-495B-8E6C-239FB669DBA7}">
      <dsp:nvSpPr>
        <dsp:cNvPr id="0" name=""/>
        <dsp:cNvSpPr/>
      </dsp:nvSpPr>
      <dsp:spPr>
        <a:xfrm>
          <a:off x="52" y="2007155"/>
          <a:ext cx="5021346" cy="12297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8A23B-0F50-498A-88C7-AE5C6DDFFD86}">
      <dsp:nvSpPr>
        <dsp:cNvPr id="0" name=""/>
        <dsp:cNvSpPr/>
      </dsp:nvSpPr>
      <dsp:spPr>
        <a:xfrm>
          <a:off x="5724387" y="36184"/>
          <a:ext cx="5021346" cy="19709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At the time of the alleged discrimination, she could not perform the job she held or desired.</a:t>
          </a:r>
        </a:p>
      </dsp:txBody>
      <dsp:txXfrm>
        <a:off x="5724387" y="36184"/>
        <a:ext cx="5021346" cy="1970971"/>
      </dsp:txXfrm>
    </dsp:sp>
    <dsp:sp modelId="{133FB4A7-8909-4740-B639-094AF895983D}">
      <dsp:nvSpPr>
        <dsp:cNvPr id="0" name=""/>
        <dsp:cNvSpPr/>
      </dsp:nvSpPr>
      <dsp:spPr>
        <a:xfrm>
          <a:off x="5724387" y="2007155"/>
          <a:ext cx="5021346" cy="12297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totally disabled and</a:t>
          </a:r>
        </a:p>
        <a:p>
          <a:pPr marL="285750" lvl="1" indent="-285750" algn="l" defTabSz="1244600">
            <a:lnSpc>
              <a:spcPct val="90000"/>
            </a:lnSpc>
            <a:spcBef>
              <a:spcPct val="0"/>
            </a:spcBef>
            <a:spcAft>
              <a:spcPct val="15000"/>
            </a:spcAft>
            <a:buChar char="•"/>
          </a:pPr>
          <a:r>
            <a:rPr lang="en-US" sz="2800" kern="1200"/>
            <a:t>no longer employed. </a:t>
          </a:r>
        </a:p>
      </dsp:txBody>
      <dsp:txXfrm>
        <a:off x="5724387" y="2007155"/>
        <a:ext cx="5021346" cy="12297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2B5E-13A5-4CED-AA0E-DE30A43ABF0A}">
      <dsp:nvSpPr>
        <dsp:cNvPr id="0" name=""/>
        <dsp:cNvSpPr/>
      </dsp:nvSpPr>
      <dsp:spPr>
        <a:xfrm>
          <a:off x="0" y="380519"/>
          <a:ext cx="10745787" cy="36034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7CFB84-9720-42D0-8AB3-885587FBEFFE}">
      <dsp:nvSpPr>
        <dsp:cNvPr id="0" name=""/>
        <dsp:cNvSpPr/>
      </dsp:nvSpPr>
      <dsp:spPr>
        <a:xfrm>
          <a:off x="396079" y="1822182"/>
          <a:ext cx="720144" cy="7201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7F7D5-DBB5-4E3C-9408-270AB9F634C3}">
      <dsp:nvSpPr>
        <dsp:cNvPr id="0" name=""/>
        <dsp:cNvSpPr/>
      </dsp:nvSpPr>
      <dsp:spPr>
        <a:xfrm>
          <a:off x="1512302" y="554598"/>
          <a:ext cx="9233484" cy="3255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573" tIns="138573" rIns="138573" bIns="138573" numCol="1" spcCol="1270" anchor="ctr" anchorCtr="0">
          <a:noAutofit/>
        </a:bodyPr>
        <a:lstStyle/>
        <a:p>
          <a:pPr marL="0" lvl="0" indent="0" algn="l" defTabSz="1022350">
            <a:lnSpc>
              <a:spcPct val="100000"/>
            </a:lnSpc>
            <a:spcBef>
              <a:spcPct val="0"/>
            </a:spcBef>
            <a:spcAft>
              <a:spcPct val="35000"/>
            </a:spcAft>
            <a:buNone/>
          </a:pPr>
          <a:r>
            <a:rPr lang="en-US" sz="2300" kern="1200" dirty="0"/>
            <a:t>We argued to the trial court that it was bound to follow the case law of the </a:t>
          </a:r>
          <a:r>
            <a:rPr lang="en-US" sz="2300" b="1" kern="1200" dirty="0"/>
            <a:t>Eleventh Circuit Court of Appeals </a:t>
          </a:r>
          <a:r>
            <a:rPr lang="en-US" sz="2300" kern="1200" dirty="0"/>
            <a:t>interpreting the language in the ADA to mean that a totally disabled former employee cannot sue under the ADA for discrimination occurring post-employment when they are no longer “qualified individuals.” </a:t>
          </a:r>
        </a:p>
      </dsp:txBody>
      <dsp:txXfrm>
        <a:off x="1512302" y="554598"/>
        <a:ext cx="9233484" cy="32553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CD918-AA0D-4423-91DF-A4231F27B905}">
      <dsp:nvSpPr>
        <dsp:cNvPr id="0" name=""/>
        <dsp:cNvSpPr/>
      </dsp:nvSpPr>
      <dsp:spPr>
        <a:xfrm>
          <a:off x="0" y="509948"/>
          <a:ext cx="10745787" cy="29932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3D9B1-E9B5-4D23-B15E-E3051B772961}">
      <dsp:nvSpPr>
        <dsp:cNvPr id="0" name=""/>
        <dsp:cNvSpPr/>
      </dsp:nvSpPr>
      <dsp:spPr>
        <a:xfrm>
          <a:off x="364191" y="1675480"/>
          <a:ext cx="662165" cy="6621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8DC235-B173-48AA-8AEB-025F4EEF6513}">
      <dsp:nvSpPr>
        <dsp:cNvPr id="0" name=""/>
        <dsp:cNvSpPr/>
      </dsp:nvSpPr>
      <dsp:spPr>
        <a:xfrm>
          <a:off x="1390548" y="139761"/>
          <a:ext cx="9355238" cy="373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1022350">
            <a:lnSpc>
              <a:spcPct val="100000"/>
            </a:lnSpc>
            <a:spcBef>
              <a:spcPct val="0"/>
            </a:spcBef>
            <a:spcAft>
              <a:spcPct val="35000"/>
            </a:spcAft>
            <a:buNone/>
          </a:pPr>
          <a:r>
            <a:rPr lang="en-US" sz="2300" kern="1200" dirty="0"/>
            <a:t>Plaintiff argued that trial court should ignore the 11</a:t>
          </a:r>
          <a:r>
            <a:rPr lang="en-US" sz="2300" kern="1200" baseline="30000" dirty="0"/>
            <a:t>th</a:t>
          </a:r>
          <a:r>
            <a:rPr lang="en-US" sz="2300" kern="1200" dirty="0"/>
            <a:t> Circuit’s caselaw and follow the law of </a:t>
          </a:r>
          <a:r>
            <a:rPr lang="en-US" sz="2300" i="1" kern="1200" dirty="0"/>
            <a:t>other </a:t>
          </a:r>
          <a:r>
            <a:rPr lang="en-US" sz="2300" kern="1200" dirty="0"/>
            <a:t>Courts of Appeal.</a:t>
          </a:r>
        </a:p>
        <a:p>
          <a:pPr marL="0" lvl="0" indent="0" algn="l" defTabSz="1022350">
            <a:lnSpc>
              <a:spcPct val="100000"/>
            </a:lnSpc>
            <a:spcBef>
              <a:spcPct val="0"/>
            </a:spcBef>
            <a:spcAft>
              <a:spcPct val="35000"/>
            </a:spcAft>
            <a:buNone/>
          </a:pPr>
          <a:r>
            <a:rPr lang="en-US" sz="2300" b="1" kern="1200" dirty="0"/>
            <a:t>The Second</a:t>
          </a:r>
          <a:r>
            <a:rPr lang="en-US" sz="2300" kern="1200" dirty="0"/>
            <a:t> and </a:t>
          </a:r>
          <a:r>
            <a:rPr lang="en-US" sz="2300" b="1" kern="1200" dirty="0"/>
            <a:t>Third Circuits </a:t>
          </a:r>
          <a:r>
            <a:rPr lang="en-US" sz="2300" kern="1200" dirty="0"/>
            <a:t>interpreted the ADA to allow retirees to sue for discrimination occurring post-employment.</a:t>
          </a:r>
        </a:p>
      </dsp:txBody>
      <dsp:txXfrm>
        <a:off x="1390548" y="139761"/>
        <a:ext cx="9355238" cy="37336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CD918-AA0D-4423-91DF-A4231F27B905}">
      <dsp:nvSpPr>
        <dsp:cNvPr id="0" name=""/>
        <dsp:cNvSpPr/>
      </dsp:nvSpPr>
      <dsp:spPr>
        <a:xfrm>
          <a:off x="0" y="509948"/>
          <a:ext cx="10745787" cy="29932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3D9B1-E9B5-4D23-B15E-E3051B772961}">
      <dsp:nvSpPr>
        <dsp:cNvPr id="0" name=""/>
        <dsp:cNvSpPr/>
      </dsp:nvSpPr>
      <dsp:spPr>
        <a:xfrm>
          <a:off x="364191" y="1675480"/>
          <a:ext cx="662165" cy="6621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8DC235-B173-48AA-8AEB-025F4EEF6513}">
      <dsp:nvSpPr>
        <dsp:cNvPr id="0" name=""/>
        <dsp:cNvSpPr/>
      </dsp:nvSpPr>
      <dsp:spPr>
        <a:xfrm>
          <a:off x="1390548" y="1443349"/>
          <a:ext cx="9355238" cy="1126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1111250">
            <a:lnSpc>
              <a:spcPct val="100000"/>
            </a:lnSpc>
            <a:spcBef>
              <a:spcPct val="0"/>
            </a:spcBef>
            <a:spcAft>
              <a:spcPct val="35000"/>
            </a:spcAft>
            <a:buNone/>
          </a:pPr>
          <a:r>
            <a:rPr lang="en-US" sz="2500" kern="1200" dirty="0"/>
            <a:t>Under the ADA, a </a:t>
          </a:r>
          <a:r>
            <a:rPr lang="en-US" sz="2500" kern="1200" dirty="0">
              <a:solidFill>
                <a:schemeClr val="tx1"/>
              </a:solidFill>
            </a:rPr>
            <a:t>“</a:t>
          </a:r>
          <a:r>
            <a:rPr lang="en-US" sz="2500" b="1" kern="1200" dirty="0">
              <a:solidFill>
                <a:schemeClr val="tx1"/>
              </a:solidFill>
            </a:rPr>
            <a:t>Qualified Individual</a:t>
          </a:r>
          <a:r>
            <a:rPr lang="en-US" sz="2500" kern="1200" dirty="0">
              <a:solidFill>
                <a:schemeClr val="tx1"/>
              </a:solidFill>
            </a:rPr>
            <a:t>” </a:t>
          </a:r>
          <a:r>
            <a:rPr lang="en-US" sz="2500" kern="1200" dirty="0"/>
            <a:t>is someone who </a:t>
          </a:r>
          <a:r>
            <a:rPr lang="en-US" sz="2500" b="1" kern="1200" dirty="0">
              <a:solidFill>
                <a:schemeClr val="tx1"/>
              </a:solidFill>
            </a:rPr>
            <a:t>can perform </a:t>
          </a:r>
          <a:r>
            <a:rPr lang="en-US" sz="2500" kern="1200" dirty="0">
              <a:solidFill>
                <a:schemeClr val="tx1"/>
              </a:solidFill>
            </a:rPr>
            <a:t>the essential functions of the job that such individual  </a:t>
          </a:r>
          <a:r>
            <a:rPr lang="en-US" sz="2500" b="1" kern="1200" dirty="0">
              <a:solidFill>
                <a:schemeClr val="tx1"/>
              </a:solidFill>
            </a:rPr>
            <a:t>holds or desires</a:t>
          </a:r>
          <a:endParaRPr lang="en-US" sz="2500" kern="1200" dirty="0">
            <a:solidFill>
              <a:schemeClr val="tx1"/>
            </a:solidFill>
          </a:endParaRPr>
        </a:p>
      </dsp:txBody>
      <dsp:txXfrm>
        <a:off x="1390548" y="1443349"/>
        <a:ext cx="9355238" cy="11264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60736-1CF4-487D-A73B-37436465D988}">
      <dsp:nvSpPr>
        <dsp:cNvPr id="0" name=""/>
        <dsp:cNvSpPr/>
      </dsp:nvSpPr>
      <dsp:spPr>
        <a:xfrm>
          <a:off x="0" y="1166"/>
          <a:ext cx="10745787" cy="104993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Under Second and Third Circuit caselaw, the present tense language in the ADA was not important.</a:t>
          </a:r>
        </a:p>
      </dsp:txBody>
      <dsp:txXfrm>
        <a:off x="51254" y="52420"/>
        <a:ext cx="10643279" cy="947427"/>
      </dsp:txXfrm>
    </dsp:sp>
    <dsp:sp modelId="{E5F452AF-15A8-4756-9B3A-D37A330935FA}">
      <dsp:nvSpPr>
        <dsp:cNvPr id="0" name=""/>
        <dsp:cNvSpPr/>
      </dsp:nvSpPr>
      <dsp:spPr>
        <a:xfrm>
          <a:off x="0" y="1111582"/>
          <a:ext cx="10745787" cy="104993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They argued there was no way Congress intended the 11</a:t>
          </a:r>
          <a:r>
            <a:rPr lang="en-US" sz="2100" kern="1200" baseline="30000" dirty="0"/>
            <a:t>th</a:t>
          </a:r>
          <a:r>
            <a:rPr lang="en-US" sz="2100" kern="1200" dirty="0"/>
            <a:t> Circuit’s interpretation where an employer could do to an employee the day after retirement what it could not do the day before. </a:t>
          </a:r>
        </a:p>
      </dsp:txBody>
      <dsp:txXfrm>
        <a:off x="51254" y="1162836"/>
        <a:ext cx="10643279" cy="947427"/>
      </dsp:txXfrm>
    </dsp:sp>
    <dsp:sp modelId="{D6219CA2-1D73-4A7B-94F5-219B2E751792}">
      <dsp:nvSpPr>
        <dsp:cNvPr id="0" name=""/>
        <dsp:cNvSpPr/>
      </dsp:nvSpPr>
      <dsp:spPr>
        <a:xfrm>
          <a:off x="0" y="2221997"/>
          <a:ext cx="10745787" cy="104993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They found the ADA language was ambiguous as to whether one must be a QID at the time of the discriminatory act. And therefore, they chose the interpretation that would most fit with the purported purpose of the ADA.</a:t>
          </a:r>
        </a:p>
      </dsp:txBody>
      <dsp:txXfrm>
        <a:off x="51254" y="2273251"/>
        <a:ext cx="10643279" cy="9474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EF4E2-9C9D-4D35-B04F-42D180C2DF60}">
      <dsp:nvSpPr>
        <dsp:cNvPr id="0" name=""/>
        <dsp:cNvSpPr/>
      </dsp:nvSpPr>
      <dsp:spPr>
        <a:xfrm>
          <a:off x="221684" y="1654"/>
          <a:ext cx="4415322" cy="28037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30B5EBE-2773-41BE-9934-5F3B531F974A}">
      <dsp:nvSpPr>
        <dsp:cNvPr id="0" name=""/>
        <dsp:cNvSpPr/>
      </dsp:nvSpPr>
      <dsp:spPr>
        <a:xfrm>
          <a:off x="712275" y="467716"/>
          <a:ext cx="4415322" cy="28037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Trial court adheres to 11</a:t>
          </a:r>
          <a:r>
            <a:rPr lang="en-US" sz="2600" kern="1200" baseline="30000"/>
            <a:t>th</a:t>
          </a:r>
          <a:r>
            <a:rPr lang="en-US" sz="2600" kern="1200"/>
            <a:t> Circuit case law and dismisses the claim. </a:t>
          </a:r>
        </a:p>
      </dsp:txBody>
      <dsp:txXfrm>
        <a:off x="794393" y="549834"/>
        <a:ext cx="4251086" cy="2639493"/>
      </dsp:txXfrm>
    </dsp:sp>
    <dsp:sp modelId="{BF8FC2A2-22FA-44BC-94F8-A6FF6390F4A4}">
      <dsp:nvSpPr>
        <dsp:cNvPr id="0" name=""/>
        <dsp:cNvSpPr/>
      </dsp:nvSpPr>
      <dsp:spPr>
        <a:xfrm>
          <a:off x="5618189" y="1654"/>
          <a:ext cx="4415322" cy="28037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BC3E7E8-7346-4492-A66D-9C809144E5DA}">
      <dsp:nvSpPr>
        <dsp:cNvPr id="0" name=""/>
        <dsp:cNvSpPr/>
      </dsp:nvSpPr>
      <dsp:spPr>
        <a:xfrm>
          <a:off x="6108780" y="467716"/>
          <a:ext cx="4415322" cy="28037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Because Plaintiff only alleged that the discrimination occurred post-employment in 2020 when Plaintiff was no longer a qualified individual, she could not state a claim under the ADA. </a:t>
          </a:r>
        </a:p>
      </dsp:txBody>
      <dsp:txXfrm>
        <a:off x="6190898" y="549834"/>
        <a:ext cx="4251086" cy="26394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7AFA-34DD-49DD-803A-4DD7712CED2B}">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44CB36-4D31-4B92-8582-63CDFECBCD11}">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Plans can offer different levels of benefits.</a:t>
          </a:r>
        </a:p>
      </dsp:txBody>
      <dsp:txXfrm>
        <a:off x="378614" y="886531"/>
        <a:ext cx="2810360" cy="1744948"/>
      </dsp:txXfrm>
    </dsp:sp>
    <dsp:sp modelId="{6394C2BA-37F6-4FFE-8E8F-D35EBB8A6785}">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C58771-408E-414E-A992-525BD9E0CAC6}">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ADA requires only that persons with disabilities </a:t>
          </a:r>
          <a:r>
            <a:rPr lang="en-US" sz="1800" b="1" kern="1200"/>
            <a:t>have the opportunity </a:t>
          </a:r>
          <a:r>
            <a:rPr lang="en-US" sz="1800" kern="1200"/>
            <a:t>to receive the same benefits as non-disabled officers who have given an equivalent amount of service. </a:t>
          </a:r>
        </a:p>
      </dsp:txBody>
      <dsp:txXfrm>
        <a:off x="3946203" y="886531"/>
        <a:ext cx="2810360" cy="1744948"/>
      </dsp:txXfrm>
    </dsp:sp>
    <dsp:sp modelId="{FE409928-DA97-4B11-B5D6-834A4557C919}">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9B24C9-6443-442A-B38C-FE27AFA6742C}">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 whether an employee has a disability or not, if they meet the criteria of a plan (work 25 years) they can receive the benefits.</a:t>
          </a:r>
        </a:p>
      </dsp:txBody>
      <dsp:txXfrm>
        <a:off x="7513791" y="886531"/>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FCCF68BC-C0C1-4740-B1BC-01AF8EFFB980}" type="datetimeFigureOut">
              <a:rPr lang="en-US" smtClean="0"/>
              <a:t>10/23/2025</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DDE82FD2-F864-2E4E-ACF0-2DBC196A7066}" type="slidenum">
              <a:rPr lang="en-US" smtClean="0"/>
              <a:t>‹#›</a:t>
            </a:fld>
            <a:endParaRPr lang="en-US" dirty="0"/>
          </a:p>
        </p:txBody>
      </p:sp>
    </p:spTree>
    <p:extLst>
      <p:ext uri="{BB962C8B-B14F-4D97-AF65-F5344CB8AC3E}">
        <p14:creationId xmlns:p14="http://schemas.microsoft.com/office/powerpoint/2010/main" val="41071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F8CCE0-3DA5-417A-BC62-D53E841C2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13" name="Straight Connector 12">
            <a:extLst>
              <a:ext uri="{FF2B5EF4-FFF2-40B4-BE49-F238E27FC236}">
                <a16:creationId xmlns:a16="http://schemas.microsoft.com/office/drawing/2014/main"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3C217E0E-2C1A-4D03-BC55-D7D6609B8121}"/>
              </a:ext>
            </a:extLst>
          </p:cNvPr>
          <p:cNvSpPr>
            <a:spLocks noGrp="1"/>
          </p:cNvSpPr>
          <p:nvPr>
            <p:ph type="title"/>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accent2"/>
          </a:solidFill>
        </p:spPr>
        <p:txBody>
          <a:bodyPr wrap="square" lIns="320040">
            <a:noAutofit/>
          </a:bodyPr>
          <a:lstStyle>
            <a:lvl1pPr>
              <a:defRPr sz="4000" cap="all" spc="3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916016" y="2551819"/>
            <a:ext cx="2952599" cy="1781642"/>
          </a:xfrm>
        </p:spPr>
        <p:txBody>
          <a:bodyPr>
            <a:normAutofit/>
          </a:bodyPr>
          <a:lstStyle>
            <a:lvl1pPr marL="0" indent="0" algn="l">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10/23/2025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id="{6B46AC40-4848-C146-B8DE-C805F662DCA5}"/>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0966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lvl1pPr>
          </a:lstStyle>
          <a:p>
            <a:fld id="{B1597006-230C-EE41-ACD1-3FF8D7F2D9A3}" type="datetime1">
              <a:rPr lang="en-US" smtClean="0"/>
              <a:pPr/>
              <a:t>10/23/2025</a:t>
            </a:fld>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a:xfrm>
            <a:off x="4053114" y="6356350"/>
            <a:ext cx="2188029" cy="365125"/>
          </a:xfrm>
        </p:spPr>
        <p:txBody>
          <a:bodyPr/>
          <a:lstStyle>
            <a:lvl1pPr algn="r">
              <a:defRPr sz="1000"/>
            </a:lvl1p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dirty="0"/>
          </a:p>
        </p:txBody>
      </p:sp>
      <p:cxnSp>
        <p:nvCxnSpPr>
          <p:cNvPr id="8" name="Straight Connector 7">
            <a:extLst>
              <a:ext uri="{FF2B5EF4-FFF2-40B4-BE49-F238E27FC236}">
                <a16:creationId xmlns:a16="http://schemas.microsoft.com/office/drawing/2014/main" id="{59FE6242-19BA-2847-9959-30D6F0E27035}"/>
              </a:ext>
            </a:extLst>
          </p:cNvPr>
          <p:cNvCxnSpPr/>
          <p:nvPr userDrawn="1"/>
        </p:nvCxnSpPr>
        <p:spPr>
          <a:xfrm flipH="1">
            <a:off x="633306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DF23CDC-9A9D-5247-AD71-0A10D94BDCBE}"/>
              </a:ext>
            </a:extLst>
          </p:cNvPr>
          <p:cNvSpPr>
            <a:spLocks noGrp="1"/>
          </p:cNvSpPr>
          <p:nvPr>
            <p:ph type="subTitle" idx="1"/>
          </p:nvPr>
        </p:nvSpPr>
        <p:spPr>
          <a:xfrm>
            <a:off x="916016" y="2551819"/>
            <a:ext cx="4413068" cy="3539265"/>
          </a:xfrm>
        </p:spPr>
        <p:txBody>
          <a:bodyPr>
            <a:normAutofit/>
          </a:bodyPr>
          <a:lstStyle>
            <a:lvl1pPr marL="342900" indent="-342900" algn="l">
              <a:lnSpc>
                <a:spcPct val="100000"/>
              </a:lnSpc>
              <a:buFont typeface="Arial" panose="020B0604020202020204" pitchFamily="34" charset="0"/>
              <a:buChar char="•"/>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6461342" y="0"/>
            <a:ext cx="5730658"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72571D-58D5-4367-9E7E-94A5A5D795B8}"/>
              </a:ext>
            </a:extLst>
          </p:cNvPr>
          <p:cNvSpPr/>
          <p:nvPr userDrawn="1"/>
        </p:nvSpPr>
        <p:spPr>
          <a:xfrm>
            <a:off x="693682" y="2286000"/>
            <a:ext cx="11498318" cy="341630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20">
            <a:extLst>
              <a:ext uri="{FF2B5EF4-FFF2-40B4-BE49-F238E27FC236}">
                <a16:creationId xmlns:a16="http://schemas.microsoft.com/office/drawing/2014/main" id="{ACD184E7-842E-4CDA-8022-CFE5CEA0DBE9}"/>
              </a:ext>
            </a:extLst>
          </p:cNvPr>
          <p:cNvSpPr>
            <a:spLocks noGrp="1"/>
          </p:cNvSpPr>
          <p:nvPr>
            <p:ph type="pic" sz="quarter" idx="16"/>
          </p:nvPr>
        </p:nvSpPr>
        <p:spPr>
          <a:xfrm>
            <a:off x="0" y="0"/>
            <a:ext cx="8534400" cy="6858000"/>
          </a:xfrm>
          <a:custGeom>
            <a:avLst/>
            <a:gdLst>
              <a:gd name="connsiteX0" fmla="*/ 0 w 8534400"/>
              <a:gd name="connsiteY0" fmla="*/ 0 h 6858000"/>
              <a:gd name="connsiteX1" fmla="*/ 6827520 w 8534400"/>
              <a:gd name="connsiteY1" fmla="*/ 0 h 6858000"/>
              <a:gd name="connsiteX2" fmla="*/ 7396480 w 8534400"/>
              <a:gd name="connsiteY2" fmla="*/ 2286000 h 6858000"/>
              <a:gd name="connsiteX3" fmla="*/ 693682 w 8534400"/>
              <a:gd name="connsiteY3" fmla="*/ 2286000 h 6858000"/>
              <a:gd name="connsiteX4" fmla="*/ 693682 w 8534400"/>
              <a:gd name="connsiteY4" fmla="*/ 5702300 h 6858000"/>
              <a:gd name="connsiteX5" fmla="*/ 8246759 w 8534400"/>
              <a:gd name="connsiteY5" fmla="*/ 5702300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396480" y="2286000"/>
                </a:lnTo>
                <a:lnTo>
                  <a:pt x="693682" y="2286000"/>
                </a:lnTo>
                <a:lnTo>
                  <a:pt x="693682" y="5702300"/>
                </a:lnTo>
                <a:lnTo>
                  <a:pt x="8246759" y="5702300"/>
                </a:lnTo>
                <a:lnTo>
                  <a:pt x="8534400" y="6858000"/>
                </a:lnTo>
                <a:lnTo>
                  <a:pt x="0" y="6858000"/>
                </a:lnTo>
                <a:close/>
              </a:path>
            </a:pathLst>
          </a:custGeom>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solidFill>
                  <a:schemeClr val="bg1"/>
                </a:solidFill>
              </a:defRPr>
            </a:lvl1pPr>
          </a:lstStyle>
          <a:p>
            <a:fld id="{B1597006-230C-EE41-ACD1-3FF8D7F2D9A3}" type="datetime1">
              <a:rPr lang="en-US" smtClean="0"/>
              <a:pPr/>
              <a:t>10/23/2025</a:t>
            </a:fld>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lvl1pPr>
              <a:defRPr sz="1000">
                <a:solidFill>
                  <a:schemeClr val="bg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3" name="Text Placeholder 2">
            <a:extLst>
              <a:ext uri="{FF2B5EF4-FFF2-40B4-BE49-F238E27FC236}">
                <a16:creationId xmlns:a16="http://schemas.microsoft.com/office/drawing/2014/main" id="{6CC650A3-C37B-8949-AAFB-1CA610A432AE}"/>
              </a:ext>
            </a:extLst>
          </p:cNvPr>
          <p:cNvSpPr>
            <a:spLocks noGrp="1"/>
          </p:cNvSpPr>
          <p:nvPr>
            <p:ph type="body" sz="quarter" idx="13"/>
          </p:nvPr>
        </p:nvSpPr>
        <p:spPr>
          <a:xfrm>
            <a:off x="4661069"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6823CE96-7B45-0E4E-8DD2-AAE6F7DB97C9}"/>
              </a:ext>
            </a:extLst>
          </p:cNvPr>
          <p:cNvSpPr>
            <a:spLocks noGrp="1"/>
          </p:cNvSpPr>
          <p:nvPr>
            <p:ph type="body" sz="quarter" idx="14"/>
          </p:nvPr>
        </p:nvSpPr>
        <p:spPr>
          <a:xfrm>
            <a:off x="81151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7F451F20-9248-594B-8CD5-3442A64513D8}"/>
              </a:ext>
            </a:extLst>
          </p:cNvPr>
          <p:cNvSpPr>
            <a:spLocks noGrp="1"/>
          </p:cNvSpPr>
          <p:nvPr>
            <p:ph type="body" sz="quarter" idx="15"/>
          </p:nvPr>
        </p:nvSpPr>
        <p:spPr>
          <a:xfrm>
            <a:off x="12190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31027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 - Corporate or General">
    <p:spTree>
      <p:nvGrpSpPr>
        <p:cNvPr id="1" name=""/>
        <p:cNvGrpSpPr/>
        <p:nvPr/>
      </p:nvGrpSpPr>
      <p:grpSpPr>
        <a:xfrm>
          <a:off x="0" y="0"/>
          <a:ext cx="0" cy="0"/>
          <a:chOff x="0" y="0"/>
          <a:chExt cx="0" cy="0"/>
        </a:xfrm>
      </p:grpSpPr>
      <p:pic>
        <p:nvPicPr>
          <p:cNvPr id="6" name="Picture 5" descr="A large white building&#10;&#10;Description generated with high confidence">
            <a:extLst>
              <a:ext uri="{FF2B5EF4-FFF2-40B4-BE49-F238E27FC236}">
                <a16:creationId xmlns:a16="http://schemas.microsoft.com/office/drawing/2014/main" id="{0DF53F6E-BBAF-4B65-9B02-0BCAF7F66E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86552" y="0"/>
            <a:ext cx="8205448" cy="6858000"/>
          </a:xfrm>
          <a:prstGeom prst="rect">
            <a:avLst/>
          </a:prstGeom>
        </p:spPr>
      </p:pic>
      <p:sp>
        <p:nvSpPr>
          <p:cNvPr id="2" name="Title 1">
            <a:extLst>
              <a:ext uri="{FF2B5EF4-FFF2-40B4-BE49-F238E27FC236}">
                <a16:creationId xmlns:a16="http://schemas.microsoft.com/office/drawing/2014/main" id="{63828FAD-1BFF-4583-B6DF-31E4D9EEAE9A}"/>
              </a:ext>
            </a:extLst>
          </p:cNvPr>
          <p:cNvSpPr>
            <a:spLocks noGrp="1"/>
          </p:cNvSpPr>
          <p:nvPr>
            <p:ph type="title" hasCustomPrompt="1"/>
          </p:nvPr>
        </p:nvSpPr>
        <p:spPr>
          <a:xfrm>
            <a:off x="188486" y="2740700"/>
            <a:ext cx="3574313" cy="1463040"/>
          </a:xfrm>
          <a:prstGeom prst="rect">
            <a:avLst/>
          </a:prstGeom>
        </p:spPr>
        <p:txBody>
          <a:bodyPr/>
          <a:lstStyle/>
          <a:p>
            <a:r>
              <a:rPr lang="en-US"/>
              <a:t>CLICK TO EDIT MASTER TITLE</a:t>
            </a:r>
          </a:p>
        </p:txBody>
      </p:sp>
      <p:cxnSp>
        <p:nvCxnSpPr>
          <p:cNvPr id="8" name="Straight Connector 7">
            <a:extLst>
              <a:ext uri="{FF2B5EF4-FFF2-40B4-BE49-F238E27FC236}">
                <a16:creationId xmlns:a16="http://schemas.microsoft.com/office/drawing/2014/main" id="{BCDB4062-5DDD-4B5D-9135-DE9FB2EE5569}"/>
              </a:ext>
            </a:extLst>
          </p:cNvPr>
          <p:cNvCxnSpPr/>
          <p:nvPr/>
        </p:nvCxnSpPr>
        <p:spPr>
          <a:xfrm>
            <a:off x="3994243" y="0"/>
            <a:ext cx="0" cy="6858000"/>
          </a:xfrm>
          <a:prstGeom prst="line">
            <a:avLst/>
          </a:prstGeom>
          <a:ln w="101600">
            <a:solidFill>
              <a:srgbClr val="004987"/>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F25B04C8-36B0-4D7A-9882-9A06354431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3" y="1220457"/>
            <a:ext cx="2542361" cy="512940"/>
          </a:xfrm>
          <a:prstGeom prst="rect">
            <a:avLst/>
          </a:prstGeom>
        </p:spPr>
      </p:pic>
      <p:sp>
        <p:nvSpPr>
          <p:cNvPr id="13" name="Subtitle 2">
            <a:extLst>
              <a:ext uri="{FF2B5EF4-FFF2-40B4-BE49-F238E27FC236}">
                <a16:creationId xmlns:a16="http://schemas.microsoft.com/office/drawing/2014/main" id="{10600195-7E29-435F-BBE2-A5CD12CE2FCF}"/>
              </a:ext>
            </a:extLst>
          </p:cNvPr>
          <p:cNvSpPr>
            <a:spLocks noGrp="1"/>
          </p:cNvSpPr>
          <p:nvPr>
            <p:ph type="subTitle" idx="1"/>
          </p:nvPr>
        </p:nvSpPr>
        <p:spPr>
          <a:xfrm>
            <a:off x="188486" y="4400984"/>
            <a:ext cx="3574313" cy="10743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396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er - Law Enforcement">
    <p:spTree>
      <p:nvGrpSpPr>
        <p:cNvPr id="1" name=""/>
        <p:cNvGrpSpPr/>
        <p:nvPr/>
      </p:nvGrpSpPr>
      <p:grpSpPr>
        <a:xfrm>
          <a:off x="0" y="0"/>
          <a:ext cx="0" cy="0"/>
          <a:chOff x="0" y="0"/>
          <a:chExt cx="0" cy="0"/>
        </a:xfrm>
      </p:grpSpPr>
      <p:pic>
        <p:nvPicPr>
          <p:cNvPr id="5" name="Picture 4" descr="A person wearing a uniform&#10;&#10;Description generated with high confidence">
            <a:extLst>
              <a:ext uri="{FF2B5EF4-FFF2-40B4-BE49-F238E27FC236}">
                <a16:creationId xmlns:a16="http://schemas.microsoft.com/office/drawing/2014/main" id="{E6E13699-7139-4E6A-BC48-DCB6939BC1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94242" y="0"/>
            <a:ext cx="8197757" cy="6858000"/>
          </a:xfrm>
          <a:prstGeom prst="rect">
            <a:avLst/>
          </a:prstGeom>
        </p:spPr>
      </p:pic>
      <p:sp>
        <p:nvSpPr>
          <p:cNvPr id="2" name="Title 1">
            <a:extLst>
              <a:ext uri="{FF2B5EF4-FFF2-40B4-BE49-F238E27FC236}">
                <a16:creationId xmlns:a16="http://schemas.microsoft.com/office/drawing/2014/main" id="{63828FAD-1BFF-4583-B6DF-31E4D9EEAE9A}"/>
              </a:ext>
            </a:extLst>
          </p:cNvPr>
          <p:cNvSpPr>
            <a:spLocks noGrp="1"/>
          </p:cNvSpPr>
          <p:nvPr>
            <p:ph type="title" hasCustomPrompt="1"/>
          </p:nvPr>
        </p:nvSpPr>
        <p:spPr>
          <a:xfrm>
            <a:off x="188487" y="2740699"/>
            <a:ext cx="3574313" cy="1463040"/>
          </a:xfrm>
          <a:prstGeom prst="rect">
            <a:avLst/>
          </a:prstGeom>
        </p:spPr>
        <p:txBody>
          <a:bodyPr/>
          <a:lstStyle/>
          <a:p>
            <a:r>
              <a:rPr lang="en-US"/>
              <a:t>CLICK TO EDIT MASTER TITLE</a:t>
            </a:r>
          </a:p>
        </p:txBody>
      </p:sp>
      <p:cxnSp>
        <p:nvCxnSpPr>
          <p:cNvPr id="4" name="Straight Connector 3">
            <a:extLst>
              <a:ext uri="{FF2B5EF4-FFF2-40B4-BE49-F238E27FC236}">
                <a16:creationId xmlns:a16="http://schemas.microsoft.com/office/drawing/2014/main" id="{A3A3A02A-FD29-4F4D-A50F-B8E8503AEC3B}"/>
              </a:ext>
            </a:extLst>
          </p:cNvPr>
          <p:cNvCxnSpPr/>
          <p:nvPr/>
        </p:nvCxnSpPr>
        <p:spPr>
          <a:xfrm>
            <a:off x="3994243" y="0"/>
            <a:ext cx="0" cy="6858000"/>
          </a:xfrm>
          <a:prstGeom prst="line">
            <a:avLst/>
          </a:prstGeom>
          <a:ln w="101600">
            <a:solidFill>
              <a:srgbClr val="004987"/>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B7E3AE97-91B5-456C-B438-BE987690A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3" y="1220457"/>
            <a:ext cx="2542361" cy="512940"/>
          </a:xfrm>
          <a:prstGeom prst="rect">
            <a:avLst/>
          </a:prstGeom>
        </p:spPr>
      </p:pic>
      <p:sp>
        <p:nvSpPr>
          <p:cNvPr id="7" name="Subtitle 2">
            <a:extLst>
              <a:ext uri="{FF2B5EF4-FFF2-40B4-BE49-F238E27FC236}">
                <a16:creationId xmlns:a16="http://schemas.microsoft.com/office/drawing/2014/main" id="{20DC7061-6579-44C3-A63C-C2A2A7AB98BF}"/>
              </a:ext>
            </a:extLst>
          </p:cNvPr>
          <p:cNvSpPr>
            <a:spLocks noGrp="1"/>
          </p:cNvSpPr>
          <p:nvPr>
            <p:ph type="subTitle" idx="1"/>
          </p:nvPr>
        </p:nvSpPr>
        <p:spPr>
          <a:xfrm>
            <a:off x="188486" y="4400984"/>
            <a:ext cx="3574313" cy="10743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4870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ver - Fire">
    <p:spTree>
      <p:nvGrpSpPr>
        <p:cNvPr id="1" name=""/>
        <p:cNvGrpSpPr/>
        <p:nvPr/>
      </p:nvGrpSpPr>
      <p:grpSpPr>
        <a:xfrm>
          <a:off x="0" y="0"/>
          <a:ext cx="0" cy="0"/>
          <a:chOff x="0" y="0"/>
          <a:chExt cx="0" cy="0"/>
        </a:xfrm>
      </p:grpSpPr>
      <p:pic>
        <p:nvPicPr>
          <p:cNvPr id="5" name="Picture 4" descr="A picture containing person&#10;&#10;Description generated with high confidence">
            <a:extLst>
              <a:ext uri="{FF2B5EF4-FFF2-40B4-BE49-F238E27FC236}">
                <a16:creationId xmlns:a16="http://schemas.microsoft.com/office/drawing/2014/main" id="{418F2159-1378-4BF5-8D5A-E692E27672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00029" y="0"/>
            <a:ext cx="8190671" cy="6858000"/>
          </a:xfrm>
          <a:prstGeom prst="rect">
            <a:avLst/>
          </a:prstGeom>
        </p:spPr>
      </p:pic>
      <p:sp>
        <p:nvSpPr>
          <p:cNvPr id="2" name="Title 1">
            <a:extLst>
              <a:ext uri="{FF2B5EF4-FFF2-40B4-BE49-F238E27FC236}">
                <a16:creationId xmlns:a16="http://schemas.microsoft.com/office/drawing/2014/main" id="{63828FAD-1BFF-4583-B6DF-31E4D9EEAE9A}"/>
              </a:ext>
            </a:extLst>
          </p:cNvPr>
          <p:cNvSpPr>
            <a:spLocks noGrp="1"/>
          </p:cNvSpPr>
          <p:nvPr>
            <p:ph type="title" hasCustomPrompt="1"/>
          </p:nvPr>
        </p:nvSpPr>
        <p:spPr>
          <a:xfrm>
            <a:off x="188487" y="2740699"/>
            <a:ext cx="3574313" cy="1463040"/>
          </a:xfrm>
          <a:prstGeom prst="rect">
            <a:avLst/>
          </a:prstGeom>
        </p:spPr>
        <p:txBody>
          <a:bodyPr/>
          <a:lstStyle/>
          <a:p>
            <a:r>
              <a:rPr lang="en-US"/>
              <a:t>CLICK TO EDIT MASTER TITLE</a:t>
            </a:r>
          </a:p>
        </p:txBody>
      </p:sp>
      <p:cxnSp>
        <p:nvCxnSpPr>
          <p:cNvPr id="4" name="Straight Connector 3">
            <a:extLst>
              <a:ext uri="{FF2B5EF4-FFF2-40B4-BE49-F238E27FC236}">
                <a16:creationId xmlns:a16="http://schemas.microsoft.com/office/drawing/2014/main" id="{DCEA4F47-D21B-495A-81E4-B5846D44E607}"/>
              </a:ext>
            </a:extLst>
          </p:cNvPr>
          <p:cNvCxnSpPr/>
          <p:nvPr/>
        </p:nvCxnSpPr>
        <p:spPr>
          <a:xfrm>
            <a:off x="3994243" y="0"/>
            <a:ext cx="0" cy="6858000"/>
          </a:xfrm>
          <a:prstGeom prst="line">
            <a:avLst/>
          </a:prstGeom>
          <a:ln w="101600">
            <a:solidFill>
              <a:srgbClr val="00498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6E925F3-AE3B-4DA1-B4A0-49D6C66CD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3" y="1220457"/>
            <a:ext cx="2542361" cy="512940"/>
          </a:xfrm>
          <a:prstGeom prst="rect">
            <a:avLst/>
          </a:prstGeom>
        </p:spPr>
      </p:pic>
      <p:sp>
        <p:nvSpPr>
          <p:cNvPr id="7" name="Subtitle 2">
            <a:extLst>
              <a:ext uri="{FF2B5EF4-FFF2-40B4-BE49-F238E27FC236}">
                <a16:creationId xmlns:a16="http://schemas.microsoft.com/office/drawing/2014/main" id="{2BEFACE2-5149-4B43-A60B-495550453CAD}"/>
              </a:ext>
            </a:extLst>
          </p:cNvPr>
          <p:cNvSpPr>
            <a:spLocks noGrp="1"/>
          </p:cNvSpPr>
          <p:nvPr>
            <p:ph type="subTitle" idx="1"/>
          </p:nvPr>
        </p:nvSpPr>
        <p:spPr>
          <a:xfrm>
            <a:off x="188486" y="4400984"/>
            <a:ext cx="3574313" cy="10743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2603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ver - Corrections">
    <p:spTree>
      <p:nvGrpSpPr>
        <p:cNvPr id="1" name=""/>
        <p:cNvGrpSpPr/>
        <p:nvPr/>
      </p:nvGrpSpPr>
      <p:grpSpPr>
        <a:xfrm>
          <a:off x="0" y="0"/>
          <a:ext cx="0" cy="0"/>
          <a:chOff x="0" y="0"/>
          <a:chExt cx="0" cy="0"/>
        </a:xfrm>
      </p:grpSpPr>
      <p:pic>
        <p:nvPicPr>
          <p:cNvPr id="5" name="Picture 4" descr="A picture containing wall, indoor, white, floor&#10;&#10;Description generated with high confidence">
            <a:extLst>
              <a:ext uri="{FF2B5EF4-FFF2-40B4-BE49-F238E27FC236}">
                <a16:creationId xmlns:a16="http://schemas.microsoft.com/office/drawing/2014/main" id="{6B433860-0638-46FE-A5A8-C26EDE5E38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47306" y="0"/>
            <a:ext cx="8144694" cy="6858000"/>
          </a:xfrm>
          <a:prstGeom prst="rect">
            <a:avLst/>
          </a:prstGeom>
        </p:spPr>
      </p:pic>
      <p:sp>
        <p:nvSpPr>
          <p:cNvPr id="2" name="Title 1">
            <a:extLst>
              <a:ext uri="{FF2B5EF4-FFF2-40B4-BE49-F238E27FC236}">
                <a16:creationId xmlns:a16="http://schemas.microsoft.com/office/drawing/2014/main" id="{63828FAD-1BFF-4583-B6DF-31E4D9EEAE9A}"/>
              </a:ext>
            </a:extLst>
          </p:cNvPr>
          <p:cNvSpPr>
            <a:spLocks noGrp="1"/>
          </p:cNvSpPr>
          <p:nvPr>
            <p:ph type="title" hasCustomPrompt="1"/>
          </p:nvPr>
        </p:nvSpPr>
        <p:spPr>
          <a:xfrm>
            <a:off x="188487" y="2740699"/>
            <a:ext cx="3574313" cy="1463040"/>
          </a:xfrm>
          <a:prstGeom prst="rect">
            <a:avLst/>
          </a:prstGeom>
        </p:spPr>
        <p:txBody>
          <a:bodyPr/>
          <a:lstStyle/>
          <a:p>
            <a:r>
              <a:rPr lang="en-US"/>
              <a:t>CLICK TO EDIT MASTER TITLE</a:t>
            </a:r>
          </a:p>
        </p:txBody>
      </p:sp>
      <p:cxnSp>
        <p:nvCxnSpPr>
          <p:cNvPr id="4" name="Straight Connector 3">
            <a:extLst>
              <a:ext uri="{FF2B5EF4-FFF2-40B4-BE49-F238E27FC236}">
                <a16:creationId xmlns:a16="http://schemas.microsoft.com/office/drawing/2014/main" id="{FE37C334-6E9F-405D-AB11-CC3CE19CD877}"/>
              </a:ext>
            </a:extLst>
          </p:cNvPr>
          <p:cNvCxnSpPr/>
          <p:nvPr/>
        </p:nvCxnSpPr>
        <p:spPr>
          <a:xfrm>
            <a:off x="3994243" y="0"/>
            <a:ext cx="0" cy="6858000"/>
          </a:xfrm>
          <a:prstGeom prst="line">
            <a:avLst/>
          </a:prstGeom>
          <a:ln w="101600">
            <a:solidFill>
              <a:srgbClr val="00498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F0B6356D-1CCD-4D8C-815F-3025DE3373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3" y="1220457"/>
            <a:ext cx="2542361" cy="512940"/>
          </a:xfrm>
          <a:prstGeom prst="rect">
            <a:avLst/>
          </a:prstGeom>
        </p:spPr>
      </p:pic>
      <p:sp>
        <p:nvSpPr>
          <p:cNvPr id="7" name="Subtitle 2">
            <a:extLst>
              <a:ext uri="{FF2B5EF4-FFF2-40B4-BE49-F238E27FC236}">
                <a16:creationId xmlns:a16="http://schemas.microsoft.com/office/drawing/2014/main" id="{310B6A95-4AE6-4B85-94BD-3B26B3A3151E}"/>
              </a:ext>
            </a:extLst>
          </p:cNvPr>
          <p:cNvSpPr>
            <a:spLocks noGrp="1"/>
          </p:cNvSpPr>
          <p:nvPr>
            <p:ph type="subTitle" idx="1"/>
          </p:nvPr>
        </p:nvSpPr>
        <p:spPr>
          <a:xfrm>
            <a:off x="188486" y="4400984"/>
            <a:ext cx="3574313" cy="10743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196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ver -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E56F-7E86-4382-9EDC-708F3773A659}"/>
              </a:ext>
            </a:extLst>
          </p:cNvPr>
          <p:cNvSpPr>
            <a:spLocks noGrp="1"/>
          </p:cNvSpPr>
          <p:nvPr>
            <p:ph type="title" hasCustomPrompt="1"/>
          </p:nvPr>
        </p:nvSpPr>
        <p:spPr>
          <a:xfrm>
            <a:off x="615810" y="2274779"/>
            <a:ext cx="10960380" cy="1021726"/>
          </a:xfrm>
          <a:prstGeom prst="rect">
            <a:avLst/>
          </a:prstGeom>
        </p:spPr>
        <p:txBody>
          <a:bodyPr/>
          <a:lstStyle>
            <a:lvl1pPr>
              <a:defRPr sz="4800">
                <a:solidFill>
                  <a:srgbClr val="004987"/>
                </a:solidFill>
              </a:defRPr>
            </a:lvl1pPr>
          </a:lstStyle>
          <a:p>
            <a:r>
              <a:rPr lang="en-US"/>
              <a:t>CLICK TO EDIT MASTER TITLE STYLE</a:t>
            </a:r>
          </a:p>
        </p:txBody>
      </p:sp>
      <p:pic>
        <p:nvPicPr>
          <p:cNvPr id="6" name="Graphic 5">
            <a:extLst>
              <a:ext uri="{FF2B5EF4-FFF2-40B4-BE49-F238E27FC236}">
                <a16:creationId xmlns:a16="http://schemas.microsoft.com/office/drawing/2014/main" id="{A383E787-3359-4CAB-AC34-A207B17289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3421" y="4099435"/>
            <a:ext cx="2945159" cy="599940"/>
          </a:xfrm>
          <a:prstGeom prst="rect">
            <a:avLst/>
          </a:prstGeom>
        </p:spPr>
      </p:pic>
      <p:cxnSp>
        <p:nvCxnSpPr>
          <p:cNvPr id="8" name="Straight Connector 7">
            <a:extLst>
              <a:ext uri="{FF2B5EF4-FFF2-40B4-BE49-F238E27FC236}">
                <a16:creationId xmlns:a16="http://schemas.microsoft.com/office/drawing/2014/main" id="{3876FC3F-0A07-419F-82DB-4D7FE4BE1D96}"/>
              </a:ext>
            </a:extLst>
          </p:cNvPr>
          <p:cNvCxnSpPr/>
          <p:nvPr/>
        </p:nvCxnSpPr>
        <p:spPr>
          <a:xfrm>
            <a:off x="3225421" y="3425588"/>
            <a:ext cx="5741159" cy="0"/>
          </a:xfrm>
          <a:prstGeom prst="line">
            <a:avLst/>
          </a:prstGeom>
          <a:ln w="12700">
            <a:solidFill>
              <a:srgbClr val="A2A9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948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B57E1-01B6-4266-B6D7-DA287F40C960}"/>
              </a:ext>
            </a:extLst>
          </p:cNvPr>
          <p:cNvSpPr>
            <a:spLocks noGrp="1"/>
          </p:cNvSpPr>
          <p:nvPr>
            <p:ph type="ctrTitle" hasCustomPrompt="1"/>
          </p:nvPr>
        </p:nvSpPr>
        <p:spPr>
          <a:xfrm>
            <a:off x="265814" y="323667"/>
            <a:ext cx="11183236" cy="641782"/>
          </a:xfrm>
          <a:prstGeom prst="rect">
            <a:avLst/>
          </a:prstGeom>
        </p:spPr>
        <p:txBody>
          <a:bodyPr anchor="t" anchorCtr="0"/>
          <a:lstStyle>
            <a:lvl1pPr algn="l">
              <a:defRPr sz="3200">
                <a:solidFill>
                  <a:srgbClr val="004987"/>
                </a:solidFill>
              </a:defRPr>
            </a:lvl1pPr>
          </a:lstStyle>
          <a:p>
            <a:r>
              <a:rPr lang="en-US"/>
              <a:t>CLICK TO EDIT MASTER TITLE STYLE</a:t>
            </a:r>
          </a:p>
        </p:txBody>
      </p:sp>
      <p:pic>
        <p:nvPicPr>
          <p:cNvPr id="8" name="Graphic 7">
            <a:extLst>
              <a:ext uri="{FF2B5EF4-FFF2-40B4-BE49-F238E27FC236}">
                <a16:creationId xmlns:a16="http://schemas.microsoft.com/office/drawing/2014/main" id="{56A93D86-FD89-4A33-B7DD-F29A27A745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1600" y="6405937"/>
            <a:ext cx="1300992" cy="265017"/>
          </a:xfrm>
          <a:prstGeom prst="rect">
            <a:avLst/>
          </a:prstGeom>
        </p:spPr>
      </p:pic>
      <p:sp>
        <p:nvSpPr>
          <p:cNvPr id="9" name="TextBox 8">
            <a:extLst>
              <a:ext uri="{FF2B5EF4-FFF2-40B4-BE49-F238E27FC236}">
                <a16:creationId xmlns:a16="http://schemas.microsoft.com/office/drawing/2014/main" id="{EBE96C63-D709-4C3C-846B-244D442A1498}"/>
              </a:ext>
            </a:extLst>
          </p:cNvPr>
          <p:cNvSpPr txBox="1"/>
          <p:nvPr/>
        </p:nvSpPr>
        <p:spPr>
          <a:xfrm>
            <a:off x="10073014" y="6468589"/>
            <a:ext cx="1574470" cy="246221"/>
          </a:xfrm>
          <a:prstGeom prst="rect">
            <a:avLst/>
          </a:prstGeom>
          <a:noFill/>
        </p:spPr>
        <p:txBody>
          <a:bodyPr wrap="none" rtlCol="0">
            <a:spAutoFit/>
          </a:bodyPr>
          <a:lstStyle/>
          <a:p>
            <a:r>
              <a:rPr lang="en-US" sz="1000">
                <a:solidFill>
                  <a:srgbClr val="A2A9AD"/>
                </a:solidFill>
                <a:latin typeface="Roboto" pitchFamily="2" charset="0"/>
                <a:ea typeface="Roboto" pitchFamily="2" charset="0"/>
              </a:rPr>
              <a:t>LEXIPOL CONFIDENTIAL</a:t>
            </a:r>
          </a:p>
        </p:txBody>
      </p:sp>
      <p:sp>
        <p:nvSpPr>
          <p:cNvPr id="11" name="Rectangle 10">
            <a:extLst>
              <a:ext uri="{FF2B5EF4-FFF2-40B4-BE49-F238E27FC236}">
                <a16:creationId xmlns:a16="http://schemas.microsoft.com/office/drawing/2014/main" id="{1E4FBBB6-DC30-40E7-ABCF-18B0E8CFC8A3}"/>
              </a:ext>
            </a:extLst>
          </p:cNvPr>
          <p:cNvSpPr/>
          <p:nvPr/>
        </p:nvSpPr>
        <p:spPr>
          <a:xfrm>
            <a:off x="0" y="6791389"/>
            <a:ext cx="12192000" cy="66611"/>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2887D5FF-EFEA-4524-84C0-A8CBE3643A22}"/>
              </a:ext>
            </a:extLst>
          </p:cNvPr>
          <p:cNvSpPr>
            <a:spLocks noGrp="1"/>
          </p:cNvSpPr>
          <p:nvPr>
            <p:ph sz="quarter" idx="13"/>
          </p:nvPr>
        </p:nvSpPr>
        <p:spPr>
          <a:xfrm>
            <a:off x="265113" y="1255713"/>
            <a:ext cx="11183937" cy="4683269"/>
          </a:xfrm>
          <a:prstGeom prst="rect">
            <a:avLst/>
          </a:prstGeom>
        </p:spPr>
        <p:txBody>
          <a:bodyPr/>
          <a:lstStyle>
            <a:lvl1pPr>
              <a:defRPr sz="2800">
                <a:solidFill>
                  <a:srgbClr val="373A36"/>
                </a:solidFill>
              </a:defRPr>
            </a:lvl1pPr>
            <a:lvl2pPr>
              <a:defRPr>
                <a:solidFill>
                  <a:srgbClr val="373A36"/>
                </a:solidFill>
              </a:defRPr>
            </a:lvl2pPr>
            <a:lvl3pPr>
              <a:defRPr>
                <a:solidFill>
                  <a:srgbClr val="373A36"/>
                </a:solidFill>
              </a:defRPr>
            </a:lvl3pPr>
            <a:lvl4pPr>
              <a:defRPr>
                <a:solidFill>
                  <a:srgbClr val="373A36"/>
                </a:solidFill>
              </a:defRPr>
            </a:lvl4pPr>
            <a:lvl5pPr>
              <a:defRPr>
                <a:solidFill>
                  <a:srgbClr val="373A3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E2FEA845-46BA-4277-8E51-36C92B1CF92C}"/>
              </a:ext>
            </a:extLst>
          </p:cNvPr>
          <p:cNvSpPr txBox="1">
            <a:spLocks/>
          </p:cNvSpPr>
          <p:nvPr/>
        </p:nvSpPr>
        <p:spPr>
          <a:xfrm>
            <a:off x="11647483" y="6405937"/>
            <a:ext cx="3948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FAA5F-53D8-47D0-8605-D7D5FB315B1F}" type="slidenum">
              <a:rPr lang="en-US" sz="1000" smtClean="0">
                <a:solidFill>
                  <a:srgbClr val="A2A9AD"/>
                </a:solidFill>
                <a:latin typeface="Roboto" pitchFamily="2" charset="0"/>
                <a:ea typeface="Roboto" pitchFamily="2" charset="0"/>
              </a:rPr>
              <a:pPr/>
              <a:t>‹#›</a:t>
            </a:fld>
            <a:endParaRPr lang="en-US" sz="1000">
              <a:solidFill>
                <a:srgbClr val="A2A9AD"/>
              </a:solidFill>
              <a:latin typeface="Roboto" pitchFamily="2" charset="0"/>
              <a:ea typeface="Roboto" pitchFamily="2" charset="0"/>
            </a:endParaRPr>
          </a:p>
        </p:txBody>
      </p:sp>
    </p:spTree>
    <p:extLst>
      <p:ext uri="{BB962C8B-B14F-4D97-AF65-F5344CB8AC3E}">
        <p14:creationId xmlns:p14="http://schemas.microsoft.com/office/powerpoint/2010/main" val="1549417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E56F-7E86-4382-9EDC-708F3773A659}"/>
              </a:ext>
            </a:extLst>
          </p:cNvPr>
          <p:cNvSpPr>
            <a:spLocks noGrp="1"/>
          </p:cNvSpPr>
          <p:nvPr>
            <p:ph type="title" hasCustomPrompt="1"/>
          </p:nvPr>
        </p:nvSpPr>
        <p:spPr>
          <a:xfrm>
            <a:off x="838200" y="2766219"/>
            <a:ext cx="10515600" cy="1021726"/>
          </a:xfrm>
          <a:prstGeom prst="rect">
            <a:avLst/>
          </a:prstGeom>
        </p:spPr>
        <p:txBody>
          <a:bodyPr/>
          <a:lstStyle>
            <a:lvl1pPr>
              <a:defRPr sz="4000">
                <a:solidFill>
                  <a:srgbClr val="004987"/>
                </a:solidFill>
              </a:defRPr>
            </a:lvl1pPr>
          </a:lstStyle>
          <a:p>
            <a:r>
              <a:rPr lang="en-US"/>
              <a:t>CLICK TO EDIT MASTER TITLE STYLE</a:t>
            </a:r>
          </a:p>
        </p:txBody>
      </p:sp>
      <p:pic>
        <p:nvPicPr>
          <p:cNvPr id="3" name="Graphic 2">
            <a:extLst>
              <a:ext uri="{FF2B5EF4-FFF2-40B4-BE49-F238E27FC236}">
                <a16:creationId xmlns:a16="http://schemas.microsoft.com/office/drawing/2014/main" id="{B5574DC8-BF4C-43B8-AD73-3676E1F22B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5504" y="4309536"/>
            <a:ext cx="1300992" cy="265017"/>
          </a:xfrm>
          <a:prstGeom prst="rect">
            <a:avLst/>
          </a:prstGeom>
        </p:spPr>
      </p:pic>
      <p:cxnSp>
        <p:nvCxnSpPr>
          <p:cNvPr id="5" name="Straight Connector 4">
            <a:extLst>
              <a:ext uri="{FF2B5EF4-FFF2-40B4-BE49-F238E27FC236}">
                <a16:creationId xmlns:a16="http://schemas.microsoft.com/office/drawing/2014/main" id="{2C04CFA5-C85B-4F12-B64E-50936928B00D}"/>
              </a:ext>
            </a:extLst>
          </p:cNvPr>
          <p:cNvCxnSpPr/>
          <p:nvPr/>
        </p:nvCxnSpPr>
        <p:spPr>
          <a:xfrm>
            <a:off x="3225421" y="3787945"/>
            <a:ext cx="5741159" cy="0"/>
          </a:xfrm>
          <a:prstGeom prst="line">
            <a:avLst/>
          </a:prstGeom>
          <a:ln w="12700">
            <a:solidFill>
              <a:srgbClr val="0049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40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A6943C0-A7A3-4C4C-BEB2-9176DE863005}"/>
              </a:ext>
            </a:extLst>
          </p:cNvPr>
          <p:cNvSpPr>
            <a:spLocks noGrp="1"/>
          </p:cNvSpPr>
          <p:nvPr>
            <p:ph type="pic" sz="quarter" idx="13"/>
          </p:nvPr>
        </p:nvSpPr>
        <p:spPr>
          <a:xfrm>
            <a:off x="3681047" y="0"/>
            <a:ext cx="8510952" cy="685800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104F3C93-C085-8A47-9A2A-6AD3F3D69F4E}"/>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916016" y="2551819"/>
            <a:ext cx="2952599" cy="3539265"/>
          </a:xfrm>
        </p:spPr>
        <p:txBody>
          <a:bodyPr>
            <a:normAutofit/>
          </a:bodyPr>
          <a:lstStyle>
            <a:lvl1pPr marL="0" indent="0" algn="l">
              <a:lnSpc>
                <a:spcPct val="100000"/>
              </a:lnSpc>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lvl1pPr>
          </a:lstStyle>
          <a:p>
            <a:fld id="{95937ADF-F9E1-BA4B-9DD9-49C1B8F55FAB}" type="datetime1">
              <a:rPr lang="en-US" smtClean="0"/>
              <a:pPr/>
              <a:t>10/23/2025</a:t>
            </a:fld>
            <a:endParaRPr lang="en-US" dirty="0"/>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E56F-7E86-4382-9EDC-708F3773A659}"/>
              </a:ext>
            </a:extLst>
          </p:cNvPr>
          <p:cNvSpPr>
            <a:spLocks noGrp="1"/>
          </p:cNvSpPr>
          <p:nvPr>
            <p:ph type="title" hasCustomPrompt="1"/>
          </p:nvPr>
        </p:nvSpPr>
        <p:spPr>
          <a:xfrm>
            <a:off x="3225421" y="3060277"/>
            <a:ext cx="5741159" cy="1021726"/>
          </a:xfrm>
          <a:prstGeom prst="rect">
            <a:avLst/>
          </a:prstGeom>
        </p:spPr>
        <p:txBody>
          <a:bodyPr/>
          <a:lstStyle>
            <a:lvl1pPr>
              <a:defRPr sz="2400" b="0" i="0">
                <a:solidFill>
                  <a:srgbClr val="373A36"/>
                </a:solidFill>
              </a:defRPr>
            </a:lvl1pPr>
          </a:lstStyle>
          <a:p>
            <a:r>
              <a:rPr lang="en-US"/>
              <a:t>Place your contact information or closing remarks or statement here</a:t>
            </a:r>
          </a:p>
        </p:txBody>
      </p:sp>
      <p:pic>
        <p:nvPicPr>
          <p:cNvPr id="6" name="Graphic 5">
            <a:extLst>
              <a:ext uri="{FF2B5EF4-FFF2-40B4-BE49-F238E27FC236}">
                <a16:creationId xmlns:a16="http://schemas.microsoft.com/office/drawing/2014/main" id="{BCBF9188-35D6-4850-A6DB-4CC879456E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0085" y="6112008"/>
            <a:ext cx="2151831" cy="438336"/>
          </a:xfrm>
          <a:prstGeom prst="rect">
            <a:avLst/>
          </a:prstGeom>
        </p:spPr>
      </p:pic>
      <p:sp>
        <p:nvSpPr>
          <p:cNvPr id="7" name="Text Placeholder 6">
            <a:extLst>
              <a:ext uri="{FF2B5EF4-FFF2-40B4-BE49-F238E27FC236}">
                <a16:creationId xmlns:a16="http://schemas.microsoft.com/office/drawing/2014/main" id="{7A9A1EF7-372B-4115-AD0C-FAA1AEBF9B0A}"/>
              </a:ext>
            </a:extLst>
          </p:cNvPr>
          <p:cNvSpPr>
            <a:spLocks noGrp="1"/>
          </p:cNvSpPr>
          <p:nvPr>
            <p:ph type="body" sz="quarter" idx="10" hasCustomPrompt="1"/>
          </p:nvPr>
        </p:nvSpPr>
        <p:spPr>
          <a:xfrm>
            <a:off x="3967163" y="1003300"/>
            <a:ext cx="4257675" cy="725488"/>
          </a:xfrm>
          <a:prstGeom prst="rect">
            <a:avLst/>
          </a:prstGeom>
        </p:spPr>
        <p:txBody>
          <a:bodyPr/>
          <a:lstStyle>
            <a:lvl1pPr algn="ctr">
              <a:defRPr sz="4000" b="1">
                <a:solidFill>
                  <a:srgbClr val="004987"/>
                </a:solidFill>
              </a:defRPr>
            </a:lvl1pPr>
            <a:lvl2pPr>
              <a:defRPr>
                <a:solidFill>
                  <a:srgbClr val="004987"/>
                </a:solidFill>
              </a:defRPr>
            </a:lvl2pPr>
            <a:lvl3pPr>
              <a:defRPr>
                <a:solidFill>
                  <a:srgbClr val="004987"/>
                </a:solidFill>
              </a:defRPr>
            </a:lvl3pPr>
            <a:lvl4pPr>
              <a:defRPr>
                <a:solidFill>
                  <a:srgbClr val="004987"/>
                </a:solidFill>
              </a:defRPr>
            </a:lvl4pPr>
            <a:lvl5pPr>
              <a:defRPr>
                <a:solidFill>
                  <a:srgbClr val="004987"/>
                </a:solidFill>
              </a:defRPr>
            </a:lvl5pPr>
          </a:lstStyle>
          <a:p>
            <a:pPr lvl="0"/>
            <a:r>
              <a:rPr lang="en-US"/>
              <a:t>Thank You</a:t>
            </a:r>
          </a:p>
        </p:txBody>
      </p:sp>
    </p:spTree>
    <p:extLst>
      <p:ext uri="{BB962C8B-B14F-4D97-AF65-F5344CB8AC3E}">
        <p14:creationId xmlns:p14="http://schemas.microsoft.com/office/powerpoint/2010/main" val="368027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23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FD6AC9F3-6F32-409B-A3B1-EEF36BA06678}"/>
              </a:ext>
            </a:extLst>
          </p:cNvPr>
          <p:cNvSpPr>
            <a:spLocks noGrp="1"/>
          </p:cNvSpPr>
          <p:nvPr>
            <p:ph type="pic" sz="quarter" idx="13"/>
          </p:nvPr>
        </p:nvSpPr>
        <p:spPr>
          <a:xfrm>
            <a:off x="0" y="0"/>
            <a:ext cx="8534400" cy="6858000"/>
          </a:xfrm>
          <a:custGeom>
            <a:avLst/>
            <a:gdLst>
              <a:gd name="connsiteX0" fmla="*/ 0 w 8534400"/>
              <a:gd name="connsiteY0" fmla="*/ 0 h 6858000"/>
              <a:gd name="connsiteX1" fmla="*/ 6827520 w 8534400"/>
              <a:gd name="connsiteY1" fmla="*/ 0 h 6858000"/>
              <a:gd name="connsiteX2" fmla="*/ 7070048 w 8534400"/>
              <a:gd name="connsiteY2" fmla="*/ 974442 h 6858000"/>
              <a:gd name="connsiteX3" fmla="*/ 5680814 w 8534400"/>
              <a:gd name="connsiteY3" fmla="*/ 974442 h 6858000"/>
              <a:gd name="connsiteX4" fmla="*/ 5680814 w 8534400"/>
              <a:gd name="connsiteY4" fmla="*/ 5758652 h 6858000"/>
              <a:gd name="connsiteX5" fmla="*/ 8260785 w 8534400"/>
              <a:gd name="connsiteY5" fmla="*/ 5758652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070048" y="974442"/>
                </a:lnTo>
                <a:lnTo>
                  <a:pt x="5680814" y="974442"/>
                </a:lnTo>
                <a:lnTo>
                  <a:pt x="5680814" y="5758652"/>
                </a:lnTo>
                <a:lnTo>
                  <a:pt x="8260785" y="5758652"/>
                </a:lnTo>
                <a:lnTo>
                  <a:pt x="8534400"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sp>
        <p:nvSpPr>
          <p:cNvPr id="20" name="Rectangle 19">
            <a:extLst>
              <a:ext uri="{FF2B5EF4-FFF2-40B4-BE49-F238E27FC236}">
                <a16:creationId xmlns:a16="http://schemas.microsoft.com/office/drawing/2014/main" id="{E26FF020-BB93-4C6C-B3ED-8326D424097A}"/>
              </a:ext>
            </a:extLst>
          </p:cNvPr>
          <p:cNvSpPr/>
          <p:nvPr userDrawn="1"/>
        </p:nvSpPr>
        <p:spPr>
          <a:xfrm>
            <a:off x="5680814" y="974442"/>
            <a:ext cx="5228191" cy="478421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5942173C-2B01-804E-85FB-4D68140D4E1A}"/>
              </a:ext>
            </a:extLst>
          </p:cNvPr>
          <p:cNvSpPr>
            <a:spLocks noGrp="1"/>
          </p:cNvSpPr>
          <p:nvPr>
            <p:ph type="ctrTitle"/>
          </p:nvPr>
        </p:nvSpPr>
        <p:spPr>
          <a:xfrm>
            <a:off x="6096000" y="1106424"/>
            <a:ext cx="4446062" cy="916644"/>
          </a:xfrm>
        </p:spPr>
        <p:txBody>
          <a:bodyPr anchor="b">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6096000" y="2075245"/>
            <a:ext cx="4446062" cy="3295405"/>
          </a:xfrm>
        </p:spPr>
        <p:txBody>
          <a:bodyPr>
            <a:normAutofit/>
          </a:bodyPr>
          <a:lstStyle>
            <a:lvl1pPr marL="0" indent="0" algn="l">
              <a:lnSpc>
                <a:spcPct val="125000"/>
              </a:lnSpc>
              <a:buNone/>
              <a:defRPr sz="18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id="{104F3C93-C085-8A47-9A2A-6AD3F3D69F4E}"/>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bg1"/>
                </a:solidFill>
              </a:defRPr>
            </a:lvl1pPr>
          </a:lstStyle>
          <a:p>
            <a:fld id="{10B419B9-5288-FE4A-9F37-54AAEB8CA389}" type="datetime1">
              <a:rPr lang="en-US" smtClean="0"/>
              <a:pPr/>
              <a:t>10/23/2025</a:t>
            </a:fld>
            <a:endParaRPr lang="en-US" dirty="0"/>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tx2">
                    <a:lumMod val="60000"/>
                    <a:lumOff val="40000"/>
                  </a:schemeClr>
                </a:solidFill>
              </a:defRPr>
            </a:lvl1pPr>
          </a:lstStyle>
          <a:p>
            <a:fld id="{294A09A9-5501-47C1-A89A-A340965A2BE2}" type="slidenum">
              <a:rPr lang="en-US" smtClean="0"/>
              <a:pPr/>
              <a:t>‹#›</a:t>
            </a:fld>
            <a:endParaRPr lang="en-US" dirty="0"/>
          </a:p>
        </p:txBody>
      </p:sp>
      <p:sp>
        <p:nvSpPr>
          <p:cNvPr id="3" name="Rectangle 2">
            <a:extLst>
              <a:ext uri="{FF2B5EF4-FFF2-40B4-BE49-F238E27FC236}">
                <a16:creationId xmlns:a16="http://schemas.microsoft.com/office/drawing/2014/main" id="{7C00B690-D495-014F-8F60-C8152AD122A2}"/>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D3DB60-9D00-2B4C-A1B6-A76F20998922}"/>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4B7F1F1-6439-8D45-8BCD-B68DB64CEDC1}"/>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B870777-57CE-7A40-BCBA-E189F67DF446}"/>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A332DFE-5DF9-9744-86D5-7CE052E088CE}"/>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869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22459DEE-E152-47DA-8D52-C9681014BC8E}"/>
              </a:ext>
            </a:extLst>
          </p:cNvPr>
          <p:cNvSpPr>
            <a:spLocks noGrp="1"/>
          </p:cNvSpPr>
          <p:nvPr>
            <p:ph type="pic" sz="quarter" idx="10"/>
          </p:nvPr>
        </p:nvSpPr>
        <p:spPr>
          <a:xfrm>
            <a:off x="0" y="0"/>
            <a:ext cx="12192000" cy="6858000"/>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432050" y="2665037"/>
            <a:ext cx="7327900" cy="902916"/>
          </a:xfrm>
        </p:spPr>
        <p:txBody>
          <a:bodyPr anchor="ctr">
            <a:normAutofit/>
          </a:bodyPr>
          <a:lstStyle>
            <a:lvl1pPr algn="ctr">
              <a:defRPr sz="4000" spc="300">
                <a:solidFill>
                  <a:schemeClr val="bg1"/>
                </a:solidFill>
                <a:latin typeface="Bahnschrift" panose="020B05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3597462" y="3567953"/>
            <a:ext cx="4997076" cy="610066"/>
          </a:xfrm>
        </p:spPr>
        <p:txBody>
          <a:bodyPr>
            <a:normAutofit/>
          </a:bodyPr>
          <a:lstStyle>
            <a:lvl1pPr marL="0" indent="0" algn="ctr">
              <a:buNone/>
              <a:defRPr sz="2000" spc="300">
                <a:solidFill>
                  <a:schemeClr val="bg1"/>
                </a:solidFill>
                <a:latin typeface="Tw Cen MT" panose="020B06020201040206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10/23/2025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6" name="Rectangle 5">
            <a:extLst>
              <a:ext uri="{FF2B5EF4-FFF2-40B4-BE49-F238E27FC236}">
                <a16:creationId xmlns:a16="http://schemas.microsoft.com/office/drawing/2014/main" id="{A8582161-389A-C649-9A2B-A16F489BB170}"/>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F7AA420-2BBF-AF48-8EF7-EF3CC47451FA}"/>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0EDE653-D0BD-314F-B7B9-FD426A4C487F}"/>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C43E8D-A8CD-974D-B3E2-5B4500E55B0A}"/>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A540AC-3D9F-5A42-BE59-E7EC044230B4}"/>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10/23/2025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cxnSp>
        <p:nvCxnSpPr>
          <p:cNvPr id="11" name="Straight Connector 10">
            <a:extLst>
              <a:ext uri="{FF2B5EF4-FFF2-40B4-BE49-F238E27FC236}">
                <a16:creationId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B329649E-3847-4CC6-A84D-56DE76BD193D}"/>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84E120DB-DDEC-4DDF-8FB4-5C52F8078B86}"/>
              </a:ext>
            </a:extLst>
          </p:cNvPr>
          <p:cNvSpPr>
            <a:spLocks noGrp="1"/>
          </p:cNvSpPr>
          <p:nvPr>
            <p:ph sz="quarter" idx="13"/>
          </p:nvPr>
        </p:nvSpPr>
        <p:spPr>
          <a:xfrm>
            <a:off x="693738" y="2705425"/>
            <a:ext cx="10745787" cy="327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5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921764" y="2145265"/>
            <a:ext cx="8348472" cy="2363568"/>
          </a:xfrm>
          <a:noFill/>
        </p:spPr>
        <p:txBody>
          <a:bodyPr>
            <a:normAutofit/>
          </a:bodyPr>
          <a:lstStyle>
            <a:lvl1pPr algn="ctr">
              <a:defRPr sz="4000" spc="140" baseline="0">
                <a:solidFill>
                  <a:schemeClr val="tx2"/>
                </a:solidFill>
                <a:latin typeface="Tw Cen MT" panose="020B0602020104020603" pitchFamily="34"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10/23/2025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3" name="Title 1">
            <a:extLst>
              <a:ext uri="{FF2B5EF4-FFF2-40B4-BE49-F238E27FC236}">
                <a16:creationId xmlns:a16="http://schemas.microsoft.com/office/drawing/2014/main"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5" name="Text Placeholder 14">
            <a:extLst>
              <a:ext uri="{FF2B5EF4-FFF2-40B4-BE49-F238E27FC236}">
                <a16:creationId xmlns:a16="http://schemas.microsoft.com/office/drawing/2014/main" id="{F3F62FE2-8018-8846-A38A-108C9B02DF17}"/>
              </a:ext>
            </a:extLst>
          </p:cNvPr>
          <p:cNvSpPr>
            <a:spLocks noGrp="1"/>
          </p:cNvSpPr>
          <p:nvPr>
            <p:ph type="body" sz="quarter" idx="13"/>
          </p:nvPr>
        </p:nvSpPr>
        <p:spPr>
          <a:xfrm>
            <a:off x="6662738" y="4526051"/>
            <a:ext cx="3727450" cy="515938"/>
          </a:xfrm>
          <a:noFill/>
        </p:spPr>
        <p:txBody>
          <a:bodyPr>
            <a:noAutofit/>
          </a:bodyPr>
          <a:lstStyle>
            <a:lvl1pPr marL="0" indent="0" algn="r">
              <a:buNone/>
              <a:defRPr sz="20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a:r>
              <a:rPr lang="en-US"/>
              <a:t>Click to edit Master text styles</a:t>
            </a:r>
          </a:p>
        </p:txBody>
      </p:sp>
    </p:spTree>
    <p:extLst>
      <p:ext uri="{BB962C8B-B14F-4D97-AF65-F5344CB8AC3E}">
        <p14:creationId xmlns:p14="http://schemas.microsoft.com/office/powerpoint/2010/main" val="159331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the Team 4">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2"/>
                </a:solidFill>
              </a:defRPr>
            </a:lvl1pPr>
          </a:lstStyle>
          <a:p>
            <a:fld id="{A4486D74-B37B-F546-968B-4AC3E7616DD3}" type="datetime1">
              <a:rPr lang="en-US" smtClean="0"/>
              <a:pPr/>
              <a:t>10/23/2025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405063"/>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2200773"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2200773"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1" name="Picture Placeholder 16">
            <a:extLst>
              <a:ext uri="{FF2B5EF4-FFF2-40B4-BE49-F238E27FC236}">
                <a16:creationId xmlns:a16="http://schemas.microsoft.com/office/drawing/2014/main" id="{6D61AF1F-6298-744E-B9E2-999EED4A1EC8}"/>
              </a:ext>
            </a:extLst>
          </p:cNvPr>
          <p:cNvSpPr>
            <a:spLocks noGrp="1"/>
          </p:cNvSpPr>
          <p:nvPr>
            <p:ph type="pic" sz="quarter" idx="17"/>
          </p:nvPr>
        </p:nvSpPr>
        <p:spPr>
          <a:xfrm>
            <a:off x="1038044" y="4021592"/>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B409E4EC-6771-344F-AC49-F0493C4E505B}"/>
              </a:ext>
            </a:extLst>
          </p:cNvPr>
          <p:cNvSpPr>
            <a:spLocks noGrp="1"/>
          </p:cNvSpPr>
          <p:nvPr>
            <p:ph type="body" sz="quarter" idx="18" hasCustomPrompt="1"/>
          </p:nvPr>
        </p:nvSpPr>
        <p:spPr>
          <a:xfrm>
            <a:off x="2200773"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3" name="Text Placeholder 18">
            <a:extLst>
              <a:ext uri="{FF2B5EF4-FFF2-40B4-BE49-F238E27FC236}">
                <a16:creationId xmlns:a16="http://schemas.microsoft.com/office/drawing/2014/main" id="{22E21560-0E2C-7E48-882F-77B02B0CE34D}"/>
              </a:ext>
            </a:extLst>
          </p:cNvPr>
          <p:cNvSpPr>
            <a:spLocks noGrp="1"/>
          </p:cNvSpPr>
          <p:nvPr>
            <p:ph type="body" sz="quarter" idx="19"/>
          </p:nvPr>
        </p:nvSpPr>
        <p:spPr>
          <a:xfrm>
            <a:off x="2200773"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0" name="Picture Placeholder 16">
            <a:extLst>
              <a:ext uri="{FF2B5EF4-FFF2-40B4-BE49-F238E27FC236}">
                <a16:creationId xmlns:a16="http://schemas.microsoft.com/office/drawing/2014/main" id="{E38C0995-936E-464D-86FA-9C8847D9C4DB}"/>
              </a:ext>
            </a:extLst>
          </p:cNvPr>
          <p:cNvSpPr>
            <a:spLocks noGrp="1"/>
          </p:cNvSpPr>
          <p:nvPr>
            <p:ph type="pic" sz="quarter" idx="20"/>
          </p:nvPr>
        </p:nvSpPr>
        <p:spPr>
          <a:xfrm>
            <a:off x="5710265" y="2405063"/>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31" name="Text Placeholder 18">
            <a:extLst>
              <a:ext uri="{FF2B5EF4-FFF2-40B4-BE49-F238E27FC236}">
                <a16:creationId xmlns:a16="http://schemas.microsoft.com/office/drawing/2014/main" id="{00F264F2-A8BF-BF4E-82E5-457A75FF385D}"/>
              </a:ext>
            </a:extLst>
          </p:cNvPr>
          <p:cNvSpPr>
            <a:spLocks noGrp="1"/>
          </p:cNvSpPr>
          <p:nvPr>
            <p:ph type="body" sz="quarter" idx="21" hasCustomPrompt="1"/>
          </p:nvPr>
        </p:nvSpPr>
        <p:spPr>
          <a:xfrm>
            <a:off x="6872994"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2" name="Text Placeholder 18">
            <a:extLst>
              <a:ext uri="{FF2B5EF4-FFF2-40B4-BE49-F238E27FC236}">
                <a16:creationId xmlns:a16="http://schemas.microsoft.com/office/drawing/2014/main" id="{C969F956-9E58-0C47-8A73-BA9372304267}"/>
              </a:ext>
            </a:extLst>
          </p:cNvPr>
          <p:cNvSpPr>
            <a:spLocks noGrp="1"/>
          </p:cNvSpPr>
          <p:nvPr>
            <p:ph type="body" sz="quarter" idx="22"/>
          </p:nvPr>
        </p:nvSpPr>
        <p:spPr>
          <a:xfrm>
            <a:off x="6872994"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3" name="Picture Placeholder 16">
            <a:extLst>
              <a:ext uri="{FF2B5EF4-FFF2-40B4-BE49-F238E27FC236}">
                <a16:creationId xmlns:a16="http://schemas.microsoft.com/office/drawing/2014/main" id="{3A0B62B7-7680-5D4B-BC6D-4FFA49561510}"/>
              </a:ext>
            </a:extLst>
          </p:cNvPr>
          <p:cNvSpPr>
            <a:spLocks noGrp="1"/>
          </p:cNvSpPr>
          <p:nvPr>
            <p:ph type="pic" sz="quarter" idx="23"/>
          </p:nvPr>
        </p:nvSpPr>
        <p:spPr>
          <a:xfrm>
            <a:off x="5710265" y="4021592"/>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34" name="Text Placeholder 18">
            <a:extLst>
              <a:ext uri="{FF2B5EF4-FFF2-40B4-BE49-F238E27FC236}">
                <a16:creationId xmlns:a16="http://schemas.microsoft.com/office/drawing/2014/main" id="{6C664169-B5AF-FB46-AA38-C9DDC1EB8F74}"/>
              </a:ext>
            </a:extLst>
          </p:cNvPr>
          <p:cNvSpPr>
            <a:spLocks noGrp="1"/>
          </p:cNvSpPr>
          <p:nvPr>
            <p:ph type="body" sz="quarter" idx="24" hasCustomPrompt="1"/>
          </p:nvPr>
        </p:nvSpPr>
        <p:spPr>
          <a:xfrm>
            <a:off x="6872994"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5" name="Text Placeholder 18">
            <a:extLst>
              <a:ext uri="{FF2B5EF4-FFF2-40B4-BE49-F238E27FC236}">
                <a16:creationId xmlns:a16="http://schemas.microsoft.com/office/drawing/2014/main" id="{EB349D7E-9425-EA4B-906F-145652D00795}"/>
              </a:ext>
            </a:extLst>
          </p:cNvPr>
          <p:cNvSpPr>
            <a:spLocks noGrp="1"/>
          </p:cNvSpPr>
          <p:nvPr>
            <p:ph type="body" sz="quarter" idx="25"/>
          </p:nvPr>
        </p:nvSpPr>
        <p:spPr>
          <a:xfrm>
            <a:off x="6872994"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6" name="Title 1">
            <a:extLst>
              <a:ext uri="{FF2B5EF4-FFF2-40B4-BE49-F238E27FC236}">
                <a16:creationId xmlns:a16="http://schemas.microsoft.com/office/drawing/2014/main" id="{E6971742-A7E0-0D4A-AE6E-496FB9EC1BF1}"/>
              </a:ext>
            </a:extLst>
          </p:cNvPr>
          <p:cNvSpPr>
            <a:spLocks noGrp="1"/>
          </p:cNvSpPr>
          <p:nvPr>
            <p:ph type="ctrTitle"/>
          </p:nvPr>
        </p:nvSpPr>
        <p:spPr>
          <a:xfrm>
            <a:off x="916017" y="978408"/>
            <a:ext cx="8357616" cy="1088136"/>
          </a:xfrm>
        </p:spPr>
        <p:txBody>
          <a:bodyPr anchor="ctr">
            <a:norm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7184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he Team 8">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2"/>
                </a:solidFill>
              </a:defRPr>
            </a:lvl1pPr>
          </a:lstStyle>
          <a:p>
            <a:fld id="{A4486D74-B37B-F546-968B-4AC3E7616DD3}" type="datetime1">
              <a:rPr lang="en-US" smtClean="0"/>
              <a:pPr/>
              <a:t>10/23/2025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159159"/>
            <a:ext cx="923886" cy="922335"/>
          </a:xfrm>
        </p:spPr>
        <p:txBody>
          <a:bodyPr>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1038044"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1038044"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4" name="Picture Placeholder 16">
            <a:extLst>
              <a:ext uri="{FF2B5EF4-FFF2-40B4-BE49-F238E27FC236}">
                <a16:creationId xmlns:a16="http://schemas.microsoft.com/office/drawing/2014/main" id="{6A88DE59-CC76-784E-91CC-86A873E12BB0}"/>
              </a:ext>
            </a:extLst>
          </p:cNvPr>
          <p:cNvSpPr>
            <a:spLocks noGrp="1"/>
          </p:cNvSpPr>
          <p:nvPr>
            <p:ph type="pic" sz="quarter" idx="17"/>
          </p:nvPr>
        </p:nvSpPr>
        <p:spPr>
          <a:xfrm>
            <a:off x="3719251" y="2159159"/>
            <a:ext cx="923886" cy="922335"/>
          </a:xfrm>
        </p:spPr>
        <p:txBody>
          <a:bodyPr>
            <a:noAutofit/>
          </a:bodyPr>
          <a:lstStyle/>
          <a:p>
            <a:r>
              <a:rPr lang="en-US"/>
              <a:t>Click icon to add picture</a:t>
            </a:r>
            <a:endParaRPr lang="en-US" dirty="0"/>
          </a:p>
        </p:txBody>
      </p:sp>
      <p:sp>
        <p:nvSpPr>
          <p:cNvPr id="25" name="Text Placeholder 18">
            <a:extLst>
              <a:ext uri="{FF2B5EF4-FFF2-40B4-BE49-F238E27FC236}">
                <a16:creationId xmlns:a16="http://schemas.microsoft.com/office/drawing/2014/main" id="{EC7436AA-C631-914A-893C-01BFCB514469}"/>
              </a:ext>
            </a:extLst>
          </p:cNvPr>
          <p:cNvSpPr>
            <a:spLocks noGrp="1"/>
          </p:cNvSpPr>
          <p:nvPr>
            <p:ph type="body" sz="quarter" idx="18" hasCustomPrompt="1"/>
          </p:nvPr>
        </p:nvSpPr>
        <p:spPr>
          <a:xfrm>
            <a:off x="3719251"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6" name="Text Placeholder 18">
            <a:extLst>
              <a:ext uri="{FF2B5EF4-FFF2-40B4-BE49-F238E27FC236}">
                <a16:creationId xmlns:a16="http://schemas.microsoft.com/office/drawing/2014/main" id="{7D3267A9-41C6-6D41-B94A-AF3A0B8D3CC2}"/>
              </a:ext>
            </a:extLst>
          </p:cNvPr>
          <p:cNvSpPr>
            <a:spLocks noGrp="1"/>
          </p:cNvSpPr>
          <p:nvPr>
            <p:ph type="body" sz="quarter" idx="19"/>
          </p:nvPr>
        </p:nvSpPr>
        <p:spPr>
          <a:xfrm>
            <a:off x="3719251"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7" name="Picture Placeholder 16">
            <a:extLst>
              <a:ext uri="{FF2B5EF4-FFF2-40B4-BE49-F238E27FC236}">
                <a16:creationId xmlns:a16="http://schemas.microsoft.com/office/drawing/2014/main" id="{0CA14719-28D1-1245-82ED-C30AEA3FF510}"/>
              </a:ext>
            </a:extLst>
          </p:cNvPr>
          <p:cNvSpPr>
            <a:spLocks noGrp="1"/>
          </p:cNvSpPr>
          <p:nvPr>
            <p:ph type="pic" sz="quarter" idx="20"/>
          </p:nvPr>
        </p:nvSpPr>
        <p:spPr>
          <a:xfrm>
            <a:off x="6415955" y="2159159"/>
            <a:ext cx="923886" cy="922335"/>
          </a:xfrm>
        </p:spPr>
        <p:txBody>
          <a:bodyPr>
            <a:noAutofit/>
          </a:bodyPr>
          <a:lstStyle/>
          <a:p>
            <a:r>
              <a:rPr lang="en-US"/>
              <a:t>Click icon to add picture</a:t>
            </a:r>
            <a:endParaRPr lang="en-US" dirty="0"/>
          </a:p>
        </p:txBody>
      </p:sp>
      <p:sp>
        <p:nvSpPr>
          <p:cNvPr id="28" name="Text Placeholder 18">
            <a:extLst>
              <a:ext uri="{FF2B5EF4-FFF2-40B4-BE49-F238E27FC236}">
                <a16:creationId xmlns:a16="http://schemas.microsoft.com/office/drawing/2014/main" id="{A0F20BEC-0D1F-424C-A708-3CD1B159CB9D}"/>
              </a:ext>
            </a:extLst>
          </p:cNvPr>
          <p:cNvSpPr>
            <a:spLocks noGrp="1"/>
          </p:cNvSpPr>
          <p:nvPr>
            <p:ph type="body" sz="quarter" idx="21" hasCustomPrompt="1"/>
          </p:nvPr>
        </p:nvSpPr>
        <p:spPr>
          <a:xfrm>
            <a:off x="6415955"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9" name="Text Placeholder 18">
            <a:extLst>
              <a:ext uri="{FF2B5EF4-FFF2-40B4-BE49-F238E27FC236}">
                <a16:creationId xmlns:a16="http://schemas.microsoft.com/office/drawing/2014/main" id="{1AF30013-E0ED-7F43-83DA-D58BF2C564E5}"/>
              </a:ext>
            </a:extLst>
          </p:cNvPr>
          <p:cNvSpPr>
            <a:spLocks noGrp="1"/>
          </p:cNvSpPr>
          <p:nvPr>
            <p:ph type="body" sz="quarter" idx="22"/>
          </p:nvPr>
        </p:nvSpPr>
        <p:spPr>
          <a:xfrm>
            <a:off x="6415955"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6" name="Picture Placeholder 16">
            <a:extLst>
              <a:ext uri="{FF2B5EF4-FFF2-40B4-BE49-F238E27FC236}">
                <a16:creationId xmlns:a16="http://schemas.microsoft.com/office/drawing/2014/main" id="{6F279F35-215F-8247-9F1E-B98FCFCBDCD3}"/>
              </a:ext>
            </a:extLst>
          </p:cNvPr>
          <p:cNvSpPr>
            <a:spLocks noGrp="1"/>
          </p:cNvSpPr>
          <p:nvPr>
            <p:ph type="pic" sz="quarter" idx="23"/>
          </p:nvPr>
        </p:nvSpPr>
        <p:spPr>
          <a:xfrm>
            <a:off x="9097162" y="2159159"/>
            <a:ext cx="923886" cy="922335"/>
          </a:xfrm>
        </p:spPr>
        <p:txBody>
          <a:bodyPr>
            <a:noAutofit/>
          </a:bodyPr>
          <a:lstStyle/>
          <a:p>
            <a:r>
              <a:rPr lang="en-US"/>
              <a:t>Click icon to add picture</a:t>
            </a:r>
            <a:endParaRPr lang="en-US" dirty="0"/>
          </a:p>
        </p:txBody>
      </p:sp>
      <p:sp>
        <p:nvSpPr>
          <p:cNvPr id="37" name="Text Placeholder 18">
            <a:extLst>
              <a:ext uri="{FF2B5EF4-FFF2-40B4-BE49-F238E27FC236}">
                <a16:creationId xmlns:a16="http://schemas.microsoft.com/office/drawing/2014/main" id="{A61B963F-0880-1E47-A659-7FC76D4D9D59}"/>
              </a:ext>
            </a:extLst>
          </p:cNvPr>
          <p:cNvSpPr>
            <a:spLocks noGrp="1"/>
          </p:cNvSpPr>
          <p:nvPr>
            <p:ph type="body" sz="quarter" idx="24" hasCustomPrompt="1"/>
          </p:nvPr>
        </p:nvSpPr>
        <p:spPr>
          <a:xfrm>
            <a:off x="9097162"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38" name="Text Placeholder 18">
            <a:extLst>
              <a:ext uri="{FF2B5EF4-FFF2-40B4-BE49-F238E27FC236}">
                <a16:creationId xmlns:a16="http://schemas.microsoft.com/office/drawing/2014/main" id="{50E852F6-B5E8-8B43-801C-1C4F7B19A5CC}"/>
              </a:ext>
            </a:extLst>
          </p:cNvPr>
          <p:cNvSpPr>
            <a:spLocks noGrp="1"/>
          </p:cNvSpPr>
          <p:nvPr>
            <p:ph type="body" sz="quarter" idx="25"/>
          </p:nvPr>
        </p:nvSpPr>
        <p:spPr>
          <a:xfrm>
            <a:off x="9097162"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9" name="Picture Placeholder 16">
            <a:extLst>
              <a:ext uri="{FF2B5EF4-FFF2-40B4-BE49-F238E27FC236}">
                <a16:creationId xmlns:a16="http://schemas.microsoft.com/office/drawing/2014/main" id="{4FA256BD-105F-BE40-B47B-B9E1894250BC}"/>
              </a:ext>
            </a:extLst>
          </p:cNvPr>
          <p:cNvSpPr>
            <a:spLocks noGrp="1"/>
          </p:cNvSpPr>
          <p:nvPr>
            <p:ph type="pic" sz="quarter" idx="26"/>
          </p:nvPr>
        </p:nvSpPr>
        <p:spPr>
          <a:xfrm>
            <a:off x="1038044" y="4198047"/>
            <a:ext cx="923886" cy="922335"/>
          </a:xfrm>
        </p:spPr>
        <p:txBody>
          <a:bodyPr>
            <a:noAutofit/>
          </a:bodyPr>
          <a:lstStyle/>
          <a:p>
            <a:r>
              <a:rPr lang="en-US"/>
              <a:t>Click icon to add picture</a:t>
            </a:r>
            <a:endParaRPr lang="en-US" dirty="0"/>
          </a:p>
        </p:txBody>
      </p:sp>
      <p:sp>
        <p:nvSpPr>
          <p:cNvPr id="40" name="Text Placeholder 18">
            <a:extLst>
              <a:ext uri="{FF2B5EF4-FFF2-40B4-BE49-F238E27FC236}">
                <a16:creationId xmlns:a16="http://schemas.microsoft.com/office/drawing/2014/main" id="{6A4AC0F6-874C-7C4C-9547-94508CE42D0C}"/>
              </a:ext>
            </a:extLst>
          </p:cNvPr>
          <p:cNvSpPr>
            <a:spLocks noGrp="1"/>
          </p:cNvSpPr>
          <p:nvPr>
            <p:ph type="body" sz="quarter" idx="27" hasCustomPrompt="1"/>
          </p:nvPr>
        </p:nvSpPr>
        <p:spPr>
          <a:xfrm>
            <a:off x="1038044"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41" name="Text Placeholder 18">
            <a:extLst>
              <a:ext uri="{FF2B5EF4-FFF2-40B4-BE49-F238E27FC236}">
                <a16:creationId xmlns:a16="http://schemas.microsoft.com/office/drawing/2014/main" id="{EA3CCA23-6E76-8F41-9FED-4DB323AEC855}"/>
              </a:ext>
            </a:extLst>
          </p:cNvPr>
          <p:cNvSpPr>
            <a:spLocks noGrp="1"/>
          </p:cNvSpPr>
          <p:nvPr>
            <p:ph type="body" sz="quarter" idx="28"/>
          </p:nvPr>
        </p:nvSpPr>
        <p:spPr>
          <a:xfrm>
            <a:off x="1038044"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2" name="Picture Placeholder 16">
            <a:extLst>
              <a:ext uri="{FF2B5EF4-FFF2-40B4-BE49-F238E27FC236}">
                <a16:creationId xmlns:a16="http://schemas.microsoft.com/office/drawing/2014/main" id="{C2654D0F-1EF0-C945-B023-1561C866903C}"/>
              </a:ext>
            </a:extLst>
          </p:cNvPr>
          <p:cNvSpPr>
            <a:spLocks noGrp="1"/>
          </p:cNvSpPr>
          <p:nvPr>
            <p:ph type="pic" sz="quarter" idx="29"/>
          </p:nvPr>
        </p:nvSpPr>
        <p:spPr>
          <a:xfrm>
            <a:off x="3719251" y="4198047"/>
            <a:ext cx="923886" cy="922335"/>
          </a:xfrm>
        </p:spPr>
        <p:txBody>
          <a:bodyPr>
            <a:noAutofit/>
          </a:bodyPr>
          <a:lstStyle/>
          <a:p>
            <a:r>
              <a:rPr lang="en-US"/>
              <a:t>Click icon to add picture</a:t>
            </a:r>
            <a:endParaRPr lang="en-US" dirty="0"/>
          </a:p>
        </p:txBody>
      </p:sp>
      <p:sp>
        <p:nvSpPr>
          <p:cNvPr id="43" name="Text Placeholder 18">
            <a:extLst>
              <a:ext uri="{FF2B5EF4-FFF2-40B4-BE49-F238E27FC236}">
                <a16:creationId xmlns:a16="http://schemas.microsoft.com/office/drawing/2014/main" id="{117D52FF-094D-6749-8A26-B894CEF6ACBA}"/>
              </a:ext>
            </a:extLst>
          </p:cNvPr>
          <p:cNvSpPr>
            <a:spLocks noGrp="1"/>
          </p:cNvSpPr>
          <p:nvPr>
            <p:ph type="body" sz="quarter" idx="30" hasCustomPrompt="1"/>
          </p:nvPr>
        </p:nvSpPr>
        <p:spPr>
          <a:xfrm>
            <a:off x="3719251"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4" name="Text Placeholder 18">
            <a:extLst>
              <a:ext uri="{FF2B5EF4-FFF2-40B4-BE49-F238E27FC236}">
                <a16:creationId xmlns:a16="http://schemas.microsoft.com/office/drawing/2014/main" id="{0052C3E7-B5A5-E44C-91BD-16DB655583BE}"/>
              </a:ext>
            </a:extLst>
          </p:cNvPr>
          <p:cNvSpPr>
            <a:spLocks noGrp="1"/>
          </p:cNvSpPr>
          <p:nvPr>
            <p:ph type="body" sz="quarter" idx="31"/>
          </p:nvPr>
        </p:nvSpPr>
        <p:spPr>
          <a:xfrm>
            <a:off x="3719251"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5" name="Picture Placeholder 16">
            <a:extLst>
              <a:ext uri="{FF2B5EF4-FFF2-40B4-BE49-F238E27FC236}">
                <a16:creationId xmlns:a16="http://schemas.microsoft.com/office/drawing/2014/main" id="{D4C618F6-4987-274F-8D08-0934922ACA5A}"/>
              </a:ext>
            </a:extLst>
          </p:cNvPr>
          <p:cNvSpPr>
            <a:spLocks noGrp="1"/>
          </p:cNvSpPr>
          <p:nvPr>
            <p:ph type="pic" sz="quarter" idx="32"/>
          </p:nvPr>
        </p:nvSpPr>
        <p:spPr>
          <a:xfrm>
            <a:off x="6415955" y="4198047"/>
            <a:ext cx="923886" cy="922335"/>
          </a:xfrm>
        </p:spPr>
        <p:txBody>
          <a:bodyPr>
            <a:noAutofit/>
          </a:bodyPr>
          <a:lstStyle/>
          <a:p>
            <a:r>
              <a:rPr lang="en-US"/>
              <a:t>Click icon to add picture</a:t>
            </a:r>
            <a:endParaRPr lang="en-US" dirty="0"/>
          </a:p>
        </p:txBody>
      </p:sp>
      <p:sp>
        <p:nvSpPr>
          <p:cNvPr id="46" name="Text Placeholder 18">
            <a:extLst>
              <a:ext uri="{FF2B5EF4-FFF2-40B4-BE49-F238E27FC236}">
                <a16:creationId xmlns:a16="http://schemas.microsoft.com/office/drawing/2014/main" id="{04553546-0C16-4843-8655-70FFDC038AC2}"/>
              </a:ext>
            </a:extLst>
          </p:cNvPr>
          <p:cNvSpPr>
            <a:spLocks noGrp="1"/>
          </p:cNvSpPr>
          <p:nvPr>
            <p:ph type="body" sz="quarter" idx="33" hasCustomPrompt="1"/>
          </p:nvPr>
        </p:nvSpPr>
        <p:spPr>
          <a:xfrm>
            <a:off x="6415955"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7" name="Text Placeholder 18">
            <a:extLst>
              <a:ext uri="{FF2B5EF4-FFF2-40B4-BE49-F238E27FC236}">
                <a16:creationId xmlns:a16="http://schemas.microsoft.com/office/drawing/2014/main" id="{0F174D17-C816-804A-BED4-E43623C46686}"/>
              </a:ext>
            </a:extLst>
          </p:cNvPr>
          <p:cNvSpPr>
            <a:spLocks noGrp="1"/>
          </p:cNvSpPr>
          <p:nvPr>
            <p:ph type="body" sz="quarter" idx="34"/>
          </p:nvPr>
        </p:nvSpPr>
        <p:spPr>
          <a:xfrm>
            <a:off x="6415955"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8" name="Picture Placeholder 16">
            <a:extLst>
              <a:ext uri="{FF2B5EF4-FFF2-40B4-BE49-F238E27FC236}">
                <a16:creationId xmlns:a16="http://schemas.microsoft.com/office/drawing/2014/main" id="{3A5BCDFF-966C-EE4B-B676-0DC4FE521CDB}"/>
              </a:ext>
            </a:extLst>
          </p:cNvPr>
          <p:cNvSpPr>
            <a:spLocks noGrp="1"/>
          </p:cNvSpPr>
          <p:nvPr>
            <p:ph type="pic" sz="quarter" idx="35"/>
          </p:nvPr>
        </p:nvSpPr>
        <p:spPr>
          <a:xfrm>
            <a:off x="9097162" y="4198047"/>
            <a:ext cx="923886" cy="922335"/>
          </a:xfrm>
        </p:spPr>
        <p:txBody>
          <a:bodyPr>
            <a:noAutofit/>
          </a:bodyPr>
          <a:lstStyle/>
          <a:p>
            <a:r>
              <a:rPr lang="en-US"/>
              <a:t>Click icon to add picture</a:t>
            </a:r>
            <a:endParaRPr lang="en-US" dirty="0"/>
          </a:p>
        </p:txBody>
      </p:sp>
      <p:sp>
        <p:nvSpPr>
          <p:cNvPr id="49" name="Text Placeholder 18">
            <a:extLst>
              <a:ext uri="{FF2B5EF4-FFF2-40B4-BE49-F238E27FC236}">
                <a16:creationId xmlns:a16="http://schemas.microsoft.com/office/drawing/2014/main" id="{3E877DB1-D772-1B4C-8F31-F2C6ACE01CFC}"/>
              </a:ext>
            </a:extLst>
          </p:cNvPr>
          <p:cNvSpPr>
            <a:spLocks noGrp="1"/>
          </p:cNvSpPr>
          <p:nvPr>
            <p:ph type="body" sz="quarter" idx="36" hasCustomPrompt="1"/>
          </p:nvPr>
        </p:nvSpPr>
        <p:spPr>
          <a:xfrm>
            <a:off x="9097162"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50" name="Text Placeholder 18">
            <a:extLst>
              <a:ext uri="{FF2B5EF4-FFF2-40B4-BE49-F238E27FC236}">
                <a16:creationId xmlns:a16="http://schemas.microsoft.com/office/drawing/2014/main" id="{BE7B6561-93FC-9B47-B1F2-95F66BC3A859}"/>
              </a:ext>
            </a:extLst>
          </p:cNvPr>
          <p:cNvSpPr>
            <a:spLocks noGrp="1"/>
          </p:cNvSpPr>
          <p:nvPr>
            <p:ph type="body" sz="quarter" idx="37"/>
          </p:nvPr>
        </p:nvSpPr>
        <p:spPr>
          <a:xfrm>
            <a:off x="9097162"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51" name="Title 1">
            <a:extLst>
              <a:ext uri="{FF2B5EF4-FFF2-40B4-BE49-F238E27FC236}">
                <a16:creationId xmlns:a16="http://schemas.microsoft.com/office/drawing/2014/main" id="{373FEBAB-37BE-6B43-AFCA-653DB9B95900}"/>
              </a:ext>
            </a:extLst>
          </p:cNvPr>
          <p:cNvSpPr>
            <a:spLocks noGrp="1"/>
          </p:cNvSpPr>
          <p:nvPr>
            <p:ph type="ctrTitle"/>
          </p:nvPr>
        </p:nvSpPr>
        <p:spPr>
          <a:xfrm>
            <a:off x="916017" y="1033272"/>
            <a:ext cx="8357616" cy="969264"/>
          </a:xfrm>
        </p:spPr>
        <p:txBody>
          <a:bodyPr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2406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Tw Cen MT" panose="020B0602020104020603" pitchFamily="34" charset="77"/>
              </a:defRPr>
            </a:lvl1pPr>
          </a:lstStyle>
          <a:p>
            <a:fld id="{8BA0ED1B-1813-CA43-9C57-D85969C5BB08}" type="datetime1">
              <a:rPr lang="en-US" smtClean="0"/>
              <a:pPr/>
              <a:t>10/23/2025</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Tw Cen MT" panose="020B0602020104020603" pitchFamily="34" charset="77"/>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Tw Cen MT" panose="020B0602020104020603" pitchFamily="34" charset="77"/>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4" r:id="rId5"/>
    <p:sldLayoutId id="2147483660" r:id="rId6"/>
    <p:sldLayoutId id="2147483661" r:id="rId7"/>
    <p:sldLayoutId id="2147483662" r:id="rId8"/>
    <p:sldLayoutId id="2147483663" r:id="rId9"/>
    <p:sldLayoutId id="2147483664" r:id="rId10"/>
    <p:sldLayoutId id="2147483652" r:id="rId11"/>
    <p:sldLayoutId id="214748366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5257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xStyles>
    <p:titleStyle>
      <a:lvl1pPr algn="ctr" defTabSz="914400" rtl="0" eaLnBrk="1" latinLnBrk="0" hangingPunct="1">
        <a:lnSpc>
          <a:spcPct val="90000"/>
        </a:lnSpc>
        <a:spcBef>
          <a:spcPct val="0"/>
        </a:spcBef>
        <a:buNone/>
        <a:defRPr sz="3200" b="1" kern="1200">
          <a:solidFill>
            <a:srgbClr val="373A36"/>
          </a:solidFill>
          <a:latin typeface="Roboto" pitchFamily="2" charset="0"/>
          <a:ea typeface="Roboto"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373A36"/>
          </a:solidFill>
          <a:latin typeface="Roboto" pitchFamily="2" charset="0"/>
          <a:ea typeface="Roboto"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Roboto" pitchFamily="2" charset="0"/>
          <a:ea typeface="Roboto"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pitchFamily="2" charset="0"/>
          <a:ea typeface="Roboto"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itchFamily="2" charset="0"/>
          <a:ea typeface="Roboto"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hyperlink" Target="https://archive.org/details/gov.law.ca11.17-11589" TargetMode="Externa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hyperlink" Target="https://archive.org/details/gov.law.ca11.17-11589" TargetMode="Externa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hyperlink" Target="https://archive.org/details/gov.law.ca11.17-11589" TargetMode="Externa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hyperlink" Target="https://drml-law.com/" TargetMode="Externa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howmuchisit.org/fire-truck-cost/" TargetMode="External"/><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drml-law.com/" TargetMode="Externa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24127F-EF01-FC36-E2D1-8E1BA7DFD1CD}"/>
              </a:ext>
            </a:extLst>
          </p:cNvPr>
          <p:cNvSpPr/>
          <p:nvPr/>
        </p:nvSpPr>
        <p:spPr>
          <a:xfrm>
            <a:off x="1588" y="-1"/>
            <a:ext cx="12188825" cy="6858001"/>
          </a:xfrm>
          <a:prstGeom prst="rect">
            <a:avLst/>
          </a:prstGeom>
          <a:solidFill>
            <a:srgbClr val="024E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C3B109B3-35BF-CC49-8961-A8E00F6581D8}"/>
              </a:ext>
            </a:extLst>
          </p:cNvPr>
          <p:cNvSpPr txBox="1">
            <a:spLocks/>
          </p:cNvSpPr>
          <p:nvPr/>
        </p:nvSpPr>
        <p:spPr>
          <a:xfrm>
            <a:off x="424313" y="3311236"/>
            <a:ext cx="11325235" cy="2219308"/>
          </a:xfrm>
          <a:prstGeom prst="rect">
            <a:avLst/>
          </a:prstGeom>
        </p:spPr>
        <p:txBody>
          <a:bodyPr lIns="91440" tIns="45720" rIns="91440" bIns="45720" anchor="t"/>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marL="0" marR="0" lvl="0" indent="0" algn="l" defTabSz="1828343"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j-ea"/>
                <a:cs typeface="Calibri"/>
              </a:rPr>
              <a:t>Stanley v. City of Sanford: </a:t>
            </a:r>
          </a:p>
          <a:p>
            <a:pPr marL="0" marR="0" lvl="0" indent="0" algn="l" defTabSz="1828343"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j-ea"/>
                <a:cs typeface="Calibri"/>
              </a:rPr>
              <a:t>The Supreme Court’s Impact on Municipal Liability for Claims of Disability Discrimination in Retirement Benefits</a:t>
            </a:r>
          </a:p>
        </p:txBody>
      </p:sp>
      <p:sp>
        <p:nvSpPr>
          <p:cNvPr id="3" name="Right Triangle 2">
            <a:extLst>
              <a:ext uri="{FF2B5EF4-FFF2-40B4-BE49-F238E27FC236}">
                <a16:creationId xmlns:a16="http://schemas.microsoft.com/office/drawing/2014/main" id="{258DDC10-CF90-498F-E591-B68310CF3F16}"/>
              </a:ext>
            </a:extLst>
          </p:cNvPr>
          <p:cNvSpPr/>
          <p:nvPr/>
        </p:nvSpPr>
        <p:spPr>
          <a:xfrm flipV="1">
            <a:off x="1588" y="-1"/>
            <a:ext cx="8548255" cy="33112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3CE1731-DF73-F13D-7DE0-8E7DBBC8025D}"/>
              </a:ext>
            </a:extLst>
          </p:cNvPr>
          <p:cNvSpPr txBox="1"/>
          <p:nvPr/>
        </p:nvSpPr>
        <p:spPr>
          <a:xfrm>
            <a:off x="468348" y="5824940"/>
            <a:ext cx="861305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Tuesday, October 28</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1:45 </a:t>
            </a:r>
            <a:r>
              <a:rPr lang="en-US" dirty="0">
                <a:solidFill>
                  <a:prstClr val="white"/>
                </a:solidFill>
                <a:latin typeface="Calibri" panose="020F0502020204030204"/>
              </a:rPr>
              <a:t>P</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 </a:t>
            </a:r>
          </a:p>
        </p:txBody>
      </p:sp>
      <p:pic>
        <p:nvPicPr>
          <p:cNvPr id="6" name="Picture 5" descr="A blue and grey logo&#10;&#10;AI-generated content may be incorrect.">
            <a:extLst>
              <a:ext uri="{FF2B5EF4-FFF2-40B4-BE49-F238E27FC236}">
                <a16:creationId xmlns:a16="http://schemas.microsoft.com/office/drawing/2014/main" id="{0AE2CD76-800F-0E68-12F4-A88F01510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93" y="98323"/>
            <a:ext cx="3016469" cy="1809881"/>
          </a:xfrm>
          <a:prstGeom prst="rect">
            <a:avLst/>
          </a:prstGeom>
        </p:spPr>
      </p:pic>
    </p:spTree>
    <p:extLst>
      <p:ext uri="{BB962C8B-B14F-4D97-AF65-F5344CB8AC3E}">
        <p14:creationId xmlns:p14="http://schemas.microsoft.com/office/powerpoint/2010/main" val="191700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E27E2-E7E5-3A8F-E11C-A54F3BA45FA5}"/>
            </a:ext>
          </a:extLst>
        </p:cNvPr>
        <p:cNvGrpSpPr/>
        <p:nvPr/>
      </p:nvGrpSpPr>
      <p:grpSpPr>
        <a:xfrm>
          <a:off x="0" y="0"/>
          <a:ext cx="0" cy="0"/>
          <a:chOff x="0" y="0"/>
          <a:chExt cx="0" cy="0"/>
        </a:xfrm>
      </p:grpSpPr>
      <p:sp>
        <p:nvSpPr>
          <p:cNvPr id="51" name="Title 50">
            <a:extLst>
              <a:ext uri="{FF2B5EF4-FFF2-40B4-BE49-F238E27FC236}">
                <a16:creationId xmlns:a16="http://schemas.microsoft.com/office/drawing/2014/main" id="{7DF40DEB-480B-9D2D-56C2-43DE012E341B}"/>
              </a:ext>
            </a:extLst>
          </p:cNvPr>
          <p:cNvSpPr>
            <a:spLocks noGrp="1"/>
          </p:cNvSpPr>
          <p:nvPr>
            <p:ph type="ctrTitle"/>
          </p:nvPr>
        </p:nvSpPr>
        <p:spPr>
          <a:xfrm>
            <a:off x="693683" y="879635"/>
            <a:ext cx="6192892" cy="1198179"/>
          </a:xfrm>
        </p:spPr>
        <p:txBody>
          <a:bodyPr vert="horz" wrap="square" lIns="228600" tIns="45720" rIns="91440" bIns="45720" rtlCol="0" anchor="ctr">
            <a:normAutofit/>
          </a:bodyPr>
          <a:lstStyle/>
          <a:p>
            <a:r>
              <a:rPr lang="en-US" b="1" kern="1200" cap="all" spc="300" baseline="0" dirty="0">
                <a:effectLst/>
                <a:latin typeface="Bahnschrift" panose="020B0502040204020203" pitchFamily="34" charset="0"/>
                <a:ea typeface="+mj-ea"/>
                <a:cs typeface="+mj-cs"/>
              </a:rPr>
              <a:t>THE TEXT OF THE ADA</a:t>
            </a:r>
            <a:endParaRPr lang="en-US" kern="1200" cap="all" spc="300" baseline="0" dirty="0">
              <a:latin typeface="Bahnschrift" panose="020B0502040204020203" pitchFamily="34" charset="0"/>
              <a:ea typeface="+mj-ea"/>
              <a:cs typeface="+mj-cs"/>
            </a:endParaRPr>
          </a:p>
        </p:txBody>
      </p:sp>
      <p:graphicFrame>
        <p:nvGraphicFramePr>
          <p:cNvPr id="53" name="TextBox 1">
            <a:extLst>
              <a:ext uri="{FF2B5EF4-FFF2-40B4-BE49-F238E27FC236}">
                <a16:creationId xmlns:a16="http://schemas.microsoft.com/office/drawing/2014/main" id="{737BC832-8971-ADF8-40BE-4189C59D09BF}"/>
              </a:ext>
            </a:extLst>
          </p:cNvPr>
          <p:cNvGraphicFramePr/>
          <p:nvPr>
            <p:extLst>
              <p:ext uri="{D42A27DB-BD31-4B8C-83A1-F6EECF244321}">
                <p14:modId xmlns:p14="http://schemas.microsoft.com/office/powerpoint/2010/main" val="3517757343"/>
              </p:ext>
            </p:extLst>
          </p:nvPr>
        </p:nvGraphicFramePr>
        <p:xfrm>
          <a:off x="693683" y="2077814"/>
          <a:ext cx="10745787" cy="4190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7843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21133-409E-C7AC-1FA0-A9A3E2E65841}"/>
            </a:ext>
          </a:extLst>
        </p:cNvPr>
        <p:cNvGrpSpPr/>
        <p:nvPr/>
      </p:nvGrpSpPr>
      <p:grpSpPr>
        <a:xfrm>
          <a:off x="0" y="0"/>
          <a:ext cx="0" cy="0"/>
          <a:chOff x="0" y="0"/>
          <a:chExt cx="0" cy="0"/>
        </a:xfrm>
      </p:grpSpPr>
      <p:sp>
        <p:nvSpPr>
          <p:cNvPr id="57" name="Date Placeholder 1">
            <a:extLst>
              <a:ext uri="{FF2B5EF4-FFF2-40B4-BE49-F238E27FC236}">
                <a16:creationId xmlns:a16="http://schemas.microsoft.com/office/drawing/2014/main" id="{8774835B-2D28-40A1-DB41-DFAC31BEA612}"/>
              </a:ext>
            </a:extLst>
          </p:cNvPr>
          <p:cNvSpPr>
            <a:spLocks noGrp="1"/>
          </p:cNvSpPr>
          <p:nvPr>
            <p:ph type="dt" sz="half" idx="10"/>
          </p:nvPr>
        </p:nvSpPr>
        <p:spPr>
          <a:xfrm>
            <a:off x="381000" y="6356350"/>
            <a:ext cx="1730829" cy="365125"/>
          </a:xfrm>
        </p:spPr>
        <p:txBody>
          <a:bodyPr/>
          <a:lstStyle/>
          <a:p>
            <a:pPr>
              <a:spcAft>
                <a:spcPts val="600"/>
              </a:spcAft>
            </a:pPr>
            <a:fld id="{A4486D74-B37B-F546-968B-4AC3E7616DD3}" type="datetime1">
              <a:rPr lang="en-US" smtClean="0"/>
              <a:pPr>
                <a:spcAft>
                  <a:spcPts val="600"/>
                </a:spcAft>
              </a:pPr>
              <a:t>10/23/2025</a:t>
            </a:fld>
            <a:endParaRPr lang="en-US"/>
          </a:p>
        </p:txBody>
      </p:sp>
      <p:sp>
        <p:nvSpPr>
          <p:cNvPr id="59" name="Footer Placeholder 2">
            <a:extLst>
              <a:ext uri="{FF2B5EF4-FFF2-40B4-BE49-F238E27FC236}">
                <a16:creationId xmlns:a16="http://schemas.microsoft.com/office/drawing/2014/main" id="{AE0E1B00-52F3-2540-EBCA-8C24B2BA23E5}"/>
              </a:ext>
            </a:extLst>
          </p:cNvPr>
          <p:cNvSpPr>
            <a:spLocks noGrp="1"/>
          </p:cNvSpPr>
          <p:nvPr>
            <p:ph type="ftr" sz="quarter" idx="11"/>
          </p:nvPr>
        </p:nvSpPr>
        <p:spPr>
          <a:xfrm>
            <a:off x="4038600" y="6356350"/>
            <a:ext cx="4114800" cy="365125"/>
          </a:xfrm>
        </p:spPr>
        <p:txBody>
          <a:bodyPr/>
          <a:lstStyle/>
          <a:p>
            <a:pPr>
              <a:spcAft>
                <a:spcPts val="600"/>
              </a:spcAft>
            </a:pPr>
            <a:r>
              <a:rPr lang="en-US"/>
              <a:t>PRESENTATION TITLE</a:t>
            </a:r>
          </a:p>
        </p:txBody>
      </p:sp>
      <p:sp>
        <p:nvSpPr>
          <p:cNvPr id="11" name="Slide Number Placeholder 10">
            <a:extLst>
              <a:ext uri="{FF2B5EF4-FFF2-40B4-BE49-F238E27FC236}">
                <a16:creationId xmlns:a16="http://schemas.microsoft.com/office/drawing/2014/main" id="{33A87056-D246-3A05-E489-31E0F0549876}"/>
              </a:ext>
            </a:extLst>
          </p:cNvPr>
          <p:cNvSpPr>
            <a:spLocks noGrp="1"/>
          </p:cNvSpPr>
          <p:nvPr>
            <p:ph type="sldNum" sz="quarter" idx="12"/>
          </p:nvPr>
        </p:nvSpPr>
        <p:spPr>
          <a:xfrm>
            <a:off x="10271342" y="6356350"/>
            <a:ext cx="1539658"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11</a:t>
            </a:fld>
            <a:endParaRPr lang="en-US"/>
          </a:p>
        </p:txBody>
      </p:sp>
      <p:sp>
        <p:nvSpPr>
          <p:cNvPr id="51" name="Title 50">
            <a:extLst>
              <a:ext uri="{FF2B5EF4-FFF2-40B4-BE49-F238E27FC236}">
                <a16:creationId xmlns:a16="http://schemas.microsoft.com/office/drawing/2014/main" id="{690B13F5-54AD-D1B9-EC53-D49BE7F9AB0D}"/>
              </a:ext>
            </a:extLst>
          </p:cNvPr>
          <p:cNvSpPr>
            <a:spLocks noGrp="1"/>
          </p:cNvSpPr>
          <p:nvPr>
            <p:ph type="ctrTitle"/>
          </p:nvPr>
        </p:nvSpPr>
        <p:spPr>
          <a:xfrm>
            <a:off x="693683" y="879635"/>
            <a:ext cx="6192892" cy="1198179"/>
          </a:xfrm>
        </p:spPr>
        <p:txBody>
          <a:bodyPr vert="horz" wrap="square" lIns="228600" tIns="45720" rIns="91440" bIns="45720" rtlCol="0" anchor="ctr">
            <a:normAutofit/>
          </a:bodyPr>
          <a:lstStyle/>
          <a:p>
            <a:r>
              <a:rPr lang="en-US" b="1" kern="1200" cap="all" spc="300" baseline="0">
                <a:effectLst/>
                <a:latin typeface="Bahnschrift" panose="020B0502040204020203" pitchFamily="34" charset="0"/>
                <a:ea typeface="+mj-ea"/>
                <a:cs typeface="+mj-cs"/>
              </a:rPr>
              <a:t>THE MOTION TO DISMISS</a:t>
            </a:r>
            <a:endParaRPr lang="en-US" kern="1200" cap="all" spc="300" baseline="0">
              <a:latin typeface="Bahnschrift" panose="020B0502040204020203" pitchFamily="34" charset="0"/>
              <a:ea typeface="+mj-ea"/>
              <a:cs typeface="+mj-cs"/>
            </a:endParaRPr>
          </a:p>
        </p:txBody>
      </p:sp>
      <p:graphicFrame>
        <p:nvGraphicFramePr>
          <p:cNvPr id="53" name="TextBox 1">
            <a:extLst>
              <a:ext uri="{FF2B5EF4-FFF2-40B4-BE49-F238E27FC236}">
                <a16:creationId xmlns:a16="http://schemas.microsoft.com/office/drawing/2014/main" id="{01E85A4A-EC63-E388-B34E-BC892B60D814}"/>
              </a:ext>
            </a:extLst>
          </p:cNvPr>
          <p:cNvGraphicFramePr/>
          <p:nvPr>
            <p:extLst>
              <p:ext uri="{D42A27DB-BD31-4B8C-83A1-F6EECF244321}">
                <p14:modId xmlns:p14="http://schemas.microsoft.com/office/powerpoint/2010/main" val="60993109"/>
              </p:ext>
            </p:extLst>
          </p:nvPr>
        </p:nvGraphicFramePr>
        <p:xfrm>
          <a:off x="693738" y="2705425"/>
          <a:ext cx="10745787" cy="3273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449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CC57-C2C1-A463-016E-0DEF785BEC89}"/>
            </a:ext>
          </a:extLst>
        </p:cNvPr>
        <p:cNvGrpSpPr/>
        <p:nvPr/>
      </p:nvGrpSpPr>
      <p:grpSpPr>
        <a:xfrm>
          <a:off x="0" y="0"/>
          <a:ext cx="0" cy="0"/>
          <a:chOff x="0" y="0"/>
          <a:chExt cx="0" cy="0"/>
        </a:xfrm>
      </p:grpSpPr>
      <p:sp>
        <p:nvSpPr>
          <p:cNvPr id="51" name="Title 50">
            <a:extLst>
              <a:ext uri="{FF2B5EF4-FFF2-40B4-BE49-F238E27FC236}">
                <a16:creationId xmlns:a16="http://schemas.microsoft.com/office/drawing/2014/main" id="{129CE115-0A0E-9950-65B6-FFC0495D63FB}"/>
              </a:ext>
            </a:extLst>
          </p:cNvPr>
          <p:cNvSpPr>
            <a:spLocks noGrp="1"/>
          </p:cNvSpPr>
          <p:nvPr>
            <p:ph type="ctrTitle"/>
          </p:nvPr>
        </p:nvSpPr>
        <p:spPr>
          <a:xfrm>
            <a:off x="693682" y="879635"/>
            <a:ext cx="7579049" cy="1198179"/>
          </a:xfrm>
        </p:spPr>
        <p:txBody>
          <a:bodyPr vert="horz" wrap="square" lIns="228600" tIns="45720" rIns="91440" bIns="45720" rtlCol="0" anchor="ctr">
            <a:normAutofit/>
          </a:bodyPr>
          <a:lstStyle/>
          <a:p>
            <a:r>
              <a:rPr lang="en-US" b="1" kern="1200" cap="all" spc="300" baseline="0">
                <a:effectLst/>
                <a:latin typeface="Bahnschrift" panose="020B0502040204020203" pitchFamily="34" charset="0"/>
                <a:ea typeface="+mj-ea"/>
                <a:cs typeface="+mj-cs"/>
              </a:rPr>
              <a:t>THE MOTION TO DISMISS</a:t>
            </a:r>
            <a:endParaRPr lang="en-US" kern="1200" cap="all" spc="300" baseline="0">
              <a:latin typeface="Bahnschrift" panose="020B0502040204020203" pitchFamily="34" charset="0"/>
              <a:ea typeface="+mj-ea"/>
              <a:cs typeface="+mj-cs"/>
            </a:endParaRPr>
          </a:p>
        </p:txBody>
      </p:sp>
      <p:graphicFrame>
        <p:nvGraphicFramePr>
          <p:cNvPr id="56" name="TextBox 1">
            <a:extLst>
              <a:ext uri="{FF2B5EF4-FFF2-40B4-BE49-F238E27FC236}">
                <a16:creationId xmlns:a16="http://schemas.microsoft.com/office/drawing/2014/main" id="{D05CB33B-BE10-BEB9-B9C2-ED2B8F640AB4}"/>
              </a:ext>
            </a:extLst>
          </p:cNvPr>
          <p:cNvGraphicFramePr/>
          <p:nvPr>
            <p:extLst>
              <p:ext uri="{D42A27DB-BD31-4B8C-83A1-F6EECF244321}">
                <p14:modId xmlns:p14="http://schemas.microsoft.com/office/powerpoint/2010/main" val="984928400"/>
              </p:ext>
            </p:extLst>
          </p:nvPr>
        </p:nvGraphicFramePr>
        <p:xfrm>
          <a:off x="693683" y="1792450"/>
          <a:ext cx="10745787" cy="4364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639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8CA56-47AB-60AC-89B4-4F33F587915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C659AE-BFE0-3A38-F7E6-E6CB97C34643}"/>
              </a:ext>
            </a:extLst>
          </p:cNvPr>
          <p:cNvSpPr>
            <a:spLocks noGrp="1"/>
          </p:cNvSpPr>
          <p:nvPr>
            <p:ph type="ctrTitle"/>
          </p:nvPr>
        </p:nvSpPr>
        <p:spPr>
          <a:xfrm>
            <a:off x="317314" y="70972"/>
            <a:ext cx="6192892" cy="588918"/>
          </a:xfrm>
        </p:spPr>
        <p:txBody>
          <a:bodyPr/>
          <a:lstStyle/>
          <a:p>
            <a:r>
              <a:rPr lang="en-US" b="1" cap="none" dirty="0">
                <a:latin typeface="Tenorite" panose="020B0604020202020204" pitchFamily="2" charset="0"/>
              </a:rPr>
              <a:t>Federal Court System</a:t>
            </a:r>
            <a:endParaRPr lang="en-US" dirty="0"/>
          </a:p>
        </p:txBody>
      </p:sp>
      <p:pic>
        <p:nvPicPr>
          <p:cNvPr id="10" name="Picture 9" descr="Arrow Pointing Up Vector SVG Icon (4 ...">
            <a:extLst>
              <a:ext uri="{FF2B5EF4-FFF2-40B4-BE49-F238E27FC236}">
                <a16:creationId xmlns:a16="http://schemas.microsoft.com/office/drawing/2014/main" id="{7382F727-E53A-2724-F240-40665C7131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8959" y="2629132"/>
            <a:ext cx="381000" cy="381000"/>
          </a:xfrm>
          <a:prstGeom prst="rect">
            <a:avLst/>
          </a:prstGeom>
          <a:noFill/>
          <a:ln>
            <a:noFill/>
          </a:ln>
        </p:spPr>
      </p:pic>
      <p:pic>
        <p:nvPicPr>
          <p:cNvPr id="12" name="Picture 11" descr="Arrow Pointing Up Vector SVG Icon (4 ...">
            <a:extLst>
              <a:ext uri="{FF2B5EF4-FFF2-40B4-BE49-F238E27FC236}">
                <a16:creationId xmlns:a16="http://schemas.microsoft.com/office/drawing/2014/main" id="{81C12D24-6E5C-43FB-23B1-1811B5FCAA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2669" y="4738756"/>
            <a:ext cx="381000" cy="381000"/>
          </a:xfrm>
          <a:prstGeom prst="rect">
            <a:avLst/>
          </a:prstGeom>
          <a:noFill/>
          <a:ln>
            <a:noFill/>
          </a:ln>
        </p:spPr>
      </p:pic>
      <p:sp>
        <p:nvSpPr>
          <p:cNvPr id="15" name="TextBox 14">
            <a:extLst>
              <a:ext uri="{FF2B5EF4-FFF2-40B4-BE49-F238E27FC236}">
                <a16:creationId xmlns:a16="http://schemas.microsoft.com/office/drawing/2014/main" id="{964B0E47-7532-3754-D778-8F1D07C08E21}"/>
              </a:ext>
            </a:extLst>
          </p:cNvPr>
          <p:cNvSpPr txBox="1"/>
          <p:nvPr/>
        </p:nvSpPr>
        <p:spPr>
          <a:xfrm>
            <a:off x="138324" y="1008359"/>
            <a:ext cx="3060789" cy="523220"/>
          </a:xfrm>
          <a:prstGeom prst="rect">
            <a:avLst/>
          </a:prstGeom>
          <a:noFill/>
        </p:spPr>
        <p:txBody>
          <a:bodyPr wrap="square" rtlCol="0">
            <a:spAutoFit/>
          </a:bodyPr>
          <a:lstStyle/>
          <a:p>
            <a:r>
              <a:rPr lang="en-US" sz="2800" dirty="0"/>
              <a:t>U.S. Supreme Court</a:t>
            </a:r>
          </a:p>
        </p:txBody>
      </p:sp>
      <p:sp>
        <p:nvSpPr>
          <p:cNvPr id="16" name="TextBox 15">
            <a:extLst>
              <a:ext uri="{FF2B5EF4-FFF2-40B4-BE49-F238E27FC236}">
                <a16:creationId xmlns:a16="http://schemas.microsoft.com/office/drawing/2014/main" id="{755A529F-7CDA-E078-A391-A319C5A3CFBA}"/>
              </a:ext>
            </a:extLst>
          </p:cNvPr>
          <p:cNvSpPr txBox="1"/>
          <p:nvPr/>
        </p:nvSpPr>
        <p:spPr>
          <a:xfrm>
            <a:off x="113732" y="3293653"/>
            <a:ext cx="3198811" cy="1261884"/>
          </a:xfrm>
          <a:prstGeom prst="rect">
            <a:avLst/>
          </a:prstGeom>
          <a:noFill/>
        </p:spPr>
        <p:txBody>
          <a:bodyPr wrap="square" rtlCol="0">
            <a:spAutoFit/>
          </a:bodyPr>
          <a:lstStyle/>
          <a:p>
            <a:r>
              <a:rPr lang="en-US" sz="2800" dirty="0"/>
              <a:t>11</a:t>
            </a:r>
            <a:r>
              <a:rPr lang="en-US" sz="2800" baseline="30000" dirty="0"/>
              <a:t>th</a:t>
            </a:r>
            <a:r>
              <a:rPr lang="en-US" sz="2800" dirty="0"/>
              <a:t> Circuit Court of Appeals</a:t>
            </a:r>
          </a:p>
          <a:p>
            <a:r>
              <a:rPr lang="en-US" sz="2000" dirty="0"/>
              <a:t>   </a:t>
            </a:r>
          </a:p>
        </p:txBody>
      </p:sp>
      <p:sp>
        <p:nvSpPr>
          <p:cNvPr id="17" name="TextBox 16">
            <a:extLst>
              <a:ext uri="{FF2B5EF4-FFF2-40B4-BE49-F238E27FC236}">
                <a16:creationId xmlns:a16="http://schemas.microsoft.com/office/drawing/2014/main" id="{E6DF7E14-3444-129C-DD97-043220511A91}"/>
              </a:ext>
            </a:extLst>
          </p:cNvPr>
          <p:cNvSpPr txBox="1"/>
          <p:nvPr/>
        </p:nvSpPr>
        <p:spPr>
          <a:xfrm>
            <a:off x="138324" y="5561507"/>
            <a:ext cx="2976113" cy="1261884"/>
          </a:xfrm>
          <a:prstGeom prst="rect">
            <a:avLst/>
          </a:prstGeom>
          <a:noFill/>
        </p:spPr>
        <p:txBody>
          <a:bodyPr wrap="square" rtlCol="0">
            <a:spAutoFit/>
          </a:bodyPr>
          <a:lstStyle/>
          <a:p>
            <a:r>
              <a:rPr lang="en-US" sz="2800" dirty="0"/>
              <a:t>Middle District of Florida</a:t>
            </a:r>
          </a:p>
          <a:p>
            <a:r>
              <a:rPr lang="en-US" sz="2000" dirty="0"/>
              <a:t> </a:t>
            </a:r>
          </a:p>
        </p:txBody>
      </p:sp>
      <p:pic>
        <p:nvPicPr>
          <p:cNvPr id="2" name="Picture 1" descr="Orlando | Middle District of Florida | United States District Court">
            <a:extLst>
              <a:ext uri="{FF2B5EF4-FFF2-40B4-BE49-F238E27FC236}">
                <a16:creationId xmlns:a16="http://schemas.microsoft.com/office/drawing/2014/main" id="{80072BAB-EFE1-DA8C-F064-554E8A64A3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584" y="5119756"/>
            <a:ext cx="4385383" cy="1714500"/>
          </a:xfrm>
          <a:prstGeom prst="rect">
            <a:avLst/>
          </a:prstGeom>
          <a:noFill/>
          <a:ln>
            <a:noFill/>
          </a:ln>
        </p:spPr>
      </p:pic>
      <p:pic>
        <p:nvPicPr>
          <p:cNvPr id="3" name="Picture 2">
            <a:extLst>
              <a:ext uri="{FF2B5EF4-FFF2-40B4-BE49-F238E27FC236}">
                <a16:creationId xmlns:a16="http://schemas.microsoft.com/office/drawing/2014/main" id="{ED779F2E-1267-84DE-1A24-F3E3405CD504}"/>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bwMode="auto">
          <a:xfrm>
            <a:off x="3603585" y="3024257"/>
            <a:ext cx="4591523" cy="1714500"/>
          </a:xfrm>
          <a:prstGeom prst="rect">
            <a:avLst/>
          </a:prstGeom>
          <a:noFill/>
          <a:ln>
            <a:noFill/>
          </a:ln>
        </p:spPr>
      </p:pic>
      <p:pic>
        <p:nvPicPr>
          <p:cNvPr id="4" name="Picture 3" descr="Justices">
            <a:extLst>
              <a:ext uri="{FF2B5EF4-FFF2-40B4-BE49-F238E27FC236}">
                <a16:creationId xmlns:a16="http://schemas.microsoft.com/office/drawing/2014/main" id="{E69F595C-273E-3D81-B8DD-848B4CB482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5999" y="789273"/>
            <a:ext cx="2874746" cy="1853986"/>
          </a:xfrm>
          <a:prstGeom prst="rect">
            <a:avLst/>
          </a:prstGeom>
          <a:noFill/>
          <a:ln>
            <a:noFill/>
          </a:ln>
        </p:spPr>
      </p:pic>
      <p:sp>
        <p:nvSpPr>
          <p:cNvPr id="7" name="TextBox 6">
            <a:extLst>
              <a:ext uri="{FF2B5EF4-FFF2-40B4-BE49-F238E27FC236}">
                <a16:creationId xmlns:a16="http://schemas.microsoft.com/office/drawing/2014/main" id="{2828ED50-E1F6-EFE3-DF7E-1FA0695FCA9E}"/>
              </a:ext>
            </a:extLst>
          </p:cNvPr>
          <p:cNvSpPr txBox="1"/>
          <p:nvPr/>
        </p:nvSpPr>
        <p:spPr>
          <a:xfrm>
            <a:off x="8643486" y="3503596"/>
            <a:ext cx="3434782" cy="707886"/>
          </a:xfrm>
          <a:prstGeom prst="rect">
            <a:avLst/>
          </a:prstGeom>
          <a:noFill/>
        </p:spPr>
        <p:txBody>
          <a:bodyPr wrap="square" rtlCol="0">
            <a:spAutoFit/>
          </a:bodyPr>
          <a:lstStyle/>
          <a:p>
            <a:r>
              <a:rPr lang="en-US" sz="2000" dirty="0"/>
              <a:t>Intermediate courts of appeal</a:t>
            </a:r>
          </a:p>
          <a:p>
            <a:r>
              <a:rPr lang="en-US" sz="2000" dirty="0"/>
              <a:t>(13 courts)</a:t>
            </a:r>
          </a:p>
        </p:txBody>
      </p:sp>
      <p:sp>
        <p:nvSpPr>
          <p:cNvPr id="9" name="TextBox 8">
            <a:extLst>
              <a:ext uri="{FF2B5EF4-FFF2-40B4-BE49-F238E27FC236}">
                <a16:creationId xmlns:a16="http://schemas.microsoft.com/office/drawing/2014/main" id="{846846E5-9D94-B92F-51F9-F0E83F84FAF4}"/>
              </a:ext>
            </a:extLst>
          </p:cNvPr>
          <p:cNvSpPr txBox="1"/>
          <p:nvPr/>
        </p:nvSpPr>
        <p:spPr>
          <a:xfrm>
            <a:off x="9490509" y="5792340"/>
            <a:ext cx="2088682" cy="461665"/>
          </a:xfrm>
          <a:prstGeom prst="rect">
            <a:avLst/>
          </a:prstGeom>
          <a:noFill/>
        </p:spPr>
        <p:txBody>
          <a:bodyPr wrap="square" rtlCol="0">
            <a:spAutoFit/>
          </a:bodyPr>
          <a:lstStyle/>
          <a:p>
            <a:r>
              <a:rPr lang="en-US" sz="2400" dirty="0"/>
              <a:t>94 trial courts</a:t>
            </a:r>
          </a:p>
        </p:txBody>
      </p:sp>
      <p:pic>
        <p:nvPicPr>
          <p:cNvPr id="11" name="Picture 10" descr="Moore versus United States, the landmark tax case at the Supreme Court |  NYU School of Law">
            <a:extLst>
              <a:ext uri="{FF2B5EF4-FFF2-40B4-BE49-F238E27FC236}">
                <a16:creationId xmlns:a16="http://schemas.microsoft.com/office/drawing/2014/main" id="{70667893-C1A1-9A40-C16C-C454A3D2EB1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5211" y="789273"/>
            <a:ext cx="3060789" cy="1853986"/>
          </a:xfrm>
          <a:prstGeom prst="rect">
            <a:avLst/>
          </a:prstGeom>
          <a:noFill/>
          <a:ln>
            <a:noFill/>
          </a:ln>
        </p:spPr>
      </p:pic>
    </p:spTree>
    <p:extLst>
      <p:ext uri="{BB962C8B-B14F-4D97-AF65-F5344CB8AC3E}">
        <p14:creationId xmlns:p14="http://schemas.microsoft.com/office/powerpoint/2010/main" val="2631162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BEE95-1887-171C-BCB0-D525E297DC62}"/>
            </a:ext>
          </a:extLst>
        </p:cNvPr>
        <p:cNvGrpSpPr/>
        <p:nvPr/>
      </p:nvGrpSpPr>
      <p:grpSpPr>
        <a:xfrm>
          <a:off x="0" y="0"/>
          <a:ext cx="0" cy="0"/>
          <a:chOff x="0" y="0"/>
          <a:chExt cx="0" cy="0"/>
        </a:xfrm>
      </p:grpSpPr>
      <p:sp>
        <p:nvSpPr>
          <p:cNvPr id="51" name="Title 50">
            <a:extLst>
              <a:ext uri="{FF2B5EF4-FFF2-40B4-BE49-F238E27FC236}">
                <a16:creationId xmlns:a16="http://schemas.microsoft.com/office/drawing/2014/main" id="{FA69F3B5-B815-20AB-F89F-E8E48A3EF9F7}"/>
              </a:ext>
            </a:extLst>
          </p:cNvPr>
          <p:cNvSpPr>
            <a:spLocks noGrp="1"/>
          </p:cNvSpPr>
          <p:nvPr>
            <p:ph type="ctrTitle"/>
          </p:nvPr>
        </p:nvSpPr>
        <p:spPr>
          <a:xfrm>
            <a:off x="693683" y="879635"/>
            <a:ext cx="8674604" cy="1198179"/>
          </a:xfrm>
        </p:spPr>
        <p:txBody>
          <a:bodyPr vert="horz" wrap="square" lIns="228600" tIns="45720" rIns="91440" bIns="45720" rtlCol="0" anchor="ctr">
            <a:normAutofit/>
          </a:bodyPr>
          <a:lstStyle/>
          <a:p>
            <a:r>
              <a:rPr lang="en-US" b="1" kern="1200" cap="all" spc="300" baseline="0" dirty="0">
                <a:effectLst/>
                <a:latin typeface="Bahnschrift" panose="020B0502040204020203" pitchFamily="34" charset="0"/>
                <a:ea typeface="+mj-ea"/>
                <a:cs typeface="+mj-cs"/>
              </a:rPr>
              <a:t>Plaintiff’s </a:t>
            </a:r>
            <a:r>
              <a:rPr lang="en-US" b="1" kern="1200" cap="all" spc="300" baseline="0" dirty="0" err="1">
                <a:effectLst/>
                <a:latin typeface="Bahnschrift" panose="020B0502040204020203" pitchFamily="34" charset="0"/>
                <a:ea typeface="+mj-ea"/>
                <a:cs typeface="+mj-cs"/>
              </a:rPr>
              <a:t>aRGUMENT</a:t>
            </a:r>
            <a:r>
              <a:rPr lang="en-US" b="1" kern="1200" cap="all" spc="300" baseline="0" dirty="0">
                <a:effectLst/>
                <a:latin typeface="Bahnschrift" panose="020B0502040204020203" pitchFamily="34" charset="0"/>
                <a:ea typeface="+mj-ea"/>
                <a:cs typeface="+mj-cs"/>
              </a:rPr>
              <a:t>:</a:t>
            </a:r>
            <a:endParaRPr lang="en-US" kern="1200" cap="all" spc="300" baseline="0" dirty="0">
              <a:latin typeface="Bahnschrift" panose="020B0502040204020203" pitchFamily="34" charset="0"/>
              <a:ea typeface="+mj-ea"/>
              <a:cs typeface="+mj-cs"/>
            </a:endParaRPr>
          </a:p>
        </p:txBody>
      </p:sp>
      <p:graphicFrame>
        <p:nvGraphicFramePr>
          <p:cNvPr id="56" name="TextBox 1">
            <a:extLst>
              <a:ext uri="{FF2B5EF4-FFF2-40B4-BE49-F238E27FC236}">
                <a16:creationId xmlns:a16="http://schemas.microsoft.com/office/drawing/2014/main" id="{CEFB2D7D-B2B2-B10B-45BA-878C9ABACA85}"/>
              </a:ext>
            </a:extLst>
          </p:cNvPr>
          <p:cNvGraphicFramePr/>
          <p:nvPr>
            <p:extLst>
              <p:ext uri="{D42A27DB-BD31-4B8C-83A1-F6EECF244321}">
                <p14:modId xmlns:p14="http://schemas.microsoft.com/office/powerpoint/2010/main" val="3317097569"/>
              </p:ext>
            </p:extLst>
          </p:nvPr>
        </p:nvGraphicFramePr>
        <p:xfrm>
          <a:off x="693683" y="1792449"/>
          <a:ext cx="10745787" cy="4013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3588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D310-948A-7572-9E18-771CEB7504FA}"/>
            </a:ext>
          </a:extLst>
        </p:cNvPr>
        <p:cNvGrpSpPr/>
        <p:nvPr/>
      </p:nvGrpSpPr>
      <p:grpSpPr>
        <a:xfrm>
          <a:off x="0" y="0"/>
          <a:ext cx="0" cy="0"/>
          <a:chOff x="0" y="0"/>
          <a:chExt cx="0" cy="0"/>
        </a:xfrm>
      </p:grpSpPr>
      <p:sp>
        <p:nvSpPr>
          <p:cNvPr id="51" name="Title 50">
            <a:extLst>
              <a:ext uri="{FF2B5EF4-FFF2-40B4-BE49-F238E27FC236}">
                <a16:creationId xmlns:a16="http://schemas.microsoft.com/office/drawing/2014/main" id="{1D91CB80-9F59-43EC-41DA-E459EF53269C}"/>
              </a:ext>
            </a:extLst>
          </p:cNvPr>
          <p:cNvSpPr>
            <a:spLocks noGrp="1"/>
          </p:cNvSpPr>
          <p:nvPr>
            <p:ph type="ctrTitle"/>
          </p:nvPr>
        </p:nvSpPr>
        <p:spPr>
          <a:xfrm>
            <a:off x="693683" y="879635"/>
            <a:ext cx="8674604" cy="1198179"/>
          </a:xfrm>
        </p:spPr>
        <p:txBody>
          <a:bodyPr vert="horz" wrap="square" lIns="228600" tIns="45720" rIns="91440" bIns="45720" rtlCol="0" anchor="ctr">
            <a:normAutofit/>
          </a:bodyPr>
          <a:lstStyle/>
          <a:p>
            <a:r>
              <a:rPr lang="en-US" b="1" kern="1200" cap="all" spc="300" baseline="0" dirty="0">
                <a:effectLst/>
                <a:latin typeface="Bahnschrift" panose="020B0502040204020203" pitchFamily="34" charset="0"/>
                <a:ea typeface="+mj-ea"/>
                <a:cs typeface="+mj-cs"/>
              </a:rPr>
              <a:t>REMEMBER:</a:t>
            </a:r>
            <a:endParaRPr lang="en-US" kern="1200" cap="all" spc="300" baseline="0" dirty="0">
              <a:latin typeface="Bahnschrift" panose="020B0502040204020203" pitchFamily="34" charset="0"/>
              <a:ea typeface="+mj-ea"/>
              <a:cs typeface="+mj-cs"/>
            </a:endParaRPr>
          </a:p>
        </p:txBody>
      </p:sp>
      <p:graphicFrame>
        <p:nvGraphicFramePr>
          <p:cNvPr id="56" name="TextBox 1">
            <a:extLst>
              <a:ext uri="{FF2B5EF4-FFF2-40B4-BE49-F238E27FC236}">
                <a16:creationId xmlns:a16="http://schemas.microsoft.com/office/drawing/2014/main" id="{0BBD4C18-96EA-0496-74D8-E130FDC01DF3}"/>
              </a:ext>
            </a:extLst>
          </p:cNvPr>
          <p:cNvGraphicFramePr/>
          <p:nvPr>
            <p:extLst>
              <p:ext uri="{D42A27DB-BD31-4B8C-83A1-F6EECF244321}">
                <p14:modId xmlns:p14="http://schemas.microsoft.com/office/powerpoint/2010/main" val="1718630687"/>
              </p:ext>
            </p:extLst>
          </p:nvPr>
        </p:nvGraphicFramePr>
        <p:xfrm>
          <a:off x="693683" y="1792449"/>
          <a:ext cx="10745787" cy="4013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076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2426-FC6F-3464-6F4F-F17C89DB275B}"/>
            </a:ext>
          </a:extLst>
        </p:cNvPr>
        <p:cNvGrpSpPr/>
        <p:nvPr/>
      </p:nvGrpSpPr>
      <p:grpSpPr>
        <a:xfrm>
          <a:off x="0" y="0"/>
          <a:ext cx="0" cy="0"/>
          <a:chOff x="0" y="0"/>
          <a:chExt cx="0" cy="0"/>
        </a:xfrm>
      </p:grpSpPr>
      <p:sp>
        <p:nvSpPr>
          <p:cNvPr id="51" name="Title 50">
            <a:extLst>
              <a:ext uri="{FF2B5EF4-FFF2-40B4-BE49-F238E27FC236}">
                <a16:creationId xmlns:a16="http://schemas.microsoft.com/office/drawing/2014/main" id="{8ECA2779-421C-476C-6240-80D5D90C3BB9}"/>
              </a:ext>
            </a:extLst>
          </p:cNvPr>
          <p:cNvSpPr>
            <a:spLocks noGrp="1"/>
          </p:cNvSpPr>
          <p:nvPr>
            <p:ph type="ctrTitle"/>
          </p:nvPr>
        </p:nvSpPr>
        <p:spPr>
          <a:xfrm>
            <a:off x="693682" y="879635"/>
            <a:ext cx="7613555" cy="1198179"/>
          </a:xfrm>
        </p:spPr>
        <p:txBody>
          <a:bodyPr vert="horz" wrap="square" lIns="228600" tIns="45720" rIns="91440" bIns="45720" rtlCol="0" anchor="ctr">
            <a:normAutofit/>
          </a:bodyPr>
          <a:lstStyle/>
          <a:p>
            <a:r>
              <a:rPr lang="en-US" sz="3700" b="1" kern="1200" cap="all" spc="300" baseline="0" dirty="0">
                <a:effectLst/>
                <a:latin typeface="Bahnschrift" panose="020B0502040204020203" pitchFamily="34" charset="0"/>
                <a:ea typeface="+mj-ea"/>
                <a:cs typeface="+mj-cs"/>
              </a:rPr>
              <a:t>Plaintiff’s Argument:</a:t>
            </a:r>
            <a:endParaRPr lang="en-US" sz="3700" kern="1200" cap="all" spc="300" baseline="0" dirty="0">
              <a:latin typeface="Bahnschrift" panose="020B0502040204020203" pitchFamily="34" charset="0"/>
              <a:ea typeface="+mj-ea"/>
              <a:cs typeface="+mj-cs"/>
            </a:endParaRPr>
          </a:p>
        </p:txBody>
      </p:sp>
      <p:graphicFrame>
        <p:nvGraphicFramePr>
          <p:cNvPr id="53" name="TextBox 1">
            <a:extLst>
              <a:ext uri="{FF2B5EF4-FFF2-40B4-BE49-F238E27FC236}">
                <a16:creationId xmlns:a16="http://schemas.microsoft.com/office/drawing/2014/main" id="{4E0E6A46-2D21-277E-68FD-808F36D8E2B4}"/>
              </a:ext>
            </a:extLst>
          </p:cNvPr>
          <p:cNvGraphicFramePr/>
          <p:nvPr>
            <p:extLst>
              <p:ext uri="{D42A27DB-BD31-4B8C-83A1-F6EECF244321}">
                <p14:modId xmlns:p14="http://schemas.microsoft.com/office/powerpoint/2010/main" val="2172413416"/>
              </p:ext>
            </p:extLst>
          </p:nvPr>
        </p:nvGraphicFramePr>
        <p:xfrm>
          <a:off x="693738" y="2705425"/>
          <a:ext cx="10745787" cy="3273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2551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C2796-0194-E40C-11E7-A64113A9A9CF}"/>
            </a:ext>
          </a:extLst>
        </p:cNvPr>
        <p:cNvGrpSpPr/>
        <p:nvPr/>
      </p:nvGrpSpPr>
      <p:grpSpPr>
        <a:xfrm>
          <a:off x="0" y="0"/>
          <a:ext cx="0" cy="0"/>
          <a:chOff x="0" y="0"/>
          <a:chExt cx="0" cy="0"/>
        </a:xfrm>
      </p:grpSpPr>
      <p:sp>
        <p:nvSpPr>
          <p:cNvPr id="51" name="Title 50">
            <a:extLst>
              <a:ext uri="{FF2B5EF4-FFF2-40B4-BE49-F238E27FC236}">
                <a16:creationId xmlns:a16="http://schemas.microsoft.com/office/drawing/2014/main" id="{08ACCDEA-B706-84E9-CE48-A54B14ACF2BD}"/>
              </a:ext>
            </a:extLst>
          </p:cNvPr>
          <p:cNvSpPr>
            <a:spLocks noGrp="1"/>
          </p:cNvSpPr>
          <p:nvPr>
            <p:ph type="ctrTitle"/>
          </p:nvPr>
        </p:nvSpPr>
        <p:spPr>
          <a:xfrm>
            <a:off x="693682" y="491707"/>
            <a:ext cx="8648725" cy="1586108"/>
          </a:xfrm>
        </p:spPr>
        <p:txBody>
          <a:bodyPr vert="horz" wrap="square" lIns="228600" tIns="45720" rIns="91440" bIns="45720" rtlCol="0" anchor="ctr">
            <a:normAutofit/>
          </a:bodyPr>
          <a:lstStyle/>
          <a:p>
            <a:r>
              <a:rPr lang="en-US" sz="3700" b="1" kern="1200" cap="all" spc="300" baseline="0" dirty="0">
                <a:effectLst/>
                <a:latin typeface="Bahnschrift" panose="020B0502040204020203" pitchFamily="34" charset="0"/>
                <a:ea typeface="+mj-ea"/>
                <a:cs typeface="+mj-cs"/>
              </a:rPr>
              <a:t>TRIAL COURT DISMISSES </a:t>
            </a:r>
            <a:r>
              <a:rPr lang="en-US" sz="3700" b="1" dirty="0"/>
              <a:t>Plaintiff’s ADA </a:t>
            </a:r>
            <a:r>
              <a:rPr lang="en-US" sz="3700" b="1" kern="1200" cap="all" spc="300" baseline="0" dirty="0">
                <a:effectLst/>
                <a:latin typeface="Bahnschrift" panose="020B0502040204020203" pitchFamily="34" charset="0"/>
                <a:ea typeface="+mj-ea"/>
                <a:cs typeface="+mj-cs"/>
              </a:rPr>
              <a:t>CLAIM</a:t>
            </a:r>
            <a:endParaRPr lang="en-US" sz="3700" kern="1200" cap="all" spc="300" baseline="0" dirty="0">
              <a:latin typeface="Bahnschrift" panose="020B0502040204020203" pitchFamily="34" charset="0"/>
              <a:ea typeface="+mj-ea"/>
              <a:cs typeface="+mj-cs"/>
            </a:endParaRPr>
          </a:p>
        </p:txBody>
      </p:sp>
      <p:graphicFrame>
        <p:nvGraphicFramePr>
          <p:cNvPr id="53" name="TextBox 1">
            <a:extLst>
              <a:ext uri="{FF2B5EF4-FFF2-40B4-BE49-F238E27FC236}">
                <a16:creationId xmlns:a16="http://schemas.microsoft.com/office/drawing/2014/main" id="{23F844B9-DE2D-9019-FC60-E4503A418A85}"/>
              </a:ext>
            </a:extLst>
          </p:cNvPr>
          <p:cNvGraphicFramePr/>
          <p:nvPr>
            <p:extLst>
              <p:ext uri="{D42A27DB-BD31-4B8C-83A1-F6EECF244321}">
                <p14:modId xmlns:p14="http://schemas.microsoft.com/office/powerpoint/2010/main" val="1671364277"/>
              </p:ext>
            </p:extLst>
          </p:nvPr>
        </p:nvGraphicFramePr>
        <p:xfrm>
          <a:off x="693682" y="2403501"/>
          <a:ext cx="10745787" cy="3273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8582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DDB11-622E-6585-5B9B-64478786C93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B7C925-D2F3-E44B-AE4A-D8ED1D8758F3}"/>
              </a:ext>
            </a:extLst>
          </p:cNvPr>
          <p:cNvSpPr>
            <a:spLocks noGrp="1"/>
          </p:cNvSpPr>
          <p:nvPr>
            <p:ph type="ctrTitle"/>
          </p:nvPr>
        </p:nvSpPr>
        <p:spPr>
          <a:xfrm>
            <a:off x="317313" y="70972"/>
            <a:ext cx="7979663" cy="1113790"/>
          </a:xfrm>
        </p:spPr>
        <p:txBody>
          <a:bodyPr/>
          <a:lstStyle/>
          <a:p>
            <a:r>
              <a:rPr lang="en-US" b="1" cap="none" dirty="0">
                <a:latin typeface="Tenorite" panose="020B0604020202020204" pitchFamily="2" charset="0"/>
              </a:rPr>
              <a:t>Appeal to 11</a:t>
            </a:r>
            <a:r>
              <a:rPr lang="en-US" b="1" cap="none" baseline="30000" dirty="0">
                <a:latin typeface="Tenorite" panose="020B0604020202020204" pitchFamily="2" charset="0"/>
              </a:rPr>
              <a:t>th</a:t>
            </a:r>
            <a:r>
              <a:rPr lang="en-US" b="1" cap="none" dirty="0">
                <a:latin typeface="Tenorite" panose="020B0604020202020204" pitchFamily="2" charset="0"/>
              </a:rPr>
              <a:t> Circuit Court of Appeals </a:t>
            </a:r>
            <a:endParaRPr lang="en-US" dirty="0"/>
          </a:p>
        </p:txBody>
      </p:sp>
      <p:pic>
        <p:nvPicPr>
          <p:cNvPr id="12" name="Picture 11" descr="Arrow Pointing Up Vector SVG Icon (4 ...">
            <a:extLst>
              <a:ext uri="{FF2B5EF4-FFF2-40B4-BE49-F238E27FC236}">
                <a16:creationId xmlns:a16="http://schemas.microsoft.com/office/drawing/2014/main" id="{8EC8CC1F-2CB8-2064-41D5-CA554D5E2A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5192" y="3156100"/>
            <a:ext cx="381000" cy="381000"/>
          </a:xfrm>
          <a:prstGeom prst="rect">
            <a:avLst/>
          </a:prstGeom>
          <a:noFill/>
          <a:ln>
            <a:noFill/>
          </a:ln>
        </p:spPr>
      </p:pic>
      <p:sp>
        <p:nvSpPr>
          <p:cNvPr id="15" name="TextBox 14">
            <a:extLst>
              <a:ext uri="{FF2B5EF4-FFF2-40B4-BE49-F238E27FC236}">
                <a16:creationId xmlns:a16="http://schemas.microsoft.com/office/drawing/2014/main" id="{767FC266-1FAF-DEF1-4259-A8BB21AA0204}"/>
              </a:ext>
            </a:extLst>
          </p:cNvPr>
          <p:cNvSpPr txBox="1"/>
          <p:nvPr/>
        </p:nvSpPr>
        <p:spPr>
          <a:xfrm>
            <a:off x="395984" y="1483412"/>
            <a:ext cx="2494897" cy="1384995"/>
          </a:xfrm>
          <a:prstGeom prst="rect">
            <a:avLst/>
          </a:prstGeom>
          <a:noFill/>
        </p:spPr>
        <p:txBody>
          <a:bodyPr wrap="square" rtlCol="0">
            <a:spAutoFit/>
          </a:bodyPr>
          <a:lstStyle/>
          <a:p>
            <a:r>
              <a:rPr lang="en-US" sz="2800" dirty="0"/>
              <a:t>11</a:t>
            </a:r>
            <a:r>
              <a:rPr lang="en-US" sz="2800" baseline="30000" dirty="0"/>
              <a:t>th</a:t>
            </a:r>
            <a:r>
              <a:rPr lang="en-US" sz="2800" dirty="0"/>
              <a:t> Circuit affirms dismissal </a:t>
            </a:r>
          </a:p>
        </p:txBody>
      </p:sp>
      <p:pic>
        <p:nvPicPr>
          <p:cNvPr id="2" name="Picture 1" descr="Orlando | Middle District of Florida | United States District Court">
            <a:extLst>
              <a:ext uri="{FF2B5EF4-FFF2-40B4-BE49-F238E27FC236}">
                <a16:creationId xmlns:a16="http://schemas.microsoft.com/office/drawing/2014/main" id="{6959E10F-EA7B-CE72-6160-F93FEF6C07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5774" y="3835750"/>
            <a:ext cx="4934249" cy="2565947"/>
          </a:xfrm>
          <a:prstGeom prst="rect">
            <a:avLst/>
          </a:prstGeom>
          <a:noFill/>
          <a:ln>
            <a:noFill/>
          </a:ln>
        </p:spPr>
      </p:pic>
      <p:pic>
        <p:nvPicPr>
          <p:cNvPr id="8" name="Picture 7" descr="A large white building with many windows">
            <a:extLst>
              <a:ext uri="{FF2B5EF4-FFF2-40B4-BE49-F238E27FC236}">
                <a16:creationId xmlns:a16="http://schemas.microsoft.com/office/drawing/2014/main" id="{A78907BB-BB8F-1A53-0486-41887CCC94E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676851" y="751029"/>
            <a:ext cx="4620126" cy="2405071"/>
          </a:xfrm>
          <a:prstGeom prst="rect">
            <a:avLst/>
          </a:prstGeom>
        </p:spPr>
      </p:pic>
    </p:spTree>
    <p:extLst>
      <p:ext uri="{BB962C8B-B14F-4D97-AF65-F5344CB8AC3E}">
        <p14:creationId xmlns:p14="http://schemas.microsoft.com/office/powerpoint/2010/main" val="2988285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74B02-D776-6A70-76BA-3EF16DCD30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EAF43B-839A-C118-7B55-5E5FCA5F3A98}"/>
              </a:ext>
            </a:extLst>
          </p:cNvPr>
          <p:cNvSpPr>
            <a:spLocks noGrp="1"/>
          </p:cNvSpPr>
          <p:nvPr>
            <p:ph type="ctrTitle"/>
          </p:nvPr>
        </p:nvSpPr>
        <p:spPr>
          <a:xfrm>
            <a:off x="317313" y="70972"/>
            <a:ext cx="10482959" cy="588918"/>
          </a:xfrm>
        </p:spPr>
        <p:txBody>
          <a:bodyPr/>
          <a:lstStyle/>
          <a:p>
            <a:r>
              <a:rPr lang="en-US" b="1" cap="none" dirty="0">
                <a:latin typeface="Tenorite" panose="020B0604020202020204" pitchFamily="2" charset="0"/>
              </a:rPr>
              <a:t>Plaintiff Petitions the Supreme Court</a:t>
            </a:r>
            <a:endParaRPr lang="en-US" dirty="0"/>
          </a:p>
        </p:txBody>
      </p:sp>
      <p:pic>
        <p:nvPicPr>
          <p:cNvPr id="10" name="Picture 9" descr="Arrow Pointing Up Vector SVG Icon (4 ...">
            <a:extLst>
              <a:ext uri="{FF2B5EF4-FFF2-40B4-BE49-F238E27FC236}">
                <a16:creationId xmlns:a16="http://schemas.microsoft.com/office/drawing/2014/main" id="{437E8045-B8C4-26EE-56ED-8EF48A02A0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7028" y="2643257"/>
            <a:ext cx="381000" cy="381000"/>
          </a:xfrm>
          <a:prstGeom prst="rect">
            <a:avLst/>
          </a:prstGeom>
          <a:noFill/>
          <a:ln>
            <a:noFill/>
          </a:ln>
        </p:spPr>
      </p:pic>
      <p:pic>
        <p:nvPicPr>
          <p:cNvPr id="12" name="Picture 11" descr="Arrow Pointing Up Vector SVG Icon (4 ...">
            <a:extLst>
              <a:ext uri="{FF2B5EF4-FFF2-40B4-BE49-F238E27FC236}">
                <a16:creationId xmlns:a16="http://schemas.microsoft.com/office/drawing/2014/main" id="{25B3D127-01F1-8E2D-550D-2D0D3F7AF7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7028" y="4738756"/>
            <a:ext cx="381000" cy="381000"/>
          </a:xfrm>
          <a:prstGeom prst="rect">
            <a:avLst/>
          </a:prstGeom>
          <a:noFill/>
          <a:ln>
            <a:noFill/>
          </a:ln>
        </p:spPr>
      </p:pic>
      <p:sp>
        <p:nvSpPr>
          <p:cNvPr id="15" name="TextBox 14">
            <a:extLst>
              <a:ext uri="{FF2B5EF4-FFF2-40B4-BE49-F238E27FC236}">
                <a16:creationId xmlns:a16="http://schemas.microsoft.com/office/drawing/2014/main" id="{A7CD03FD-07C2-26BD-1557-19ED6BA3634A}"/>
              </a:ext>
            </a:extLst>
          </p:cNvPr>
          <p:cNvSpPr txBox="1"/>
          <p:nvPr/>
        </p:nvSpPr>
        <p:spPr>
          <a:xfrm>
            <a:off x="317314" y="1485415"/>
            <a:ext cx="3060789" cy="461665"/>
          </a:xfrm>
          <a:prstGeom prst="rect">
            <a:avLst/>
          </a:prstGeom>
          <a:noFill/>
        </p:spPr>
        <p:txBody>
          <a:bodyPr wrap="square" rtlCol="0">
            <a:spAutoFit/>
          </a:bodyPr>
          <a:lstStyle/>
          <a:p>
            <a:r>
              <a:rPr lang="en-US" sz="2400" dirty="0"/>
              <a:t>U.S. Supreme Court</a:t>
            </a:r>
          </a:p>
        </p:txBody>
      </p:sp>
      <p:pic>
        <p:nvPicPr>
          <p:cNvPr id="2" name="Picture 1" descr="Orlando | Middle District of Florida | United States District Court">
            <a:extLst>
              <a:ext uri="{FF2B5EF4-FFF2-40B4-BE49-F238E27FC236}">
                <a16:creationId xmlns:a16="http://schemas.microsoft.com/office/drawing/2014/main" id="{DB112F13-24E6-3D84-986E-11436C97A9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0376" y="5119756"/>
            <a:ext cx="4508454" cy="1714500"/>
          </a:xfrm>
          <a:prstGeom prst="rect">
            <a:avLst/>
          </a:prstGeom>
          <a:noFill/>
          <a:ln>
            <a:noFill/>
          </a:ln>
        </p:spPr>
      </p:pic>
      <p:pic>
        <p:nvPicPr>
          <p:cNvPr id="3" name="Picture 2">
            <a:extLst>
              <a:ext uri="{FF2B5EF4-FFF2-40B4-BE49-F238E27FC236}">
                <a16:creationId xmlns:a16="http://schemas.microsoft.com/office/drawing/2014/main" id="{A9557A90-32BD-950A-B014-3B0FA7216755}"/>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bwMode="auto">
          <a:xfrm>
            <a:off x="4167738" y="3012956"/>
            <a:ext cx="4010103" cy="1714500"/>
          </a:xfrm>
          <a:prstGeom prst="rect">
            <a:avLst/>
          </a:prstGeom>
          <a:noFill/>
          <a:ln>
            <a:noFill/>
          </a:ln>
        </p:spPr>
      </p:pic>
      <p:pic>
        <p:nvPicPr>
          <p:cNvPr id="4" name="Picture 3" descr="Justices">
            <a:extLst>
              <a:ext uri="{FF2B5EF4-FFF2-40B4-BE49-F238E27FC236}">
                <a16:creationId xmlns:a16="http://schemas.microsoft.com/office/drawing/2014/main" id="{D9A0C63A-893C-087A-AEF0-4AA3796880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8412" y="671190"/>
            <a:ext cx="3060789" cy="1960768"/>
          </a:xfrm>
          <a:prstGeom prst="rect">
            <a:avLst/>
          </a:prstGeom>
          <a:noFill/>
          <a:ln>
            <a:noFill/>
          </a:ln>
        </p:spPr>
      </p:pic>
      <p:pic>
        <p:nvPicPr>
          <p:cNvPr id="6" name="Picture 5" descr="Moore versus United States, the landmark tax case at the Supreme Court |  NYU School of Law">
            <a:extLst>
              <a:ext uri="{FF2B5EF4-FFF2-40B4-BE49-F238E27FC236}">
                <a16:creationId xmlns:a16="http://schemas.microsoft.com/office/drawing/2014/main" id="{F015B4CC-689D-831C-0ABE-91C368E3FC5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7623" y="671191"/>
            <a:ext cx="3060789" cy="1974844"/>
          </a:xfrm>
          <a:prstGeom prst="rect">
            <a:avLst/>
          </a:prstGeom>
          <a:noFill/>
          <a:ln>
            <a:noFill/>
          </a:ln>
        </p:spPr>
      </p:pic>
    </p:spTree>
    <p:extLst>
      <p:ext uri="{BB962C8B-B14F-4D97-AF65-F5344CB8AC3E}">
        <p14:creationId xmlns:p14="http://schemas.microsoft.com/office/powerpoint/2010/main" val="404009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lumns outside supreme court building">
            <a:extLst>
              <a:ext uri="{FF2B5EF4-FFF2-40B4-BE49-F238E27FC236}">
                <a16:creationId xmlns:a16="http://schemas.microsoft.com/office/drawing/2014/main" id="{AEC58393-FADE-4230-9BF7-311D876214B4}"/>
              </a:ext>
            </a:extLst>
          </p:cNvPr>
          <p:cNvPicPr>
            <a:picLocks noGrp="1" noChangeAspect="1"/>
          </p:cNvPicPr>
          <p:nvPr>
            <p:ph type="pic" sz="quarter" idx="10"/>
          </p:nvPr>
        </p:nvPicPr>
        <p:blipFill>
          <a:blip r:embed="rId2"/>
          <a:srcRect l="8657" r="8657"/>
          <a:stretch/>
        </p:blipFill>
        <p:spPr>
          <a:xfrm>
            <a:off x="3686175" y="0"/>
            <a:ext cx="8505825" cy="6858000"/>
          </a:xfrm>
        </p:spPr>
      </p:pic>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238347" y="3945065"/>
            <a:ext cx="4445883" cy="1623656"/>
          </a:xfrm>
        </p:spPr>
        <p:txBody>
          <a:bodyPr>
            <a:normAutofit fontScale="32500" lnSpcReduction="20000"/>
          </a:bodyPr>
          <a:lstStyle/>
          <a:p>
            <a:pPr>
              <a:lnSpc>
                <a:spcPct val="100000"/>
              </a:lnSpc>
              <a:spcBef>
                <a:spcPts val="0"/>
              </a:spcBef>
            </a:pPr>
            <a:r>
              <a:rPr lang="en-US" sz="6200" b="1" dirty="0">
                <a:solidFill>
                  <a:schemeClr val="tx1"/>
                </a:solidFill>
                <a:latin typeface="Georgia" panose="02040502050405020303" pitchFamily="18" charset="0"/>
                <a:cs typeface="Calibri Light" panose="020F0302020204030204" pitchFamily="34" charset="0"/>
              </a:rPr>
              <a:t>Jessica C. Conner, B.C.S</a:t>
            </a:r>
            <a:r>
              <a:rPr lang="en-US" sz="6200" dirty="0">
                <a:solidFill>
                  <a:schemeClr val="tx1"/>
                </a:solidFill>
                <a:latin typeface="Georgia" panose="02040502050405020303" pitchFamily="18" charset="0"/>
                <a:cs typeface="Calibri Light" panose="020F0302020204030204" pitchFamily="34" charset="0"/>
              </a:rPr>
              <a:t>.</a:t>
            </a:r>
          </a:p>
          <a:p>
            <a:pPr>
              <a:lnSpc>
                <a:spcPct val="100000"/>
              </a:lnSpc>
              <a:spcBef>
                <a:spcPts val="0"/>
              </a:spcBef>
            </a:pPr>
            <a:r>
              <a:rPr lang="en-US" sz="5500" dirty="0">
                <a:solidFill>
                  <a:schemeClr val="tx1"/>
                </a:solidFill>
                <a:latin typeface="Bookman Old Style" panose="02050604050505020204" pitchFamily="18" charset="0"/>
                <a:cs typeface="Calibri Light" panose="020F0302020204030204" pitchFamily="34" charset="0"/>
              </a:rPr>
              <a:t>Board Certified in Appellate Practice</a:t>
            </a:r>
          </a:p>
          <a:p>
            <a:pPr>
              <a:lnSpc>
                <a:spcPct val="100000"/>
              </a:lnSpc>
              <a:spcBef>
                <a:spcPts val="0"/>
              </a:spcBef>
            </a:pPr>
            <a:endParaRPr lang="en-US" sz="1900" dirty="0">
              <a:solidFill>
                <a:schemeClr val="tx1"/>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900" dirty="0">
              <a:solidFill>
                <a:schemeClr val="tx1"/>
              </a:solidFill>
              <a:latin typeface="Calibri Light" panose="020F0302020204030204" pitchFamily="34" charset="0"/>
              <a:cs typeface="Calibri Light" panose="020F0302020204030204" pitchFamily="34" charset="0"/>
            </a:endParaRPr>
          </a:p>
          <a:p>
            <a:pPr>
              <a:lnSpc>
                <a:spcPct val="100000"/>
              </a:lnSpc>
              <a:spcBef>
                <a:spcPts val="0"/>
              </a:spcBef>
            </a:pPr>
            <a:endParaRPr lang="en-US" sz="1900" dirty="0">
              <a:solidFill>
                <a:schemeClr val="tx1"/>
              </a:solidFill>
              <a:latin typeface="Calibri Light" panose="020F0302020204030204" pitchFamily="34" charset="0"/>
              <a:cs typeface="Calibri Light" panose="020F0302020204030204" pitchFamily="34" charset="0"/>
            </a:endParaRPr>
          </a:p>
          <a:p>
            <a:r>
              <a:rPr lang="en-US" sz="2400" dirty="0">
                <a:solidFill>
                  <a:schemeClr val="bg1"/>
                </a:solidFill>
              </a:rPr>
              <a:t>BENTO, ESQ.</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dirty="0"/>
          </a:p>
        </p:txBody>
      </p:sp>
      <p:pic>
        <p:nvPicPr>
          <p:cNvPr id="4" name="Picture 3" descr="Site Logo">
            <a:hlinkClick r:id="rId3"/>
            <a:extLst>
              <a:ext uri="{FF2B5EF4-FFF2-40B4-BE49-F238E27FC236}">
                <a16:creationId xmlns:a16="http://schemas.microsoft.com/office/drawing/2014/main" id="{D0F8C9EB-9B27-8190-FE91-1499BE056C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347" y="5045822"/>
            <a:ext cx="3680292" cy="711421"/>
          </a:xfrm>
          <a:prstGeom prst="rect">
            <a:avLst/>
          </a:prstGeom>
          <a:noFill/>
          <a:ln>
            <a:noFill/>
          </a:ln>
        </p:spPr>
      </p:pic>
      <p:sp>
        <p:nvSpPr>
          <p:cNvPr id="7" name="TextBox 6">
            <a:extLst>
              <a:ext uri="{FF2B5EF4-FFF2-40B4-BE49-F238E27FC236}">
                <a16:creationId xmlns:a16="http://schemas.microsoft.com/office/drawing/2014/main" id="{9F2C22DB-2219-BED1-797E-94B194662D58}"/>
              </a:ext>
            </a:extLst>
          </p:cNvPr>
          <p:cNvSpPr txBox="1"/>
          <p:nvPr/>
        </p:nvSpPr>
        <p:spPr>
          <a:xfrm>
            <a:off x="470811" y="431237"/>
            <a:ext cx="10950563" cy="1846659"/>
          </a:xfrm>
          <a:prstGeom prst="rect">
            <a:avLst/>
          </a:prstGeom>
          <a:solidFill>
            <a:schemeClr val="tx1"/>
          </a:solidFill>
        </p:spPr>
        <p:txBody>
          <a:bodyPr wrap="square" rtlCol="0">
            <a:spAutoFit/>
          </a:bodyPr>
          <a:lstStyle/>
          <a:p>
            <a:r>
              <a:rPr lang="en-US" sz="4000" i="1" dirty="0">
                <a:solidFill>
                  <a:schemeClr val="bg1"/>
                </a:solidFill>
                <a:highlight>
                  <a:srgbClr val="000000"/>
                </a:highlight>
                <a:latin typeface="Georgia" panose="02040502050405020303" pitchFamily="18" charset="0"/>
              </a:rPr>
              <a:t>Stanley v. City of Sanford</a:t>
            </a:r>
            <a:r>
              <a:rPr lang="en-US" sz="4000" dirty="0">
                <a:solidFill>
                  <a:schemeClr val="bg1"/>
                </a:solidFill>
                <a:highlight>
                  <a:srgbClr val="000000"/>
                </a:highlight>
                <a:latin typeface="Georgia" panose="02040502050405020303" pitchFamily="18" charset="0"/>
              </a:rPr>
              <a:t>:</a:t>
            </a:r>
            <a:r>
              <a:rPr lang="en-US" sz="4000" i="1" dirty="0">
                <a:solidFill>
                  <a:schemeClr val="bg1"/>
                </a:solidFill>
                <a:highlight>
                  <a:srgbClr val="000000"/>
                </a:highlight>
                <a:latin typeface="Georgia" panose="02040502050405020303" pitchFamily="18" charset="0"/>
              </a:rPr>
              <a:t> </a:t>
            </a:r>
          </a:p>
          <a:p>
            <a:r>
              <a:rPr lang="en-US" sz="2800" dirty="0">
                <a:solidFill>
                  <a:schemeClr val="bg1"/>
                </a:solidFill>
                <a:highlight>
                  <a:srgbClr val="000000"/>
                </a:highlight>
                <a:latin typeface="Georgia" panose="02040502050405020303" pitchFamily="18" charset="0"/>
              </a:rPr>
              <a:t>The Supreme Court’s Impact on Municipal Liability for Claims of Disability Discrimination in Retirement </a:t>
            </a:r>
            <a:r>
              <a:rPr lang="en-US" sz="2800" dirty="0" err="1">
                <a:solidFill>
                  <a:schemeClr val="bg1"/>
                </a:solidFill>
                <a:highlight>
                  <a:srgbClr val="000000"/>
                </a:highlight>
                <a:latin typeface="Georgia" panose="02040502050405020303" pitchFamily="18" charset="0"/>
              </a:rPr>
              <a:t>Benefits</a:t>
            </a:r>
            <a:r>
              <a:rPr lang="en-US" sz="2800" dirty="0" err="1">
                <a:highlight>
                  <a:srgbClr val="000000"/>
                </a:highlight>
              </a:rPr>
              <a:t>isrimition</a:t>
            </a:r>
            <a:r>
              <a:rPr lang="en-US" sz="2800" dirty="0">
                <a:highlight>
                  <a:srgbClr val="000000"/>
                </a:highlight>
              </a:rPr>
              <a:t> </a:t>
            </a:r>
            <a:r>
              <a:rPr lang="en-US" dirty="0">
                <a:highlight>
                  <a:srgbClr val="000000"/>
                </a:highlight>
              </a:rPr>
              <a:t>in Retirement Benefits</a:t>
            </a:r>
            <a:endParaRPr lang="en-US" sz="4000" i="1" dirty="0">
              <a:solidFill>
                <a:schemeClr val="bg1"/>
              </a:solidFill>
              <a:highlight>
                <a:srgbClr val="000000"/>
              </a:highlight>
            </a:endParaRPr>
          </a:p>
        </p:txBody>
      </p:sp>
    </p:spTree>
    <p:extLst>
      <p:ext uri="{BB962C8B-B14F-4D97-AF65-F5344CB8AC3E}">
        <p14:creationId xmlns:p14="http://schemas.microsoft.com/office/powerpoint/2010/main" val="225930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A0C5B-A70C-8681-140D-3D756FA6FEB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D425D6-9076-9EDD-D13E-6BDDDA93FF2D}"/>
              </a:ext>
            </a:extLst>
          </p:cNvPr>
          <p:cNvSpPr>
            <a:spLocks noGrp="1"/>
          </p:cNvSpPr>
          <p:nvPr>
            <p:ph type="ctrTitle"/>
          </p:nvPr>
        </p:nvSpPr>
        <p:spPr>
          <a:xfrm>
            <a:off x="317314" y="70972"/>
            <a:ext cx="9094105" cy="588918"/>
          </a:xfrm>
        </p:spPr>
        <p:txBody>
          <a:bodyPr/>
          <a:lstStyle/>
          <a:p>
            <a:r>
              <a:rPr lang="en-US" b="1" cap="none" dirty="0">
                <a:latin typeface="Tenorite" panose="020B0604020202020204" pitchFamily="2" charset="0"/>
              </a:rPr>
              <a:t>Supreme Court Jurisdiction</a:t>
            </a:r>
            <a:endParaRPr lang="en-US" dirty="0"/>
          </a:p>
        </p:txBody>
      </p:sp>
      <p:pic>
        <p:nvPicPr>
          <p:cNvPr id="8" name="Picture 7" descr="Moore versus United States, the landmark tax case at the Supreme Court |  NYU School of Law">
            <a:extLst>
              <a:ext uri="{FF2B5EF4-FFF2-40B4-BE49-F238E27FC236}">
                <a16:creationId xmlns:a16="http://schemas.microsoft.com/office/drawing/2014/main" id="{94ADB2B1-F181-EB8D-BF86-004F96B1C6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378" y="793386"/>
            <a:ext cx="5680986" cy="2786577"/>
          </a:xfrm>
          <a:prstGeom prst="rect">
            <a:avLst/>
          </a:prstGeom>
          <a:noFill/>
          <a:ln>
            <a:noFill/>
          </a:ln>
        </p:spPr>
      </p:pic>
      <p:pic>
        <p:nvPicPr>
          <p:cNvPr id="2" name="Picture 1" descr="Justices">
            <a:extLst>
              <a:ext uri="{FF2B5EF4-FFF2-40B4-BE49-F238E27FC236}">
                <a16:creationId xmlns:a16="http://schemas.microsoft.com/office/drawing/2014/main" id="{9830F82B-AF74-2FA7-5673-D0D2822DD2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364" y="793385"/>
            <a:ext cx="4075482" cy="2786577"/>
          </a:xfrm>
          <a:prstGeom prst="rect">
            <a:avLst/>
          </a:prstGeom>
          <a:noFill/>
          <a:ln>
            <a:noFill/>
          </a:ln>
        </p:spPr>
      </p:pic>
      <p:sp>
        <p:nvSpPr>
          <p:cNvPr id="3" name="TextBox 2">
            <a:extLst>
              <a:ext uri="{FF2B5EF4-FFF2-40B4-BE49-F238E27FC236}">
                <a16:creationId xmlns:a16="http://schemas.microsoft.com/office/drawing/2014/main" id="{D0399566-AB8F-A624-CE57-E4770BEA9353}"/>
              </a:ext>
            </a:extLst>
          </p:cNvPr>
          <p:cNvSpPr txBox="1"/>
          <p:nvPr/>
        </p:nvSpPr>
        <p:spPr>
          <a:xfrm>
            <a:off x="776378" y="3916392"/>
            <a:ext cx="9756468" cy="2862322"/>
          </a:xfrm>
          <a:prstGeom prst="rect">
            <a:avLst/>
          </a:prstGeom>
          <a:noFill/>
        </p:spPr>
        <p:txBody>
          <a:bodyPr wrap="square" rtlCol="0">
            <a:spAutoFit/>
          </a:bodyPr>
          <a:lstStyle/>
          <a:p>
            <a:pPr marL="285750" indent="-285750">
              <a:buFont typeface="Arial" panose="020B0604020202020204" pitchFamily="34" charset="0"/>
              <a:buChar char="•"/>
            </a:pPr>
            <a:r>
              <a:rPr lang="en-US" sz="2400" dirty="0"/>
              <a:t>Discretionary jurisdiction</a:t>
            </a:r>
          </a:p>
          <a:p>
            <a:pPr marL="285750" indent="-285750">
              <a:buFont typeface="Arial" panose="020B0604020202020204" pitchFamily="34" charset="0"/>
              <a:buChar char="•"/>
            </a:pPr>
            <a:r>
              <a:rPr lang="en-US" sz="2400" dirty="0"/>
              <a:t>7,000 – 8,000 petitions per year. </a:t>
            </a:r>
          </a:p>
          <a:p>
            <a:pPr marL="285750" indent="-285750">
              <a:buFont typeface="Arial" panose="020B0604020202020204" pitchFamily="34" charset="0"/>
              <a:buChar char="•"/>
            </a:pPr>
            <a:r>
              <a:rPr lang="en-US" sz="2400" dirty="0"/>
              <a:t>Takes approximately 80 cases.</a:t>
            </a:r>
          </a:p>
          <a:p>
            <a:pPr marL="285750" indent="-285750">
              <a:buFont typeface="Arial" panose="020B0604020202020204" pitchFamily="34" charset="0"/>
              <a:buChar char="•"/>
            </a:pPr>
            <a:r>
              <a:rPr lang="en-US" sz="2400" dirty="0"/>
              <a:t>Only the most important issues:</a:t>
            </a:r>
          </a:p>
          <a:p>
            <a:pPr marL="742950" lvl="1" indent="-285750">
              <a:buFont typeface="Arial" panose="020B0604020202020204" pitchFamily="34" charset="0"/>
              <a:buChar char="•"/>
            </a:pPr>
            <a:r>
              <a:rPr lang="en-US" sz="2400" b="1" dirty="0">
                <a:highlight>
                  <a:srgbClr val="FFFF00"/>
                </a:highlight>
              </a:rPr>
              <a:t>Circuit Split</a:t>
            </a:r>
          </a:p>
          <a:p>
            <a:pPr lvl="2"/>
            <a:r>
              <a:rPr lang="en-US" sz="2400" dirty="0">
                <a:highlight>
                  <a:srgbClr val="FFFF00"/>
                </a:highlight>
              </a:rPr>
              <a:t>(Conflict in the law)</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4" name="Picture 3" descr="Using Disagreement ...">
            <a:extLst>
              <a:ext uri="{FF2B5EF4-FFF2-40B4-BE49-F238E27FC236}">
                <a16:creationId xmlns:a16="http://schemas.microsoft.com/office/drawing/2014/main" id="{03227BD6-AD89-16BA-9198-A97977CF1C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3959" y="3981814"/>
            <a:ext cx="3886200" cy="2082800"/>
          </a:xfrm>
          <a:prstGeom prst="rect">
            <a:avLst/>
          </a:prstGeom>
          <a:noFill/>
          <a:ln>
            <a:noFill/>
          </a:ln>
        </p:spPr>
      </p:pic>
    </p:spTree>
    <p:extLst>
      <p:ext uri="{BB962C8B-B14F-4D97-AF65-F5344CB8AC3E}">
        <p14:creationId xmlns:p14="http://schemas.microsoft.com/office/powerpoint/2010/main" val="1507507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88C95-73F6-56E2-CB66-8F18529B48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82458F-172F-A79F-49FC-CCF1DE88B06D}"/>
              </a:ext>
            </a:extLst>
          </p:cNvPr>
          <p:cNvSpPr>
            <a:spLocks noGrp="1"/>
          </p:cNvSpPr>
          <p:nvPr>
            <p:ph type="ctrTitle"/>
          </p:nvPr>
        </p:nvSpPr>
        <p:spPr>
          <a:xfrm>
            <a:off x="317314" y="70972"/>
            <a:ext cx="9094105" cy="588918"/>
          </a:xfrm>
        </p:spPr>
        <p:txBody>
          <a:bodyPr/>
          <a:lstStyle/>
          <a:p>
            <a:r>
              <a:rPr lang="en-US" b="1" cap="none" dirty="0">
                <a:latin typeface="Tenorite" panose="020B0604020202020204" pitchFamily="2" charset="0"/>
              </a:rPr>
              <a:t>Supreme Court Jurisdiction</a:t>
            </a:r>
            <a:endParaRPr lang="en-US" dirty="0"/>
          </a:p>
        </p:txBody>
      </p:sp>
      <p:pic>
        <p:nvPicPr>
          <p:cNvPr id="8" name="Picture 7" descr="Moore versus United States, the landmark tax case at the Supreme Court |  NYU School of Law">
            <a:extLst>
              <a:ext uri="{FF2B5EF4-FFF2-40B4-BE49-F238E27FC236}">
                <a16:creationId xmlns:a16="http://schemas.microsoft.com/office/drawing/2014/main" id="{1C67F250-B9B6-EAEF-4E91-10FC082FB9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378" y="793386"/>
            <a:ext cx="5680986" cy="2786577"/>
          </a:xfrm>
          <a:prstGeom prst="rect">
            <a:avLst/>
          </a:prstGeom>
          <a:noFill/>
          <a:ln>
            <a:noFill/>
          </a:ln>
        </p:spPr>
      </p:pic>
      <p:pic>
        <p:nvPicPr>
          <p:cNvPr id="2" name="Picture 1" descr="Justices">
            <a:extLst>
              <a:ext uri="{FF2B5EF4-FFF2-40B4-BE49-F238E27FC236}">
                <a16:creationId xmlns:a16="http://schemas.microsoft.com/office/drawing/2014/main" id="{6C62458C-25B2-AB49-B857-4A93FECF6A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364" y="793385"/>
            <a:ext cx="4075482" cy="2786577"/>
          </a:xfrm>
          <a:prstGeom prst="rect">
            <a:avLst/>
          </a:prstGeom>
          <a:noFill/>
          <a:ln>
            <a:noFill/>
          </a:ln>
        </p:spPr>
      </p:pic>
      <p:sp>
        <p:nvSpPr>
          <p:cNvPr id="3" name="TextBox 2">
            <a:extLst>
              <a:ext uri="{FF2B5EF4-FFF2-40B4-BE49-F238E27FC236}">
                <a16:creationId xmlns:a16="http://schemas.microsoft.com/office/drawing/2014/main" id="{D4F87D74-4C59-0E9A-E598-A72B68AF95E4}"/>
              </a:ext>
            </a:extLst>
          </p:cNvPr>
          <p:cNvSpPr txBox="1"/>
          <p:nvPr/>
        </p:nvSpPr>
        <p:spPr>
          <a:xfrm>
            <a:off x="776378" y="3916392"/>
            <a:ext cx="8591909" cy="646331"/>
          </a:xfrm>
          <a:prstGeom prst="rect">
            <a:avLst/>
          </a:prstGeom>
          <a:noFill/>
        </p:spPr>
        <p:txBody>
          <a:bodyPr wrap="square" rtlCol="0">
            <a:spAutoFit/>
          </a:bodyPr>
          <a:lstStyle/>
          <a:p>
            <a:pPr lvl="1"/>
            <a:endParaRPr lang="en-US" dirty="0"/>
          </a:p>
          <a:p>
            <a:pPr marL="742950" lvl="1"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1F7ED304-9DA5-F1B9-2CBE-F5E034C694CF}"/>
              </a:ext>
            </a:extLst>
          </p:cNvPr>
          <p:cNvSpPr txBox="1"/>
          <p:nvPr/>
        </p:nvSpPr>
        <p:spPr>
          <a:xfrm>
            <a:off x="1315760" y="3895627"/>
            <a:ext cx="8816196" cy="1015663"/>
          </a:xfrm>
          <a:prstGeom prst="rect">
            <a:avLst/>
          </a:prstGeom>
          <a:noFill/>
        </p:spPr>
        <p:txBody>
          <a:bodyPr wrap="square" rtlCol="0">
            <a:spAutoFit/>
          </a:bodyPr>
          <a:lstStyle/>
          <a:p>
            <a:pPr algn="ctr"/>
            <a:r>
              <a:rPr lang="en-US" sz="2000" b="1" dirty="0"/>
              <a:t>ISSUE: Can plaintiffs sue for Post-Employment Discrimination under the ADA? </a:t>
            </a:r>
          </a:p>
          <a:p>
            <a:pPr algn="ctr"/>
            <a:r>
              <a:rPr lang="en-US" sz="2000" b="1" dirty="0">
                <a:highlight>
                  <a:srgbClr val="FFFF00"/>
                </a:highlight>
              </a:rPr>
              <a:t>CIRCUIT SPLIT:</a:t>
            </a:r>
          </a:p>
          <a:p>
            <a:pPr algn="ctr"/>
            <a:endParaRPr lang="en-US" sz="2000" b="1" dirty="0"/>
          </a:p>
        </p:txBody>
      </p:sp>
      <p:graphicFrame>
        <p:nvGraphicFramePr>
          <p:cNvPr id="7" name="Table 6">
            <a:extLst>
              <a:ext uri="{FF2B5EF4-FFF2-40B4-BE49-F238E27FC236}">
                <a16:creationId xmlns:a16="http://schemas.microsoft.com/office/drawing/2014/main" id="{D9778C96-7C2C-4C88-9FBC-C6B3D86E0C2C}"/>
              </a:ext>
            </a:extLst>
          </p:cNvPr>
          <p:cNvGraphicFramePr>
            <a:graphicFrameLocks noGrp="1"/>
          </p:cNvGraphicFramePr>
          <p:nvPr>
            <p:extLst>
              <p:ext uri="{D42A27DB-BD31-4B8C-83A1-F6EECF244321}">
                <p14:modId xmlns:p14="http://schemas.microsoft.com/office/powerpoint/2010/main" val="2698144794"/>
              </p:ext>
            </p:extLst>
          </p:nvPr>
        </p:nvGraphicFramePr>
        <p:xfrm>
          <a:off x="1031327" y="4780056"/>
          <a:ext cx="10511315" cy="1603459"/>
        </p:xfrm>
        <a:graphic>
          <a:graphicData uri="http://schemas.openxmlformats.org/drawingml/2006/table">
            <a:tbl>
              <a:tblPr firstRow="1" bandRow="1">
                <a:tableStyleId>{5C22544A-7EE6-4342-B048-85BDC9FD1C3A}</a:tableStyleId>
              </a:tblPr>
              <a:tblGrid>
                <a:gridCol w="5846551">
                  <a:extLst>
                    <a:ext uri="{9D8B030D-6E8A-4147-A177-3AD203B41FA5}">
                      <a16:colId xmlns:a16="http://schemas.microsoft.com/office/drawing/2014/main" val="2588321579"/>
                    </a:ext>
                  </a:extLst>
                </a:gridCol>
                <a:gridCol w="4664764">
                  <a:extLst>
                    <a:ext uri="{9D8B030D-6E8A-4147-A177-3AD203B41FA5}">
                      <a16:colId xmlns:a16="http://schemas.microsoft.com/office/drawing/2014/main" val="2392934665"/>
                    </a:ext>
                  </a:extLst>
                </a:gridCol>
              </a:tblGrid>
              <a:tr h="780499">
                <a:tc>
                  <a:txBody>
                    <a:bodyPr/>
                    <a:lstStyle/>
                    <a:p>
                      <a:r>
                        <a:rPr lang="en-US" sz="2400" dirty="0">
                          <a:solidFill>
                            <a:schemeClr val="bg1"/>
                          </a:solidFill>
                        </a:rPr>
                        <a:t>6th, 7th, 9th &amp; 11th Circuits</a:t>
                      </a:r>
                    </a:p>
                    <a:p>
                      <a:endParaRPr lang="en-US" sz="2400" dirty="0">
                        <a:solidFill>
                          <a:schemeClr val="bg1"/>
                        </a:solidFill>
                      </a:endParaRPr>
                    </a:p>
                  </a:txBody>
                  <a:tcPr/>
                </a:tc>
                <a:tc>
                  <a:txBody>
                    <a:bodyPr/>
                    <a:lstStyle/>
                    <a:p>
                      <a:r>
                        <a:rPr lang="en-US" sz="2400" dirty="0"/>
                        <a:t>2nd &amp; 3rd Circuits</a:t>
                      </a:r>
                    </a:p>
                  </a:txBody>
                  <a:tcPr/>
                </a:tc>
                <a:extLst>
                  <a:ext uri="{0D108BD9-81ED-4DB2-BD59-A6C34878D82A}">
                    <a16:rowId xmlns:a16="http://schemas.microsoft.com/office/drawing/2014/main" val="2345182771"/>
                  </a:ext>
                </a:extLst>
              </a:tr>
              <a:tr h="780499">
                <a:tc>
                  <a:txBody>
                    <a:bodyPr/>
                    <a:lstStyle/>
                    <a:p>
                      <a:r>
                        <a:rPr lang="en-US" sz="2400" dirty="0">
                          <a:solidFill>
                            <a:schemeClr val="bg1"/>
                          </a:solidFill>
                          <a:highlight>
                            <a:srgbClr val="FF0000"/>
                          </a:highlight>
                        </a:rPr>
                        <a:t>No</a:t>
                      </a:r>
                    </a:p>
                  </a:txBody>
                  <a:tcPr/>
                </a:tc>
                <a:tc>
                  <a:txBody>
                    <a:bodyPr/>
                    <a:lstStyle/>
                    <a:p>
                      <a:r>
                        <a:rPr lang="en-US" sz="2400" dirty="0">
                          <a:highlight>
                            <a:srgbClr val="00FF00"/>
                          </a:highlight>
                        </a:rPr>
                        <a:t>Yes</a:t>
                      </a:r>
                    </a:p>
                  </a:txBody>
                  <a:tcPr/>
                </a:tc>
                <a:extLst>
                  <a:ext uri="{0D108BD9-81ED-4DB2-BD59-A6C34878D82A}">
                    <a16:rowId xmlns:a16="http://schemas.microsoft.com/office/drawing/2014/main" val="195266254"/>
                  </a:ext>
                </a:extLst>
              </a:tr>
            </a:tbl>
          </a:graphicData>
        </a:graphic>
      </p:graphicFrame>
      <p:sp>
        <p:nvSpPr>
          <p:cNvPr id="9" name="AutoShape 2" descr="Image result for image of a tear in an object">
            <a:extLst>
              <a:ext uri="{FF2B5EF4-FFF2-40B4-BE49-F238E27FC236}">
                <a16:creationId xmlns:a16="http://schemas.microsoft.com/office/drawing/2014/main" id="{EF8EFDC1-F077-1A95-DE89-C94115C6353F}"/>
              </a:ext>
            </a:extLst>
          </p:cNvPr>
          <p:cNvSpPr>
            <a:spLocks noChangeAspect="1" noChangeArrowheads="1"/>
          </p:cNvSpPr>
          <p:nvPr/>
        </p:nvSpPr>
        <p:spPr bwMode="auto">
          <a:xfrm>
            <a:off x="5943599" y="3276599"/>
            <a:ext cx="733245" cy="8985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s tearing apart document paper Royalty Free Vector Image">
            <a:extLst>
              <a:ext uri="{FF2B5EF4-FFF2-40B4-BE49-F238E27FC236}">
                <a16:creationId xmlns:a16="http://schemas.microsoft.com/office/drawing/2014/main" id="{3658E219-825B-541E-A59E-022B76165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1966" y="4780056"/>
            <a:ext cx="1742535" cy="166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9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83E77-C857-9FFC-C537-A8D1DE4E1F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F1D647-C33E-974C-0F9F-F826722B388D}"/>
              </a:ext>
            </a:extLst>
          </p:cNvPr>
          <p:cNvSpPr>
            <a:spLocks noGrp="1"/>
          </p:cNvSpPr>
          <p:nvPr>
            <p:ph type="ctrTitle"/>
          </p:nvPr>
        </p:nvSpPr>
        <p:spPr>
          <a:xfrm>
            <a:off x="365760" y="492213"/>
            <a:ext cx="6824311" cy="655867"/>
          </a:xfrm>
        </p:spPr>
        <p:txBody>
          <a:bodyPr wrap="square" anchor="ctr">
            <a:normAutofit/>
          </a:bodyPr>
          <a:lstStyle/>
          <a:p>
            <a:r>
              <a:rPr lang="en-US" b="1" cap="none" dirty="0"/>
              <a:t>Oral Argument: 1/13/25</a:t>
            </a:r>
            <a:endParaRPr lang="en-US" dirty="0"/>
          </a:p>
        </p:txBody>
      </p:sp>
      <p:pic>
        <p:nvPicPr>
          <p:cNvPr id="6" name="Picture 5" descr="A group of people posing for a photo&#10;&#10;AI-generated content may be incorrect.">
            <a:extLst>
              <a:ext uri="{FF2B5EF4-FFF2-40B4-BE49-F238E27FC236}">
                <a16:creationId xmlns:a16="http://schemas.microsoft.com/office/drawing/2014/main" id="{3E485EF6-6D6D-462F-98B2-BF0E189E7698}"/>
              </a:ext>
            </a:extLst>
          </p:cNvPr>
          <p:cNvPicPr>
            <a:picLocks noChangeAspect="1"/>
          </p:cNvPicPr>
          <p:nvPr/>
        </p:nvPicPr>
        <p:blipFill>
          <a:blip r:embed="rId2"/>
          <a:stretch>
            <a:fillRect/>
          </a:stretch>
        </p:blipFill>
        <p:spPr>
          <a:xfrm>
            <a:off x="7642458" y="136525"/>
            <a:ext cx="4369870" cy="6584950"/>
          </a:xfrm>
          <a:prstGeom prst="rect">
            <a:avLst/>
          </a:prstGeom>
        </p:spPr>
      </p:pic>
      <p:pic>
        <p:nvPicPr>
          <p:cNvPr id="7" name="Picture 6" descr="Inside the Supreme Court Photos - Business Insider">
            <a:extLst>
              <a:ext uri="{FF2B5EF4-FFF2-40B4-BE49-F238E27FC236}">
                <a16:creationId xmlns:a16="http://schemas.microsoft.com/office/drawing/2014/main" id="{7883E428-758F-83ED-C32E-8AA248EAB7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882" y="1289785"/>
            <a:ext cx="7180446" cy="5313146"/>
          </a:xfrm>
          <a:prstGeom prst="rect">
            <a:avLst/>
          </a:prstGeom>
          <a:noFill/>
          <a:ln>
            <a:noFill/>
          </a:ln>
        </p:spPr>
      </p:pic>
    </p:spTree>
    <p:extLst>
      <p:ext uri="{BB962C8B-B14F-4D97-AF65-F5344CB8AC3E}">
        <p14:creationId xmlns:p14="http://schemas.microsoft.com/office/powerpoint/2010/main" val="1459005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E8D53-108C-456A-FBB7-8D588F6BA5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AB4511-C1A4-8166-6B22-7CEF522E0D20}"/>
              </a:ext>
            </a:extLst>
          </p:cNvPr>
          <p:cNvSpPr>
            <a:spLocks noGrp="1"/>
          </p:cNvSpPr>
          <p:nvPr>
            <p:ph type="ctrTitle"/>
          </p:nvPr>
        </p:nvSpPr>
        <p:spPr>
          <a:xfrm>
            <a:off x="365760" y="492213"/>
            <a:ext cx="6824311" cy="655867"/>
          </a:xfrm>
        </p:spPr>
        <p:txBody>
          <a:bodyPr wrap="square" anchor="ctr">
            <a:normAutofit/>
          </a:bodyPr>
          <a:lstStyle/>
          <a:p>
            <a:r>
              <a:rPr lang="en-US" b="1" cap="none" dirty="0"/>
              <a:t>Oral Argument: 1/13/25</a:t>
            </a:r>
            <a:endParaRPr lang="en-US" dirty="0"/>
          </a:p>
        </p:txBody>
      </p:sp>
      <p:pic>
        <p:nvPicPr>
          <p:cNvPr id="2052" name="Picture 4" descr="What conservative justices said — and didn't say — about Roe at their ...">
            <a:extLst>
              <a:ext uri="{FF2B5EF4-FFF2-40B4-BE49-F238E27FC236}">
                <a16:creationId xmlns:a16="http://schemas.microsoft.com/office/drawing/2014/main" id="{37070FB3-15F5-9CBD-B8E1-0F217DE20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538" y="1525971"/>
            <a:ext cx="5494283" cy="46856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beral justices raise alarm about Supreme Court's weakening of federal ...">
            <a:extLst>
              <a:ext uri="{FF2B5EF4-FFF2-40B4-BE49-F238E27FC236}">
                <a16:creationId xmlns:a16="http://schemas.microsoft.com/office/drawing/2014/main" id="{0B48435A-D101-93B1-3491-4B6BF6DB1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158" y="2133600"/>
            <a:ext cx="4372304" cy="3258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5EE9E4-642E-E5AD-77A3-2BA68245F9DC}"/>
              </a:ext>
            </a:extLst>
          </p:cNvPr>
          <p:cNvSpPr txBox="1"/>
          <p:nvPr/>
        </p:nvSpPr>
        <p:spPr>
          <a:xfrm>
            <a:off x="7360963" y="492213"/>
            <a:ext cx="390349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9 Justices</a:t>
            </a:r>
          </a:p>
          <a:p>
            <a:pPr marL="285750" indent="-285750">
              <a:buFont typeface="Arial" panose="020B0604020202020204" pitchFamily="34" charset="0"/>
              <a:buChar char="•"/>
            </a:pPr>
            <a:r>
              <a:rPr lang="en-US" sz="2400" dirty="0"/>
              <a:t>Must convince 5 to win</a:t>
            </a:r>
          </a:p>
        </p:txBody>
      </p:sp>
    </p:spTree>
    <p:extLst>
      <p:ext uri="{BB962C8B-B14F-4D97-AF65-F5344CB8AC3E}">
        <p14:creationId xmlns:p14="http://schemas.microsoft.com/office/powerpoint/2010/main" val="56600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1FA42-F520-ECAF-B732-8B3B38CB46D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973B136-E0AD-4C15-92A7-AD294767B4EB}"/>
              </a:ext>
            </a:extLst>
          </p:cNvPr>
          <p:cNvSpPr>
            <a:spLocks noGrp="1"/>
          </p:cNvSpPr>
          <p:nvPr>
            <p:ph type="ctrTitle"/>
          </p:nvPr>
        </p:nvSpPr>
        <p:spPr>
          <a:xfrm>
            <a:off x="365760" y="231229"/>
            <a:ext cx="10501937" cy="835571"/>
          </a:xfrm>
        </p:spPr>
        <p:txBody>
          <a:bodyPr wrap="square" anchor="ctr">
            <a:normAutofit/>
          </a:bodyPr>
          <a:lstStyle/>
          <a:p>
            <a:r>
              <a:rPr lang="en-US" b="1" cap="none" dirty="0"/>
              <a:t>6/19/25 Opinion: 7-2 for the City</a:t>
            </a:r>
            <a:endParaRPr lang="en-US" dirty="0"/>
          </a:p>
        </p:txBody>
      </p:sp>
      <p:pic>
        <p:nvPicPr>
          <p:cNvPr id="2052" name="Picture 4" descr="What conservative justices said — and didn't say — about Roe at their ...">
            <a:extLst>
              <a:ext uri="{FF2B5EF4-FFF2-40B4-BE49-F238E27FC236}">
                <a16:creationId xmlns:a16="http://schemas.microsoft.com/office/drawing/2014/main" id="{EDFACD6B-6442-7B3C-3E10-1B261F6C9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62" y="1525971"/>
            <a:ext cx="5494283" cy="46856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Justice Kagan says Supreme Court ethics code would be a good thing">
            <a:extLst>
              <a:ext uri="{FF2B5EF4-FFF2-40B4-BE49-F238E27FC236}">
                <a16:creationId xmlns:a16="http://schemas.microsoft.com/office/drawing/2014/main" id="{A8EA7084-F931-3AA1-9E0B-A381D629D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726" y="2754041"/>
            <a:ext cx="2322434" cy="20719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COTUS Justice Says Court Favors ‘Moneyed Interests’ in Blistering ...">
            <a:extLst>
              <a:ext uri="{FF2B5EF4-FFF2-40B4-BE49-F238E27FC236}">
                <a16:creationId xmlns:a16="http://schemas.microsoft.com/office/drawing/2014/main" id="{C3F64BED-5718-3DEB-8256-41A79904E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704" y="2039162"/>
            <a:ext cx="3718034" cy="3501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A46F0D-57BA-43C7-0540-2E6A49112B07}"/>
              </a:ext>
            </a:extLst>
          </p:cNvPr>
          <p:cNvSpPr txBox="1"/>
          <p:nvPr/>
        </p:nvSpPr>
        <p:spPr>
          <a:xfrm>
            <a:off x="3585961" y="6328576"/>
            <a:ext cx="3034862" cy="369332"/>
          </a:xfrm>
          <a:prstGeom prst="rect">
            <a:avLst/>
          </a:prstGeom>
          <a:noFill/>
        </p:spPr>
        <p:txBody>
          <a:bodyPr wrap="square" rtlCol="0">
            <a:spAutoFit/>
          </a:bodyPr>
          <a:lstStyle/>
          <a:p>
            <a:r>
              <a:rPr lang="en-US" dirty="0"/>
              <a:t>Majority in favor of City</a:t>
            </a:r>
          </a:p>
        </p:txBody>
      </p:sp>
      <p:sp>
        <p:nvSpPr>
          <p:cNvPr id="3" name="TextBox 2">
            <a:extLst>
              <a:ext uri="{FF2B5EF4-FFF2-40B4-BE49-F238E27FC236}">
                <a16:creationId xmlns:a16="http://schemas.microsoft.com/office/drawing/2014/main" id="{36A3CC6D-8BC2-F75C-72C8-6835256E93E6}"/>
              </a:ext>
            </a:extLst>
          </p:cNvPr>
          <p:cNvSpPr txBox="1"/>
          <p:nvPr/>
        </p:nvSpPr>
        <p:spPr>
          <a:xfrm>
            <a:off x="8757920" y="6026948"/>
            <a:ext cx="3147672" cy="369332"/>
          </a:xfrm>
          <a:prstGeom prst="rect">
            <a:avLst/>
          </a:prstGeom>
          <a:noFill/>
        </p:spPr>
        <p:txBody>
          <a:bodyPr wrap="square" rtlCol="0">
            <a:spAutoFit/>
          </a:bodyPr>
          <a:lstStyle/>
          <a:p>
            <a:r>
              <a:rPr lang="en-US" dirty="0"/>
              <a:t>Dissent in favor of Stanley</a:t>
            </a:r>
          </a:p>
        </p:txBody>
      </p:sp>
    </p:spTree>
    <p:extLst>
      <p:ext uri="{BB962C8B-B14F-4D97-AF65-F5344CB8AC3E}">
        <p14:creationId xmlns:p14="http://schemas.microsoft.com/office/powerpoint/2010/main" val="3426002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098F8-FAAA-FEC9-C257-752244BB58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DF31FF-6A0A-C05D-C4D9-0173725CA167}"/>
              </a:ext>
            </a:extLst>
          </p:cNvPr>
          <p:cNvSpPr>
            <a:spLocks noGrp="1"/>
          </p:cNvSpPr>
          <p:nvPr>
            <p:ph type="ctrTitle"/>
          </p:nvPr>
        </p:nvSpPr>
        <p:spPr>
          <a:xfrm>
            <a:off x="317314" y="264522"/>
            <a:ext cx="6192892" cy="588918"/>
          </a:xfrm>
        </p:spPr>
        <p:txBody>
          <a:bodyPr/>
          <a:lstStyle/>
          <a:p>
            <a:r>
              <a:rPr lang="en-US" b="1" cap="none" dirty="0">
                <a:latin typeface="Tenorite" panose="020B0604020202020204" pitchFamily="2" charset="0"/>
              </a:rPr>
              <a:t>6/19/25 Opinion</a:t>
            </a:r>
            <a:endParaRPr lang="en-US" dirty="0"/>
          </a:p>
        </p:txBody>
      </p:sp>
      <p:sp>
        <p:nvSpPr>
          <p:cNvPr id="4" name="TextBox 3">
            <a:extLst>
              <a:ext uri="{FF2B5EF4-FFF2-40B4-BE49-F238E27FC236}">
                <a16:creationId xmlns:a16="http://schemas.microsoft.com/office/drawing/2014/main" id="{897EBC68-FED4-31FE-601A-5A1962699AB5}"/>
              </a:ext>
            </a:extLst>
          </p:cNvPr>
          <p:cNvSpPr txBox="1"/>
          <p:nvPr/>
        </p:nvSpPr>
        <p:spPr>
          <a:xfrm>
            <a:off x="7122694" y="558981"/>
            <a:ext cx="5069305" cy="1231106"/>
          </a:xfrm>
          <a:prstGeom prst="rect">
            <a:avLst/>
          </a:prstGeom>
          <a:noFill/>
        </p:spPr>
        <p:txBody>
          <a:bodyPr wrap="square" rtlCol="0">
            <a:spAutoFit/>
          </a:bodyPr>
          <a:lstStyle/>
          <a:p>
            <a:pPr algn="just"/>
            <a:r>
              <a:rPr lang="en-US" sz="2800" dirty="0"/>
              <a:t>Justice Gorsuch writing for the majority held: </a:t>
            </a:r>
          </a:p>
          <a:p>
            <a:endParaRPr lang="en-US" dirty="0"/>
          </a:p>
        </p:txBody>
      </p:sp>
      <p:sp>
        <p:nvSpPr>
          <p:cNvPr id="6" name="TextBox 5">
            <a:extLst>
              <a:ext uri="{FF2B5EF4-FFF2-40B4-BE49-F238E27FC236}">
                <a16:creationId xmlns:a16="http://schemas.microsoft.com/office/drawing/2014/main" id="{2151D2F1-97FC-BB29-5105-713D7E271F6C}"/>
              </a:ext>
            </a:extLst>
          </p:cNvPr>
          <p:cNvSpPr txBox="1"/>
          <p:nvPr/>
        </p:nvSpPr>
        <p:spPr>
          <a:xfrm>
            <a:off x="6736080" y="1732547"/>
            <a:ext cx="5199245" cy="2308324"/>
          </a:xfrm>
          <a:prstGeom prst="rect">
            <a:avLst/>
          </a:prstGeom>
          <a:noFill/>
        </p:spPr>
        <p:txBody>
          <a:bodyPr wrap="square" rtlCol="0">
            <a:spAutoFit/>
          </a:bodyPr>
          <a:lstStyle/>
          <a:p>
            <a:pPr algn="just"/>
            <a:r>
              <a:rPr lang="en-US" sz="2400" dirty="0">
                <a:highlight>
                  <a:srgbClr val="FFFF00"/>
                </a:highlight>
              </a:rPr>
              <a:t>Under the ADA, “a plaintiff must plead and prove that she held or desired a job, and could perform its essential functions…</a:t>
            </a:r>
            <a:r>
              <a:rPr lang="en-US" sz="2400" b="1" dirty="0">
                <a:highlight>
                  <a:srgbClr val="FFFF00"/>
                </a:highlight>
              </a:rPr>
              <a:t>at the time of an employer’s alleged act of disability-based discrimination.”</a:t>
            </a:r>
          </a:p>
        </p:txBody>
      </p:sp>
      <p:sp>
        <p:nvSpPr>
          <p:cNvPr id="7" name="TextBox 6">
            <a:extLst>
              <a:ext uri="{FF2B5EF4-FFF2-40B4-BE49-F238E27FC236}">
                <a16:creationId xmlns:a16="http://schemas.microsoft.com/office/drawing/2014/main" id="{EB0C6939-D930-BF13-C10D-CF9FB3C121AF}"/>
              </a:ext>
            </a:extLst>
          </p:cNvPr>
          <p:cNvSpPr txBox="1"/>
          <p:nvPr/>
        </p:nvSpPr>
        <p:spPr>
          <a:xfrm>
            <a:off x="6847841" y="4238324"/>
            <a:ext cx="4991234" cy="1477328"/>
          </a:xfrm>
          <a:prstGeom prst="rect">
            <a:avLst/>
          </a:prstGeom>
          <a:noFill/>
        </p:spPr>
        <p:txBody>
          <a:bodyPr wrap="square" rtlCol="0">
            <a:spAutoFit/>
          </a:bodyPr>
          <a:lstStyle/>
          <a:p>
            <a:pPr marL="285750" lvl="0" indent="-285750" algn="just">
              <a:buFont typeface="Arial" panose="020B0604020202020204" pitchFamily="34" charset="0"/>
              <a:buChar char="•"/>
            </a:pPr>
            <a:r>
              <a:rPr lang="en-US" dirty="0"/>
              <a:t>Because Plaintiff alleged she was totally disabled, could not perform, and was retired at the time of the alleged discrimination (when City stopped paying in 2020), she could not state a claim under the ADA. </a:t>
            </a:r>
          </a:p>
        </p:txBody>
      </p:sp>
      <p:pic>
        <p:nvPicPr>
          <p:cNvPr id="5122" name="Picture 2" descr="Supreme Court Justice Gorsuch recuses himself from environmental case ...">
            <a:extLst>
              <a:ext uri="{FF2B5EF4-FFF2-40B4-BE49-F238E27FC236}">
                <a16:creationId xmlns:a16="http://schemas.microsoft.com/office/drawing/2014/main" id="{028FEC6C-326A-F634-AA66-ED3AF1C28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391" y="1219203"/>
            <a:ext cx="5328857" cy="370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243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DBE7C-483C-86F4-780D-1882B2C2B9AF}"/>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48AFA92-1033-4E2C-7E59-2CE7E638EA5E}"/>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26</a:t>
            </a:fld>
            <a:endParaRPr lang="en-US"/>
          </a:p>
        </p:txBody>
      </p:sp>
      <p:sp>
        <p:nvSpPr>
          <p:cNvPr id="51" name="Title 50">
            <a:extLst>
              <a:ext uri="{FF2B5EF4-FFF2-40B4-BE49-F238E27FC236}">
                <a16:creationId xmlns:a16="http://schemas.microsoft.com/office/drawing/2014/main" id="{ED70B7A5-3367-B023-4834-73AB4300BF35}"/>
              </a:ext>
            </a:extLst>
          </p:cNvPr>
          <p:cNvSpPr>
            <a:spLocks noGrp="1"/>
          </p:cNvSpPr>
          <p:nvPr>
            <p:ph type="ctrTitle"/>
          </p:nvPr>
        </p:nvSpPr>
        <p:spPr>
          <a:xfrm>
            <a:off x="424715" y="396556"/>
            <a:ext cx="6781754" cy="975043"/>
          </a:xfrm>
        </p:spPr>
        <p:txBody>
          <a:bodyPr wrap="square" anchor="ctr">
            <a:normAutofit/>
          </a:bodyPr>
          <a:lstStyle/>
          <a:p>
            <a:r>
              <a:rPr lang="en-US" sz="3600" b="1" dirty="0">
                <a:effectLst/>
                <a:latin typeface="Times New Roman" panose="02020603050405020304" pitchFamily="18" charset="0"/>
                <a:ea typeface="Times New Roman" panose="02020603050405020304" pitchFamily="18" charset="0"/>
              </a:rPr>
              <a:t>THE TIMELINE</a:t>
            </a:r>
            <a:endParaRPr lang="en-US" sz="3600" dirty="0"/>
          </a:p>
        </p:txBody>
      </p:sp>
      <p:sp>
        <p:nvSpPr>
          <p:cNvPr id="2" name="TextBox 1">
            <a:extLst>
              <a:ext uri="{FF2B5EF4-FFF2-40B4-BE49-F238E27FC236}">
                <a16:creationId xmlns:a16="http://schemas.microsoft.com/office/drawing/2014/main" id="{6847D0C3-86DC-7B1F-DAD2-F8C7FE939C37}"/>
              </a:ext>
            </a:extLst>
          </p:cNvPr>
          <p:cNvSpPr txBox="1"/>
          <p:nvPr/>
        </p:nvSpPr>
        <p:spPr>
          <a:xfrm>
            <a:off x="306279" y="1348800"/>
            <a:ext cx="10636016" cy="5016758"/>
          </a:xfrm>
          <a:prstGeom prst="rect">
            <a:avLst/>
          </a:prstGeom>
          <a:noFill/>
        </p:spPr>
        <p:txBody>
          <a:bodyPr wrap="square" rtlCol="0">
            <a:spAutoFit/>
          </a:bodyPr>
          <a:lstStyle/>
          <a:p>
            <a:pPr lvl="0"/>
            <a:r>
              <a:rPr lang="en-US" sz="3200" b="1" u="sng" dirty="0">
                <a:solidFill>
                  <a:srgbClr val="00B050"/>
                </a:solidFill>
              </a:rPr>
              <a:t>DURING EMPLOYMENT:</a:t>
            </a:r>
          </a:p>
          <a:p>
            <a:pPr marL="285750" lvl="0" indent="-285750">
              <a:buFont typeface="Arial" panose="020B0604020202020204" pitchFamily="34" charset="0"/>
              <a:buChar char="•"/>
            </a:pPr>
            <a:r>
              <a:rPr lang="en-US" sz="3200" dirty="0"/>
              <a:t>1999: hired</a:t>
            </a:r>
          </a:p>
          <a:p>
            <a:pPr marL="285750" lvl="0" indent="-285750">
              <a:buFont typeface="Arial" panose="020B0604020202020204" pitchFamily="34" charset="0"/>
              <a:buChar char="•"/>
            </a:pPr>
            <a:r>
              <a:rPr lang="en-US" sz="3200" dirty="0"/>
              <a:t>2003: policy change</a:t>
            </a:r>
          </a:p>
          <a:p>
            <a:pPr marL="285750" lvl="0" indent="-285750">
              <a:buFont typeface="Arial" panose="020B0604020202020204" pitchFamily="34" charset="0"/>
              <a:buChar char="•"/>
            </a:pPr>
            <a:r>
              <a:rPr lang="en-US" sz="3200" dirty="0">
                <a:highlight>
                  <a:srgbClr val="FFFF00"/>
                </a:highlight>
              </a:rPr>
              <a:t>2016: Parkinson’s diagnosis</a:t>
            </a:r>
          </a:p>
          <a:p>
            <a:pPr marL="285750" lvl="0" indent="-285750">
              <a:buFont typeface="Arial" panose="020B0604020202020204" pitchFamily="34" charset="0"/>
              <a:buChar char="•"/>
            </a:pPr>
            <a:r>
              <a:rPr lang="en-US" sz="3200" dirty="0"/>
              <a:t>Nov. 1, 2018: retires</a:t>
            </a:r>
            <a:r>
              <a:rPr lang="en-US" sz="3200" b="1" dirty="0"/>
              <a:t> </a:t>
            </a:r>
            <a:r>
              <a:rPr lang="en-US" sz="3200" dirty="0"/>
              <a:t>early, disability pension</a:t>
            </a:r>
          </a:p>
          <a:p>
            <a:pPr marL="285750" lvl="0" indent="-285750">
              <a:buFont typeface="Arial" panose="020B0604020202020204" pitchFamily="34" charset="0"/>
              <a:buChar char="•"/>
            </a:pPr>
            <a:endParaRPr lang="en-US" sz="3200" b="1" dirty="0">
              <a:solidFill>
                <a:schemeClr val="accent2"/>
              </a:solidFill>
            </a:endParaRPr>
          </a:p>
          <a:p>
            <a:pPr lvl="0"/>
            <a:r>
              <a:rPr lang="en-US" sz="3200" b="1" u="sng" dirty="0">
                <a:solidFill>
                  <a:schemeClr val="accent2"/>
                </a:solidFill>
              </a:rPr>
              <a:t>POST-EMPLOYMENT:</a:t>
            </a:r>
            <a:endParaRPr lang="en-US" sz="3200" u="sng" dirty="0">
              <a:solidFill>
                <a:schemeClr val="accent2"/>
              </a:solidFill>
            </a:endParaRPr>
          </a:p>
          <a:p>
            <a:pPr marL="285750" lvl="0" indent="-285750">
              <a:buFont typeface="Arial" panose="020B0604020202020204" pitchFamily="34" charset="0"/>
              <a:buChar char="•"/>
            </a:pPr>
            <a:r>
              <a:rPr lang="en-US" sz="3200" b="1" dirty="0"/>
              <a:t>Nov. 2, 2018 – Nov. 2, 2020</a:t>
            </a:r>
            <a:r>
              <a:rPr lang="en-US" sz="3200" dirty="0"/>
              <a:t>: receives health insurance subsidy for 24 months</a:t>
            </a:r>
          </a:p>
          <a:p>
            <a:pPr marL="285750" lvl="0" indent="-285750">
              <a:buFont typeface="Arial" panose="020B0604020202020204" pitchFamily="34" charset="0"/>
              <a:buChar char="•"/>
            </a:pPr>
            <a:r>
              <a:rPr lang="en-US" sz="3200" b="1" dirty="0">
                <a:solidFill>
                  <a:schemeClr val="accent2"/>
                </a:solidFill>
              </a:rPr>
              <a:t>Nov. 3, 2020:</a:t>
            </a:r>
            <a:r>
              <a:rPr lang="en-US" sz="3200" dirty="0">
                <a:solidFill>
                  <a:schemeClr val="accent2"/>
                </a:solidFill>
              </a:rPr>
              <a:t> health insurance subsidy ends</a:t>
            </a:r>
            <a:endParaRPr lang="en-US" sz="3200" dirty="0"/>
          </a:p>
        </p:txBody>
      </p:sp>
      <p:sp>
        <p:nvSpPr>
          <p:cNvPr id="4" name="TextBox 3">
            <a:extLst>
              <a:ext uri="{FF2B5EF4-FFF2-40B4-BE49-F238E27FC236}">
                <a16:creationId xmlns:a16="http://schemas.microsoft.com/office/drawing/2014/main" id="{8E10CE60-5BC5-BC2F-942B-298A66192306}"/>
              </a:ext>
            </a:extLst>
          </p:cNvPr>
          <p:cNvSpPr txBox="1"/>
          <p:nvPr/>
        </p:nvSpPr>
        <p:spPr>
          <a:xfrm>
            <a:off x="7021174" y="1783110"/>
            <a:ext cx="5101814" cy="1477328"/>
          </a:xfrm>
          <a:prstGeom prst="rect">
            <a:avLst/>
          </a:prstGeom>
          <a:noFill/>
        </p:spPr>
        <p:txBody>
          <a:bodyPr wrap="square" rtlCol="0">
            <a:spAutoFit/>
          </a:bodyPr>
          <a:lstStyle/>
          <a:p>
            <a:pPr lvl="0"/>
            <a:r>
              <a:rPr lang="en-US" dirty="0">
                <a:highlight>
                  <a:srgbClr val="FFFF00"/>
                </a:highlight>
              </a:rPr>
              <a:t>So if she had alleged that at sometime between her 2016 diagnosis and 2018 retirement that she was subjected to the 2003 policy, maybe that would have sufficed. Instead, she said she was not discriminated against until post-employment.</a:t>
            </a:r>
          </a:p>
        </p:txBody>
      </p:sp>
    </p:spTree>
    <p:extLst>
      <p:ext uri="{BB962C8B-B14F-4D97-AF65-F5344CB8AC3E}">
        <p14:creationId xmlns:p14="http://schemas.microsoft.com/office/powerpoint/2010/main" val="50235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91A08-C346-146C-82E6-2D63C93780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7252F5-85B4-992E-0839-6AD26A09C9D2}"/>
              </a:ext>
            </a:extLst>
          </p:cNvPr>
          <p:cNvSpPr>
            <a:spLocks noGrp="1"/>
          </p:cNvSpPr>
          <p:nvPr>
            <p:ph type="ctrTitle"/>
          </p:nvPr>
        </p:nvSpPr>
        <p:spPr>
          <a:xfrm>
            <a:off x="317314" y="70972"/>
            <a:ext cx="9094105" cy="588918"/>
          </a:xfrm>
        </p:spPr>
        <p:txBody>
          <a:bodyPr/>
          <a:lstStyle/>
          <a:p>
            <a:r>
              <a:rPr lang="en-US" b="1" cap="none" dirty="0">
                <a:latin typeface="Tenorite" panose="020B0604020202020204" pitchFamily="2" charset="0"/>
              </a:rPr>
              <a:t>Effect on lower courts</a:t>
            </a:r>
            <a:endParaRPr lang="en-US" dirty="0"/>
          </a:p>
        </p:txBody>
      </p:sp>
      <p:sp>
        <p:nvSpPr>
          <p:cNvPr id="6" name="TextBox 5">
            <a:extLst>
              <a:ext uri="{FF2B5EF4-FFF2-40B4-BE49-F238E27FC236}">
                <a16:creationId xmlns:a16="http://schemas.microsoft.com/office/drawing/2014/main" id="{1CC6CD18-AF79-6B3B-8379-76B14ECAE2DB}"/>
              </a:ext>
            </a:extLst>
          </p:cNvPr>
          <p:cNvSpPr txBox="1"/>
          <p:nvPr/>
        </p:nvSpPr>
        <p:spPr>
          <a:xfrm>
            <a:off x="134080" y="3795820"/>
            <a:ext cx="4920999" cy="2246769"/>
          </a:xfrm>
          <a:prstGeom prst="rect">
            <a:avLst/>
          </a:prstGeom>
          <a:noFill/>
        </p:spPr>
        <p:txBody>
          <a:bodyPr wrap="square" rtlCol="0">
            <a:spAutoFit/>
          </a:bodyPr>
          <a:lstStyle/>
          <a:p>
            <a:pPr algn="ctr"/>
            <a:r>
              <a:rPr lang="en-US" sz="2000" b="1" dirty="0"/>
              <a:t>RESOLVED THE CIRCUIT SPLIT:</a:t>
            </a:r>
          </a:p>
          <a:p>
            <a:pPr algn="ctr"/>
            <a:endParaRPr lang="en-US" sz="2000" b="1" dirty="0"/>
          </a:p>
          <a:p>
            <a:pPr algn="ctr"/>
            <a:r>
              <a:rPr lang="en-US" sz="2000" b="1" dirty="0"/>
              <a:t>ESTABLISHED THE LAW OF THE LAND:</a:t>
            </a:r>
          </a:p>
          <a:p>
            <a:pPr algn="ctr"/>
            <a:r>
              <a:rPr lang="en-US" sz="2000" b="1" dirty="0">
                <a:solidFill>
                  <a:srgbClr val="0070C0"/>
                </a:solidFill>
              </a:rPr>
              <a:t>A plaintiff must be a “qualified individual” at the time of the discriminatory act – not at the time of the lawsuit.   </a:t>
            </a:r>
          </a:p>
          <a:p>
            <a:pPr algn="ctr"/>
            <a:endParaRPr lang="en-US" sz="2000" b="1" dirty="0"/>
          </a:p>
        </p:txBody>
      </p:sp>
      <p:pic>
        <p:nvPicPr>
          <p:cNvPr id="8" name="Picture 7" descr="Moore versus United States, the landmark tax case at the Supreme Court |  NYU School of Law">
            <a:extLst>
              <a:ext uri="{FF2B5EF4-FFF2-40B4-BE49-F238E27FC236}">
                <a16:creationId xmlns:a16="http://schemas.microsoft.com/office/drawing/2014/main" id="{478DD02D-88A7-DD8E-3379-F2AF8FBFEC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4350" y="758879"/>
            <a:ext cx="4767170" cy="2775233"/>
          </a:xfrm>
          <a:prstGeom prst="rect">
            <a:avLst/>
          </a:prstGeom>
          <a:noFill/>
          <a:ln>
            <a:noFill/>
          </a:ln>
        </p:spPr>
      </p:pic>
      <p:pic>
        <p:nvPicPr>
          <p:cNvPr id="2050" name="Picture 2" descr="Map Of The United States In The Colors Of The American Flag Stock ...">
            <a:extLst>
              <a:ext uri="{FF2B5EF4-FFF2-40B4-BE49-F238E27FC236}">
                <a16:creationId xmlns:a16="http://schemas.microsoft.com/office/drawing/2014/main" id="{6F886D18-58D5-6773-D66B-F1DD311C5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726" y="3795820"/>
            <a:ext cx="5743575" cy="273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628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7D9FC-5062-65CC-F14C-9B1F961540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F3CB825-226B-AE9F-08BC-FFA120536710}"/>
              </a:ext>
            </a:extLst>
          </p:cNvPr>
          <p:cNvSpPr>
            <a:spLocks noGrp="1"/>
          </p:cNvSpPr>
          <p:nvPr>
            <p:ph type="title"/>
          </p:nvPr>
        </p:nvSpPr>
        <p:spPr>
          <a:xfrm>
            <a:off x="381000" y="381000"/>
            <a:ext cx="11430000" cy="1325563"/>
          </a:xfrm>
        </p:spPr>
        <p:txBody>
          <a:bodyPr anchor="ctr">
            <a:normAutofit/>
          </a:bodyPr>
          <a:lstStyle/>
          <a:p>
            <a:r>
              <a:rPr lang="en-US" b="1" cap="none" dirty="0">
                <a:solidFill>
                  <a:srgbClr val="C00000"/>
                </a:solidFill>
              </a:rPr>
              <a:t>Misinformation</a:t>
            </a:r>
            <a:endParaRPr lang="en-US" dirty="0">
              <a:solidFill>
                <a:srgbClr val="C00000"/>
              </a:solidFill>
            </a:endParaRPr>
          </a:p>
        </p:txBody>
      </p:sp>
      <p:pic>
        <p:nvPicPr>
          <p:cNvPr id="1026" name="Picture 2" descr="News items you should check out: October 9 - MacTech.com">
            <a:extLst>
              <a:ext uri="{FF2B5EF4-FFF2-40B4-BE49-F238E27FC236}">
                <a16:creationId xmlns:a16="http://schemas.microsoft.com/office/drawing/2014/main" id="{6540A973-0F8F-7A44-2527-B16D7FD69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5925"/>
          <a:stretch>
            <a:fillRect/>
          </a:stretch>
        </p:blipFill>
        <p:spPr bwMode="auto">
          <a:xfrm>
            <a:off x="381000" y="1629644"/>
            <a:ext cx="5524500" cy="4352544"/>
          </a:xfrm>
          <a:prstGeom prst="rect">
            <a:avLst/>
          </a:prstGeom>
          <a:solidFill>
            <a:srgbClr val="FFFFFF"/>
          </a:solidFill>
        </p:spPr>
      </p:pic>
      <p:sp>
        <p:nvSpPr>
          <p:cNvPr id="6" name="TextBox 5">
            <a:extLst>
              <a:ext uri="{FF2B5EF4-FFF2-40B4-BE49-F238E27FC236}">
                <a16:creationId xmlns:a16="http://schemas.microsoft.com/office/drawing/2014/main" id="{B8F69E12-3BE6-CF5C-90C2-7B62AF964A3F}"/>
              </a:ext>
            </a:extLst>
          </p:cNvPr>
          <p:cNvSpPr txBox="1"/>
          <p:nvPr/>
        </p:nvSpPr>
        <p:spPr>
          <a:xfrm>
            <a:off x="6286500" y="2605177"/>
            <a:ext cx="5524500" cy="3644430"/>
          </a:xfrm>
          <a:prstGeom prst="rect">
            <a:avLst/>
          </a:prstGeom>
        </p:spPr>
        <p:txBody>
          <a:bodyPr rtlCol="0" anchor="t">
            <a:normAutofit/>
          </a:bodyPr>
          <a:lstStyle/>
          <a:p>
            <a:pPr indent="-285750" algn="just">
              <a:lnSpc>
                <a:spcPct val="90000"/>
              </a:lnSpc>
              <a:spcAft>
                <a:spcPts val="600"/>
              </a:spcAft>
              <a:buFont typeface="Arial" panose="020B0604020202020204" pitchFamily="34" charset="0"/>
              <a:buChar char="•"/>
            </a:pPr>
            <a:r>
              <a:rPr lang="en-US" sz="2800" b="1" kern="1200" dirty="0">
                <a:solidFill>
                  <a:srgbClr val="C00000"/>
                </a:solidFill>
              </a:rPr>
              <a:t>Many have misreported the decision</a:t>
            </a:r>
          </a:p>
          <a:p>
            <a:pPr indent="-285750" algn="just">
              <a:lnSpc>
                <a:spcPct val="90000"/>
              </a:lnSpc>
              <a:spcAft>
                <a:spcPts val="600"/>
              </a:spcAft>
              <a:buFont typeface="Arial" panose="020B0604020202020204" pitchFamily="34" charset="0"/>
              <a:buChar char="•"/>
            </a:pPr>
            <a:r>
              <a:rPr lang="en-US" sz="2800" b="1" dirty="0">
                <a:solidFill>
                  <a:srgbClr val="C00000"/>
                </a:solidFill>
              </a:rPr>
              <a:t>Claim that retirees can never sue under the ADA</a:t>
            </a:r>
          </a:p>
        </p:txBody>
      </p:sp>
      <p:sp>
        <p:nvSpPr>
          <p:cNvPr id="4" name="TextBox 3">
            <a:extLst>
              <a:ext uri="{FF2B5EF4-FFF2-40B4-BE49-F238E27FC236}">
                <a16:creationId xmlns:a16="http://schemas.microsoft.com/office/drawing/2014/main" id="{EA41F541-9245-16C4-0B8F-E2AFF795D549}"/>
              </a:ext>
            </a:extLst>
          </p:cNvPr>
          <p:cNvSpPr txBox="1"/>
          <p:nvPr/>
        </p:nvSpPr>
        <p:spPr>
          <a:xfrm>
            <a:off x="7553618" y="685105"/>
            <a:ext cx="5069305" cy="877163"/>
          </a:xfrm>
          <a:prstGeom prst="rect">
            <a:avLst/>
          </a:prstGeom>
          <a:noFill/>
        </p:spPr>
        <p:txBody>
          <a:bodyPr wrap="square" rtlCol="0">
            <a:spAutoFit/>
          </a:bodyPr>
          <a:lstStyle/>
          <a:p>
            <a:pPr algn="just">
              <a:spcAft>
                <a:spcPts val="600"/>
              </a:spcAft>
            </a:pPr>
            <a:endParaRPr lang="en-US" sz="2800"/>
          </a:p>
          <a:p>
            <a:pPr>
              <a:spcAft>
                <a:spcPts val="600"/>
              </a:spcAft>
            </a:pPr>
            <a:endParaRPr lang="en-US"/>
          </a:p>
        </p:txBody>
      </p:sp>
    </p:spTree>
    <p:extLst>
      <p:ext uri="{BB962C8B-B14F-4D97-AF65-F5344CB8AC3E}">
        <p14:creationId xmlns:p14="http://schemas.microsoft.com/office/powerpoint/2010/main" val="3027093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FDA0-2954-EEE7-D2E2-F2CCA939DD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8EBE1DE-AB2F-C020-1F88-35B73574A25F}"/>
              </a:ext>
            </a:extLst>
          </p:cNvPr>
          <p:cNvSpPr>
            <a:spLocks noGrp="1"/>
          </p:cNvSpPr>
          <p:nvPr>
            <p:ph type="ctrTitle"/>
          </p:nvPr>
        </p:nvSpPr>
        <p:spPr>
          <a:xfrm>
            <a:off x="317314" y="70972"/>
            <a:ext cx="9094105" cy="588918"/>
          </a:xfrm>
        </p:spPr>
        <p:txBody>
          <a:bodyPr/>
          <a:lstStyle/>
          <a:p>
            <a:r>
              <a:rPr lang="en-US" b="1" cap="none" dirty="0">
                <a:latin typeface="Tenorite" panose="020B0604020202020204" pitchFamily="2" charset="0"/>
              </a:rPr>
              <a:t>Effect on lower courts</a:t>
            </a:r>
            <a:endParaRPr lang="en-US" dirty="0"/>
          </a:p>
        </p:txBody>
      </p:sp>
      <p:sp>
        <p:nvSpPr>
          <p:cNvPr id="9" name="AutoShape 2" descr="Image result for image of a tear in an object">
            <a:extLst>
              <a:ext uri="{FF2B5EF4-FFF2-40B4-BE49-F238E27FC236}">
                <a16:creationId xmlns:a16="http://schemas.microsoft.com/office/drawing/2014/main" id="{BC97949B-95B7-8357-9877-A342078F1595}"/>
              </a:ext>
            </a:extLst>
          </p:cNvPr>
          <p:cNvSpPr>
            <a:spLocks noChangeAspect="1" noChangeArrowheads="1"/>
          </p:cNvSpPr>
          <p:nvPr/>
        </p:nvSpPr>
        <p:spPr bwMode="auto">
          <a:xfrm>
            <a:off x="5943599" y="3276599"/>
            <a:ext cx="733245" cy="8985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0" name="Table 9">
            <a:extLst>
              <a:ext uri="{FF2B5EF4-FFF2-40B4-BE49-F238E27FC236}">
                <a16:creationId xmlns:a16="http://schemas.microsoft.com/office/drawing/2014/main" id="{7B6BF1D1-6412-46BB-A907-C9E055544C60}"/>
              </a:ext>
            </a:extLst>
          </p:cNvPr>
          <p:cNvGraphicFramePr>
            <a:graphicFrameLocks noGrp="1"/>
          </p:cNvGraphicFramePr>
          <p:nvPr>
            <p:extLst>
              <p:ext uri="{D42A27DB-BD31-4B8C-83A1-F6EECF244321}">
                <p14:modId xmlns:p14="http://schemas.microsoft.com/office/powerpoint/2010/main" val="1592029435"/>
              </p:ext>
            </p:extLst>
          </p:nvPr>
        </p:nvGraphicFramePr>
        <p:xfrm>
          <a:off x="317313" y="719665"/>
          <a:ext cx="11053052" cy="5467775"/>
        </p:xfrm>
        <a:graphic>
          <a:graphicData uri="http://schemas.openxmlformats.org/drawingml/2006/table">
            <a:tbl>
              <a:tblPr firstRow="1" bandRow="1">
                <a:tableStyleId>{5C22544A-7EE6-4342-B048-85BDC9FD1C3A}</a:tableStyleId>
              </a:tblPr>
              <a:tblGrid>
                <a:gridCol w="5526526">
                  <a:extLst>
                    <a:ext uri="{9D8B030D-6E8A-4147-A177-3AD203B41FA5}">
                      <a16:colId xmlns:a16="http://schemas.microsoft.com/office/drawing/2014/main" val="2460223533"/>
                    </a:ext>
                  </a:extLst>
                </a:gridCol>
                <a:gridCol w="5526526">
                  <a:extLst>
                    <a:ext uri="{9D8B030D-6E8A-4147-A177-3AD203B41FA5}">
                      <a16:colId xmlns:a16="http://schemas.microsoft.com/office/drawing/2014/main" val="901062208"/>
                    </a:ext>
                  </a:extLst>
                </a:gridCol>
              </a:tblGrid>
              <a:tr h="732414">
                <a:tc>
                  <a:txBody>
                    <a:bodyPr/>
                    <a:lstStyle/>
                    <a:p>
                      <a:r>
                        <a:rPr lang="en-US" dirty="0"/>
                        <a:t>RETALIATION CLAIMS</a:t>
                      </a:r>
                    </a:p>
                  </a:txBody>
                  <a:tcPr/>
                </a:tc>
                <a:tc>
                  <a:txBody>
                    <a:bodyPr/>
                    <a:lstStyle/>
                    <a:p>
                      <a:r>
                        <a:rPr lang="en-US" dirty="0"/>
                        <a:t>DISCRIMINATION CLAIMS</a:t>
                      </a:r>
                    </a:p>
                  </a:txBody>
                  <a:tcPr/>
                </a:tc>
                <a:extLst>
                  <a:ext uri="{0D108BD9-81ED-4DB2-BD59-A6C34878D82A}">
                    <a16:rowId xmlns:a16="http://schemas.microsoft.com/office/drawing/2014/main" val="1083629719"/>
                  </a:ext>
                </a:extLst>
              </a:tr>
              <a:tr h="753353">
                <a:tc>
                  <a:txBody>
                    <a:bodyPr/>
                    <a:lstStyle/>
                    <a:p>
                      <a:r>
                        <a:rPr lang="en-US" dirty="0">
                          <a:highlight>
                            <a:srgbClr val="00FF00"/>
                          </a:highlight>
                        </a:rPr>
                        <a:t>In all circuits, a plaintiff can sue for post-employment </a:t>
                      </a:r>
                      <a:r>
                        <a:rPr lang="en-US" u="sng" dirty="0">
                          <a:highlight>
                            <a:srgbClr val="00FF00"/>
                          </a:highlight>
                        </a:rPr>
                        <a:t>retaliatory</a:t>
                      </a:r>
                      <a:r>
                        <a:rPr lang="en-US" dirty="0">
                          <a:highlight>
                            <a:srgbClr val="00FF00"/>
                          </a:highlight>
                        </a:rPr>
                        <a:t> acts</a:t>
                      </a:r>
                    </a:p>
                  </a:txBody>
                  <a:tcPr/>
                </a:tc>
                <a:tc>
                  <a:txBody>
                    <a:bodyPr/>
                    <a:lstStyle/>
                    <a:p>
                      <a:r>
                        <a:rPr lang="en-US" b="1" dirty="0">
                          <a:solidFill>
                            <a:schemeClr val="accent2"/>
                          </a:solidFill>
                        </a:rPr>
                        <a:t>Cannot sue for post-employment </a:t>
                      </a:r>
                      <a:r>
                        <a:rPr lang="en-US" b="1" u="sng" dirty="0">
                          <a:solidFill>
                            <a:schemeClr val="accent2"/>
                          </a:solidFill>
                        </a:rPr>
                        <a:t>discriminatory</a:t>
                      </a:r>
                      <a:r>
                        <a:rPr lang="en-US" b="1" dirty="0">
                          <a:solidFill>
                            <a:schemeClr val="accent2"/>
                          </a:solidFill>
                        </a:rPr>
                        <a:t> acts</a:t>
                      </a:r>
                    </a:p>
                  </a:txBody>
                  <a:tcPr/>
                </a:tc>
                <a:extLst>
                  <a:ext uri="{0D108BD9-81ED-4DB2-BD59-A6C34878D82A}">
                    <a16:rowId xmlns:a16="http://schemas.microsoft.com/office/drawing/2014/main" val="2730142344"/>
                  </a:ext>
                </a:extLst>
              </a:tr>
              <a:tr h="3982008">
                <a:tc>
                  <a:txBody>
                    <a:bodyPr/>
                    <a:lstStyle/>
                    <a:p>
                      <a:pPr lvl="1"/>
                      <a:r>
                        <a:rPr lang="en-US" sz="1800" kern="1200" dirty="0">
                          <a:solidFill>
                            <a:schemeClr val="dk1"/>
                          </a:solidFill>
                          <a:effectLst/>
                          <a:latin typeface="+mn-lt"/>
                          <a:ea typeface="+mn-ea"/>
                          <a:cs typeface="+mn-cs"/>
                        </a:rPr>
                        <a:t>e.g., an employee complains about discrimination.</a:t>
                      </a:r>
                    </a:p>
                    <a:p>
                      <a:pPr lvl="1"/>
                      <a:r>
                        <a:rPr lang="en-US" sz="1800" kern="1200" dirty="0">
                          <a:solidFill>
                            <a:schemeClr val="dk1"/>
                          </a:solidFill>
                          <a:effectLst/>
                          <a:latin typeface="+mn-lt"/>
                          <a:ea typeface="+mn-ea"/>
                          <a:cs typeface="+mn-cs"/>
                        </a:rPr>
                        <a:t>The employee quits and starts looking for a job elsewhere. The employer, in retaliation for complaining about discrimination, gives a bad referral to a new employer. </a:t>
                      </a:r>
                    </a:p>
                    <a:p>
                      <a:pPr lvl="1"/>
                      <a:endParaRPr lang="en-US" sz="1800" kern="1200" dirty="0">
                        <a:solidFill>
                          <a:schemeClr val="dk1"/>
                        </a:solidFill>
                        <a:effectLst/>
                        <a:latin typeface="+mn-lt"/>
                        <a:ea typeface="+mn-ea"/>
                        <a:cs typeface="+mn-cs"/>
                      </a:endParaRPr>
                    </a:p>
                    <a:p>
                      <a:pPr lvl="1"/>
                      <a:r>
                        <a:rPr lang="en-US" sz="1800" kern="1200" dirty="0">
                          <a:solidFill>
                            <a:schemeClr val="dk1"/>
                          </a:solidFill>
                          <a:effectLst/>
                          <a:latin typeface="+mn-lt"/>
                          <a:ea typeface="+mn-ea"/>
                          <a:cs typeface="+mn-cs"/>
                        </a:rPr>
                        <a:t>That is a retaliatory act that occurs post-employment when no longer QID and it is actionable. </a:t>
                      </a:r>
                    </a:p>
                    <a:p>
                      <a:pPr lvl="1"/>
                      <a:endParaRPr lang="en-US" sz="1800" kern="1200" dirty="0">
                        <a:solidFill>
                          <a:schemeClr val="dk1"/>
                        </a:solidFill>
                        <a:effectLst/>
                        <a:latin typeface="+mn-lt"/>
                        <a:ea typeface="+mn-ea"/>
                        <a:cs typeface="+mn-cs"/>
                      </a:endParaRPr>
                    </a:p>
                    <a:p>
                      <a:pPr lvl="1"/>
                      <a:r>
                        <a:rPr lang="en-US" sz="1800" kern="1200" dirty="0">
                          <a:solidFill>
                            <a:schemeClr val="dk1"/>
                          </a:solidFill>
                          <a:effectLst/>
                          <a:latin typeface="+mn-lt"/>
                          <a:ea typeface="+mn-ea"/>
                          <a:cs typeface="+mn-cs"/>
                        </a:rPr>
                        <a:t>Whether a plaintiff is a QID is irrelevant for a retaliation claim. </a:t>
                      </a:r>
                    </a:p>
                    <a:p>
                      <a:endParaRPr lang="en-US" dirty="0"/>
                    </a:p>
                  </a:txBody>
                  <a:tcPr/>
                </a:tc>
                <a:tc>
                  <a:txBody>
                    <a:bodyPr/>
                    <a:lstStyle/>
                    <a:p>
                      <a:pPr lvl="1"/>
                      <a:r>
                        <a:rPr lang="en-US" sz="1800" kern="1200" dirty="0">
                          <a:solidFill>
                            <a:schemeClr val="dk1"/>
                          </a:solidFill>
                          <a:effectLst/>
                          <a:latin typeface="+mn-lt"/>
                          <a:ea typeface="+mn-ea"/>
                          <a:cs typeface="+mn-cs"/>
                        </a:rPr>
                        <a:t>But have to be QID to sue for discrimination – think about why this makes sense. </a:t>
                      </a:r>
                    </a:p>
                    <a:p>
                      <a:pPr lvl="1"/>
                      <a:endParaRPr lang="en-US" sz="1800" kern="1200" dirty="0">
                        <a:solidFill>
                          <a:schemeClr val="dk1"/>
                        </a:solidFill>
                        <a:effectLst/>
                        <a:latin typeface="+mn-lt"/>
                        <a:ea typeface="+mn-ea"/>
                        <a:cs typeface="+mn-cs"/>
                      </a:endParaRPr>
                    </a:p>
                    <a:p>
                      <a:pPr lvl="1"/>
                      <a:r>
                        <a:rPr lang="en-US" sz="1800" kern="1200" dirty="0">
                          <a:solidFill>
                            <a:schemeClr val="dk1"/>
                          </a:solidFill>
                          <a:effectLst/>
                          <a:latin typeface="+mn-lt"/>
                          <a:ea typeface="+mn-ea"/>
                          <a:cs typeface="+mn-cs"/>
                        </a:rPr>
                        <a:t>Employers must be able to fire employees who cannot perform the job, with or without a reasonable accommodation, due to their disability. </a:t>
                      </a:r>
                    </a:p>
                    <a:p>
                      <a:pPr lvl="1"/>
                      <a:endParaRPr lang="en-US" sz="1800" kern="1200" dirty="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3245621663"/>
                  </a:ext>
                </a:extLst>
              </a:tr>
            </a:tbl>
          </a:graphicData>
        </a:graphic>
      </p:graphicFrame>
    </p:spTree>
    <p:extLst>
      <p:ext uri="{BB962C8B-B14F-4D97-AF65-F5344CB8AC3E}">
        <p14:creationId xmlns:p14="http://schemas.microsoft.com/office/powerpoint/2010/main" val="1450253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20561D-1352-C167-2AD2-CE21726BD3FA}"/>
            </a:ext>
          </a:extLst>
        </p:cNvPr>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 in front of United States Supreme Court Building&#10;&#10;AI-generated content may be incorrect.">
            <a:extLst>
              <a:ext uri="{FF2B5EF4-FFF2-40B4-BE49-F238E27FC236}">
                <a16:creationId xmlns:a16="http://schemas.microsoft.com/office/drawing/2014/main" id="{82A7C998-DB8A-CBB3-BE6B-3EB7018FFC74}"/>
              </a:ext>
            </a:extLst>
          </p:cNvPr>
          <p:cNvPicPr>
            <a:picLocks noChangeAspect="1"/>
          </p:cNvPicPr>
          <p:nvPr/>
        </p:nvPicPr>
        <p:blipFill>
          <a:blip r:embed="rId2" cstate="print">
            <a:extLst>
              <a:ext uri="{28A0092B-C50C-407E-A947-70E740481C1C}">
                <a14:useLocalDpi xmlns:a14="http://schemas.microsoft.com/office/drawing/2010/main" val="0"/>
              </a:ext>
            </a:extLst>
          </a:blip>
          <a:srcRect l="5404" r="8178" b="-2"/>
          <a:stretch>
            <a:fillRect/>
          </a:stretch>
        </p:blipFill>
        <p:spPr>
          <a:xfrm>
            <a:off x="-1" y="190"/>
            <a:ext cx="8128855" cy="5291194"/>
          </a:xfrm>
          <a:prstGeom prst="rect">
            <a:avLst/>
          </a:prstGeom>
        </p:spPr>
      </p:pic>
      <p:sp>
        <p:nvSpPr>
          <p:cNvPr id="110" name="Rectangle 109">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front of a capitol building&#10;&#10;AI-generated content may be incorrect.">
            <a:extLst>
              <a:ext uri="{FF2B5EF4-FFF2-40B4-BE49-F238E27FC236}">
                <a16:creationId xmlns:a16="http://schemas.microsoft.com/office/drawing/2014/main" id="{88187A51-53CE-8645-F570-68D42B707421}"/>
              </a:ext>
            </a:extLst>
          </p:cNvPr>
          <p:cNvPicPr>
            <a:picLocks noChangeAspect="1"/>
          </p:cNvPicPr>
          <p:nvPr/>
        </p:nvPicPr>
        <p:blipFill>
          <a:blip r:embed="rId3"/>
          <a:srcRect r="2330" b="1"/>
          <a:stretch>
            <a:fillRect/>
          </a:stretch>
        </p:blipFill>
        <p:spPr>
          <a:xfrm rot="5400000">
            <a:off x="7514735" y="614121"/>
            <a:ext cx="5291384" cy="4063143"/>
          </a:xfrm>
          <a:prstGeom prst="rect">
            <a:avLst/>
          </a:prstGeom>
        </p:spPr>
      </p:pic>
      <p:sp>
        <p:nvSpPr>
          <p:cNvPr id="8" name="TextBox 7">
            <a:extLst>
              <a:ext uri="{FF2B5EF4-FFF2-40B4-BE49-F238E27FC236}">
                <a16:creationId xmlns:a16="http://schemas.microsoft.com/office/drawing/2014/main" id="{C522A783-3889-C090-DD27-C6CC8BDF23DF}"/>
              </a:ext>
            </a:extLst>
          </p:cNvPr>
          <p:cNvSpPr txBox="1"/>
          <p:nvPr/>
        </p:nvSpPr>
        <p:spPr>
          <a:xfrm>
            <a:off x="957532" y="5520946"/>
            <a:ext cx="6694097" cy="861774"/>
          </a:xfrm>
          <a:prstGeom prst="rect">
            <a:avLst/>
          </a:prstGeom>
          <a:solidFill>
            <a:schemeClr val="tx1"/>
          </a:solidFill>
        </p:spPr>
        <p:txBody>
          <a:bodyPr wrap="square" rtlCol="0">
            <a:spAutoFit/>
          </a:bodyPr>
          <a:lstStyle/>
          <a:p>
            <a:r>
              <a:rPr lang="en-US" sz="2500" i="1" dirty="0">
                <a:solidFill>
                  <a:schemeClr val="bg1"/>
                </a:solidFill>
                <a:highlight>
                  <a:srgbClr val="000000"/>
                </a:highlight>
                <a:latin typeface="Georgia" panose="02040502050405020303" pitchFamily="18" charset="0"/>
              </a:rPr>
              <a:t>      </a:t>
            </a:r>
            <a:r>
              <a:rPr lang="en-US" sz="3200" i="1" dirty="0">
                <a:solidFill>
                  <a:schemeClr val="bg1"/>
                </a:solidFill>
                <a:highlight>
                  <a:srgbClr val="000000"/>
                </a:highlight>
                <a:latin typeface="Georgia" panose="02040502050405020303" pitchFamily="18" charset="0"/>
              </a:rPr>
              <a:t>Stanley v. City of </a:t>
            </a:r>
            <a:r>
              <a:rPr lang="en-US" sz="3200" i="1" dirty="0" err="1">
                <a:solidFill>
                  <a:schemeClr val="bg1"/>
                </a:solidFill>
                <a:highlight>
                  <a:srgbClr val="000000"/>
                </a:highlight>
                <a:latin typeface="Georgia" panose="02040502050405020303" pitchFamily="18" charset="0"/>
              </a:rPr>
              <a:t>Sanford</a:t>
            </a:r>
            <a:r>
              <a:rPr lang="en-US" sz="3200" dirty="0" err="1">
                <a:highlight>
                  <a:srgbClr val="000000"/>
                </a:highlight>
              </a:rPr>
              <a:t>ntiment</a:t>
            </a:r>
            <a:r>
              <a:rPr lang="en-US" sz="3200" dirty="0">
                <a:highlight>
                  <a:srgbClr val="000000"/>
                </a:highlight>
              </a:rPr>
              <a:t> </a:t>
            </a:r>
            <a:r>
              <a:rPr lang="en-US" dirty="0">
                <a:highlight>
                  <a:srgbClr val="000000"/>
                </a:highlight>
              </a:rPr>
              <a:t>Benefits</a:t>
            </a:r>
            <a:endParaRPr lang="en-US" sz="4000" i="1" dirty="0">
              <a:solidFill>
                <a:schemeClr val="bg1"/>
              </a:solidFill>
              <a:highlight>
                <a:srgbClr val="000000"/>
              </a:highlight>
            </a:endParaRPr>
          </a:p>
        </p:txBody>
      </p:sp>
    </p:spTree>
    <p:extLst>
      <p:ext uri="{BB962C8B-B14F-4D97-AF65-F5344CB8AC3E}">
        <p14:creationId xmlns:p14="http://schemas.microsoft.com/office/powerpoint/2010/main" val="380574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2A664-D5DE-4DFC-067E-5D56962D6FA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5CC0D6C-D11B-1A99-8E49-4FD8E8088F8E}"/>
              </a:ext>
            </a:extLst>
          </p:cNvPr>
          <p:cNvSpPr>
            <a:spLocks noGrp="1"/>
          </p:cNvSpPr>
          <p:nvPr>
            <p:ph type="ctrTitle"/>
          </p:nvPr>
        </p:nvSpPr>
        <p:spPr>
          <a:xfrm>
            <a:off x="286833" y="398396"/>
            <a:ext cx="6980633" cy="588918"/>
          </a:xfrm>
        </p:spPr>
        <p:txBody>
          <a:bodyPr/>
          <a:lstStyle/>
          <a:p>
            <a:r>
              <a:rPr lang="en-US" b="1" cap="none" dirty="0">
                <a:latin typeface="Tenorite" panose="020B0604020202020204" pitchFamily="2" charset="0"/>
              </a:rPr>
              <a:t>Practical Impacts</a:t>
            </a:r>
            <a:endParaRPr lang="en-US" dirty="0"/>
          </a:p>
        </p:txBody>
      </p:sp>
      <p:sp>
        <p:nvSpPr>
          <p:cNvPr id="4" name="TextBox 3">
            <a:extLst>
              <a:ext uri="{FF2B5EF4-FFF2-40B4-BE49-F238E27FC236}">
                <a16:creationId xmlns:a16="http://schemas.microsoft.com/office/drawing/2014/main" id="{724074AE-851A-1C3C-7B66-6594D664E62B}"/>
              </a:ext>
            </a:extLst>
          </p:cNvPr>
          <p:cNvSpPr txBox="1"/>
          <p:nvPr/>
        </p:nvSpPr>
        <p:spPr>
          <a:xfrm>
            <a:off x="286834" y="1298252"/>
            <a:ext cx="6723566" cy="4924425"/>
          </a:xfrm>
          <a:prstGeom prst="rect">
            <a:avLst/>
          </a:prstGeom>
          <a:noFill/>
        </p:spPr>
        <p:txBody>
          <a:bodyPr wrap="square" rtlCol="0">
            <a:spAutoFit/>
          </a:bodyPr>
          <a:lstStyle/>
          <a:p>
            <a:pPr marL="285750" indent="-285750">
              <a:buFont typeface="Arial" panose="020B0604020202020204" pitchFamily="34" charset="0"/>
              <a:buChar char="•"/>
            </a:pPr>
            <a:r>
              <a:rPr lang="en-US" sz="2400" b="1" dirty="0"/>
              <a:t>Does this mean that employers should wait until a disabled employee retires to take away their pension</a:t>
            </a:r>
            <a:r>
              <a:rPr lang="en-US" sz="2400" dirty="0"/>
              <a:t>?</a:t>
            </a:r>
          </a:p>
          <a:p>
            <a:endParaRPr lang="en-US" sz="2400" dirty="0"/>
          </a:p>
          <a:p>
            <a:pPr marL="285750" lvl="0" indent="-285750">
              <a:buFont typeface="Arial" panose="020B0604020202020204" pitchFamily="34" charset="0"/>
              <a:buChar char="•"/>
            </a:pPr>
            <a:r>
              <a:rPr lang="en-US" sz="2400" dirty="0">
                <a:highlight>
                  <a:srgbClr val="FFFF00"/>
                </a:highlight>
              </a:rPr>
              <a:t>Of course, not.</a:t>
            </a:r>
          </a:p>
          <a:p>
            <a:pPr lvl="0"/>
            <a:endParaRPr lang="en-US" sz="2400" dirty="0"/>
          </a:p>
          <a:p>
            <a:pPr marL="285750" lvl="0" indent="-285750">
              <a:buFont typeface="Arial" panose="020B0604020202020204" pitchFamily="34" charset="0"/>
              <a:buChar char="•"/>
            </a:pPr>
            <a:r>
              <a:rPr lang="en-US" sz="2400" dirty="0"/>
              <a:t>Morally wrong and could result in liability under other laws, if not the ADA.</a:t>
            </a:r>
          </a:p>
          <a:p>
            <a:pPr lvl="0"/>
            <a:endParaRPr lang="en-US" sz="2400" dirty="0"/>
          </a:p>
          <a:p>
            <a:pPr marL="742950" lvl="1" indent="-285750">
              <a:buFont typeface="Arial" panose="020B0604020202020204" pitchFamily="34" charset="0"/>
              <a:buChar char="•"/>
            </a:pPr>
            <a:r>
              <a:rPr lang="en-US" sz="2400" dirty="0"/>
              <a:t>(Equal Protection Clause, Breach of Contract, ERISA, Fraud claims)</a:t>
            </a:r>
          </a:p>
          <a:p>
            <a:pPr lvl="2"/>
            <a:endParaRPr lang="en-US" dirty="0"/>
          </a:p>
          <a:p>
            <a:pPr marL="285750" indent="-285750">
              <a:buFont typeface="Arial" panose="020B0604020202020204" pitchFamily="34" charset="0"/>
              <a:buChar char="•"/>
            </a:pPr>
            <a:endParaRPr lang="en-US" sz="3200" dirty="0"/>
          </a:p>
        </p:txBody>
      </p:sp>
      <p:pic>
        <p:nvPicPr>
          <p:cNvPr id="6146" name="Picture 2" descr="5,700+ Greed Cartoon Stock Illustrations, Royalty-Free Vector Graphics ...">
            <a:extLst>
              <a:ext uri="{FF2B5EF4-FFF2-40B4-BE49-F238E27FC236}">
                <a16:creationId xmlns:a16="http://schemas.microsoft.com/office/drawing/2014/main" id="{806E0E8A-7716-D1BD-963B-BC1092F8B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125" y="987313"/>
            <a:ext cx="3732633" cy="336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962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046A1-993B-7BC9-0262-93CF1D274B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669E01-96D6-B8BD-B4D7-9849E7D1E544}"/>
              </a:ext>
            </a:extLst>
          </p:cNvPr>
          <p:cNvSpPr>
            <a:spLocks noGrp="1"/>
          </p:cNvSpPr>
          <p:nvPr>
            <p:ph type="ctrTitle"/>
          </p:nvPr>
        </p:nvSpPr>
        <p:spPr>
          <a:xfrm>
            <a:off x="286833" y="398396"/>
            <a:ext cx="6980633" cy="588918"/>
          </a:xfrm>
        </p:spPr>
        <p:txBody>
          <a:bodyPr/>
          <a:lstStyle/>
          <a:p>
            <a:r>
              <a:rPr lang="en-US" b="1" cap="none" dirty="0">
                <a:latin typeface="Tenorite" panose="020B0604020202020204" pitchFamily="2" charset="0"/>
              </a:rPr>
              <a:t>Practical Impacts</a:t>
            </a:r>
            <a:endParaRPr lang="en-US" dirty="0"/>
          </a:p>
        </p:txBody>
      </p:sp>
      <p:graphicFrame>
        <p:nvGraphicFramePr>
          <p:cNvPr id="2" name="Table 1">
            <a:extLst>
              <a:ext uri="{FF2B5EF4-FFF2-40B4-BE49-F238E27FC236}">
                <a16:creationId xmlns:a16="http://schemas.microsoft.com/office/drawing/2014/main" id="{6F40AAD7-1D51-408B-2545-DA8EE8B613B8}"/>
              </a:ext>
            </a:extLst>
          </p:cNvPr>
          <p:cNvGraphicFramePr>
            <a:graphicFrameLocks noGrp="1"/>
          </p:cNvGraphicFramePr>
          <p:nvPr>
            <p:extLst>
              <p:ext uri="{D42A27DB-BD31-4B8C-83A1-F6EECF244321}">
                <p14:modId xmlns:p14="http://schemas.microsoft.com/office/powerpoint/2010/main" val="3873653007"/>
              </p:ext>
            </p:extLst>
          </p:nvPr>
        </p:nvGraphicFramePr>
        <p:xfrm>
          <a:off x="924025" y="1237575"/>
          <a:ext cx="10525853" cy="5126039"/>
        </p:xfrm>
        <a:graphic>
          <a:graphicData uri="http://schemas.openxmlformats.org/drawingml/2006/table">
            <a:tbl>
              <a:tblPr firstRow="1" firstCol="1" bandRow="1">
                <a:tableStyleId>{00A15C55-8517-42AA-B614-E9B94910E393}</a:tableStyleId>
              </a:tblPr>
              <a:tblGrid>
                <a:gridCol w="10525853">
                  <a:extLst>
                    <a:ext uri="{9D8B030D-6E8A-4147-A177-3AD203B41FA5}">
                      <a16:colId xmlns:a16="http://schemas.microsoft.com/office/drawing/2014/main" val="2373760200"/>
                    </a:ext>
                  </a:extLst>
                </a:gridCol>
              </a:tblGrid>
              <a:tr h="523742">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4800" kern="100" dirty="0">
                          <a:solidFill>
                            <a:schemeClr val="tx1"/>
                          </a:solidFill>
                          <a:effectLst/>
                        </a:rPr>
                        <a:t>Discrimination Post-Employment:</a:t>
                      </a:r>
                      <a:endParaRPr lang="en-US" sz="4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7450487"/>
                  </a:ext>
                </a:extLst>
              </a:tr>
              <a:tr h="384014">
                <a:tc>
                  <a:txBody>
                    <a:bodyPr/>
                    <a:lstStyle/>
                    <a:p>
                      <a:pPr marL="0" marR="0">
                        <a:lnSpc>
                          <a:spcPct val="115000"/>
                        </a:lnSpc>
                        <a:spcAft>
                          <a:spcPts val="800"/>
                        </a:spcAft>
                        <a:buNone/>
                      </a:pPr>
                      <a:r>
                        <a:rPr lang="en-US" sz="3600" kern="100" dirty="0">
                          <a:solidFill>
                            <a:schemeClr val="accent3"/>
                          </a:solidFill>
                          <a:effectLst/>
                          <a:highlight>
                            <a:srgbClr val="00FF00"/>
                          </a:highlight>
                        </a:rPr>
                        <a:t>No ADA claim</a:t>
                      </a:r>
                      <a:r>
                        <a:rPr lang="en-US" sz="3600" kern="100" dirty="0">
                          <a:solidFill>
                            <a:schemeClr val="accent3"/>
                          </a:solidFill>
                          <a:effectLst/>
                        </a:rPr>
                        <a:t> – not QID when retired</a:t>
                      </a:r>
                      <a:endParaRPr lang="en-US" sz="3600" kern="100" dirty="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1639934"/>
                  </a:ext>
                </a:extLst>
              </a:tr>
              <a:tr h="1141208">
                <a:tc>
                  <a:txBody>
                    <a:bodyPr/>
                    <a:lstStyle/>
                    <a:p>
                      <a:pPr marL="0" marR="0">
                        <a:lnSpc>
                          <a:spcPct val="115000"/>
                        </a:lnSpc>
                        <a:spcAft>
                          <a:spcPts val="800"/>
                        </a:spcAft>
                        <a:buNone/>
                      </a:pPr>
                      <a:r>
                        <a:rPr lang="en-US" sz="3600" kern="100" dirty="0">
                          <a:solidFill>
                            <a:schemeClr val="tx1"/>
                          </a:solidFill>
                          <a:effectLst/>
                          <a:highlight>
                            <a:srgbClr val="00FF00"/>
                          </a:highlight>
                        </a:rPr>
                        <a:t>Equal Protection Clause claim</a:t>
                      </a:r>
                    </a:p>
                    <a:p>
                      <a:pPr lvl="1"/>
                      <a:r>
                        <a:rPr lang="en-US" sz="3600" dirty="0">
                          <a:solidFill>
                            <a:schemeClr val="tx1"/>
                          </a:solidFill>
                        </a:rPr>
                        <a:t>Cannot treat similarly situated people differently. </a:t>
                      </a:r>
                    </a:p>
                  </a:txBody>
                  <a:tcPr marL="68580" marR="68580" marT="0" marB="0"/>
                </a:tc>
                <a:extLst>
                  <a:ext uri="{0D108BD9-81ED-4DB2-BD59-A6C34878D82A}">
                    <a16:rowId xmlns:a16="http://schemas.microsoft.com/office/drawing/2014/main" val="1694959895"/>
                  </a:ext>
                </a:extLst>
              </a:tr>
              <a:tr h="233653">
                <a:tc>
                  <a:txBody>
                    <a:bodyPr/>
                    <a:lstStyle/>
                    <a:p>
                      <a:pPr marL="0" marR="0">
                        <a:lnSpc>
                          <a:spcPct val="115000"/>
                        </a:lnSpc>
                        <a:spcAft>
                          <a:spcPts val="800"/>
                        </a:spcAft>
                        <a:buNone/>
                      </a:pPr>
                      <a:r>
                        <a:rPr lang="en-US" sz="3600" kern="100" dirty="0">
                          <a:solidFill>
                            <a:schemeClr val="tx1"/>
                          </a:solidFill>
                          <a:effectLst/>
                          <a:highlight>
                            <a:srgbClr val="00FF00"/>
                          </a:highlight>
                        </a:rPr>
                        <a:t>Breach of contract </a:t>
                      </a:r>
                      <a:r>
                        <a:rPr lang="en-US" sz="3600" kern="100" dirty="0">
                          <a:solidFill>
                            <a:schemeClr val="tx1"/>
                          </a:solidFill>
                          <a:effectLst/>
                        </a:rPr>
                        <a:t>– in Florida, if your right vests before retirement, then it is a breach to take it away after retirement.</a:t>
                      </a:r>
                    </a:p>
                  </a:txBody>
                  <a:tcPr marL="68580" marR="68580" marT="0" marB="0"/>
                </a:tc>
                <a:extLst>
                  <a:ext uri="{0D108BD9-81ED-4DB2-BD59-A6C34878D82A}">
                    <a16:rowId xmlns:a16="http://schemas.microsoft.com/office/drawing/2014/main" val="1053872841"/>
                  </a:ext>
                </a:extLst>
              </a:tr>
              <a:tr h="384014">
                <a:tc>
                  <a:txBody>
                    <a:bodyPr/>
                    <a:lstStyle/>
                    <a:p>
                      <a:pPr marL="0" marR="0">
                        <a:lnSpc>
                          <a:spcPct val="115000"/>
                        </a:lnSpc>
                        <a:spcAft>
                          <a:spcPts val="800"/>
                        </a:spcAft>
                        <a:buNone/>
                      </a:pPr>
                      <a:r>
                        <a:rPr lang="en-US" sz="3600" kern="100" dirty="0">
                          <a:solidFill>
                            <a:schemeClr val="tx1"/>
                          </a:solidFill>
                          <a:effectLst/>
                          <a:highlight>
                            <a:srgbClr val="00FF00"/>
                          </a:highlight>
                        </a:rPr>
                        <a:t>ERISA</a:t>
                      </a:r>
                      <a:endParaRPr lang="en-US" sz="3600" kern="100" dirty="0">
                        <a:solidFill>
                          <a:schemeClr val="tx1"/>
                        </a:solidFill>
                        <a:effectLst/>
                        <a:highlight>
                          <a:srgbClr val="00FF00"/>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1822193"/>
                  </a:ext>
                </a:extLst>
              </a:tr>
            </a:tbl>
          </a:graphicData>
        </a:graphic>
      </p:graphicFrame>
    </p:spTree>
    <p:extLst>
      <p:ext uri="{BB962C8B-B14F-4D97-AF65-F5344CB8AC3E}">
        <p14:creationId xmlns:p14="http://schemas.microsoft.com/office/powerpoint/2010/main" val="2372332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87102-E42C-EF83-07D3-C202AA00D3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665432-D4E4-DB0C-AC57-A0B1BA751237}"/>
              </a:ext>
            </a:extLst>
          </p:cNvPr>
          <p:cNvSpPr>
            <a:spLocks noGrp="1"/>
          </p:cNvSpPr>
          <p:nvPr>
            <p:ph type="ctrTitle"/>
          </p:nvPr>
        </p:nvSpPr>
        <p:spPr>
          <a:xfrm>
            <a:off x="286833" y="398396"/>
            <a:ext cx="6980633" cy="588918"/>
          </a:xfrm>
        </p:spPr>
        <p:txBody>
          <a:bodyPr/>
          <a:lstStyle/>
          <a:p>
            <a:r>
              <a:rPr lang="en-US" b="1" cap="none" dirty="0">
                <a:latin typeface="Tenorite" panose="020B0604020202020204" pitchFamily="2" charset="0"/>
              </a:rPr>
              <a:t>Budgetary Concerns</a:t>
            </a:r>
            <a:endParaRPr lang="en-US" dirty="0"/>
          </a:p>
        </p:txBody>
      </p:sp>
      <p:sp>
        <p:nvSpPr>
          <p:cNvPr id="4" name="TextBox 3">
            <a:extLst>
              <a:ext uri="{FF2B5EF4-FFF2-40B4-BE49-F238E27FC236}">
                <a16:creationId xmlns:a16="http://schemas.microsoft.com/office/drawing/2014/main" id="{8AC987F0-E610-CE7B-B58F-962D4312443A}"/>
              </a:ext>
            </a:extLst>
          </p:cNvPr>
          <p:cNvSpPr txBox="1"/>
          <p:nvPr/>
        </p:nvSpPr>
        <p:spPr>
          <a:xfrm>
            <a:off x="286833" y="1355151"/>
            <a:ext cx="10869283" cy="1600438"/>
          </a:xfrm>
          <a:prstGeom prst="rect">
            <a:avLst/>
          </a:prstGeom>
          <a:noFill/>
        </p:spPr>
        <p:txBody>
          <a:bodyPr wrap="square" rtlCol="0">
            <a:spAutoFit/>
          </a:bodyPr>
          <a:lstStyle/>
          <a:p>
            <a:pPr lvl="0"/>
            <a:r>
              <a:rPr lang="en-US" sz="2400" dirty="0"/>
              <a:t>Cities are faced with legitimate budgetary concerns. </a:t>
            </a:r>
          </a:p>
          <a:p>
            <a:pPr lvl="0"/>
            <a:endParaRPr lang="en-US" sz="2400" dirty="0"/>
          </a:p>
          <a:p>
            <a:pPr lvl="0"/>
            <a:endParaRPr lang="en-US" dirty="0"/>
          </a:p>
          <a:p>
            <a:pPr lvl="0"/>
            <a:endParaRPr lang="en-US" sz="3200" dirty="0"/>
          </a:p>
        </p:txBody>
      </p:sp>
      <p:graphicFrame>
        <p:nvGraphicFramePr>
          <p:cNvPr id="6" name="Table 5">
            <a:extLst>
              <a:ext uri="{FF2B5EF4-FFF2-40B4-BE49-F238E27FC236}">
                <a16:creationId xmlns:a16="http://schemas.microsoft.com/office/drawing/2014/main" id="{6DB36380-5C9F-E6DC-8A48-737E5578B541}"/>
              </a:ext>
            </a:extLst>
          </p:cNvPr>
          <p:cNvGraphicFramePr>
            <a:graphicFrameLocks noGrp="1"/>
          </p:cNvGraphicFramePr>
          <p:nvPr>
            <p:extLst>
              <p:ext uri="{D42A27DB-BD31-4B8C-83A1-F6EECF244321}">
                <p14:modId xmlns:p14="http://schemas.microsoft.com/office/powerpoint/2010/main" val="2384988045"/>
              </p:ext>
            </p:extLst>
          </p:nvPr>
        </p:nvGraphicFramePr>
        <p:xfrm>
          <a:off x="583096" y="1838512"/>
          <a:ext cx="8715558" cy="4739064"/>
        </p:xfrm>
        <a:graphic>
          <a:graphicData uri="http://schemas.openxmlformats.org/drawingml/2006/table">
            <a:tbl>
              <a:tblPr firstRow="1" bandRow="1">
                <a:tableStyleId>{5C22544A-7EE6-4342-B048-85BDC9FD1C3A}</a:tableStyleId>
              </a:tblPr>
              <a:tblGrid>
                <a:gridCol w="8715558">
                  <a:extLst>
                    <a:ext uri="{9D8B030D-6E8A-4147-A177-3AD203B41FA5}">
                      <a16:colId xmlns:a16="http://schemas.microsoft.com/office/drawing/2014/main" val="357615028"/>
                    </a:ext>
                  </a:extLst>
                </a:gridCol>
              </a:tblGrid>
              <a:tr h="715704">
                <a:tc>
                  <a:txBody>
                    <a:bodyPr/>
                    <a:lstStyle/>
                    <a:p>
                      <a:r>
                        <a:rPr lang="en-US" sz="2800" b="1" kern="1200" dirty="0">
                          <a:solidFill>
                            <a:schemeClr val="lt1"/>
                          </a:solidFill>
                          <a:effectLst/>
                          <a:latin typeface="+mn-lt"/>
                          <a:ea typeface="+mn-ea"/>
                          <a:cs typeface="+mn-cs"/>
                        </a:rPr>
                        <a:t>Can they change plans before retirement?</a:t>
                      </a:r>
                      <a:endParaRPr lang="en-US" sz="2800" dirty="0"/>
                    </a:p>
                  </a:txBody>
                  <a:tcPr/>
                </a:tc>
                <a:extLst>
                  <a:ext uri="{0D108BD9-81ED-4DB2-BD59-A6C34878D82A}">
                    <a16:rowId xmlns:a16="http://schemas.microsoft.com/office/drawing/2014/main" val="1245334090"/>
                  </a:ext>
                </a:extLst>
              </a:tr>
              <a:tr h="715704">
                <a:tc>
                  <a:txBody>
                    <a:bodyPr/>
                    <a:lstStyle/>
                    <a:p>
                      <a:r>
                        <a:rPr lang="en-US" sz="2800" kern="1200" dirty="0">
                          <a:solidFill>
                            <a:schemeClr val="dk1"/>
                          </a:solidFill>
                          <a:effectLst/>
                          <a:latin typeface="+mn-lt"/>
                          <a:ea typeface="+mn-ea"/>
                          <a:cs typeface="+mn-cs"/>
                        </a:rPr>
                        <a:t>May not be a </a:t>
                      </a:r>
                      <a:r>
                        <a:rPr lang="en-US" sz="2800" b="1" kern="1200" dirty="0">
                          <a:solidFill>
                            <a:schemeClr val="dk1"/>
                          </a:solidFill>
                          <a:effectLst/>
                          <a:latin typeface="+mn-lt"/>
                          <a:ea typeface="+mn-ea"/>
                          <a:cs typeface="+mn-cs"/>
                        </a:rPr>
                        <a:t>breach of employment contract </a:t>
                      </a:r>
                      <a:r>
                        <a:rPr lang="en-US" sz="2800" kern="1200" dirty="0">
                          <a:solidFill>
                            <a:schemeClr val="dk1"/>
                          </a:solidFill>
                          <a:effectLst/>
                          <a:latin typeface="+mn-lt"/>
                          <a:ea typeface="+mn-ea"/>
                          <a:cs typeface="+mn-cs"/>
                        </a:rPr>
                        <a:t>– no vested right yet</a:t>
                      </a:r>
                    </a:p>
                    <a:p>
                      <a:endParaRPr lang="en-US" sz="2800" dirty="0"/>
                    </a:p>
                  </a:txBody>
                  <a:tcPr/>
                </a:tc>
                <a:extLst>
                  <a:ext uri="{0D108BD9-81ED-4DB2-BD59-A6C34878D82A}">
                    <a16:rowId xmlns:a16="http://schemas.microsoft.com/office/drawing/2014/main" val="2926011082"/>
                  </a:ext>
                </a:extLst>
              </a:tr>
              <a:tr h="1845143">
                <a:tc>
                  <a:txBody>
                    <a:bodyPr/>
                    <a:lstStyle/>
                    <a:p>
                      <a:r>
                        <a:rPr lang="en-US" sz="2800" kern="1200" dirty="0">
                          <a:solidFill>
                            <a:schemeClr val="dk1"/>
                          </a:solidFill>
                          <a:effectLst/>
                          <a:latin typeface="+mn-lt"/>
                          <a:ea typeface="+mn-ea"/>
                          <a:cs typeface="+mn-cs"/>
                        </a:rPr>
                        <a:t>But could be an </a:t>
                      </a:r>
                      <a:r>
                        <a:rPr lang="en-US" sz="2800" b="1" kern="1200" dirty="0">
                          <a:solidFill>
                            <a:schemeClr val="dk1"/>
                          </a:solidFill>
                          <a:effectLst/>
                          <a:latin typeface="+mn-lt"/>
                          <a:ea typeface="+mn-ea"/>
                          <a:cs typeface="+mn-cs"/>
                        </a:rPr>
                        <a:t>ADA violation </a:t>
                      </a:r>
                      <a:r>
                        <a:rPr lang="en-US" sz="2800" kern="1200" dirty="0">
                          <a:solidFill>
                            <a:schemeClr val="dk1"/>
                          </a:solidFill>
                          <a:effectLst/>
                          <a:latin typeface="+mn-lt"/>
                          <a:ea typeface="+mn-ea"/>
                          <a:cs typeface="+mn-cs"/>
                        </a:rPr>
                        <a:t>– because now the person is employed and able to do the job (i.e. QID) at the time of the alleged discrimination (the policy change).  </a:t>
                      </a:r>
                    </a:p>
                    <a:p>
                      <a:endParaRPr lang="en-US" sz="2800" kern="1200" dirty="0">
                        <a:solidFill>
                          <a:schemeClr val="dk1"/>
                        </a:solidFill>
                        <a:effectLst/>
                        <a:latin typeface="+mn-lt"/>
                        <a:ea typeface="+mn-ea"/>
                        <a:cs typeface="+mn-cs"/>
                      </a:endParaRPr>
                    </a:p>
                    <a:p>
                      <a:pPr marL="1200150" lvl="2" indent="-285750">
                        <a:buFont typeface="Arial" panose="020B0604020202020204" pitchFamily="34" charset="0"/>
                        <a:buChar char="•"/>
                      </a:pPr>
                      <a:r>
                        <a:rPr lang="en-US" sz="2800" kern="1200" dirty="0">
                          <a:solidFill>
                            <a:schemeClr val="dk1"/>
                          </a:solidFill>
                          <a:effectLst/>
                          <a:latin typeface="+mn-lt"/>
                          <a:ea typeface="+mn-ea"/>
                          <a:cs typeface="+mn-cs"/>
                        </a:rPr>
                        <a:t>Stanley failed to allege this. </a:t>
                      </a:r>
                    </a:p>
                    <a:p>
                      <a:pPr marL="1200150" lvl="2" indent="-285750">
                        <a:buFont typeface="Arial" panose="020B0604020202020204" pitchFamily="34" charset="0"/>
                        <a:buChar char="•"/>
                      </a:pPr>
                      <a:endParaRPr lang="en-US" sz="2800" kern="1200" dirty="0">
                        <a:solidFill>
                          <a:schemeClr val="dk1"/>
                        </a:solidFill>
                        <a:effectLst/>
                        <a:latin typeface="+mn-lt"/>
                        <a:ea typeface="+mn-ea"/>
                        <a:cs typeface="+mn-cs"/>
                      </a:endParaRPr>
                    </a:p>
                  </a:txBody>
                  <a:tcPr/>
                </a:tc>
                <a:extLst>
                  <a:ext uri="{0D108BD9-81ED-4DB2-BD59-A6C34878D82A}">
                    <a16:rowId xmlns:a16="http://schemas.microsoft.com/office/drawing/2014/main" val="419199604"/>
                  </a:ext>
                </a:extLst>
              </a:tr>
            </a:tbl>
          </a:graphicData>
        </a:graphic>
      </p:graphicFrame>
      <p:pic>
        <p:nvPicPr>
          <p:cNvPr id="7" name="Picture 2" descr="Supreme Court Justice Gorsuch recuses himself from environmental case ...">
            <a:extLst>
              <a:ext uri="{FF2B5EF4-FFF2-40B4-BE49-F238E27FC236}">
                <a16:creationId xmlns:a16="http://schemas.microsoft.com/office/drawing/2014/main" id="{A88633CE-1F3E-0D6E-F074-849168562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4917" y="4122195"/>
            <a:ext cx="1561199" cy="128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11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E6186-2ADD-CCEA-BA62-62983C2CB41B}"/>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25FF057-7BA8-8B41-23CD-6B27B4721755}"/>
              </a:ext>
            </a:extLst>
          </p:cNvPr>
          <p:cNvGraphicFramePr>
            <a:graphicFrameLocks noGrp="1"/>
          </p:cNvGraphicFramePr>
          <p:nvPr>
            <p:extLst>
              <p:ext uri="{D42A27DB-BD31-4B8C-83A1-F6EECF244321}">
                <p14:modId xmlns:p14="http://schemas.microsoft.com/office/powerpoint/2010/main" val="1459785654"/>
              </p:ext>
            </p:extLst>
          </p:nvPr>
        </p:nvGraphicFramePr>
        <p:xfrm>
          <a:off x="1247919" y="781878"/>
          <a:ext cx="9141786" cy="5547360"/>
        </p:xfrm>
        <a:graphic>
          <a:graphicData uri="http://schemas.openxmlformats.org/drawingml/2006/table">
            <a:tbl>
              <a:tblPr firstRow="1" bandRow="1">
                <a:tableStyleId>{5C22544A-7EE6-4342-B048-85BDC9FD1C3A}</a:tableStyleId>
              </a:tblPr>
              <a:tblGrid>
                <a:gridCol w="9141786">
                  <a:extLst>
                    <a:ext uri="{9D8B030D-6E8A-4147-A177-3AD203B41FA5}">
                      <a16:colId xmlns:a16="http://schemas.microsoft.com/office/drawing/2014/main" val="357615028"/>
                    </a:ext>
                  </a:extLst>
                </a:gridCol>
              </a:tblGrid>
              <a:tr h="982285">
                <a:tc>
                  <a:txBody>
                    <a:bodyPr/>
                    <a:lstStyle/>
                    <a:p>
                      <a:r>
                        <a:rPr lang="en-US" sz="3200" b="1" kern="1200" dirty="0">
                          <a:solidFill>
                            <a:schemeClr val="lt1"/>
                          </a:solidFill>
                          <a:effectLst/>
                          <a:latin typeface="+mn-lt"/>
                          <a:ea typeface="+mn-ea"/>
                          <a:cs typeface="+mn-cs"/>
                        </a:rPr>
                        <a:t>But what if Stanley had alleged the discrimination was during employment? </a:t>
                      </a:r>
                      <a:endParaRPr lang="en-US" sz="3200" dirty="0"/>
                    </a:p>
                  </a:txBody>
                  <a:tcPr/>
                </a:tc>
                <a:extLst>
                  <a:ext uri="{0D108BD9-81ED-4DB2-BD59-A6C34878D82A}">
                    <a16:rowId xmlns:a16="http://schemas.microsoft.com/office/drawing/2014/main" val="1245334090"/>
                  </a:ext>
                </a:extLst>
              </a:tr>
              <a:tr h="4125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effectLst/>
                          <a:latin typeface="+mn-lt"/>
                          <a:ea typeface="+mn-ea"/>
                          <a:cs typeface="+mn-cs"/>
                        </a:rPr>
                        <a:t>Her claim still would have failed because the City’s policy change was not on the </a:t>
                      </a:r>
                      <a:r>
                        <a:rPr lang="en-US" sz="3200" b="1" kern="1200" dirty="0">
                          <a:solidFill>
                            <a:schemeClr val="dk1"/>
                          </a:solidFill>
                          <a:effectLst/>
                          <a:latin typeface="+mn-lt"/>
                          <a:ea typeface="+mn-ea"/>
                          <a:cs typeface="+mn-cs"/>
                        </a:rPr>
                        <a:t>basis of disability</a:t>
                      </a:r>
                      <a:r>
                        <a:rPr lang="en-US" sz="3200" kern="1200" dirty="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effectLst/>
                          <a:latin typeface="+mn-lt"/>
                          <a:ea typeface="+mn-ea"/>
                          <a:cs typeface="+mn-cs"/>
                        </a:rPr>
                        <a:t>It was based on </a:t>
                      </a:r>
                      <a:r>
                        <a:rPr lang="en-US" sz="3200" b="1" kern="1200" dirty="0">
                          <a:solidFill>
                            <a:schemeClr val="dk1"/>
                          </a:solidFill>
                          <a:effectLst/>
                          <a:latin typeface="+mn-lt"/>
                          <a:ea typeface="+mn-ea"/>
                          <a:cs typeface="+mn-cs"/>
                        </a:rPr>
                        <a:t>years of service</a:t>
                      </a:r>
                      <a:r>
                        <a:rPr lang="en-US" sz="3200" kern="1200" dirty="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effectLst/>
                          <a:latin typeface="+mn-lt"/>
                          <a:ea typeface="+mn-ea"/>
                          <a:cs typeface="+mn-cs"/>
                        </a:rPr>
                        <a:t>The ADA only prohibits discrimination on the basis of disability. </a:t>
                      </a:r>
                      <a:endParaRPr lang="en-US" sz="3200" dirty="0"/>
                    </a:p>
                    <a:p>
                      <a:endParaRPr lang="en-US" sz="3200" dirty="0"/>
                    </a:p>
                  </a:txBody>
                  <a:tcPr/>
                </a:tc>
                <a:extLst>
                  <a:ext uri="{0D108BD9-81ED-4DB2-BD59-A6C34878D82A}">
                    <a16:rowId xmlns:a16="http://schemas.microsoft.com/office/drawing/2014/main" val="2926011082"/>
                  </a:ext>
                </a:extLst>
              </a:tr>
            </a:tbl>
          </a:graphicData>
        </a:graphic>
      </p:graphicFrame>
    </p:spTree>
    <p:extLst>
      <p:ext uri="{BB962C8B-B14F-4D97-AF65-F5344CB8AC3E}">
        <p14:creationId xmlns:p14="http://schemas.microsoft.com/office/powerpoint/2010/main" val="1080648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4A1AF-0BB4-A13F-DE54-6B9D1AF84F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5E4E385-F6E8-8329-2E9C-691AA271C17A}"/>
              </a:ext>
            </a:extLst>
          </p:cNvPr>
          <p:cNvSpPr>
            <a:spLocks noGrp="1"/>
          </p:cNvSpPr>
          <p:nvPr>
            <p:ph type="ctrTitle"/>
          </p:nvPr>
        </p:nvSpPr>
        <p:spPr>
          <a:xfrm>
            <a:off x="286833" y="398396"/>
            <a:ext cx="6980633" cy="588918"/>
          </a:xfrm>
        </p:spPr>
        <p:txBody>
          <a:bodyPr/>
          <a:lstStyle/>
          <a:p>
            <a:r>
              <a:rPr lang="en-US" b="1" cap="none" dirty="0">
                <a:latin typeface="Tenorite" panose="020B0604020202020204" pitchFamily="2" charset="0"/>
              </a:rPr>
              <a:t>Budgetary Concerns</a:t>
            </a:r>
            <a:endParaRPr lang="en-US" dirty="0"/>
          </a:p>
        </p:txBody>
      </p:sp>
      <p:graphicFrame>
        <p:nvGraphicFramePr>
          <p:cNvPr id="6" name="Table 5">
            <a:extLst>
              <a:ext uri="{FF2B5EF4-FFF2-40B4-BE49-F238E27FC236}">
                <a16:creationId xmlns:a16="http://schemas.microsoft.com/office/drawing/2014/main" id="{E303C01A-C138-133A-C8E5-2308987F013E}"/>
              </a:ext>
            </a:extLst>
          </p:cNvPr>
          <p:cNvGraphicFramePr>
            <a:graphicFrameLocks noGrp="1"/>
          </p:cNvGraphicFramePr>
          <p:nvPr>
            <p:extLst>
              <p:ext uri="{D42A27DB-BD31-4B8C-83A1-F6EECF244321}">
                <p14:modId xmlns:p14="http://schemas.microsoft.com/office/powerpoint/2010/main" val="2252079405"/>
              </p:ext>
            </p:extLst>
          </p:nvPr>
        </p:nvGraphicFramePr>
        <p:xfrm>
          <a:off x="490143" y="1156997"/>
          <a:ext cx="10972987" cy="5509943"/>
        </p:xfrm>
        <a:graphic>
          <a:graphicData uri="http://schemas.openxmlformats.org/drawingml/2006/table">
            <a:tbl>
              <a:tblPr firstRow="1" bandRow="1">
                <a:tableStyleId>{5C22544A-7EE6-4342-B048-85BDC9FD1C3A}</a:tableStyleId>
              </a:tblPr>
              <a:tblGrid>
                <a:gridCol w="10972987">
                  <a:extLst>
                    <a:ext uri="{9D8B030D-6E8A-4147-A177-3AD203B41FA5}">
                      <a16:colId xmlns:a16="http://schemas.microsoft.com/office/drawing/2014/main" val="357615028"/>
                    </a:ext>
                  </a:extLst>
                </a:gridCol>
              </a:tblGrid>
              <a:tr h="410131">
                <a:tc>
                  <a:txBody>
                    <a:bodyPr/>
                    <a:lstStyle/>
                    <a:p>
                      <a:r>
                        <a:rPr lang="en-US" sz="1800" b="1" kern="1200" dirty="0">
                          <a:solidFill>
                            <a:schemeClr val="lt1"/>
                          </a:solidFill>
                          <a:effectLst/>
                          <a:latin typeface="+mn-lt"/>
                          <a:ea typeface="+mn-ea"/>
                          <a:cs typeface="+mn-cs"/>
                        </a:rPr>
                        <a:t>Changes before retirement:</a:t>
                      </a:r>
                      <a:endParaRPr lang="en-US" dirty="0"/>
                    </a:p>
                  </a:txBody>
                  <a:tcPr/>
                </a:tc>
                <a:extLst>
                  <a:ext uri="{0D108BD9-81ED-4DB2-BD59-A6C34878D82A}">
                    <a16:rowId xmlns:a16="http://schemas.microsoft.com/office/drawing/2014/main" val="1245334090"/>
                  </a:ext>
                </a:extLst>
              </a:tr>
              <a:tr h="1129615">
                <a:tc>
                  <a:txBody>
                    <a:bodyPr/>
                    <a:lstStyle/>
                    <a:p>
                      <a:pPr marL="285750" indent="-285750">
                        <a:buFont typeface="Arial" panose="020B0604020202020204" pitchFamily="34" charset="0"/>
                        <a:buChar char="•"/>
                      </a:pPr>
                      <a:r>
                        <a:rPr lang="en-US" sz="1800" kern="1200" dirty="0">
                          <a:solidFill>
                            <a:schemeClr val="dk1"/>
                          </a:solidFill>
                          <a:effectLst/>
                          <a:latin typeface="+mn-lt"/>
                          <a:ea typeface="+mn-ea"/>
                          <a:cs typeface="+mn-cs"/>
                        </a:rPr>
                        <a:t>Can change retirement policies to cut costs so long as not on the basis of disability.</a:t>
                      </a:r>
                    </a:p>
                    <a:p>
                      <a:pPr marL="0" indent="0">
                        <a:buFont typeface="Arial" panose="020B0604020202020204" pitchFamily="34" charset="0"/>
                        <a:buNone/>
                      </a:pPr>
                      <a:endParaRPr lang="en-US" sz="180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Can reduce benefits based on years of service.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926011082"/>
                  </a:ext>
                </a:extLst>
              </a:tr>
              <a:tr h="717730">
                <a:tc>
                  <a:txBody>
                    <a:bodyPr/>
                    <a:lstStyle/>
                    <a:p>
                      <a:pPr marL="285750" indent="-285750">
                        <a:buFont typeface="Arial" panose="020B0604020202020204" pitchFamily="34" charset="0"/>
                        <a:buChar char="•"/>
                      </a:pPr>
                      <a:r>
                        <a:rPr lang="en-US" sz="1800" kern="1200" dirty="0">
                          <a:solidFill>
                            <a:schemeClr val="dk1"/>
                          </a:solidFill>
                          <a:effectLst/>
                          <a:latin typeface="+mn-lt"/>
                          <a:ea typeface="+mn-ea"/>
                          <a:cs typeface="+mn-cs"/>
                        </a:rPr>
                        <a:t>Disability retirement plans can provide lower benefits than service retirement plans.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dk1"/>
                        </a:solidFill>
                        <a:effectLst/>
                        <a:latin typeface="+mn-lt"/>
                        <a:ea typeface="+mn-ea"/>
                        <a:cs typeface="+mn-cs"/>
                      </a:endParaRPr>
                    </a:p>
                  </a:txBody>
                  <a:tcPr/>
                </a:tc>
                <a:extLst>
                  <a:ext uri="{0D108BD9-81ED-4DB2-BD59-A6C34878D82A}">
                    <a16:rowId xmlns:a16="http://schemas.microsoft.com/office/drawing/2014/main" val="419199604"/>
                  </a:ext>
                </a:extLst>
              </a:tr>
              <a:tr h="937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The ADA does not require service retirement plans and disability retirement plans to provide the same level of benefits because they are two separate benefits which serve different purposes. </a:t>
                      </a:r>
                    </a:p>
                  </a:txBody>
                  <a:tcPr/>
                </a:tc>
                <a:extLst>
                  <a:ext uri="{0D108BD9-81ED-4DB2-BD59-A6C34878D82A}">
                    <a16:rowId xmlns:a16="http://schemas.microsoft.com/office/drawing/2014/main" val="310102077"/>
                  </a:ext>
                </a:extLst>
              </a:tr>
              <a:tr h="2255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Morgan v. Joint Admin. Bd., Retirement Plan,</a:t>
                      </a:r>
                      <a:r>
                        <a:rPr lang="en-US" sz="1800" kern="1200" dirty="0">
                          <a:solidFill>
                            <a:schemeClr val="dk1"/>
                          </a:solidFill>
                          <a:effectLst/>
                          <a:latin typeface="+mn-lt"/>
                          <a:ea typeface="+mn-ea"/>
                          <a:cs typeface="+mn-cs"/>
                        </a:rPr>
                        <a:t> 268 F.3d 456, 459 (7th Cir. 2001):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800" kern="1200" dirty="0">
                          <a:solidFill>
                            <a:schemeClr val="dk1"/>
                          </a:solidFill>
                          <a:effectLst/>
                          <a:latin typeface="+mn-lt"/>
                          <a:ea typeface="+mn-ea"/>
                          <a:cs typeface="+mn-cs"/>
                        </a:rPr>
                        <a:t>“On the one hand, a normal retiree will get a larger pension than a disability retiree because he has more years of service. On the other hand, a worker who becomes totally disabled can obtain benefits with only nine and a half years of service. He gets a smaller pension, but gets it sooner, maybe much, much sooner, in which event he may…be treated </a:t>
                      </a:r>
                      <a:r>
                        <a:rPr lang="en-US" sz="1800" b="1" i="1" kern="1200" dirty="0">
                          <a:solidFill>
                            <a:schemeClr val="dk1"/>
                          </a:solidFill>
                          <a:effectLst/>
                          <a:latin typeface="+mn-lt"/>
                          <a:ea typeface="+mn-ea"/>
                          <a:cs typeface="+mn-cs"/>
                        </a:rPr>
                        <a:t>better</a:t>
                      </a:r>
                      <a:r>
                        <a:rPr lang="en-US" sz="1800" kern="1200" dirty="0">
                          <a:solidFill>
                            <a:schemeClr val="dk1"/>
                          </a:solidFill>
                          <a:effectLst/>
                          <a:latin typeface="+mn-lt"/>
                          <a:ea typeface="+mn-ea"/>
                          <a:cs typeface="+mn-cs"/>
                        </a:rPr>
                        <a:t> than a normal retiree.”</a:t>
                      </a:r>
                    </a:p>
                    <a:p>
                      <a:endParaRPr lang="en-US" dirty="0"/>
                    </a:p>
                  </a:txBody>
                  <a:tcPr/>
                </a:tc>
                <a:extLst>
                  <a:ext uri="{0D108BD9-81ED-4DB2-BD59-A6C34878D82A}">
                    <a16:rowId xmlns:a16="http://schemas.microsoft.com/office/drawing/2014/main" val="609841318"/>
                  </a:ext>
                </a:extLst>
              </a:tr>
            </a:tbl>
          </a:graphicData>
        </a:graphic>
      </p:graphicFrame>
    </p:spTree>
    <p:extLst>
      <p:ext uri="{BB962C8B-B14F-4D97-AF65-F5344CB8AC3E}">
        <p14:creationId xmlns:p14="http://schemas.microsoft.com/office/powerpoint/2010/main" val="1397716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DFF1CE-90F9-6B34-7FC6-6A21F3484E7A}"/>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0" name="Rectangle 5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50">
            <a:extLst>
              <a:ext uri="{FF2B5EF4-FFF2-40B4-BE49-F238E27FC236}">
                <a16:creationId xmlns:a16="http://schemas.microsoft.com/office/drawing/2014/main" id="{66BC1580-7539-867F-0462-879A55398F63}"/>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b="1" kern="1200" dirty="0">
                <a:solidFill>
                  <a:schemeClr val="tx1"/>
                </a:solidFill>
                <a:effectLst/>
                <a:highlight>
                  <a:srgbClr val="C0C0C0"/>
                </a:highlight>
                <a:latin typeface="+mj-lt"/>
                <a:ea typeface="+mj-ea"/>
                <a:cs typeface="+mj-cs"/>
              </a:rPr>
              <a:t>Guiding Principles</a:t>
            </a:r>
            <a:endParaRPr lang="en-US" sz="4800" kern="1200" dirty="0">
              <a:solidFill>
                <a:schemeClr val="tx1"/>
              </a:solidFill>
              <a:highlight>
                <a:srgbClr val="C0C0C0"/>
              </a:highlight>
              <a:latin typeface="+mj-lt"/>
              <a:ea typeface="+mj-ea"/>
              <a:cs typeface="+mj-cs"/>
            </a:endParaRPr>
          </a:p>
        </p:txBody>
      </p:sp>
      <p:cxnSp>
        <p:nvCxnSpPr>
          <p:cNvPr id="66" name="Straight Connector 6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66F032A-CE05-FEC6-766F-0D6856243B71}"/>
              </a:ext>
            </a:extLst>
          </p:cNvPr>
          <p:cNvSpPr txBox="1"/>
          <p:nvPr/>
        </p:nvSpPr>
        <p:spPr>
          <a:xfrm>
            <a:off x="5894962" y="1805056"/>
            <a:ext cx="5458838" cy="437190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200" dirty="0"/>
          </a:p>
        </p:txBody>
      </p:sp>
      <p:graphicFrame>
        <p:nvGraphicFramePr>
          <p:cNvPr id="53" name="TextBox 3">
            <a:extLst>
              <a:ext uri="{FF2B5EF4-FFF2-40B4-BE49-F238E27FC236}">
                <a16:creationId xmlns:a16="http://schemas.microsoft.com/office/drawing/2014/main" id="{DFC958E7-9059-3D1C-286A-81ECBFFDAFBF}"/>
              </a:ext>
            </a:extLst>
          </p:cNvPr>
          <p:cNvGraphicFramePr/>
          <p:nvPr>
            <p:extLst>
              <p:ext uri="{D42A27DB-BD31-4B8C-83A1-F6EECF244321}">
                <p14:modId xmlns:p14="http://schemas.microsoft.com/office/powerpoint/2010/main" val="2496590535"/>
              </p:ext>
            </p:extLst>
          </p:nvPr>
        </p:nvGraphicFramePr>
        <p:xfrm>
          <a:off x="838200" y="2560322"/>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9995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C08DE-D827-F91C-19D0-5D57533EF94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69DD3EC-373F-10D5-A6F8-2E25E06AF8EF}"/>
              </a:ext>
            </a:extLst>
          </p:cNvPr>
          <p:cNvGraphicFramePr>
            <a:graphicFrameLocks noGrp="1"/>
          </p:cNvGraphicFramePr>
          <p:nvPr>
            <p:extLst>
              <p:ext uri="{D42A27DB-BD31-4B8C-83A1-F6EECF244321}">
                <p14:modId xmlns:p14="http://schemas.microsoft.com/office/powerpoint/2010/main" val="1787337738"/>
              </p:ext>
            </p:extLst>
          </p:nvPr>
        </p:nvGraphicFramePr>
        <p:xfrm>
          <a:off x="1279825" y="1460812"/>
          <a:ext cx="9442717" cy="4767460"/>
        </p:xfrm>
        <a:graphic>
          <a:graphicData uri="http://schemas.openxmlformats.org/drawingml/2006/table">
            <a:tbl>
              <a:tblPr firstRow="1" bandRow="1">
                <a:tableStyleId>{5C22544A-7EE6-4342-B048-85BDC9FD1C3A}</a:tableStyleId>
              </a:tblPr>
              <a:tblGrid>
                <a:gridCol w="9442717">
                  <a:extLst>
                    <a:ext uri="{9D8B030D-6E8A-4147-A177-3AD203B41FA5}">
                      <a16:colId xmlns:a16="http://schemas.microsoft.com/office/drawing/2014/main" val="3248019372"/>
                    </a:ext>
                  </a:extLst>
                </a:gridCol>
              </a:tblGrid>
              <a:tr h="333482">
                <a:tc>
                  <a:txBody>
                    <a:bodyPr/>
                    <a:lstStyle/>
                    <a:p>
                      <a:pPr marL="171450" indent="-171450">
                        <a:buFont typeface="Arial" panose="020B0604020202020204" pitchFamily="34" charset="0"/>
                        <a:buChar char="•"/>
                      </a:pPr>
                      <a:endParaRPr lang="en-US" sz="800" dirty="0"/>
                    </a:p>
                  </a:txBody>
                  <a:tcPr/>
                </a:tc>
                <a:extLst>
                  <a:ext uri="{0D108BD9-81ED-4DB2-BD59-A6C34878D82A}">
                    <a16:rowId xmlns:a16="http://schemas.microsoft.com/office/drawing/2014/main" val="1543232046"/>
                  </a:ext>
                </a:extLst>
              </a:tr>
              <a:tr h="1682828">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dk1"/>
                          </a:solidFill>
                          <a:effectLst/>
                          <a:latin typeface="+mn-lt"/>
                          <a:ea typeface="+mn-ea"/>
                          <a:cs typeface="+mn-cs"/>
                        </a:rPr>
                        <a:t>The service retirement plan allows employees with 20 or more years of service to retire at 50 percent of their highest annual pay. Meanwhile, the disability retirement plan provides benefits of only 45 percent of highest pay.</a:t>
                      </a:r>
                      <a:endParaRPr lang="en-US" sz="2400" dirty="0"/>
                    </a:p>
                  </a:txBody>
                  <a:tcPr/>
                </a:tc>
                <a:extLst>
                  <a:ext uri="{0D108BD9-81ED-4DB2-BD59-A6C34878D82A}">
                    <a16:rowId xmlns:a16="http://schemas.microsoft.com/office/drawing/2014/main" val="2859760268"/>
                  </a:ext>
                </a:extLst>
              </a:tr>
              <a:tr h="1363701">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dk1"/>
                          </a:solidFill>
                          <a:effectLst/>
                          <a:latin typeface="+mn-lt"/>
                          <a:ea typeface="+mn-ea"/>
                          <a:cs typeface="+mn-cs"/>
                        </a:rPr>
                        <a:t>The service retirement plan provides periodic increases (e.g., annual cost-of-living increases), but the disability benefits remain fixed.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2160487833"/>
                  </a:ext>
                </a:extLst>
              </a:tr>
              <a:tr h="1387449">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dk1"/>
                          </a:solidFill>
                          <a:effectLst/>
                          <a:latin typeface="+mn-lt"/>
                          <a:ea typeface="+mn-ea"/>
                          <a:cs typeface="+mn-cs"/>
                        </a:rPr>
                        <a:t>The service retirement plan disregards outside income, but the disability retirement plan offsets benefits with outside earnings.</a:t>
                      </a:r>
                    </a:p>
                    <a:p>
                      <a:pPr marL="342900" indent="-342900">
                        <a:buFont typeface="Arial" panose="020B0604020202020204" pitchFamily="34" charset="0"/>
                        <a:buChar char="•"/>
                      </a:pPr>
                      <a:endParaRPr lang="en-US" sz="2400" dirty="0"/>
                    </a:p>
                  </a:txBody>
                  <a:tcPr/>
                </a:tc>
                <a:extLst>
                  <a:ext uri="{0D108BD9-81ED-4DB2-BD59-A6C34878D82A}">
                    <a16:rowId xmlns:a16="http://schemas.microsoft.com/office/drawing/2014/main" val="1794527019"/>
                  </a:ext>
                </a:extLst>
              </a:tr>
            </a:tbl>
          </a:graphicData>
        </a:graphic>
      </p:graphicFrame>
      <p:sp>
        <p:nvSpPr>
          <p:cNvPr id="6" name="TextBox 5">
            <a:extLst>
              <a:ext uri="{FF2B5EF4-FFF2-40B4-BE49-F238E27FC236}">
                <a16:creationId xmlns:a16="http://schemas.microsoft.com/office/drawing/2014/main" id="{078D6F04-E05D-CA59-B05E-347220EEDB04}"/>
              </a:ext>
            </a:extLst>
          </p:cNvPr>
          <p:cNvSpPr txBox="1"/>
          <p:nvPr/>
        </p:nvSpPr>
        <p:spPr>
          <a:xfrm>
            <a:off x="974786" y="500332"/>
            <a:ext cx="9627078" cy="646331"/>
          </a:xfrm>
          <a:prstGeom prst="rect">
            <a:avLst/>
          </a:prstGeom>
          <a:noFill/>
        </p:spPr>
        <p:txBody>
          <a:bodyPr wrap="square" rtlCol="0">
            <a:spAutoFit/>
          </a:bodyPr>
          <a:lstStyle/>
          <a:p>
            <a:r>
              <a:rPr lang="en-US" sz="3600" b="1" dirty="0">
                <a:highlight>
                  <a:srgbClr val="00FF00"/>
                </a:highlight>
                <a:latin typeface="Tenorite" panose="020B0604020202020204" pitchFamily="2" charset="0"/>
              </a:rPr>
              <a:t>Plans that do NOT violate the ADA</a:t>
            </a:r>
            <a:endParaRPr lang="en-US" sz="3600" dirty="0"/>
          </a:p>
        </p:txBody>
      </p:sp>
    </p:spTree>
    <p:extLst>
      <p:ext uri="{BB962C8B-B14F-4D97-AF65-F5344CB8AC3E}">
        <p14:creationId xmlns:p14="http://schemas.microsoft.com/office/powerpoint/2010/main" val="4197946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8C741-C6FE-58D8-3F8E-2BE4C480C2D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F960922-BA5A-15AE-5E19-E6C43F4B4D49}"/>
              </a:ext>
            </a:extLst>
          </p:cNvPr>
          <p:cNvGraphicFramePr>
            <a:graphicFrameLocks noGrp="1"/>
          </p:cNvGraphicFramePr>
          <p:nvPr>
            <p:extLst>
              <p:ext uri="{D42A27DB-BD31-4B8C-83A1-F6EECF244321}">
                <p14:modId xmlns:p14="http://schemas.microsoft.com/office/powerpoint/2010/main" val="4181166593"/>
              </p:ext>
            </p:extLst>
          </p:nvPr>
        </p:nvGraphicFramePr>
        <p:xfrm>
          <a:off x="1279825" y="1460812"/>
          <a:ext cx="9442717" cy="3718560"/>
        </p:xfrm>
        <a:graphic>
          <a:graphicData uri="http://schemas.openxmlformats.org/drawingml/2006/table">
            <a:tbl>
              <a:tblPr firstRow="1" bandRow="1">
                <a:tableStyleId>{5C22544A-7EE6-4342-B048-85BDC9FD1C3A}</a:tableStyleId>
              </a:tblPr>
              <a:tblGrid>
                <a:gridCol w="9442717">
                  <a:extLst>
                    <a:ext uri="{9D8B030D-6E8A-4147-A177-3AD203B41FA5}">
                      <a16:colId xmlns:a16="http://schemas.microsoft.com/office/drawing/2014/main" val="3248019372"/>
                    </a:ext>
                  </a:extLst>
                </a:gridCol>
              </a:tblGrid>
              <a:tr h="119918">
                <a:tc>
                  <a:txBody>
                    <a:bodyPr/>
                    <a:lstStyle/>
                    <a:p>
                      <a:endParaRPr lang="en-US" sz="800" dirty="0"/>
                    </a:p>
                  </a:txBody>
                  <a:tcPr/>
                </a:tc>
                <a:extLst>
                  <a:ext uri="{0D108BD9-81ED-4DB2-BD59-A6C34878D82A}">
                    <a16:rowId xmlns:a16="http://schemas.microsoft.com/office/drawing/2014/main" val="1543232046"/>
                  </a:ext>
                </a:extLst>
              </a:tr>
              <a:tr h="3237913">
                <a:tc>
                  <a:txBody>
                    <a:bodyPr/>
                    <a:lstStyle/>
                    <a:p>
                      <a:pPr marL="457200" indent="-457200">
                        <a:buFont typeface="Arial" panose="020B0604020202020204" pitchFamily="34" charset="0"/>
                        <a:buChar char="•"/>
                      </a:pPr>
                      <a:r>
                        <a:rPr lang="en-US" sz="2800" kern="1200" dirty="0">
                          <a:solidFill>
                            <a:schemeClr val="dk1"/>
                          </a:solidFill>
                          <a:effectLst/>
                          <a:latin typeface="+mn-lt"/>
                          <a:ea typeface="+mn-ea"/>
                          <a:cs typeface="+mn-cs"/>
                        </a:rPr>
                        <a:t>The ADA does not require employers to offer disability retirement plans at all, regardless of whether they offer service retirement plans. </a:t>
                      </a:r>
                    </a:p>
                    <a:p>
                      <a:pPr marL="0" indent="0">
                        <a:buNone/>
                      </a:pPr>
                      <a:endParaRPr lang="en-US" sz="2800" kern="1200" dirty="0">
                        <a:solidFill>
                          <a:schemeClr val="dk1"/>
                        </a:solidFill>
                        <a:effectLst/>
                        <a:latin typeface="+mn-lt"/>
                        <a:ea typeface="+mn-ea"/>
                        <a:cs typeface="+mn-cs"/>
                      </a:endParaRPr>
                    </a:p>
                    <a:p>
                      <a:pPr marL="457200" indent="-457200">
                        <a:buFont typeface="Arial" panose="020B0604020202020204" pitchFamily="34" charset="0"/>
                        <a:buChar char="•"/>
                      </a:pPr>
                      <a:r>
                        <a:rPr lang="en-US" sz="2800" kern="1200" dirty="0">
                          <a:solidFill>
                            <a:schemeClr val="dk1"/>
                          </a:solidFill>
                          <a:effectLst/>
                          <a:latin typeface="+mn-lt"/>
                          <a:ea typeface="+mn-ea"/>
                          <a:cs typeface="+mn-cs"/>
                        </a:rPr>
                        <a:t>An employer that only offers a service retirement plan does not violate the ADA, as long as the plan treats persons covered by the ADA the same as all other employees.</a:t>
                      </a:r>
                      <a:endParaRPr lang="en-US" sz="2800" dirty="0"/>
                    </a:p>
                    <a:p>
                      <a:pPr marL="0" indent="0">
                        <a:buNone/>
                      </a:pPr>
                      <a:endParaRPr lang="en-US" sz="2800" dirty="0"/>
                    </a:p>
                  </a:txBody>
                  <a:tcPr/>
                </a:tc>
                <a:extLst>
                  <a:ext uri="{0D108BD9-81ED-4DB2-BD59-A6C34878D82A}">
                    <a16:rowId xmlns:a16="http://schemas.microsoft.com/office/drawing/2014/main" val="3430158838"/>
                  </a:ext>
                </a:extLst>
              </a:tr>
            </a:tbl>
          </a:graphicData>
        </a:graphic>
      </p:graphicFrame>
      <p:sp>
        <p:nvSpPr>
          <p:cNvPr id="6" name="TextBox 5">
            <a:extLst>
              <a:ext uri="{FF2B5EF4-FFF2-40B4-BE49-F238E27FC236}">
                <a16:creationId xmlns:a16="http://schemas.microsoft.com/office/drawing/2014/main" id="{EAA43FCD-803E-CC82-E428-1C8B612264BF}"/>
              </a:ext>
            </a:extLst>
          </p:cNvPr>
          <p:cNvSpPr txBox="1"/>
          <p:nvPr/>
        </p:nvSpPr>
        <p:spPr>
          <a:xfrm>
            <a:off x="974786" y="500332"/>
            <a:ext cx="9627078" cy="646331"/>
          </a:xfrm>
          <a:prstGeom prst="rect">
            <a:avLst/>
          </a:prstGeom>
          <a:noFill/>
        </p:spPr>
        <p:txBody>
          <a:bodyPr wrap="square" rtlCol="0">
            <a:spAutoFit/>
          </a:bodyPr>
          <a:lstStyle/>
          <a:p>
            <a:r>
              <a:rPr lang="en-US" sz="3600" b="1" dirty="0">
                <a:highlight>
                  <a:srgbClr val="00FF00"/>
                </a:highlight>
                <a:latin typeface="Tenorite" panose="020B0604020202020204" pitchFamily="2" charset="0"/>
              </a:rPr>
              <a:t>Plans that do NOT violate the ADA</a:t>
            </a:r>
            <a:endParaRPr lang="en-US" sz="3600" dirty="0"/>
          </a:p>
        </p:txBody>
      </p:sp>
    </p:spTree>
    <p:extLst>
      <p:ext uri="{BB962C8B-B14F-4D97-AF65-F5344CB8AC3E}">
        <p14:creationId xmlns:p14="http://schemas.microsoft.com/office/powerpoint/2010/main" val="3764698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058FF-0F1F-C095-B54A-AF759EBA4C6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CA84FF-8132-5FE0-C245-96293BD6FEAC}"/>
              </a:ext>
            </a:extLst>
          </p:cNvPr>
          <p:cNvSpPr>
            <a:spLocks noGrp="1"/>
          </p:cNvSpPr>
          <p:nvPr>
            <p:ph type="ctrTitle"/>
          </p:nvPr>
        </p:nvSpPr>
        <p:spPr>
          <a:xfrm>
            <a:off x="286833" y="398396"/>
            <a:ext cx="8760914" cy="588918"/>
          </a:xfrm>
        </p:spPr>
        <p:txBody>
          <a:bodyPr/>
          <a:lstStyle/>
          <a:p>
            <a:r>
              <a:rPr lang="en-US" b="1" cap="none" dirty="0">
                <a:latin typeface="Tenorite" panose="020B0604020202020204" pitchFamily="2" charset="0"/>
              </a:rPr>
              <a:t>Plans that violate the ADA</a:t>
            </a:r>
            <a:endParaRPr lang="en-US" dirty="0"/>
          </a:p>
        </p:txBody>
      </p:sp>
      <p:graphicFrame>
        <p:nvGraphicFramePr>
          <p:cNvPr id="2" name="Table 1">
            <a:extLst>
              <a:ext uri="{FF2B5EF4-FFF2-40B4-BE49-F238E27FC236}">
                <a16:creationId xmlns:a16="http://schemas.microsoft.com/office/drawing/2014/main" id="{CAFBE83E-3280-B42A-1865-5958498F34A4}"/>
              </a:ext>
            </a:extLst>
          </p:cNvPr>
          <p:cNvGraphicFramePr>
            <a:graphicFrameLocks noGrp="1"/>
          </p:cNvGraphicFramePr>
          <p:nvPr>
            <p:extLst>
              <p:ext uri="{D42A27DB-BD31-4B8C-83A1-F6EECF244321}">
                <p14:modId xmlns:p14="http://schemas.microsoft.com/office/powerpoint/2010/main" val="1520872882"/>
              </p:ext>
            </p:extLst>
          </p:nvPr>
        </p:nvGraphicFramePr>
        <p:xfrm>
          <a:off x="779647" y="1068404"/>
          <a:ext cx="10385658" cy="4876800"/>
        </p:xfrm>
        <a:graphic>
          <a:graphicData uri="http://schemas.openxmlformats.org/drawingml/2006/table">
            <a:tbl>
              <a:tblPr firstRow="1" bandRow="1">
                <a:tableStyleId>{5C22544A-7EE6-4342-B048-85BDC9FD1C3A}</a:tableStyleId>
              </a:tblPr>
              <a:tblGrid>
                <a:gridCol w="10385658">
                  <a:extLst>
                    <a:ext uri="{9D8B030D-6E8A-4147-A177-3AD203B41FA5}">
                      <a16:colId xmlns:a16="http://schemas.microsoft.com/office/drawing/2014/main" val="3248019372"/>
                    </a:ext>
                  </a:extLst>
                </a:gridCol>
              </a:tblGrid>
              <a:tr h="192505">
                <a:tc>
                  <a:txBody>
                    <a:bodyPr/>
                    <a:lstStyle/>
                    <a:p>
                      <a:endParaRPr lang="en-US" sz="800" dirty="0"/>
                    </a:p>
                  </a:txBody>
                  <a:tcPr/>
                </a:tc>
                <a:extLst>
                  <a:ext uri="{0D108BD9-81ED-4DB2-BD59-A6C34878D82A}">
                    <a16:rowId xmlns:a16="http://schemas.microsoft.com/office/drawing/2014/main" val="1543232046"/>
                  </a:ext>
                </a:extLst>
              </a:tr>
              <a:tr h="1040943">
                <a:tc>
                  <a:txBody>
                    <a:bodyPr/>
                    <a:lstStyle/>
                    <a:p>
                      <a:pPr marL="342900" indent="-342900">
                        <a:buFont typeface="Arial" panose="020B0604020202020204" pitchFamily="34" charset="0"/>
                        <a:buChar char="•"/>
                      </a:pPr>
                      <a:r>
                        <a:rPr lang="en-US" sz="2400" kern="1200" dirty="0">
                          <a:solidFill>
                            <a:schemeClr val="dk1"/>
                          </a:solidFill>
                          <a:effectLst/>
                          <a:latin typeface="+mn-lt"/>
                          <a:ea typeface="+mn-ea"/>
                          <a:cs typeface="+mn-cs"/>
                        </a:rPr>
                        <a:t>An employer requires those covered by the ADA who qualify for both a service retirement and disability retirement plan to take the disability benefit, which is less advantageous.</a:t>
                      </a:r>
                    </a:p>
                    <a:p>
                      <a:endParaRPr lang="en-US" sz="2400" dirty="0"/>
                    </a:p>
                  </a:txBody>
                  <a:tcPr/>
                </a:tc>
                <a:extLst>
                  <a:ext uri="{0D108BD9-81ED-4DB2-BD59-A6C34878D82A}">
                    <a16:rowId xmlns:a16="http://schemas.microsoft.com/office/drawing/2014/main" val="2859760268"/>
                  </a:ext>
                </a:extLst>
              </a:tr>
              <a:tr h="0">
                <a:tc>
                  <a:txBody>
                    <a:bodyPr/>
                    <a:lstStyle/>
                    <a:p>
                      <a:pPr marL="342900" indent="-342900">
                        <a:buFont typeface="Arial" panose="020B0604020202020204" pitchFamily="34" charset="0"/>
                        <a:buChar char="•"/>
                      </a:pPr>
                      <a:r>
                        <a:rPr lang="en-US" sz="2400" kern="1200" dirty="0">
                          <a:solidFill>
                            <a:schemeClr val="dk1"/>
                          </a:solidFill>
                          <a:effectLst/>
                          <a:latin typeface="+mn-lt"/>
                          <a:ea typeface="+mn-ea"/>
                          <a:cs typeface="+mn-cs"/>
                        </a:rPr>
                        <a:t>An employer requires those covered by the ADA to serve 30 years to obtain a service retirement benefit, but requires those not covered by the ADA to serve only 25 years.</a:t>
                      </a:r>
                    </a:p>
                    <a:p>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2160487833"/>
                  </a:ext>
                </a:extLst>
              </a:tr>
              <a:tr h="1010982">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dk1"/>
                          </a:solidFill>
                          <a:effectLst/>
                          <a:latin typeface="+mn-lt"/>
                          <a:ea typeface="+mn-ea"/>
                          <a:cs typeface="+mn-cs"/>
                        </a:rPr>
                        <a:t>An employer provides those covered by the ADA who take disability retirement a benefit equal to 33 percent of their highest pay, but provides all others with a benefit equal to 50 percent of their highest pay.</a:t>
                      </a:r>
                    </a:p>
                    <a:p>
                      <a:endParaRPr lang="en-US" sz="2400" dirty="0"/>
                    </a:p>
                  </a:txBody>
                  <a:tcPr/>
                </a:tc>
                <a:extLst>
                  <a:ext uri="{0D108BD9-81ED-4DB2-BD59-A6C34878D82A}">
                    <a16:rowId xmlns:a16="http://schemas.microsoft.com/office/drawing/2014/main" val="1794527019"/>
                  </a:ext>
                </a:extLst>
              </a:tr>
            </a:tbl>
          </a:graphicData>
        </a:graphic>
      </p:graphicFrame>
    </p:spTree>
    <p:extLst>
      <p:ext uri="{BB962C8B-B14F-4D97-AF65-F5344CB8AC3E}">
        <p14:creationId xmlns:p14="http://schemas.microsoft.com/office/powerpoint/2010/main" val="2083261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0A41-72D2-5C62-E5EF-891F052622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0C5B98-F20B-E15C-FCAD-9B74A7B30864}"/>
              </a:ext>
            </a:extLst>
          </p:cNvPr>
          <p:cNvSpPr>
            <a:spLocks noGrp="1"/>
          </p:cNvSpPr>
          <p:nvPr>
            <p:ph type="ctrTitle"/>
          </p:nvPr>
        </p:nvSpPr>
        <p:spPr>
          <a:xfrm>
            <a:off x="286833" y="398396"/>
            <a:ext cx="8760914" cy="588918"/>
          </a:xfrm>
        </p:spPr>
        <p:txBody>
          <a:bodyPr/>
          <a:lstStyle/>
          <a:p>
            <a:r>
              <a:rPr lang="en-US" b="1" cap="none" dirty="0">
                <a:latin typeface="Tenorite" panose="020B0604020202020204" pitchFamily="2" charset="0"/>
              </a:rPr>
              <a:t>Plans that violate the ADA</a:t>
            </a:r>
            <a:endParaRPr lang="en-US" dirty="0"/>
          </a:p>
        </p:txBody>
      </p:sp>
      <p:graphicFrame>
        <p:nvGraphicFramePr>
          <p:cNvPr id="2" name="Table 1">
            <a:extLst>
              <a:ext uri="{FF2B5EF4-FFF2-40B4-BE49-F238E27FC236}">
                <a16:creationId xmlns:a16="http://schemas.microsoft.com/office/drawing/2014/main" id="{F9BF451E-0ED9-1528-AC50-5CD14F6A31D4}"/>
              </a:ext>
            </a:extLst>
          </p:cNvPr>
          <p:cNvGraphicFramePr>
            <a:graphicFrameLocks noGrp="1"/>
          </p:cNvGraphicFramePr>
          <p:nvPr>
            <p:extLst>
              <p:ext uri="{D42A27DB-BD31-4B8C-83A1-F6EECF244321}">
                <p14:modId xmlns:p14="http://schemas.microsoft.com/office/powerpoint/2010/main" val="1888604928"/>
              </p:ext>
            </p:extLst>
          </p:nvPr>
        </p:nvGraphicFramePr>
        <p:xfrm>
          <a:off x="903171" y="1189174"/>
          <a:ext cx="10385658" cy="3810000"/>
        </p:xfrm>
        <a:graphic>
          <a:graphicData uri="http://schemas.openxmlformats.org/drawingml/2006/table">
            <a:tbl>
              <a:tblPr firstRow="1" bandRow="1">
                <a:tableStyleId>{5C22544A-7EE6-4342-B048-85BDC9FD1C3A}</a:tableStyleId>
              </a:tblPr>
              <a:tblGrid>
                <a:gridCol w="10385658">
                  <a:extLst>
                    <a:ext uri="{9D8B030D-6E8A-4147-A177-3AD203B41FA5}">
                      <a16:colId xmlns:a16="http://schemas.microsoft.com/office/drawing/2014/main" val="3248019372"/>
                    </a:ext>
                  </a:extLst>
                </a:gridCol>
              </a:tblGrid>
              <a:tr h="192505">
                <a:tc>
                  <a:txBody>
                    <a:bodyPr/>
                    <a:lstStyle/>
                    <a:p>
                      <a:endParaRPr lang="en-US" sz="800" dirty="0"/>
                    </a:p>
                  </a:txBody>
                  <a:tcPr/>
                </a:tc>
                <a:extLst>
                  <a:ext uri="{0D108BD9-81ED-4DB2-BD59-A6C34878D82A}">
                    <a16:rowId xmlns:a16="http://schemas.microsoft.com/office/drawing/2014/main" val="1543232046"/>
                  </a:ext>
                </a:extLst>
              </a:tr>
              <a:tr h="1010982">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kern="1200" dirty="0">
                          <a:solidFill>
                            <a:schemeClr val="dk1"/>
                          </a:solidFill>
                          <a:effectLst/>
                          <a:latin typeface="+mn-lt"/>
                          <a:ea typeface="+mn-ea"/>
                          <a:cs typeface="+mn-cs"/>
                        </a:rPr>
                        <a:t>An employer gives those covered by the ADA who earn a service retirement benefit a cost-of-living increase every three years, but gives all others a cost-of-living increase every year.</a:t>
                      </a:r>
                    </a:p>
                    <a:p>
                      <a:endParaRPr lang="en-US" sz="2800" dirty="0"/>
                    </a:p>
                  </a:txBody>
                  <a:tcPr/>
                </a:tc>
                <a:extLst>
                  <a:ext uri="{0D108BD9-81ED-4DB2-BD59-A6C34878D82A}">
                    <a16:rowId xmlns:a16="http://schemas.microsoft.com/office/drawing/2014/main" val="1546168158"/>
                  </a:ext>
                </a:extLst>
              </a:tr>
              <a:tr h="1010982">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kern="1200" dirty="0">
                          <a:solidFill>
                            <a:schemeClr val="dk1"/>
                          </a:solidFill>
                          <a:effectLst/>
                          <a:latin typeface="+mn-lt"/>
                          <a:ea typeface="+mn-ea"/>
                          <a:cs typeface="+mn-cs"/>
                        </a:rPr>
                        <a:t>An employer excludes from the disability retirement plan an employee who otherwise meets the plan's criteria, but has a particular disability.</a:t>
                      </a:r>
                    </a:p>
                    <a:p>
                      <a:endParaRPr lang="en-US" sz="2800" dirty="0"/>
                    </a:p>
                  </a:txBody>
                  <a:tcPr/>
                </a:tc>
                <a:extLst>
                  <a:ext uri="{0D108BD9-81ED-4DB2-BD59-A6C34878D82A}">
                    <a16:rowId xmlns:a16="http://schemas.microsoft.com/office/drawing/2014/main" val="3308704421"/>
                  </a:ext>
                </a:extLst>
              </a:tr>
            </a:tbl>
          </a:graphicData>
        </a:graphic>
      </p:graphicFrame>
    </p:spTree>
    <p:extLst>
      <p:ext uri="{BB962C8B-B14F-4D97-AF65-F5344CB8AC3E}">
        <p14:creationId xmlns:p14="http://schemas.microsoft.com/office/powerpoint/2010/main" val="2817579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0E208-2E90-84B3-42DE-EBAE526C69D0}"/>
            </a:ext>
          </a:extLst>
        </p:cNvPr>
        <p:cNvGrpSpPr/>
        <p:nvPr/>
      </p:nvGrpSpPr>
      <p:grpSpPr>
        <a:xfrm>
          <a:off x="0" y="0"/>
          <a:ext cx="0" cy="0"/>
          <a:chOff x="0" y="0"/>
          <a:chExt cx="0" cy="0"/>
        </a:xfrm>
      </p:grpSpPr>
      <p:pic>
        <p:nvPicPr>
          <p:cNvPr id="4" name="Picture Placeholder 3" descr="A fire trucks on the street">
            <a:extLst>
              <a:ext uri="{FF2B5EF4-FFF2-40B4-BE49-F238E27FC236}">
                <a16:creationId xmlns:a16="http://schemas.microsoft.com/office/drawing/2014/main" id="{FDAD5153-5A98-0F11-544B-AA93BF05320F}"/>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8622" r="8623"/>
          <a:stretch>
            <a:fillRect/>
          </a:stretch>
        </p:blipFill>
        <p:spPr>
          <a:xfrm>
            <a:off x="20" y="10"/>
            <a:ext cx="8534380" cy="6857990"/>
          </a:xfrm>
          <a:noFill/>
        </p:spPr>
      </p:pic>
      <p:sp>
        <p:nvSpPr>
          <p:cNvPr id="51" name="Title 50">
            <a:extLst>
              <a:ext uri="{FF2B5EF4-FFF2-40B4-BE49-F238E27FC236}">
                <a16:creationId xmlns:a16="http://schemas.microsoft.com/office/drawing/2014/main" id="{B2EFFDDC-6DDF-5A6A-ABC9-7156F344BFA4}"/>
              </a:ext>
            </a:extLst>
          </p:cNvPr>
          <p:cNvSpPr>
            <a:spLocks noGrp="1"/>
          </p:cNvSpPr>
          <p:nvPr>
            <p:ph type="ctrTitle"/>
          </p:nvPr>
        </p:nvSpPr>
        <p:spPr>
          <a:xfrm>
            <a:off x="6096000" y="1106424"/>
            <a:ext cx="4446062" cy="916644"/>
          </a:xfrm>
        </p:spPr>
        <p:txBody>
          <a:bodyPr vert="horz" lIns="91440" tIns="45720" rIns="91440" bIns="45720" rtlCol="0" anchor="b">
            <a:normAutofit/>
          </a:bodyPr>
          <a:lstStyle/>
          <a:p>
            <a:r>
              <a:rPr lang="en-US" sz="3100" b="1" kern="1200" cap="all" spc="300" baseline="0">
                <a:effectLst/>
                <a:latin typeface="Bahnschrift" panose="020B0502040204020203" pitchFamily="34" charset="0"/>
                <a:ea typeface="+mj-ea"/>
                <a:cs typeface="+mj-cs"/>
              </a:rPr>
              <a:t>FACTS OF THE CASE</a:t>
            </a:r>
            <a:endParaRPr lang="en-US" sz="3100" kern="1200" cap="all" spc="300" baseline="0">
              <a:latin typeface="Bahnschrift" panose="020B0502040204020203" pitchFamily="34" charset="0"/>
              <a:ea typeface="+mj-ea"/>
              <a:cs typeface="+mj-cs"/>
            </a:endParaRPr>
          </a:p>
        </p:txBody>
      </p:sp>
      <p:sp>
        <p:nvSpPr>
          <p:cNvPr id="2" name="TextBox 1">
            <a:extLst>
              <a:ext uri="{FF2B5EF4-FFF2-40B4-BE49-F238E27FC236}">
                <a16:creationId xmlns:a16="http://schemas.microsoft.com/office/drawing/2014/main" id="{01F7BECA-310E-998D-E1D0-AA998ED9E620}"/>
              </a:ext>
            </a:extLst>
          </p:cNvPr>
          <p:cNvSpPr txBox="1"/>
          <p:nvPr/>
        </p:nvSpPr>
        <p:spPr>
          <a:xfrm>
            <a:off x="6096000" y="2075245"/>
            <a:ext cx="4446062" cy="3449656"/>
          </a:xfrm>
          <a:prstGeom prst="rect">
            <a:avLst/>
          </a:prstGeom>
        </p:spPr>
        <p:txBody>
          <a:bodyPr vert="horz" lIns="91440" tIns="45720" rIns="91440" bIns="45720" rtlCol="0">
            <a:normAutofit fontScale="85000" lnSpcReduction="10000"/>
          </a:bodyPr>
          <a:lstStyle/>
          <a:p>
            <a:pPr marL="285750" marR="0" lvl="0" indent="-285750">
              <a:lnSpc>
                <a:spcPct val="125000"/>
              </a:lnSpc>
              <a:spcBef>
                <a:spcPts val="1000"/>
              </a:spcBef>
              <a:buFont typeface="Arial" panose="020B0604020202020204" pitchFamily="34" charset="0"/>
              <a:buChar char="•"/>
            </a:pPr>
            <a:r>
              <a:rPr lang="en-US" kern="1200" spc="140" baseline="0" dirty="0">
                <a:solidFill>
                  <a:schemeClr val="bg1"/>
                </a:solidFill>
                <a:latin typeface="Tw Cen MT" panose="020B0602020104020603" pitchFamily="34" charset="77"/>
                <a:ea typeface="+mn-ea"/>
                <a:cs typeface="+mn-cs"/>
              </a:rPr>
              <a:t>Plaintiff was a firefighter hired in 1999.</a:t>
            </a:r>
            <a:endParaRPr lang="en-US" spc="140" dirty="0">
              <a:solidFill>
                <a:schemeClr val="bg1"/>
              </a:solidFill>
              <a:latin typeface="Tw Cen MT" panose="020B0602020104020603" pitchFamily="34" charset="77"/>
            </a:endParaRPr>
          </a:p>
          <a:p>
            <a:pPr marL="285750" marR="0" lvl="0" indent="-285750">
              <a:lnSpc>
                <a:spcPct val="125000"/>
              </a:lnSpc>
              <a:spcBef>
                <a:spcPts val="1000"/>
              </a:spcBef>
              <a:buFont typeface="Arial" panose="020B0604020202020204" pitchFamily="34" charset="0"/>
              <a:buChar char="•"/>
            </a:pPr>
            <a:r>
              <a:rPr lang="en-US" spc="140" dirty="0">
                <a:solidFill>
                  <a:schemeClr val="bg1"/>
                </a:solidFill>
                <a:latin typeface="Tw Cen MT" panose="020B0602020104020603" pitchFamily="34" charset="77"/>
              </a:rPr>
              <a:t>17 years later, she developed Parkinson’s in 2016.</a:t>
            </a:r>
          </a:p>
          <a:p>
            <a:pPr marL="285750" marR="0" lvl="0" indent="-285750">
              <a:lnSpc>
                <a:spcPct val="125000"/>
              </a:lnSpc>
              <a:spcBef>
                <a:spcPts val="1000"/>
              </a:spcBef>
              <a:buFont typeface="Arial" panose="020B0604020202020204" pitchFamily="34" charset="0"/>
              <a:buChar char="•"/>
            </a:pPr>
            <a:r>
              <a:rPr lang="en-US" spc="140" dirty="0">
                <a:solidFill>
                  <a:schemeClr val="bg1"/>
                </a:solidFill>
                <a:latin typeface="Tw Cen MT" panose="020B0602020104020603" pitchFamily="34" charset="77"/>
              </a:rPr>
              <a:t>In 2018, she retired early under a disability retirement plan.</a:t>
            </a:r>
          </a:p>
          <a:p>
            <a:pPr marL="285750" marR="0" lvl="0" indent="-285750">
              <a:lnSpc>
                <a:spcPct val="125000"/>
              </a:lnSpc>
              <a:spcBef>
                <a:spcPts val="1000"/>
              </a:spcBef>
              <a:buFont typeface="Arial" panose="020B0604020202020204" pitchFamily="34" charset="0"/>
              <a:buChar char="•"/>
            </a:pPr>
            <a:r>
              <a:rPr lang="en-US" spc="140" dirty="0">
                <a:solidFill>
                  <a:schemeClr val="bg1"/>
                </a:solidFill>
                <a:latin typeface="Tw Cen MT" panose="020B0602020104020603" pitchFamily="34" charset="77"/>
              </a:rPr>
              <a:t>The plan provided lesser benefits than a service retirement plan.</a:t>
            </a:r>
          </a:p>
          <a:p>
            <a:pPr marL="285750" marR="0" lvl="0" indent="-285750">
              <a:lnSpc>
                <a:spcPct val="125000"/>
              </a:lnSpc>
              <a:spcBef>
                <a:spcPts val="1000"/>
              </a:spcBef>
              <a:buFont typeface="Arial" panose="020B0604020202020204" pitchFamily="34" charset="0"/>
              <a:buChar char="•"/>
            </a:pPr>
            <a:r>
              <a:rPr lang="en-US" spc="140" dirty="0">
                <a:solidFill>
                  <a:schemeClr val="bg1"/>
                </a:solidFill>
                <a:latin typeface="Tw Cen MT" panose="020B0602020104020603" pitchFamily="34" charset="77"/>
              </a:rPr>
              <a:t>She sued the City alleging disability discrimination under the Americans with Disabilities Act (ADA). </a:t>
            </a:r>
            <a:endParaRPr lang="en-US" kern="1200" spc="140" baseline="0" dirty="0">
              <a:solidFill>
                <a:schemeClr val="bg1"/>
              </a:solidFill>
              <a:latin typeface="Tw Cen MT" panose="020B0602020104020603" pitchFamily="34" charset="77"/>
              <a:ea typeface="+mn-ea"/>
              <a:cs typeface="+mn-cs"/>
            </a:endParaRPr>
          </a:p>
          <a:p>
            <a:pPr marR="0" lvl="0">
              <a:lnSpc>
                <a:spcPct val="125000"/>
              </a:lnSpc>
              <a:spcBef>
                <a:spcPts val="1000"/>
              </a:spcBef>
            </a:pPr>
            <a:endParaRPr lang="en-US" kern="1200" spc="140" baseline="0" dirty="0">
              <a:solidFill>
                <a:schemeClr val="bg1"/>
              </a:solidFill>
              <a:latin typeface="Tw Cen MT" panose="020B0602020104020603" pitchFamily="34" charset="77"/>
              <a:ea typeface="+mn-ea"/>
              <a:cs typeface="+mn-cs"/>
            </a:endParaRPr>
          </a:p>
          <a:p>
            <a:pPr marR="0" lvl="0">
              <a:lnSpc>
                <a:spcPct val="125000"/>
              </a:lnSpc>
              <a:spcBef>
                <a:spcPts val="1000"/>
              </a:spcBef>
            </a:pPr>
            <a:endParaRPr lang="en-US" kern="1200" spc="140" baseline="0" dirty="0">
              <a:solidFill>
                <a:schemeClr val="bg1"/>
              </a:solidFill>
              <a:latin typeface="Tw Cen MT" panose="020B0602020104020603" pitchFamily="34" charset="77"/>
              <a:ea typeface="+mn-ea"/>
              <a:cs typeface="+mn-cs"/>
            </a:endParaRPr>
          </a:p>
          <a:p>
            <a:pPr marR="0" lvl="0">
              <a:lnSpc>
                <a:spcPct val="125000"/>
              </a:lnSpc>
              <a:spcBef>
                <a:spcPts val="1000"/>
              </a:spcBef>
            </a:pPr>
            <a:endParaRPr lang="en-US" kern="1200" spc="140" baseline="0" dirty="0">
              <a:solidFill>
                <a:schemeClr val="bg1"/>
              </a:solidFill>
              <a:latin typeface="Tw Cen MT" panose="020B0602020104020603" pitchFamily="34" charset="77"/>
              <a:ea typeface="+mn-ea"/>
              <a:cs typeface="+mn-cs"/>
            </a:endParaRPr>
          </a:p>
          <a:p>
            <a:pPr marR="0" lvl="0">
              <a:lnSpc>
                <a:spcPct val="125000"/>
              </a:lnSpc>
              <a:spcBef>
                <a:spcPts val="1000"/>
              </a:spcBef>
            </a:pPr>
            <a:endParaRPr lang="en-US" kern="1200" spc="140" baseline="0" dirty="0">
              <a:solidFill>
                <a:schemeClr val="bg1"/>
              </a:solidFill>
              <a:latin typeface="Tw Cen MT" panose="020B0602020104020603" pitchFamily="34" charset="77"/>
              <a:ea typeface="+mn-ea"/>
              <a:cs typeface="+mn-cs"/>
            </a:endParaRPr>
          </a:p>
          <a:p>
            <a:pPr marR="0" lvl="0">
              <a:lnSpc>
                <a:spcPct val="125000"/>
              </a:lnSpc>
              <a:spcBef>
                <a:spcPts val="1000"/>
              </a:spcBef>
            </a:pPr>
            <a:endParaRPr lang="en-US" kern="1200" spc="140" baseline="0" dirty="0">
              <a:solidFill>
                <a:schemeClr val="bg1"/>
              </a:solidFill>
              <a:latin typeface="Tw Cen MT" panose="020B0602020104020603" pitchFamily="34" charset="77"/>
              <a:ea typeface="+mn-ea"/>
              <a:cs typeface="+mn-cs"/>
            </a:endParaRPr>
          </a:p>
          <a:p>
            <a:pPr marR="0" lvl="0">
              <a:lnSpc>
                <a:spcPct val="125000"/>
              </a:lnSpc>
              <a:spcBef>
                <a:spcPts val="1000"/>
              </a:spcBef>
            </a:pPr>
            <a:endParaRPr lang="en-US" kern="1200" spc="140" baseline="0" dirty="0">
              <a:solidFill>
                <a:schemeClr val="bg1"/>
              </a:solidFill>
              <a:latin typeface="Tw Cen MT" panose="020B0602020104020603" pitchFamily="34" charset="77"/>
              <a:ea typeface="+mn-ea"/>
              <a:cs typeface="+mn-cs"/>
            </a:endParaRPr>
          </a:p>
        </p:txBody>
      </p:sp>
      <p:sp>
        <p:nvSpPr>
          <p:cNvPr id="11" name="Slide Number Placeholder 10">
            <a:extLst>
              <a:ext uri="{FF2B5EF4-FFF2-40B4-BE49-F238E27FC236}">
                <a16:creationId xmlns:a16="http://schemas.microsoft.com/office/drawing/2014/main" id="{B76DF65B-8183-7F66-1328-17F83F21EC4F}"/>
              </a:ext>
            </a:extLst>
          </p:cNvPr>
          <p:cNvSpPr>
            <a:spLocks noGrp="1"/>
          </p:cNvSpPr>
          <p:nvPr>
            <p:ph type="sldNum" sz="quarter" idx="12"/>
          </p:nvPr>
        </p:nvSpPr>
        <p:spPr>
          <a:xfrm>
            <a:off x="10271342" y="6356350"/>
            <a:ext cx="1539658"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4</a:t>
            </a:fld>
            <a:endParaRPr lang="en-US"/>
          </a:p>
        </p:txBody>
      </p:sp>
    </p:spTree>
    <p:extLst>
      <p:ext uri="{BB962C8B-B14F-4D97-AF65-F5344CB8AC3E}">
        <p14:creationId xmlns:p14="http://schemas.microsoft.com/office/powerpoint/2010/main" val="3330184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F42A5F-FF30-F8C7-57E2-44DFB875CB18}"/>
            </a:ext>
          </a:extLst>
        </p:cNvPr>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6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Title 50">
            <a:extLst>
              <a:ext uri="{FF2B5EF4-FFF2-40B4-BE49-F238E27FC236}">
                <a16:creationId xmlns:a16="http://schemas.microsoft.com/office/drawing/2014/main" id="{AA11FB2E-C09C-40AE-883C-EA4CBB1A959D}"/>
              </a:ext>
            </a:extLst>
          </p:cNvPr>
          <p:cNvSpPr>
            <a:spLocks noGrp="1"/>
          </p:cNvSpPr>
          <p:nvPr>
            <p:ph type="title"/>
          </p:nvPr>
        </p:nvSpPr>
        <p:spPr>
          <a:xfrm>
            <a:off x="350144" y="387078"/>
            <a:ext cx="3384457" cy="3071906"/>
          </a:xfrm>
        </p:spPr>
        <p:txBody>
          <a:bodyPr vert="horz" lIns="91440" tIns="45720" rIns="91440" bIns="45720" rtlCol="0" anchor="t">
            <a:normAutofit/>
          </a:bodyPr>
          <a:lstStyle/>
          <a:p>
            <a:r>
              <a:rPr lang="en-US" sz="3700" b="1" kern="1200" dirty="0">
                <a:solidFill>
                  <a:srgbClr val="FFFFFF"/>
                </a:solidFill>
                <a:effectLst/>
                <a:latin typeface="+mj-lt"/>
                <a:ea typeface="+mj-ea"/>
                <a:cs typeface="+mj-cs"/>
              </a:rPr>
              <a:t>Take-aways:</a:t>
            </a:r>
            <a:endParaRPr lang="en-US" sz="3700" kern="1200" dirty="0">
              <a:solidFill>
                <a:srgbClr val="FFFFFF"/>
              </a:solidFill>
              <a:latin typeface="+mj-lt"/>
              <a:ea typeface="+mj-ea"/>
              <a:cs typeface="+mj-cs"/>
            </a:endParaRPr>
          </a:p>
        </p:txBody>
      </p:sp>
      <p:sp>
        <p:nvSpPr>
          <p:cNvPr id="2" name="TextBox 1">
            <a:extLst>
              <a:ext uri="{FF2B5EF4-FFF2-40B4-BE49-F238E27FC236}">
                <a16:creationId xmlns:a16="http://schemas.microsoft.com/office/drawing/2014/main" id="{F630E5A9-4717-EB09-3E84-B53B01684760}"/>
              </a:ext>
            </a:extLst>
          </p:cNvPr>
          <p:cNvSpPr txBox="1"/>
          <p:nvPr/>
        </p:nvSpPr>
        <p:spPr>
          <a:xfrm>
            <a:off x="5894962" y="1805056"/>
            <a:ext cx="5458838" cy="437190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200" dirty="0"/>
          </a:p>
        </p:txBody>
      </p:sp>
      <p:sp>
        <p:nvSpPr>
          <p:cNvPr id="4" name="TextBox 3">
            <a:extLst>
              <a:ext uri="{FF2B5EF4-FFF2-40B4-BE49-F238E27FC236}">
                <a16:creationId xmlns:a16="http://schemas.microsoft.com/office/drawing/2014/main" id="{19399542-08B5-AD3F-9214-D199F0CD8AFD}"/>
              </a:ext>
            </a:extLst>
          </p:cNvPr>
          <p:cNvSpPr txBox="1"/>
          <p:nvPr/>
        </p:nvSpPr>
        <p:spPr>
          <a:xfrm>
            <a:off x="667140" y="1715432"/>
            <a:ext cx="9451497" cy="1077218"/>
          </a:xfrm>
          <a:prstGeom prst="rect">
            <a:avLst/>
          </a:prstGeom>
          <a:noFill/>
        </p:spPr>
        <p:txBody>
          <a:bodyPr wrap="square" rtlCol="0">
            <a:spAutoFit/>
          </a:bodyPr>
          <a:lstStyle/>
          <a:p>
            <a:pPr>
              <a:spcAft>
                <a:spcPts val="600"/>
              </a:spcAft>
            </a:pPr>
            <a:endParaRPr lang="en-US"/>
          </a:p>
          <a:p>
            <a:pPr>
              <a:spcAft>
                <a:spcPts val="600"/>
              </a:spcAft>
            </a:pPr>
            <a:r>
              <a:rPr lang="en-US" dirty="0"/>
              <a:t> </a:t>
            </a:r>
            <a:endParaRPr lang="en-US"/>
          </a:p>
          <a:p>
            <a:pPr>
              <a:spcAft>
                <a:spcPts val="600"/>
              </a:spcAft>
            </a:pPr>
            <a:endParaRPr lang="en-US"/>
          </a:p>
        </p:txBody>
      </p:sp>
      <p:graphicFrame>
        <p:nvGraphicFramePr>
          <p:cNvPr id="5" name="Table 4">
            <a:extLst>
              <a:ext uri="{FF2B5EF4-FFF2-40B4-BE49-F238E27FC236}">
                <a16:creationId xmlns:a16="http://schemas.microsoft.com/office/drawing/2014/main" id="{8679255D-1755-F423-AAC0-A6B286B004FF}"/>
              </a:ext>
            </a:extLst>
          </p:cNvPr>
          <p:cNvGraphicFramePr>
            <a:graphicFrameLocks noGrp="1"/>
          </p:cNvGraphicFramePr>
          <p:nvPr>
            <p:extLst>
              <p:ext uri="{D42A27DB-BD31-4B8C-83A1-F6EECF244321}">
                <p14:modId xmlns:p14="http://schemas.microsoft.com/office/powerpoint/2010/main" val="1424010955"/>
              </p:ext>
            </p:extLst>
          </p:nvPr>
        </p:nvGraphicFramePr>
        <p:xfrm>
          <a:off x="4502428" y="231007"/>
          <a:ext cx="7225749" cy="5781571"/>
        </p:xfrm>
        <a:graphic>
          <a:graphicData uri="http://schemas.openxmlformats.org/drawingml/2006/table">
            <a:tbl>
              <a:tblPr firstRow="1" firstCol="1" bandRow="1">
                <a:noFill/>
                <a:tableStyleId>{5C22544A-7EE6-4342-B048-85BDC9FD1C3A}</a:tableStyleId>
              </a:tblPr>
              <a:tblGrid>
                <a:gridCol w="3557359">
                  <a:extLst>
                    <a:ext uri="{9D8B030D-6E8A-4147-A177-3AD203B41FA5}">
                      <a16:colId xmlns:a16="http://schemas.microsoft.com/office/drawing/2014/main" val="1553142164"/>
                    </a:ext>
                  </a:extLst>
                </a:gridCol>
                <a:gridCol w="3668390">
                  <a:extLst>
                    <a:ext uri="{9D8B030D-6E8A-4147-A177-3AD203B41FA5}">
                      <a16:colId xmlns:a16="http://schemas.microsoft.com/office/drawing/2014/main" val="785672236"/>
                    </a:ext>
                  </a:extLst>
                </a:gridCol>
              </a:tblGrid>
              <a:tr h="616508">
                <a:tc>
                  <a:txBody>
                    <a:bodyPr/>
                    <a:lstStyle/>
                    <a:p>
                      <a:pPr marL="0" marR="0">
                        <a:buNone/>
                      </a:pPr>
                      <a:r>
                        <a:rPr lang="en-US" sz="2000" b="1" kern="100" cap="none" spc="0" dirty="0">
                          <a:solidFill>
                            <a:schemeClr val="accent2"/>
                          </a:solidFill>
                          <a:effectLst/>
                        </a:rPr>
                        <a:t>WRONG</a:t>
                      </a:r>
                      <a:endParaRPr lang="en-US" sz="2000" b="1" kern="100" cap="none" spc="0" dirty="0">
                        <a:solidFill>
                          <a:schemeClr val="accent2"/>
                        </a:solidFill>
                        <a:effectLst/>
                        <a:latin typeface="Times New Roman" panose="02020603050405020304" pitchFamily="18" charset="0"/>
                        <a:ea typeface="Times New Roman" panose="02020603050405020304" pitchFamily="18" charset="0"/>
                      </a:endParaRPr>
                    </a:p>
                  </a:txBody>
                  <a:tcPr marL="33731" marR="33731" marT="0" marB="67462" anchor="b">
                    <a:lnL w="12700" cmpd="sng">
                      <a:noFill/>
                    </a:lnL>
                    <a:lnR w="12700" cmpd="sng">
                      <a:noFill/>
                    </a:lnR>
                    <a:lnT w="9525" cap="flat" cmpd="sng" algn="ctr">
                      <a:noFill/>
                      <a:prstDash val="solid"/>
                    </a:lnT>
                    <a:lnB w="38100" cmpd="sng">
                      <a:noFill/>
                    </a:lnB>
                    <a:noFill/>
                  </a:tcPr>
                </a:tc>
                <a:tc>
                  <a:txBody>
                    <a:bodyPr/>
                    <a:lstStyle/>
                    <a:p>
                      <a:pPr marL="0" marR="0">
                        <a:buNone/>
                      </a:pPr>
                      <a:r>
                        <a:rPr lang="en-US" sz="2000" b="1" kern="100" cap="none" spc="0" dirty="0">
                          <a:solidFill>
                            <a:srgbClr val="00B050"/>
                          </a:solidFill>
                          <a:effectLst/>
                        </a:rPr>
                        <a:t>CORRECT</a:t>
                      </a:r>
                      <a:endParaRPr lang="en-US" sz="2000" b="1" kern="100" cap="none" spc="0" dirty="0">
                        <a:solidFill>
                          <a:srgbClr val="00B050"/>
                        </a:solidFill>
                        <a:effectLst/>
                        <a:latin typeface="Times New Roman" panose="02020603050405020304" pitchFamily="18" charset="0"/>
                        <a:ea typeface="Times New Roman" panose="02020603050405020304" pitchFamily="18" charset="0"/>
                      </a:endParaRPr>
                    </a:p>
                  </a:txBody>
                  <a:tcPr marL="33731" marR="33731" marT="0" marB="67462"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571782562"/>
                  </a:ext>
                </a:extLst>
              </a:tr>
              <a:tr h="5165063">
                <a:tc>
                  <a:txBody>
                    <a:bodyPr/>
                    <a:lstStyle/>
                    <a:p>
                      <a:pPr marL="0" marR="0">
                        <a:buNone/>
                      </a:pPr>
                      <a:r>
                        <a:rPr lang="en-US" sz="2000" b="0" kern="100" cap="none" spc="0" dirty="0">
                          <a:solidFill>
                            <a:schemeClr val="tx1"/>
                          </a:solidFill>
                          <a:effectLst/>
                        </a:rPr>
                        <a:t>Former employees can never sue for discrimination under the ADA</a:t>
                      </a:r>
                      <a:endParaRPr lang="en-US" sz="2000" b="0" kern="100" cap="none" spc="0" dirty="0">
                        <a:solidFill>
                          <a:schemeClr val="tx1"/>
                        </a:solidFill>
                        <a:effectLst/>
                        <a:latin typeface="Times New Roman" panose="02020603050405020304" pitchFamily="18" charset="0"/>
                        <a:ea typeface="Times New Roman" panose="02020603050405020304" pitchFamily="18" charset="0"/>
                      </a:endParaRPr>
                    </a:p>
                  </a:txBody>
                  <a:tcPr marL="33731" marR="33731" marT="0" marB="67462">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marL="0" marR="0">
                        <a:buNone/>
                      </a:pPr>
                      <a:r>
                        <a:rPr lang="en-US" sz="2000" kern="100" cap="none" spc="0" dirty="0">
                          <a:solidFill>
                            <a:schemeClr val="tx1"/>
                          </a:solidFill>
                          <a:effectLst/>
                        </a:rPr>
                        <a:t>Former employees (retirees, terminated employees, those who quit) can sue for ADA discrimination if the discrimination occurred while a qualified individual during employment.</a:t>
                      </a:r>
                    </a:p>
                    <a:p>
                      <a:pPr marL="0" marR="0">
                        <a:buNone/>
                      </a:pPr>
                      <a:r>
                        <a:rPr lang="en-US" sz="2000" kern="100" cap="none" spc="0" dirty="0">
                          <a:solidFill>
                            <a:schemeClr val="tx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00" cap="none" spc="0" dirty="0">
                        <a:solidFill>
                          <a:schemeClr val="tx1"/>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00" dirty="0">
                          <a:effectLst/>
                        </a:rPr>
                        <a:t>Former employees can sue for </a:t>
                      </a:r>
                      <a:r>
                        <a:rPr lang="en-US" sz="2000" b="1" kern="100" dirty="0">
                          <a:effectLst/>
                        </a:rPr>
                        <a:t>retaliation</a:t>
                      </a:r>
                      <a:r>
                        <a:rPr lang="en-US" sz="2000" kern="100" dirty="0">
                          <a:effectLst/>
                        </a:rPr>
                        <a:t> that occurs post-employment because don’t have to be QID to claim retaliation.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endParaRPr lang="en-US" sz="2000" kern="100" cap="none" spc="0" dirty="0">
                        <a:solidFill>
                          <a:schemeClr val="tx1"/>
                        </a:solidFill>
                        <a:effectLst/>
                        <a:latin typeface="Times New Roman" panose="02020603050405020304" pitchFamily="18" charset="0"/>
                        <a:ea typeface="Times New Roman" panose="02020603050405020304" pitchFamily="18" charset="0"/>
                      </a:endParaRPr>
                    </a:p>
                  </a:txBody>
                  <a:tcPr marL="33731" marR="33731" marT="0" marB="67462">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939360616"/>
                  </a:ext>
                </a:extLst>
              </a:tr>
            </a:tbl>
          </a:graphicData>
        </a:graphic>
      </p:graphicFrame>
    </p:spTree>
    <p:extLst>
      <p:ext uri="{BB962C8B-B14F-4D97-AF65-F5344CB8AC3E}">
        <p14:creationId xmlns:p14="http://schemas.microsoft.com/office/powerpoint/2010/main" val="565581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6A1ADE-1AD7-2ACA-5161-8DF9C196669E}"/>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0">
            <a:extLst>
              <a:ext uri="{FF2B5EF4-FFF2-40B4-BE49-F238E27FC236}">
                <a16:creationId xmlns:a16="http://schemas.microsoft.com/office/drawing/2014/main" id="{76C2BA69-7D23-BF44-D581-4F9E5682348E}"/>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b="1" kern="1200">
                <a:solidFill>
                  <a:srgbClr val="FFFFFF"/>
                </a:solidFill>
                <a:effectLst/>
                <a:latin typeface="+mj-lt"/>
                <a:ea typeface="+mj-ea"/>
                <a:cs typeface="+mj-cs"/>
              </a:rPr>
              <a:t>Take-aways:</a:t>
            </a:r>
            <a:endParaRPr lang="en-US" kern="1200">
              <a:solidFill>
                <a:srgbClr val="FFFFFF"/>
              </a:solidFill>
              <a:latin typeface="+mj-lt"/>
              <a:ea typeface="+mj-ea"/>
              <a:cs typeface="+mj-cs"/>
            </a:endParaRPr>
          </a:p>
        </p:txBody>
      </p:sp>
      <p:sp>
        <p:nvSpPr>
          <p:cNvPr id="2" name="TextBox 1">
            <a:extLst>
              <a:ext uri="{FF2B5EF4-FFF2-40B4-BE49-F238E27FC236}">
                <a16:creationId xmlns:a16="http://schemas.microsoft.com/office/drawing/2014/main" id="{F18ACF35-249D-6959-8781-55E574F862D1}"/>
              </a:ext>
            </a:extLst>
          </p:cNvPr>
          <p:cNvSpPr txBox="1"/>
          <p:nvPr/>
        </p:nvSpPr>
        <p:spPr>
          <a:xfrm>
            <a:off x="5894962" y="1805056"/>
            <a:ext cx="5458838" cy="437190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200" dirty="0"/>
          </a:p>
        </p:txBody>
      </p:sp>
      <p:graphicFrame>
        <p:nvGraphicFramePr>
          <p:cNvPr id="5" name="Table 4">
            <a:extLst>
              <a:ext uri="{FF2B5EF4-FFF2-40B4-BE49-F238E27FC236}">
                <a16:creationId xmlns:a16="http://schemas.microsoft.com/office/drawing/2014/main" id="{816F8F09-C53A-385E-9187-D72082AEAE9E}"/>
              </a:ext>
            </a:extLst>
          </p:cNvPr>
          <p:cNvGraphicFramePr>
            <a:graphicFrameLocks noGrp="1"/>
          </p:cNvGraphicFramePr>
          <p:nvPr>
            <p:extLst>
              <p:ext uri="{D42A27DB-BD31-4B8C-83A1-F6EECF244321}">
                <p14:modId xmlns:p14="http://schemas.microsoft.com/office/powerpoint/2010/main" val="2916276948"/>
              </p:ext>
            </p:extLst>
          </p:nvPr>
        </p:nvGraphicFramePr>
        <p:xfrm>
          <a:off x="432225" y="1972456"/>
          <a:ext cx="11327550" cy="4439834"/>
        </p:xfrm>
        <a:graphic>
          <a:graphicData uri="http://schemas.openxmlformats.org/drawingml/2006/table">
            <a:tbl>
              <a:tblPr firstRow="1" firstCol="1" bandRow="1">
                <a:noFill/>
                <a:tableStyleId>{5C22544A-7EE6-4342-B048-85BDC9FD1C3A}</a:tableStyleId>
              </a:tblPr>
              <a:tblGrid>
                <a:gridCol w="5406369">
                  <a:extLst>
                    <a:ext uri="{9D8B030D-6E8A-4147-A177-3AD203B41FA5}">
                      <a16:colId xmlns:a16="http://schemas.microsoft.com/office/drawing/2014/main" val="1553142164"/>
                    </a:ext>
                  </a:extLst>
                </a:gridCol>
                <a:gridCol w="5921181">
                  <a:extLst>
                    <a:ext uri="{9D8B030D-6E8A-4147-A177-3AD203B41FA5}">
                      <a16:colId xmlns:a16="http://schemas.microsoft.com/office/drawing/2014/main" val="785672236"/>
                    </a:ext>
                  </a:extLst>
                </a:gridCol>
              </a:tblGrid>
              <a:tr h="411084">
                <a:tc>
                  <a:txBody>
                    <a:bodyPr/>
                    <a:lstStyle/>
                    <a:p>
                      <a:pPr marL="0" marR="0">
                        <a:buNone/>
                      </a:pPr>
                      <a:r>
                        <a:rPr lang="en-US" sz="2000" b="1" kern="100" cap="none" spc="0" dirty="0">
                          <a:solidFill>
                            <a:schemeClr val="accent2"/>
                          </a:solidFill>
                          <a:effectLst/>
                        </a:rPr>
                        <a:t>WRONG</a:t>
                      </a:r>
                      <a:endParaRPr lang="en-US" sz="2000" b="1" kern="100" cap="none" spc="0" dirty="0">
                        <a:solidFill>
                          <a:schemeClr val="accent2"/>
                        </a:solidFill>
                        <a:effectLst/>
                        <a:latin typeface="Times New Roman" panose="02020603050405020304" pitchFamily="18" charset="0"/>
                        <a:ea typeface="Times New Roman" panose="02020603050405020304" pitchFamily="18" charset="0"/>
                      </a:endParaRPr>
                    </a:p>
                  </a:txBody>
                  <a:tcPr marL="33525" marR="33525" marT="0" marB="67050" anchor="b">
                    <a:lnL w="12700" cmpd="sng">
                      <a:noFill/>
                    </a:lnL>
                    <a:lnR w="12700" cmpd="sng">
                      <a:noFill/>
                    </a:lnR>
                    <a:lnT w="9525" cap="flat" cmpd="sng" algn="ctr">
                      <a:noFill/>
                      <a:prstDash val="solid"/>
                    </a:lnT>
                    <a:lnB w="38100" cmpd="sng">
                      <a:noFill/>
                    </a:lnB>
                    <a:noFill/>
                  </a:tcPr>
                </a:tc>
                <a:tc>
                  <a:txBody>
                    <a:bodyPr/>
                    <a:lstStyle/>
                    <a:p>
                      <a:pPr marL="0" marR="0">
                        <a:buNone/>
                      </a:pPr>
                      <a:r>
                        <a:rPr lang="en-US" sz="2000" b="1" kern="100" cap="none" spc="0" dirty="0">
                          <a:solidFill>
                            <a:srgbClr val="00B050"/>
                          </a:solidFill>
                          <a:effectLst/>
                        </a:rPr>
                        <a:t>CORRECT</a:t>
                      </a:r>
                      <a:endParaRPr lang="en-US" sz="2000" b="1" kern="100" cap="none" spc="0" dirty="0">
                        <a:solidFill>
                          <a:srgbClr val="00B050"/>
                        </a:solidFill>
                        <a:effectLst/>
                        <a:latin typeface="Times New Roman" panose="02020603050405020304" pitchFamily="18" charset="0"/>
                        <a:ea typeface="Times New Roman" panose="02020603050405020304" pitchFamily="18" charset="0"/>
                      </a:endParaRPr>
                    </a:p>
                  </a:txBody>
                  <a:tcPr marL="33525" marR="33525" marT="0" marB="67050"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571782562"/>
                  </a:ext>
                </a:extLst>
              </a:tr>
              <a:tr h="4028750">
                <a:tc>
                  <a:txBody>
                    <a:bodyPr/>
                    <a:lstStyle/>
                    <a:p>
                      <a:pPr marL="0" marR="0">
                        <a:buNone/>
                      </a:pPr>
                      <a:r>
                        <a:rPr lang="en-US" sz="2000" b="0" kern="100" cap="none" spc="0" dirty="0">
                          <a:solidFill>
                            <a:schemeClr val="tx1"/>
                          </a:solidFill>
                          <a:effectLst/>
                        </a:rPr>
                        <a:t>Employers can take away retirement benefits so long as they do it post-employment.</a:t>
                      </a:r>
                    </a:p>
                    <a:p>
                      <a:pPr marL="0" marR="0">
                        <a:buNone/>
                      </a:pPr>
                      <a:endParaRPr lang="en-US" sz="2000" b="0" kern="100" cap="none" spc="0" dirty="0">
                        <a:solidFill>
                          <a:schemeClr val="tx1"/>
                        </a:solidFill>
                        <a:effectLst/>
                        <a:latin typeface="Times New Roman" panose="02020603050405020304" pitchFamily="18" charset="0"/>
                        <a:ea typeface="Times New Roman" panose="02020603050405020304" pitchFamily="18" charset="0"/>
                      </a:endParaRPr>
                    </a:p>
                    <a:p>
                      <a:pPr marL="0" marR="0">
                        <a:buNone/>
                      </a:pPr>
                      <a:endParaRPr lang="en-US" sz="2000" b="0" kern="100" cap="none" spc="0" dirty="0">
                        <a:solidFill>
                          <a:schemeClr val="tx1"/>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00" cap="none" spc="0" dirty="0">
                          <a:solidFill>
                            <a:schemeClr val="accent2"/>
                          </a:solidFill>
                          <a:effectLst/>
                        </a:rPr>
                        <a:t>WRONG</a:t>
                      </a:r>
                      <a:endParaRPr lang="en-US" sz="2000" b="1" kern="100" cap="none" spc="0" dirty="0">
                        <a:solidFill>
                          <a:schemeClr val="accent2"/>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00" cap="none" spc="0" dirty="0">
                          <a:solidFill>
                            <a:schemeClr val="tx1"/>
                          </a:solidFill>
                          <a:effectLst/>
                        </a:rPr>
                        <a:t>Disability retirees are entitled to the exact same benefits as for service retirees</a:t>
                      </a:r>
                      <a:endParaRPr lang="en-US" sz="2000" b="0" kern="100" cap="none" spc="0" dirty="0">
                        <a:solidFill>
                          <a:schemeClr val="tx1"/>
                        </a:solidFill>
                        <a:effectLst/>
                        <a:latin typeface="Times New Roman" panose="02020603050405020304" pitchFamily="18" charset="0"/>
                        <a:ea typeface="Times New Roman" panose="02020603050405020304" pitchFamily="18" charset="0"/>
                      </a:endParaRPr>
                    </a:p>
                    <a:p>
                      <a:pPr marL="0" marR="0">
                        <a:buNone/>
                      </a:pPr>
                      <a:endParaRPr lang="en-US" sz="2000" b="0" kern="100" cap="none" spc="0" dirty="0">
                        <a:solidFill>
                          <a:schemeClr val="tx1"/>
                        </a:solidFill>
                        <a:effectLst/>
                        <a:latin typeface="Times New Roman" panose="02020603050405020304" pitchFamily="18" charset="0"/>
                        <a:ea typeface="Times New Roman" panose="02020603050405020304" pitchFamily="18" charset="0"/>
                      </a:endParaRPr>
                    </a:p>
                  </a:txBody>
                  <a:tcPr marL="33525" marR="33525" marT="0" marB="67050">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marL="0" marR="0">
                        <a:buNone/>
                      </a:pPr>
                      <a:r>
                        <a:rPr lang="en-US" sz="2000" kern="100" cap="none" spc="0" dirty="0">
                          <a:solidFill>
                            <a:schemeClr val="tx1"/>
                          </a:solidFill>
                          <a:effectLst/>
                        </a:rPr>
                        <a:t>Employers who take away retirement benefits post-employment based on animosity towards the disabled will still be liable for a variety of claims (breach of contract, Equal Protection, ERISA).</a:t>
                      </a:r>
                      <a:endParaRPr lang="en-US" sz="2000" kern="100" cap="none" spc="0" dirty="0">
                        <a:solidFill>
                          <a:schemeClr val="tx1"/>
                        </a:solidFill>
                        <a:effectLst/>
                        <a:latin typeface="Times New Roman" panose="02020603050405020304" pitchFamily="18" charset="0"/>
                        <a:ea typeface="Times New Roman" panose="02020603050405020304" pitchFamily="18" charset="0"/>
                      </a:endParaRPr>
                    </a:p>
                    <a:p>
                      <a:pPr marL="0" marR="0">
                        <a:buNone/>
                      </a:pPr>
                      <a:endParaRPr lang="en-US" sz="2000" kern="100" cap="none" spc="0" dirty="0">
                        <a:solidFill>
                          <a:schemeClr val="tx1"/>
                        </a:solidFill>
                        <a:effectLst/>
                        <a:latin typeface="Times New Roman" panose="02020603050405020304" pitchFamily="18" charset="0"/>
                        <a:ea typeface="Times New Roman" panose="02020603050405020304" pitchFamily="18" charset="0"/>
                      </a:endParaRPr>
                    </a:p>
                    <a:p>
                      <a:pPr marL="0" marR="0">
                        <a:buNone/>
                      </a:pPr>
                      <a:r>
                        <a:rPr lang="en-US" sz="2000" b="1" kern="100" cap="none" spc="0" dirty="0">
                          <a:solidFill>
                            <a:srgbClr val="00B050"/>
                          </a:solidFill>
                          <a:effectLst/>
                        </a:rPr>
                        <a:t>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00" dirty="0">
                          <a:effectLst/>
                        </a:rPr>
                        <a:t>Service and disability retirement plans do not have to be the same because they are not the same – serve different purposes.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endParaRPr lang="en-US" sz="2000" kern="100" cap="none" spc="0" dirty="0">
                        <a:solidFill>
                          <a:schemeClr val="tx1"/>
                        </a:solidFill>
                        <a:effectLst/>
                        <a:latin typeface="Times New Roman" panose="02020603050405020304" pitchFamily="18" charset="0"/>
                        <a:ea typeface="Times New Roman" panose="02020603050405020304" pitchFamily="18" charset="0"/>
                      </a:endParaRPr>
                    </a:p>
                  </a:txBody>
                  <a:tcPr marL="33525" marR="33525" marT="0" marB="67050">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939360616"/>
                  </a:ext>
                </a:extLst>
              </a:tr>
            </a:tbl>
          </a:graphicData>
        </a:graphic>
      </p:graphicFrame>
    </p:spTree>
    <p:extLst>
      <p:ext uri="{BB962C8B-B14F-4D97-AF65-F5344CB8AC3E}">
        <p14:creationId xmlns:p14="http://schemas.microsoft.com/office/powerpoint/2010/main" val="3222400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lumns outside supreme court building">
            <a:extLst>
              <a:ext uri="{FF2B5EF4-FFF2-40B4-BE49-F238E27FC236}">
                <a16:creationId xmlns:a16="http://schemas.microsoft.com/office/drawing/2014/main" id="{AEC58393-FADE-4230-9BF7-311D876214B4}"/>
              </a:ext>
            </a:extLst>
          </p:cNvPr>
          <p:cNvPicPr>
            <a:picLocks noGrp="1" noChangeAspect="1"/>
          </p:cNvPicPr>
          <p:nvPr>
            <p:ph type="pic" sz="quarter" idx="10"/>
          </p:nvPr>
        </p:nvPicPr>
        <p:blipFill>
          <a:blip r:embed="rId2"/>
          <a:srcRect l="8657" r="8657"/>
          <a:stretch/>
        </p:blipFill>
        <p:spPr>
          <a:xfrm>
            <a:off x="3686175" y="0"/>
            <a:ext cx="8505825"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693682" y="434109"/>
            <a:ext cx="8099335" cy="1643704"/>
          </a:xfrm>
        </p:spPr>
        <p:txBody>
          <a:bodyPr/>
          <a:lstStyle/>
          <a:p>
            <a:r>
              <a:rPr lang="en-US" sz="6000" b="1" dirty="0">
                <a:effectLst/>
                <a:latin typeface="Calibri" panose="020F0502020204030204" pitchFamily="34" charset="0"/>
                <a:ea typeface="Calibri" panose="020F0502020204030204" pitchFamily="34" charset="0"/>
                <a:cs typeface="Times New Roman" panose="02020603050405020304" pitchFamily="18" charset="0"/>
              </a:rPr>
              <a:t>THANK YOU!</a:t>
            </a:r>
            <a:endParaRPr lang="en-US" sz="6000" b="1" dirty="0"/>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308719" y="3350501"/>
            <a:ext cx="4048270" cy="1440612"/>
          </a:xfrm>
        </p:spPr>
        <p:txBody>
          <a:bodyPr>
            <a:normAutofit fontScale="55000" lnSpcReduction="20000"/>
          </a:bodyPr>
          <a:lstStyle/>
          <a:p>
            <a:pPr>
              <a:lnSpc>
                <a:spcPct val="100000"/>
              </a:lnSpc>
              <a:spcBef>
                <a:spcPts val="0"/>
              </a:spcBef>
            </a:pPr>
            <a:r>
              <a:rPr lang="en-US" sz="3600" b="1" dirty="0">
                <a:solidFill>
                  <a:schemeClr val="tx1"/>
                </a:solidFill>
                <a:latin typeface="Calibri Light" panose="020F0302020204030204" pitchFamily="34" charset="0"/>
                <a:cs typeface="Calibri Light" panose="020F0302020204030204" pitchFamily="34" charset="0"/>
              </a:rPr>
              <a:t>Jessica C. Conner, B.C.S</a:t>
            </a:r>
            <a:r>
              <a:rPr lang="en-US" sz="3600" dirty="0">
                <a:solidFill>
                  <a:schemeClr val="tx1"/>
                </a:solidFill>
                <a:latin typeface="Calibri Light" panose="020F0302020204030204" pitchFamily="34" charset="0"/>
                <a:cs typeface="Calibri Light" panose="020F0302020204030204" pitchFamily="34" charset="0"/>
              </a:rPr>
              <a:t>.</a:t>
            </a:r>
          </a:p>
          <a:p>
            <a:pPr>
              <a:lnSpc>
                <a:spcPct val="100000"/>
              </a:lnSpc>
              <a:spcBef>
                <a:spcPts val="0"/>
              </a:spcBef>
            </a:pPr>
            <a:r>
              <a:rPr lang="en-US" sz="3600" dirty="0">
                <a:solidFill>
                  <a:schemeClr val="tx1"/>
                </a:solidFill>
                <a:latin typeface="Calibri Light" panose="020F0302020204030204" pitchFamily="34" charset="0"/>
                <a:cs typeface="Calibri Light" panose="020F0302020204030204" pitchFamily="34" charset="0"/>
              </a:rPr>
              <a:t>Board Certified in Appellate Practice</a:t>
            </a:r>
          </a:p>
          <a:p>
            <a:endParaRPr lang="en-US" sz="2400" dirty="0">
              <a:solidFill>
                <a:schemeClr val="tx1"/>
              </a:solidFill>
              <a:latin typeface="+mn-lt"/>
              <a:cs typeface="Times New Roman" panose="02020603050405020304" pitchFamily="18" charset="0"/>
            </a:endParaRPr>
          </a:p>
          <a:p>
            <a:r>
              <a:rPr lang="en-US" sz="2400" dirty="0">
                <a:solidFill>
                  <a:schemeClr val="bg1"/>
                </a:solidFill>
              </a:rPr>
              <a:t>BENTO, ESQ.</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dirty="0"/>
          </a:p>
        </p:txBody>
      </p:sp>
      <p:pic>
        <p:nvPicPr>
          <p:cNvPr id="4" name="Picture 3" descr="Site Logo">
            <a:hlinkClick r:id="rId3"/>
            <a:extLst>
              <a:ext uri="{FF2B5EF4-FFF2-40B4-BE49-F238E27FC236}">
                <a16:creationId xmlns:a16="http://schemas.microsoft.com/office/drawing/2014/main" id="{D0F8C9EB-9B27-8190-FE91-1499BE056C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719" y="4791113"/>
            <a:ext cx="3377456" cy="685800"/>
          </a:xfrm>
          <a:prstGeom prst="rect">
            <a:avLst/>
          </a:prstGeom>
          <a:noFill/>
          <a:ln>
            <a:noFill/>
          </a:ln>
        </p:spPr>
      </p:pic>
    </p:spTree>
    <p:extLst>
      <p:ext uri="{BB962C8B-B14F-4D97-AF65-F5344CB8AC3E}">
        <p14:creationId xmlns:p14="http://schemas.microsoft.com/office/powerpoint/2010/main" val="788701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79698-CAD4-D93C-31A8-CDE9BCA565AF}"/>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BA5FC2C4-916E-EEB4-C38B-F7FC3FF0214D}"/>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5</a:t>
            </a:fld>
            <a:endParaRPr lang="en-US"/>
          </a:p>
        </p:txBody>
      </p:sp>
      <p:sp>
        <p:nvSpPr>
          <p:cNvPr id="51" name="Title 50">
            <a:extLst>
              <a:ext uri="{FF2B5EF4-FFF2-40B4-BE49-F238E27FC236}">
                <a16:creationId xmlns:a16="http://schemas.microsoft.com/office/drawing/2014/main" id="{2751C388-5AFC-36CC-13FA-008E40C87763}"/>
              </a:ext>
            </a:extLst>
          </p:cNvPr>
          <p:cNvSpPr>
            <a:spLocks noGrp="1"/>
          </p:cNvSpPr>
          <p:nvPr>
            <p:ph type="ctrTitle"/>
          </p:nvPr>
        </p:nvSpPr>
        <p:spPr>
          <a:xfrm>
            <a:off x="424715" y="396556"/>
            <a:ext cx="6781754" cy="975043"/>
          </a:xfrm>
        </p:spPr>
        <p:txBody>
          <a:bodyPr wrap="square" anchor="ctr">
            <a:normAutofit/>
          </a:bodyPr>
          <a:lstStyle/>
          <a:p>
            <a:r>
              <a:rPr lang="en-US" sz="3600" b="1" dirty="0">
                <a:effectLst/>
                <a:latin typeface="Times New Roman" panose="02020603050405020304" pitchFamily="18" charset="0"/>
                <a:ea typeface="Times New Roman" panose="02020603050405020304" pitchFamily="18" charset="0"/>
              </a:rPr>
              <a:t>THE COMPLAINT</a:t>
            </a:r>
            <a:endParaRPr lang="en-US" sz="3600" dirty="0"/>
          </a:p>
        </p:txBody>
      </p:sp>
      <p:sp>
        <p:nvSpPr>
          <p:cNvPr id="2" name="TextBox 1">
            <a:extLst>
              <a:ext uri="{FF2B5EF4-FFF2-40B4-BE49-F238E27FC236}">
                <a16:creationId xmlns:a16="http://schemas.microsoft.com/office/drawing/2014/main" id="{0B8C668C-D2E2-231B-C0F9-532466E305ED}"/>
              </a:ext>
            </a:extLst>
          </p:cNvPr>
          <p:cNvSpPr txBox="1"/>
          <p:nvPr/>
        </p:nvSpPr>
        <p:spPr>
          <a:xfrm>
            <a:off x="349411" y="1487250"/>
            <a:ext cx="6642183" cy="3954288"/>
          </a:xfrm>
          <a:prstGeom prst="rect">
            <a:avLst/>
          </a:prstGeom>
          <a:noFill/>
        </p:spPr>
        <p:txBody>
          <a:bodyPr wrap="square" rtlCol="0">
            <a:spAutoFit/>
          </a:bodyPr>
          <a:lstStyle/>
          <a:p>
            <a:pPr marL="342900" marR="0" lvl="0" indent="-342900">
              <a:lnSpc>
                <a:spcPct val="115000"/>
              </a:lnSpc>
              <a:buFont typeface="Symbol" panose="05050102010706020507" pitchFamily="18" charset="2"/>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She sued in a federal court in Florida. </a:t>
            </a:r>
          </a:p>
          <a:p>
            <a:pPr marL="342900" marR="0" lvl="0" indent="-342900">
              <a:lnSpc>
                <a:spcPct val="115000"/>
              </a:lnSpc>
              <a:buFont typeface="Symbol" panose="05050102010706020507" pitchFamily="18" charset="2"/>
              <a:buChar char=""/>
            </a:pP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pP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pP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pP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pP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pPr>
            <a:endParaRPr lang="en-US" sz="36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6" name="Picture Placeholder 5">
            <a:extLst>
              <a:ext uri="{FF2B5EF4-FFF2-40B4-BE49-F238E27FC236}">
                <a16:creationId xmlns:a16="http://schemas.microsoft.com/office/drawing/2014/main" id="{B2CCB276-8014-6AB0-92A6-AD1B1EC4BA0F}"/>
              </a:ext>
            </a:extLst>
          </p:cNvPr>
          <p:cNvSpPr>
            <a:spLocks noGrp="1"/>
          </p:cNvSpPr>
          <p:nvPr>
            <p:ph type="pic" sz="quarter" idx="14"/>
          </p:nvPr>
        </p:nvSpPr>
        <p:spPr/>
        <p:txBody>
          <a:bodyPr/>
          <a:lstStyle/>
          <a:p>
            <a:endParaRPr lang="en-US"/>
          </a:p>
        </p:txBody>
      </p:sp>
      <p:pic>
        <p:nvPicPr>
          <p:cNvPr id="8" name="Picture 7">
            <a:extLst>
              <a:ext uri="{FF2B5EF4-FFF2-40B4-BE49-F238E27FC236}">
                <a16:creationId xmlns:a16="http://schemas.microsoft.com/office/drawing/2014/main" id="{6CBBCD52-C781-FFEB-3FF9-5354DBC79195}"/>
              </a:ext>
            </a:extLst>
          </p:cNvPr>
          <p:cNvPicPr>
            <a:picLocks noChangeAspect="1"/>
          </p:cNvPicPr>
          <p:nvPr/>
        </p:nvPicPr>
        <p:blipFill>
          <a:blip r:embed="rId2"/>
          <a:stretch>
            <a:fillRect/>
          </a:stretch>
        </p:blipFill>
        <p:spPr>
          <a:xfrm>
            <a:off x="7631182" y="715503"/>
            <a:ext cx="4136104" cy="5504322"/>
          </a:xfrm>
          <a:prstGeom prst="rect">
            <a:avLst/>
          </a:prstGeom>
          <a:ln w="228600" cap="sq" cmpd="thickThin">
            <a:solidFill>
              <a:srgbClr val="000000"/>
            </a:solidFill>
            <a:prstDash val="solid"/>
            <a:miter lim="800000"/>
          </a:ln>
          <a:effectLst>
            <a:innerShdw blurRad="76200">
              <a:srgbClr val="000000"/>
            </a:innerShdw>
          </a:effectLst>
        </p:spPr>
      </p:pic>
      <p:graphicFrame>
        <p:nvGraphicFramePr>
          <p:cNvPr id="13" name="Table 12">
            <a:extLst>
              <a:ext uri="{FF2B5EF4-FFF2-40B4-BE49-F238E27FC236}">
                <a16:creationId xmlns:a16="http://schemas.microsoft.com/office/drawing/2014/main" id="{94B395DC-A062-795C-8C4F-A5A34638ECF1}"/>
              </a:ext>
            </a:extLst>
          </p:cNvPr>
          <p:cNvGraphicFramePr>
            <a:graphicFrameLocks noGrp="1"/>
          </p:cNvGraphicFramePr>
          <p:nvPr/>
        </p:nvGraphicFramePr>
        <p:xfrm>
          <a:off x="431321" y="1964236"/>
          <a:ext cx="6337703" cy="4757239"/>
        </p:xfrm>
        <a:graphic>
          <a:graphicData uri="http://schemas.openxmlformats.org/drawingml/2006/table">
            <a:tbl>
              <a:tblPr firstRow="1" bandRow="1">
                <a:tableStyleId>{5C22544A-7EE6-4342-B048-85BDC9FD1C3A}</a:tableStyleId>
              </a:tblPr>
              <a:tblGrid>
                <a:gridCol w="3165548">
                  <a:extLst>
                    <a:ext uri="{9D8B030D-6E8A-4147-A177-3AD203B41FA5}">
                      <a16:colId xmlns:a16="http://schemas.microsoft.com/office/drawing/2014/main" val="2028523344"/>
                    </a:ext>
                  </a:extLst>
                </a:gridCol>
                <a:gridCol w="3172155">
                  <a:extLst>
                    <a:ext uri="{9D8B030D-6E8A-4147-A177-3AD203B41FA5}">
                      <a16:colId xmlns:a16="http://schemas.microsoft.com/office/drawing/2014/main" val="3679192031"/>
                    </a:ext>
                  </a:extLst>
                </a:gridCol>
              </a:tblGrid>
              <a:tr h="398599">
                <a:tc>
                  <a:txBody>
                    <a:bodyPr/>
                    <a:lstStyle/>
                    <a:p>
                      <a:r>
                        <a:rPr lang="en-US" sz="2000" dirty="0">
                          <a:solidFill>
                            <a:schemeClr val="bg1"/>
                          </a:solidFill>
                        </a:rPr>
                        <a:t>1999 Retirement Policy</a:t>
                      </a:r>
                    </a:p>
                  </a:txBody>
                  <a:tcPr/>
                </a:tc>
                <a:tc>
                  <a:txBody>
                    <a:bodyPr/>
                    <a:lstStyle/>
                    <a:p>
                      <a:r>
                        <a:rPr lang="en-US" sz="2000" dirty="0"/>
                        <a:t>2003 Retirement Policy</a:t>
                      </a:r>
                    </a:p>
                  </a:txBody>
                  <a:tcPr/>
                </a:tc>
                <a:extLst>
                  <a:ext uri="{0D108BD9-81ED-4DB2-BD59-A6C34878D82A}">
                    <a16:rowId xmlns:a16="http://schemas.microsoft.com/office/drawing/2014/main" val="651587026"/>
                  </a:ext>
                </a:extLst>
              </a:tr>
              <a:tr h="3931383">
                <a:tc>
                  <a:txBody>
                    <a:bodyPr/>
                    <a:lstStyle/>
                    <a:p>
                      <a:r>
                        <a:rPr lang="en-US" sz="2000" b="1" u="sng" dirty="0"/>
                        <a:t>Health insurance to age 65</a:t>
                      </a:r>
                      <a:r>
                        <a:rPr lang="en-US" sz="2000" b="1" u="none" dirty="0"/>
                        <a:t>:</a:t>
                      </a:r>
                      <a:r>
                        <a:rPr lang="en-US" sz="2000" b="1" u="sng" dirty="0"/>
                        <a:t> </a:t>
                      </a:r>
                    </a:p>
                    <a:p>
                      <a:pPr marL="285750" indent="-285750">
                        <a:buFont typeface="Arial" panose="020B0604020202020204" pitchFamily="34" charset="0"/>
                        <a:buChar char="•"/>
                      </a:pPr>
                      <a:r>
                        <a:rPr lang="en-US" sz="2000" dirty="0"/>
                        <a:t>25-year retirees</a:t>
                      </a:r>
                    </a:p>
                    <a:p>
                      <a:pPr marL="0" indent="0">
                        <a:buFont typeface="Arial" panose="020B0604020202020204" pitchFamily="34" charset="0"/>
                        <a:buNone/>
                      </a:pPr>
                      <a:endParaRPr lang="en-US" sz="2000" dirty="0"/>
                    </a:p>
                    <a:p>
                      <a:pPr marL="285750" indent="-285750">
                        <a:buFont typeface="Arial" panose="020B0604020202020204" pitchFamily="34" charset="0"/>
                        <a:buChar char="•"/>
                      </a:pPr>
                      <a:r>
                        <a:rPr lang="en-US" sz="2000" dirty="0"/>
                        <a:t>employees who retire early due to total disability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u="sng" dirty="0"/>
                    </a:p>
                    <a:p>
                      <a:pPr marL="0" indent="0">
                        <a:buFont typeface="Arial" panose="020B0604020202020204" pitchFamily="34" charset="0"/>
                        <a:buNone/>
                      </a:pPr>
                      <a:r>
                        <a:rPr lang="en-US" sz="2000" b="1" u="sng" dirty="0"/>
                        <a:t>No health insurance</a:t>
                      </a:r>
                      <a:r>
                        <a:rPr lang="en-US" sz="2000" b="1" dirty="0"/>
                        <a:t>:</a:t>
                      </a:r>
                    </a:p>
                    <a:p>
                      <a:pPr marL="285750" indent="-285750">
                        <a:buFont typeface="Arial" panose="020B0604020202020204" pitchFamily="34" charset="0"/>
                        <a:buChar char="•"/>
                      </a:pPr>
                      <a:r>
                        <a:rPr lang="en-US" sz="2000" dirty="0"/>
                        <a:t>Retirees with less than 25 years </a:t>
                      </a:r>
                      <a:r>
                        <a:rPr lang="en-US" sz="2000" i="1" dirty="0"/>
                        <a:t>and</a:t>
                      </a:r>
                      <a:r>
                        <a:rPr lang="en-US" sz="2000" dirty="0"/>
                        <a:t> not totally disabled</a:t>
                      </a:r>
                    </a:p>
                  </a:txBody>
                  <a:tcPr/>
                </a:tc>
                <a:tc>
                  <a:txBody>
                    <a:bodyPr/>
                    <a:lstStyle/>
                    <a:p>
                      <a:r>
                        <a:rPr lang="en-US" sz="2000" b="1" u="sng" dirty="0"/>
                        <a:t>Health insurance to age 65</a:t>
                      </a:r>
                      <a:r>
                        <a:rPr lang="en-US" sz="2000" b="1" u="none" dirty="0"/>
                        <a:t>:</a:t>
                      </a:r>
                      <a:r>
                        <a:rPr lang="en-US" sz="2000" b="1" u="sng" dirty="0"/>
                        <a:t> </a:t>
                      </a:r>
                    </a:p>
                    <a:p>
                      <a:pPr marL="285750" indent="-285750">
                        <a:buFont typeface="Arial" panose="020B0604020202020204" pitchFamily="34" charset="0"/>
                        <a:buChar char="•"/>
                      </a:pPr>
                      <a:r>
                        <a:rPr lang="en-US" sz="2000" dirty="0"/>
                        <a:t>25-year retirees</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b="1" u="sng" dirty="0"/>
                        <a:t>Health insurance for 2 years after retirement</a:t>
                      </a:r>
                      <a:r>
                        <a:rPr lang="en-US" sz="2000" b="1" dirty="0"/>
                        <a:t>:</a:t>
                      </a:r>
                    </a:p>
                    <a:p>
                      <a:pPr marL="285750" indent="-285750">
                        <a:buFont typeface="Arial" panose="020B0604020202020204" pitchFamily="34" charset="0"/>
                        <a:buChar char="•"/>
                      </a:pPr>
                      <a:r>
                        <a:rPr lang="en-US" sz="2000" dirty="0"/>
                        <a:t>employees who retire early due to total disability</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b="1" u="sng" dirty="0"/>
                        <a:t>No health insurance</a:t>
                      </a:r>
                      <a:r>
                        <a:rPr lang="en-US" sz="2000" b="1" dirty="0"/>
                        <a:t>:</a:t>
                      </a:r>
                    </a:p>
                    <a:p>
                      <a:pPr marL="285750" indent="-285750">
                        <a:buFont typeface="Arial" panose="020B0604020202020204" pitchFamily="34" charset="0"/>
                        <a:buChar char="•"/>
                      </a:pPr>
                      <a:r>
                        <a:rPr lang="en-US" sz="2000" dirty="0"/>
                        <a:t>Retirees with less than 25 years </a:t>
                      </a:r>
                      <a:r>
                        <a:rPr lang="en-US" sz="2000" i="1" dirty="0"/>
                        <a:t>and</a:t>
                      </a:r>
                      <a:r>
                        <a:rPr lang="en-US" sz="2000" dirty="0"/>
                        <a:t> not totally disabled</a:t>
                      </a:r>
                    </a:p>
                    <a:p>
                      <a:endParaRPr lang="en-US" sz="2000" dirty="0"/>
                    </a:p>
                  </a:txBody>
                  <a:tcPr/>
                </a:tc>
                <a:extLst>
                  <a:ext uri="{0D108BD9-81ED-4DB2-BD59-A6C34878D82A}">
                    <a16:rowId xmlns:a16="http://schemas.microsoft.com/office/drawing/2014/main" val="3066277347"/>
                  </a:ext>
                </a:extLst>
              </a:tr>
            </a:tbl>
          </a:graphicData>
        </a:graphic>
      </p:graphicFrame>
    </p:spTree>
    <p:extLst>
      <p:ext uri="{BB962C8B-B14F-4D97-AF65-F5344CB8AC3E}">
        <p14:creationId xmlns:p14="http://schemas.microsoft.com/office/powerpoint/2010/main" val="316029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03006-52AB-3C8D-F7DE-B470642216C7}"/>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5C3BF62-0343-B973-CE63-DFEF0482A14E}"/>
              </a:ext>
            </a:extLst>
          </p:cNvPr>
          <p:cNvSpPr>
            <a:spLocks noGrp="1"/>
          </p:cNvSpPr>
          <p:nvPr>
            <p:ph type="sldNum" sz="quarter" idx="12"/>
          </p:nvPr>
        </p:nvSpPr>
        <p:spPr>
          <a:xfrm>
            <a:off x="10271342" y="6356350"/>
            <a:ext cx="1539658"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6</a:t>
            </a:fld>
            <a:endParaRPr lang="en-US"/>
          </a:p>
        </p:txBody>
      </p:sp>
      <p:sp>
        <p:nvSpPr>
          <p:cNvPr id="51" name="Title 50">
            <a:extLst>
              <a:ext uri="{FF2B5EF4-FFF2-40B4-BE49-F238E27FC236}">
                <a16:creationId xmlns:a16="http://schemas.microsoft.com/office/drawing/2014/main" id="{0EE35B82-E139-69B7-BAF7-AC1719BCBC9C}"/>
              </a:ext>
            </a:extLst>
          </p:cNvPr>
          <p:cNvSpPr>
            <a:spLocks noGrp="1"/>
          </p:cNvSpPr>
          <p:nvPr>
            <p:ph type="ctrTitle"/>
          </p:nvPr>
        </p:nvSpPr>
        <p:spPr>
          <a:xfrm>
            <a:off x="693683" y="879636"/>
            <a:ext cx="6192892" cy="1198179"/>
          </a:xfrm>
        </p:spPr>
        <p:txBody>
          <a:bodyPr vert="horz" wrap="square" lIns="228600" tIns="45720" rIns="91440" bIns="45720" rtlCol="0" anchor="ctr">
            <a:normAutofit/>
          </a:bodyPr>
          <a:lstStyle/>
          <a:p>
            <a:r>
              <a:rPr lang="en-US" b="1" kern="1200" cap="all" spc="300" baseline="0">
                <a:effectLst/>
                <a:latin typeface="Bahnschrift" panose="020B0502040204020203" pitchFamily="34" charset="0"/>
                <a:ea typeface="+mj-ea"/>
                <a:cs typeface="+mj-cs"/>
              </a:rPr>
              <a:t>THE COMPLAINT</a:t>
            </a:r>
            <a:endParaRPr lang="en-US" kern="1200" cap="all" spc="300" baseline="0">
              <a:latin typeface="Bahnschrift" panose="020B0502040204020203" pitchFamily="34" charset="0"/>
              <a:ea typeface="+mj-ea"/>
              <a:cs typeface="+mj-cs"/>
            </a:endParaRPr>
          </a:p>
        </p:txBody>
      </p:sp>
      <p:sp>
        <p:nvSpPr>
          <p:cNvPr id="2" name="TextBox 1">
            <a:extLst>
              <a:ext uri="{FF2B5EF4-FFF2-40B4-BE49-F238E27FC236}">
                <a16:creationId xmlns:a16="http://schemas.microsoft.com/office/drawing/2014/main" id="{2A5F1CB8-0293-5EB9-659F-BF8ECC12D7CB}"/>
              </a:ext>
            </a:extLst>
          </p:cNvPr>
          <p:cNvSpPr txBox="1"/>
          <p:nvPr/>
        </p:nvSpPr>
        <p:spPr>
          <a:xfrm>
            <a:off x="916016" y="2551819"/>
            <a:ext cx="5027584" cy="3539265"/>
          </a:xfrm>
          <a:prstGeom prst="rect">
            <a:avLst/>
          </a:prstGeom>
        </p:spPr>
        <p:txBody>
          <a:bodyPr vert="horz" lIns="91440" tIns="45720" rIns="91440" bIns="45720" rtlCol="0">
            <a:normAutofit/>
          </a:bodyPr>
          <a:lstStyle/>
          <a:p>
            <a:pPr marL="342900" marR="0" lvl="0" indent="-342900">
              <a:spcBef>
                <a:spcPts val="1000"/>
              </a:spcBef>
              <a:buFont typeface="Arial" panose="020B0604020202020204" pitchFamily="34" charset="0"/>
              <a:buChar char="•"/>
            </a:pPr>
            <a:r>
              <a:rPr lang="en-US" sz="2800" b="1" kern="1200" spc="140" baseline="0" dirty="0">
                <a:solidFill>
                  <a:schemeClr val="tx2"/>
                </a:solidFill>
                <a:latin typeface="Tw Cen MT" panose="020B0602020104020603" pitchFamily="34" charset="77"/>
                <a:ea typeface="+mn-ea"/>
                <a:cs typeface="+mn-cs"/>
              </a:rPr>
              <a:t>City publicly announced the 2003 policy change.</a:t>
            </a:r>
          </a:p>
          <a:p>
            <a:pPr lvl="2" indent="-457200">
              <a:spcBef>
                <a:spcPts val="1000"/>
              </a:spcBef>
              <a:buFont typeface="+mj-lt"/>
              <a:buAutoNum type="arabicPeriod"/>
            </a:pPr>
            <a:r>
              <a:rPr lang="en-US" sz="2800" kern="1200" spc="140" baseline="0" dirty="0">
                <a:solidFill>
                  <a:schemeClr val="tx2"/>
                </a:solidFill>
                <a:latin typeface="Tw Cen MT" panose="020B0602020104020603" pitchFamily="34" charset="77"/>
                <a:ea typeface="+mn-ea"/>
                <a:cs typeface="+mn-cs"/>
              </a:rPr>
              <a:t>Ordinance</a:t>
            </a:r>
          </a:p>
          <a:p>
            <a:pPr lvl="2" indent="-457200">
              <a:spcBef>
                <a:spcPts val="1000"/>
              </a:spcBef>
              <a:buFont typeface="+mj-lt"/>
              <a:buAutoNum type="arabicPeriod"/>
            </a:pPr>
            <a:r>
              <a:rPr lang="en-US" sz="2800" kern="1200" spc="140" baseline="0" dirty="0">
                <a:solidFill>
                  <a:schemeClr val="tx2"/>
                </a:solidFill>
                <a:latin typeface="Tw Cen MT" panose="020B0602020104020603" pitchFamily="34" charset="77"/>
                <a:ea typeface="+mn-ea"/>
                <a:cs typeface="+mn-cs"/>
              </a:rPr>
              <a:t>Human Resources Manual</a:t>
            </a:r>
          </a:p>
          <a:p>
            <a:pPr marL="342900" marR="0" lvl="0" indent="-342900">
              <a:spcBef>
                <a:spcPts val="1000"/>
              </a:spcBef>
              <a:buFont typeface="Arial" panose="020B0604020202020204" pitchFamily="34" charset="0"/>
              <a:buChar char="•"/>
            </a:pPr>
            <a:r>
              <a:rPr lang="en-US" sz="2800" b="1" kern="1200" spc="140" baseline="0" dirty="0">
                <a:solidFill>
                  <a:schemeClr val="tx2"/>
                </a:solidFill>
                <a:latin typeface="Tw Cen MT" panose="020B0602020104020603" pitchFamily="34" charset="77"/>
                <a:ea typeface="+mn-ea"/>
                <a:cs typeface="+mn-cs"/>
              </a:rPr>
              <a:t>Plaintiff’s counsel argued it was done in secrecy.</a:t>
            </a:r>
            <a:endParaRPr lang="en-US" sz="2800" kern="1200" spc="140" baseline="0" dirty="0">
              <a:solidFill>
                <a:schemeClr val="tx2"/>
              </a:solidFill>
              <a:latin typeface="Tw Cen MT" panose="020B0602020104020603" pitchFamily="34" charset="77"/>
              <a:ea typeface="+mn-ea"/>
              <a:cs typeface="+mn-cs"/>
            </a:endParaRPr>
          </a:p>
        </p:txBody>
      </p:sp>
      <p:pic>
        <p:nvPicPr>
          <p:cNvPr id="2054" name="Picture 6" descr="Employee Handbooks - BeyondHR">
            <a:extLst>
              <a:ext uri="{FF2B5EF4-FFF2-40B4-BE49-F238E27FC236}">
                <a16:creationId xmlns:a16="http://schemas.microsoft.com/office/drawing/2014/main" id="{06BC9B9C-AA0F-F9EA-568E-2C93503FBA15}"/>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2088" r="32552" b="-1"/>
          <a:stretch>
            <a:fillRect/>
          </a:stretch>
        </p:blipFill>
        <p:spPr bwMode="auto">
          <a:xfrm>
            <a:off x="6461342" y="10"/>
            <a:ext cx="5730658" cy="6857990"/>
          </a:xfrm>
          <a:prstGeom prst="rect">
            <a:avLst/>
          </a:prstGeom>
          <a:solidFill>
            <a:srgbClr val="FFFFFF"/>
          </a:solidFill>
        </p:spPr>
      </p:pic>
      <p:sp>
        <p:nvSpPr>
          <p:cNvPr id="3" name="AutoShape 2" descr="Image result for employee handbook">
            <a:extLst>
              <a:ext uri="{FF2B5EF4-FFF2-40B4-BE49-F238E27FC236}">
                <a16:creationId xmlns:a16="http://schemas.microsoft.com/office/drawing/2014/main" id="{283F764C-2897-988B-F2DC-24D27AF57A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15983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D84A5-B916-896F-4A6D-B63460311C06}"/>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0FA70FC-2732-6668-6DA5-5881956B8E06}"/>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7</a:t>
            </a:fld>
            <a:endParaRPr lang="en-US"/>
          </a:p>
        </p:txBody>
      </p:sp>
      <p:sp>
        <p:nvSpPr>
          <p:cNvPr id="51" name="Title 50">
            <a:extLst>
              <a:ext uri="{FF2B5EF4-FFF2-40B4-BE49-F238E27FC236}">
                <a16:creationId xmlns:a16="http://schemas.microsoft.com/office/drawing/2014/main" id="{AC39581A-6824-87B1-C721-5056BBF307A1}"/>
              </a:ext>
            </a:extLst>
          </p:cNvPr>
          <p:cNvSpPr>
            <a:spLocks noGrp="1"/>
          </p:cNvSpPr>
          <p:nvPr>
            <p:ph type="ctrTitle"/>
          </p:nvPr>
        </p:nvSpPr>
        <p:spPr>
          <a:xfrm>
            <a:off x="424715" y="396556"/>
            <a:ext cx="6781754" cy="975043"/>
          </a:xfrm>
        </p:spPr>
        <p:txBody>
          <a:bodyPr wrap="square" anchor="ctr">
            <a:normAutofit/>
          </a:bodyPr>
          <a:lstStyle/>
          <a:p>
            <a:r>
              <a:rPr lang="en-US" sz="3600" b="1" dirty="0">
                <a:effectLst/>
                <a:latin typeface="Times New Roman" panose="02020603050405020304" pitchFamily="18" charset="0"/>
                <a:ea typeface="Times New Roman" panose="02020603050405020304" pitchFamily="18" charset="0"/>
              </a:rPr>
              <a:t>THE COMPLAINT</a:t>
            </a:r>
            <a:endParaRPr lang="en-US" sz="3600" dirty="0"/>
          </a:p>
        </p:txBody>
      </p:sp>
      <p:sp>
        <p:nvSpPr>
          <p:cNvPr id="2" name="TextBox 1">
            <a:extLst>
              <a:ext uri="{FF2B5EF4-FFF2-40B4-BE49-F238E27FC236}">
                <a16:creationId xmlns:a16="http://schemas.microsoft.com/office/drawing/2014/main" id="{E23117FA-7A2F-D08E-49B2-007562C15A35}"/>
              </a:ext>
            </a:extLst>
          </p:cNvPr>
          <p:cNvSpPr txBox="1"/>
          <p:nvPr/>
        </p:nvSpPr>
        <p:spPr>
          <a:xfrm>
            <a:off x="381000" y="1142194"/>
            <a:ext cx="6642183" cy="3883499"/>
          </a:xfrm>
          <a:prstGeom prst="rect">
            <a:avLst/>
          </a:prstGeom>
          <a:noFill/>
        </p:spPr>
        <p:txBody>
          <a:bodyPr wrap="square" rtlCol="0">
            <a:spAutoFit/>
          </a:bodyPr>
          <a:lstStyle/>
          <a:p>
            <a:pPr marL="342900" marR="0" lvl="0" indent="-342900">
              <a:lnSpc>
                <a:spcPct val="115000"/>
              </a:lnSpc>
              <a:buFont typeface="Symbol" panose="05050102010706020507" pitchFamily="18" charset="2"/>
              <a:buChar char=""/>
            </a:pPr>
            <a:endParaRPr lang="en-US" sz="3600" b="1"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3600" b="1" kern="100" dirty="0">
                <a:latin typeface="Aptos" panose="020B0004020202020204" pitchFamily="34" charset="0"/>
                <a:ea typeface="Aptos" panose="020B0004020202020204" pitchFamily="34" charset="0"/>
                <a:cs typeface="Times New Roman" panose="02020603050405020304" pitchFamily="18" charset="0"/>
              </a:rPr>
              <a:t>2018: </a:t>
            </a:r>
            <a:r>
              <a:rPr lang="en-US" sz="3600" kern="100" dirty="0">
                <a:latin typeface="Aptos" panose="020B0004020202020204" pitchFamily="34" charset="0"/>
                <a:ea typeface="Aptos" panose="020B0004020202020204" pitchFamily="34" charset="0"/>
                <a:cs typeface="Times New Roman" panose="02020603050405020304" pitchFamily="18" charset="0"/>
              </a:rPr>
              <a:t>Plaintiff retires early after 20 years. </a:t>
            </a:r>
          </a:p>
          <a:p>
            <a:pPr marL="800100" lvl="1" indent="-342900">
              <a:lnSpc>
                <a:spcPct val="115000"/>
              </a:lnSpc>
              <a:buFont typeface="Symbol" panose="05050102010706020507" pitchFamily="18" charset="2"/>
              <a:buChar char=""/>
            </a:pPr>
            <a:r>
              <a:rPr lang="en-US" sz="3600" kern="100" dirty="0">
                <a:latin typeface="Aptos" panose="020B0004020202020204" pitchFamily="34" charset="0"/>
                <a:ea typeface="Aptos" panose="020B0004020202020204" pitchFamily="34" charset="0"/>
                <a:cs typeface="Times New Roman" panose="02020603050405020304" pitchFamily="18" charset="0"/>
              </a:rPr>
              <a:t>Alleges she learned of the 2003 change for the first time.</a:t>
            </a:r>
          </a:p>
        </p:txBody>
      </p:sp>
      <p:sp>
        <p:nvSpPr>
          <p:cNvPr id="6" name="Picture Placeholder 5">
            <a:extLst>
              <a:ext uri="{FF2B5EF4-FFF2-40B4-BE49-F238E27FC236}">
                <a16:creationId xmlns:a16="http://schemas.microsoft.com/office/drawing/2014/main" id="{8650AFAC-A66D-E1E0-26B7-4EE2E56987FF}"/>
              </a:ext>
            </a:extLst>
          </p:cNvPr>
          <p:cNvSpPr>
            <a:spLocks noGrp="1"/>
          </p:cNvSpPr>
          <p:nvPr>
            <p:ph type="pic" sz="quarter" idx="14"/>
          </p:nvPr>
        </p:nvSpPr>
        <p:spPr/>
        <p:txBody>
          <a:bodyPr/>
          <a:lstStyle/>
          <a:p>
            <a:endParaRPr lang="en-US"/>
          </a:p>
        </p:txBody>
      </p:sp>
      <p:pic>
        <p:nvPicPr>
          <p:cNvPr id="8" name="Picture 7">
            <a:extLst>
              <a:ext uri="{FF2B5EF4-FFF2-40B4-BE49-F238E27FC236}">
                <a16:creationId xmlns:a16="http://schemas.microsoft.com/office/drawing/2014/main" id="{53E25AAB-C642-E60C-D3AC-5FDD65B47807}"/>
              </a:ext>
            </a:extLst>
          </p:cNvPr>
          <p:cNvPicPr>
            <a:picLocks noChangeAspect="1"/>
          </p:cNvPicPr>
          <p:nvPr/>
        </p:nvPicPr>
        <p:blipFill>
          <a:blip r:embed="rId2"/>
          <a:stretch>
            <a:fillRect/>
          </a:stretch>
        </p:blipFill>
        <p:spPr>
          <a:xfrm>
            <a:off x="7631182" y="715503"/>
            <a:ext cx="4136104" cy="550432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87563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86BBE-8DBC-8869-A92E-AAE1C4E88EEB}"/>
            </a:ext>
          </a:extLst>
        </p:cNvPr>
        <p:cNvGrpSpPr/>
        <p:nvPr/>
      </p:nvGrpSpPr>
      <p:grpSpPr>
        <a:xfrm>
          <a:off x="0" y="0"/>
          <a:ext cx="0" cy="0"/>
          <a:chOff x="0" y="0"/>
          <a:chExt cx="0" cy="0"/>
        </a:xfrm>
      </p:grpSpPr>
      <p:sp>
        <p:nvSpPr>
          <p:cNvPr id="51" name="Title 50">
            <a:extLst>
              <a:ext uri="{FF2B5EF4-FFF2-40B4-BE49-F238E27FC236}">
                <a16:creationId xmlns:a16="http://schemas.microsoft.com/office/drawing/2014/main" id="{010DEB5C-3248-CA7D-E51E-5336C71F79E3}"/>
              </a:ext>
            </a:extLst>
          </p:cNvPr>
          <p:cNvSpPr>
            <a:spLocks noGrp="1"/>
          </p:cNvSpPr>
          <p:nvPr>
            <p:ph type="ctrTitle"/>
          </p:nvPr>
        </p:nvSpPr>
        <p:spPr>
          <a:xfrm>
            <a:off x="693683" y="879635"/>
            <a:ext cx="6192892" cy="1198179"/>
          </a:xfrm>
        </p:spPr>
        <p:txBody>
          <a:bodyPr vert="horz" wrap="square" lIns="228600" tIns="45720" rIns="91440" bIns="45720" rtlCol="0" anchor="ctr">
            <a:normAutofit/>
          </a:bodyPr>
          <a:lstStyle/>
          <a:p>
            <a:r>
              <a:rPr lang="en-US" b="1" kern="1200" cap="all" spc="300" baseline="0">
                <a:effectLst/>
                <a:latin typeface="Bahnschrift" panose="020B0502040204020203" pitchFamily="34" charset="0"/>
                <a:ea typeface="+mj-ea"/>
                <a:cs typeface="+mj-cs"/>
              </a:rPr>
              <a:t>THE COMPLAINT</a:t>
            </a:r>
            <a:endParaRPr lang="en-US" kern="1200" cap="all" spc="300" baseline="0">
              <a:latin typeface="Bahnschrift" panose="020B0502040204020203" pitchFamily="34" charset="0"/>
              <a:ea typeface="+mj-ea"/>
              <a:cs typeface="+mj-cs"/>
            </a:endParaRPr>
          </a:p>
        </p:txBody>
      </p:sp>
      <p:graphicFrame>
        <p:nvGraphicFramePr>
          <p:cNvPr id="53" name="TextBox 1">
            <a:extLst>
              <a:ext uri="{FF2B5EF4-FFF2-40B4-BE49-F238E27FC236}">
                <a16:creationId xmlns:a16="http://schemas.microsoft.com/office/drawing/2014/main" id="{0DDB20B0-7E4B-6072-0DD4-BDAD291DA9FF}"/>
              </a:ext>
            </a:extLst>
          </p:cNvPr>
          <p:cNvGraphicFramePr/>
          <p:nvPr>
            <p:extLst>
              <p:ext uri="{D42A27DB-BD31-4B8C-83A1-F6EECF244321}">
                <p14:modId xmlns:p14="http://schemas.microsoft.com/office/powerpoint/2010/main" val="3179776140"/>
              </p:ext>
            </p:extLst>
          </p:nvPr>
        </p:nvGraphicFramePr>
        <p:xfrm>
          <a:off x="693738" y="2705425"/>
          <a:ext cx="10745787" cy="3273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298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0AF4-FE58-B88D-5697-4A8CE943170E}"/>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2A13C0C1-BE01-E2B5-C14F-13561FCCBFB4}"/>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9</a:t>
            </a:fld>
            <a:endParaRPr lang="en-US"/>
          </a:p>
        </p:txBody>
      </p:sp>
      <p:sp>
        <p:nvSpPr>
          <p:cNvPr id="51" name="Title 50">
            <a:extLst>
              <a:ext uri="{FF2B5EF4-FFF2-40B4-BE49-F238E27FC236}">
                <a16:creationId xmlns:a16="http://schemas.microsoft.com/office/drawing/2014/main" id="{1D314EDF-422E-57AD-C722-BB1DBADC1DC5}"/>
              </a:ext>
            </a:extLst>
          </p:cNvPr>
          <p:cNvSpPr>
            <a:spLocks noGrp="1"/>
          </p:cNvSpPr>
          <p:nvPr>
            <p:ph type="ctrTitle"/>
          </p:nvPr>
        </p:nvSpPr>
        <p:spPr>
          <a:xfrm>
            <a:off x="424715" y="396556"/>
            <a:ext cx="6781754" cy="975043"/>
          </a:xfrm>
        </p:spPr>
        <p:txBody>
          <a:bodyPr wrap="square" anchor="ctr">
            <a:normAutofit/>
          </a:bodyPr>
          <a:lstStyle/>
          <a:p>
            <a:r>
              <a:rPr lang="en-US" sz="3600" b="1" dirty="0">
                <a:effectLst/>
                <a:latin typeface="Times New Roman" panose="02020603050405020304" pitchFamily="18" charset="0"/>
                <a:ea typeface="Times New Roman" panose="02020603050405020304" pitchFamily="18" charset="0"/>
              </a:rPr>
              <a:t>THE TIMELINE</a:t>
            </a:r>
            <a:endParaRPr lang="en-US" sz="3600" dirty="0"/>
          </a:p>
        </p:txBody>
      </p:sp>
      <p:sp>
        <p:nvSpPr>
          <p:cNvPr id="2" name="TextBox 1">
            <a:extLst>
              <a:ext uri="{FF2B5EF4-FFF2-40B4-BE49-F238E27FC236}">
                <a16:creationId xmlns:a16="http://schemas.microsoft.com/office/drawing/2014/main" id="{7D9E8BAD-DB11-9EA8-B556-21C04583274D}"/>
              </a:ext>
            </a:extLst>
          </p:cNvPr>
          <p:cNvSpPr txBox="1"/>
          <p:nvPr/>
        </p:nvSpPr>
        <p:spPr>
          <a:xfrm>
            <a:off x="823124" y="1521755"/>
            <a:ext cx="10545751" cy="5016758"/>
          </a:xfrm>
          <a:prstGeom prst="rect">
            <a:avLst/>
          </a:prstGeom>
          <a:noFill/>
        </p:spPr>
        <p:txBody>
          <a:bodyPr wrap="square" rtlCol="0">
            <a:spAutoFit/>
          </a:bodyPr>
          <a:lstStyle/>
          <a:p>
            <a:pPr lvl="0"/>
            <a:r>
              <a:rPr lang="en-US" sz="3200" b="1" u="sng" dirty="0">
                <a:solidFill>
                  <a:srgbClr val="00B050"/>
                </a:solidFill>
              </a:rPr>
              <a:t>DURING EMPLOYMENT:</a:t>
            </a:r>
          </a:p>
          <a:p>
            <a:pPr marL="285750" lvl="0" indent="-285750">
              <a:buFont typeface="Arial" panose="020B0604020202020204" pitchFamily="34" charset="0"/>
              <a:buChar char="•"/>
            </a:pPr>
            <a:r>
              <a:rPr lang="en-US" sz="3200" dirty="0"/>
              <a:t>1999: hired</a:t>
            </a:r>
          </a:p>
          <a:p>
            <a:pPr marL="285750" lvl="0" indent="-285750">
              <a:buFont typeface="Arial" panose="020B0604020202020204" pitchFamily="34" charset="0"/>
              <a:buChar char="•"/>
            </a:pPr>
            <a:r>
              <a:rPr lang="en-US" sz="3200" dirty="0"/>
              <a:t>2003: retirement plan change</a:t>
            </a:r>
          </a:p>
          <a:p>
            <a:pPr marL="285750" lvl="0" indent="-285750">
              <a:buFont typeface="Arial" panose="020B0604020202020204" pitchFamily="34" charset="0"/>
              <a:buChar char="•"/>
            </a:pPr>
            <a:r>
              <a:rPr lang="en-US" sz="3200" dirty="0"/>
              <a:t>2016: Parkinson’s diagnosis</a:t>
            </a:r>
          </a:p>
          <a:p>
            <a:pPr marL="285750" lvl="0" indent="-285750">
              <a:buFont typeface="Arial" panose="020B0604020202020204" pitchFamily="34" charset="0"/>
              <a:buChar char="•"/>
            </a:pPr>
            <a:r>
              <a:rPr lang="en-US" sz="3200" dirty="0"/>
              <a:t>2018: retires</a:t>
            </a:r>
            <a:r>
              <a:rPr lang="en-US" sz="3200" b="1" dirty="0"/>
              <a:t> </a:t>
            </a:r>
            <a:r>
              <a:rPr lang="en-US" sz="3200" dirty="0"/>
              <a:t>early, disability pension</a:t>
            </a:r>
          </a:p>
          <a:p>
            <a:pPr marL="285750" lvl="0" indent="-285750">
              <a:buFont typeface="Arial" panose="020B0604020202020204" pitchFamily="34" charset="0"/>
              <a:buChar char="•"/>
            </a:pPr>
            <a:endParaRPr lang="en-US" sz="3200" b="1" dirty="0">
              <a:solidFill>
                <a:schemeClr val="accent2"/>
              </a:solidFill>
            </a:endParaRPr>
          </a:p>
          <a:p>
            <a:pPr lvl="0"/>
            <a:r>
              <a:rPr lang="en-US" sz="3200" b="1" u="sng" dirty="0">
                <a:solidFill>
                  <a:srgbClr val="C00000"/>
                </a:solidFill>
              </a:rPr>
              <a:t>POST-EMPLOYMENT:</a:t>
            </a:r>
            <a:endParaRPr lang="en-US" sz="3200" u="sng" dirty="0">
              <a:solidFill>
                <a:srgbClr val="C00000"/>
              </a:solidFill>
            </a:endParaRPr>
          </a:p>
          <a:p>
            <a:pPr marL="285750" lvl="0" indent="-285750">
              <a:buFont typeface="Arial" panose="020B0604020202020204" pitchFamily="34" charset="0"/>
              <a:buChar char="•"/>
            </a:pPr>
            <a:r>
              <a:rPr lang="en-US" sz="3200" b="1" dirty="0"/>
              <a:t>2018 - 2020</a:t>
            </a:r>
            <a:r>
              <a:rPr lang="en-US" sz="3200" dirty="0"/>
              <a:t>: receives health insurance subsidy for 24 months</a:t>
            </a:r>
          </a:p>
          <a:p>
            <a:pPr marL="285750" lvl="0" indent="-285750">
              <a:buFont typeface="Arial" panose="020B0604020202020204" pitchFamily="34" charset="0"/>
              <a:buChar char="•"/>
            </a:pPr>
            <a:r>
              <a:rPr lang="en-US" sz="3200" b="1" dirty="0">
                <a:solidFill>
                  <a:schemeClr val="accent2"/>
                </a:solidFill>
                <a:highlight>
                  <a:srgbClr val="FFFF00"/>
                </a:highlight>
              </a:rPr>
              <a:t>Nov. 2020:</a:t>
            </a:r>
            <a:r>
              <a:rPr lang="en-US" sz="3200" dirty="0">
                <a:solidFill>
                  <a:schemeClr val="accent2"/>
                </a:solidFill>
                <a:highlight>
                  <a:srgbClr val="FFFF00"/>
                </a:highlight>
              </a:rPr>
              <a:t> health insurance subsidy ends </a:t>
            </a:r>
            <a:r>
              <a:rPr lang="en-US" sz="3200" dirty="0">
                <a:highlight>
                  <a:srgbClr val="FFFF00"/>
                </a:highlight>
              </a:rPr>
              <a:t>(alleged discriminatory act)</a:t>
            </a:r>
          </a:p>
        </p:txBody>
      </p:sp>
      <p:sp>
        <p:nvSpPr>
          <p:cNvPr id="3" name="TextBox 2">
            <a:extLst>
              <a:ext uri="{FF2B5EF4-FFF2-40B4-BE49-F238E27FC236}">
                <a16:creationId xmlns:a16="http://schemas.microsoft.com/office/drawing/2014/main" id="{E09A555E-3094-E2DD-2BF4-A2F3B4A45938}"/>
              </a:ext>
            </a:extLst>
          </p:cNvPr>
          <p:cNvSpPr txBox="1"/>
          <p:nvPr/>
        </p:nvSpPr>
        <p:spPr>
          <a:xfrm flipH="1">
            <a:off x="7927676" y="3291470"/>
            <a:ext cx="4019908" cy="1477328"/>
          </a:xfrm>
          <a:prstGeom prst="rect">
            <a:avLst/>
          </a:prstGeom>
          <a:noFill/>
        </p:spPr>
        <p:txBody>
          <a:bodyPr wrap="square" rtlCol="0">
            <a:spAutoFit/>
          </a:bodyPr>
          <a:lstStyle/>
          <a:p>
            <a:r>
              <a:rPr lang="en-US" dirty="0">
                <a:highlight>
                  <a:srgbClr val="FFFF00"/>
                </a:highlight>
              </a:rPr>
              <a:t>She argued that when the subsidy ended in 2020—two years after she retired—the City discriminated against her in violation of the ADA. </a:t>
            </a:r>
          </a:p>
          <a:p>
            <a:endParaRPr lang="en-US" dirty="0"/>
          </a:p>
        </p:txBody>
      </p:sp>
    </p:spTree>
    <p:extLst>
      <p:ext uri="{BB962C8B-B14F-4D97-AF65-F5344CB8AC3E}">
        <p14:creationId xmlns:p14="http://schemas.microsoft.com/office/powerpoint/2010/main" val="2450529782"/>
      </p:ext>
    </p:extLst>
  </p:cSld>
  <p:clrMapOvr>
    <a:masterClrMapping/>
  </p:clrMapOvr>
</p:sld>
</file>

<file path=ppt/theme/theme1.xml><?xml version="1.0" encoding="utf-8"?>
<a:theme xmlns:a="http://schemas.openxmlformats.org/drawingml/2006/main" name="Office Theme">
  <a:themeElements>
    <a:clrScheme name="Creative Red 1">
      <a:dk1>
        <a:srgbClr val="000000"/>
      </a:dk1>
      <a:lt1>
        <a:srgbClr val="FFFFFF"/>
      </a:lt1>
      <a:dk2>
        <a:srgbClr val="3A3A3A"/>
      </a:dk2>
      <a:lt2>
        <a:srgbClr val="E7E6E6"/>
      </a:lt2>
      <a:accent1>
        <a:srgbClr val="632423"/>
      </a:accent1>
      <a:accent2>
        <a:srgbClr val="B51200"/>
      </a:accent2>
      <a:accent3>
        <a:srgbClr val="FD1B17"/>
      </a:accent3>
      <a:accent4>
        <a:srgbClr val="F9EBE5"/>
      </a:accent4>
      <a:accent5>
        <a:srgbClr val="03C9C6"/>
      </a:accent5>
      <a:accent6>
        <a:srgbClr val="01B9D1"/>
      </a:accent6>
      <a:hlink>
        <a:srgbClr val="0563C1"/>
      </a:hlink>
      <a:folHlink>
        <a:srgbClr val="954F72"/>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ive Red_Win32_AP_v3" id="{489718BF-5BA9-42DA-9832-0D6458117CDF}" vid="{B56DAA54-D084-4F49-84BA-6965B108C566}"/>
    </a:ext>
  </a:extLst>
</a:theme>
</file>

<file path=ppt/theme/theme2.xml><?xml version="1.0" encoding="utf-8"?>
<a:theme xmlns:a="http://schemas.openxmlformats.org/drawingml/2006/main" name="Lexipol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xipol Template" id="{5DBE99DB-B5EE-40DC-B9D1-698FC9AAF962}" vid="{BCD0A036-1E15-4D83-B9D7-09F7721676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b0b098300f41492892dd957f83ef29e9">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888f201308f671ab26710fd958229ca5"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3176b68-ad26-48d2-8a37-5330accca0f9" xsi:nil="true"/>
    <MediaServiceKeyPoints xmlns="3311db4f-c83e-4f19-9b1a-85740e60a0ff" xsi:nil="true"/>
    <lcf76f155ced4ddcb4097134ff3c332f xmlns="3311db4f-c83e-4f19-9b1a-85740e60a0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05428B-8FA7-4788-B3D1-B3DD5CCECA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11db4f-c83e-4f19-9b1a-85740e60a0ff"/>
    <ds:schemaRef ds:uri="d3176b68-ad26-48d2-8a37-5330accca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1B13BD-E781-417A-B53F-0EDDA23B05BE}">
  <ds:schemaRefs>
    <ds:schemaRef ds:uri="http://schemas.microsoft.com/sharepoint/v3/contenttype/forms"/>
  </ds:schemaRefs>
</ds:datastoreItem>
</file>

<file path=customXml/itemProps3.xml><?xml version="1.0" encoding="utf-8"?>
<ds:datastoreItem xmlns:ds="http://schemas.openxmlformats.org/officeDocument/2006/customXml" ds:itemID="{532BC193-1E5D-42CA-92FB-CB15BBE1F56A}">
  <ds:schemaRefs>
    <ds:schemaRef ds:uri="http://purl.org/dc/elements/1.1/"/>
    <ds:schemaRef ds:uri="http://schemas.microsoft.com/office/2006/metadata/properties"/>
    <ds:schemaRef ds:uri="71af3243-3dd4-4a8d-8c0d-dd76da1f02a5"/>
    <ds:schemaRef ds:uri="http://schemas.microsoft.com/sharepoint/v3"/>
    <ds:schemaRef ds:uri="http://purl.org/dc/terms/"/>
    <ds:schemaRef ds:uri="230e9df3-be65-4c73-a93b-d1236ebd677e"/>
    <ds:schemaRef ds:uri="http://schemas.microsoft.com/office/2006/documentManagement/types"/>
    <ds:schemaRef ds:uri="16c05727-aa75-4e4a-9b5f-8a80a1165891"/>
    <ds:schemaRef ds:uri="http://schemas.microsoft.com/office/infopath/2007/PartnerControls"/>
    <ds:schemaRef ds:uri="http://schemas.openxmlformats.org/package/2006/metadata/core-properties"/>
    <ds:schemaRef ds:uri="http://www.w3.org/XML/1998/namespace"/>
    <ds:schemaRef ds:uri="http://purl.org/dc/dcmitype/"/>
    <ds:schemaRef ds:uri="d3176b68-ad26-48d2-8a37-5330accca0f9"/>
    <ds:schemaRef ds:uri="3311db4f-c83e-4f19-9b1a-85740e60a0ff"/>
  </ds:schemaRefs>
</ds:datastoreItem>
</file>

<file path=docMetadata/LabelInfo.xml><?xml version="1.0" encoding="utf-8"?>
<clbl:labelList xmlns:clbl="http://schemas.microsoft.com/office/2020/mipLabelMetadata">
  <clbl:label id="{5eabdcad-d00c-466b-b1c1-08eb9f100f2c}" enabled="0" method="" siteId="{5eabdcad-d00c-466b-b1c1-08eb9f100f2c}"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Slice</Template>
  <TotalTime>3497</TotalTime>
  <Words>2355</Words>
  <Application>Microsoft Office PowerPoint</Application>
  <PresentationFormat>Widescreen</PresentationFormat>
  <Paragraphs>267</Paragraphs>
  <Slides>42</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Aptos</vt:lpstr>
      <vt:lpstr>Arial</vt:lpstr>
      <vt:lpstr>Bahnschrift</vt:lpstr>
      <vt:lpstr>Bookman Old Style</vt:lpstr>
      <vt:lpstr>Calibri</vt:lpstr>
      <vt:lpstr>Calibri Light</vt:lpstr>
      <vt:lpstr>Georgia</vt:lpstr>
      <vt:lpstr>Roboto</vt:lpstr>
      <vt:lpstr>Symbol</vt:lpstr>
      <vt:lpstr>Tenorite</vt:lpstr>
      <vt:lpstr>Times New Roman</vt:lpstr>
      <vt:lpstr>Tw Cen MT</vt:lpstr>
      <vt:lpstr>Office Theme</vt:lpstr>
      <vt:lpstr>Lexipol Template</vt:lpstr>
      <vt:lpstr>PowerPoint Presentation</vt:lpstr>
      <vt:lpstr>PowerPoint Presentation</vt:lpstr>
      <vt:lpstr>PowerPoint Presentation</vt:lpstr>
      <vt:lpstr>FACTS OF THE CASE</vt:lpstr>
      <vt:lpstr>THE COMPLAINT</vt:lpstr>
      <vt:lpstr>THE COMPLAINT</vt:lpstr>
      <vt:lpstr>THE COMPLAINT</vt:lpstr>
      <vt:lpstr>THE COMPLAINT</vt:lpstr>
      <vt:lpstr>THE TIMELINE</vt:lpstr>
      <vt:lpstr>THE TEXT OF THE ADA</vt:lpstr>
      <vt:lpstr>THE MOTION TO DISMISS</vt:lpstr>
      <vt:lpstr>THE MOTION TO DISMISS</vt:lpstr>
      <vt:lpstr>Federal Court System</vt:lpstr>
      <vt:lpstr>Plaintiff’s aRGUMENT:</vt:lpstr>
      <vt:lpstr>REMEMBER:</vt:lpstr>
      <vt:lpstr>Plaintiff’s Argument:</vt:lpstr>
      <vt:lpstr>TRIAL COURT DISMISSES Plaintiff’s ADA CLAIM</vt:lpstr>
      <vt:lpstr>Appeal to 11th Circuit Court of Appeals </vt:lpstr>
      <vt:lpstr>Plaintiff Petitions the Supreme Court</vt:lpstr>
      <vt:lpstr>Supreme Court Jurisdiction</vt:lpstr>
      <vt:lpstr>Supreme Court Jurisdiction</vt:lpstr>
      <vt:lpstr>Oral Argument: 1/13/25</vt:lpstr>
      <vt:lpstr>Oral Argument: 1/13/25</vt:lpstr>
      <vt:lpstr>6/19/25 Opinion: 7-2 for the City</vt:lpstr>
      <vt:lpstr>6/19/25 Opinion</vt:lpstr>
      <vt:lpstr>THE TIMELINE</vt:lpstr>
      <vt:lpstr>Effect on lower courts</vt:lpstr>
      <vt:lpstr>Misinformation</vt:lpstr>
      <vt:lpstr>Effect on lower courts</vt:lpstr>
      <vt:lpstr>Practical Impacts</vt:lpstr>
      <vt:lpstr>Practical Impacts</vt:lpstr>
      <vt:lpstr>Budgetary Concerns</vt:lpstr>
      <vt:lpstr>PowerPoint Presentation</vt:lpstr>
      <vt:lpstr>Budgetary Concerns</vt:lpstr>
      <vt:lpstr>Guiding Principles</vt:lpstr>
      <vt:lpstr>PowerPoint Presentation</vt:lpstr>
      <vt:lpstr>PowerPoint Presentation</vt:lpstr>
      <vt:lpstr>Plans that violate the ADA</vt:lpstr>
      <vt:lpstr>Plans that violate the ADA</vt:lpstr>
      <vt:lpstr>Take-aways:</vt:lpstr>
      <vt:lpstr>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Your Insurance Policy</dc:title>
  <dc:creator>Jessica Conner</dc:creator>
  <cp:lastModifiedBy>Erin Peterson</cp:lastModifiedBy>
  <cp:revision>38</cp:revision>
  <cp:lastPrinted>2025-03-04T16:37:11Z</cp:lastPrinted>
  <dcterms:created xsi:type="dcterms:W3CDTF">2023-04-18T14:06:01Z</dcterms:created>
  <dcterms:modified xsi:type="dcterms:W3CDTF">2025-10-23T21:23:29Z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y fmtid="{D5CDD505-2E9C-101B-9397-08002B2CF9AE}" pid="3" name="MediaServiceImageTags">
    <vt:lpwstr/>
  </property>
</Properties>
</file>